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x="10693400" cy="10693400"/>
  <p:notesSz cx="10693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60005" y="0"/>
                </a:moveTo>
                <a:lnTo>
                  <a:pt x="0" y="0"/>
                </a:lnTo>
                <a:lnTo>
                  <a:pt x="0" y="10692003"/>
                </a:lnTo>
                <a:lnTo>
                  <a:pt x="7560005" y="10692003"/>
                </a:lnTo>
                <a:lnTo>
                  <a:pt x="7560005" y="0"/>
                </a:lnTo>
                <a:close/>
              </a:path>
            </a:pathLst>
          </a:custGeom>
          <a:solidFill>
            <a:srgbClr val="EBF7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Relationship Id="rId3" Type="http://schemas.openxmlformats.org/officeDocument/2006/relationships/image" Target="../media/image90.png"/><Relationship Id="rId4" Type="http://schemas.openxmlformats.org/officeDocument/2006/relationships/image" Target="../media/image9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jpg"/><Relationship Id="rId3" Type="http://schemas.openxmlformats.org/officeDocument/2006/relationships/image" Target="../media/image90.png"/><Relationship Id="rId4" Type="http://schemas.openxmlformats.org/officeDocument/2006/relationships/image" Target="../media/image9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png"/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cgds@msp.gob.ec" TargetMode="External"/><Relationship Id="rId3" Type="http://schemas.openxmlformats.org/officeDocument/2006/relationships/hyperlink" Target="http://www.salud.gob.ec/" TargetMode="External"/><Relationship Id="rId4" Type="http://schemas.openxmlformats.org/officeDocument/2006/relationships/image" Target="../media/image86.png"/><Relationship Id="rId5" Type="http://schemas.openxmlformats.org/officeDocument/2006/relationships/image" Target="../media/image87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png"/><Relationship Id="rId3" Type="http://schemas.openxmlformats.org/officeDocument/2006/relationships/image" Target="../media/image118.png"/><Relationship Id="rId4" Type="http://schemas.openxmlformats.org/officeDocument/2006/relationships/image" Target="../media/image119.pn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cielo.isciii.es/scielo.php?pid=S0211-57352008000200006&amp;script=sci_arttext" TargetMode="External"/><Relationship Id="rId3" Type="http://schemas.openxmlformats.org/officeDocument/2006/relationships/hyperlink" Target="https://www.nhmrc.gov.au/book/chapter-2-1-risk-and-benefit" TargetMode="External"/><Relationship Id="rId4" Type="http://schemas.openxmlformats.org/officeDocument/2006/relationships/hyperlink" Target="http://healthpolicy.ucla.edu/programs/health-data-espanol/Documents/apendice_D_elaborando.pdf" TargetMode="External"/><Relationship Id="rId5" Type="http://schemas.openxmlformats.org/officeDocument/2006/relationships/hyperlink" Target="http://www.aecc.es/SOBREELCANCER/CUIDADOSPALIATIVOS/" TargetMode="External"/><Relationship Id="rId6" Type="http://schemas.openxmlformats.org/officeDocument/2006/relationships/hyperlink" Target="http://www.ama-assn.org/delivering-care/ama-code-" TargetMode="External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9" Type="http://schemas.openxmlformats.org/officeDocument/2006/relationships/image" Target="../media/image129.png"/><Relationship Id="rId10" Type="http://schemas.openxmlformats.org/officeDocument/2006/relationships/image" Target="../media/image130.png"/><Relationship Id="rId11" Type="http://schemas.openxmlformats.org/officeDocument/2006/relationships/image" Target="../media/image131.png"/><Relationship Id="rId12" Type="http://schemas.openxmlformats.org/officeDocument/2006/relationships/image" Target="../media/image132.png"/><Relationship Id="rId13" Type="http://schemas.openxmlformats.org/officeDocument/2006/relationships/image" Target="../media/image133.png"/><Relationship Id="rId14" Type="http://schemas.openxmlformats.org/officeDocument/2006/relationships/image" Target="../media/image134.png"/><Relationship Id="rId15" Type="http://schemas.openxmlformats.org/officeDocument/2006/relationships/image" Target="../media/image13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9.xml"/><Relationship Id="rId3" Type="http://schemas.openxmlformats.org/officeDocument/2006/relationships/slide" Target="slide11.xml"/><Relationship Id="rId4" Type="http://schemas.openxmlformats.org/officeDocument/2006/relationships/slide" Target="slide13.xml"/><Relationship Id="rId5" Type="http://schemas.openxmlformats.org/officeDocument/2006/relationships/slide" Target="slide14.xml"/><Relationship Id="rId6" Type="http://schemas.openxmlformats.org/officeDocument/2006/relationships/slide" Target="slide15.xml"/><Relationship Id="rId7" Type="http://schemas.openxmlformats.org/officeDocument/2006/relationships/slide" Target="slide16.xml"/><Relationship Id="rId8" Type="http://schemas.openxmlformats.org/officeDocument/2006/relationships/slide" Target="slide17.xml"/><Relationship Id="rId9" Type="http://schemas.openxmlformats.org/officeDocument/2006/relationships/slide" Target="slide18.xml"/><Relationship Id="rId10" Type="http://schemas.openxmlformats.org/officeDocument/2006/relationships/slide" Target="slide19.xml"/><Relationship Id="rId11" Type="http://schemas.openxmlformats.org/officeDocument/2006/relationships/slide" Target="slide20.xml"/><Relationship Id="rId12" Type="http://schemas.openxmlformats.org/officeDocument/2006/relationships/slide" Target="slide21.xml"/><Relationship Id="rId13" Type="http://schemas.openxmlformats.org/officeDocument/2006/relationships/slide" Target="slide23.xml"/><Relationship Id="rId14" Type="http://schemas.openxmlformats.org/officeDocument/2006/relationships/slide" Target="slide25.xml"/><Relationship Id="rId15" Type="http://schemas.openxmlformats.org/officeDocument/2006/relationships/slide" Target="slide28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31.xml"/><Relationship Id="rId3" Type="http://schemas.openxmlformats.org/officeDocument/2006/relationships/slide" Target="slide37.xml"/><Relationship Id="rId4" Type="http://schemas.openxmlformats.org/officeDocument/2006/relationships/slide" Target="slide39.xml"/><Relationship Id="rId5" Type="http://schemas.openxmlformats.org/officeDocument/2006/relationships/slide" Target="slide41.xml"/><Relationship Id="rId6" Type="http://schemas.openxmlformats.org/officeDocument/2006/relationships/slide" Target="slide42.xml"/><Relationship Id="rId7" Type="http://schemas.openxmlformats.org/officeDocument/2006/relationships/slide" Target="slide43.xml"/><Relationship Id="rId8" Type="http://schemas.openxmlformats.org/officeDocument/2006/relationships/slide" Target="slide44.xml"/><Relationship Id="rId9" Type="http://schemas.openxmlformats.org/officeDocument/2006/relationships/slide" Target="slide45.xml"/><Relationship Id="rId10" Type="http://schemas.openxmlformats.org/officeDocument/2006/relationships/slide" Target="slide46.xml"/><Relationship Id="rId11" Type="http://schemas.openxmlformats.org/officeDocument/2006/relationships/slide" Target="slide48.xml"/><Relationship Id="rId12" Type="http://schemas.openxmlformats.org/officeDocument/2006/relationships/slide" Target="slide49.xml"/><Relationship Id="rId13" Type="http://schemas.openxmlformats.org/officeDocument/2006/relationships/slide" Target="slide50.xml"/><Relationship Id="rId14" Type="http://schemas.openxmlformats.org/officeDocument/2006/relationships/slide" Target="slide53.xml"/><Relationship Id="rId15" Type="http://schemas.openxmlformats.org/officeDocument/2006/relationships/slide" Target="slide58.xml"/><Relationship Id="rId16" Type="http://schemas.openxmlformats.org/officeDocument/2006/relationships/slide" Target="slide62.xml"/><Relationship Id="rId17" Type="http://schemas.openxmlformats.org/officeDocument/2006/relationships/slide" Target="slide63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qualitysafety.bmj.com/content/23/8/678.info" TargetMode="External"/><Relationship Id="rId3" Type="http://schemas.openxmlformats.org/officeDocument/2006/relationships/image" Target="../media/image8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" y="0"/>
            <a:ext cx="7560309" cy="5796280"/>
            <a:chOff x="43" y="0"/>
            <a:chExt cx="7560309" cy="5796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" y="0"/>
              <a:ext cx="7559967" cy="566825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" y="0"/>
              <a:ext cx="7560309" cy="5668645"/>
            </a:xfrm>
            <a:custGeom>
              <a:avLst/>
              <a:gdLst/>
              <a:ahLst/>
              <a:cxnLst/>
              <a:rect l="l" t="t" r="r" b="b"/>
              <a:pathLst>
                <a:path w="7560309" h="5668645">
                  <a:moveTo>
                    <a:pt x="7559974" y="0"/>
                  </a:moveTo>
                  <a:lnTo>
                    <a:pt x="0" y="0"/>
                  </a:lnTo>
                  <a:lnTo>
                    <a:pt x="0" y="5668264"/>
                  </a:lnTo>
                  <a:lnTo>
                    <a:pt x="7559974" y="5668264"/>
                  </a:lnTo>
                  <a:lnTo>
                    <a:pt x="7559974" y="0"/>
                  </a:lnTo>
                  <a:close/>
                </a:path>
              </a:pathLst>
            </a:custGeom>
            <a:solidFill>
              <a:srgbClr val="0064A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4072" y="4807051"/>
              <a:ext cx="2304287" cy="6583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05667" y="4962601"/>
              <a:ext cx="107314" cy="217170"/>
            </a:xfrm>
            <a:custGeom>
              <a:avLst/>
              <a:gdLst/>
              <a:ahLst/>
              <a:cxnLst/>
              <a:rect l="l" t="t" r="r" b="b"/>
              <a:pathLst>
                <a:path w="107314" h="217170">
                  <a:moveTo>
                    <a:pt x="106705" y="205740"/>
                  </a:moveTo>
                  <a:lnTo>
                    <a:pt x="12827" y="205740"/>
                  </a:lnTo>
                  <a:lnTo>
                    <a:pt x="12827" y="110490"/>
                  </a:lnTo>
                  <a:lnTo>
                    <a:pt x="97853" y="110490"/>
                  </a:lnTo>
                  <a:lnTo>
                    <a:pt x="97853" y="99060"/>
                  </a:lnTo>
                  <a:lnTo>
                    <a:pt x="12827" y="99060"/>
                  </a:lnTo>
                  <a:lnTo>
                    <a:pt x="12827" y="11430"/>
                  </a:lnTo>
                  <a:lnTo>
                    <a:pt x="103962" y="11430"/>
                  </a:lnTo>
                  <a:lnTo>
                    <a:pt x="103962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99060"/>
                  </a:lnTo>
                  <a:lnTo>
                    <a:pt x="0" y="110490"/>
                  </a:lnTo>
                  <a:lnTo>
                    <a:pt x="0" y="205740"/>
                  </a:lnTo>
                  <a:lnTo>
                    <a:pt x="0" y="217170"/>
                  </a:lnTo>
                  <a:lnTo>
                    <a:pt x="106705" y="217170"/>
                  </a:lnTo>
                  <a:lnTo>
                    <a:pt x="106705" y="205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5567" y="4962597"/>
              <a:ext cx="125298" cy="2176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3439" y="4962597"/>
              <a:ext cx="271261" cy="2176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9603" y="4962597"/>
              <a:ext cx="115531" cy="2176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2913" y="4962597"/>
              <a:ext cx="123456" cy="2176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87701" y="4908647"/>
              <a:ext cx="149225" cy="271780"/>
            </a:xfrm>
            <a:custGeom>
              <a:avLst/>
              <a:gdLst/>
              <a:ahLst/>
              <a:cxnLst/>
              <a:rect l="l" t="t" r="r" b="b"/>
              <a:pathLst>
                <a:path w="149225" h="271779">
                  <a:moveTo>
                    <a:pt x="100901" y="0"/>
                  </a:moveTo>
                  <a:lnTo>
                    <a:pt x="86271" y="0"/>
                  </a:lnTo>
                  <a:lnTo>
                    <a:pt x="62484" y="42672"/>
                  </a:lnTo>
                  <a:lnTo>
                    <a:pt x="72555" y="42672"/>
                  </a:lnTo>
                  <a:lnTo>
                    <a:pt x="100901" y="0"/>
                  </a:lnTo>
                  <a:close/>
                </a:path>
                <a:path w="149225" h="271779">
                  <a:moveTo>
                    <a:pt x="83845" y="53949"/>
                  </a:moveTo>
                  <a:lnTo>
                    <a:pt x="67665" y="53949"/>
                  </a:lnTo>
                  <a:lnTo>
                    <a:pt x="0" y="271602"/>
                  </a:lnTo>
                  <a:lnTo>
                    <a:pt x="12801" y="271602"/>
                  </a:lnTo>
                  <a:lnTo>
                    <a:pt x="33540" y="203923"/>
                  </a:lnTo>
                  <a:lnTo>
                    <a:pt x="128772" y="203923"/>
                  </a:lnTo>
                  <a:lnTo>
                    <a:pt x="125668" y="193560"/>
                  </a:lnTo>
                  <a:lnTo>
                    <a:pt x="36588" y="193560"/>
                  </a:lnTo>
                  <a:lnTo>
                    <a:pt x="74980" y="66751"/>
                  </a:lnTo>
                  <a:lnTo>
                    <a:pt x="87680" y="66751"/>
                  </a:lnTo>
                  <a:lnTo>
                    <a:pt x="83845" y="53949"/>
                  </a:lnTo>
                  <a:close/>
                </a:path>
                <a:path w="149225" h="271779">
                  <a:moveTo>
                    <a:pt x="128772" y="203923"/>
                  </a:moveTo>
                  <a:lnTo>
                    <a:pt x="115544" y="203923"/>
                  </a:lnTo>
                  <a:lnTo>
                    <a:pt x="136258" y="271602"/>
                  </a:lnTo>
                  <a:lnTo>
                    <a:pt x="149047" y="271602"/>
                  </a:lnTo>
                  <a:lnTo>
                    <a:pt x="128772" y="203923"/>
                  </a:lnTo>
                  <a:close/>
                </a:path>
                <a:path w="149225" h="271779">
                  <a:moveTo>
                    <a:pt x="87680" y="66751"/>
                  </a:moveTo>
                  <a:lnTo>
                    <a:pt x="75603" y="66751"/>
                  </a:lnTo>
                  <a:lnTo>
                    <a:pt x="113080" y="193560"/>
                  </a:lnTo>
                  <a:lnTo>
                    <a:pt x="125668" y="193560"/>
                  </a:lnTo>
                  <a:lnTo>
                    <a:pt x="87680" y="667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9301" y="4958945"/>
              <a:ext cx="133527" cy="2249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12903" y="4962601"/>
              <a:ext cx="173355" cy="217804"/>
            </a:xfrm>
            <a:custGeom>
              <a:avLst/>
              <a:gdLst/>
              <a:ahLst/>
              <a:cxnLst/>
              <a:rect l="l" t="t" r="r" b="b"/>
              <a:pathLst>
                <a:path w="173354" h="217804">
                  <a:moveTo>
                    <a:pt x="128638" y="152"/>
                  </a:moveTo>
                  <a:lnTo>
                    <a:pt x="0" y="152"/>
                  </a:lnTo>
                  <a:lnTo>
                    <a:pt x="0" y="11582"/>
                  </a:lnTo>
                  <a:lnTo>
                    <a:pt x="57924" y="11582"/>
                  </a:lnTo>
                  <a:lnTo>
                    <a:pt x="57924" y="217322"/>
                  </a:lnTo>
                  <a:lnTo>
                    <a:pt x="70726" y="217322"/>
                  </a:lnTo>
                  <a:lnTo>
                    <a:pt x="70726" y="11582"/>
                  </a:lnTo>
                  <a:lnTo>
                    <a:pt x="128638" y="11582"/>
                  </a:lnTo>
                  <a:lnTo>
                    <a:pt x="128638" y="152"/>
                  </a:lnTo>
                  <a:close/>
                </a:path>
                <a:path w="173354" h="217804">
                  <a:moveTo>
                    <a:pt x="172859" y="0"/>
                  </a:moveTo>
                  <a:lnTo>
                    <a:pt x="160032" y="0"/>
                  </a:lnTo>
                  <a:lnTo>
                    <a:pt x="160032" y="217652"/>
                  </a:lnTo>
                  <a:lnTo>
                    <a:pt x="172859" y="217652"/>
                  </a:lnTo>
                  <a:lnTo>
                    <a:pt x="1728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8098" y="4958945"/>
              <a:ext cx="300852" cy="2249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16475" y="5189372"/>
              <a:ext cx="1883662" cy="6065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18076" y="5294625"/>
              <a:ext cx="149047" cy="21765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88753" y="5290971"/>
              <a:ext cx="125285" cy="22495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655487" y="5294617"/>
              <a:ext cx="13335" cy="217804"/>
            </a:xfrm>
            <a:custGeom>
              <a:avLst/>
              <a:gdLst/>
              <a:ahLst/>
              <a:cxnLst/>
              <a:rect l="l" t="t" r="r" b="b"/>
              <a:pathLst>
                <a:path w="13335" h="217804">
                  <a:moveTo>
                    <a:pt x="12801" y="0"/>
                  </a:moveTo>
                  <a:lnTo>
                    <a:pt x="0" y="0"/>
                  </a:lnTo>
                  <a:lnTo>
                    <a:pt x="0" y="217652"/>
                  </a:lnTo>
                  <a:lnTo>
                    <a:pt x="12801" y="217652"/>
                  </a:lnTo>
                  <a:lnTo>
                    <a:pt x="12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09738" y="5290971"/>
              <a:ext cx="125285" cy="22495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858459" y="5294630"/>
              <a:ext cx="267335" cy="217804"/>
            </a:xfrm>
            <a:custGeom>
              <a:avLst/>
              <a:gdLst/>
              <a:ahLst/>
              <a:cxnLst/>
              <a:rect l="l" t="t" r="r" b="b"/>
              <a:pathLst>
                <a:path w="267335" h="217804">
                  <a:moveTo>
                    <a:pt x="128638" y="152"/>
                  </a:moveTo>
                  <a:lnTo>
                    <a:pt x="0" y="152"/>
                  </a:lnTo>
                  <a:lnTo>
                    <a:pt x="0" y="11582"/>
                  </a:lnTo>
                  <a:lnTo>
                    <a:pt x="57924" y="11582"/>
                  </a:lnTo>
                  <a:lnTo>
                    <a:pt x="57924" y="217322"/>
                  </a:lnTo>
                  <a:lnTo>
                    <a:pt x="70726" y="217322"/>
                  </a:lnTo>
                  <a:lnTo>
                    <a:pt x="70726" y="11582"/>
                  </a:lnTo>
                  <a:lnTo>
                    <a:pt x="128638" y="11582"/>
                  </a:lnTo>
                  <a:lnTo>
                    <a:pt x="128638" y="152"/>
                  </a:lnTo>
                  <a:close/>
                </a:path>
                <a:path w="267335" h="217804">
                  <a:moveTo>
                    <a:pt x="266725" y="205740"/>
                  </a:moveTo>
                  <a:lnTo>
                    <a:pt x="172847" y="205740"/>
                  </a:lnTo>
                  <a:lnTo>
                    <a:pt x="172847" y="110490"/>
                  </a:lnTo>
                  <a:lnTo>
                    <a:pt x="257873" y="110490"/>
                  </a:lnTo>
                  <a:lnTo>
                    <a:pt x="257873" y="99060"/>
                  </a:lnTo>
                  <a:lnTo>
                    <a:pt x="172847" y="99060"/>
                  </a:lnTo>
                  <a:lnTo>
                    <a:pt x="172847" y="11430"/>
                  </a:lnTo>
                  <a:lnTo>
                    <a:pt x="263982" y="11430"/>
                  </a:lnTo>
                  <a:lnTo>
                    <a:pt x="263982" y="0"/>
                  </a:lnTo>
                  <a:lnTo>
                    <a:pt x="160020" y="0"/>
                  </a:lnTo>
                  <a:lnTo>
                    <a:pt x="160020" y="11430"/>
                  </a:lnTo>
                  <a:lnTo>
                    <a:pt x="160020" y="99060"/>
                  </a:lnTo>
                  <a:lnTo>
                    <a:pt x="160020" y="110490"/>
                  </a:lnTo>
                  <a:lnTo>
                    <a:pt x="160020" y="205740"/>
                  </a:lnTo>
                  <a:lnTo>
                    <a:pt x="160020" y="217170"/>
                  </a:lnTo>
                  <a:lnTo>
                    <a:pt x="266725" y="217170"/>
                  </a:lnTo>
                  <a:lnTo>
                    <a:pt x="266725" y="205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58379" y="5294621"/>
              <a:ext cx="125298" cy="2176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23906" y="5290968"/>
              <a:ext cx="133502" cy="22495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495503" y="5294617"/>
              <a:ext cx="13335" cy="217804"/>
            </a:xfrm>
            <a:custGeom>
              <a:avLst/>
              <a:gdLst/>
              <a:ahLst/>
              <a:cxnLst/>
              <a:rect l="l" t="t" r="r" b="b"/>
              <a:pathLst>
                <a:path w="13334" h="217804">
                  <a:moveTo>
                    <a:pt x="12801" y="0"/>
                  </a:moveTo>
                  <a:lnTo>
                    <a:pt x="0" y="0"/>
                  </a:lnTo>
                  <a:lnTo>
                    <a:pt x="0" y="217652"/>
                  </a:lnTo>
                  <a:lnTo>
                    <a:pt x="12801" y="217652"/>
                  </a:lnTo>
                  <a:lnTo>
                    <a:pt x="12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37872" y="5294625"/>
              <a:ext cx="149047" cy="21765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716459" y="5294630"/>
              <a:ext cx="104139" cy="217170"/>
            </a:xfrm>
            <a:custGeom>
              <a:avLst/>
              <a:gdLst/>
              <a:ahLst/>
              <a:cxnLst/>
              <a:rect l="l" t="t" r="r" b="b"/>
              <a:pathLst>
                <a:path w="104140" h="217170">
                  <a:moveTo>
                    <a:pt x="103962" y="205740"/>
                  </a:moveTo>
                  <a:lnTo>
                    <a:pt x="12827" y="205740"/>
                  </a:lnTo>
                  <a:lnTo>
                    <a:pt x="12827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0" y="217170"/>
                  </a:lnTo>
                  <a:lnTo>
                    <a:pt x="103962" y="217170"/>
                  </a:lnTo>
                  <a:lnTo>
                    <a:pt x="103962" y="205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58003" y="2756729"/>
              <a:ext cx="2258555" cy="6065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59598" y="2861979"/>
              <a:ext cx="128041" cy="2176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22660" y="2858334"/>
              <a:ext cx="140550" cy="22495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98530" y="2858329"/>
              <a:ext cx="133527" cy="2249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67099" y="2861983"/>
              <a:ext cx="120700" cy="22131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31980" y="2861987"/>
              <a:ext cx="164630" cy="21763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843511" y="2861982"/>
              <a:ext cx="106680" cy="217170"/>
            </a:xfrm>
            <a:custGeom>
              <a:avLst/>
              <a:gdLst/>
              <a:ahLst/>
              <a:cxnLst/>
              <a:rect l="l" t="t" r="r" b="b"/>
              <a:pathLst>
                <a:path w="106679" h="217169">
                  <a:moveTo>
                    <a:pt x="106680" y="205740"/>
                  </a:moveTo>
                  <a:lnTo>
                    <a:pt x="12801" y="205740"/>
                  </a:lnTo>
                  <a:lnTo>
                    <a:pt x="12801" y="110490"/>
                  </a:lnTo>
                  <a:lnTo>
                    <a:pt x="97853" y="110490"/>
                  </a:lnTo>
                  <a:lnTo>
                    <a:pt x="97853" y="99060"/>
                  </a:lnTo>
                  <a:lnTo>
                    <a:pt x="12801" y="99060"/>
                  </a:lnTo>
                  <a:lnTo>
                    <a:pt x="12801" y="11430"/>
                  </a:lnTo>
                  <a:lnTo>
                    <a:pt x="103962" y="11430"/>
                  </a:lnTo>
                  <a:lnTo>
                    <a:pt x="103962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99060"/>
                  </a:lnTo>
                  <a:lnTo>
                    <a:pt x="0" y="110490"/>
                  </a:lnTo>
                  <a:lnTo>
                    <a:pt x="0" y="205740"/>
                  </a:lnTo>
                  <a:lnTo>
                    <a:pt x="0" y="217170"/>
                  </a:lnTo>
                  <a:lnTo>
                    <a:pt x="106680" y="217170"/>
                  </a:lnTo>
                  <a:lnTo>
                    <a:pt x="106680" y="205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83408" y="2861982"/>
              <a:ext cx="125285" cy="21765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137630" y="2862135"/>
              <a:ext cx="128905" cy="217170"/>
            </a:xfrm>
            <a:custGeom>
              <a:avLst/>
              <a:gdLst/>
              <a:ahLst/>
              <a:cxnLst/>
              <a:rect l="l" t="t" r="r" b="b"/>
              <a:pathLst>
                <a:path w="128904" h="217169">
                  <a:moveTo>
                    <a:pt x="128638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57924" y="11430"/>
                  </a:lnTo>
                  <a:lnTo>
                    <a:pt x="57924" y="217170"/>
                  </a:lnTo>
                  <a:lnTo>
                    <a:pt x="70726" y="217170"/>
                  </a:lnTo>
                  <a:lnTo>
                    <a:pt x="70726" y="11430"/>
                  </a:lnTo>
                  <a:lnTo>
                    <a:pt x="128638" y="11430"/>
                  </a:lnTo>
                  <a:lnTo>
                    <a:pt x="128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290341" y="2858334"/>
              <a:ext cx="140525" cy="2249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58559" y="2861979"/>
              <a:ext cx="128041" cy="21765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728638" y="2861982"/>
              <a:ext cx="106680" cy="217170"/>
            </a:xfrm>
            <a:custGeom>
              <a:avLst/>
              <a:gdLst/>
              <a:ahLst/>
              <a:cxnLst/>
              <a:rect l="l" t="t" r="r" b="b"/>
              <a:pathLst>
                <a:path w="106679" h="217169">
                  <a:moveTo>
                    <a:pt x="106680" y="205740"/>
                  </a:moveTo>
                  <a:lnTo>
                    <a:pt x="12801" y="205740"/>
                  </a:lnTo>
                  <a:lnTo>
                    <a:pt x="12801" y="110490"/>
                  </a:lnTo>
                  <a:lnTo>
                    <a:pt x="97853" y="110490"/>
                  </a:lnTo>
                  <a:lnTo>
                    <a:pt x="97853" y="99060"/>
                  </a:lnTo>
                  <a:lnTo>
                    <a:pt x="12801" y="99060"/>
                  </a:lnTo>
                  <a:lnTo>
                    <a:pt x="12801" y="11430"/>
                  </a:lnTo>
                  <a:lnTo>
                    <a:pt x="103962" y="11430"/>
                  </a:lnTo>
                  <a:lnTo>
                    <a:pt x="103962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99060"/>
                  </a:lnTo>
                  <a:lnTo>
                    <a:pt x="0" y="110490"/>
                  </a:lnTo>
                  <a:lnTo>
                    <a:pt x="0" y="205740"/>
                  </a:lnTo>
                  <a:lnTo>
                    <a:pt x="0" y="217170"/>
                  </a:lnTo>
                  <a:lnTo>
                    <a:pt x="106680" y="217170"/>
                  </a:lnTo>
                  <a:lnTo>
                    <a:pt x="106680" y="205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91672" y="3011233"/>
              <a:ext cx="2694429" cy="65836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493267" y="3163125"/>
              <a:ext cx="125285" cy="2249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652985" y="3163134"/>
              <a:ext cx="140525" cy="2249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28853" y="3163129"/>
              <a:ext cx="133502" cy="22495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000155" y="3166783"/>
              <a:ext cx="13335" cy="217804"/>
            </a:xfrm>
            <a:custGeom>
              <a:avLst/>
              <a:gdLst/>
              <a:ahLst/>
              <a:cxnLst/>
              <a:rect l="l" t="t" r="r" b="b"/>
              <a:pathLst>
                <a:path w="13335" h="217804">
                  <a:moveTo>
                    <a:pt x="12801" y="0"/>
                  </a:moveTo>
                  <a:lnTo>
                    <a:pt x="0" y="0"/>
                  </a:lnTo>
                  <a:lnTo>
                    <a:pt x="0" y="217652"/>
                  </a:lnTo>
                  <a:lnTo>
                    <a:pt x="12801" y="217652"/>
                  </a:lnTo>
                  <a:lnTo>
                    <a:pt x="12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042496" y="3166785"/>
              <a:ext cx="149072" cy="2176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221109" y="3166782"/>
              <a:ext cx="154940" cy="217804"/>
            </a:xfrm>
            <a:custGeom>
              <a:avLst/>
              <a:gdLst/>
              <a:ahLst/>
              <a:cxnLst/>
              <a:rect l="l" t="t" r="r" b="b"/>
              <a:pathLst>
                <a:path w="154939" h="217804">
                  <a:moveTo>
                    <a:pt x="103962" y="205740"/>
                  </a:moveTo>
                  <a:lnTo>
                    <a:pt x="12801" y="205740"/>
                  </a:lnTo>
                  <a:lnTo>
                    <a:pt x="12801" y="0"/>
                  </a:lnTo>
                  <a:lnTo>
                    <a:pt x="0" y="0"/>
                  </a:lnTo>
                  <a:lnTo>
                    <a:pt x="0" y="205740"/>
                  </a:lnTo>
                  <a:lnTo>
                    <a:pt x="0" y="217170"/>
                  </a:lnTo>
                  <a:lnTo>
                    <a:pt x="103962" y="217170"/>
                  </a:lnTo>
                  <a:lnTo>
                    <a:pt x="103962" y="205740"/>
                  </a:lnTo>
                  <a:close/>
                </a:path>
                <a:path w="154939" h="217804">
                  <a:moveTo>
                    <a:pt x="154838" y="0"/>
                  </a:moveTo>
                  <a:lnTo>
                    <a:pt x="142036" y="0"/>
                  </a:lnTo>
                  <a:lnTo>
                    <a:pt x="142036" y="217652"/>
                  </a:lnTo>
                  <a:lnTo>
                    <a:pt x="154838" y="217652"/>
                  </a:lnTo>
                  <a:lnTo>
                    <a:pt x="154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11911" y="3166785"/>
              <a:ext cx="289567" cy="21764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24029" y="3163129"/>
              <a:ext cx="133502" cy="22495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895327" y="3112833"/>
              <a:ext cx="196215" cy="275590"/>
            </a:xfrm>
            <a:custGeom>
              <a:avLst/>
              <a:gdLst/>
              <a:ahLst/>
              <a:cxnLst/>
              <a:rect l="l" t="t" r="r" b="b"/>
              <a:pathLst>
                <a:path w="196214" h="275589">
                  <a:moveTo>
                    <a:pt x="12801" y="53949"/>
                  </a:moveTo>
                  <a:lnTo>
                    <a:pt x="0" y="53949"/>
                  </a:lnTo>
                  <a:lnTo>
                    <a:pt x="0" y="271602"/>
                  </a:lnTo>
                  <a:lnTo>
                    <a:pt x="12801" y="271602"/>
                  </a:lnTo>
                  <a:lnTo>
                    <a:pt x="12801" y="53949"/>
                  </a:lnTo>
                  <a:close/>
                </a:path>
                <a:path w="196214" h="275589">
                  <a:moveTo>
                    <a:pt x="151777" y="0"/>
                  </a:moveTo>
                  <a:lnTo>
                    <a:pt x="137147" y="0"/>
                  </a:lnTo>
                  <a:lnTo>
                    <a:pt x="113385" y="42672"/>
                  </a:lnTo>
                  <a:lnTo>
                    <a:pt x="123431" y="42672"/>
                  </a:lnTo>
                  <a:lnTo>
                    <a:pt x="151777" y="0"/>
                  </a:lnTo>
                  <a:close/>
                </a:path>
                <a:path w="196214" h="275589">
                  <a:moveTo>
                    <a:pt x="195681" y="162775"/>
                  </a:moveTo>
                  <a:lnTo>
                    <a:pt x="190804" y="109575"/>
                  </a:lnTo>
                  <a:lnTo>
                    <a:pt x="182867" y="89839"/>
                  </a:lnTo>
                  <a:lnTo>
                    <a:pt x="182867" y="162775"/>
                  </a:lnTo>
                  <a:lnTo>
                    <a:pt x="179527" y="207937"/>
                  </a:lnTo>
                  <a:lnTo>
                    <a:pt x="169189" y="239788"/>
                  </a:lnTo>
                  <a:lnTo>
                    <a:pt x="151358" y="258673"/>
                  </a:lnTo>
                  <a:lnTo>
                    <a:pt x="125564" y="264896"/>
                  </a:lnTo>
                  <a:lnTo>
                    <a:pt x="97396" y="257340"/>
                  </a:lnTo>
                  <a:lnTo>
                    <a:pt x="79730" y="236245"/>
                  </a:lnTo>
                  <a:lnTo>
                    <a:pt x="70573" y="203936"/>
                  </a:lnTo>
                  <a:lnTo>
                    <a:pt x="67970" y="162775"/>
                  </a:lnTo>
                  <a:lnTo>
                    <a:pt x="70967" y="121615"/>
                  </a:lnTo>
                  <a:lnTo>
                    <a:pt x="80759" y="89319"/>
                  </a:lnTo>
                  <a:lnTo>
                    <a:pt x="98564" y="68211"/>
                  </a:lnTo>
                  <a:lnTo>
                    <a:pt x="125564" y="60655"/>
                  </a:lnTo>
                  <a:lnTo>
                    <a:pt x="153162" y="68338"/>
                  </a:lnTo>
                  <a:lnTo>
                    <a:pt x="170789" y="89662"/>
                  </a:lnTo>
                  <a:lnTo>
                    <a:pt x="180124" y="122008"/>
                  </a:lnTo>
                  <a:lnTo>
                    <a:pt x="182867" y="162775"/>
                  </a:lnTo>
                  <a:lnTo>
                    <a:pt x="182867" y="89839"/>
                  </a:lnTo>
                  <a:lnTo>
                    <a:pt x="176847" y="74866"/>
                  </a:lnTo>
                  <a:lnTo>
                    <a:pt x="160223" y="60655"/>
                  </a:lnTo>
                  <a:lnTo>
                    <a:pt x="154774" y="55994"/>
                  </a:lnTo>
                  <a:lnTo>
                    <a:pt x="125564" y="50292"/>
                  </a:lnTo>
                  <a:lnTo>
                    <a:pt x="97701" y="55994"/>
                  </a:lnTo>
                  <a:lnTo>
                    <a:pt x="75374" y="74866"/>
                  </a:lnTo>
                  <a:lnTo>
                    <a:pt x="60528" y="109575"/>
                  </a:lnTo>
                  <a:lnTo>
                    <a:pt x="55143" y="162775"/>
                  </a:lnTo>
                  <a:lnTo>
                    <a:pt x="60274" y="215976"/>
                  </a:lnTo>
                  <a:lnTo>
                    <a:pt x="74688" y="250685"/>
                  </a:lnTo>
                  <a:lnTo>
                    <a:pt x="96939" y="269557"/>
                  </a:lnTo>
                  <a:lnTo>
                    <a:pt x="125564" y="275259"/>
                  </a:lnTo>
                  <a:lnTo>
                    <a:pt x="149504" y="271106"/>
                  </a:lnTo>
                  <a:lnTo>
                    <a:pt x="158127" y="264896"/>
                  </a:lnTo>
                  <a:lnTo>
                    <a:pt x="172161" y="254800"/>
                  </a:lnTo>
                  <a:lnTo>
                    <a:pt x="189052" y="220611"/>
                  </a:lnTo>
                  <a:lnTo>
                    <a:pt x="195681" y="162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131219" y="3166782"/>
              <a:ext cx="125285" cy="21765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88796" y="3166779"/>
              <a:ext cx="128015" cy="21765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558851" y="3166782"/>
              <a:ext cx="246379" cy="217170"/>
            </a:xfrm>
            <a:custGeom>
              <a:avLst/>
              <a:gdLst/>
              <a:ahLst/>
              <a:cxnLst/>
              <a:rect l="l" t="t" r="r" b="b"/>
              <a:pathLst>
                <a:path w="246379" h="217170">
                  <a:moveTo>
                    <a:pt x="106680" y="205740"/>
                  </a:moveTo>
                  <a:lnTo>
                    <a:pt x="12801" y="205740"/>
                  </a:lnTo>
                  <a:lnTo>
                    <a:pt x="12801" y="110490"/>
                  </a:lnTo>
                  <a:lnTo>
                    <a:pt x="97853" y="110490"/>
                  </a:lnTo>
                  <a:lnTo>
                    <a:pt x="97853" y="99060"/>
                  </a:lnTo>
                  <a:lnTo>
                    <a:pt x="12801" y="99060"/>
                  </a:lnTo>
                  <a:lnTo>
                    <a:pt x="12801" y="11430"/>
                  </a:lnTo>
                  <a:lnTo>
                    <a:pt x="103962" y="11430"/>
                  </a:lnTo>
                  <a:lnTo>
                    <a:pt x="103962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99060"/>
                  </a:lnTo>
                  <a:lnTo>
                    <a:pt x="0" y="110490"/>
                  </a:lnTo>
                  <a:lnTo>
                    <a:pt x="0" y="205740"/>
                  </a:lnTo>
                  <a:lnTo>
                    <a:pt x="0" y="217170"/>
                  </a:lnTo>
                  <a:lnTo>
                    <a:pt x="106680" y="217170"/>
                  </a:lnTo>
                  <a:lnTo>
                    <a:pt x="106680" y="205740"/>
                  </a:lnTo>
                  <a:close/>
                </a:path>
                <a:path w="246379" h="217170">
                  <a:moveTo>
                    <a:pt x="245986" y="205740"/>
                  </a:moveTo>
                  <a:lnTo>
                    <a:pt x="154825" y="205740"/>
                  </a:lnTo>
                  <a:lnTo>
                    <a:pt x="154825" y="0"/>
                  </a:lnTo>
                  <a:lnTo>
                    <a:pt x="142024" y="0"/>
                  </a:lnTo>
                  <a:lnTo>
                    <a:pt x="142024" y="205740"/>
                  </a:lnTo>
                  <a:lnTo>
                    <a:pt x="142024" y="217170"/>
                  </a:lnTo>
                  <a:lnTo>
                    <a:pt x="245986" y="217170"/>
                  </a:lnTo>
                  <a:lnTo>
                    <a:pt x="245986" y="205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40404" y="3405849"/>
              <a:ext cx="3663695" cy="66751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541991" y="3562933"/>
              <a:ext cx="915669" cy="228600"/>
            </a:xfrm>
            <a:custGeom>
              <a:avLst/>
              <a:gdLst/>
              <a:ahLst/>
              <a:cxnLst/>
              <a:rect l="l" t="t" r="r" b="b"/>
              <a:pathLst>
                <a:path w="915670" h="228600">
                  <a:moveTo>
                    <a:pt x="253606" y="5181"/>
                  </a:moveTo>
                  <a:lnTo>
                    <a:pt x="158203" y="5181"/>
                  </a:lnTo>
                  <a:lnTo>
                    <a:pt x="127101" y="133210"/>
                  </a:lnTo>
                  <a:lnTo>
                    <a:pt x="126504" y="133210"/>
                  </a:lnTo>
                  <a:lnTo>
                    <a:pt x="95402" y="5181"/>
                  </a:lnTo>
                  <a:lnTo>
                    <a:pt x="0" y="5181"/>
                  </a:lnTo>
                  <a:lnTo>
                    <a:pt x="0" y="222834"/>
                  </a:lnTo>
                  <a:lnTo>
                    <a:pt x="63398" y="222834"/>
                  </a:lnTo>
                  <a:lnTo>
                    <a:pt x="63398" y="83223"/>
                  </a:lnTo>
                  <a:lnTo>
                    <a:pt x="64008" y="83223"/>
                  </a:lnTo>
                  <a:lnTo>
                    <a:pt x="101803" y="222834"/>
                  </a:lnTo>
                  <a:lnTo>
                    <a:pt x="151803" y="222834"/>
                  </a:lnTo>
                  <a:lnTo>
                    <a:pt x="189598" y="83223"/>
                  </a:lnTo>
                  <a:lnTo>
                    <a:pt x="190207" y="83223"/>
                  </a:lnTo>
                  <a:lnTo>
                    <a:pt x="190207" y="222834"/>
                  </a:lnTo>
                  <a:lnTo>
                    <a:pt x="253606" y="222834"/>
                  </a:lnTo>
                  <a:lnTo>
                    <a:pt x="253606" y="5181"/>
                  </a:lnTo>
                  <a:close/>
                </a:path>
                <a:path w="915670" h="228600">
                  <a:moveTo>
                    <a:pt x="490448" y="113995"/>
                  </a:moveTo>
                  <a:lnTo>
                    <a:pt x="482511" y="68160"/>
                  </a:lnTo>
                  <a:lnTo>
                    <a:pt x="473862" y="54254"/>
                  </a:lnTo>
                  <a:lnTo>
                    <a:pt x="460082" y="32080"/>
                  </a:lnTo>
                  <a:lnTo>
                    <a:pt x="425246" y="8470"/>
                  </a:lnTo>
                  <a:lnTo>
                    <a:pt x="423379" y="8128"/>
                  </a:lnTo>
                  <a:lnTo>
                    <a:pt x="423379" y="113995"/>
                  </a:lnTo>
                  <a:lnTo>
                    <a:pt x="419011" y="143789"/>
                  </a:lnTo>
                  <a:lnTo>
                    <a:pt x="408139" y="162052"/>
                  </a:lnTo>
                  <a:lnTo>
                    <a:pt x="394055" y="171234"/>
                  </a:lnTo>
                  <a:lnTo>
                    <a:pt x="380098" y="173748"/>
                  </a:lnTo>
                  <a:lnTo>
                    <a:pt x="366128" y="171234"/>
                  </a:lnTo>
                  <a:lnTo>
                    <a:pt x="352056" y="162052"/>
                  </a:lnTo>
                  <a:lnTo>
                    <a:pt x="341172" y="143789"/>
                  </a:lnTo>
                  <a:lnTo>
                    <a:pt x="336816" y="113995"/>
                  </a:lnTo>
                  <a:lnTo>
                    <a:pt x="341172" y="84226"/>
                  </a:lnTo>
                  <a:lnTo>
                    <a:pt x="352056" y="65951"/>
                  </a:lnTo>
                  <a:lnTo>
                    <a:pt x="366128" y="56781"/>
                  </a:lnTo>
                  <a:lnTo>
                    <a:pt x="380098" y="54254"/>
                  </a:lnTo>
                  <a:lnTo>
                    <a:pt x="394055" y="56781"/>
                  </a:lnTo>
                  <a:lnTo>
                    <a:pt x="408139" y="65951"/>
                  </a:lnTo>
                  <a:lnTo>
                    <a:pt x="419011" y="84226"/>
                  </a:lnTo>
                  <a:lnTo>
                    <a:pt x="423379" y="113995"/>
                  </a:lnTo>
                  <a:lnTo>
                    <a:pt x="423379" y="8128"/>
                  </a:lnTo>
                  <a:lnTo>
                    <a:pt x="380098" y="0"/>
                  </a:lnTo>
                  <a:lnTo>
                    <a:pt x="334937" y="8470"/>
                  </a:lnTo>
                  <a:lnTo>
                    <a:pt x="300113" y="32080"/>
                  </a:lnTo>
                  <a:lnTo>
                    <a:pt x="277685" y="68160"/>
                  </a:lnTo>
                  <a:lnTo>
                    <a:pt x="269748" y="113995"/>
                  </a:lnTo>
                  <a:lnTo>
                    <a:pt x="277685" y="159854"/>
                  </a:lnTo>
                  <a:lnTo>
                    <a:pt x="300113" y="195922"/>
                  </a:lnTo>
                  <a:lnTo>
                    <a:pt x="334937" y="219544"/>
                  </a:lnTo>
                  <a:lnTo>
                    <a:pt x="380098" y="228003"/>
                  </a:lnTo>
                  <a:lnTo>
                    <a:pt x="425246" y="219544"/>
                  </a:lnTo>
                  <a:lnTo>
                    <a:pt x="460082" y="195922"/>
                  </a:lnTo>
                  <a:lnTo>
                    <a:pt x="473862" y="173748"/>
                  </a:lnTo>
                  <a:lnTo>
                    <a:pt x="482511" y="159854"/>
                  </a:lnTo>
                  <a:lnTo>
                    <a:pt x="490448" y="113995"/>
                  </a:lnTo>
                  <a:close/>
                </a:path>
                <a:path w="915670" h="228600">
                  <a:moveTo>
                    <a:pt x="715073" y="113703"/>
                  </a:moveTo>
                  <a:lnTo>
                    <a:pt x="709942" y="73596"/>
                  </a:lnTo>
                  <a:lnTo>
                    <a:pt x="703846" y="60960"/>
                  </a:lnTo>
                  <a:lnTo>
                    <a:pt x="693204" y="38862"/>
                  </a:lnTo>
                  <a:lnTo>
                    <a:pt x="662851" y="14427"/>
                  </a:lnTo>
                  <a:lnTo>
                    <a:pt x="648004" y="11442"/>
                  </a:lnTo>
                  <a:lnTo>
                    <a:pt x="648004" y="112788"/>
                  </a:lnTo>
                  <a:lnTo>
                    <a:pt x="646404" y="129882"/>
                  </a:lnTo>
                  <a:lnTo>
                    <a:pt x="639737" y="147574"/>
                  </a:lnTo>
                  <a:lnTo>
                    <a:pt x="625246" y="161442"/>
                  </a:lnTo>
                  <a:lnTo>
                    <a:pt x="600151" y="167043"/>
                  </a:lnTo>
                  <a:lnTo>
                    <a:pt x="573938" y="167043"/>
                  </a:lnTo>
                  <a:lnTo>
                    <a:pt x="573938" y="60960"/>
                  </a:lnTo>
                  <a:lnTo>
                    <a:pt x="595274" y="60960"/>
                  </a:lnTo>
                  <a:lnTo>
                    <a:pt x="623963" y="67132"/>
                  </a:lnTo>
                  <a:lnTo>
                    <a:pt x="639813" y="81737"/>
                  </a:lnTo>
                  <a:lnTo>
                    <a:pt x="646582" y="98907"/>
                  </a:lnTo>
                  <a:lnTo>
                    <a:pt x="648004" y="112788"/>
                  </a:lnTo>
                  <a:lnTo>
                    <a:pt x="648004" y="11442"/>
                  </a:lnTo>
                  <a:lnTo>
                    <a:pt x="616902" y="5181"/>
                  </a:lnTo>
                  <a:lnTo>
                    <a:pt x="506869" y="5181"/>
                  </a:lnTo>
                  <a:lnTo>
                    <a:pt x="506869" y="222834"/>
                  </a:lnTo>
                  <a:lnTo>
                    <a:pt x="603808" y="222834"/>
                  </a:lnTo>
                  <a:lnTo>
                    <a:pt x="653211" y="215176"/>
                  </a:lnTo>
                  <a:lnTo>
                    <a:pt x="687908" y="193306"/>
                  </a:lnTo>
                  <a:lnTo>
                    <a:pt x="703529" y="167043"/>
                  </a:lnTo>
                  <a:lnTo>
                    <a:pt x="708367" y="158915"/>
                  </a:lnTo>
                  <a:lnTo>
                    <a:pt x="715073" y="113703"/>
                  </a:lnTo>
                  <a:close/>
                </a:path>
                <a:path w="915670" h="228600">
                  <a:moveTo>
                    <a:pt x="915619" y="166471"/>
                  </a:moveTo>
                  <a:lnTo>
                    <a:pt x="799160" y="166471"/>
                  </a:lnTo>
                  <a:lnTo>
                    <a:pt x="799160" y="139801"/>
                  </a:lnTo>
                  <a:lnTo>
                    <a:pt x="901903" y="139801"/>
                  </a:lnTo>
                  <a:lnTo>
                    <a:pt x="901903" y="87731"/>
                  </a:lnTo>
                  <a:lnTo>
                    <a:pt x="799160" y="87731"/>
                  </a:lnTo>
                  <a:lnTo>
                    <a:pt x="799160" y="61061"/>
                  </a:lnTo>
                  <a:lnTo>
                    <a:pt x="912279" y="61061"/>
                  </a:lnTo>
                  <a:lnTo>
                    <a:pt x="912279" y="5181"/>
                  </a:lnTo>
                  <a:lnTo>
                    <a:pt x="732116" y="5181"/>
                  </a:lnTo>
                  <a:lnTo>
                    <a:pt x="732116" y="61061"/>
                  </a:lnTo>
                  <a:lnTo>
                    <a:pt x="732116" y="87731"/>
                  </a:lnTo>
                  <a:lnTo>
                    <a:pt x="732116" y="139801"/>
                  </a:lnTo>
                  <a:lnTo>
                    <a:pt x="732116" y="166471"/>
                  </a:lnTo>
                  <a:lnTo>
                    <a:pt x="732116" y="222351"/>
                  </a:lnTo>
                  <a:lnTo>
                    <a:pt x="915619" y="222351"/>
                  </a:lnTo>
                  <a:lnTo>
                    <a:pt x="915619" y="166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476799" y="3562933"/>
              <a:ext cx="394437" cy="22800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77584" y="3568109"/>
              <a:ext cx="408452" cy="21765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88429" y="3562936"/>
              <a:ext cx="210324" cy="228003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720080" y="3507447"/>
              <a:ext cx="889635" cy="283845"/>
            </a:xfrm>
            <a:custGeom>
              <a:avLst/>
              <a:gdLst/>
              <a:ahLst/>
              <a:cxnLst/>
              <a:rect l="l" t="t" r="r" b="b"/>
              <a:pathLst>
                <a:path w="889634" h="283845">
                  <a:moveTo>
                    <a:pt x="183502" y="221957"/>
                  </a:moveTo>
                  <a:lnTo>
                    <a:pt x="67043" y="221957"/>
                  </a:lnTo>
                  <a:lnTo>
                    <a:pt x="67043" y="195287"/>
                  </a:lnTo>
                  <a:lnTo>
                    <a:pt x="169786" y="195287"/>
                  </a:lnTo>
                  <a:lnTo>
                    <a:pt x="169786" y="143217"/>
                  </a:lnTo>
                  <a:lnTo>
                    <a:pt x="67043" y="143217"/>
                  </a:lnTo>
                  <a:lnTo>
                    <a:pt x="67043" y="116547"/>
                  </a:lnTo>
                  <a:lnTo>
                    <a:pt x="180136" y="116547"/>
                  </a:lnTo>
                  <a:lnTo>
                    <a:pt x="180136" y="60667"/>
                  </a:lnTo>
                  <a:lnTo>
                    <a:pt x="0" y="60667"/>
                  </a:lnTo>
                  <a:lnTo>
                    <a:pt x="0" y="116547"/>
                  </a:lnTo>
                  <a:lnTo>
                    <a:pt x="0" y="143217"/>
                  </a:lnTo>
                  <a:lnTo>
                    <a:pt x="0" y="195287"/>
                  </a:lnTo>
                  <a:lnTo>
                    <a:pt x="0" y="221957"/>
                  </a:lnTo>
                  <a:lnTo>
                    <a:pt x="0" y="277837"/>
                  </a:lnTo>
                  <a:lnTo>
                    <a:pt x="183502" y="277837"/>
                  </a:lnTo>
                  <a:lnTo>
                    <a:pt x="183502" y="221957"/>
                  </a:lnTo>
                  <a:close/>
                </a:path>
                <a:path w="889634" h="283845">
                  <a:moveTo>
                    <a:pt x="385292" y="208508"/>
                  </a:moveTo>
                  <a:lnTo>
                    <a:pt x="366191" y="165341"/>
                  </a:lnTo>
                  <a:lnTo>
                    <a:pt x="324002" y="145719"/>
                  </a:lnTo>
                  <a:lnTo>
                    <a:pt x="301332" y="140017"/>
                  </a:lnTo>
                  <a:lnTo>
                    <a:pt x="281368" y="134632"/>
                  </a:lnTo>
                  <a:lnTo>
                    <a:pt x="266954" y="127927"/>
                  </a:lnTo>
                  <a:lnTo>
                    <a:pt x="260921" y="118287"/>
                  </a:lnTo>
                  <a:lnTo>
                    <a:pt x="263398" y="110858"/>
                  </a:lnTo>
                  <a:lnTo>
                    <a:pt x="269532" y="106387"/>
                  </a:lnTo>
                  <a:lnTo>
                    <a:pt x="277368" y="104216"/>
                  </a:lnTo>
                  <a:lnTo>
                    <a:pt x="284975" y="103644"/>
                  </a:lnTo>
                  <a:lnTo>
                    <a:pt x="291706" y="103644"/>
                  </a:lnTo>
                  <a:lnTo>
                    <a:pt x="299313" y="105168"/>
                  </a:lnTo>
                  <a:lnTo>
                    <a:pt x="310273" y="112801"/>
                  </a:lnTo>
                  <a:lnTo>
                    <a:pt x="313956" y="118287"/>
                  </a:lnTo>
                  <a:lnTo>
                    <a:pt x="312737" y="126517"/>
                  </a:lnTo>
                  <a:lnTo>
                    <a:pt x="376135" y="126517"/>
                  </a:lnTo>
                  <a:lnTo>
                    <a:pt x="367817" y="93040"/>
                  </a:lnTo>
                  <a:lnTo>
                    <a:pt x="347738" y="71107"/>
                  </a:lnTo>
                  <a:lnTo>
                    <a:pt x="319163" y="59118"/>
                  </a:lnTo>
                  <a:lnTo>
                    <a:pt x="285305" y="55486"/>
                  </a:lnTo>
                  <a:lnTo>
                    <a:pt x="252666" y="59651"/>
                  </a:lnTo>
                  <a:lnTo>
                    <a:pt x="224586" y="72593"/>
                  </a:lnTo>
                  <a:lnTo>
                    <a:pt x="204914" y="94970"/>
                  </a:lnTo>
                  <a:lnTo>
                    <a:pt x="197497" y="127431"/>
                  </a:lnTo>
                  <a:lnTo>
                    <a:pt x="204177" y="154432"/>
                  </a:lnTo>
                  <a:lnTo>
                    <a:pt x="221462" y="171780"/>
                  </a:lnTo>
                  <a:lnTo>
                    <a:pt x="245211" y="182727"/>
                  </a:lnTo>
                  <a:lnTo>
                    <a:pt x="294411" y="197345"/>
                  </a:lnTo>
                  <a:lnTo>
                    <a:pt x="308800" y="202793"/>
                  </a:lnTo>
                  <a:lnTo>
                    <a:pt x="316153" y="208356"/>
                  </a:lnTo>
                  <a:lnTo>
                    <a:pt x="318211" y="215519"/>
                  </a:lnTo>
                  <a:lnTo>
                    <a:pt x="315417" y="225425"/>
                  </a:lnTo>
                  <a:lnTo>
                    <a:pt x="308457" y="231482"/>
                  </a:lnTo>
                  <a:lnTo>
                    <a:pt x="299440" y="234505"/>
                  </a:lnTo>
                  <a:lnTo>
                    <a:pt x="290487" y="235331"/>
                  </a:lnTo>
                  <a:lnTo>
                    <a:pt x="280898" y="234696"/>
                  </a:lnTo>
                  <a:lnTo>
                    <a:pt x="256032" y="210642"/>
                  </a:lnTo>
                  <a:lnTo>
                    <a:pt x="256032" y="205155"/>
                  </a:lnTo>
                  <a:lnTo>
                    <a:pt x="188963" y="205155"/>
                  </a:lnTo>
                  <a:lnTo>
                    <a:pt x="200710" y="246722"/>
                  </a:lnTo>
                  <a:lnTo>
                    <a:pt x="227799" y="270395"/>
                  </a:lnTo>
                  <a:lnTo>
                    <a:pt x="259397" y="281038"/>
                  </a:lnTo>
                  <a:lnTo>
                    <a:pt x="284683" y="283502"/>
                  </a:lnTo>
                  <a:lnTo>
                    <a:pt x="320852" y="279755"/>
                  </a:lnTo>
                  <a:lnTo>
                    <a:pt x="353161" y="267271"/>
                  </a:lnTo>
                  <a:lnTo>
                    <a:pt x="376389" y="244144"/>
                  </a:lnTo>
                  <a:lnTo>
                    <a:pt x="385292" y="208508"/>
                  </a:lnTo>
                  <a:close/>
                </a:path>
                <a:path w="889634" h="283845">
                  <a:moveTo>
                    <a:pt x="573036" y="60579"/>
                  </a:moveTo>
                  <a:lnTo>
                    <a:pt x="384048" y="60579"/>
                  </a:lnTo>
                  <a:lnTo>
                    <a:pt x="384048" y="116459"/>
                  </a:lnTo>
                  <a:lnTo>
                    <a:pt x="444995" y="116459"/>
                  </a:lnTo>
                  <a:lnTo>
                    <a:pt x="444995" y="277749"/>
                  </a:lnTo>
                  <a:lnTo>
                    <a:pt x="512064" y="277749"/>
                  </a:lnTo>
                  <a:lnTo>
                    <a:pt x="512064" y="116459"/>
                  </a:lnTo>
                  <a:lnTo>
                    <a:pt x="573036" y="116459"/>
                  </a:lnTo>
                  <a:lnTo>
                    <a:pt x="573036" y="60579"/>
                  </a:lnTo>
                  <a:close/>
                </a:path>
                <a:path w="889634" h="283845">
                  <a:moveTo>
                    <a:pt x="652589" y="60655"/>
                  </a:moveTo>
                  <a:lnTo>
                    <a:pt x="585520" y="60655"/>
                  </a:lnTo>
                  <a:lnTo>
                    <a:pt x="585520" y="278307"/>
                  </a:lnTo>
                  <a:lnTo>
                    <a:pt x="652589" y="278307"/>
                  </a:lnTo>
                  <a:lnTo>
                    <a:pt x="652589" y="60655"/>
                  </a:lnTo>
                  <a:close/>
                </a:path>
                <a:path w="889634" h="283845">
                  <a:moveTo>
                    <a:pt x="841552" y="0"/>
                  </a:moveTo>
                  <a:lnTo>
                    <a:pt x="777849" y="0"/>
                  </a:lnTo>
                  <a:lnTo>
                    <a:pt x="747661" y="45427"/>
                  </a:lnTo>
                  <a:lnTo>
                    <a:pt x="789139" y="45427"/>
                  </a:lnTo>
                  <a:lnTo>
                    <a:pt x="841552" y="0"/>
                  </a:lnTo>
                  <a:close/>
                </a:path>
                <a:path w="889634" h="283845">
                  <a:moveTo>
                    <a:pt x="889419" y="169494"/>
                  </a:moveTo>
                  <a:lnTo>
                    <a:pt x="881468" y="123647"/>
                  </a:lnTo>
                  <a:lnTo>
                    <a:pt x="859040" y="87566"/>
                  </a:lnTo>
                  <a:lnTo>
                    <a:pt x="824217" y="63957"/>
                  </a:lnTo>
                  <a:lnTo>
                    <a:pt x="822350" y="63614"/>
                  </a:lnTo>
                  <a:lnTo>
                    <a:pt x="822350" y="169494"/>
                  </a:lnTo>
                  <a:lnTo>
                    <a:pt x="817981" y="199275"/>
                  </a:lnTo>
                  <a:lnTo>
                    <a:pt x="807110" y="217538"/>
                  </a:lnTo>
                  <a:lnTo>
                    <a:pt x="793026" y="226720"/>
                  </a:lnTo>
                  <a:lnTo>
                    <a:pt x="779068" y="229235"/>
                  </a:lnTo>
                  <a:lnTo>
                    <a:pt x="765098" y="226720"/>
                  </a:lnTo>
                  <a:lnTo>
                    <a:pt x="751027" y="217538"/>
                  </a:lnTo>
                  <a:lnTo>
                    <a:pt x="740143" y="199275"/>
                  </a:lnTo>
                  <a:lnTo>
                    <a:pt x="735787" y="169494"/>
                  </a:lnTo>
                  <a:lnTo>
                    <a:pt x="740143" y="139712"/>
                  </a:lnTo>
                  <a:lnTo>
                    <a:pt x="751027" y="121437"/>
                  </a:lnTo>
                  <a:lnTo>
                    <a:pt x="765098" y="112268"/>
                  </a:lnTo>
                  <a:lnTo>
                    <a:pt x="779068" y="109740"/>
                  </a:lnTo>
                  <a:lnTo>
                    <a:pt x="793026" y="112268"/>
                  </a:lnTo>
                  <a:lnTo>
                    <a:pt x="807110" y="121437"/>
                  </a:lnTo>
                  <a:lnTo>
                    <a:pt x="817981" y="139712"/>
                  </a:lnTo>
                  <a:lnTo>
                    <a:pt x="822350" y="169494"/>
                  </a:lnTo>
                  <a:lnTo>
                    <a:pt x="822350" y="63614"/>
                  </a:lnTo>
                  <a:lnTo>
                    <a:pt x="779068" y="55486"/>
                  </a:lnTo>
                  <a:lnTo>
                    <a:pt x="733920" y="63957"/>
                  </a:lnTo>
                  <a:lnTo>
                    <a:pt x="699096" y="87566"/>
                  </a:lnTo>
                  <a:lnTo>
                    <a:pt x="676668" y="123647"/>
                  </a:lnTo>
                  <a:lnTo>
                    <a:pt x="668743" y="169494"/>
                  </a:lnTo>
                  <a:lnTo>
                    <a:pt x="676668" y="215341"/>
                  </a:lnTo>
                  <a:lnTo>
                    <a:pt x="699096" y="251421"/>
                  </a:lnTo>
                  <a:lnTo>
                    <a:pt x="733920" y="275031"/>
                  </a:lnTo>
                  <a:lnTo>
                    <a:pt x="779068" y="283502"/>
                  </a:lnTo>
                  <a:lnTo>
                    <a:pt x="824217" y="275031"/>
                  </a:lnTo>
                  <a:lnTo>
                    <a:pt x="859040" y="251421"/>
                  </a:lnTo>
                  <a:lnTo>
                    <a:pt x="872832" y="229235"/>
                  </a:lnTo>
                  <a:lnTo>
                    <a:pt x="881468" y="215341"/>
                  </a:lnTo>
                  <a:lnTo>
                    <a:pt x="889419" y="169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626250" y="3568109"/>
              <a:ext cx="196011" cy="21765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661371" y="3735946"/>
              <a:ext cx="3447286" cy="66750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762973" y="3898204"/>
              <a:ext cx="408750" cy="21765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260723" y="3837546"/>
              <a:ext cx="1651635" cy="283845"/>
            </a:xfrm>
            <a:custGeom>
              <a:avLst/>
              <a:gdLst/>
              <a:ahLst/>
              <a:cxnLst/>
              <a:rect l="l" t="t" r="r" b="b"/>
              <a:pathLst>
                <a:path w="1651635" h="283845">
                  <a:moveTo>
                    <a:pt x="224955" y="278320"/>
                  </a:moveTo>
                  <a:lnTo>
                    <a:pt x="213626" y="247218"/>
                  </a:lnTo>
                  <a:lnTo>
                    <a:pt x="196646" y="200583"/>
                  </a:lnTo>
                  <a:lnTo>
                    <a:pt x="172224" y="133527"/>
                  </a:lnTo>
                  <a:lnTo>
                    <a:pt x="145707" y="60667"/>
                  </a:lnTo>
                  <a:lnTo>
                    <a:pt x="132905" y="60667"/>
                  </a:lnTo>
                  <a:lnTo>
                    <a:pt x="132905" y="200583"/>
                  </a:lnTo>
                  <a:lnTo>
                    <a:pt x="91757" y="200583"/>
                  </a:lnTo>
                  <a:lnTo>
                    <a:pt x="112788" y="133527"/>
                  </a:lnTo>
                  <a:lnTo>
                    <a:pt x="113385" y="133527"/>
                  </a:lnTo>
                  <a:lnTo>
                    <a:pt x="132905" y="200583"/>
                  </a:lnTo>
                  <a:lnTo>
                    <a:pt x="132905" y="60667"/>
                  </a:lnTo>
                  <a:lnTo>
                    <a:pt x="80175" y="60667"/>
                  </a:lnTo>
                  <a:lnTo>
                    <a:pt x="0" y="278320"/>
                  </a:lnTo>
                  <a:lnTo>
                    <a:pt x="67348" y="278320"/>
                  </a:lnTo>
                  <a:lnTo>
                    <a:pt x="77114" y="247218"/>
                  </a:lnTo>
                  <a:lnTo>
                    <a:pt x="146304" y="247218"/>
                  </a:lnTo>
                  <a:lnTo>
                    <a:pt x="155448" y="278320"/>
                  </a:lnTo>
                  <a:lnTo>
                    <a:pt x="224955" y="278320"/>
                  </a:lnTo>
                  <a:close/>
                </a:path>
                <a:path w="1651635" h="283845">
                  <a:moveTo>
                    <a:pt x="420014" y="135051"/>
                  </a:moveTo>
                  <a:lnTo>
                    <a:pt x="402259" y="86194"/>
                  </a:lnTo>
                  <a:lnTo>
                    <a:pt x="356616" y="63868"/>
                  </a:lnTo>
                  <a:lnTo>
                    <a:pt x="356616" y="137490"/>
                  </a:lnTo>
                  <a:lnTo>
                    <a:pt x="353491" y="150368"/>
                  </a:lnTo>
                  <a:lnTo>
                    <a:pt x="345287" y="157302"/>
                  </a:lnTo>
                  <a:lnTo>
                    <a:pt x="333844" y="160121"/>
                  </a:lnTo>
                  <a:lnTo>
                    <a:pt x="320941" y="160655"/>
                  </a:lnTo>
                  <a:lnTo>
                    <a:pt x="295021" y="160655"/>
                  </a:lnTo>
                  <a:lnTo>
                    <a:pt x="295021" y="116459"/>
                  </a:lnTo>
                  <a:lnTo>
                    <a:pt x="324916" y="116459"/>
                  </a:lnTo>
                  <a:lnTo>
                    <a:pt x="336804" y="116954"/>
                  </a:lnTo>
                  <a:lnTo>
                    <a:pt x="346925" y="119545"/>
                  </a:lnTo>
                  <a:lnTo>
                    <a:pt x="353974" y="125844"/>
                  </a:lnTo>
                  <a:lnTo>
                    <a:pt x="356616" y="137490"/>
                  </a:lnTo>
                  <a:lnTo>
                    <a:pt x="356616" y="63868"/>
                  </a:lnTo>
                  <a:lnTo>
                    <a:pt x="340144" y="60667"/>
                  </a:lnTo>
                  <a:lnTo>
                    <a:pt x="227977" y="60667"/>
                  </a:lnTo>
                  <a:lnTo>
                    <a:pt x="227977" y="278320"/>
                  </a:lnTo>
                  <a:lnTo>
                    <a:pt x="295021" y="278320"/>
                  </a:lnTo>
                  <a:lnTo>
                    <a:pt x="295021" y="212471"/>
                  </a:lnTo>
                  <a:lnTo>
                    <a:pt x="334657" y="212471"/>
                  </a:lnTo>
                  <a:lnTo>
                    <a:pt x="369087" y="207784"/>
                  </a:lnTo>
                  <a:lnTo>
                    <a:pt x="396087" y="193535"/>
                  </a:lnTo>
                  <a:lnTo>
                    <a:pt x="413715" y="169392"/>
                  </a:lnTo>
                  <a:lnTo>
                    <a:pt x="415315" y="160655"/>
                  </a:lnTo>
                  <a:lnTo>
                    <a:pt x="420014" y="135051"/>
                  </a:lnTo>
                  <a:close/>
                </a:path>
                <a:path w="1651635" h="283845">
                  <a:moveTo>
                    <a:pt x="594042" y="221957"/>
                  </a:moveTo>
                  <a:lnTo>
                    <a:pt x="497725" y="221957"/>
                  </a:lnTo>
                  <a:lnTo>
                    <a:pt x="497725" y="60667"/>
                  </a:lnTo>
                  <a:lnTo>
                    <a:pt x="430657" y="60667"/>
                  </a:lnTo>
                  <a:lnTo>
                    <a:pt x="430657" y="221957"/>
                  </a:lnTo>
                  <a:lnTo>
                    <a:pt x="430657" y="277837"/>
                  </a:lnTo>
                  <a:lnTo>
                    <a:pt x="594042" y="277837"/>
                  </a:lnTo>
                  <a:lnTo>
                    <a:pt x="594042" y="221957"/>
                  </a:lnTo>
                  <a:close/>
                </a:path>
                <a:path w="1651635" h="283845">
                  <a:moveTo>
                    <a:pt x="677862" y="60655"/>
                  </a:moveTo>
                  <a:lnTo>
                    <a:pt x="610793" y="60655"/>
                  </a:lnTo>
                  <a:lnTo>
                    <a:pt x="610793" y="278307"/>
                  </a:lnTo>
                  <a:lnTo>
                    <a:pt x="677862" y="278307"/>
                  </a:lnTo>
                  <a:lnTo>
                    <a:pt x="677862" y="60655"/>
                  </a:lnTo>
                  <a:close/>
                </a:path>
                <a:path w="1651635" h="283845">
                  <a:moveTo>
                    <a:pt x="903732" y="192951"/>
                  </a:moveTo>
                  <a:lnTo>
                    <a:pt x="837869" y="192951"/>
                  </a:lnTo>
                  <a:lnTo>
                    <a:pt x="833843" y="207251"/>
                  </a:lnTo>
                  <a:lnTo>
                    <a:pt x="827163" y="218757"/>
                  </a:lnTo>
                  <a:lnTo>
                    <a:pt x="817003" y="226441"/>
                  </a:lnTo>
                  <a:lnTo>
                    <a:pt x="802525" y="229235"/>
                  </a:lnTo>
                  <a:lnTo>
                    <a:pt x="782802" y="224015"/>
                  </a:lnTo>
                  <a:lnTo>
                    <a:pt x="770013" y="210337"/>
                  </a:lnTo>
                  <a:lnTo>
                    <a:pt x="763117" y="191173"/>
                  </a:lnTo>
                  <a:lnTo>
                    <a:pt x="761060" y="169481"/>
                  </a:lnTo>
                  <a:lnTo>
                    <a:pt x="763117" y="147802"/>
                  </a:lnTo>
                  <a:lnTo>
                    <a:pt x="770013" y="128638"/>
                  </a:lnTo>
                  <a:lnTo>
                    <a:pt x="782802" y="114960"/>
                  </a:lnTo>
                  <a:lnTo>
                    <a:pt x="802525" y="109740"/>
                  </a:lnTo>
                  <a:lnTo>
                    <a:pt x="819531" y="113626"/>
                  </a:lnTo>
                  <a:lnTo>
                    <a:pt x="829995" y="122770"/>
                  </a:lnTo>
                  <a:lnTo>
                    <a:pt x="835482" y="133400"/>
                  </a:lnTo>
                  <a:lnTo>
                    <a:pt x="837577" y="141744"/>
                  </a:lnTo>
                  <a:lnTo>
                    <a:pt x="902817" y="141744"/>
                  </a:lnTo>
                  <a:lnTo>
                    <a:pt x="893381" y="105295"/>
                  </a:lnTo>
                  <a:lnTo>
                    <a:pt x="873810" y="78270"/>
                  </a:lnTo>
                  <a:lnTo>
                    <a:pt x="844118" y="61417"/>
                  </a:lnTo>
                  <a:lnTo>
                    <a:pt x="804341" y="55486"/>
                  </a:lnTo>
                  <a:lnTo>
                    <a:pt x="758812" y="63665"/>
                  </a:lnTo>
                  <a:lnTo>
                    <a:pt x="724027" y="86766"/>
                  </a:lnTo>
                  <a:lnTo>
                    <a:pt x="701814" y="122745"/>
                  </a:lnTo>
                  <a:lnTo>
                    <a:pt x="694004" y="169481"/>
                  </a:lnTo>
                  <a:lnTo>
                    <a:pt x="701344" y="214439"/>
                  </a:lnTo>
                  <a:lnTo>
                    <a:pt x="722769" y="250609"/>
                  </a:lnTo>
                  <a:lnTo>
                    <a:pt x="757402" y="274726"/>
                  </a:lnTo>
                  <a:lnTo>
                    <a:pt x="804341" y="283489"/>
                  </a:lnTo>
                  <a:lnTo>
                    <a:pt x="846747" y="275526"/>
                  </a:lnTo>
                  <a:lnTo>
                    <a:pt x="877925" y="254685"/>
                  </a:lnTo>
                  <a:lnTo>
                    <a:pt x="897166" y="225628"/>
                  </a:lnTo>
                  <a:lnTo>
                    <a:pt x="903732" y="192951"/>
                  </a:lnTo>
                  <a:close/>
                </a:path>
                <a:path w="1651635" h="283845">
                  <a:moveTo>
                    <a:pt x="1125016" y="278320"/>
                  </a:moveTo>
                  <a:lnTo>
                    <a:pt x="1113688" y="247218"/>
                  </a:lnTo>
                  <a:lnTo>
                    <a:pt x="1096695" y="200583"/>
                  </a:lnTo>
                  <a:lnTo>
                    <a:pt x="1072273" y="133527"/>
                  </a:lnTo>
                  <a:lnTo>
                    <a:pt x="1045743" y="60667"/>
                  </a:lnTo>
                  <a:lnTo>
                    <a:pt x="1032941" y="60667"/>
                  </a:lnTo>
                  <a:lnTo>
                    <a:pt x="1032941" y="200583"/>
                  </a:lnTo>
                  <a:lnTo>
                    <a:pt x="991793" y="200583"/>
                  </a:lnTo>
                  <a:lnTo>
                    <a:pt x="1012825" y="133527"/>
                  </a:lnTo>
                  <a:lnTo>
                    <a:pt x="1013447" y="133527"/>
                  </a:lnTo>
                  <a:lnTo>
                    <a:pt x="1032941" y="200583"/>
                  </a:lnTo>
                  <a:lnTo>
                    <a:pt x="1032941" y="60667"/>
                  </a:lnTo>
                  <a:lnTo>
                    <a:pt x="980211" y="60667"/>
                  </a:lnTo>
                  <a:lnTo>
                    <a:pt x="900036" y="278320"/>
                  </a:lnTo>
                  <a:lnTo>
                    <a:pt x="967409" y="278320"/>
                  </a:lnTo>
                  <a:lnTo>
                    <a:pt x="977150" y="247218"/>
                  </a:lnTo>
                  <a:lnTo>
                    <a:pt x="1046365" y="247218"/>
                  </a:lnTo>
                  <a:lnTo>
                    <a:pt x="1055509" y="278320"/>
                  </a:lnTo>
                  <a:lnTo>
                    <a:pt x="1125016" y="278320"/>
                  </a:lnTo>
                  <a:close/>
                </a:path>
                <a:path w="1651635" h="283845">
                  <a:moveTo>
                    <a:pt x="1331341" y="192951"/>
                  </a:moveTo>
                  <a:lnTo>
                    <a:pt x="1265504" y="192951"/>
                  </a:lnTo>
                  <a:lnTo>
                    <a:pt x="1261478" y="207251"/>
                  </a:lnTo>
                  <a:lnTo>
                    <a:pt x="1254798" y="218757"/>
                  </a:lnTo>
                  <a:lnTo>
                    <a:pt x="1244625" y="226441"/>
                  </a:lnTo>
                  <a:lnTo>
                    <a:pt x="1230134" y="229235"/>
                  </a:lnTo>
                  <a:lnTo>
                    <a:pt x="1210424" y="224015"/>
                  </a:lnTo>
                  <a:lnTo>
                    <a:pt x="1197648" y="210337"/>
                  </a:lnTo>
                  <a:lnTo>
                    <a:pt x="1190752" y="191173"/>
                  </a:lnTo>
                  <a:lnTo>
                    <a:pt x="1188694" y="169481"/>
                  </a:lnTo>
                  <a:lnTo>
                    <a:pt x="1190752" y="147802"/>
                  </a:lnTo>
                  <a:lnTo>
                    <a:pt x="1197648" y="128638"/>
                  </a:lnTo>
                  <a:lnTo>
                    <a:pt x="1210424" y="114960"/>
                  </a:lnTo>
                  <a:lnTo>
                    <a:pt x="1230134" y="109740"/>
                  </a:lnTo>
                  <a:lnTo>
                    <a:pt x="1247152" y="113626"/>
                  </a:lnTo>
                  <a:lnTo>
                    <a:pt x="1257630" y="122770"/>
                  </a:lnTo>
                  <a:lnTo>
                    <a:pt x="1263116" y="133400"/>
                  </a:lnTo>
                  <a:lnTo>
                    <a:pt x="1265212" y="141744"/>
                  </a:lnTo>
                  <a:lnTo>
                    <a:pt x="1330452" y="141744"/>
                  </a:lnTo>
                  <a:lnTo>
                    <a:pt x="1321015" y="105295"/>
                  </a:lnTo>
                  <a:lnTo>
                    <a:pt x="1301445" y="78270"/>
                  </a:lnTo>
                  <a:lnTo>
                    <a:pt x="1271752" y="61417"/>
                  </a:lnTo>
                  <a:lnTo>
                    <a:pt x="1231976" y="55486"/>
                  </a:lnTo>
                  <a:lnTo>
                    <a:pt x="1186446" y="63665"/>
                  </a:lnTo>
                  <a:lnTo>
                    <a:pt x="1151661" y="86766"/>
                  </a:lnTo>
                  <a:lnTo>
                    <a:pt x="1129449" y="122745"/>
                  </a:lnTo>
                  <a:lnTo>
                    <a:pt x="1121638" y="169481"/>
                  </a:lnTo>
                  <a:lnTo>
                    <a:pt x="1128979" y="214439"/>
                  </a:lnTo>
                  <a:lnTo>
                    <a:pt x="1150391" y="250609"/>
                  </a:lnTo>
                  <a:lnTo>
                    <a:pt x="1185024" y="274726"/>
                  </a:lnTo>
                  <a:lnTo>
                    <a:pt x="1231976" y="283489"/>
                  </a:lnTo>
                  <a:lnTo>
                    <a:pt x="1274381" y="275526"/>
                  </a:lnTo>
                  <a:lnTo>
                    <a:pt x="1305547" y="254685"/>
                  </a:lnTo>
                  <a:lnTo>
                    <a:pt x="1324775" y="225628"/>
                  </a:lnTo>
                  <a:lnTo>
                    <a:pt x="1331341" y="192951"/>
                  </a:lnTo>
                  <a:close/>
                </a:path>
                <a:path w="1651635" h="283845">
                  <a:moveTo>
                    <a:pt x="1414564" y="60655"/>
                  </a:moveTo>
                  <a:lnTo>
                    <a:pt x="1347495" y="60655"/>
                  </a:lnTo>
                  <a:lnTo>
                    <a:pt x="1347495" y="278307"/>
                  </a:lnTo>
                  <a:lnTo>
                    <a:pt x="1414564" y="278307"/>
                  </a:lnTo>
                  <a:lnTo>
                    <a:pt x="1414564" y="60655"/>
                  </a:lnTo>
                  <a:close/>
                </a:path>
                <a:path w="1651635" h="283845">
                  <a:moveTo>
                    <a:pt x="1603527" y="0"/>
                  </a:moveTo>
                  <a:lnTo>
                    <a:pt x="1539824" y="0"/>
                  </a:lnTo>
                  <a:lnTo>
                    <a:pt x="1509636" y="45427"/>
                  </a:lnTo>
                  <a:lnTo>
                    <a:pt x="1551114" y="45427"/>
                  </a:lnTo>
                  <a:lnTo>
                    <a:pt x="1603527" y="0"/>
                  </a:lnTo>
                  <a:close/>
                </a:path>
                <a:path w="1651635" h="283845">
                  <a:moveTo>
                    <a:pt x="1651393" y="169494"/>
                  </a:moveTo>
                  <a:lnTo>
                    <a:pt x="1643443" y="123647"/>
                  </a:lnTo>
                  <a:lnTo>
                    <a:pt x="1621015" y="87566"/>
                  </a:lnTo>
                  <a:lnTo>
                    <a:pt x="1586191" y="63957"/>
                  </a:lnTo>
                  <a:lnTo>
                    <a:pt x="1584325" y="63614"/>
                  </a:lnTo>
                  <a:lnTo>
                    <a:pt x="1584325" y="169494"/>
                  </a:lnTo>
                  <a:lnTo>
                    <a:pt x="1579956" y="199275"/>
                  </a:lnTo>
                  <a:lnTo>
                    <a:pt x="1569085" y="217538"/>
                  </a:lnTo>
                  <a:lnTo>
                    <a:pt x="1555000" y="226720"/>
                  </a:lnTo>
                  <a:lnTo>
                    <a:pt x="1541043" y="229235"/>
                  </a:lnTo>
                  <a:lnTo>
                    <a:pt x="1527073" y="226720"/>
                  </a:lnTo>
                  <a:lnTo>
                    <a:pt x="1513001" y="217538"/>
                  </a:lnTo>
                  <a:lnTo>
                    <a:pt x="1502117" y="199275"/>
                  </a:lnTo>
                  <a:lnTo>
                    <a:pt x="1497761" y="169494"/>
                  </a:lnTo>
                  <a:lnTo>
                    <a:pt x="1502117" y="139712"/>
                  </a:lnTo>
                  <a:lnTo>
                    <a:pt x="1513001" y="121437"/>
                  </a:lnTo>
                  <a:lnTo>
                    <a:pt x="1527073" y="112255"/>
                  </a:lnTo>
                  <a:lnTo>
                    <a:pt x="1541043" y="109740"/>
                  </a:lnTo>
                  <a:lnTo>
                    <a:pt x="1555000" y="112255"/>
                  </a:lnTo>
                  <a:lnTo>
                    <a:pt x="1569085" y="121437"/>
                  </a:lnTo>
                  <a:lnTo>
                    <a:pt x="1579956" y="139712"/>
                  </a:lnTo>
                  <a:lnTo>
                    <a:pt x="1584325" y="169494"/>
                  </a:lnTo>
                  <a:lnTo>
                    <a:pt x="1584325" y="63614"/>
                  </a:lnTo>
                  <a:lnTo>
                    <a:pt x="1541043" y="55486"/>
                  </a:lnTo>
                  <a:lnTo>
                    <a:pt x="1495894" y="63957"/>
                  </a:lnTo>
                  <a:lnTo>
                    <a:pt x="1461071" y="87566"/>
                  </a:lnTo>
                  <a:lnTo>
                    <a:pt x="1438643" y="123647"/>
                  </a:lnTo>
                  <a:lnTo>
                    <a:pt x="1430718" y="169494"/>
                  </a:lnTo>
                  <a:lnTo>
                    <a:pt x="1438643" y="215341"/>
                  </a:lnTo>
                  <a:lnTo>
                    <a:pt x="1461071" y="251409"/>
                  </a:lnTo>
                  <a:lnTo>
                    <a:pt x="1495894" y="275031"/>
                  </a:lnTo>
                  <a:lnTo>
                    <a:pt x="1541043" y="283502"/>
                  </a:lnTo>
                  <a:lnTo>
                    <a:pt x="1586191" y="275031"/>
                  </a:lnTo>
                  <a:lnTo>
                    <a:pt x="1621015" y="251409"/>
                  </a:lnTo>
                  <a:lnTo>
                    <a:pt x="1634807" y="229235"/>
                  </a:lnTo>
                  <a:lnTo>
                    <a:pt x="1643443" y="215341"/>
                  </a:lnTo>
                  <a:lnTo>
                    <a:pt x="1651393" y="1694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28865" y="3898204"/>
              <a:ext cx="196011" cy="21765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37637" y="3898204"/>
              <a:ext cx="408428" cy="21765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665265" y="3898214"/>
              <a:ext cx="163830" cy="217170"/>
            </a:xfrm>
            <a:custGeom>
              <a:avLst/>
              <a:gdLst/>
              <a:ahLst/>
              <a:cxnLst/>
              <a:rect l="l" t="t" r="r" b="b"/>
              <a:pathLst>
                <a:path w="163829" h="217170">
                  <a:moveTo>
                    <a:pt x="163385" y="161290"/>
                  </a:moveTo>
                  <a:lnTo>
                    <a:pt x="67043" y="161290"/>
                  </a:lnTo>
                  <a:lnTo>
                    <a:pt x="67043" y="0"/>
                  </a:lnTo>
                  <a:lnTo>
                    <a:pt x="0" y="0"/>
                  </a:lnTo>
                  <a:lnTo>
                    <a:pt x="0" y="161290"/>
                  </a:lnTo>
                  <a:lnTo>
                    <a:pt x="0" y="217170"/>
                  </a:lnTo>
                  <a:lnTo>
                    <a:pt x="163385" y="217170"/>
                  </a:lnTo>
                  <a:lnTo>
                    <a:pt x="163385" y="1612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39362" y="4121531"/>
              <a:ext cx="3169907" cy="60959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040949" y="4223130"/>
              <a:ext cx="1051560" cy="228600"/>
            </a:xfrm>
            <a:custGeom>
              <a:avLst/>
              <a:gdLst/>
              <a:ahLst/>
              <a:cxnLst/>
              <a:rect l="l" t="t" r="r" b="b"/>
              <a:pathLst>
                <a:path w="1051560" h="228600">
                  <a:moveTo>
                    <a:pt x="209727" y="137477"/>
                  </a:moveTo>
                  <a:lnTo>
                    <a:pt x="143891" y="137477"/>
                  </a:lnTo>
                  <a:lnTo>
                    <a:pt x="139865" y="151765"/>
                  </a:lnTo>
                  <a:lnTo>
                    <a:pt x="133184" y="163271"/>
                  </a:lnTo>
                  <a:lnTo>
                    <a:pt x="123012" y="170954"/>
                  </a:lnTo>
                  <a:lnTo>
                    <a:pt x="108521" y="173761"/>
                  </a:lnTo>
                  <a:lnTo>
                    <a:pt x="88798" y="168529"/>
                  </a:lnTo>
                  <a:lnTo>
                    <a:pt x="76022" y="154851"/>
                  </a:lnTo>
                  <a:lnTo>
                    <a:pt x="69138" y="135686"/>
                  </a:lnTo>
                  <a:lnTo>
                    <a:pt x="67081" y="114007"/>
                  </a:lnTo>
                  <a:lnTo>
                    <a:pt x="69138" y="92329"/>
                  </a:lnTo>
                  <a:lnTo>
                    <a:pt x="76022" y="73164"/>
                  </a:lnTo>
                  <a:lnTo>
                    <a:pt x="88798" y="59486"/>
                  </a:lnTo>
                  <a:lnTo>
                    <a:pt x="108521" y="54267"/>
                  </a:lnTo>
                  <a:lnTo>
                    <a:pt x="125526" y="58153"/>
                  </a:lnTo>
                  <a:lnTo>
                    <a:pt x="135991" y="67297"/>
                  </a:lnTo>
                  <a:lnTo>
                    <a:pt x="141478" y="77927"/>
                  </a:lnTo>
                  <a:lnTo>
                    <a:pt x="143573" y="86271"/>
                  </a:lnTo>
                  <a:lnTo>
                    <a:pt x="208813" y="86271"/>
                  </a:lnTo>
                  <a:lnTo>
                    <a:pt x="199390" y="49809"/>
                  </a:lnTo>
                  <a:lnTo>
                    <a:pt x="179819" y="22783"/>
                  </a:lnTo>
                  <a:lnTo>
                    <a:pt x="150139" y="5930"/>
                  </a:lnTo>
                  <a:lnTo>
                    <a:pt x="110363" y="12"/>
                  </a:lnTo>
                  <a:lnTo>
                    <a:pt x="64820" y="8178"/>
                  </a:lnTo>
                  <a:lnTo>
                    <a:pt x="30022" y="31292"/>
                  </a:lnTo>
                  <a:lnTo>
                    <a:pt x="7810" y="67259"/>
                  </a:lnTo>
                  <a:lnTo>
                    <a:pt x="0" y="114007"/>
                  </a:lnTo>
                  <a:lnTo>
                    <a:pt x="7340" y="158953"/>
                  </a:lnTo>
                  <a:lnTo>
                    <a:pt x="28765" y="195122"/>
                  </a:lnTo>
                  <a:lnTo>
                    <a:pt x="63411" y="219240"/>
                  </a:lnTo>
                  <a:lnTo>
                    <a:pt x="110363" y="228015"/>
                  </a:lnTo>
                  <a:lnTo>
                    <a:pt x="152755" y="220040"/>
                  </a:lnTo>
                  <a:lnTo>
                    <a:pt x="183921" y="199199"/>
                  </a:lnTo>
                  <a:lnTo>
                    <a:pt x="203149" y="170141"/>
                  </a:lnTo>
                  <a:lnTo>
                    <a:pt x="209727" y="137477"/>
                  </a:lnTo>
                  <a:close/>
                </a:path>
                <a:path w="1051560" h="228600">
                  <a:moveTo>
                    <a:pt x="440156" y="113995"/>
                  </a:moveTo>
                  <a:lnTo>
                    <a:pt x="432219" y="68160"/>
                  </a:lnTo>
                  <a:lnTo>
                    <a:pt x="423570" y="54254"/>
                  </a:lnTo>
                  <a:lnTo>
                    <a:pt x="409790" y="32080"/>
                  </a:lnTo>
                  <a:lnTo>
                    <a:pt x="374954" y="8470"/>
                  </a:lnTo>
                  <a:lnTo>
                    <a:pt x="373087" y="8128"/>
                  </a:lnTo>
                  <a:lnTo>
                    <a:pt x="373087" y="113995"/>
                  </a:lnTo>
                  <a:lnTo>
                    <a:pt x="368719" y="143789"/>
                  </a:lnTo>
                  <a:lnTo>
                    <a:pt x="357847" y="162052"/>
                  </a:lnTo>
                  <a:lnTo>
                    <a:pt x="343763" y="171234"/>
                  </a:lnTo>
                  <a:lnTo>
                    <a:pt x="329806" y="173748"/>
                  </a:lnTo>
                  <a:lnTo>
                    <a:pt x="315836" y="171234"/>
                  </a:lnTo>
                  <a:lnTo>
                    <a:pt x="301764" y="162052"/>
                  </a:lnTo>
                  <a:lnTo>
                    <a:pt x="290880" y="143789"/>
                  </a:lnTo>
                  <a:lnTo>
                    <a:pt x="286524" y="113995"/>
                  </a:lnTo>
                  <a:lnTo>
                    <a:pt x="290880" y="84213"/>
                  </a:lnTo>
                  <a:lnTo>
                    <a:pt x="301764" y="65951"/>
                  </a:lnTo>
                  <a:lnTo>
                    <a:pt x="315836" y="56781"/>
                  </a:lnTo>
                  <a:lnTo>
                    <a:pt x="329806" y="54254"/>
                  </a:lnTo>
                  <a:lnTo>
                    <a:pt x="343763" y="56781"/>
                  </a:lnTo>
                  <a:lnTo>
                    <a:pt x="357847" y="65951"/>
                  </a:lnTo>
                  <a:lnTo>
                    <a:pt x="368719" y="84213"/>
                  </a:lnTo>
                  <a:lnTo>
                    <a:pt x="373087" y="113995"/>
                  </a:lnTo>
                  <a:lnTo>
                    <a:pt x="373087" y="8128"/>
                  </a:lnTo>
                  <a:lnTo>
                    <a:pt x="329806" y="0"/>
                  </a:lnTo>
                  <a:lnTo>
                    <a:pt x="284657" y="8470"/>
                  </a:lnTo>
                  <a:lnTo>
                    <a:pt x="249821" y="32080"/>
                  </a:lnTo>
                  <a:lnTo>
                    <a:pt x="227406" y="68160"/>
                  </a:lnTo>
                  <a:lnTo>
                    <a:pt x="219468" y="113995"/>
                  </a:lnTo>
                  <a:lnTo>
                    <a:pt x="227406" y="159854"/>
                  </a:lnTo>
                  <a:lnTo>
                    <a:pt x="249821" y="195922"/>
                  </a:lnTo>
                  <a:lnTo>
                    <a:pt x="284657" y="219544"/>
                  </a:lnTo>
                  <a:lnTo>
                    <a:pt x="329806" y="228003"/>
                  </a:lnTo>
                  <a:lnTo>
                    <a:pt x="374954" y="219544"/>
                  </a:lnTo>
                  <a:lnTo>
                    <a:pt x="409790" y="195922"/>
                  </a:lnTo>
                  <a:lnTo>
                    <a:pt x="423570" y="173748"/>
                  </a:lnTo>
                  <a:lnTo>
                    <a:pt x="432219" y="159854"/>
                  </a:lnTo>
                  <a:lnTo>
                    <a:pt x="440156" y="113995"/>
                  </a:lnTo>
                  <a:close/>
                </a:path>
                <a:path w="1051560" h="228600">
                  <a:moveTo>
                    <a:pt x="652919" y="5181"/>
                  </a:moveTo>
                  <a:lnTo>
                    <a:pt x="589508" y="5181"/>
                  </a:lnTo>
                  <a:lnTo>
                    <a:pt x="589508" y="121627"/>
                  </a:lnTo>
                  <a:lnTo>
                    <a:pt x="588899" y="121627"/>
                  </a:lnTo>
                  <a:lnTo>
                    <a:pt x="525487" y="5181"/>
                  </a:lnTo>
                  <a:lnTo>
                    <a:pt x="456907" y="5181"/>
                  </a:lnTo>
                  <a:lnTo>
                    <a:pt x="456907" y="222834"/>
                  </a:lnTo>
                  <a:lnTo>
                    <a:pt x="520306" y="222834"/>
                  </a:lnTo>
                  <a:lnTo>
                    <a:pt x="520306" y="103949"/>
                  </a:lnTo>
                  <a:lnTo>
                    <a:pt x="520928" y="103949"/>
                  </a:lnTo>
                  <a:lnTo>
                    <a:pt x="587679" y="222834"/>
                  </a:lnTo>
                  <a:lnTo>
                    <a:pt x="652919" y="222834"/>
                  </a:lnTo>
                  <a:lnTo>
                    <a:pt x="652919" y="5181"/>
                  </a:lnTo>
                  <a:close/>
                </a:path>
                <a:path w="1051560" h="228600">
                  <a:moveTo>
                    <a:pt x="858647" y="153022"/>
                  </a:moveTo>
                  <a:lnTo>
                    <a:pt x="839546" y="109855"/>
                  </a:lnTo>
                  <a:lnTo>
                    <a:pt x="797382" y="90220"/>
                  </a:lnTo>
                  <a:lnTo>
                    <a:pt x="774700" y="84518"/>
                  </a:lnTo>
                  <a:lnTo>
                    <a:pt x="754735" y="79133"/>
                  </a:lnTo>
                  <a:lnTo>
                    <a:pt x="740308" y="72440"/>
                  </a:lnTo>
                  <a:lnTo>
                    <a:pt x="734275" y="62788"/>
                  </a:lnTo>
                  <a:lnTo>
                    <a:pt x="736752" y="55359"/>
                  </a:lnTo>
                  <a:lnTo>
                    <a:pt x="742886" y="50901"/>
                  </a:lnTo>
                  <a:lnTo>
                    <a:pt x="750735" y="48729"/>
                  </a:lnTo>
                  <a:lnTo>
                    <a:pt x="758355" y="48158"/>
                  </a:lnTo>
                  <a:lnTo>
                    <a:pt x="765060" y="48158"/>
                  </a:lnTo>
                  <a:lnTo>
                    <a:pt x="772668" y="49682"/>
                  </a:lnTo>
                  <a:lnTo>
                    <a:pt x="783653" y="57302"/>
                  </a:lnTo>
                  <a:lnTo>
                    <a:pt x="787311" y="62788"/>
                  </a:lnTo>
                  <a:lnTo>
                    <a:pt x="786091" y="71018"/>
                  </a:lnTo>
                  <a:lnTo>
                    <a:pt x="849490" y="71018"/>
                  </a:lnTo>
                  <a:lnTo>
                    <a:pt x="841171" y="37553"/>
                  </a:lnTo>
                  <a:lnTo>
                    <a:pt x="821105" y="15621"/>
                  </a:lnTo>
                  <a:lnTo>
                    <a:pt x="792518" y="3644"/>
                  </a:lnTo>
                  <a:lnTo>
                    <a:pt x="758659" y="0"/>
                  </a:lnTo>
                  <a:lnTo>
                    <a:pt x="726033" y="4165"/>
                  </a:lnTo>
                  <a:lnTo>
                    <a:pt x="697966" y="17106"/>
                  </a:lnTo>
                  <a:lnTo>
                    <a:pt x="678294" y="39484"/>
                  </a:lnTo>
                  <a:lnTo>
                    <a:pt x="670877" y="71932"/>
                  </a:lnTo>
                  <a:lnTo>
                    <a:pt x="677557" y="98945"/>
                  </a:lnTo>
                  <a:lnTo>
                    <a:pt x="694829" y="116293"/>
                  </a:lnTo>
                  <a:lnTo>
                    <a:pt x="718578" y="127241"/>
                  </a:lnTo>
                  <a:lnTo>
                    <a:pt x="767778" y="141859"/>
                  </a:lnTo>
                  <a:lnTo>
                    <a:pt x="782154" y="147307"/>
                  </a:lnTo>
                  <a:lnTo>
                    <a:pt x="789495" y="152869"/>
                  </a:lnTo>
                  <a:lnTo>
                    <a:pt x="791565" y="160032"/>
                  </a:lnTo>
                  <a:lnTo>
                    <a:pt x="788771" y="169951"/>
                  </a:lnTo>
                  <a:lnTo>
                    <a:pt x="781824" y="175996"/>
                  </a:lnTo>
                  <a:lnTo>
                    <a:pt x="772807" y="179019"/>
                  </a:lnTo>
                  <a:lnTo>
                    <a:pt x="763841" y="179844"/>
                  </a:lnTo>
                  <a:lnTo>
                    <a:pt x="754253" y="179209"/>
                  </a:lnTo>
                  <a:lnTo>
                    <a:pt x="729386" y="155155"/>
                  </a:lnTo>
                  <a:lnTo>
                    <a:pt x="729386" y="149669"/>
                  </a:lnTo>
                  <a:lnTo>
                    <a:pt x="662343" y="149669"/>
                  </a:lnTo>
                  <a:lnTo>
                    <a:pt x="674077" y="191236"/>
                  </a:lnTo>
                  <a:lnTo>
                    <a:pt x="701154" y="214896"/>
                  </a:lnTo>
                  <a:lnTo>
                    <a:pt x="732764" y="225539"/>
                  </a:lnTo>
                  <a:lnTo>
                    <a:pt x="758063" y="228003"/>
                  </a:lnTo>
                  <a:lnTo>
                    <a:pt x="794219" y="224269"/>
                  </a:lnTo>
                  <a:lnTo>
                    <a:pt x="826528" y="211772"/>
                  </a:lnTo>
                  <a:lnTo>
                    <a:pt x="849744" y="188658"/>
                  </a:lnTo>
                  <a:lnTo>
                    <a:pt x="858647" y="153022"/>
                  </a:lnTo>
                  <a:close/>
                </a:path>
                <a:path w="1051560" h="228600">
                  <a:moveTo>
                    <a:pt x="1050975" y="166471"/>
                  </a:moveTo>
                  <a:lnTo>
                    <a:pt x="934516" y="166471"/>
                  </a:lnTo>
                  <a:lnTo>
                    <a:pt x="934516" y="139801"/>
                  </a:lnTo>
                  <a:lnTo>
                    <a:pt x="1037259" y="139801"/>
                  </a:lnTo>
                  <a:lnTo>
                    <a:pt x="1037259" y="87731"/>
                  </a:lnTo>
                  <a:lnTo>
                    <a:pt x="934516" y="87731"/>
                  </a:lnTo>
                  <a:lnTo>
                    <a:pt x="934516" y="61061"/>
                  </a:lnTo>
                  <a:lnTo>
                    <a:pt x="1047610" y="61061"/>
                  </a:lnTo>
                  <a:lnTo>
                    <a:pt x="1047610" y="5181"/>
                  </a:lnTo>
                  <a:lnTo>
                    <a:pt x="867473" y="5181"/>
                  </a:lnTo>
                  <a:lnTo>
                    <a:pt x="867473" y="61061"/>
                  </a:lnTo>
                  <a:lnTo>
                    <a:pt x="867473" y="87731"/>
                  </a:lnTo>
                  <a:lnTo>
                    <a:pt x="867473" y="139801"/>
                  </a:lnTo>
                  <a:lnTo>
                    <a:pt x="867473" y="166471"/>
                  </a:lnTo>
                  <a:lnTo>
                    <a:pt x="867473" y="222351"/>
                  </a:lnTo>
                  <a:lnTo>
                    <a:pt x="1050975" y="222351"/>
                  </a:lnTo>
                  <a:lnTo>
                    <a:pt x="1050975" y="1664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111403" y="4228209"/>
              <a:ext cx="477930" cy="21774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623471" y="4228305"/>
              <a:ext cx="253606" cy="217652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911507" y="4223130"/>
              <a:ext cx="917575" cy="228600"/>
            </a:xfrm>
            <a:custGeom>
              <a:avLst/>
              <a:gdLst/>
              <a:ahLst/>
              <a:cxnLst/>
              <a:rect l="l" t="t" r="r" b="b"/>
              <a:pathLst>
                <a:path w="917575" h="228600">
                  <a:moveTo>
                    <a:pt x="67043" y="5168"/>
                  </a:moveTo>
                  <a:lnTo>
                    <a:pt x="0" y="5168"/>
                  </a:lnTo>
                  <a:lnTo>
                    <a:pt x="0" y="222821"/>
                  </a:lnTo>
                  <a:lnTo>
                    <a:pt x="67043" y="222821"/>
                  </a:lnTo>
                  <a:lnTo>
                    <a:pt x="67043" y="5168"/>
                  </a:lnTo>
                  <a:close/>
                </a:path>
                <a:path w="917575" h="228600">
                  <a:moveTo>
                    <a:pt x="273113" y="166471"/>
                  </a:moveTo>
                  <a:lnTo>
                    <a:pt x="156654" y="166471"/>
                  </a:lnTo>
                  <a:lnTo>
                    <a:pt x="156654" y="139801"/>
                  </a:lnTo>
                  <a:lnTo>
                    <a:pt x="259397" y="139801"/>
                  </a:lnTo>
                  <a:lnTo>
                    <a:pt x="259397" y="87731"/>
                  </a:lnTo>
                  <a:lnTo>
                    <a:pt x="156654" y="87731"/>
                  </a:lnTo>
                  <a:lnTo>
                    <a:pt x="156654" y="61061"/>
                  </a:lnTo>
                  <a:lnTo>
                    <a:pt x="269748" y="61061"/>
                  </a:lnTo>
                  <a:lnTo>
                    <a:pt x="269748" y="5181"/>
                  </a:lnTo>
                  <a:lnTo>
                    <a:pt x="89611" y="5181"/>
                  </a:lnTo>
                  <a:lnTo>
                    <a:pt x="89611" y="61061"/>
                  </a:lnTo>
                  <a:lnTo>
                    <a:pt x="89611" y="87731"/>
                  </a:lnTo>
                  <a:lnTo>
                    <a:pt x="89611" y="139801"/>
                  </a:lnTo>
                  <a:lnTo>
                    <a:pt x="89611" y="166471"/>
                  </a:lnTo>
                  <a:lnTo>
                    <a:pt x="89611" y="222351"/>
                  </a:lnTo>
                  <a:lnTo>
                    <a:pt x="273113" y="222351"/>
                  </a:lnTo>
                  <a:lnTo>
                    <a:pt x="273113" y="166471"/>
                  </a:lnTo>
                  <a:close/>
                </a:path>
                <a:path w="917575" h="228600">
                  <a:moveTo>
                    <a:pt x="488302" y="5181"/>
                  </a:moveTo>
                  <a:lnTo>
                    <a:pt x="424891" y="5181"/>
                  </a:lnTo>
                  <a:lnTo>
                    <a:pt x="424891" y="121627"/>
                  </a:lnTo>
                  <a:lnTo>
                    <a:pt x="424281" y="121627"/>
                  </a:lnTo>
                  <a:lnTo>
                    <a:pt x="360870" y="5181"/>
                  </a:lnTo>
                  <a:lnTo>
                    <a:pt x="292290" y="5181"/>
                  </a:lnTo>
                  <a:lnTo>
                    <a:pt x="292290" y="222834"/>
                  </a:lnTo>
                  <a:lnTo>
                    <a:pt x="355688" y="222834"/>
                  </a:lnTo>
                  <a:lnTo>
                    <a:pt x="355688" y="103949"/>
                  </a:lnTo>
                  <a:lnTo>
                    <a:pt x="356311" y="103949"/>
                  </a:lnTo>
                  <a:lnTo>
                    <a:pt x="423062" y="222834"/>
                  </a:lnTo>
                  <a:lnTo>
                    <a:pt x="488302" y="222834"/>
                  </a:lnTo>
                  <a:lnTo>
                    <a:pt x="488302" y="5181"/>
                  </a:lnTo>
                  <a:close/>
                </a:path>
                <a:path w="917575" h="228600">
                  <a:moveTo>
                    <a:pt x="690384" y="5080"/>
                  </a:moveTo>
                  <a:lnTo>
                    <a:pt x="501396" y="5080"/>
                  </a:lnTo>
                  <a:lnTo>
                    <a:pt x="501396" y="60960"/>
                  </a:lnTo>
                  <a:lnTo>
                    <a:pt x="562343" y="60960"/>
                  </a:lnTo>
                  <a:lnTo>
                    <a:pt x="562343" y="222250"/>
                  </a:lnTo>
                  <a:lnTo>
                    <a:pt x="629412" y="222250"/>
                  </a:lnTo>
                  <a:lnTo>
                    <a:pt x="629412" y="60960"/>
                  </a:lnTo>
                  <a:lnTo>
                    <a:pt x="690384" y="60960"/>
                  </a:lnTo>
                  <a:lnTo>
                    <a:pt x="690384" y="5080"/>
                  </a:lnTo>
                  <a:close/>
                </a:path>
                <a:path w="917575" h="228600">
                  <a:moveTo>
                    <a:pt x="917460" y="113995"/>
                  </a:moveTo>
                  <a:lnTo>
                    <a:pt x="909523" y="68160"/>
                  </a:lnTo>
                  <a:lnTo>
                    <a:pt x="900874" y="54254"/>
                  </a:lnTo>
                  <a:lnTo>
                    <a:pt x="887095" y="32080"/>
                  </a:lnTo>
                  <a:lnTo>
                    <a:pt x="852258" y="8470"/>
                  </a:lnTo>
                  <a:lnTo>
                    <a:pt x="850392" y="8128"/>
                  </a:lnTo>
                  <a:lnTo>
                    <a:pt x="850392" y="113995"/>
                  </a:lnTo>
                  <a:lnTo>
                    <a:pt x="846023" y="143789"/>
                  </a:lnTo>
                  <a:lnTo>
                    <a:pt x="835152" y="162052"/>
                  </a:lnTo>
                  <a:lnTo>
                    <a:pt x="821067" y="171234"/>
                  </a:lnTo>
                  <a:lnTo>
                    <a:pt x="807110" y="173748"/>
                  </a:lnTo>
                  <a:lnTo>
                    <a:pt x="793140" y="171234"/>
                  </a:lnTo>
                  <a:lnTo>
                    <a:pt x="779068" y="162052"/>
                  </a:lnTo>
                  <a:lnTo>
                    <a:pt x="768184" y="143789"/>
                  </a:lnTo>
                  <a:lnTo>
                    <a:pt x="763828" y="113995"/>
                  </a:lnTo>
                  <a:lnTo>
                    <a:pt x="768184" y="84213"/>
                  </a:lnTo>
                  <a:lnTo>
                    <a:pt x="779068" y="65951"/>
                  </a:lnTo>
                  <a:lnTo>
                    <a:pt x="793140" y="56781"/>
                  </a:lnTo>
                  <a:lnTo>
                    <a:pt x="807110" y="54254"/>
                  </a:lnTo>
                  <a:lnTo>
                    <a:pt x="821067" y="56781"/>
                  </a:lnTo>
                  <a:lnTo>
                    <a:pt x="835152" y="65951"/>
                  </a:lnTo>
                  <a:lnTo>
                    <a:pt x="846023" y="84213"/>
                  </a:lnTo>
                  <a:lnTo>
                    <a:pt x="850392" y="113995"/>
                  </a:lnTo>
                  <a:lnTo>
                    <a:pt x="850392" y="8128"/>
                  </a:lnTo>
                  <a:lnTo>
                    <a:pt x="807110" y="0"/>
                  </a:lnTo>
                  <a:lnTo>
                    <a:pt x="761961" y="8470"/>
                  </a:lnTo>
                  <a:lnTo>
                    <a:pt x="727125" y="32080"/>
                  </a:lnTo>
                  <a:lnTo>
                    <a:pt x="704697" y="68160"/>
                  </a:lnTo>
                  <a:lnTo>
                    <a:pt x="696760" y="113995"/>
                  </a:lnTo>
                  <a:lnTo>
                    <a:pt x="704697" y="159854"/>
                  </a:lnTo>
                  <a:lnTo>
                    <a:pt x="727125" y="195922"/>
                  </a:lnTo>
                  <a:lnTo>
                    <a:pt x="761961" y="219544"/>
                  </a:lnTo>
                  <a:lnTo>
                    <a:pt x="807110" y="228003"/>
                  </a:lnTo>
                  <a:lnTo>
                    <a:pt x="852258" y="219544"/>
                  </a:lnTo>
                  <a:lnTo>
                    <a:pt x="887095" y="195922"/>
                  </a:lnTo>
                  <a:lnTo>
                    <a:pt x="900874" y="173748"/>
                  </a:lnTo>
                  <a:lnTo>
                    <a:pt x="909523" y="159854"/>
                  </a:lnTo>
                  <a:lnTo>
                    <a:pt x="917460" y="113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19205" y="4451621"/>
              <a:ext cx="2264662" cy="60959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4920805" y="4558398"/>
              <a:ext cx="67310" cy="217804"/>
            </a:xfrm>
            <a:custGeom>
              <a:avLst/>
              <a:gdLst/>
              <a:ahLst/>
              <a:cxnLst/>
              <a:rect l="l" t="t" r="r" b="b"/>
              <a:pathLst>
                <a:path w="67310" h="217804">
                  <a:moveTo>
                    <a:pt x="67068" y="0"/>
                  </a:moveTo>
                  <a:lnTo>
                    <a:pt x="0" y="0"/>
                  </a:lnTo>
                  <a:lnTo>
                    <a:pt x="0" y="217652"/>
                  </a:lnTo>
                  <a:lnTo>
                    <a:pt x="67068" y="217652"/>
                  </a:lnTo>
                  <a:lnTo>
                    <a:pt x="670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10720" y="4558399"/>
              <a:ext cx="196011" cy="21765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229860" y="4553229"/>
              <a:ext cx="1572260" cy="228600"/>
            </a:xfrm>
            <a:custGeom>
              <a:avLst/>
              <a:gdLst/>
              <a:ahLst/>
              <a:cxnLst/>
              <a:rect l="l" t="t" r="r" b="b"/>
              <a:pathLst>
                <a:path w="1572259" h="228600">
                  <a:moveTo>
                    <a:pt x="168275" y="5181"/>
                  </a:moveTo>
                  <a:lnTo>
                    <a:pt x="0" y="5181"/>
                  </a:lnTo>
                  <a:lnTo>
                    <a:pt x="0" y="61061"/>
                  </a:lnTo>
                  <a:lnTo>
                    <a:pt x="0" y="87731"/>
                  </a:lnTo>
                  <a:lnTo>
                    <a:pt x="0" y="139801"/>
                  </a:lnTo>
                  <a:lnTo>
                    <a:pt x="0" y="222351"/>
                  </a:lnTo>
                  <a:lnTo>
                    <a:pt x="67068" y="222351"/>
                  </a:lnTo>
                  <a:lnTo>
                    <a:pt x="67068" y="139801"/>
                  </a:lnTo>
                  <a:lnTo>
                    <a:pt x="153936" y="139801"/>
                  </a:lnTo>
                  <a:lnTo>
                    <a:pt x="153936" y="87731"/>
                  </a:lnTo>
                  <a:lnTo>
                    <a:pt x="67068" y="87731"/>
                  </a:lnTo>
                  <a:lnTo>
                    <a:pt x="67068" y="61061"/>
                  </a:lnTo>
                  <a:lnTo>
                    <a:pt x="168275" y="61061"/>
                  </a:lnTo>
                  <a:lnTo>
                    <a:pt x="168275" y="5181"/>
                  </a:lnTo>
                  <a:close/>
                </a:path>
                <a:path w="1572259" h="228600">
                  <a:moveTo>
                    <a:pt x="394423" y="113995"/>
                  </a:moveTo>
                  <a:lnTo>
                    <a:pt x="386486" y="68148"/>
                  </a:lnTo>
                  <a:lnTo>
                    <a:pt x="364058" y="32080"/>
                  </a:lnTo>
                  <a:lnTo>
                    <a:pt x="329234" y="8470"/>
                  </a:lnTo>
                  <a:lnTo>
                    <a:pt x="327367" y="8128"/>
                  </a:lnTo>
                  <a:lnTo>
                    <a:pt x="327367" y="113995"/>
                  </a:lnTo>
                  <a:lnTo>
                    <a:pt x="323011" y="143776"/>
                  </a:lnTo>
                  <a:lnTo>
                    <a:pt x="312127" y="162052"/>
                  </a:lnTo>
                  <a:lnTo>
                    <a:pt x="298056" y="171234"/>
                  </a:lnTo>
                  <a:lnTo>
                    <a:pt x="284086" y="173748"/>
                  </a:lnTo>
                  <a:lnTo>
                    <a:pt x="270116" y="171234"/>
                  </a:lnTo>
                  <a:lnTo>
                    <a:pt x="256044" y="162052"/>
                  </a:lnTo>
                  <a:lnTo>
                    <a:pt x="245173" y="143776"/>
                  </a:lnTo>
                  <a:lnTo>
                    <a:pt x="240804" y="113995"/>
                  </a:lnTo>
                  <a:lnTo>
                    <a:pt x="245173" y="84213"/>
                  </a:lnTo>
                  <a:lnTo>
                    <a:pt x="256044" y="65951"/>
                  </a:lnTo>
                  <a:lnTo>
                    <a:pt x="270116" y="56769"/>
                  </a:lnTo>
                  <a:lnTo>
                    <a:pt x="284086" y="54254"/>
                  </a:lnTo>
                  <a:lnTo>
                    <a:pt x="298056" y="56769"/>
                  </a:lnTo>
                  <a:lnTo>
                    <a:pt x="312127" y="65951"/>
                  </a:lnTo>
                  <a:lnTo>
                    <a:pt x="323011" y="84213"/>
                  </a:lnTo>
                  <a:lnTo>
                    <a:pt x="327367" y="113995"/>
                  </a:lnTo>
                  <a:lnTo>
                    <a:pt x="327367" y="8128"/>
                  </a:lnTo>
                  <a:lnTo>
                    <a:pt x="284086" y="0"/>
                  </a:lnTo>
                  <a:lnTo>
                    <a:pt x="238937" y="8470"/>
                  </a:lnTo>
                  <a:lnTo>
                    <a:pt x="204114" y="32080"/>
                  </a:lnTo>
                  <a:lnTo>
                    <a:pt x="181686" y="68148"/>
                  </a:lnTo>
                  <a:lnTo>
                    <a:pt x="173736" y="113995"/>
                  </a:lnTo>
                  <a:lnTo>
                    <a:pt x="181686" y="159842"/>
                  </a:lnTo>
                  <a:lnTo>
                    <a:pt x="204114" y="195922"/>
                  </a:lnTo>
                  <a:lnTo>
                    <a:pt x="238937" y="219532"/>
                  </a:lnTo>
                  <a:lnTo>
                    <a:pt x="284086" y="228003"/>
                  </a:lnTo>
                  <a:lnTo>
                    <a:pt x="329234" y="219532"/>
                  </a:lnTo>
                  <a:lnTo>
                    <a:pt x="364058" y="195922"/>
                  </a:lnTo>
                  <a:lnTo>
                    <a:pt x="377850" y="173748"/>
                  </a:lnTo>
                  <a:lnTo>
                    <a:pt x="386486" y="159842"/>
                  </a:lnTo>
                  <a:lnTo>
                    <a:pt x="394423" y="113995"/>
                  </a:lnTo>
                  <a:close/>
                </a:path>
                <a:path w="1572259" h="228600">
                  <a:moveTo>
                    <a:pt x="616318" y="222821"/>
                  </a:moveTo>
                  <a:lnTo>
                    <a:pt x="612736" y="212801"/>
                  </a:lnTo>
                  <a:lnTo>
                    <a:pt x="610717" y="199732"/>
                  </a:lnTo>
                  <a:lnTo>
                    <a:pt x="609676" y="186563"/>
                  </a:lnTo>
                  <a:lnTo>
                    <a:pt x="609003" y="176187"/>
                  </a:lnTo>
                  <a:lnTo>
                    <a:pt x="605548" y="157251"/>
                  </a:lnTo>
                  <a:lnTo>
                    <a:pt x="601218" y="146913"/>
                  </a:lnTo>
                  <a:lnTo>
                    <a:pt x="598957" y="141503"/>
                  </a:lnTo>
                  <a:lnTo>
                    <a:pt x="589381" y="129540"/>
                  </a:lnTo>
                  <a:lnTo>
                    <a:pt x="577011" y="121920"/>
                  </a:lnTo>
                  <a:lnTo>
                    <a:pt x="591489" y="113093"/>
                  </a:lnTo>
                  <a:lnTo>
                    <a:pt x="601459" y="100279"/>
                  </a:lnTo>
                  <a:lnTo>
                    <a:pt x="601662" y="100012"/>
                  </a:lnTo>
                  <a:lnTo>
                    <a:pt x="607656" y="84251"/>
                  </a:lnTo>
                  <a:lnTo>
                    <a:pt x="609625" y="67360"/>
                  </a:lnTo>
                  <a:lnTo>
                    <a:pt x="607428" y="56997"/>
                  </a:lnTo>
                  <a:lnTo>
                    <a:pt x="603885" y="40284"/>
                  </a:lnTo>
                  <a:lnTo>
                    <a:pt x="588391" y="20828"/>
                  </a:lnTo>
                  <a:lnTo>
                    <a:pt x="565759" y="9105"/>
                  </a:lnTo>
                  <a:lnTo>
                    <a:pt x="542556" y="5753"/>
                  </a:lnTo>
                  <a:lnTo>
                    <a:pt x="542556" y="78638"/>
                  </a:lnTo>
                  <a:lnTo>
                    <a:pt x="539699" y="90258"/>
                  </a:lnTo>
                  <a:lnTo>
                    <a:pt x="532460" y="96774"/>
                  </a:lnTo>
                  <a:lnTo>
                    <a:pt x="522884" y="99644"/>
                  </a:lnTo>
                  <a:lnTo>
                    <a:pt x="512991" y="100279"/>
                  </a:lnTo>
                  <a:lnTo>
                    <a:pt x="477939" y="100279"/>
                  </a:lnTo>
                  <a:lnTo>
                    <a:pt x="477939" y="56997"/>
                  </a:lnTo>
                  <a:lnTo>
                    <a:pt x="509320" y="56997"/>
                  </a:lnTo>
                  <a:lnTo>
                    <a:pt x="525322" y="58458"/>
                  </a:lnTo>
                  <a:lnTo>
                    <a:pt x="535546" y="62674"/>
                  </a:lnTo>
                  <a:lnTo>
                    <a:pt x="540969" y="69469"/>
                  </a:lnTo>
                  <a:lnTo>
                    <a:pt x="542556" y="78638"/>
                  </a:lnTo>
                  <a:lnTo>
                    <a:pt x="542556" y="5753"/>
                  </a:lnTo>
                  <a:lnTo>
                    <a:pt x="538581" y="5168"/>
                  </a:lnTo>
                  <a:lnTo>
                    <a:pt x="410870" y="5168"/>
                  </a:lnTo>
                  <a:lnTo>
                    <a:pt x="410870" y="222821"/>
                  </a:lnTo>
                  <a:lnTo>
                    <a:pt x="477939" y="222821"/>
                  </a:lnTo>
                  <a:lnTo>
                    <a:pt x="477939" y="146913"/>
                  </a:lnTo>
                  <a:lnTo>
                    <a:pt x="513613" y="146913"/>
                  </a:lnTo>
                  <a:lnTo>
                    <a:pt x="542010" y="173926"/>
                  </a:lnTo>
                  <a:lnTo>
                    <a:pt x="544550" y="197751"/>
                  </a:lnTo>
                  <a:lnTo>
                    <a:pt x="545604" y="206171"/>
                  </a:lnTo>
                  <a:lnTo>
                    <a:pt x="547116" y="214541"/>
                  </a:lnTo>
                  <a:lnTo>
                    <a:pt x="549249" y="222821"/>
                  </a:lnTo>
                  <a:lnTo>
                    <a:pt x="616318" y="222821"/>
                  </a:lnTo>
                  <a:close/>
                </a:path>
                <a:path w="1572259" h="228600">
                  <a:moveTo>
                    <a:pt x="890054" y="5181"/>
                  </a:moveTo>
                  <a:lnTo>
                    <a:pt x="794626" y="5181"/>
                  </a:lnTo>
                  <a:lnTo>
                    <a:pt x="763549" y="133210"/>
                  </a:lnTo>
                  <a:lnTo>
                    <a:pt x="762927" y="133210"/>
                  </a:lnTo>
                  <a:lnTo>
                    <a:pt x="731850" y="5181"/>
                  </a:lnTo>
                  <a:lnTo>
                    <a:pt x="636422" y="5181"/>
                  </a:lnTo>
                  <a:lnTo>
                    <a:pt x="636422" y="222834"/>
                  </a:lnTo>
                  <a:lnTo>
                    <a:pt x="699820" y="222834"/>
                  </a:lnTo>
                  <a:lnTo>
                    <a:pt x="699820" y="83223"/>
                  </a:lnTo>
                  <a:lnTo>
                    <a:pt x="700443" y="83223"/>
                  </a:lnTo>
                  <a:lnTo>
                    <a:pt x="738251" y="222834"/>
                  </a:lnTo>
                  <a:lnTo>
                    <a:pt x="788225" y="222834"/>
                  </a:lnTo>
                  <a:lnTo>
                    <a:pt x="826033" y="83223"/>
                  </a:lnTo>
                  <a:lnTo>
                    <a:pt x="826655" y="83223"/>
                  </a:lnTo>
                  <a:lnTo>
                    <a:pt x="826655" y="222834"/>
                  </a:lnTo>
                  <a:lnTo>
                    <a:pt x="890054" y="222834"/>
                  </a:lnTo>
                  <a:lnTo>
                    <a:pt x="890054" y="5181"/>
                  </a:lnTo>
                  <a:close/>
                </a:path>
                <a:path w="1572259" h="228600">
                  <a:moveTo>
                    <a:pt x="1129614" y="222834"/>
                  </a:moveTo>
                  <a:lnTo>
                    <a:pt x="1118285" y="191731"/>
                  </a:lnTo>
                  <a:lnTo>
                    <a:pt x="1101305" y="145097"/>
                  </a:lnTo>
                  <a:lnTo>
                    <a:pt x="1076883" y="78041"/>
                  </a:lnTo>
                  <a:lnTo>
                    <a:pt x="1050366" y="5181"/>
                  </a:lnTo>
                  <a:lnTo>
                    <a:pt x="1037564" y="5181"/>
                  </a:lnTo>
                  <a:lnTo>
                    <a:pt x="1037564" y="145097"/>
                  </a:lnTo>
                  <a:lnTo>
                    <a:pt x="996416" y="145097"/>
                  </a:lnTo>
                  <a:lnTo>
                    <a:pt x="1017447" y="78041"/>
                  </a:lnTo>
                  <a:lnTo>
                    <a:pt x="1018044" y="78041"/>
                  </a:lnTo>
                  <a:lnTo>
                    <a:pt x="1037564" y="145097"/>
                  </a:lnTo>
                  <a:lnTo>
                    <a:pt x="1037564" y="5181"/>
                  </a:lnTo>
                  <a:lnTo>
                    <a:pt x="984834" y="5181"/>
                  </a:lnTo>
                  <a:lnTo>
                    <a:pt x="904659" y="222834"/>
                  </a:lnTo>
                  <a:lnTo>
                    <a:pt x="972007" y="222834"/>
                  </a:lnTo>
                  <a:lnTo>
                    <a:pt x="981773" y="191731"/>
                  </a:lnTo>
                  <a:lnTo>
                    <a:pt x="1050963" y="191731"/>
                  </a:lnTo>
                  <a:lnTo>
                    <a:pt x="1060107" y="222834"/>
                  </a:lnTo>
                  <a:lnTo>
                    <a:pt x="1129614" y="222834"/>
                  </a:lnTo>
                  <a:close/>
                </a:path>
                <a:path w="1572259" h="228600">
                  <a:moveTo>
                    <a:pt x="1340815" y="113703"/>
                  </a:moveTo>
                  <a:lnTo>
                    <a:pt x="1335684" y="73596"/>
                  </a:lnTo>
                  <a:lnTo>
                    <a:pt x="1318958" y="38862"/>
                  </a:lnTo>
                  <a:lnTo>
                    <a:pt x="1288618" y="14414"/>
                  </a:lnTo>
                  <a:lnTo>
                    <a:pt x="1273771" y="11442"/>
                  </a:lnTo>
                  <a:lnTo>
                    <a:pt x="1273771" y="112788"/>
                  </a:lnTo>
                  <a:lnTo>
                    <a:pt x="1272171" y="129882"/>
                  </a:lnTo>
                  <a:lnTo>
                    <a:pt x="1265504" y="147574"/>
                  </a:lnTo>
                  <a:lnTo>
                    <a:pt x="1251000" y="161429"/>
                  </a:lnTo>
                  <a:lnTo>
                    <a:pt x="1225892" y="167043"/>
                  </a:lnTo>
                  <a:lnTo>
                    <a:pt x="1199680" y="167043"/>
                  </a:lnTo>
                  <a:lnTo>
                    <a:pt x="1199680" y="60960"/>
                  </a:lnTo>
                  <a:lnTo>
                    <a:pt x="1221041" y="60960"/>
                  </a:lnTo>
                  <a:lnTo>
                    <a:pt x="1249730" y="67119"/>
                  </a:lnTo>
                  <a:lnTo>
                    <a:pt x="1265580" y="81724"/>
                  </a:lnTo>
                  <a:lnTo>
                    <a:pt x="1272349" y="98894"/>
                  </a:lnTo>
                  <a:lnTo>
                    <a:pt x="1273771" y="112788"/>
                  </a:lnTo>
                  <a:lnTo>
                    <a:pt x="1273771" y="11442"/>
                  </a:lnTo>
                  <a:lnTo>
                    <a:pt x="1242669" y="5181"/>
                  </a:lnTo>
                  <a:lnTo>
                    <a:pt x="1132636" y="5181"/>
                  </a:lnTo>
                  <a:lnTo>
                    <a:pt x="1132636" y="222834"/>
                  </a:lnTo>
                  <a:lnTo>
                    <a:pt x="1229575" y="222834"/>
                  </a:lnTo>
                  <a:lnTo>
                    <a:pt x="1278978" y="215163"/>
                  </a:lnTo>
                  <a:lnTo>
                    <a:pt x="1313662" y="193294"/>
                  </a:lnTo>
                  <a:lnTo>
                    <a:pt x="1329270" y="167043"/>
                  </a:lnTo>
                  <a:lnTo>
                    <a:pt x="1334109" y="158915"/>
                  </a:lnTo>
                  <a:lnTo>
                    <a:pt x="1340815" y="113703"/>
                  </a:lnTo>
                  <a:close/>
                </a:path>
                <a:path w="1572259" h="228600">
                  <a:moveTo>
                    <a:pt x="1571866" y="113995"/>
                  </a:moveTo>
                  <a:lnTo>
                    <a:pt x="1563928" y="68148"/>
                  </a:lnTo>
                  <a:lnTo>
                    <a:pt x="1541500" y="32080"/>
                  </a:lnTo>
                  <a:lnTo>
                    <a:pt x="1506677" y="8470"/>
                  </a:lnTo>
                  <a:lnTo>
                    <a:pt x="1504797" y="8128"/>
                  </a:lnTo>
                  <a:lnTo>
                    <a:pt x="1504797" y="113995"/>
                  </a:lnTo>
                  <a:lnTo>
                    <a:pt x="1500441" y="143776"/>
                  </a:lnTo>
                  <a:lnTo>
                    <a:pt x="1489557" y="162052"/>
                  </a:lnTo>
                  <a:lnTo>
                    <a:pt x="1475486" y="171234"/>
                  </a:lnTo>
                  <a:lnTo>
                    <a:pt x="1461516" y="173748"/>
                  </a:lnTo>
                  <a:lnTo>
                    <a:pt x="1447558" y="171234"/>
                  </a:lnTo>
                  <a:lnTo>
                    <a:pt x="1433474" y="162052"/>
                  </a:lnTo>
                  <a:lnTo>
                    <a:pt x="1422603" y="143776"/>
                  </a:lnTo>
                  <a:lnTo>
                    <a:pt x="1418234" y="113995"/>
                  </a:lnTo>
                  <a:lnTo>
                    <a:pt x="1422603" y="84213"/>
                  </a:lnTo>
                  <a:lnTo>
                    <a:pt x="1433474" y="65951"/>
                  </a:lnTo>
                  <a:lnTo>
                    <a:pt x="1447558" y="56769"/>
                  </a:lnTo>
                  <a:lnTo>
                    <a:pt x="1461516" y="54254"/>
                  </a:lnTo>
                  <a:lnTo>
                    <a:pt x="1475486" y="56769"/>
                  </a:lnTo>
                  <a:lnTo>
                    <a:pt x="1489557" y="65951"/>
                  </a:lnTo>
                  <a:lnTo>
                    <a:pt x="1500441" y="84213"/>
                  </a:lnTo>
                  <a:lnTo>
                    <a:pt x="1504797" y="113995"/>
                  </a:lnTo>
                  <a:lnTo>
                    <a:pt x="1504797" y="8128"/>
                  </a:lnTo>
                  <a:lnTo>
                    <a:pt x="1461516" y="0"/>
                  </a:lnTo>
                  <a:lnTo>
                    <a:pt x="1416367" y="8470"/>
                  </a:lnTo>
                  <a:lnTo>
                    <a:pt x="1381544" y="32080"/>
                  </a:lnTo>
                  <a:lnTo>
                    <a:pt x="1359115" y="68148"/>
                  </a:lnTo>
                  <a:lnTo>
                    <a:pt x="1351165" y="113995"/>
                  </a:lnTo>
                  <a:lnTo>
                    <a:pt x="1359115" y="159842"/>
                  </a:lnTo>
                  <a:lnTo>
                    <a:pt x="1381544" y="195922"/>
                  </a:lnTo>
                  <a:lnTo>
                    <a:pt x="1416367" y="219532"/>
                  </a:lnTo>
                  <a:lnTo>
                    <a:pt x="1461516" y="228003"/>
                  </a:lnTo>
                  <a:lnTo>
                    <a:pt x="1506677" y="219532"/>
                  </a:lnTo>
                  <a:lnTo>
                    <a:pt x="1541500" y="195922"/>
                  </a:lnTo>
                  <a:lnTo>
                    <a:pt x="1555292" y="173748"/>
                  </a:lnTo>
                  <a:lnTo>
                    <a:pt x="1563928" y="159842"/>
                  </a:lnTo>
                  <a:lnTo>
                    <a:pt x="1571866" y="113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3" name="object 73"/>
          <p:cNvGrpSpPr/>
          <p:nvPr/>
        </p:nvGrpSpPr>
        <p:grpSpPr>
          <a:xfrm>
            <a:off x="38" y="5968250"/>
            <a:ext cx="7560309" cy="300355"/>
            <a:chOff x="38" y="5968250"/>
            <a:chExt cx="7560309" cy="300355"/>
          </a:xfrm>
        </p:grpSpPr>
        <p:sp>
          <p:nvSpPr>
            <p:cNvPr id="74" name="object 74"/>
            <p:cNvSpPr/>
            <p:nvPr/>
          </p:nvSpPr>
          <p:spPr>
            <a:xfrm>
              <a:off x="38" y="5968250"/>
              <a:ext cx="7560309" cy="300355"/>
            </a:xfrm>
            <a:custGeom>
              <a:avLst/>
              <a:gdLst/>
              <a:ahLst/>
              <a:cxnLst/>
              <a:rect l="l" t="t" r="r" b="b"/>
              <a:pathLst>
                <a:path w="7560309" h="300354">
                  <a:moveTo>
                    <a:pt x="0" y="299986"/>
                  </a:moveTo>
                  <a:lnTo>
                    <a:pt x="7559979" y="299986"/>
                  </a:lnTo>
                  <a:lnTo>
                    <a:pt x="7559979" y="0"/>
                  </a:lnTo>
                  <a:lnTo>
                    <a:pt x="0" y="0"/>
                  </a:lnTo>
                  <a:lnTo>
                    <a:pt x="0" y="299986"/>
                  </a:lnTo>
                  <a:close/>
                </a:path>
              </a:pathLst>
            </a:custGeom>
            <a:solidFill>
              <a:srgbClr val="0064A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43162" y="6049171"/>
              <a:ext cx="86995" cy="12701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52157" y="6047040"/>
              <a:ext cx="77914" cy="13127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59548" y="6049167"/>
              <a:ext cx="70446" cy="12914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065875" y="6049173"/>
              <a:ext cx="62865" cy="127635"/>
            </a:xfrm>
            <a:custGeom>
              <a:avLst/>
              <a:gdLst/>
              <a:ahLst/>
              <a:cxnLst/>
              <a:rect l="l" t="t" r="r" b="b"/>
              <a:pathLst>
                <a:path w="62865" h="127635">
                  <a:moveTo>
                    <a:pt x="60655" y="0"/>
                  </a:moveTo>
                  <a:lnTo>
                    <a:pt x="0" y="0"/>
                  </a:lnTo>
                  <a:lnTo>
                    <a:pt x="0" y="127012"/>
                  </a:lnTo>
                  <a:lnTo>
                    <a:pt x="62255" y="127012"/>
                  </a:lnTo>
                  <a:lnTo>
                    <a:pt x="62255" y="120256"/>
                  </a:lnTo>
                  <a:lnTo>
                    <a:pt x="7467" y="120256"/>
                  </a:lnTo>
                  <a:lnTo>
                    <a:pt x="7467" y="64223"/>
                  </a:lnTo>
                  <a:lnTo>
                    <a:pt x="57099" y="64223"/>
                  </a:lnTo>
                  <a:lnTo>
                    <a:pt x="57099" y="57442"/>
                  </a:lnTo>
                  <a:lnTo>
                    <a:pt x="7467" y="57442"/>
                  </a:lnTo>
                  <a:lnTo>
                    <a:pt x="7467" y="6743"/>
                  </a:lnTo>
                  <a:lnTo>
                    <a:pt x="60655" y="6743"/>
                  </a:lnTo>
                  <a:lnTo>
                    <a:pt x="60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57800" y="6049168"/>
              <a:ext cx="72047" cy="127012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62703" y="6049177"/>
              <a:ext cx="74726" cy="127012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66892" y="6047040"/>
              <a:ext cx="82016" cy="13127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39888" y="6049171"/>
              <a:ext cx="96062" cy="127012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672348" y="6049175"/>
              <a:ext cx="7620" cy="127635"/>
            </a:xfrm>
            <a:custGeom>
              <a:avLst/>
              <a:gdLst/>
              <a:ahLst/>
              <a:cxnLst/>
              <a:rect l="l" t="t" r="r" b="b"/>
              <a:pathLst>
                <a:path w="7619" h="127635">
                  <a:moveTo>
                    <a:pt x="7480" y="0"/>
                  </a:moveTo>
                  <a:lnTo>
                    <a:pt x="0" y="0"/>
                  </a:lnTo>
                  <a:lnTo>
                    <a:pt x="0" y="127012"/>
                  </a:lnTo>
                  <a:lnTo>
                    <a:pt x="7480" y="127012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716269" y="6049173"/>
              <a:ext cx="73113" cy="127012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825790" y="6049175"/>
              <a:ext cx="7620" cy="127635"/>
            </a:xfrm>
            <a:custGeom>
              <a:avLst/>
              <a:gdLst/>
              <a:ahLst/>
              <a:cxnLst/>
              <a:rect l="l" t="t" r="r" b="b"/>
              <a:pathLst>
                <a:path w="7619" h="127635">
                  <a:moveTo>
                    <a:pt x="7480" y="0"/>
                  </a:moveTo>
                  <a:lnTo>
                    <a:pt x="0" y="0"/>
                  </a:lnTo>
                  <a:lnTo>
                    <a:pt x="0" y="127012"/>
                  </a:lnTo>
                  <a:lnTo>
                    <a:pt x="7480" y="127012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866322" y="6047046"/>
              <a:ext cx="73126" cy="131267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961972" y="6049174"/>
              <a:ext cx="164465" cy="127635"/>
            </a:xfrm>
            <a:custGeom>
              <a:avLst/>
              <a:gdLst/>
              <a:ahLst/>
              <a:cxnLst/>
              <a:rect l="l" t="t" r="r" b="b"/>
              <a:pathLst>
                <a:path w="164464" h="127635">
                  <a:moveTo>
                    <a:pt x="75069" y="406"/>
                  </a:moveTo>
                  <a:lnTo>
                    <a:pt x="0" y="406"/>
                  </a:lnTo>
                  <a:lnTo>
                    <a:pt x="0" y="6756"/>
                  </a:lnTo>
                  <a:lnTo>
                    <a:pt x="33794" y="6756"/>
                  </a:lnTo>
                  <a:lnTo>
                    <a:pt x="33794" y="127406"/>
                  </a:lnTo>
                  <a:lnTo>
                    <a:pt x="41275" y="127406"/>
                  </a:lnTo>
                  <a:lnTo>
                    <a:pt x="41275" y="6756"/>
                  </a:lnTo>
                  <a:lnTo>
                    <a:pt x="75069" y="6756"/>
                  </a:lnTo>
                  <a:lnTo>
                    <a:pt x="75069" y="406"/>
                  </a:lnTo>
                  <a:close/>
                </a:path>
                <a:path w="164464" h="127635">
                  <a:moveTo>
                    <a:pt x="164325" y="120256"/>
                  </a:moveTo>
                  <a:lnTo>
                    <a:pt x="109537" y="120256"/>
                  </a:lnTo>
                  <a:lnTo>
                    <a:pt x="109537" y="64223"/>
                  </a:lnTo>
                  <a:lnTo>
                    <a:pt x="159169" y="64223"/>
                  </a:lnTo>
                  <a:lnTo>
                    <a:pt x="159169" y="57442"/>
                  </a:lnTo>
                  <a:lnTo>
                    <a:pt x="109537" y="57442"/>
                  </a:lnTo>
                  <a:lnTo>
                    <a:pt x="109537" y="6743"/>
                  </a:lnTo>
                  <a:lnTo>
                    <a:pt x="162725" y="6743"/>
                  </a:lnTo>
                  <a:lnTo>
                    <a:pt x="162725" y="0"/>
                  </a:lnTo>
                  <a:lnTo>
                    <a:pt x="102057" y="0"/>
                  </a:lnTo>
                  <a:lnTo>
                    <a:pt x="102057" y="127012"/>
                  </a:lnTo>
                  <a:lnTo>
                    <a:pt x="164325" y="127012"/>
                  </a:lnTo>
                  <a:lnTo>
                    <a:pt x="164325" y="120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155966" y="6049168"/>
              <a:ext cx="72047" cy="12701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260866" y="6049175"/>
              <a:ext cx="7620" cy="127635"/>
            </a:xfrm>
            <a:custGeom>
              <a:avLst/>
              <a:gdLst/>
              <a:ahLst/>
              <a:cxnLst/>
              <a:rect l="l" t="t" r="r" b="b"/>
              <a:pathLst>
                <a:path w="7619" h="127635">
                  <a:moveTo>
                    <a:pt x="7480" y="0"/>
                  </a:moveTo>
                  <a:lnTo>
                    <a:pt x="0" y="0"/>
                  </a:lnTo>
                  <a:lnTo>
                    <a:pt x="0" y="127012"/>
                  </a:lnTo>
                  <a:lnTo>
                    <a:pt x="7480" y="127012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294459" y="6049171"/>
              <a:ext cx="86994" cy="127012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2407551" y="6049174"/>
              <a:ext cx="60960" cy="127000"/>
            </a:xfrm>
            <a:custGeom>
              <a:avLst/>
              <a:gdLst/>
              <a:ahLst/>
              <a:cxnLst/>
              <a:rect l="l" t="t" r="r" b="b"/>
              <a:pathLst>
                <a:path w="60960" h="127000">
                  <a:moveTo>
                    <a:pt x="60642" y="120650"/>
                  </a:moveTo>
                  <a:lnTo>
                    <a:pt x="7467" y="120650"/>
                  </a:lnTo>
                  <a:lnTo>
                    <a:pt x="7467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127000"/>
                  </a:lnTo>
                  <a:lnTo>
                    <a:pt x="60642" y="127000"/>
                  </a:lnTo>
                  <a:lnTo>
                    <a:pt x="60642" y="120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554952" y="6052373"/>
              <a:ext cx="69722" cy="125945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55933" y="6050240"/>
              <a:ext cx="70446" cy="12807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762977" y="6050236"/>
              <a:ext cx="36830" cy="126364"/>
            </a:xfrm>
            <a:custGeom>
              <a:avLst/>
              <a:gdLst/>
              <a:ahLst/>
              <a:cxnLst/>
              <a:rect l="l" t="t" r="r" b="b"/>
              <a:pathLst>
                <a:path w="36830" h="126364">
                  <a:moveTo>
                    <a:pt x="36817" y="0"/>
                  </a:moveTo>
                  <a:lnTo>
                    <a:pt x="30772" y="0"/>
                  </a:lnTo>
                  <a:lnTo>
                    <a:pt x="26083" y="7866"/>
                  </a:lnTo>
                  <a:lnTo>
                    <a:pt x="18648" y="14519"/>
                  </a:lnTo>
                  <a:lnTo>
                    <a:pt x="9581" y="19338"/>
                  </a:lnTo>
                  <a:lnTo>
                    <a:pt x="0" y="21704"/>
                  </a:lnTo>
                  <a:lnTo>
                    <a:pt x="0" y="27762"/>
                  </a:lnTo>
                  <a:lnTo>
                    <a:pt x="8420" y="25946"/>
                  </a:lnTo>
                  <a:lnTo>
                    <a:pt x="16825" y="22482"/>
                  </a:lnTo>
                  <a:lnTo>
                    <a:pt x="24333" y="17918"/>
                  </a:lnTo>
                  <a:lnTo>
                    <a:pt x="30060" y="12801"/>
                  </a:lnTo>
                  <a:lnTo>
                    <a:pt x="30060" y="125945"/>
                  </a:lnTo>
                  <a:lnTo>
                    <a:pt x="36817" y="125945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858282" y="6050244"/>
              <a:ext cx="70427" cy="12807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022033" y="6049168"/>
              <a:ext cx="72047" cy="127012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3126934" y="6049173"/>
              <a:ext cx="62865" cy="127635"/>
            </a:xfrm>
            <a:custGeom>
              <a:avLst/>
              <a:gdLst/>
              <a:ahLst/>
              <a:cxnLst/>
              <a:rect l="l" t="t" r="r" b="b"/>
              <a:pathLst>
                <a:path w="62864" h="127635">
                  <a:moveTo>
                    <a:pt x="60655" y="0"/>
                  </a:moveTo>
                  <a:lnTo>
                    <a:pt x="0" y="0"/>
                  </a:lnTo>
                  <a:lnTo>
                    <a:pt x="0" y="127012"/>
                  </a:lnTo>
                  <a:lnTo>
                    <a:pt x="62268" y="127012"/>
                  </a:lnTo>
                  <a:lnTo>
                    <a:pt x="62268" y="120256"/>
                  </a:lnTo>
                  <a:lnTo>
                    <a:pt x="7480" y="120256"/>
                  </a:lnTo>
                  <a:lnTo>
                    <a:pt x="7480" y="64223"/>
                  </a:lnTo>
                  <a:lnTo>
                    <a:pt x="57111" y="64223"/>
                  </a:lnTo>
                  <a:lnTo>
                    <a:pt x="57111" y="57442"/>
                  </a:lnTo>
                  <a:lnTo>
                    <a:pt x="7480" y="57442"/>
                  </a:lnTo>
                  <a:lnTo>
                    <a:pt x="7480" y="6743"/>
                  </a:lnTo>
                  <a:lnTo>
                    <a:pt x="60655" y="6743"/>
                  </a:lnTo>
                  <a:lnTo>
                    <a:pt x="60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214588" y="6047044"/>
              <a:ext cx="78816" cy="131279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3326955" y="6049175"/>
              <a:ext cx="7620" cy="127635"/>
            </a:xfrm>
            <a:custGeom>
              <a:avLst/>
              <a:gdLst/>
              <a:ahLst/>
              <a:cxnLst/>
              <a:rect l="l" t="t" r="r" b="b"/>
              <a:pathLst>
                <a:path w="7620" h="127635">
                  <a:moveTo>
                    <a:pt x="7480" y="0"/>
                  </a:moveTo>
                  <a:lnTo>
                    <a:pt x="0" y="0"/>
                  </a:lnTo>
                  <a:lnTo>
                    <a:pt x="0" y="127012"/>
                  </a:lnTo>
                  <a:lnTo>
                    <a:pt x="7480" y="127012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367488" y="6047046"/>
              <a:ext cx="73113" cy="131267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463150" y="6049581"/>
              <a:ext cx="75565" cy="127000"/>
            </a:xfrm>
            <a:custGeom>
              <a:avLst/>
              <a:gdLst/>
              <a:ahLst/>
              <a:cxnLst/>
              <a:rect l="l" t="t" r="r" b="b"/>
              <a:pathLst>
                <a:path w="75564" h="127000">
                  <a:moveTo>
                    <a:pt x="7505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33794" y="6350"/>
                  </a:lnTo>
                  <a:lnTo>
                    <a:pt x="33794" y="127000"/>
                  </a:lnTo>
                  <a:lnTo>
                    <a:pt x="41275" y="127000"/>
                  </a:lnTo>
                  <a:lnTo>
                    <a:pt x="41275" y="6350"/>
                  </a:lnTo>
                  <a:lnTo>
                    <a:pt x="75057" y="6350"/>
                  </a:lnTo>
                  <a:lnTo>
                    <a:pt x="750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65392" y="6049168"/>
              <a:ext cx="72034" cy="12701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66199" y="6047040"/>
              <a:ext cx="82003" cy="13127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836341" y="6047040"/>
              <a:ext cx="82029" cy="131279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951922" y="6049174"/>
              <a:ext cx="95885" cy="127635"/>
            </a:xfrm>
            <a:custGeom>
              <a:avLst/>
              <a:gdLst/>
              <a:ahLst/>
              <a:cxnLst/>
              <a:rect l="l" t="t" r="r" b="b"/>
              <a:pathLst>
                <a:path w="95885" h="127635">
                  <a:moveTo>
                    <a:pt x="60845" y="0"/>
                  </a:moveTo>
                  <a:lnTo>
                    <a:pt x="0" y="0"/>
                  </a:lnTo>
                  <a:lnTo>
                    <a:pt x="0" y="127012"/>
                  </a:lnTo>
                  <a:lnTo>
                    <a:pt x="7467" y="127012"/>
                  </a:lnTo>
                  <a:lnTo>
                    <a:pt x="7467" y="64223"/>
                  </a:lnTo>
                  <a:lnTo>
                    <a:pt x="57099" y="64223"/>
                  </a:lnTo>
                  <a:lnTo>
                    <a:pt x="57099" y="57442"/>
                  </a:lnTo>
                  <a:lnTo>
                    <a:pt x="7467" y="57442"/>
                  </a:lnTo>
                  <a:lnTo>
                    <a:pt x="7467" y="6743"/>
                  </a:lnTo>
                  <a:lnTo>
                    <a:pt x="60845" y="6743"/>
                  </a:lnTo>
                  <a:lnTo>
                    <a:pt x="60845" y="0"/>
                  </a:lnTo>
                  <a:close/>
                </a:path>
                <a:path w="95885" h="127635">
                  <a:moveTo>
                    <a:pt x="95846" y="0"/>
                  </a:moveTo>
                  <a:lnTo>
                    <a:pt x="88366" y="0"/>
                  </a:lnTo>
                  <a:lnTo>
                    <a:pt x="88366" y="127012"/>
                  </a:lnTo>
                  <a:lnTo>
                    <a:pt x="95846" y="127012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081362" y="6047040"/>
              <a:ext cx="77914" cy="131279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4190187" y="6049175"/>
              <a:ext cx="7620" cy="127635"/>
            </a:xfrm>
            <a:custGeom>
              <a:avLst/>
              <a:gdLst/>
              <a:ahLst/>
              <a:cxnLst/>
              <a:rect l="l" t="t" r="r" b="b"/>
              <a:pathLst>
                <a:path w="7620" h="127635">
                  <a:moveTo>
                    <a:pt x="7467" y="0"/>
                  </a:moveTo>
                  <a:lnTo>
                    <a:pt x="0" y="0"/>
                  </a:lnTo>
                  <a:lnTo>
                    <a:pt x="0" y="127012"/>
                  </a:lnTo>
                  <a:lnTo>
                    <a:pt x="7467" y="127012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223762" y="6049171"/>
              <a:ext cx="86995" cy="127012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336847" y="6049174"/>
              <a:ext cx="60960" cy="127000"/>
            </a:xfrm>
            <a:custGeom>
              <a:avLst/>
              <a:gdLst/>
              <a:ahLst/>
              <a:cxnLst/>
              <a:rect l="l" t="t" r="r" b="b"/>
              <a:pathLst>
                <a:path w="60960" h="127000">
                  <a:moveTo>
                    <a:pt x="60667" y="120650"/>
                  </a:moveTo>
                  <a:lnTo>
                    <a:pt x="7493" y="120650"/>
                  </a:lnTo>
                  <a:lnTo>
                    <a:pt x="7493" y="0"/>
                  </a:lnTo>
                  <a:lnTo>
                    <a:pt x="0" y="0"/>
                  </a:lnTo>
                  <a:lnTo>
                    <a:pt x="0" y="120650"/>
                  </a:lnTo>
                  <a:lnTo>
                    <a:pt x="0" y="127000"/>
                  </a:lnTo>
                  <a:lnTo>
                    <a:pt x="60667" y="127000"/>
                  </a:lnTo>
                  <a:lnTo>
                    <a:pt x="60667" y="120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484442" y="6052373"/>
              <a:ext cx="69723" cy="125945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4591126" y="6050236"/>
              <a:ext cx="36830" cy="126364"/>
            </a:xfrm>
            <a:custGeom>
              <a:avLst/>
              <a:gdLst/>
              <a:ahLst/>
              <a:cxnLst/>
              <a:rect l="l" t="t" r="r" b="b"/>
              <a:pathLst>
                <a:path w="36829" h="126364">
                  <a:moveTo>
                    <a:pt x="36804" y="0"/>
                  </a:moveTo>
                  <a:lnTo>
                    <a:pt x="30759" y="0"/>
                  </a:lnTo>
                  <a:lnTo>
                    <a:pt x="26072" y="7866"/>
                  </a:lnTo>
                  <a:lnTo>
                    <a:pt x="18642" y="14519"/>
                  </a:lnTo>
                  <a:lnTo>
                    <a:pt x="9579" y="19338"/>
                  </a:lnTo>
                  <a:lnTo>
                    <a:pt x="0" y="21704"/>
                  </a:lnTo>
                  <a:lnTo>
                    <a:pt x="0" y="27762"/>
                  </a:lnTo>
                  <a:lnTo>
                    <a:pt x="8415" y="25946"/>
                  </a:lnTo>
                  <a:lnTo>
                    <a:pt x="16821" y="22482"/>
                  </a:lnTo>
                  <a:lnTo>
                    <a:pt x="24331" y="17918"/>
                  </a:lnTo>
                  <a:lnTo>
                    <a:pt x="30060" y="12801"/>
                  </a:lnTo>
                  <a:lnTo>
                    <a:pt x="30060" y="125945"/>
                  </a:lnTo>
                  <a:lnTo>
                    <a:pt x="36804" y="125945"/>
                  </a:lnTo>
                  <a:lnTo>
                    <a:pt x="368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686603" y="6050244"/>
              <a:ext cx="70434" cy="12807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4795212" y="6158040"/>
              <a:ext cx="10795" cy="41275"/>
            </a:xfrm>
            <a:custGeom>
              <a:avLst/>
              <a:gdLst/>
              <a:ahLst/>
              <a:cxnLst/>
              <a:rect l="l" t="t" r="r" b="b"/>
              <a:pathLst>
                <a:path w="10795" h="41275">
                  <a:moveTo>
                    <a:pt x="10325" y="0"/>
                  </a:moveTo>
                  <a:lnTo>
                    <a:pt x="2857" y="0"/>
                  </a:lnTo>
                  <a:lnTo>
                    <a:pt x="2857" y="18148"/>
                  </a:lnTo>
                  <a:lnTo>
                    <a:pt x="4991" y="18148"/>
                  </a:lnTo>
                  <a:lnTo>
                    <a:pt x="4991" y="25971"/>
                  </a:lnTo>
                  <a:lnTo>
                    <a:pt x="4445" y="31661"/>
                  </a:lnTo>
                  <a:lnTo>
                    <a:pt x="0" y="34874"/>
                  </a:lnTo>
                  <a:lnTo>
                    <a:pt x="0" y="40919"/>
                  </a:lnTo>
                  <a:lnTo>
                    <a:pt x="7302" y="36817"/>
                  </a:lnTo>
                  <a:lnTo>
                    <a:pt x="10325" y="31661"/>
                  </a:lnTo>
                  <a:lnTo>
                    <a:pt x="10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899397" y="6050239"/>
              <a:ext cx="69037" cy="12594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000749" y="6050239"/>
              <a:ext cx="69037" cy="12594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163643" y="6049177"/>
              <a:ext cx="74714" cy="127012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271910" y="6049174"/>
              <a:ext cx="301625" cy="127635"/>
            </a:xfrm>
            <a:custGeom>
              <a:avLst/>
              <a:gdLst/>
              <a:ahLst/>
              <a:cxnLst/>
              <a:rect l="l" t="t" r="r" b="b"/>
              <a:pathLst>
                <a:path w="301625" h="127635">
                  <a:moveTo>
                    <a:pt x="62255" y="120256"/>
                  </a:moveTo>
                  <a:lnTo>
                    <a:pt x="7467" y="120256"/>
                  </a:lnTo>
                  <a:lnTo>
                    <a:pt x="7467" y="64223"/>
                  </a:lnTo>
                  <a:lnTo>
                    <a:pt x="57099" y="64223"/>
                  </a:lnTo>
                  <a:lnTo>
                    <a:pt x="57099" y="57442"/>
                  </a:lnTo>
                  <a:lnTo>
                    <a:pt x="7467" y="57442"/>
                  </a:lnTo>
                  <a:lnTo>
                    <a:pt x="7467" y="6743"/>
                  </a:lnTo>
                  <a:lnTo>
                    <a:pt x="60667" y="6743"/>
                  </a:lnTo>
                  <a:lnTo>
                    <a:pt x="60667" y="0"/>
                  </a:lnTo>
                  <a:lnTo>
                    <a:pt x="0" y="0"/>
                  </a:lnTo>
                  <a:lnTo>
                    <a:pt x="0" y="127012"/>
                  </a:lnTo>
                  <a:lnTo>
                    <a:pt x="62255" y="127012"/>
                  </a:lnTo>
                  <a:lnTo>
                    <a:pt x="62255" y="120256"/>
                  </a:lnTo>
                  <a:close/>
                </a:path>
                <a:path w="301625" h="127635">
                  <a:moveTo>
                    <a:pt x="211264" y="0"/>
                  </a:moveTo>
                  <a:lnTo>
                    <a:pt x="150418" y="0"/>
                  </a:lnTo>
                  <a:lnTo>
                    <a:pt x="150418" y="127012"/>
                  </a:lnTo>
                  <a:lnTo>
                    <a:pt x="157886" y="127012"/>
                  </a:lnTo>
                  <a:lnTo>
                    <a:pt x="157886" y="64223"/>
                  </a:lnTo>
                  <a:lnTo>
                    <a:pt x="207518" y="64223"/>
                  </a:lnTo>
                  <a:lnTo>
                    <a:pt x="207518" y="57442"/>
                  </a:lnTo>
                  <a:lnTo>
                    <a:pt x="157886" y="57442"/>
                  </a:lnTo>
                  <a:lnTo>
                    <a:pt x="157886" y="6743"/>
                  </a:lnTo>
                  <a:lnTo>
                    <a:pt x="211264" y="6743"/>
                  </a:lnTo>
                  <a:lnTo>
                    <a:pt x="211264" y="0"/>
                  </a:lnTo>
                  <a:close/>
                </a:path>
                <a:path w="301625" h="127635">
                  <a:moveTo>
                    <a:pt x="301053" y="120256"/>
                  </a:moveTo>
                  <a:lnTo>
                    <a:pt x="246265" y="120256"/>
                  </a:lnTo>
                  <a:lnTo>
                    <a:pt x="246265" y="64223"/>
                  </a:lnTo>
                  <a:lnTo>
                    <a:pt x="295897" y="64223"/>
                  </a:lnTo>
                  <a:lnTo>
                    <a:pt x="295897" y="57442"/>
                  </a:lnTo>
                  <a:lnTo>
                    <a:pt x="246265" y="57442"/>
                  </a:lnTo>
                  <a:lnTo>
                    <a:pt x="246265" y="6743"/>
                  </a:lnTo>
                  <a:lnTo>
                    <a:pt x="299440" y="6743"/>
                  </a:lnTo>
                  <a:lnTo>
                    <a:pt x="299440" y="0"/>
                  </a:lnTo>
                  <a:lnTo>
                    <a:pt x="238798" y="0"/>
                  </a:lnTo>
                  <a:lnTo>
                    <a:pt x="238798" y="127012"/>
                  </a:lnTo>
                  <a:lnTo>
                    <a:pt x="301053" y="127012"/>
                  </a:lnTo>
                  <a:lnTo>
                    <a:pt x="301053" y="1202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602442" y="6049177"/>
              <a:ext cx="71500" cy="12701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707333" y="6049168"/>
              <a:ext cx="72059" cy="127012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5812259" y="6049173"/>
              <a:ext cx="62865" cy="127635"/>
            </a:xfrm>
            <a:custGeom>
              <a:avLst/>
              <a:gdLst/>
              <a:ahLst/>
              <a:cxnLst/>
              <a:rect l="l" t="t" r="r" b="b"/>
              <a:pathLst>
                <a:path w="62864" h="127635">
                  <a:moveTo>
                    <a:pt x="60642" y="0"/>
                  </a:moveTo>
                  <a:lnTo>
                    <a:pt x="0" y="0"/>
                  </a:lnTo>
                  <a:lnTo>
                    <a:pt x="0" y="127012"/>
                  </a:lnTo>
                  <a:lnTo>
                    <a:pt x="62255" y="127012"/>
                  </a:lnTo>
                  <a:lnTo>
                    <a:pt x="62255" y="120256"/>
                  </a:lnTo>
                  <a:lnTo>
                    <a:pt x="7467" y="120256"/>
                  </a:lnTo>
                  <a:lnTo>
                    <a:pt x="7467" y="64223"/>
                  </a:lnTo>
                  <a:lnTo>
                    <a:pt x="57099" y="64223"/>
                  </a:lnTo>
                  <a:lnTo>
                    <a:pt x="57099" y="57442"/>
                  </a:lnTo>
                  <a:lnTo>
                    <a:pt x="7467" y="57442"/>
                  </a:lnTo>
                  <a:lnTo>
                    <a:pt x="7467" y="6743"/>
                  </a:lnTo>
                  <a:lnTo>
                    <a:pt x="60642" y="6743"/>
                  </a:lnTo>
                  <a:lnTo>
                    <a:pt x="60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903984" y="6049168"/>
              <a:ext cx="72059" cy="12701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004790" y="6047040"/>
              <a:ext cx="82029" cy="13127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179048" y="6049177"/>
              <a:ext cx="74714" cy="127012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287319" y="6049173"/>
              <a:ext cx="62865" cy="127635"/>
            </a:xfrm>
            <a:custGeom>
              <a:avLst/>
              <a:gdLst/>
              <a:ahLst/>
              <a:cxnLst/>
              <a:rect l="l" t="t" r="r" b="b"/>
              <a:pathLst>
                <a:path w="62864" h="127635">
                  <a:moveTo>
                    <a:pt x="60667" y="0"/>
                  </a:moveTo>
                  <a:lnTo>
                    <a:pt x="0" y="0"/>
                  </a:lnTo>
                  <a:lnTo>
                    <a:pt x="0" y="127012"/>
                  </a:lnTo>
                  <a:lnTo>
                    <a:pt x="62280" y="127012"/>
                  </a:lnTo>
                  <a:lnTo>
                    <a:pt x="62280" y="120256"/>
                  </a:lnTo>
                  <a:lnTo>
                    <a:pt x="7493" y="120256"/>
                  </a:lnTo>
                  <a:lnTo>
                    <a:pt x="7493" y="64223"/>
                  </a:lnTo>
                  <a:lnTo>
                    <a:pt x="57124" y="64223"/>
                  </a:lnTo>
                  <a:lnTo>
                    <a:pt x="57124" y="57442"/>
                  </a:lnTo>
                  <a:lnTo>
                    <a:pt x="7493" y="57442"/>
                  </a:lnTo>
                  <a:lnTo>
                    <a:pt x="7493" y="6743"/>
                  </a:lnTo>
                  <a:lnTo>
                    <a:pt x="60667" y="6743"/>
                  </a:lnTo>
                  <a:lnTo>
                    <a:pt x="60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435079" y="6050239"/>
              <a:ext cx="69011" cy="125945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535718" y="6050244"/>
              <a:ext cx="70434" cy="128079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642920" y="6050236"/>
              <a:ext cx="36830" cy="126364"/>
            </a:xfrm>
            <a:custGeom>
              <a:avLst/>
              <a:gdLst/>
              <a:ahLst/>
              <a:cxnLst/>
              <a:rect l="l" t="t" r="r" b="b"/>
              <a:pathLst>
                <a:path w="36829" h="126364">
                  <a:moveTo>
                    <a:pt x="36829" y="0"/>
                  </a:moveTo>
                  <a:lnTo>
                    <a:pt x="30784" y="0"/>
                  </a:lnTo>
                  <a:lnTo>
                    <a:pt x="26094" y="7866"/>
                  </a:lnTo>
                  <a:lnTo>
                    <a:pt x="18654" y="14519"/>
                  </a:lnTo>
                  <a:lnTo>
                    <a:pt x="9583" y="19338"/>
                  </a:lnTo>
                  <a:lnTo>
                    <a:pt x="0" y="21704"/>
                  </a:lnTo>
                  <a:lnTo>
                    <a:pt x="0" y="27762"/>
                  </a:lnTo>
                  <a:lnTo>
                    <a:pt x="8426" y="25946"/>
                  </a:lnTo>
                  <a:lnTo>
                    <a:pt x="16830" y="22482"/>
                  </a:lnTo>
                  <a:lnTo>
                    <a:pt x="24335" y="17918"/>
                  </a:lnTo>
                  <a:lnTo>
                    <a:pt x="30060" y="12801"/>
                  </a:lnTo>
                  <a:lnTo>
                    <a:pt x="30060" y="125945"/>
                  </a:lnTo>
                  <a:lnTo>
                    <a:pt x="36829" y="125945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738412" y="6050244"/>
              <a:ext cx="70427" cy="128079"/>
            </a:xfrm>
            <a:prstGeom prst="rect">
              <a:avLst/>
            </a:prstGeom>
          </p:spPr>
        </p:pic>
      </p:grpSp>
      <p:grpSp>
        <p:nvGrpSpPr>
          <p:cNvPr id="129" name="object 129"/>
          <p:cNvGrpSpPr/>
          <p:nvPr/>
        </p:nvGrpSpPr>
        <p:grpSpPr>
          <a:xfrm>
            <a:off x="7340841" y="9713353"/>
            <a:ext cx="219710" cy="630555"/>
            <a:chOff x="7340841" y="9713353"/>
            <a:chExt cx="219710" cy="630555"/>
          </a:xfrm>
        </p:grpSpPr>
        <p:sp>
          <p:nvSpPr>
            <p:cNvPr id="130" name="object 130"/>
            <p:cNvSpPr/>
            <p:nvPr/>
          </p:nvSpPr>
          <p:spPr>
            <a:xfrm>
              <a:off x="7340841" y="9713353"/>
              <a:ext cx="219710" cy="290830"/>
            </a:xfrm>
            <a:custGeom>
              <a:avLst/>
              <a:gdLst/>
              <a:ahLst/>
              <a:cxnLst/>
              <a:rect l="l" t="t" r="r" b="b"/>
              <a:pathLst>
                <a:path w="219709" h="290829">
                  <a:moveTo>
                    <a:pt x="43954" y="0"/>
                  </a:moveTo>
                  <a:lnTo>
                    <a:pt x="0" y="0"/>
                  </a:lnTo>
                  <a:lnTo>
                    <a:pt x="0" y="290322"/>
                  </a:lnTo>
                  <a:lnTo>
                    <a:pt x="43954" y="290322"/>
                  </a:lnTo>
                  <a:lnTo>
                    <a:pt x="43954" y="0"/>
                  </a:lnTo>
                  <a:close/>
                </a:path>
                <a:path w="219709" h="290829">
                  <a:moveTo>
                    <a:pt x="219176" y="0"/>
                  </a:moveTo>
                  <a:lnTo>
                    <a:pt x="69659" y="0"/>
                  </a:lnTo>
                  <a:lnTo>
                    <a:pt x="69659" y="290322"/>
                  </a:lnTo>
                  <a:lnTo>
                    <a:pt x="219176" y="290322"/>
                  </a:lnTo>
                  <a:lnTo>
                    <a:pt x="219176" y="0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7340841" y="10003675"/>
              <a:ext cx="219710" cy="170180"/>
            </a:xfrm>
            <a:custGeom>
              <a:avLst/>
              <a:gdLst/>
              <a:ahLst/>
              <a:cxnLst/>
              <a:rect l="l" t="t" r="r" b="b"/>
              <a:pathLst>
                <a:path w="219709" h="170179">
                  <a:moveTo>
                    <a:pt x="43954" y="0"/>
                  </a:moveTo>
                  <a:lnTo>
                    <a:pt x="0" y="0"/>
                  </a:lnTo>
                  <a:lnTo>
                    <a:pt x="0" y="169748"/>
                  </a:lnTo>
                  <a:lnTo>
                    <a:pt x="43954" y="169748"/>
                  </a:lnTo>
                  <a:lnTo>
                    <a:pt x="43954" y="0"/>
                  </a:lnTo>
                  <a:close/>
                </a:path>
                <a:path w="219709" h="170179">
                  <a:moveTo>
                    <a:pt x="219176" y="0"/>
                  </a:moveTo>
                  <a:lnTo>
                    <a:pt x="69659" y="0"/>
                  </a:lnTo>
                  <a:lnTo>
                    <a:pt x="69659" y="169748"/>
                  </a:lnTo>
                  <a:lnTo>
                    <a:pt x="219176" y="169748"/>
                  </a:lnTo>
                  <a:lnTo>
                    <a:pt x="219176" y="0"/>
                  </a:lnTo>
                  <a:close/>
                </a:path>
              </a:pathLst>
            </a:custGeom>
            <a:solidFill>
              <a:srgbClr val="2534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7340841" y="10173982"/>
              <a:ext cx="219710" cy="170180"/>
            </a:xfrm>
            <a:custGeom>
              <a:avLst/>
              <a:gdLst/>
              <a:ahLst/>
              <a:cxnLst/>
              <a:rect l="l" t="t" r="r" b="b"/>
              <a:pathLst>
                <a:path w="219709" h="170179">
                  <a:moveTo>
                    <a:pt x="43954" y="25"/>
                  </a:moveTo>
                  <a:lnTo>
                    <a:pt x="0" y="25"/>
                  </a:lnTo>
                  <a:lnTo>
                    <a:pt x="0" y="169799"/>
                  </a:lnTo>
                  <a:lnTo>
                    <a:pt x="43954" y="169799"/>
                  </a:lnTo>
                  <a:lnTo>
                    <a:pt x="43954" y="25"/>
                  </a:lnTo>
                  <a:close/>
                </a:path>
                <a:path w="219709" h="170179">
                  <a:moveTo>
                    <a:pt x="219176" y="0"/>
                  </a:moveTo>
                  <a:lnTo>
                    <a:pt x="69659" y="0"/>
                  </a:lnTo>
                  <a:lnTo>
                    <a:pt x="69659" y="169799"/>
                  </a:lnTo>
                  <a:lnTo>
                    <a:pt x="219176" y="169799"/>
                  </a:lnTo>
                  <a:lnTo>
                    <a:pt x="219176" y="0"/>
                  </a:lnTo>
                  <a:close/>
                </a:path>
              </a:pathLst>
            </a:custGeom>
            <a:solidFill>
              <a:srgbClr val="D1323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3" name="object 133"/>
          <p:cNvGrpSpPr/>
          <p:nvPr/>
        </p:nvGrpSpPr>
        <p:grpSpPr>
          <a:xfrm>
            <a:off x="5381796" y="9781391"/>
            <a:ext cx="684530" cy="513080"/>
            <a:chOff x="5381796" y="9781391"/>
            <a:chExt cx="684530" cy="513080"/>
          </a:xfrm>
        </p:grpSpPr>
        <p:sp>
          <p:nvSpPr>
            <p:cNvPr id="134" name="object 134"/>
            <p:cNvSpPr/>
            <p:nvPr/>
          </p:nvSpPr>
          <p:spPr>
            <a:xfrm>
              <a:off x="5381796" y="9781406"/>
              <a:ext cx="345440" cy="513080"/>
            </a:xfrm>
            <a:custGeom>
              <a:avLst/>
              <a:gdLst/>
              <a:ahLst/>
              <a:cxnLst/>
              <a:rect l="l" t="t" r="r" b="b"/>
              <a:pathLst>
                <a:path w="345439" h="513079">
                  <a:moveTo>
                    <a:pt x="298475" y="0"/>
                  </a:moveTo>
                  <a:lnTo>
                    <a:pt x="89420" y="0"/>
                  </a:lnTo>
                  <a:lnTo>
                    <a:pt x="89420" y="89839"/>
                  </a:lnTo>
                  <a:lnTo>
                    <a:pt x="0" y="89839"/>
                  </a:lnTo>
                  <a:lnTo>
                    <a:pt x="0" y="425069"/>
                  </a:lnTo>
                  <a:lnTo>
                    <a:pt x="89420" y="425069"/>
                  </a:lnTo>
                  <a:lnTo>
                    <a:pt x="89420" y="513054"/>
                  </a:lnTo>
                  <a:lnTo>
                    <a:pt x="309486" y="513054"/>
                  </a:lnTo>
                  <a:lnTo>
                    <a:pt x="330034" y="478850"/>
                  </a:lnTo>
                  <a:lnTo>
                    <a:pt x="341463" y="444644"/>
                  </a:lnTo>
                  <a:lnTo>
                    <a:pt x="345175" y="410437"/>
                  </a:lnTo>
                  <a:lnTo>
                    <a:pt x="342574" y="376230"/>
                  </a:lnTo>
                  <a:lnTo>
                    <a:pt x="335297" y="343090"/>
                  </a:lnTo>
                  <a:lnTo>
                    <a:pt x="51816" y="343090"/>
                  </a:lnTo>
                  <a:lnTo>
                    <a:pt x="51816" y="174993"/>
                  </a:lnTo>
                  <a:lnTo>
                    <a:pt x="111744" y="174993"/>
                  </a:lnTo>
                  <a:lnTo>
                    <a:pt x="119044" y="171998"/>
                  </a:lnTo>
                  <a:lnTo>
                    <a:pt x="130149" y="170586"/>
                  </a:lnTo>
                  <a:lnTo>
                    <a:pt x="272852" y="170586"/>
                  </a:lnTo>
                  <a:lnTo>
                    <a:pt x="265424" y="136787"/>
                  </a:lnTo>
                  <a:lnTo>
                    <a:pt x="262816" y="102586"/>
                  </a:lnTo>
                  <a:lnTo>
                    <a:pt x="266520" y="68388"/>
                  </a:lnTo>
                  <a:lnTo>
                    <a:pt x="277939" y="34192"/>
                  </a:lnTo>
                  <a:lnTo>
                    <a:pt x="298475" y="0"/>
                  </a:lnTo>
                  <a:close/>
                </a:path>
                <a:path w="345439" h="513079">
                  <a:moveTo>
                    <a:pt x="116014" y="210959"/>
                  </a:moveTo>
                  <a:lnTo>
                    <a:pt x="113080" y="210959"/>
                  </a:lnTo>
                  <a:lnTo>
                    <a:pt x="107683" y="212153"/>
                  </a:lnTo>
                  <a:lnTo>
                    <a:pt x="94361" y="246011"/>
                  </a:lnTo>
                  <a:lnTo>
                    <a:pt x="94361" y="343090"/>
                  </a:lnTo>
                  <a:lnTo>
                    <a:pt x="135191" y="343090"/>
                  </a:lnTo>
                  <a:lnTo>
                    <a:pt x="135086" y="233033"/>
                  </a:lnTo>
                  <a:lnTo>
                    <a:pt x="116014" y="210959"/>
                  </a:lnTo>
                  <a:close/>
                </a:path>
                <a:path w="345439" h="513079">
                  <a:moveTo>
                    <a:pt x="197421" y="210959"/>
                  </a:moveTo>
                  <a:lnTo>
                    <a:pt x="176184" y="246011"/>
                  </a:lnTo>
                  <a:lnTo>
                    <a:pt x="176085" y="343090"/>
                  </a:lnTo>
                  <a:lnTo>
                    <a:pt x="216865" y="343090"/>
                  </a:lnTo>
                  <a:lnTo>
                    <a:pt x="216757" y="240294"/>
                  </a:lnTo>
                  <a:lnTo>
                    <a:pt x="197421" y="210959"/>
                  </a:lnTo>
                  <a:close/>
                </a:path>
                <a:path w="345439" h="513079">
                  <a:moveTo>
                    <a:pt x="272852" y="170586"/>
                  </a:moveTo>
                  <a:lnTo>
                    <a:pt x="207594" y="170586"/>
                  </a:lnTo>
                  <a:lnTo>
                    <a:pt x="218009" y="171380"/>
                  </a:lnTo>
                  <a:lnTo>
                    <a:pt x="227644" y="173910"/>
                  </a:lnTo>
                  <a:lnTo>
                    <a:pt x="254090" y="203758"/>
                  </a:lnTo>
                  <a:lnTo>
                    <a:pt x="257771" y="231482"/>
                  </a:lnTo>
                  <a:lnTo>
                    <a:pt x="257771" y="343090"/>
                  </a:lnTo>
                  <a:lnTo>
                    <a:pt x="335297" y="343090"/>
                  </a:lnTo>
                  <a:lnTo>
                    <a:pt x="335062" y="342022"/>
                  </a:lnTo>
                  <a:lnTo>
                    <a:pt x="324042" y="307814"/>
                  </a:lnTo>
                  <a:lnTo>
                    <a:pt x="310918" y="273606"/>
                  </a:lnTo>
                  <a:lnTo>
                    <a:pt x="297091" y="239400"/>
                  </a:lnTo>
                  <a:lnTo>
                    <a:pt x="283964" y="205194"/>
                  </a:lnTo>
                  <a:lnTo>
                    <a:pt x="272941" y="170989"/>
                  </a:lnTo>
                  <a:lnTo>
                    <a:pt x="272852" y="170586"/>
                  </a:lnTo>
                  <a:close/>
                </a:path>
                <a:path w="345439" h="513079">
                  <a:moveTo>
                    <a:pt x="207594" y="170586"/>
                  </a:moveTo>
                  <a:lnTo>
                    <a:pt x="130149" y="170586"/>
                  </a:lnTo>
                  <a:lnTo>
                    <a:pt x="141696" y="171874"/>
                  </a:lnTo>
                  <a:lnTo>
                    <a:pt x="152329" y="176128"/>
                  </a:lnTo>
                  <a:lnTo>
                    <a:pt x="161471" y="183575"/>
                  </a:lnTo>
                  <a:lnTo>
                    <a:pt x="168617" y="194500"/>
                  </a:lnTo>
                  <a:lnTo>
                    <a:pt x="175700" y="185336"/>
                  </a:lnTo>
                  <a:lnTo>
                    <a:pt x="184629" y="177719"/>
                  </a:lnTo>
                  <a:lnTo>
                    <a:pt x="195296" y="172513"/>
                  </a:lnTo>
                  <a:lnTo>
                    <a:pt x="207594" y="170586"/>
                  </a:lnTo>
                  <a:close/>
                </a:path>
                <a:path w="345439" h="513079">
                  <a:moveTo>
                    <a:pt x="111744" y="174993"/>
                  </a:moveTo>
                  <a:lnTo>
                    <a:pt x="92329" y="174993"/>
                  </a:lnTo>
                  <a:lnTo>
                    <a:pt x="92329" y="191566"/>
                  </a:lnTo>
                  <a:lnTo>
                    <a:pt x="100040" y="182732"/>
                  </a:lnTo>
                  <a:lnTo>
                    <a:pt x="109000" y="176118"/>
                  </a:lnTo>
                  <a:lnTo>
                    <a:pt x="111744" y="174993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5729287" y="9781391"/>
              <a:ext cx="337185" cy="513080"/>
            </a:xfrm>
            <a:custGeom>
              <a:avLst/>
              <a:gdLst/>
              <a:ahLst/>
              <a:cxnLst/>
              <a:rect l="l" t="t" r="r" b="b"/>
              <a:pathLst>
                <a:path w="337185" h="513079">
                  <a:moveTo>
                    <a:pt x="247768" y="0"/>
                  </a:moveTo>
                  <a:lnTo>
                    <a:pt x="36034" y="0"/>
                  </a:lnTo>
                  <a:lnTo>
                    <a:pt x="15373" y="34194"/>
                  </a:lnTo>
                  <a:lnTo>
                    <a:pt x="3829" y="68389"/>
                  </a:lnTo>
                  <a:lnTo>
                    <a:pt x="0" y="102586"/>
                  </a:lnTo>
                  <a:lnTo>
                    <a:pt x="2482" y="136784"/>
                  </a:lnTo>
                  <a:lnTo>
                    <a:pt x="9873" y="170984"/>
                  </a:lnTo>
                  <a:lnTo>
                    <a:pt x="20770" y="205186"/>
                  </a:lnTo>
                  <a:lnTo>
                    <a:pt x="33771" y="239388"/>
                  </a:lnTo>
                  <a:lnTo>
                    <a:pt x="47473" y="273593"/>
                  </a:lnTo>
                  <a:lnTo>
                    <a:pt x="60473" y="307798"/>
                  </a:lnTo>
                  <a:lnTo>
                    <a:pt x="71369" y="342006"/>
                  </a:lnTo>
                  <a:lnTo>
                    <a:pt x="78758" y="376215"/>
                  </a:lnTo>
                  <a:lnTo>
                    <a:pt x="81238" y="410425"/>
                  </a:lnTo>
                  <a:lnTo>
                    <a:pt x="77405" y="444637"/>
                  </a:lnTo>
                  <a:lnTo>
                    <a:pt x="65856" y="478851"/>
                  </a:lnTo>
                  <a:lnTo>
                    <a:pt x="45191" y="513067"/>
                  </a:lnTo>
                  <a:lnTo>
                    <a:pt x="248315" y="513067"/>
                  </a:lnTo>
                  <a:lnTo>
                    <a:pt x="248315" y="424560"/>
                  </a:lnTo>
                  <a:lnTo>
                    <a:pt x="336580" y="424560"/>
                  </a:lnTo>
                  <a:lnTo>
                    <a:pt x="336580" y="343814"/>
                  </a:lnTo>
                  <a:lnTo>
                    <a:pt x="121645" y="343814"/>
                  </a:lnTo>
                  <a:lnTo>
                    <a:pt x="121645" y="173151"/>
                  </a:lnTo>
                  <a:lnTo>
                    <a:pt x="185112" y="173151"/>
                  </a:lnTo>
                  <a:lnTo>
                    <a:pt x="195205" y="170761"/>
                  </a:lnTo>
                  <a:lnTo>
                    <a:pt x="207763" y="169862"/>
                  </a:lnTo>
                  <a:lnTo>
                    <a:pt x="336580" y="169862"/>
                  </a:lnTo>
                  <a:lnTo>
                    <a:pt x="336580" y="89865"/>
                  </a:lnTo>
                  <a:lnTo>
                    <a:pt x="247768" y="89865"/>
                  </a:lnTo>
                  <a:lnTo>
                    <a:pt x="247768" y="0"/>
                  </a:lnTo>
                  <a:close/>
                </a:path>
                <a:path w="337185" h="513079">
                  <a:moveTo>
                    <a:pt x="166095" y="289039"/>
                  </a:moveTo>
                  <a:lnTo>
                    <a:pt x="166095" y="343814"/>
                  </a:lnTo>
                  <a:lnTo>
                    <a:pt x="336580" y="343814"/>
                  </a:lnTo>
                  <a:lnTo>
                    <a:pt x="336580" y="304101"/>
                  </a:lnTo>
                  <a:lnTo>
                    <a:pt x="210164" y="304101"/>
                  </a:lnTo>
                  <a:lnTo>
                    <a:pt x="197751" y="303149"/>
                  </a:lnTo>
                  <a:lnTo>
                    <a:pt x="185981" y="300308"/>
                  </a:lnTo>
                  <a:lnTo>
                    <a:pt x="175286" y="295598"/>
                  </a:lnTo>
                  <a:lnTo>
                    <a:pt x="166095" y="289039"/>
                  </a:lnTo>
                  <a:close/>
                </a:path>
                <a:path w="337185" h="513079">
                  <a:moveTo>
                    <a:pt x="336580" y="169862"/>
                  </a:moveTo>
                  <a:lnTo>
                    <a:pt x="207763" y="169862"/>
                  </a:lnTo>
                  <a:lnTo>
                    <a:pt x="225102" y="171306"/>
                  </a:lnTo>
                  <a:lnTo>
                    <a:pt x="240066" y="175436"/>
                  </a:lnTo>
                  <a:lnTo>
                    <a:pt x="270699" y="200812"/>
                  </a:lnTo>
                  <a:lnTo>
                    <a:pt x="280509" y="238277"/>
                  </a:lnTo>
                  <a:lnTo>
                    <a:pt x="279407" y="250841"/>
                  </a:lnTo>
                  <a:lnTo>
                    <a:pt x="252824" y="292250"/>
                  </a:lnTo>
                  <a:lnTo>
                    <a:pt x="210164" y="304101"/>
                  </a:lnTo>
                  <a:lnTo>
                    <a:pt x="336580" y="304101"/>
                  </a:lnTo>
                  <a:lnTo>
                    <a:pt x="336580" y="169862"/>
                  </a:lnTo>
                  <a:close/>
                </a:path>
                <a:path w="337185" h="513079">
                  <a:moveTo>
                    <a:pt x="185112" y="173151"/>
                  </a:moveTo>
                  <a:lnTo>
                    <a:pt x="164088" y="173151"/>
                  </a:lnTo>
                  <a:lnTo>
                    <a:pt x="164088" y="185077"/>
                  </a:lnTo>
                  <a:lnTo>
                    <a:pt x="173054" y="178263"/>
                  </a:lnTo>
                  <a:lnTo>
                    <a:pt x="183530" y="173526"/>
                  </a:lnTo>
                  <a:lnTo>
                    <a:pt x="185112" y="173151"/>
                  </a:lnTo>
                  <a:close/>
                </a:path>
              </a:pathLst>
            </a:custGeom>
            <a:solidFill>
              <a:srgbClr val="E225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5658953" y="9781410"/>
              <a:ext cx="137795" cy="513080"/>
            </a:xfrm>
            <a:custGeom>
              <a:avLst/>
              <a:gdLst/>
              <a:ahLst/>
              <a:cxnLst/>
              <a:rect l="l" t="t" r="r" b="b"/>
              <a:pathLst>
                <a:path w="137795" h="513079">
                  <a:moveTo>
                    <a:pt x="92062" y="0"/>
                  </a:moveTo>
                  <a:lnTo>
                    <a:pt x="35687" y="0"/>
                  </a:lnTo>
                  <a:lnTo>
                    <a:pt x="15139" y="34196"/>
                  </a:lnTo>
                  <a:lnTo>
                    <a:pt x="3711" y="68395"/>
                  </a:lnTo>
                  <a:lnTo>
                    <a:pt x="0" y="102594"/>
                  </a:lnTo>
                  <a:lnTo>
                    <a:pt x="2602" y="136795"/>
                  </a:lnTo>
                  <a:lnTo>
                    <a:pt x="10115" y="170997"/>
                  </a:lnTo>
                  <a:lnTo>
                    <a:pt x="21136" y="205200"/>
                  </a:lnTo>
                  <a:lnTo>
                    <a:pt x="34261" y="239403"/>
                  </a:lnTo>
                  <a:lnTo>
                    <a:pt x="48088" y="273606"/>
                  </a:lnTo>
                  <a:lnTo>
                    <a:pt x="61214" y="307810"/>
                  </a:lnTo>
                  <a:lnTo>
                    <a:pt x="72235" y="342014"/>
                  </a:lnTo>
                  <a:lnTo>
                    <a:pt x="79749" y="376218"/>
                  </a:lnTo>
                  <a:lnTo>
                    <a:pt x="82353" y="410422"/>
                  </a:lnTo>
                  <a:lnTo>
                    <a:pt x="78643" y="444625"/>
                  </a:lnTo>
                  <a:lnTo>
                    <a:pt x="67217" y="478827"/>
                  </a:lnTo>
                  <a:lnTo>
                    <a:pt x="46672" y="513029"/>
                  </a:lnTo>
                  <a:lnTo>
                    <a:pt x="101193" y="513029"/>
                  </a:lnTo>
                  <a:lnTo>
                    <a:pt x="121854" y="478827"/>
                  </a:lnTo>
                  <a:lnTo>
                    <a:pt x="133397" y="444625"/>
                  </a:lnTo>
                  <a:lnTo>
                    <a:pt x="137226" y="410422"/>
                  </a:lnTo>
                  <a:lnTo>
                    <a:pt x="134742" y="376218"/>
                  </a:lnTo>
                  <a:lnTo>
                    <a:pt x="127350" y="342014"/>
                  </a:lnTo>
                  <a:lnTo>
                    <a:pt x="116452" y="307810"/>
                  </a:lnTo>
                  <a:lnTo>
                    <a:pt x="103450" y="273606"/>
                  </a:lnTo>
                  <a:lnTo>
                    <a:pt x="89748" y="239403"/>
                  </a:lnTo>
                  <a:lnTo>
                    <a:pt x="76749" y="205200"/>
                  </a:lnTo>
                  <a:lnTo>
                    <a:pt x="65854" y="170997"/>
                  </a:lnTo>
                  <a:lnTo>
                    <a:pt x="58468" y="136795"/>
                  </a:lnTo>
                  <a:lnTo>
                    <a:pt x="55993" y="102594"/>
                  </a:lnTo>
                  <a:lnTo>
                    <a:pt x="59832" y="68395"/>
                  </a:lnTo>
                  <a:lnTo>
                    <a:pt x="71387" y="34196"/>
                  </a:lnTo>
                  <a:lnTo>
                    <a:pt x="92062" y="0"/>
                  </a:lnTo>
                  <a:close/>
                </a:path>
              </a:pathLst>
            </a:custGeom>
            <a:solidFill>
              <a:srgbClr val="2534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898631" y="9986768"/>
              <a:ext cx="74168" cy="63830"/>
            </a:xfrm>
            <a:prstGeom prst="rect">
              <a:avLst/>
            </a:prstGeom>
          </p:spPr>
        </p:pic>
      </p:grpSp>
      <p:pic>
        <p:nvPicPr>
          <p:cNvPr id="138" name="object 138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6205189" y="10037889"/>
            <a:ext cx="986972" cy="248657"/>
          </a:xfrm>
          <a:prstGeom prst="rect">
            <a:avLst/>
          </a:prstGeom>
        </p:spPr>
      </p:pic>
      <p:sp>
        <p:nvSpPr>
          <p:cNvPr id="139" name="object 139"/>
          <p:cNvSpPr/>
          <p:nvPr/>
        </p:nvSpPr>
        <p:spPr>
          <a:xfrm>
            <a:off x="6120942" y="9781387"/>
            <a:ext cx="10795" cy="513080"/>
          </a:xfrm>
          <a:custGeom>
            <a:avLst/>
            <a:gdLst/>
            <a:ahLst/>
            <a:cxnLst/>
            <a:rect l="l" t="t" r="r" b="b"/>
            <a:pathLst>
              <a:path w="10795" h="513079">
                <a:moveTo>
                  <a:pt x="10248" y="0"/>
                </a:moveTo>
                <a:lnTo>
                  <a:pt x="0" y="0"/>
                </a:lnTo>
                <a:lnTo>
                  <a:pt x="0" y="513029"/>
                </a:lnTo>
                <a:lnTo>
                  <a:pt x="10248" y="513029"/>
                </a:lnTo>
                <a:lnTo>
                  <a:pt x="10248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2228215" cy="5130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200">
                <a:latin typeface="Arial MT"/>
                <a:cs typeface="Arial MT"/>
              </a:rPr>
              <a:t>MODEL</a:t>
            </a:r>
            <a:r>
              <a:rPr dirty="0" sz="1200" spc="-27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GESTIÓ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APLICACIÓN  </a:t>
            </a: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CONSENTI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175">
                <a:latin typeface="Arial MT"/>
                <a:cs typeface="Arial MT"/>
              </a:rPr>
              <a:t>IENT</a:t>
            </a:r>
            <a:r>
              <a:rPr dirty="0" sz="1200" spc="-305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INFOR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210">
                <a:latin typeface="Arial MT"/>
                <a:cs typeface="Arial MT"/>
              </a:rPr>
              <a:t>ADO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215">
                <a:latin typeface="Arial MT"/>
                <a:cs typeface="Arial MT"/>
              </a:rPr>
              <a:t>E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</a:t>
            </a:r>
            <a:r>
              <a:rPr dirty="0" sz="1200" spc="-210">
                <a:latin typeface="Arial MT"/>
                <a:cs typeface="Arial MT"/>
              </a:rPr>
              <a:t>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PRÁCTIC</a:t>
            </a:r>
            <a:r>
              <a:rPr dirty="0" sz="1200" spc="-245">
                <a:latin typeface="Arial MT"/>
                <a:cs typeface="Arial MT"/>
              </a:rPr>
              <a:t>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3902" y="449089"/>
            <a:ext cx="2095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85">
                <a:latin typeface="Trebuchet MS"/>
                <a:cs typeface="Trebuchet MS"/>
              </a:rPr>
              <a:t>8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67299" y="2699503"/>
            <a:ext cx="3806190" cy="35871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40">
                <a:latin typeface="Arial MT"/>
                <a:cs typeface="Arial MT"/>
              </a:rPr>
              <a:t>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consentimiento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informado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uno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los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instrumentos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que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buscan  </a:t>
            </a:r>
            <a:r>
              <a:rPr dirty="0" sz="1200" spc="-110">
                <a:latin typeface="Arial MT"/>
                <a:cs typeface="Arial MT"/>
              </a:rPr>
              <a:t>asegurar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que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95">
                <a:latin typeface="Arial MT"/>
                <a:cs typeface="Arial MT"/>
              </a:rPr>
              <a:t>reciba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información </a:t>
            </a:r>
            <a:r>
              <a:rPr dirty="0" sz="1200" spc="-120">
                <a:latin typeface="Arial MT"/>
                <a:cs typeface="Arial MT"/>
              </a:rPr>
              <a:t>adecuada, </a:t>
            </a:r>
            <a:r>
              <a:rPr dirty="0" sz="1200" spc="-125">
                <a:latin typeface="Arial MT"/>
                <a:cs typeface="Arial MT"/>
              </a:rPr>
              <a:t>que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se 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motive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decisión </a:t>
            </a:r>
            <a:r>
              <a:rPr dirty="0" sz="1200" spc="-125">
                <a:latin typeface="Arial MT"/>
                <a:cs typeface="Arial MT"/>
              </a:rPr>
              <a:t>autónoma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20">
                <a:latin typeface="Arial MT"/>
                <a:cs typeface="Arial MT"/>
              </a:rPr>
              <a:t>y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que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se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refrenden </a:t>
            </a:r>
            <a:r>
              <a:rPr dirty="0" sz="1200" spc="-95">
                <a:latin typeface="Arial MT"/>
                <a:cs typeface="Arial MT"/>
              </a:rPr>
              <a:t>los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acuerdos </a:t>
            </a:r>
            <a:r>
              <a:rPr dirty="0" sz="1200" spc="-95">
                <a:latin typeface="Arial MT"/>
                <a:cs typeface="Arial MT"/>
              </a:rPr>
              <a:t>entre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profesional </a:t>
            </a:r>
            <a:r>
              <a:rPr dirty="0" sz="1200" spc="-130">
                <a:latin typeface="Arial MT"/>
                <a:cs typeface="Arial MT"/>
              </a:rPr>
              <a:t>de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salud </a:t>
            </a:r>
            <a:r>
              <a:rPr dirty="0" sz="1200" spc="-120">
                <a:latin typeface="Arial MT"/>
                <a:cs typeface="Arial MT"/>
              </a:rPr>
              <a:t>y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médico, </a:t>
            </a:r>
            <a:r>
              <a:rPr dirty="0" sz="1200" spc="-114">
                <a:latin typeface="Arial MT"/>
                <a:cs typeface="Arial MT"/>
              </a:rPr>
              <a:t>para </a:t>
            </a:r>
            <a:r>
              <a:rPr dirty="0" sz="1200" spc="-110">
                <a:latin typeface="Arial MT"/>
                <a:cs typeface="Arial MT"/>
              </a:rPr>
              <a:t>buscar </a:t>
            </a:r>
            <a:r>
              <a:rPr dirty="0" sz="1200" spc="-95">
                <a:latin typeface="Arial MT"/>
                <a:cs typeface="Arial MT"/>
              </a:rPr>
              <a:t>las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mejores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opciones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atención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cuidado,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según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cada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caso.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85">
                <a:latin typeface="Arial MT"/>
                <a:cs typeface="Arial MT"/>
              </a:rPr>
              <a:t>En</a:t>
            </a:r>
            <a:r>
              <a:rPr dirty="0" sz="1200" spc="-18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35">
                <a:latin typeface="Arial MT"/>
                <a:cs typeface="Arial MT"/>
              </a:rPr>
              <a:t>año </a:t>
            </a:r>
            <a:r>
              <a:rPr dirty="0" sz="1200" spc="-90">
                <a:latin typeface="Arial MT"/>
                <a:cs typeface="Arial MT"/>
              </a:rPr>
              <a:t>2016, </a:t>
            </a:r>
            <a:r>
              <a:rPr dirty="0" sz="1200" spc="-130">
                <a:latin typeface="Arial MT"/>
                <a:cs typeface="Arial MT"/>
              </a:rPr>
              <a:t>se </a:t>
            </a:r>
            <a:r>
              <a:rPr dirty="0" sz="1200" spc="-100">
                <a:latin typeface="Arial MT"/>
                <a:cs typeface="Arial MT"/>
              </a:rPr>
              <a:t>expidió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25">
                <a:latin typeface="Arial MT"/>
                <a:cs typeface="Arial MT"/>
              </a:rPr>
              <a:t>Acuerdo </a:t>
            </a:r>
            <a:r>
              <a:rPr dirty="0" sz="1200" spc="-80">
                <a:latin typeface="Arial MT"/>
                <a:cs typeface="Arial MT"/>
              </a:rPr>
              <a:t>Ministerial </a:t>
            </a:r>
            <a:r>
              <a:rPr dirty="0" sz="1200" spc="-90">
                <a:latin typeface="Arial MT"/>
                <a:cs typeface="Arial MT"/>
              </a:rPr>
              <a:t>5316, </a:t>
            </a:r>
            <a:r>
              <a:rPr dirty="0" sz="1200" spc="-105">
                <a:latin typeface="Arial MT"/>
                <a:cs typeface="Arial MT"/>
              </a:rPr>
              <a:t>relacionado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con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 b="1">
                <a:latin typeface="Arial"/>
                <a:cs typeface="Arial"/>
              </a:rPr>
              <a:t>modelo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10" b="1">
                <a:latin typeface="Arial"/>
                <a:cs typeface="Arial"/>
              </a:rPr>
              <a:t>de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aplicación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del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consentimiento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informado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en  </a:t>
            </a:r>
            <a:r>
              <a:rPr dirty="0" sz="1200" spc="-50" b="1">
                <a:latin typeface="Arial"/>
                <a:cs typeface="Arial"/>
              </a:rPr>
              <a:t>la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p</a:t>
            </a:r>
            <a:r>
              <a:rPr dirty="0" sz="1200" spc="-75" b="1">
                <a:latin typeface="Arial"/>
                <a:cs typeface="Arial"/>
              </a:rPr>
              <a:t>r</a:t>
            </a:r>
            <a:r>
              <a:rPr dirty="0" sz="1200" spc="-65" b="1">
                <a:latin typeface="Arial"/>
                <a:cs typeface="Arial"/>
              </a:rPr>
              <a:t>áctica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asistencial.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14">
                <a:latin typeface="Arial MT"/>
                <a:cs typeface="Arial MT"/>
              </a:rPr>
              <a:t>Socializamos </a:t>
            </a:r>
            <a:r>
              <a:rPr dirty="0" sz="1200" spc="-110">
                <a:latin typeface="Arial MT"/>
                <a:cs typeface="Arial MT"/>
              </a:rPr>
              <a:t>esta </a:t>
            </a:r>
            <a:r>
              <a:rPr dirty="0" sz="1200" spc="-95">
                <a:latin typeface="Arial MT"/>
                <a:cs typeface="Arial MT"/>
              </a:rPr>
              <a:t>normativa, </a:t>
            </a:r>
            <a:r>
              <a:rPr dirty="0" sz="1200" spc="-125">
                <a:latin typeface="Arial MT"/>
                <a:cs typeface="Arial MT"/>
              </a:rPr>
              <a:t>que </a:t>
            </a:r>
            <a:r>
              <a:rPr dirty="0" sz="1200" spc="-130">
                <a:latin typeface="Arial MT"/>
                <a:cs typeface="Arial MT"/>
              </a:rPr>
              <a:t>es de </a:t>
            </a:r>
            <a:r>
              <a:rPr dirty="0" sz="1200" spc="-95">
                <a:latin typeface="Arial MT"/>
                <a:cs typeface="Arial MT"/>
              </a:rPr>
              <a:t>aplicación </a:t>
            </a:r>
            <a:r>
              <a:rPr dirty="0" sz="1200" spc="-85">
                <a:latin typeface="Arial MT"/>
                <a:cs typeface="Arial MT"/>
              </a:rPr>
              <a:t>obligatoria </a:t>
            </a:r>
            <a:r>
              <a:rPr dirty="0" sz="1200" spc="-114">
                <a:latin typeface="Arial MT"/>
                <a:cs typeface="Arial MT"/>
              </a:rPr>
              <a:t>para </a:t>
            </a:r>
            <a:r>
              <a:rPr dirty="0" sz="1200" spc="-110">
                <a:latin typeface="Arial MT"/>
                <a:cs typeface="Arial MT"/>
              </a:rPr>
              <a:t> todo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14">
                <a:latin typeface="Arial MT"/>
                <a:cs typeface="Arial MT"/>
              </a:rPr>
              <a:t>Sistema Nacional </a:t>
            </a:r>
            <a:r>
              <a:rPr dirty="0" sz="1200" spc="-130">
                <a:latin typeface="Arial MT"/>
                <a:cs typeface="Arial MT"/>
              </a:rPr>
              <a:t>de </a:t>
            </a:r>
            <a:r>
              <a:rPr dirty="0" sz="1200" spc="-110">
                <a:latin typeface="Arial MT"/>
                <a:cs typeface="Arial MT"/>
              </a:rPr>
              <a:t>Salud, </a:t>
            </a:r>
            <a:r>
              <a:rPr dirty="0" sz="1200" spc="-100">
                <a:latin typeface="Arial MT"/>
                <a:cs typeface="Arial MT"/>
              </a:rPr>
              <a:t>publicada </a:t>
            </a:r>
            <a:r>
              <a:rPr dirty="0" sz="1200" spc="-130">
                <a:latin typeface="Arial MT"/>
                <a:cs typeface="Arial MT"/>
              </a:rPr>
              <a:t>en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Registro </a:t>
            </a:r>
            <a:r>
              <a:rPr dirty="0" sz="1200" spc="-90">
                <a:latin typeface="Arial MT"/>
                <a:cs typeface="Arial MT"/>
              </a:rPr>
              <a:t>Oficial </a:t>
            </a:r>
            <a:r>
              <a:rPr dirty="0" sz="1200" spc="-85">
                <a:latin typeface="Arial MT"/>
                <a:cs typeface="Arial MT"/>
              </a:rPr>
              <a:t> 510, </a:t>
            </a:r>
            <a:r>
              <a:rPr dirty="0" sz="1200" spc="-95">
                <a:latin typeface="Arial MT"/>
                <a:cs typeface="Arial MT"/>
              </a:rPr>
              <a:t>del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22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febrero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2016,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a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que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sumamos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una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breve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exposición, </a:t>
            </a:r>
            <a:r>
              <a:rPr dirty="0" sz="1200" spc="-125">
                <a:latin typeface="Arial MT"/>
                <a:cs typeface="Arial MT"/>
              </a:rPr>
              <a:t>que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puede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ser </a:t>
            </a:r>
            <a:r>
              <a:rPr dirty="0" sz="1200" spc="-85">
                <a:latin typeface="Arial MT"/>
                <a:cs typeface="Arial MT"/>
              </a:rPr>
              <a:t>utilizada </a:t>
            </a:r>
            <a:r>
              <a:rPr dirty="0" sz="1200" spc="-120">
                <a:latin typeface="Arial MT"/>
                <a:cs typeface="Arial MT"/>
              </a:rPr>
              <a:t>con </a:t>
            </a:r>
            <a:r>
              <a:rPr dirty="0" sz="1200" spc="-85">
                <a:latin typeface="Arial MT"/>
                <a:cs typeface="Arial MT"/>
              </a:rPr>
              <a:t>fines </a:t>
            </a:r>
            <a:r>
              <a:rPr dirty="0" sz="1200" spc="-90">
                <a:latin typeface="Arial MT"/>
                <a:cs typeface="Arial MT"/>
              </a:rPr>
              <a:t>didácticos, </a:t>
            </a:r>
            <a:r>
              <a:rPr dirty="0" sz="1200" spc="-105">
                <a:latin typeface="Arial MT"/>
                <a:cs typeface="Arial MT"/>
              </a:rPr>
              <a:t>respecto </a:t>
            </a:r>
            <a:r>
              <a:rPr dirty="0" sz="1200" spc="-140">
                <a:latin typeface="Arial MT"/>
                <a:cs typeface="Arial MT"/>
              </a:rPr>
              <a:t>a 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importancia del </a:t>
            </a:r>
            <a:r>
              <a:rPr dirty="0" sz="1200" spc="-100">
                <a:latin typeface="Arial MT"/>
                <a:cs typeface="Arial MT"/>
              </a:rPr>
              <a:t>consentimiento informado </a:t>
            </a:r>
            <a:r>
              <a:rPr dirty="0" sz="1200" spc="-130">
                <a:latin typeface="Arial MT"/>
                <a:cs typeface="Arial MT"/>
              </a:rPr>
              <a:t>como </a:t>
            </a:r>
            <a:r>
              <a:rPr dirty="0" sz="1200" spc="-125">
                <a:latin typeface="Arial MT"/>
                <a:cs typeface="Arial MT"/>
              </a:rPr>
              <a:t>una </a:t>
            </a:r>
            <a:r>
              <a:rPr dirty="0" sz="1200" spc="-100">
                <a:latin typeface="Arial MT"/>
                <a:cs typeface="Arial MT"/>
              </a:rPr>
              <a:t>herramienta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fundamental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buen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trato,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compromiso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común.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MT"/>
              <a:cs typeface="Arial MT"/>
            </a:endParaRPr>
          </a:p>
          <a:p>
            <a:pPr marL="12700" marR="1372870">
              <a:lnSpc>
                <a:spcPts val="1400"/>
              </a:lnSpc>
            </a:pPr>
            <a:r>
              <a:rPr dirty="0" sz="1200" spc="-135" b="1">
                <a:latin typeface="Arial"/>
                <a:cs typeface="Arial"/>
              </a:rPr>
              <a:t>D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45" b="1">
                <a:latin typeface="Arial"/>
                <a:cs typeface="Arial"/>
              </a:rPr>
              <a:t>a.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185" b="1">
                <a:latin typeface="Arial"/>
                <a:cs typeface="Arial"/>
              </a:rPr>
              <a:t>V</a:t>
            </a:r>
            <a:r>
              <a:rPr dirty="0" sz="1200" spc="-7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r</a:t>
            </a:r>
            <a:r>
              <a:rPr dirty="0" sz="1200" spc="-85" b="1">
                <a:latin typeface="Arial"/>
                <a:cs typeface="Arial"/>
              </a:rPr>
              <a:t>ónica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10" b="1">
                <a:latin typeface="Arial"/>
                <a:cs typeface="Arial"/>
              </a:rPr>
              <a:t>Espinosa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Ser</a:t>
            </a:r>
            <a:r>
              <a:rPr dirty="0" sz="1200" spc="-75" b="1">
                <a:latin typeface="Arial"/>
                <a:cs typeface="Arial"/>
              </a:rPr>
              <a:t>r</a:t>
            </a:r>
            <a:r>
              <a:rPr dirty="0" sz="1200" spc="-85" b="1">
                <a:latin typeface="Arial"/>
                <a:cs typeface="Arial"/>
              </a:rPr>
              <a:t>ano  </a:t>
            </a:r>
            <a:r>
              <a:rPr dirty="0" sz="1200" spc="-60" b="1">
                <a:latin typeface="Arial"/>
                <a:cs typeface="Arial"/>
              </a:rPr>
              <a:t>Minist</a:t>
            </a:r>
            <a:r>
              <a:rPr dirty="0" sz="1200" spc="-60" b="1">
                <a:latin typeface="Arial"/>
                <a:cs typeface="Arial"/>
              </a:rPr>
              <a:t>r</a:t>
            </a:r>
            <a:r>
              <a:rPr dirty="0" sz="1200" spc="-70" b="1">
                <a:latin typeface="Arial"/>
                <a:cs typeface="Arial"/>
              </a:rPr>
              <a:t>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Salud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Pública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Ecuador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5539" y="4251159"/>
            <a:ext cx="2927350" cy="203009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algn="r" marL="12700" marR="11430" indent="303530">
              <a:lnSpc>
                <a:spcPct val="102600"/>
              </a:lnSpc>
              <a:spcBef>
                <a:spcPts val="15"/>
              </a:spcBef>
            </a:pPr>
            <a:r>
              <a:rPr dirty="0" sz="2600" spc="80" b="1">
                <a:solidFill>
                  <a:srgbClr val="0064AF"/>
                </a:solidFill>
                <a:latin typeface="Arial"/>
                <a:cs typeface="Arial"/>
              </a:rPr>
              <a:t>Importancia</a:t>
            </a:r>
            <a:r>
              <a:rPr dirty="0" sz="2600" spc="-4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70" b="1">
                <a:solidFill>
                  <a:srgbClr val="0064AF"/>
                </a:solidFill>
                <a:latin typeface="Arial"/>
                <a:cs typeface="Arial"/>
              </a:rPr>
              <a:t>del </a:t>
            </a:r>
            <a:r>
              <a:rPr dirty="0" sz="2600" spc="-70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65" b="1">
                <a:solidFill>
                  <a:srgbClr val="0064AF"/>
                </a:solidFill>
                <a:latin typeface="Arial"/>
                <a:cs typeface="Arial"/>
              </a:rPr>
              <a:t>consentimiento </a:t>
            </a:r>
            <a:r>
              <a:rPr dirty="0" sz="2600" spc="7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60" b="1">
                <a:solidFill>
                  <a:srgbClr val="0064AF"/>
                </a:solidFill>
                <a:latin typeface="Arial"/>
                <a:cs typeface="Arial"/>
              </a:rPr>
              <a:t>informado </a:t>
            </a:r>
            <a:r>
              <a:rPr dirty="0" sz="2600" spc="114" b="1">
                <a:solidFill>
                  <a:srgbClr val="0064AF"/>
                </a:solidFill>
                <a:latin typeface="Arial"/>
                <a:cs typeface="Arial"/>
              </a:rPr>
              <a:t>en </a:t>
            </a:r>
            <a:r>
              <a:rPr dirty="0" sz="2600" spc="60" b="1">
                <a:solidFill>
                  <a:srgbClr val="0064AF"/>
                </a:solidFill>
                <a:latin typeface="Arial"/>
                <a:cs typeface="Arial"/>
              </a:rPr>
              <a:t>la </a:t>
            </a:r>
            <a:r>
              <a:rPr dirty="0" sz="2600" spc="6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85" b="1">
                <a:solidFill>
                  <a:srgbClr val="0064AF"/>
                </a:solidFill>
                <a:latin typeface="Arial"/>
                <a:cs typeface="Arial"/>
              </a:rPr>
              <a:t>práctica</a:t>
            </a:r>
            <a:r>
              <a:rPr dirty="0" sz="2600" spc="-1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65" b="1">
                <a:solidFill>
                  <a:srgbClr val="0064AF"/>
                </a:solidFill>
                <a:latin typeface="Arial"/>
                <a:cs typeface="Arial"/>
              </a:rPr>
              <a:t>sanitaria</a:t>
            </a:r>
            <a:endParaRPr sz="2600">
              <a:latin typeface="Arial"/>
              <a:cs typeface="Arial"/>
            </a:endParaRPr>
          </a:p>
          <a:p>
            <a:pPr marL="991235">
              <a:lnSpc>
                <a:spcPct val="100000"/>
              </a:lnSpc>
              <a:spcBef>
                <a:spcPts val="1865"/>
              </a:spcBef>
            </a:pPr>
            <a:r>
              <a:rPr dirty="0" sz="1000" spc="60">
                <a:solidFill>
                  <a:srgbClr val="0064AF"/>
                </a:solidFill>
                <a:latin typeface="Arial MT"/>
                <a:cs typeface="Arial MT"/>
              </a:rPr>
              <a:t>©</a:t>
            </a:r>
            <a:r>
              <a:rPr dirty="0" sz="1000" spc="4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1000" spc="-145">
                <a:solidFill>
                  <a:srgbClr val="0064AF"/>
                </a:solidFill>
                <a:latin typeface="Arial MT"/>
                <a:cs typeface="Arial MT"/>
              </a:rPr>
              <a:t>M</a:t>
            </a:r>
            <a:r>
              <a:rPr dirty="0" sz="1000" spc="-150">
                <a:solidFill>
                  <a:srgbClr val="0064AF"/>
                </a:solidFill>
                <a:latin typeface="Arial MT"/>
                <a:cs typeface="Arial MT"/>
              </a:rPr>
              <a:t>IG</a:t>
            </a:r>
            <a:r>
              <a:rPr dirty="0" sz="1000" spc="-185">
                <a:solidFill>
                  <a:srgbClr val="0064AF"/>
                </a:solidFill>
                <a:latin typeface="Arial MT"/>
                <a:cs typeface="Arial MT"/>
              </a:rPr>
              <a:t>U</a:t>
            </a:r>
            <a:r>
              <a:rPr dirty="0" sz="1000" spc="-165">
                <a:solidFill>
                  <a:srgbClr val="0064AF"/>
                </a:solidFill>
                <a:latin typeface="Arial MT"/>
                <a:cs typeface="Arial MT"/>
              </a:rPr>
              <a:t>E</a:t>
            </a:r>
            <a:r>
              <a:rPr dirty="0" sz="1000" spc="-170">
                <a:solidFill>
                  <a:srgbClr val="0064AF"/>
                </a:solidFill>
                <a:latin typeface="Arial MT"/>
                <a:cs typeface="Arial MT"/>
              </a:rPr>
              <a:t>L</a:t>
            </a:r>
            <a:r>
              <a:rPr dirty="0" sz="1000" spc="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1000" spc="-150">
                <a:solidFill>
                  <a:srgbClr val="0064AF"/>
                </a:solidFill>
                <a:latin typeface="Arial MT"/>
                <a:cs typeface="Arial MT"/>
              </a:rPr>
              <a:t>Á</a:t>
            </a:r>
            <a:r>
              <a:rPr dirty="0" sz="1000" spc="-185">
                <a:solidFill>
                  <a:srgbClr val="0064AF"/>
                </a:solidFill>
                <a:latin typeface="Arial MT"/>
                <a:cs typeface="Arial MT"/>
              </a:rPr>
              <a:t>NGE</a:t>
            </a:r>
            <a:r>
              <a:rPr dirty="0" sz="1000" spc="-175">
                <a:solidFill>
                  <a:srgbClr val="0064AF"/>
                </a:solidFill>
                <a:latin typeface="Arial MT"/>
                <a:cs typeface="Arial MT"/>
              </a:rPr>
              <a:t>L</a:t>
            </a:r>
            <a:r>
              <a:rPr dirty="0" sz="1000" spc="4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1000" spc="-150">
                <a:solidFill>
                  <a:srgbClr val="0064AF"/>
                </a:solidFill>
                <a:latin typeface="Arial MT"/>
                <a:cs typeface="Arial MT"/>
              </a:rPr>
              <a:t>S</a:t>
            </a:r>
            <a:r>
              <a:rPr dirty="0" sz="1000" spc="-175">
                <a:solidFill>
                  <a:srgbClr val="0064AF"/>
                </a:solidFill>
                <a:latin typeface="Arial MT"/>
                <a:cs typeface="Arial MT"/>
              </a:rPr>
              <a:t>ÁNCHE</a:t>
            </a:r>
            <a:r>
              <a:rPr dirty="0" sz="1000" spc="-170">
                <a:solidFill>
                  <a:srgbClr val="0064AF"/>
                </a:solidFill>
                <a:latin typeface="Arial MT"/>
                <a:cs typeface="Arial MT"/>
              </a:rPr>
              <a:t>Z</a:t>
            </a:r>
            <a:r>
              <a:rPr dirty="0" sz="1000" spc="4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1000" spc="-220">
                <a:solidFill>
                  <a:srgbClr val="0064AF"/>
                </a:solidFill>
                <a:latin typeface="Arial MT"/>
                <a:cs typeface="Arial MT"/>
              </a:rPr>
              <a:t>G</a:t>
            </a:r>
            <a:r>
              <a:rPr dirty="0" sz="1000" spc="-185">
                <a:solidFill>
                  <a:srgbClr val="0064AF"/>
                </a:solidFill>
                <a:latin typeface="Arial MT"/>
                <a:cs typeface="Arial MT"/>
              </a:rPr>
              <a:t>ON</a:t>
            </a:r>
            <a:r>
              <a:rPr dirty="0" sz="1000" spc="-130">
                <a:solidFill>
                  <a:srgbClr val="0064AF"/>
                </a:solidFill>
                <a:latin typeface="Arial MT"/>
                <a:cs typeface="Arial MT"/>
              </a:rPr>
              <a:t>Z</a:t>
            </a:r>
            <a:r>
              <a:rPr dirty="0" sz="1000" spc="-150">
                <a:solidFill>
                  <a:srgbClr val="0064AF"/>
                </a:solidFill>
                <a:latin typeface="Arial MT"/>
                <a:cs typeface="Arial MT"/>
              </a:rPr>
              <a:t>ÁLE</a:t>
            </a:r>
            <a:r>
              <a:rPr dirty="0" sz="1000" spc="-170">
                <a:solidFill>
                  <a:srgbClr val="0064AF"/>
                </a:solidFill>
                <a:latin typeface="Arial MT"/>
                <a:cs typeface="Arial MT"/>
              </a:rPr>
              <a:t>Z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6522" y="449089"/>
            <a:ext cx="1822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85">
                <a:latin typeface="Trebuchet MS"/>
                <a:cs typeface="Trebuchet MS"/>
              </a:rPr>
              <a:t>11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latin typeface="Arial MT"/>
                <a:cs typeface="Arial MT"/>
              </a:rPr>
              <a:t>MINISTERI</a:t>
            </a:r>
            <a:r>
              <a:rPr dirty="0" sz="1200" spc="-29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</a:t>
            </a:r>
            <a:r>
              <a:rPr dirty="0" sz="1200" spc="-175">
                <a:latin typeface="Arial MT"/>
                <a:cs typeface="Arial MT"/>
              </a:rPr>
              <a:t>ALU</a:t>
            </a:r>
            <a:r>
              <a:rPr dirty="0" sz="1200" spc="-245">
                <a:latin typeface="Arial MT"/>
                <a:cs typeface="Arial MT"/>
              </a:rPr>
              <a:t>D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45">
                <a:latin typeface="Arial MT"/>
                <a:cs typeface="Arial MT"/>
              </a:rPr>
              <a:t>E</a:t>
            </a:r>
            <a:r>
              <a:rPr dirty="0" sz="1200" spc="-215"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1520126"/>
            <a:ext cx="5768340" cy="1640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5" b="1">
                <a:solidFill>
                  <a:srgbClr val="0064AF"/>
                </a:solidFill>
                <a:latin typeface="Arial"/>
                <a:cs typeface="Arial"/>
              </a:rPr>
              <a:t>Modelos</a:t>
            </a:r>
            <a:r>
              <a:rPr dirty="0" sz="2400" spc="1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105" b="1">
                <a:solidFill>
                  <a:srgbClr val="0064AF"/>
                </a:solidFill>
                <a:latin typeface="Arial"/>
                <a:cs typeface="Arial"/>
              </a:rPr>
              <a:t>de</a:t>
            </a:r>
            <a:r>
              <a:rPr dirty="0" sz="2400" spc="1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60" b="1">
                <a:solidFill>
                  <a:srgbClr val="0064AF"/>
                </a:solidFill>
                <a:latin typeface="Arial"/>
                <a:cs typeface="Arial"/>
              </a:rPr>
              <a:t>relación</a:t>
            </a:r>
            <a:r>
              <a:rPr dirty="0" sz="2400" spc="1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80" b="1">
                <a:solidFill>
                  <a:srgbClr val="0064AF"/>
                </a:solidFill>
                <a:latin typeface="Arial"/>
                <a:cs typeface="Arial"/>
              </a:rPr>
              <a:t>médico-paciente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60" b="1">
                <a:solidFill>
                  <a:srgbClr val="0064AF"/>
                </a:solidFill>
                <a:latin typeface="Arial"/>
                <a:cs typeface="Arial"/>
              </a:rPr>
              <a:t>El</a:t>
            </a:r>
            <a:r>
              <a:rPr dirty="0" sz="2400" spc="3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60" b="1">
                <a:solidFill>
                  <a:srgbClr val="0064AF"/>
                </a:solidFill>
                <a:latin typeface="Arial"/>
                <a:cs typeface="Arial"/>
              </a:rPr>
              <a:t>modelo</a:t>
            </a:r>
            <a:r>
              <a:rPr dirty="0" sz="2400" spc="3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75" b="1">
                <a:solidFill>
                  <a:srgbClr val="0064AF"/>
                </a:solidFill>
                <a:latin typeface="Arial"/>
                <a:cs typeface="Arial"/>
              </a:rPr>
              <a:t>paternalista</a:t>
            </a:r>
            <a:r>
              <a:rPr dirty="0" sz="2400" spc="3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45" b="1">
                <a:solidFill>
                  <a:srgbClr val="0064AF"/>
                </a:solidFill>
                <a:latin typeface="Arial"/>
                <a:cs typeface="Arial"/>
              </a:rPr>
              <a:t>antiguo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80004" y="7636243"/>
            <a:ext cx="1800225" cy="210820"/>
          </a:xfrm>
          <a:custGeom>
            <a:avLst/>
            <a:gdLst/>
            <a:ahLst/>
            <a:cxnLst/>
            <a:rect l="l" t="t" r="r" b="b"/>
            <a:pathLst>
              <a:path w="1800225" h="210820">
                <a:moveTo>
                  <a:pt x="1799996" y="0"/>
                </a:moveTo>
                <a:lnTo>
                  <a:pt x="0" y="0"/>
                </a:lnTo>
                <a:lnTo>
                  <a:pt x="0" y="210413"/>
                </a:lnTo>
                <a:lnTo>
                  <a:pt x="1799996" y="210413"/>
                </a:lnTo>
                <a:lnTo>
                  <a:pt x="1799996" y="0"/>
                </a:lnTo>
                <a:close/>
              </a:path>
            </a:pathLst>
          </a:custGeom>
          <a:solidFill>
            <a:srgbClr val="006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80004" y="7636243"/>
            <a:ext cx="1800225" cy="2108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55"/>
              </a:spcBef>
            </a:pPr>
            <a:r>
              <a:rPr dirty="0" sz="1200" spc="-135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Arial MT"/>
                <a:cs typeface="Arial MT"/>
              </a:rPr>
              <a:t>médico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0004" y="7846656"/>
            <a:ext cx="1800225" cy="1322070"/>
          </a:xfrm>
          <a:prstGeom prst="rect">
            <a:avLst/>
          </a:prstGeom>
          <a:solidFill>
            <a:srgbClr val="D7EEFC"/>
          </a:solidFill>
        </p:spPr>
        <p:txBody>
          <a:bodyPr wrap="square" lIns="0" tIns="6985" rIns="0" bIns="0" rtlCol="0" vert="horz">
            <a:spAutoFit/>
          </a:bodyPr>
          <a:lstStyle/>
          <a:p>
            <a:pPr marL="278765" marR="85090" indent="-228600">
              <a:lnSpc>
                <a:spcPct val="100000"/>
              </a:lnSpc>
              <a:spcBef>
                <a:spcPts val="55"/>
              </a:spcBef>
              <a:buClr>
                <a:srgbClr val="00A4E3"/>
              </a:buClr>
              <a:buFont typeface="SimSun"/>
              <a:buChar char="•"/>
              <a:tabLst>
                <a:tab pos="278765" algn="l"/>
                <a:tab pos="279400" algn="l"/>
              </a:tabLst>
            </a:pPr>
            <a:r>
              <a:rPr dirty="0" sz="1200" spc="-204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sentía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obligado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cumplir  </a:t>
            </a:r>
            <a:r>
              <a:rPr dirty="0" sz="1200" spc="-145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deberes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5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propia  </a:t>
            </a:r>
            <a:r>
              <a:rPr dirty="0" sz="1200" spc="-145">
                <a:latin typeface="Arial MT"/>
                <a:cs typeface="Arial MT"/>
              </a:rPr>
              <a:t>profesión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le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marcaba.</a:t>
            </a:r>
            <a:endParaRPr sz="1200">
              <a:latin typeface="Arial MT"/>
              <a:cs typeface="Arial MT"/>
            </a:endParaRPr>
          </a:p>
          <a:p>
            <a:pPr marL="278765" marR="42545" indent="-228600">
              <a:lnSpc>
                <a:spcPct val="100000"/>
              </a:lnSpc>
              <a:buClr>
                <a:srgbClr val="00A4E3"/>
              </a:buClr>
              <a:buFont typeface="SimSun"/>
              <a:buChar char="•"/>
              <a:tabLst>
                <a:tab pos="278765" algn="l"/>
                <a:tab pos="279400" algn="l"/>
              </a:tabLst>
            </a:pPr>
            <a:r>
              <a:rPr dirty="0" sz="1200" spc="-185">
                <a:latin typeface="Arial MT"/>
                <a:cs typeface="Arial MT"/>
              </a:rPr>
              <a:t>Esperaba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5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reconociera  </a:t>
            </a:r>
            <a:r>
              <a:rPr dirty="0" sz="1200" spc="-180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autoridad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científica</a:t>
            </a:r>
            <a:endParaRPr sz="1200">
              <a:latin typeface="Arial MT"/>
              <a:cs typeface="Arial MT"/>
            </a:endParaRPr>
          </a:p>
          <a:p>
            <a:pPr marL="278765" marR="407034">
              <a:lnSpc>
                <a:spcPct val="100000"/>
              </a:lnSpc>
            </a:pPr>
            <a:r>
              <a:rPr dirty="0" sz="1200" spc="-180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moral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toma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  </a:t>
            </a:r>
            <a:r>
              <a:rPr dirty="0" sz="1200" spc="-150">
                <a:latin typeface="Arial MT"/>
                <a:cs typeface="Arial MT"/>
              </a:rPr>
              <a:t>decisiones.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59997" y="7636243"/>
            <a:ext cx="1800225" cy="210820"/>
          </a:xfrm>
          <a:custGeom>
            <a:avLst/>
            <a:gdLst/>
            <a:ahLst/>
            <a:cxnLst/>
            <a:rect l="l" t="t" r="r" b="b"/>
            <a:pathLst>
              <a:path w="1800225" h="210820">
                <a:moveTo>
                  <a:pt x="1799996" y="0"/>
                </a:moveTo>
                <a:lnTo>
                  <a:pt x="0" y="0"/>
                </a:lnTo>
                <a:lnTo>
                  <a:pt x="0" y="210413"/>
                </a:lnTo>
                <a:lnTo>
                  <a:pt x="1799996" y="210413"/>
                </a:lnTo>
                <a:lnTo>
                  <a:pt x="1799996" y="0"/>
                </a:lnTo>
                <a:close/>
              </a:path>
            </a:pathLst>
          </a:custGeom>
          <a:solidFill>
            <a:srgbClr val="006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859997" y="7636243"/>
            <a:ext cx="1800225" cy="2108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5"/>
              </a:spcBef>
            </a:pPr>
            <a:r>
              <a:rPr dirty="0" sz="1200" spc="-135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Arial MT"/>
                <a:cs typeface="Arial MT"/>
              </a:rPr>
              <a:t>enfermo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9997" y="7846656"/>
            <a:ext cx="1800225" cy="1322070"/>
          </a:xfrm>
          <a:prstGeom prst="rect">
            <a:avLst/>
          </a:prstGeom>
          <a:solidFill>
            <a:srgbClr val="D7EEFC"/>
          </a:solidFill>
        </p:spPr>
        <p:txBody>
          <a:bodyPr wrap="square" lIns="0" tIns="6985" rIns="0" bIns="0" rtlCol="0" vert="horz">
            <a:spAutoFit/>
          </a:bodyPr>
          <a:lstStyle/>
          <a:p>
            <a:pPr marL="279400" marR="87630" indent="-228600">
              <a:lnSpc>
                <a:spcPct val="100000"/>
              </a:lnSpc>
              <a:spcBef>
                <a:spcPts val="55"/>
              </a:spcBef>
              <a:buClr>
                <a:srgbClr val="00A4E3"/>
              </a:buClr>
              <a:buFont typeface="SimSun"/>
              <a:buChar char="•"/>
              <a:tabLst>
                <a:tab pos="278765" algn="l"/>
                <a:tab pos="279400" algn="l"/>
              </a:tabLst>
            </a:pPr>
            <a:r>
              <a:rPr dirty="0" sz="1200" spc="-204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sentía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obligado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  </a:t>
            </a:r>
            <a:r>
              <a:rPr dirty="0" sz="1200" spc="-165">
                <a:latin typeface="Arial MT"/>
                <a:cs typeface="Arial MT"/>
              </a:rPr>
              <a:t>obedece</a:t>
            </a:r>
            <a:r>
              <a:rPr dirty="0" sz="1200" spc="-229">
                <a:latin typeface="Arial MT"/>
                <a:cs typeface="Arial MT"/>
              </a:rPr>
              <a:t>r</a:t>
            </a:r>
            <a:r>
              <a:rPr dirty="0" sz="1200" spc="-50">
                <a:latin typeface="Arial MT"/>
                <a:cs typeface="Arial MT"/>
              </a:rPr>
              <a:t>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confiar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expresar  </a:t>
            </a:r>
            <a:r>
              <a:rPr dirty="0" sz="1200" spc="-125">
                <a:latin typeface="Arial MT"/>
                <a:cs typeface="Arial MT"/>
              </a:rPr>
              <a:t>gratitud.</a:t>
            </a:r>
            <a:endParaRPr sz="1200">
              <a:latin typeface="Arial MT"/>
              <a:cs typeface="Arial MT"/>
            </a:endParaRPr>
          </a:p>
          <a:p>
            <a:pPr algn="just" marL="279400" marR="138430" indent="-228600">
              <a:lnSpc>
                <a:spcPct val="100000"/>
              </a:lnSpc>
              <a:buClr>
                <a:srgbClr val="00A4E3"/>
              </a:buClr>
              <a:buFont typeface="SimSun"/>
              <a:buChar char="•"/>
              <a:tabLst>
                <a:tab pos="279400" algn="l"/>
              </a:tabLst>
            </a:pPr>
            <a:r>
              <a:rPr dirty="0" sz="1200" spc="-185">
                <a:latin typeface="Arial MT"/>
                <a:cs typeface="Arial MT"/>
              </a:rPr>
              <a:t>Esperaba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5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médico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se  </a:t>
            </a:r>
            <a:r>
              <a:rPr dirty="0" sz="1200" spc="-160">
                <a:latin typeface="Arial MT"/>
                <a:cs typeface="Arial MT"/>
              </a:rPr>
              <a:t>ajustara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rol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profesional  </a:t>
            </a:r>
            <a:r>
              <a:rPr dirty="0" sz="1200" spc="-145">
                <a:latin typeface="Arial MT"/>
                <a:cs typeface="Arial MT"/>
              </a:rPr>
              <a:t>establecido.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299" y="3944103"/>
            <a:ext cx="1825625" cy="7423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35">
                <a:latin typeface="Arial MT"/>
                <a:cs typeface="Arial MT"/>
              </a:rPr>
              <a:t>La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relación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había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ajustado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tradicionalmente 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modelo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paternalista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obligaciones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expect</a:t>
            </a:r>
            <a:r>
              <a:rPr dirty="0" sz="1200" spc="-110">
                <a:latin typeface="Arial MT"/>
                <a:cs typeface="Arial MT"/>
              </a:rPr>
              <a:t>a</a:t>
            </a:r>
            <a:r>
              <a:rPr dirty="0" sz="1200" spc="-75">
                <a:latin typeface="Arial MT"/>
                <a:cs typeface="Arial MT"/>
              </a:rPr>
              <a:t>tivas.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9999" y="3565503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4" h="0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101600">
            <a:solidFill>
              <a:srgbClr val="D7EEF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0621" y="7306868"/>
            <a:ext cx="536371" cy="53637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1623" y="7306868"/>
            <a:ext cx="536371" cy="53637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9991" y="3905999"/>
            <a:ext cx="3780002" cy="30480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880004" y="9361399"/>
            <a:ext cx="3780154" cy="509905"/>
          </a:xfrm>
          <a:prstGeom prst="rect">
            <a:avLst/>
          </a:prstGeom>
          <a:solidFill>
            <a:srgbClr val="D7EEFC"/>
          </a:solidFill>
        </p:spPr>
        <p:txBody>
          <a:bodyPr wrap="square" lIns="0" tIns="117475" rIns="0" bIns="0" rtlCol="0" vert="horz">
            <a:spAutoFit/>
          </a:bodyPr>
          <a:lstStyle/>
          <a:p>
            <a:pPr marL="71755" marR="64769">
              <a:lnSpc>
                <a:spcPts val="1400"/>
              </a:lnSpc>
              <a:spcBef>
                <a:spcPts val="925"/>
              </a:spcBef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este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modelo,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desechan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opiniones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preferencias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2228215" cy="5130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200">
                <a:latin typeface="Arial MT"/>
                <a:cs typeface="Arial MT"/>
              </a:rPr>
              <a:t>MODEL</a:t>
            </a:r>
            <a:r>
              <a:rPr dirty="0" sz="1200" spc="-27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GESTIÓ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APLICACIÓN  </a:t>
            </a: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CONSENTI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175">
                <a:latin typeface="Arial MT"/>
                <a:cs typeface="Arial MT"/>
              </a:rPr>
              <a:t>IENT</a:t>
            </a:r>
            <a:r>
              <a:rPr dirty="0" sz="1200" spc="-305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INFOR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210">
                <a:latin typeface="Arial MT"/>
                <a:cs typeface="Arial MT"/>
              </a:rPr>
              <a:t>ADO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215">
                <a:latin typeface="Arial MT"/>
                <a:cs typeface="Arial MT"/>
              </a:rPr>
              <a:t>E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</a:t>
            </a:r>
            <a:r>
              <a:rPr dirty="0" sz="1200" spc="-210">
                <a:latin typeface="Arial MT"/>
                <a:cs typeface="Arial MT"/>
              </a:rPr>
              <a:t>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PRÁCTIC</a:t>
            </a:r>
            <a:r>
              <a:rPr dirty="0" sz="1200" spc="-245">
                <a:latin typeface="Arial MT"/>
                <a:cs typeface="Arial MT"/>
              </a:rPr>
              <a:t>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6625" y="449089"/>
            <a:ext cx="2514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15">
                <a:latin typeface="Trebuchet MS"/>
                <a:cs typeface="Trebuchet MS"/>
              </a:rPr>
              <a:t>12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888" y="4097145"/>
            <a:ext cx="4523696" cy="349108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67300" y="1632703"/>
            <a:ext cx="3797300" cy="4121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20"/>
              </a:lnSpc>
              <a:spcBef>
                <a:spcPts val="100"/>
              </a:spcBef>
            </a:pPr>
            <a:r>
              <a:rPr dirty="0" sz="1200" spc="-114" b="1">
                <a:solidFill>
                  <a:srgbClr val="00A4E3"/>
                </a:solidFill>
                <a:latin typeface="Arial"/>
                <a:cs typeface="Arial"/>
              </a:rPr>
              <a:t>Concepto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paternalismo:</a:t>
            </a:r>
            <a:endParaRPr sz="1200">
              <a:latin typeface="Arial"/>
              <a:cs typeface="Arial"/>
            </a:endParaRPr>
          </a:p>
          <a:p>
            <a:pPr algn="just" marL="12700" marR="1985645">
              <a:lnSpc>
                <a:spcPts val="1400"/>
              </a:lnSpc>
              <a:spcBef>
                <a:spcPts val="60"/>
              </a:spcBef>
            </a:pPr>
            <a:r>
              <a:rPr dirty="0" sz="1200" spc="-125">
                <a:latin typeface="Arial MT"/>
                <a:cs typeface="Arial MT"/>
              </a:rPr>
              <a:t>p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90">
                <a:latin typeface="Arial MT"/>
                <a:cs typeface="Arial MT"/>
              </a:rPr>
              <a:t>ternalismo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cualquier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tr</a:t>
            </a:r>
            <a:r>
              <a:rPr dirty="0" sz="1200" spc="-90">
                <a:latin typeface="Arial MT"/>
                <a:cs typeface="Arial MT"/>
              </a:rPr>
              <a:t>a</a:t>
            </a:r>
            <a:r>
              <a:rPr dirty="0" sz="1200" spc="-70">
                <a:latin typeface="Arial MT"/>
                <a:cs typeface="Arial MT"/>
              </a:rPr>
              <a:t>to 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individuos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asemeja 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padre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hijos.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marL="12700" marR="2872740">
              <a:lnSpc>
                <a:spcPts val="1400"/>
              </a:lnSpc>
            </a:pPr>
            <a:r>
              <a:rPr dirty="0" sz="1200" spc="-125" b="1">
                <a:solidFill>
                  <a:srgbClr val="00A4E3"/>
                </a:solidFill>
                <a:latin typeface="Arial"/>
                <a:cs typeface="Arial"/>
              </a:rPr>
              <a:t>La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esencia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65" b="1">
                <a:solidFill>
                  <a:srgbClr val="00A4E3"/>
                </a:solidFill>
                <a:latin typeface="Arial"/>
                <a:cs typeface="Arial"/>
              </a:rPr>
              <a:t>del 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paternalismo:</a:t>
            </a:r>
            <a:endParaRPr sz="1200">
              <a:latin typeface="Arial"/>
              <a:cs typeface="Arial"/>
            </a:endParaRPr>
          </a:p>
          <a:p>
            <a:pPr marL="12700" marR="2052955">
              <a:lnSpc>
                <a:spcPts val="1400"/>
              </a:lnSpc>
            </a:pP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búsqueda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bien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otra  </a:t>
            </a:r>
            <a:r>
              <a:rPr dirty="0" sz="1200" spc="-114">
                <a:latin typeface="Arial MT"/>
                <a:cs typeface="Arial MT"/>
              </a:rPr>
              <a:t>persona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desde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nivel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  </a:t>
            </a:r>
            <a:r>
              <a:rPr dirty="0" sz="1200" spc="-95">
                <a:latin typeface="Arial MT"/>
                <a:cs typeface="Arial MT"/>
              </a:rPr>
              <a:t>superioridad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permite  </a:t>
            </a:r>
            <a:r>
              <a:rPr dirty="0" sz="1200" spc="-85">
                <a:latin typeface="Arial MT"/>
                <a:cs typeface="Arial MT"/>
              </a:rPr>
              <a:t>prescindir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opinión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esa  </a:t>
            </a:r>
            <a:r>
              <a:rPr dirty="0" sz="1200" spc="-105">
                <a:latin typeface="Arial MT"/>
                <a:cs typeface="Arial MT"/>
              </a:rPr>
              <a:t>persona.</a:t>
            </a:r>
            <a:endParaRPr sz="1200">
              <a:latin typeface="Arial MT"/>
              <a:cs typeface="Arial MT"/>
            </a:endParaRPr>
          </a:p>
          <a:p>
            <a:pPr marL="1992630">
              <a:lnSpc>
                <a:spcPts val="1340"/>
              </a:lnSpc>
            </a:pPr>
            <a:r>
              <a:rPr dirty="0" sz="1200" spc="-180" b="1">
                <a:solidFill>
                  <a:srgbClr val="00A4E3"/>
                </a:solidFill>
                <a:latin typeface="Arial"/>
                <a:cs typeface="Arial"/>
              </a:rPr>
              <a:t>P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aternalismo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médico:</a:t>
            </a:r>
            <a:endParaRPr sz="1200">
              <a:latin typeface="Arial"/>
              <a:cs typeface="Arial"/>
            </a:endParaRPr>
          </a:p>
          <a:p>
            <a:pPr marL="1992630" marR="99695">
              <a:lnSpc>
                <a:spcPts val="1400"/>
              </a:lnSpc>
              <a:spcBef>
                <a:spcPts val="60"/>
              </a:spcBef>
            </a:pP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tendencia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beneficiar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o  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evitar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daños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paciente,  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tendiendo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criterios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y  </a:t>
            </a:r>
            <a:r>
              <a:rPr dirty="0" sz="1200" spc="-100">
                <a:latin typeface="Arial MT"/>
                <a:cs typeface="Arial MT"/>
              </a:rPr>
              <a:t>valores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antes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que 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deseos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opciones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del  </a:t>
            </a:r>
            <a:r>
              <a:rPr dirty="0" sz="1200" spc="-105">
                <a:latin typeface="Arial MT"/>
                <a:cs typeface="Arial MT"/>
              </a:rPr>
              <a:t>enfermo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45">
                <a:latin typeface="Arial MT"/>
                <a:cs typeface="Arial MT"/>
              </a:rPr>
              <a:t>“c</a:t>
            </a:r>
            <a:r>
              <a:rPr dirty="0" sz="1200" spc="-4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paz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decidir”.  </a:t>
            </a:r>
            <a:r>
              <a:rPr dirty="0" sz="1200" spc="-170">
                <a:latin typeface="Arial MT"/>
                <a:cs typeface="Arial MT"/>
              </a:rPr>
              <a:t>No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considera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necesario  </a:t>
            </a:r>
            <a:r>
              <a:rPr dirty="0" sz="1200" spc="-85">
                <a:latin typeface="Arial MT"/>
                <a:cs typeface="Arial MT"/>
              </a:rPr>
              <a:t>informar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siempre;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puede</a:t>
            </a:r>
            <a:endParaRPr sz="1200">
              <a:latin typeface="Arial MT"/>
              <a:cs typeface="Arial MT"/>
            </a:endParaRPr>
          </a:p>
          <a:p>
            <a:pPr marL="1992630" marR="5080">
              <a:lnSpc>
                <a:spcPts val="1400"/>
              </a:lnSpc>
              <a:spcBef>
                <a:spcPts val="5"/>
              </a:spcBef>
            </a:pPr>
            <a:r>
              <a:rPr dirty="0" sz="1200" spc="-85">
                <a:latin typeface="Arial MT"/>
                <a:cs typeface="Arial MT"/>
              </a:rPr>
              <a:t>prescindir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si  </a:t>
            </a:r>
            <a:r>
              <a:rPr dirty="0" sz="1200" spc="-80">
                <a:latin typeface="Arial MT"/>
                <a:cs typeface="Arial MT"/>
              </a:rPr>
              <a:t>lo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requiere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caso.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319" y="8212268"/>
            <a:ext cx="5026025" cy="1677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Fundamentos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del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paternalismo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ts val="1410"/>
              </a:lnSpc>
              <a:spcBef>
                <a:spcPts val="10"/>
              </a:spcBef>
              <a:buAutoNum type="arabicPeriod"/>
              <a:tabLst>
                <a:tab pos="469900" algn="l"/>
              </a:tabLst>
            </a:pPr>
            <a:r>
              <a:rPr dirty="0" sz="1200" spc="-160" b="1">
                <a:latin typeface="Arial"/>
                <a:cs typeface="Arial"/>
              </a:rPr>
              <a:t>En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la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antigüedad,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se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consideraba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al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enfermo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moralmente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incapaz,</a:t>
            </a:r>
            <a:endParaRPr sz="1200">
              <a:latin typeface="Arial"/>
              <a:cs typeface="Arial"/>
            </a:endParaRPr>
          </a:p>
          <a:p>
            <a:pPr marL="469900">
              <a:lnSpc>
                <a:spcPts val="1410"/>
              </a:lnSpc>
            </a:pPr>
            <a:r>
              <a:rPr dirty="0" sz="1200" spc="-110">
                <a:latin typeface="Arial MT"/>
                <a:cs typeface="Arial MT"/>
              </a:rPr>
              <a:t>porque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pensaba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enfermedad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perturba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juicio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moral.</a:t>
            </a:r>
            <a:endParaRPr sz="1200">
              <a:latin typeface="Arial MT"/>
              <a:cs typeface="Arial MT"/>
            </a:endParaRPr>
          </a:p>
          <a:p>
            <a:pPr marL="469900" indent="-228600">
              <a:lnSpc>
                <a:spcPct val="100000"/>
              </a:lnSpc>
              <a:spcBef>
                <a:spcPts val="1010"/>
              </a:spcBef>
              <a:buAutoNum type="arabicPeriod" startAt="2"/>
              <a:tabLst>
                <a:tab pos="469900" algn="l"/>
              </a:tabLst>
            </a:pPr>
            <a:r>
              <a:rPr dirty="0" sz="1200" spc="-114" b="1">
                <a:latin typeface="Arial"/>
                <a:cs typeface="Arial"/>
              </a:rPr>
              <a:t>El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médico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encarnó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14" b="1">
                <a:latin typeface="Arial"/>
                <a:cs typeface="Arial"/>
              </a:rPr>
              <a:t>un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rol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profesional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dominio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sobre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el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enfermo.</a:t>
            </a:r>
            <a:endParaRPr sz="1200">
              <a:latin typeface="Arial"/>
              <a:cs typeface="Arial"/>
            </a:endParaRPr>
          </a:p>
          <a:p>
            <a:pPr lvl="1" marL="927100" marR="340360" indent="-228600">
              <a:lnSpc>
                <a:spcPts val="1380"/>
              </a:lnSpc>
              <a:spcBef>
                <a:spcPts val="1105"/>
              </a:spcBef>
              <a:buFont typeface="SimSun"/>
              <a:buChar char="•"/>
              <a:tabLst>
                <a:tab pos="926465" algn="l"/>
                <a:tab pos="927100" algn="l"/>
              </a:tabLst>
            </a:pPr>
            <a:r>
              <a:rPr dirty="0" sz="1200" spc="-135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autoridad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estaba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reforzada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porque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encarnaba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rol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sacerdotal.</a:t>
            </a:r>
            <a:endParaRPr sz="1200">
              <a:latin typeface="Arial MT"/>
              <a:cs typeface="Arial MT"/>
            </a:endParaRPr>
          </a:p>
          <a:p>
            <a:pPr lvl="1" marL="927100" indent="-228600">
              <a:lnSpc>
                <a:spcPct val="100000"/>
              </a:lnSpc>
              <a:spcBef>
                <a:spcPts val="975"/>
              </a:spcBef>
              <a:buFont typeface="SimSun"/>
              <a:buChar char="•"/>
              <a:tabLst>
                <a:tab pos="926465" algn="l"/>
                <a:tab pos="927100" algn="l"/>
              </a:tabLst>
            </a:pPr>
            <a:r>
              <a:rPr dirty="0" sz="1200" spc="-145">
                <a:latin typeface="Arial MT"/>
                <a:cs typeface="Arial MT"/>
              </a:rPr>
              <a:t>Podía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conocer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querer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bien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enfermo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mejor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propio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enfermo.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9791" y="449089"/>
            <a:ext cx="25590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95">
                <a:latin typeface="Trebuchet MS"/>
                <a:cs typeface="Trebuchet MS"/>
              </a:rPr>
              <a:t>13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latin typeface="Arial MT"/>
                <a:cs typeface="Arial MT"/>
              </a:rPr>
              <a:t>MINISTERI</a:t>
            </a:r>
            <a:r>
              <a:rPr dirty="0" sz="1200" spc="-29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</a:t>
            </a:r>
            <a:r>
              <a:rPr dirty="0" sz="1200" spc="-175">
                <a:latin typeface="Arial MT"/>
                <a:cs typeface="Arial MT"/>
              </a:rPr>
              <a:t>ALU</a:t>
            </a:r>
            <a:r>
              <a:rPr dirty="0" sz="1200" spc="-245">
                <a:latin typeface="Arial MT"/>
                <a:cs typeface="Arial MT"/>
              </a:rPr>
              <a:t>D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45">
                <a:latin typeface="Arial MT"/>
                <a:cs typeface="Arial MT"/>
              </a:rPr>
              <a:t>E</a:t>
            </a:r>
            <a:r>
              <a:rPr dirty="0" sz="1200" spc="-215"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2764728"/>
            <a:ext cx="52273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75" b="1">
                <a:solidFill>
                  <a:srgbClr val="0064AF"/>
                </a:solidFill>
                <a:latin typeface="Arial"/>
                <a:cs typeface="Arial"/>
              </a:rPr>
              <a:t>Modelo</a:t>
            </a:r>
            <a:r>
              <a:rPr dirty="0" sz="2400" spc="3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60" b="1">
                <a:solidFill>
                  <a:srgbClr val="0064AF"/>
                </a:solidFill>
                <a:latin typeface="Arial"/>
                <a:cs typeface="Arial"/>
              </a:rPr>
              <a:t>autonómico-interpretativo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991" y="3906003"/>
            <a:ext cx="3780002" cy="30479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87299" y="3827921"/>
            <a:ext cx="1428115" cy="5283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360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-145">
                <a:solidFill>
                  <a:srgbClr val="00A4E3"/>
                </a:solidFill>
                <a:latin typeface="Arial MT"/>
                <a:cs typeface="Arial MT"/>
              </a:rPr>
              <a:t>l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90">
                <a:solidFill>
                  <a:srgbClr val="00A4E3"/>
                </a:solidFill>
                <a:latin typeface="Arial MT"/>
                <a:cs typeface="Arial MT"/>
              </a:rPr>
              <a:t>nuev</a:t>
            </a:r>
            <a:r>
              <a:rPr dirty="0" sz="1800" spc="-270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45">
                <a:solidFill>
                  <a:srgbClr val="00A4E3"/>
                </a:solidFill>
                <a:latin typeface="Arial MT"/>
                <a:cs typeface="Arial MT"/>
              </a:rPr>
              <a:t>modelo  </a:t>
            </a: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autonomista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9999" y="3565503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4" h="0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101600">
            <a:solidFill>
              <a:srgbClr val="D7EE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87299" y="4833103"/>
            <a:ext cx="1758314" cy="7423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35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relación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ha  </a:t>
            </a:r>
            <a:r>
              <a:rPr dirty="0" sz="1200" spc="-125">
                <a:latin typeface="Arial MT"/>
                <a:cs typeface="Arial MT"/>
              </a:rPr>
              <a:t>comenzado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autonomista,  </a:t>
            </a:r>
            <a:r>
              <a:rPr dirty="0" sz="1200" spc="-110">
                <a:latin typeface="Arial MT"/>
                <a:cs typeface="Arial MT"/>
              </a:rPr>
              <a:t>cambiando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expect</a:t>
            </a:r>
            <a:r>
              <a:rPr dirty="0" sz="1200" spc="-110">
                <a:latin typeface="Arial MT"/>
                <a:cs typeface="Arial MT"/>
              </a:rPr>
              <a:t>a</a:t>
            </a:r>
            <a:r>
              <a:rPr dirty="0" sz="1200" spc="-85">
                <a:latin typeface="Arial MT"/>
                <a:cs typeface="Arial MT"/>
              </a:rPr>
              <a:t>tivas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  </a:t>
            </a:r>
            <a:r>
              <a:rPr dirty="0" sz="1200" spc="-95">
                <a:latin typeface="Arial MT"/>
                <a:cs typeface="Arial MT"/>
              </a:rPr>
              <a:t>profesionales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enfermos.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80004" y="7636243"/>
            <a:ext cx="1800225" cy="210820"/>
          </a:xfrm>
          <a:custGeom>
            <a:avLst/>
            <a:gdLst/>
            <a:ahLst/>
            <a:cxnLst/>
            <a:rect l="l" t="t" r="r" b="b"/>
            <a:pathLst>
              <a:path w="1800225" h="210820">
                <a:moveTo>
                  <a:pt x="1799996" y="0"/>
                </a:moveTo>
                <a:lnTo>
                  <a:pt x="0" y="0"/>
                </a:lnTo>
                <a:lnTo>
                  <a:pt x="0" y="210413"/>
                </a:lnTo>
                <a:lnTo>
                  <a:pt x="1799996" y="210413"/>
                </a:lnTo>
                <a:lnTo>
                  <a:pt x="1799996" y="0"/>
                </a:lnTo>
                <a:close/>
              </a:path>
            </a:pathLst>
          </a:custGeom>
          <a:solidFill>
            <a:srgbClr val="006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880004" y="7636243"/>
            <a:ext cx="1800225" cy="2108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55"/>
              </a:spcBef>
            </a:pPr>
            <a:r>
              <a:rPr dirty="0" sz="1200" spc="-12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Arial MT"/>
                <a:cs typeface="Arial MT"/>
              </a:rPr>
              <a:t>médico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25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Arial MT"/>
                <a:cs typeface="Arial MT"/>
              </a:rPr>
              <a:t>espera: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80004" y="7846656"/>
            <a:ext cx="1800225" cy="784860"/>
          </a:xfrm>
          <a:prstGeom prst="rect">
            <a:avLst/>
          </a:prstGeom>
          <a:solidFill>
            <a:srgbClr val="D7EEFC"/>
          </a:solidFill>
        </p:spPr>
        <p:txBody>
          <a:bodyPr wrap="square" lIns="0" tIns="6985" rIns="0" bIns="0" rtlCol="0" vert="horz">
            <a:spAutoFit/>
          </a:bodyPr>
          <a:lstStyle/>
          <a:p>
            <a:pPr marL="278765" marR="124460" indent="-228600">
              <a:lnSpc>
                <a:spcPct val="100000"/>
              </a:lnSpc>
              <a:spcBef>
                <a:spcPts val="55"/>
              </a:spcBef>
              <a:buClr>
                <a:srgbClr val="00A4E3"/>
              </a:buClr>
              <a:buFont typeface="SimSun"/>
              <a:buChar char="•"/>
              <a:tabLst>
                <a:tab pos="278765" algn="l"/>
                <a:tab pos="279400" algn="l"/>
              </a:tabLst>
            </a:pPr>
            <a:r>
              <a:rPr dirty="0" sz="1200" spc="-160">
                <a:latin typeface="Arial MT"/>
                <a:cs typeface="Arial MT"/>
              </a:rPr>
              <a:t>competencia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técnica,  </a:t>
            </a:r>
            <a:r>
              <a:rPr dirty="0" sz="1200" spc="-160">
                <a:latin typeface="Arial MT"/>
                <a:cs typeface="Arial MT"/>
              </a:rPr>
              <a:t>comprensión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humana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y  </a:t>
            </a:r>
            <a:r>
              <a:rPr dirty="0" sz="1200" spc="-155">
                <a:latin typeface="Arial MT"/>
                <a:cs typeface="Arial MT"/>
              </a:rPr>
              <a:t>aceptación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autonomía  </a:t>
            </a:r>
            <a:r>
              <a:rPr dirty="0" sz="1200" spc="-145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enfe</a:t>
            </a:r>
            <a:r>
              <a:rPr dirty="0" sz="1200" spc="-100">
                <a:latin typeface="Arial MT"/>
                <a:cs typeface="Arial MT"/>
              </a:rPr>
              <a:t>r</a:t>
            </a:r>
            <a:r>
              <a:rPr dirty="0" sz="1200" spc="-229">
                <a:latin typeface="Arial MT"/>
                <a:cs typeface="Arial MT"/>
              </a:rPr>
              <a:t>m</a:t>
            </a:r>
            <a:r>
              <a:rPr dirty="0" sz="1200" spc="-22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59997" y="7636243"/>
            <a:ext cx="1800225" cy="210820"/>
          </a:xfrm>
          <a:custGeom>
            <a:avLst/>
            <a:gdLst/>
            <a:ahLst/>
            <a:cxnLst/>
            <a:rect l="l" t="t" r="r" b="b"/>
            <a:pathLst>
              <a:path w="1800225" h="210820">
                <a:moveTo>
                  <a:pt x="1799996" y="0"/>
                </a:moveTo>
                <a:lnTo>
                  <a:pt x="0" y="0"/>
                </a:lnTo>
                <a:lnTo>
                  <a:pt x="0" y="210413"/>
                </a:lnTo>
                <a:lnTo>
                  <a:pt x="1799996" y="210413"/>
                </a:lnTo>
                <a:lnTo>
                  <a:pt x="1799996" y="0"/>
                </a:lnTo>
                <a:close/>
              </a:path>
            </a:pathLst>
          </a:custGeom>
          <a:solidFill>
            <a:srgbClr val="006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859997" y="7636243"/>
            <a:ext cx="1800225" cy="2108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5"/>
              </a:spcBef>
            </a:pPr>
            <a:r>
              <a:rPr dirty="0" sz="1200" spc="-135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Arial MT"/>
                <a:cs typeface="Arial MT"/>
              </a:rPr>
              <a:t>enfermo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Arial MT"/>
                <a:cs typeface="Arial MT"/>
              </a:rPr>
              <a:t>espera: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9997" y="7846656"/>
            <a:ext cx="1800225" cy="784860"/>
          </a:xfrm>
          <a:prstGeom prst="rect">
            <a:avLst/>
          </a:prstGeom>
          <a:solidFill>
            <a:srgbClr val="D7EEFC"/>
          </a:solidFill>
        </p:spPr>
        <p:txBody>
          <a:bodyPr wrap="square" lIns="0" tIns="6985" rIns="0" bIns="0" rtlCol="0" vert="horz">
            <a:spAutoFit/>
          </a:bodyPr>
          <a:lstStyle/>
          <a:p>
            <a:pPr marL="279400" marR="271145" indent="-228600">
              <a:lnSpc>
                <a:spcPct val="100000"/>
              </a:lnSpc>
              <a:spcBef>
                <a:spcPts val="55"/>
              </a:spcBef>
              <a:buClr>
                <a:srgbClr val="00A4E3"/>
              </a:buClr>
              <a:buFont typeface="SimSun"/>
              <a:buChar char="•"/>
              <a:tabLst>
                <a:tab pos="278765" algn="l"/>
                <a:tab pos="279400" algn="l"/>
              </a:tabLst>
            </a:pPr>
            <a:r>
              <a:rPr dirty="0" sz="1200" spc="-175">
                <a:latin typeface="Arial MT"/>
                <a:cs typeface="Arial MT"/>
              </a:rPr>
              <a:t>autonomía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decidir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y  </a:t>
            </a:r>
            <a:r>
              <a:rPr dirty="0" sz="1200" spc="-150">
                <a:latin typeface="Arial MT"/>
                <a:cs typeface="Arial MT"/>
              </a:rPr>
              <a:t>respeto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sus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derecho</a:t>
            </a:r>
            <a:r>
              <a:rPr dirty="0" sz="1200" spc="-225">
                <a:latin typeface="Arial MT"/>
                <a:cs typeface="Arial MT"/>
              </a:rPr>
              <a:t>s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0621" y="7279868"/>
            <a:ext cx="536371" cy="53637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0619" y="7279868"/>
            <a:ext cx="536367" cy="536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2228215" cy="5130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200">
                <a:latin typeface="Arial MT"/>
                <a:cs typeface="Arial MT"/>
              </a:rPr>
              <a:t>MODEL</a:t>
            </a:r>
            <a:r>
              <a:rPr dirty="0" sz="1200" spc="-27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GESTIÓ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APLICACIÓN  </a:t>
            </a: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CONSENTI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175">
                <a:latin typeface="Arial MT"/>
                <a:cs typeface="Arial MT"/>
              </a:rPr>
              <a:t>IENT</a:t>
            </a:r>
            <a:r>
              <a:rPr dirty="0" sz="1200" spc="-305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INFOR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210">
                <a:latin typeface="Arial MT"/>
                <a:cs typeface="Arial MT"/>
              </a:rPr>
              <a:t>ADO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215">
                <a:latin typeface="Arial MT"/>
                <a:cs typeface="Arial MT"/>
              </a:rPr>
              <a:t>E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</a:t>
            </a:r>
            <a:r>
              <a:rPr dirty="0" sz="1200" spc="-210">
                <a:latin typeface="Arial MT"/>
                <a:cs typeface="Arial MT"/>
              </a:rPr>
              <a:t>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PRÁCTIC</a:t>
            </a:r>
            <a:r>
              <a:rPr dirty="0" sz="1200" spc="-245">
                <a:latin typeface="Arial MT"/>
                <a:cs typeface="Arial MT"/>
              </a:rPr>
              <a:t>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7996" y="449089"/>
            <a:ext cx="2489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40">
                <a:latin typeface="Trebuchet MS"/>
                <a:cs typeface="Trebuchet MS"/>
              </a:rPr>
              <a:t>14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7299" y="5010903"/>
            <a:ext cx="5030470" cy="3014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 b="1">
                <a:solidFill>
                  <a:srgbClr val="00A4E3"/>
                </a:solidFill>
                <a:latin typeface="Arial"/>
                <a:cs typeface="Arial"/>
              </a:rPr>
              <a:t>Las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0" b="1">
                <a:solidFill>
                  <a:srgbClr val="00A4E3"/>
                </a:solidFill>
                <a:latin typeface="Arial"/>
                <a:cs typeface="Arial"/>
              </a:rPr>
              <a:t>decisiones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cent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90" b="1">
                <a:solidFill>
                  <a:srgbClr val="00A4E3"/>
                </a:solidFill>
                <a:latin typeface="Arial"/>
                <a:cs typeface="Arial"/>
              </a:rPr>
              <a:t>adas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60" b="1">
                <a:solidFill>
                  <a:srgbClr val="00A4E3"/>
                </a:solidFill>
                <a:latin typeface="Arial"/>
                <a:cs typeface="Arial"/>
              </a:rPr>
              <a:t>el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paciente</a:t>
            </a:r>
            <a:endParaRPr sz="12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0"/>
              </a:spcBef>
              <a:buFont typeface="SimSun"/>
              <a:buChar char="•"/>
              <a:tabLst>
                <a:tab pos="469265" algn="l"/>
                <a:tab pos="469900" algn="l"/>
              </a:tabLst>
            </a:pPr>
            <a:r>
              <a:rPr dirty="0" sz="1200" spc="-125" b="1">
                <a:latin typeface="Arial"/>
                <a:cs typeface="Arial"/>
              </a:rPr>
              <a:t>La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decisión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20" b="1">
                <a:latin typeface="Arial"/>
                <a:cs typeface="Arial"/>
              </a:rPr>
              <a:t>y</a:t>
            </a:r>
            <a:r>
              <a:rPr dirty="0" sz="1200" spc="-70" b="1">
                <a:latin typeface="Arial"/>
                <a:cs typeface="Arial"/>
              </a:rPr>
              <a:t>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25" b="1">
                <a:latin typeface="Arial"/>
                <a:cs typeface="Arial"/>
              </a:rPr>
              <a:t>no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está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cent</a:t>
            </a:r>
            <a:r>
              <a:rPr dirty="0" sz="1200" spc="-70" b="1">
                <a:latin typeface="Arial"/>
                <a:cs typeface="Arial"/>
              </a:rPr>
              <a:t>r</a:t>
            </a:r>
            <a:r>
              <a:rPr dirty="0" sz="1200" spc="-85" b="1">
                <a:latin typeface="Arial"/>
                <a:cs typeface="Arial"/>
              </a:rPr>
              <a:t>ada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en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el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médico</a:t>
            </a:r>
            <a:endParaRPr sz="1200">
              <a:latin typeface="Arial"/>
              <a:cs typeface="Arial"/>
            </a:endParaRPr>
          </a:p>
          <a:p>
            <a:pPr lvl="1" marL="927100" indent="-228600">
              <a:lnSpc>
                <a:spcPct val="100000"/>
              </a:lnSpc>
              <a:spcBef>
                <a:spcPts val="1010"/>
              </a:spcBef>
              <a:buSzPct val="83333"/>
              <a:buFont typeface="SimSun"/>
              <a:buChar char="•"/>
              <a:tabLst>
                <a:tab pos="926465" algn="l"/>
                <a:tab pos="927100" algn="l"/>
              </a:tabLst>
            </a:pPr>
            <a:r>
              <a:rPr dirty="0" sz="1200" spc="-170">
                <a:latin typeface="Arial MT"/>
                <a:cs typeface="Arial MT"/>
              </a:rPr>
              <a:t>Se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deben</a:t>
            </a:r>
            <a:r>
              <a:rPr dirty="0" sz="1200" spc="-110">
                <a:latin typeface="Arial MT"/>
                <a:cs typeface="Arial MT"/>
              </a:rPr>
              <a:t> consensuar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objetivo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110">
                <a:latin typeface="Arial MT"/>
                <a:cs typeface="Arial MT"/>
              </a:rPr>
              <a:t> medios </a:t>
            </a:r>
            <a:r>
              <a:rPr dirty="0" sz="1200" spc="-95">
                <a:latin typeface="Arial MT"/>
                <a:cs typeface="Arial MT"/>
              </a:rPr>
              <a:t>diagnósticos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terapéuticos.</a:t>
            </a:r>
            <a:endParaRPr sz="1200">
              <a:latin typeface="Arial MT"/>
              <a:cs typeface="Arial MT"/>
            </a:endParaRPr>
          </a:p>
          <a:p>
            <a:pPr lvl="1" marL="927100" indent="-228600">
              <a:lnSpc>
                <a:spcPct val="100000"/>
              </a:lnSpc>
              <a:spcBef>
                <a:spcPts val="1010"/>
              </a:spcBef>
              <a:buSzPct val="83333"/>
              <a:buFont typeface="SimSun"/>
              <a:buChar char="•"/>
              <a:tabLst>
                <a:tab pos="926465" algn="l"/>
                <a:tab pos="927100" algn="l"/>
              </a:tabLst>
            </a:pPr>
            <a:r>
              <a:rPr dirty="0" sz="1200" spc="-170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argumenta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posibilidad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persuasión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mutua.</a:t>
            </a:r>
            <a:endParaRPr sz="1200">
              <a:latin typeface="Arial MT"/>
              <a:cs typeface="Arial MT"/>
            </a:endParaRPr>
          </a:p>
          <a:p>
            <a:pPr marL="469900" indent="-228600">
              <a:lnSpc>
                <a:spcPct val="100000"/>
              </a:lnSpc>
              <a:spcBef>
                <a:spcPts val="1010"/>
              </a:spcBef>
              <a:buFont typeface="SimSun"/>
              <a:buChar char="•"/>
              <a:tabLst>
                <a:tab pos="469265" algn="l"/>
                <a:tab pos="469900" algn="l"/>
              </a:tabLst>
            </a:pPr>
            <a:r>
              <a:rPr dirty="0" sz="1200" spc="-125" b="1">
                <a:latin typeface="Arial"/>
                <a:cs typeface="Arial"/>
              </a:rPr>
              <a:t>La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toma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decisiones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debe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ser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participati</a:t>
            </a:r>
            <a:r>
              <a:rPr dirty="0" sz="1200" spc="-80" b="1">
                <a:latin typeface="Arial"/>
                <a:cs typeface="Arial"/>
              </a:rPr>
              <a:t>v</a:t>
            </a:r>
            <a:r>
              <a:rPr dirty="0" sz="1200" spc="-70" b="1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lvl="1" marL="927100" indent="-228600">
              <a:lnSpc>
                <a:spcPct val="100000"/>
              </a:lnSpc>
              <a:spcBef>
                <a:spcPts val="1010"/>
              </a:spcBef>
              <a:buSzPct val="83333"/>
              <a:buFont typeface="SimSun"/>
              <a:buChar char="•"/>
              <a:tabLst>
                <a:tab pos="926465" algn="l"/>
                <a:tab pos="927100" algn="l"/>
              </a:tabLst>
            </a:pPr>
            <a:r>
              <a:rPr dirty="0" sz="1200" spc="-13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decisiones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tomadas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conjuntamente.</a:t>
            </a:r>
            <a:endParaRPr sz="1200">
              <a:latin typeface="Arial MT"/>
              <a:cs typeface="Arial MT"/>
            </a:endParaRPr>
          </a:p>
          <a:p>
            <a:pPr lvl="1" marL="927100" marR="5080" indent="-228600">
              <a:lnSpc>
                <a:spcPts val="1380"/>
              </a:lnSpc>
              <a:spcBef>
                <a:spcPts val="1105"/>
              </a:spcBef>
              <a:buSzPct val="83333"/>
              <a:buFont typeface="SimSun"/>
              <a:buChar char="•"/>
              <a:tabLst>
                <a:tab pos="926465" algn="l"/>
                <a:tab pos="927100" algn="l"/>
              </a:tabLst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conflicto,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da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mayor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peso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preferencias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paciente,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aunque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restricciones.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120" b="1">
                <a:solidFill>
                  <a:srgbClr val="00A4E3"/>
                </a:solidFill>
                <a:latin typeface="Arial"/>
                <a:cs typeface="Arial"/>
              </a:rPr>
              <a:t>Las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preferencias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individuales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se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aceptan,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0" b="1">
                <a:solidFill>
                  <a:srgbClr val="00A4E3"/>
                </a:solidFill>
                <a:latin typeface="Arial"/>
                <a:cs typeface="Arial"/>
              </a:rPr>
              <a:t>porque:</a:t>
            </a:r>
            <a:endParaRPr sz="1200">
              <a:latin typeface="Arial"/>
              <a:cs typeface="Arial"/>
            </a:endParaRPr>
          </a:p>
          <a:p>
            <a:pPr marL="927100" indent="-228600">
              <a:lnSpc>
                <a:spcPct val="100000"/>
              </a:lnSpc>
              <a:spcBef>
                <a:spcPts val="10"/>
              </a:spcBef>
              <a:buAutoNum type="arabicPlain"/>
              <a:tabLst>
                <a:tab pos="926465" algn="l"/>
                <a:tab pos="927100" algn="l"/>
              </a:tabLst>
            </a:pPr>
            <a:r>
              <a:rPr dirty="0" sz="1200" spc="-170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toleran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diferencias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juicios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valor.</a:t>
            </a:r>
            <a:endParaRPr sz="1200">
              <a:latin typeface="Arial MT"/>
              <a:cs typeface="Arial MT"/>
            </a:endParaRPr>
          </a:p>
          <a:p>
            <a:pPr marL="927100" indent="-228600">
              <a:lnSpc>
                <a:spcPct val="100000"/>
              </a:lnSpc>
              <a:spcBef>
                <a:spcPts val="1010"/>
              </a:spcBef>
              <a:buAutoNum type="arabicPlain"/>
              <a:tabLst>
                <a:tab pos="926465" algn="l"/>
                <a:tab pos="927100" algn="l"/>
              </a:tabLst>
            </a:pP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enfermo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quien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mejor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conoce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circunstancias.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7261" y="1632753"/>
            <a:ext cx="1695450" cy="173990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27940">
              <a:lnSpc>
                <a:spcPts val="1400"/>
              </a:lnSpc>
              <a:spcBef>
                <a:spcPts val="180"/>
              </a:spcBef>
            </a:pPr>
            <a:r>
              <a:rPr dirty="0" sz="1200" spc="-125" b="1">
                <a:solidFill>
                  <a:srgbClr val="00A4E3"/>
                </a:solidFill>
                <a:latin typeface="Arial"/>
                <a:cs typeface="Arial"/>
              </a:rPr>
              <a:t>Ha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su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gido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14" b="1">
                <a:solidFill>
                  <a:srgbClr val="00A4E3"/>
                </a:solidFill>
                <a:latin typeface="Arial"/>
                <a:cs typeface="Arial"/>
              </a:rPr>
              <a:t>un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65" b="1">
                <a:solidFill>
                  <a:srgbClr val="00A4E3"/>
                </a:solidFill>
                <a:latin typeface="Arial"/>
                <a:cs typeface="Arial"/>
              </a:rPr>
              <a:t>ideal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nue</a:t>
            </a:r>
            <a:r>
              <a:rPr dirty="0" sz="1200" spc="-110" b="1">
                <a:solidFill>
                  <a:srgbClr val="00A4E3"/>
                </a:solidFill>
                <a:latin typeface="Arial"/>
                <a:cs typeface="Arial"/>
              </a:rPr>
              <a:t>v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o 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00A4E3"/>
                </a:solidFill>
                <a:latin typeface="Arial"/>
                <a:cs typeface="Arial"/>
              </a:rPr>
              <a:t>la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40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elación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65" b="1">
                <a:solidFill>
                  <a:srgbClr val="00A4E3"/>
                </a:solidFill>
                <a:latin typeface="Arial"/>
                <a:cs typeface="Arial"/>
              </a:rPr>
              <a:t>clínica: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</a:pP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promoción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autonomía 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700" marR="61594">
              <a:lnSpc>
                <a:spcPts val="1400"/>
              </a:lnSpc>
              <a:spcBef>
                <a:spcPts val="760"/>
              </a:spcBef>
            </a:pPr>
            <a:r>
              <a:rPr dirty="0" sz="1200" spc="-130">
                <a:latin typeface="Arial MT"/>
                <a:cs typeface="Arial MT"/>
              </a:rPr>
              <a:t>Este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ideal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obliga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informar  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incorporar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preferencias 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enfermo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toma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  </a:t>
            </a:r>
            <a:r>
              <a:rPr dirty="0" sz="1200" spc="-95">
                <a:latin typeface="Arial MT"/>
                <a:cs typeface="Arial MT"/>
              </a:rPr>
              <a:t>decisiones.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20012"/>
            <a:ext cx="4679999" cy="30225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6897" y="449089"/>
            <a:ext cx="2616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75">
                <a:latin typeface="Trebuchet MS"/>
                <a:cs typeface="Trebuchet MS"/>
              </a:rPr>
              <a:t>15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latin typeface="Arial MT"/>
                <a:cs typeface="Arial MT"/>
              </a:rPr>
              <a:t>MINISTERI</a:t>
            </a:r>
            <a:r>
              <a:rPr dirty="0" sz="1200" spc="-29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</a:t>
            </a:r>
            <a:r>
              <a:rPr dirty="0" sz="1200" spc="-175">
                <a:latin typeface="Arial MT"/>
                <a:cs typeface="Arial MT"/>
              </a:rPr>
              <a:t>ALU</a:t>
            </a:r>
            <a:r>
              <a:rPr dirty="0" sz="1200" spc="-245">
                <a:latin typeface="Arial MT"/>
                <a:cs typeface="Arial MT"/>
              </a:rPr>
              <a:t>D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45">
                <a:latin typeface="Arial MT"/>
                <a:cs typeface="Arial MT"/>
              </a:rPr>
              <a:t>E</a:t>
            </a:r>
            <a:r>
              <a:rPr dirty="0" sz="1200" spc="-215"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1541921"/>
            <a:ext cx="1614170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Definición</a:t>
            </a:r>
            <a:r>
              <a:rPr dirty="0" sz="1800" spc="4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12700" marR="277495">
              <a:lnSpc>
                <a:spcPts val="1800"/>
              </a:lnSpc>
              <a:spcBef>
                <a:spcPts val="180"/>
              </a:spcBef>
            </a:pP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consentimiento </a:t>
            </a:r>
            <a:r>
              <a:rPr dirty="0" sz="1800" spc="-49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25">
                <a:solidFill>
                  <a:srgbClr val="00A4E3"/>
                </a:solidFill>
                <a:latin typeface="Arial MT"/>
                <a:cs typeface="Arial MT"/>
              </a:rPr>
              <a:t>info</a:t>
            </a:r>
            <a:r>
              <a:rPr dirty="0" sz="1800" spc="-70">
                <a:solidFill>
                  <a:srgbClr val="00A4E3"/>
                </a:solidFill>
                <a:latin typeface="Arial MT"/>
                <a:cs typeface="Arial MT"/>
              </a:rPr>
              <a:t>r</a:t>
            </a:r>
            <a:r>
              <a:rPr dirty="0" sz="1800" spc="-220">
                <a:solidFill>
                  <a:srgbClr val="00A4E3"/>
                </a:solidFill>
                <a:latin typeface="Arial MT"/>
                <a:cs typeface="Arial MT"/>
              </a:rPr>
              <a:t>mad</a:t>
            </a:r>
            <a:r>
              <a:rPr dirty="0" sz="1800" spc="-250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200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-270">
                <a:solidFill>
                  <a:srgbClr val="00A4E3"/>
                </a:solidFill>
                <a:latin typeface="Arial MT"/>
                <a:cs typeface="Arial MT"/>
              </a:rPr>
              <a:t>n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la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800"/>
              </a:lnSpc>
            </a:pPr>
            <a:r>
              <a:rPr dirty="0" sz="1800" spc="-135">
                <a:solidFill>
                  <a:srgbClr val="00A4E3"/>
                </a:solidFill>
                <a:latin typeface="Arial MT"/>
                <a:cs typeface="Arial MT"/>
              </a:rPr>
              <a:t>práctic</a:t>
            </a:r>
            <a:r>
              <a:rPr dirty="0" sz="1800" spc="-265">
                <a:solidFill>
                  <a:srgbClr val="00A4E3"/>
                </a:solidFill>
                <a:latin typeface="Arial MT"/>
                <a:cs typeface="Arial MT"/>
              </a:rPr>
              <a:t>a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asistencial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2811947"/>
            <a:ext cx="1821814" cy="16052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185"/>
              </a:spcBef>
            </a:pPr>
            <a:r>
              <a:rPr dirty="0" sz="1100" spc="-90">
                <a:solidFill>
                  <a:srgbClr val="575756"/>
                </a:solidFill>
                <a:latin typeface="Arial MT"/>
                <a:cs typeface="Arial MT"/>
              </a:rPr>
              <a:t>“Proceso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14">
                <a:solidFill>
                  <a:srgbClr val="575756"/>
                </a:solidFill>
                <a:latin typeface="Arial MT"/>
                <a:cs typeface="Arial MT"/>
              </a:rPr>
              <a:t>de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95">
                <a:solidFill>
                  <a:srgbClr val="575756"/>
                </a:solidFill>
                <a:latin typeface="Arial MT"/>
                <a:cs typeface="Arial MT"/>
              </a:rPr>
              <a:t>comunicación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75">
                <a:solidFill>
                  <a:srgbClr val="575756"/>
                </a:solidFill>
                <a:latin typeface="Arial MT"/>
                <a:cs typeface="Arial MT"/>
              </a:rPr>
              <a:t>y  </a:t>
            </a:r>
            <a:r>
              <a:rPr dirty="0" sz="1100" spc="-80">
                <a:solidFill>
                  <a:srgbClr val="575756"/>
                </a:solidFill>
                <a:latin typeface="Arial MT"/>
                <a:cs typeface="Arial MT"/>
              </a:rPr>
              <a:t>deliberación,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10">
                <a:solidFill>
                  <a:srgbClr val="575756"/>
                </a:solidFill>
                <a:latin typeface="Arial MT"/>
                <a:cs typeface="Arial MT"/>
              </a:rPr>
              <a:t>que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90">
                <a:solidFill>
                  <a:srgbClr val="575756"/>
                </a:solidFill>
                <a:latin typeface="Arial MT"/>
                <a:cs typeface="Arial MT"/>
              </a:rPr>
              <a:t>forma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parte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de  </a:t>
            </a:r>
            <a:r>
              <a:rPr dirty="0" sz="1100" spc="-75">
                <a:solidFill>
                  <a:srgbClr val="575756"/>
                </a:solidFill>
                <a:latin typeface="Arial MT"/>
                <a:cs typeface="Arial MT"/>
              </a:rPr>
              <a:t>la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80">
                <a:solidFill>
                  <a:srgbClr val="575756"/>
                </a:solidFill>
                <a:latin typeface="Arial MT"/>
                <a:cs typeface="Arial MT"/>
              </a:rPr>
              <a:t>relación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14">
                <a:solidFill>
                  <a:srgbClr val="575756"/>
                </a:solidFill>
                <a:latin typeface="Arial MT"/>
                <a:cs typeface="Arial MT"/>
              </a:rPr>
              <a:t>de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05">
                <a:solidFill>
                  <a:srgbClr val="575756"/>
                </a:solidFill>
                <a:latin typeface="Arial MT"/>
                <a:cs typeface="Arial MT"/>
              </a:rPr>
              <a:t>un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profesional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de  </a:t>
            </a:r>
            <a:r>
              <a:rPr dirty="0" sz="1100" spc="-95">
                <a:solidFill>
                  <a:srgbClr val="575756"/>
                </a:solidFill>
                <a:latin typeface="Arial MT"/>
                <a:cs typeface="Arial MT"/>
              </a:rPr>
              <a:t>salud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05">
                <a:solidFill>
                  <a:srgbClr val="575756"/>
                </a:solidFill>
                <a:latin typeface="Arial MT"/>
                <a:cs typeface="Arial MT"/>
              </a:rPr>
              <a:t>y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05">
                <a:solidFill>
                  <a:srgbClr val="575756"/>
                </a:solidFill>
                <a:latin typeface="Arial MT"/>
                <a:cs typeface="Arial MT"/>
              </a:rPr>
              <a:t>un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90">
                <a:solidFill>
                  <a:srgbClr val="575756"/>
                </a:solidFill>
                <a:latin typeface="Arial MT"/>
                <a:cs typeface="Arial MT"/>
              </a:rPr>
              <a:t>paciente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00">
                <a:solidFill>
                  <a:srgbClr val="575756"/>
                </a:solidFill>
                <a:latin typeface="Arial MT"/>
                <a:cs typeface="Arial MT"/>
              </a:rPr>
              <a:t>c</a:t>
            </a:r>
            <a:r>
              <a:rPr dirty="0" sz="1100" spc="-100">
                <a:solidFill>
                  <a:srgbClr val="575756"/>
                </a:solidFill>
                <a:latin typeface="Arial MT"/>
                <a:cs typeface="Arial MT"/>
              </a:rPr>
              <a:t>a</a:t>
            </a:r>
            <a:r>
              <a:rPr dirty="0" sz="1100" spc="-100">
                <a:solidFill>
                  <a:srgbClr val="575756"/>
                </a:solidFill>
                <a:latin typeface="Arial MT"/>
                <a:cs typeface="Arial MT"/>
              </a:rPr>
              <a:t>paz,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90">
                <a:solidFill>
                  <a:srgbClr val="575756"/>
                </a:solidFill>
                <a:latin typeface="Arial MT"/>
                <a:cs typeface="Arial MT"/>
              </a:rPr>
              <a:t>por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65">
                <a:solidFill>
                  <a:srgbClr val="575756"/>
                </a:solidFill>
                <a:latin typeface="Arial MT"/>
                <a:cs typeface="Arial MT"/>
              </a:rPr>
              <a:t>el  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cual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10">
                <a:solidFill>
                  <a:srgbClr val="575756"/>
                </a:solidFill>
                <a:latin typeface="Arial MT"/>
                <a:cs typeface="Arial MT"/>
              </a:rPr>
              <a:t>una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05">
                <a:solidFill>
                  <a:srgbClr val="575756"/>
                </a:solidFill>
                <a:latin typeface="Arial MT"/>
                <a:cs typeface="Arial MT"/>
              </a:rPr>
              <a:t>persona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00">
                <a:solidFill>
                  <a:srgbClr val="575756"/>
                </a:solidFill>
                <a:latin typeface="Arial MT"/>
                <a:cs typeface="Arial MT"/>
              </a:rPr>
              <a:t>autónoma,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de  </a:t>
            </a:r>
            <a:r>
              <a:rPr dirty="0" sz="1100" spc="-90">
                <a:solidFill>
                  <a:srgbClr val="575756"/>
                </a:solidFill>
                <a:latin typeface="Arial MT"/>
                <a:cs typeface="Arial MT"/>
              </a:rPr>
              <a:t>forma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75">
                <a:solidFill>
                  <a:srgbClr val="575756"/>
                </a:solidFill>
                <a:latin typeface="Arial MT"/>
                <a:cs typeface="Arial MT"/>
              </a:rPr>
              <a:t>voluntaria,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90">
                <a:solidFill>
                  <a:srgbClr val="575756"/>
                </a:solidFill>
                <a:latin typeface="Arial MT"/>
                <a:cs typeface="Arial MT"/>
              </a:rPr>
              <a:t>acepta,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95">
                <a:solidFill>
                  <a:srgbClr val="575756"/>
                </a:solidFill>
                <a:latin typeface="Arial MT"/>
                <a:cs typeface="Arial MT"/>
              </a:rPr>
              <a:t>niega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85">
                <a:solidFill>
                  <a:srgbClr val="575756"/>
                </a:solidFill>
                <a:latin typeface="Arial MT"/>
                <a:cs typeface="Arial MT"/>
              </a:rPr>
              <a:t>o  </a:t>
            </a:r>
            <a:r>
              <a:rPr dirty="0" sz="1100" spc="-100">
                <a:solidFill>
                  <a:srgbClr val="575756"/>
                </a:solidFill>
                <a:latin typeface="Arial MT"/>
                <a:cs typeface="Arial MT"/>
              </a:rPr>
              <a:t>revoca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10">
                <a:solidFill>
                  <a:srgbClr val="575756"/>
                </a:solidFill>
                <a:latin typeface="Arial MT"/>
                <a:cs typeface="Arial MT"/>
              </a:rPr>
              <a:t>una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65">
                <a:solidFill>
                  <a:srgbClr val="575756"/>
                </a:solidFill>
                <a:latin typeface="Arial MT"/>
                <a:cs typeface="Arial MT"/>
              </a:rPr>
              <a:t>inte</a:t>
            </a:r>
            <a:r>
              <a:rPr dirty="0" sz="1100" spc="-40">
                <a:solidFill>
                  <a:srgbClr val="575756"/>
                </a:solidFill>
                <a:latin typeface="Arial MT"/>
                <a:cs typeface="Arial MT"/>
              </a:rPr>
              <a:t>r</a:t>
            </a:r>
            <a:r>
              <a:rPr dirty="0" sz="1100" spc="-95">
                <a:solidFill>
                  <a:srgbClr val="575756"/>
                </a:solidFill>
                <a:latin typeface="Arial MT"/>
                <a:cs typeface="Arial MT"/>
              </a:rPr>
              <a:t>vención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114">
                <a:solidFill>
                  <a:srgbClr val="575756"/>
                </a:solidFill>
                <a:latin typeface="Arial MT"/>
                <a:cs typeface="Arial MT"/>
              </a:rPr>
              <a:t>de</a:t>
            </a:r>
            <a:r>
              <a:rPr dirty="0" sz="1100" spc="-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100" spc="-60">
                <a:solidFill>
                  <a:srgbClr val="575756"/>
                </a:solidFill>
                <a:latin typeface="Arial MT"/>
                <a:cs typeface="Arial MT"/>
              </a:rPr>
              <a:t>salud”.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  <a:spcBef>
                <a:spcPts val="880"/>
              </a:spcBef>
            </a:pPr>
            <a:r>
              <a:rPr dirty="0" sz="1100" spc="-110">
                <a:latin typeface="Arial MT"/>
                <a:cs typeface="Arial MT"/>
              </a:rPr>
              <a:t>Acuerdo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70">
                <a:latin typeface="Arial MT"/>
                <a:cs typeface="Arial MT"/>
              </a:rPr>
              <a:t>Ministerial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80">
                <a:latin typeface="Arial MT"/>
                <a:cs typeface="Arial MT"/>
              </a:rPr>
              <a:t>5316.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ts val="1290"/>
              </a:lnSpc>
            </a:pPr>
            <a:r>
              <a:rPr dirty="0" sz="1100" spc="-140">
                <a:latin typeface="Arial MT"/>
                <a:cs typeface="Arial MT"/>
              </a:rPr>
              <a:t>R.O.</a:t>
            </a:r>
            <a:r>
              <a:rPr dirty="0" sz="1100" spc="-85">
                <a:latin typeface="Arial MT"/>
                <a:cs typeface="Arial MT"/>
              </a:rPr>
              <a:t> </a:t>
            </a:r>
            <a:r>
              <a:rPr dirty="0" sz="1100" spc="-75">
                <a:latin typeface="Arial MT"/>
                <a:cs typeface="Arial MT"/>
              </a:rPr>
              <a:t>510.</a:t>
            </a:r>
            <a:r>
              <a:rPr dirty="0" sz="1100" spc="-85">
                <a:latin typeface="Arial MT"/>
                <a:cs typeface="Arial MT"/>
              </a:rPr>
              <a:t> </a:t>
            </a:r>
            <a:r>
              <a:rPr dirty="0" sz="1100" spc="-65">
                <a:latin typeface="Arial MT"/>
                <a:cs typeface="Arial MT"/>
              </a:rPr>
              <a:t>22-02-2016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991" y="1620012"/>
            <a:ext cx="3780002" cy="30225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80004" y="5125110"/>
            <a:ext cx="3780154" cy="478790"/>
          </a:xfrm>
          <a:prstGeom prst="rect">
            <a:avLst/>
          </a:prstGeom>
          <a:solidFill>
            <a:srgbClr val="D7EEFC"/>
          </a:solidFill>
        </p:spPr>
        <p:txBody>
          <a:bodyPr wrap="square" lIns="0" tIns="86360" rIns="0" bIns="0" rtlCol="0" vert="horz">
            <a:spAutoFit/>
          </a:bodyPr>
          <a:lstStyle/>
          <a:p>
            <a:pPr marL="71755" marR="63500">
              <a:lnSpc>
                <a:spcPts val="1400"/>
              </a:lnSpc>
              <a:spcBef>
                <a:spcPts val="680"/>
              </a:spcBef>
            </a:pP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visto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requisito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legal,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sino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ideal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tende</a:t>
            </a:r>
            <a:r>
              <a:rPr dirty="0" sz="1200" spc="-160">
                <a:latin typeface="Arial MT"/>
                <a:cs typeface="Arial MT"/>
              </a:rPr>
              <a:t>r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299" y="5852921"/>
            <a:ext cx="4020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90">
                <a:solidFill>
                  <a:srgbClr val="00A4E3"/>
                </a:solidFill>
                <a:latin typeface="Arial MT"/>
                <a:cs typeface="Arial MT"/>
              </a:rPr>
              <a:t>Consecuencia</a:t>
            </a:r>
            <a:r>
              <a:rPr dirty="0" sz="1800" spc="-245">
                <a:solidFill>
                  <a:srgbClr val="00A4E3"/>
                </a:solidFill>
                <a:latin typeface="Arial MT"/>
                <a:cs typeface="Arial MT"/>
              </a:rPr>
              <a:t>s</a:t>
            </a:r>
            <a:r>
              <a:rPr dirty="0" sz="1800" spc="5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beneficiosa</a:t>
            </a:r>
            <a:r>
              <a:rPr dirty="0" sz="1800" spc="-245">
                <a:solidFill>
                  <a:srgbClr val="00A4E3"/>
                </a:solidFill>
                <a:latin typeface="Arial MT"/>
                <a:cs typeface="Arial MT"/>
              </a:rPr>
              <a:t>s</a:t>
            </a:r>
            <a:r>
              <a:rPr dirty="0" sz="1800" spc="5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200">
                <a:solidFill>
                  <a:srgbClr val="00A4E3"/>
                </a:solidFill>
                <a:latin typeface="Arial MT"/>
                <a:cs typeface="Arial MT"/>
              </a:rPr>
              <a:t>de</a:t>
            </a:r>
            <a:r>
              <a:rPr dirty="0" sz="1800" spc="-110">
                <a:solidFill>
                  <a:srgbClr val="00A4E3"/>
                </a:solidFill>
                <a:latin typeface="Arial MT"/>
                <a:cs typeface="Arial MT"/>
              </a:rPr>
              <a:t>l</a:t>
            </a:r>
            <a:r>
              <a:rPr dirty="0" sz="1800" spc="5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consentimiento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0004" y="8738996"/>
            <a:ext cx="3780154" cy="210820"/>
          </a:xfrm>
          <a:prstGeom prst="rect">
            <a:avLst/>
          </a:prstGeom>
          <a:solidFill>
            <a:srgbClr val="0064AF"/>
          </a:solidFill>
        </p:spPr>
        <p:txBody>
          <a:bodyPr wrap="square" lIns="0" tIns="6985" rIns="0" bIns="0" rtlCol="0" vert="horz">
            <a:spAutoFit/>
          </a:bodyPr>
          <a:lstStyle/>
          <a:p>
            <a:pPr marL="964565">
              <a:lnSpc>
                <a:spcPct val="100000"/>
              </a:lnSpc>
              <a:spcBef>
                <a:spcPts val="55"/>
              </a:spcBef>
            </a:pPr>
            <a:r>
              <a:rPr dirty="0" sz="1200" spc="-145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dirty="0" sz="12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Arial MT"/>
                <a:cs typeface="Arial MT"/>
              </a:rPr>
              <a:t>relación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95">
                <a:solidFill>
                  <a:srgbClr val="FFFFFF"/>
                </a:solidFill>
                <a:latin typeface="Arial MT"/>
                <a:cs typeface="Arial MT"/>
              </a:rPr>
              <a:t>médico-paciente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0004" y="8949411"/>
            <a:ext cx="3780154" cy="393700"/>
          </a:xfrm>
          <a:prstGeom prst="rect">
            <a:avLst/>
          </a:prstGeom>
          <a:solidFill>
            <a:srgbClr val="D7EEFC"/>
          </a:solidFill>
        </p:spPr>
        <p:txBody>
          <a:bodyPr wrap="square" lIns="0" tIns="6985" rIns="0" bIns="0" rtlCol="0" vert="horz">
            <a:spAutoFit/>
          </a:bodyPr>
          <a:lstStyle/>
          <a:p>
            <a:pPr marL="279400" indent="-229235">
              <a:lnSpc>
                <a:spcPct val="100000"/>
              </a:lnSpc>
              <a:spcBef>
                <a:spcPts val="55"/>
              </a:spcBef>
              <a:buClr>
                <a:srgbClr val="00A4E3"/>
              </a:buClr>
              <a:buAutoNum type="arabicPeriod"/>
              <a:tabLst>
                <a:tab pos="280035" algn="l"/>
              </a:tabLst>
            </a:pPr>
            <a:r>
              <a:rPr dirty="0" sz="1200" spc="-170">
                <a:latin typeface="Arial MT"/>
                <a:cs typeface="Arial MT"/>
              </a:rPr>
              <a:t>Produce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5">
                <a:latin typeface="Arial MT"/>
                <a:cs typeface="Arial MT"/>
              </a:rPr>
              <a:t>mayor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acercamiento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confianza.</a:t>
            </a:r>
            <a:endParaRPr sz="1200">
              <a:latin typeface="Arial MT"/>
              <a:cs typeface="Arial MT"/>
            </a:endParaRPr>
          </a:p>
          <a:p>
            <a:pPr marL="279400" indent="-229235">
              <a:lnSpc>
                <a:spcPct val="100000"/>
              </a:lnSpc>
              <a:buClr>
                <a:srgbClr val="00A4E3"/>
              </a:buClr>
              <a:buAutoNum type="arabicPeriod"/>
              <a:tabLst>
                <a:tab pos="280035" algn="l"/>
              </a:tabLst>
            </a:pPr>
            <a:r>
              <a:rPr dirty="0" sz="1200" spc="-175">
                <a:latin typeface="Arial MT"/>
                <a:cs typeface="Arial MT"/>
              </a:rPr>
              <a:t>Disminuye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recelos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entre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las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partes.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59997" y="6567284"/>
            <a:ext cx="1800225" cy="210820"/>
          </a:xfrm>
          <a:custGeom>
            <a:avLst/>
            <a:gdLst/>
            <a:ahLst/>
            <a:cxnLst/>
            <a:rect l="l" t="t" r="r" b="b"/>
            <a:pathLst>
              <a:path w="1800225" h="210820">
                <a:moveTo>
                  <a:pt x="1799996" y="0"/>
                </a:moveTo>
                <a:lnTo>
                  <a:pt x="0" y="0"/>
                </a:lnTo>
                <a:lnTo>
                  <a:pt x="0" y="210413"/>
                </a:lnTo>
                <a:lnTo>
                  <a:pt x="1799996" y="210413"/>
                </a:lnTo>
                <a:lnTo>
                  <a:pt x="1799996" y="0"/>
                </a:lnTo>
                <a:close/>
              </a:path>
            </a:pathLst>
          </a:custGeom>
          <a:solidFill>
            <a:srgbClr val="006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859997" y="6567284"/>
            <a:ext cx="1800225" cy="2108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55"/>
              </a:spcBef>
            </a:pPr>
            <a:r>
              <a:rPr dirty="0" sz="1200" spc="-25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1200" spc="-105">
                <a:solidFill>
                  <a:srgbClr val="FFFFFF"/>
                </a:solidFill>
                <a:latin typeface="Arial MT"/>
                <a:cs typeface="Arial MT"/>
              </a:rPr>
              <a:t>ara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0">
                <a:solidFill>
                  <a:srgbClr val="FFFFFF"/>
                </a:solidFill>
                <a:latin typeface="Arial MT"/>
                <a:cs typeface="Arial MT"/>
              </a:rPr>
              <a:t>paciente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9997" y="6777697"/>
            <a:ext cx="1800225" cy="1564005"/>
          </a:xfrm>
          <a:prstGeom prst="rect">
            <a:avLst/>
          </a:prstGeom>
          <a:solidFill>
            <a:srgbClr val="D7EEFC"/>
          </a:solidFill>
        </p:spPr>
        <p:txBody>
          <a:bodyPr wrap="square" lIns="0" tIns="6985" rIns="0" bIns="0" rtlCol="0" vert="horz">
            <a:spAutoFit/>
          </a:bodyPr>
          <a:lstStyle/>
          <a:p>
            <a:pPr marL="279400" marR="272415" indent="-228600">
              <a:lnSpc>
                <a:spcPct val="100000"/>
              </a:lnSpc>
              <a:spcBef>
                <a:spcPts val="55"/>
              </a:spcBef>
              <a:buClr>
                <a:srgbClr val="00A4E3"/>
              </a:buClr>
              <a:buAutoNum type="arabicPeriod"/>
              <a:tabLst>
                <a:tab pos="279400" algn="l"/>
              </a:tabLst>
            </a:pPr>
            <a:r>
              <a:rPr dirty="0" sz="1200" spc="-160">
                <a:latin typeface="Arial MT"/>
                <a:cs typeface="Arial MT"/>
              </a:rPr>
              <a:t>Aclara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info</a:t>
            </a:r>
            <a:r>
              <a:rPr dirty="0" sz="1200" spc="-100">
                <a:latin typeface="Arial MT"/>
                <a:cs typeface="Arial MT"/>
              </a:rPr>
              <a:t>r</a:t>
            </a:r>
            <a:r>
              <a:rPr dirty="0" sz="1200" spc="-150">
                <a:latin typeface="Arial MT"/>
                <a:cs typeface="Arial MT"/>
              </a:rPr>
              <a:t>mación,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alivia  </a:t>
            </a:r>
            <a:r>
              <a:rPr dirty="0" sz="1200" spc="-160">
                <a:latin typeface="Arial MT"/>
                <a:cs typeface="Arial MT"/>
              </a:rPr>
              <a:t>temores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corrige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ideas  </a:t>
            </a:r>
            <a:r>
              <a:rPr dirty="0" sz="1200" spc="-160">
                <a:latin typeface="Arial MT"/>
                <a:cs typeface="Arial MT"/>
              </a:rPr>
              <a:t>erróneas.</a:t>
            </a:r>
            <a:endParaRPr sz="1200">
              <a:latin typeface="Arial MT"/>
              <a:cs typeface="Arial MT"/>
            </a:endParaRPr>
          </a:p>
          <a:p>
            <a:pPr marL="279400" marR="169545" indent="-228600">
              <a:lnSpc>
                <a:spcPct val="100000"/>
              </a:lnSpc>
              <a:buClr>
                <a:srgbClr val="00A4E3"/>
              </a:buClr>
              <a:buAutoNum type="arabicPeriod"/>
              <a:tabLst>
                <a:tab pos="279400" algn="l"/>
              </a:tabLst>
            </a:pPr>
            <a:r>
              <a:rPr dirty="0" sz="1200" spc="-170">
                <a:latin typeface="Arial MT"/>
                <a:cs typeface="Arial MT"/>
              </a:rPr>
              <a:t>Recibe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educación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sanitaria  </a:t>
            </a:r>
            <a:r>
              <a:rPr dirty="0" sz="1200" spc="-165">
                <a:latin typeface="Arial MT"/>
                <a:cs typeface="Arial MT"/>
              </a:rPr>
              <a:t>ajustada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necesidad.</a:t>
            </a:r>
            <a:endParaRPr sz="1200">
              <a:latin typeface="Arial MT"/>
              <a:cs typeface="Arial MT"/>
            </a:endParaRPr>
          </a:p>
          <a:p>
            <a:pPr marL="279400" marR="93345" indent="-228600">
              <a:lnSpc>
                <a:spcPct val="100000"/>
              </a:lnSpc>
              <a:buClr>
                <a:srgbClr val="00A4E3"/>
              </a:buClr>
              <a:buAutoNum type="arabicPeriod"/>
              <a:tabLst>
                <a:tab pos="279400" algn="l"/>
              </a:tabLst>
            </a:pPr>
            <a:r>
              <a:rPr dirty="0" sz="1200" spc="-190">
                <a:latin typeface="Arial MT"/>
                <a:cs typeface="Arial MT"/>
              </a:rPr>
              <a:t>Puede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planificar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adaptarse  </a:t>
            </a:r>
            <a:r>
              <a:rPr dirty="0" sz="1200" spc="-155">
                <a:latin typeface="Arial MT"/>
                <a:cs typeface="Arial MT"/>
              </a:rPr>
              <a:t>mejor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problemas  </a:t>
            </a:r>
            <a:r>
              <a:rPr dirty="0" sz="1200" spc="-140">
                <a:latin typeface="Arial MT"/>
                <a:cs typeface="Arial MT"/>
              </a:rPr>
              <a:t>futuros.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80004" y="6567284"/>
            <a:ext cx="1800225" cy="210820"/>
          </a:xfrm>
          <a:custGeom>
            <a:avLst/>
            <a:gdLst/>
            <a:ahLst/>
            <a:cxnLst/>
            <a:rect l="l" t="t" r="r" b="b"/>
            <a:pathLst>
              <a:path w="1800225" h="210820">
                <a:moveTo>
                  <a:pt x="1799996" y="0"/>
                </a:moveTo>
                <a:lnTo>
                  <a:pt x="0" y="0"/>
                </a:lnTo>
                <a:lnTo>
                  <a:pt x="0" y="210413"/>
                </a:lnTo>
                <a:lnTo>
                  <a:pt x="1799996" y="210413"/>
                </a:lnTo>
                <a:lnTo>
                  <a:pt x="1799996" y="0"/>
                </a:lnTo>
                <a:close/>
              </a:path>
            </a:pathLst>
          </a:custGeom>
          <a:solidFill>
            <a:srgbClr val="006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880004" y="6567284"/>
            <a:ext cx="1800225" cy="2108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55"/>
              </a:spcBef>
            </a:pPr>
            <a:r>
              <a:rPr dirty="0" sz="1200" spc="-25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1200" spc="-105">
                <a:solidFill>
                  <a:srgbClr val="FFFFFF"/>
                </a:solidFill>
                <a:latin typeface="Arial MT"/>
                <a:cs typeface="Arial MT"/>
              </a:rPr>
              <a:t>ara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8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dirty="0" sz="12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200" spc="-105">
                <a:solidFill>
                  <a:srgbClr val="FFFFFF"/>
                </a:solidFill>
                <a:latin typeface="Arial MT"/>
                <a:cs typeface="Arial MT"/>
              </a:rPr>
              <a:t>médico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0004" y="6777697"/>
            <a:ext cx="1800225" cy="1673860"/>
          </a:xfrm>
          <a:prstGeom prst="rect">
            <a:avLst/>
          </a:prstGeom>
          <a:solidFill>
            <a:srgbClr val="D7EEFC"/>
          </a:solidFill>
        </p:spPr>
        <p:txBody>
          <a:bodyPr wrap="square" lIns="0" tIns="6985" rIns="0" bIns="0" rtlCol="0" vert="horz">
            <a:spAutoFit/>
          </a:bodyPr>
          <a:lstStyle/>
          <a:p>
            <a:pPr marL="278765" marR="116839" indent="-228600">
              <a:lnSpc>
                <a:spcPct val="100000"/>
              </a:lnSpc>
              <a:spcBef>
                <a:spcPts val="55"/>
              </a:spcBef>
              <a:buClr>
                <a:srgbClr val="00A4E3"/>
              </a:buClr>
              <a:buAutoNum type="arabicPeriod"/>
              <a:tabLst>
                <a:tab pos="279400" algn="l"/>
              </a:tabLst>
            </a:pPr>
            <a:r>
              <a:rPr dirty="0" sz="1200" spc="-185">
                <a:latin typeface="Arial MT"/>
                <a:cs typeface="Arial MT"/>
              </a:rPr>
              <a:t>Después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inte</a:t>
            </a:r>
            <a:r>
              <a:rPr dirty="0" sz="1200" spc="-95">
                <a:latin typeface="Arial MT"/>
                <a:cs typeface="Arial MT"/>
              </a:rPr>
              <a:t>r</a:t>
            </a:r>
            <a:r>
              <a:rPr dirty="0" sz="1200" spc="-135">
                <a:latin typeface="Arial MT"/>
                <a:cs typeface="Arial MT"/>
              </a:rPr>
              <a:t>vención,  </a:t>
            </a:r>
            <a:r>
              <a:rPr dirty="0" sz="1200" spc="-185">
                <a:latin typeface="Arial MT"/>
                <a:cs typeface="Arial MT"/>
              </a:rPr>
              <a:t>menos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quejas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consultas  </a:t>
            </a:r>
            <a:r>
              <a:rPr dirty="0" sz="1200" spc="-145">
                <a:latin typeface="Arial MT"/>
                <a:cs typeface="Arial MT"/>
              </a:rPr>
              <a:t>irrelevantes.</a:t>
            </a:r>
            <a:endParaRPr sz="1200">
              <a:latin typeface="Arial MT"/>
              <a:cs typeface="Arial MT"/>
            </a:endParaRPr>
          </a:p>
          <a:p>
            <a:pPr marL="278765" marR="407034" indent="-228600">
              <a:lnSpc>
                <a:spcPct val="100000"/>
              </a:lnSpc>
              <a:buClr>
                <a:srgbClr val="00A4E3"/>
              </a:buClr>
              <a:buAutoNum type="arabicPeriod"/>
              <a:tabLst>
                <a:tab pos="279400" algn="l"/>
              </a:tabLst>
            </a:pPr>
            <a:r>
              <a:rPr dirty="0" sz="1200" spc="-185">
                <a:latin typeface="Arial MT"/>
                <a:cs typeface="Arial MT"/>
              </a:rPr>
              <a:t>Menos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reproches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y  </a:t>
            </a:r>
            <a:r>
              <a:rPr dirty="0" sz="1200" spc="-165">
                <a:latin typeface="Arial MT"/>
                <a:cs typeface="Arial MT"/>
              </a:rPr>
              <a:t>denuncias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caso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  </a:t>
            </a:r>
            <a:r>
              <a:rPr dirty="0" sz="1200" spc="-140">
                <a:latin typeface="Arial MT"/>
                <a:cs typeface="Arial MT"/>
              </a:rPr>
              <a:t>complicación.</a:t>
            </a:r>
            <a:endParaRPr sz="1200">
              <a:latin typeface="Arial MT"/>
              <a:cs typeface="Arial MT"/>
            </a:endParaRPr>
          </a:p>
          <a:p>
            <a:pPr marL="278765" marR="90170" indent="-228600">
              <a:lnSpc>
                <a:spcPct val="100000"/>
              </a:lnSpc>
              <a:buClr>
                <a:srgbClr val="00A4E3"/>
              </a:buClr>
              <a:buAutoNum type="arabicPeriod"/>
              <a:tabLst>
                <a:tab pos="279400" algn="l"/>
              </a:tabLst>
            </a:pPr>
            <a:r>
              <a:rPr dirty="0" sz="1200" spc="-19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paciente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info</a:t>
            </a:r>
            <a:r>
              <a:rPr dirty="0" sz="1200" spc="-100">
                <a:latin typeface="Arial MT"/>
                <a:cs typeface="Arial MT"/>
              </a:rPr>
              <a:t>r</a:t>
            </a:r>
            <a:r>
              <a:rPr dirty="0" sz="1200" spc="-185">
                <a:latin typeface="Arial MT"/>
                <a:cs typeface="Arial MT"/>
              </a:rPr>
              <a:t>mado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es  </a:t>
            </a:r>
            <a:r>
              <a:rPr dirty="0" sz="1200" spc="-204">
                <a:latin typeface="Arial MT"/>
                <a:cs typeface="Arial MT"/>
              </a:rPr>
              <a:t>más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activ</a:t>
            </a:r>
            <a:r>
              <a:rPr dirty="0" sz="1200" spc="-250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comprometido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y  </a:t>
            </a:r>
            <a:r>
              <a:rPr dirty="0" sz="1200" spc="-155">
                <a:latin typeface="Arial MT"/>
                <a:cs typeface="Arial MT"/>
              </a:rPr>
              <a:t>cooperador.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2400" y="6227102"/>
            <a:ext cx="536380" cy="53637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003" y="6227102"/>
            <a:ext cx="536371" cy="5363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2228215" cy="5130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200">
                <a:latin typeface="Arial MT"/>
                <a:cs typeface="Arial MT"/>
              </a:rPr>
              <a:t>MODEL</a:t>
            </a:r>
            <a:r>
              <a:rPr dirty="0" sz="1200" spc="-27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GESTIÓ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APLICACIÓN  </a:t>
            </a: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CONSENTI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175">
                <a:latin typeface="Arial MT"/>
                <a:cs typeface="Arial MT"/>
              </a:rPr>
              <a:t>IENT</a:t>
            </a:r>
            <a:r>
              <a:rPr dirty="0" sz="1200" spc="-305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INFOR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210">
                <a:latin typeface="Arial MT"/>
                <a:cs typeface="Arial MT"/>
              </a:rPr>
              <a:t>ADO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215">
                <a:latin typeface="Arial MT"/>
                <a:cs typeface="Arial MT"/>
              </a:rPr>
              <a:t>E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</a:t>
            </a:r>
            <a:r>
              <a:rPr dirty="0" sz="1200" spc="-210">
                <a:latin typeface="Arial MT"/>
                <a:cs typeface="Arial MT"/>
              </a:rPr>
              <a:t>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PRÁCTIC</a:t>
            </a:r>
            <a:r>
              <a:rPr dirty="0" sz="1200" spc="-245">
                <a:latin typeface="Arial MT"/>
                <a:cs typeface="Arial MT"/>
              </a:rPr>
              <a:t>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3121" y="449089"/>
            <a:ext cx="2584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85">
                <a:latin typeface="Trebuchet MS"/>
                <a:cs typeface="Trebuchet MS"/>
              </a:rPr>
              <a:t>16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7299" y="1541921"/>
            <a:ext cx="1364615" cy="7569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175">
                <a:solidFill>
                  <a:srgbClr val="00A4E3"/>
                </a:solidFill>
                <a:latin typeface="Arial MT"/>
                <a:cs typeface="Arial MT"/>
              </a:rPr>
              <a:t>Condicione</a:t>
            </a:r>
            <a:r>
              <a:rPr dirty="0" sz="1800" spc="-240">
                <a:solidFill>
                  <a:srgbClr val="00A4E3"/>
                </a:solidFill>
                <a:latin typeface="Arial MT"/>
                <a:cs typeface="Arial MT"/>
              </a:rPr>
              <a:t>s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14">
                <a:solidFill>
                  <a:srgbClr val="00A4E3"/>
                </a:solidFill>
                <a:latin typeface="Arial MT"/>
                <a:cs typeface="Arial MT"/>
              </a:rPr>
              <a:t>del 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consentimiento 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40">
                <a:solidFill>
                  <a:srgbClr val="00A4E3"/>
                </a:solidFill>
                <a:latin typeface="Arial MT"/>
                <a:cs typeface="Arial MT"/>
              </a:rPr>
              <a:t>informado: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7299" y="1632703"/>
            <a:ext cx="3625850" cy="1716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dirty="0" sz="1200" spc="-100" b="1">
                <a:solidFill>
                  <a:srgbClr val="00A4E3"/>
                </a:solidFill>
                <a:latin typeface="Arial"/>
                <a:cs typeface="Arial"/>
              </a:rPr>
              <a:t>Disponer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información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suficiente</a:t>
            </a:r>
            <a:endParaRPr sz="1200">
              <a:latin typeface="Arial"/>
              <a:cs typeface="Arial"/>
            </a:endParaRPr>
          </a:p>
          <a:p>
            <a:pPr marL="12700" marR="405130">
              <a:lnSpc>
                <a:spcPts val="1380"/>
              </a:lnSpc>
              <a:spcBef>
                <a:spcPts val="105"/>
              </a:spcBef>
            </a:pPr>
            <a:r>
              <a:rPr dirty="0" sz="1200" spc="-170">
                <a:latin typeface="Arial MT"/>
                <a:cs typeface="Arial MT"/>
              </a:rPr>
              <a:t>Se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dar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necesaria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tomar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decisión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cuestión.</a:t>
            </a:r>
            <a:endParaRPr sz="1200">
              <a:latin typeface="Arial MT"/>
              <a:cs typeface="Arial MT"/>
            </a:endParaRPr>
          </a:p>
          <a:p>
            <a:pPr algn="just" lvl="1" marL="469900" marR="5080" indent="-228600">
              <a:lnSpc>
                <a:spcPts val="1380"/>
              </a:lnSpc>
              <a:spcBef>
                <a:spcPts val="1070"/>
              </a:spcBef>
              <a:buFont typeface="SimSun"/>
              <a:buChar char="•"/>
              <a:tabLst>
                <a:tab pos="469900" algn="l"/>
              </a:tabLst>
            </a:pPr>
            <a:r>
              <a:rPr dirty="0" sz="1200" spc="-125">
                <a:latin typeface="Arial MT"/>
                <a:cs typeface="Arial MT"/>
              </a:rPr>
              <a:t>Solo es </a:t>
            </a:r>
            <a:r>
              <a:rPr dirty="0" sz="1200" spc="-105">
                <a:latin typeface="Arial MT"/>
                <a:cs typeface="Arial MT"/>
              </a:rPr>
              <a:t>necesario </a:t>
            </a:r>
            <a:r>
              <a:rPr dirty="0" sz="1200" spc="-80">
                <a:latin typeface="Arial MT"/>
                <a:cs typeface="Arial MT"/>
              </a:rPr>
              <a:t>suministrar la </a:t>
            </a:r>
            <a:r>
              <a:rPr dirty="0" sz="1200" spc="-90">
                <a:latin typeface="Arial MT"/>
                <a:cs typeface="Arial MT"/>
              </a:rPr>
              <a:t>información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puede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influir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decisiones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razonables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sujeto.</a:t>
            </a:r>
            <a:endParaRPr sz="1200">
              <a:latin typeface="Arial MT"/>
              <a:cs typeface="Arial MT"/>
            </a:endParaRPr>
          </a:p>
          <a:p>
            <a:pPr algn="just" lvl="1" marL="469900" marR="5080" indent="-228600">
              <a:lnSpc>
                <a:spcPts val="1380"/>
              </a:lnSpc>
              <a:spcBef>
                <a:spcPts val="1070"/>
              </a:spcBef>
              <a:buFont typeface="SimSun"/>
              <a:buChar char="•"/>
              <a:tabLst>
                <a:tab pos="469900" algn="l"/>
              </a:tabLst>
            </a:pPr>
            <a:r>
              <a:rPr dirty="0" sz="1200" spc="-165">
                <a:latin typeface="Arial MT"/>
                <a:cs typeface="Arial MT"/>
              </a:rPr>
              <a:t>Una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lista </a:t>
            </a:r>
            <a:r>
              <a:rPr dirty="0" sz="1200" spc="-85">
                <a:latin typeface="Arial MT"/>
                <a:cs typeface="Arial MT"/>
              </a:rPr>
              <a:t>interminable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todos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riesgos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posibles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solo </a:t>
            </a:r>
            <a:r>
              <a:rPr dirty="0" sz="1200" spc="-85">
                <a:latin typeface="Arial MT"/>
                <a:cs typeface="Arial MT"/>
              </a:rPr>
              <a:t>sirve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95">
                <a:latin typeface="Arial MT"/>
                <a:cs typeface="Arial MT"/>
              </a:rPr>
              <a:t>atemorizar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90">
                <a:latin typeface="Arial MT"/>
                <a:cs typeface="Arial MT"/>
              </a:rPr>
              <a:t>paciente,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5">
                <a:latin typeface="Arial MT"/>
                <a:cs typeface="Arial MT"/>
              </a:rPr>
              <a:t>puede </a:t>
            </a:r>
            <a:r>
              <a:rPr dirty="0" sz="1200" spc="-85">
                <a:latin typeface="Arial MT"/>
                <a:cs typeface="Arial MT"/>
              </a:rPr>
              <a:t>suscitar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rechazos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irracionales.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7299" y="3588604"/>
            <a:ext cx="3631565" cy="6200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4475" indent="-23241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45110" algn="l"/>
              </a:tabLst>
            </a:pPr>
            <a:r>
              <a:rPr dirty="0" sz="1200" spc="-135" b="1">
                <a:solidFill>
                  <a:srgbClr val="00A4E3"/>
                </a:solidFill>
                <a:latin typeface="Arial"/>
                <a:cs typeface="Arial"/>
              </a:rPr>
              <a:t>Comp</a:t>
            </a:r>
            <a:r>
              <a:rPr dirty="0" sz="1200" spc="-90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ender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00A4E3"/>
                </a:solidFill>
                <a:latin typeface="Arial"/>
                <a:cs typeface="Arial"/>
              </a:rPr>
              <a:t>la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información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0" b="1">
                <a:solidFill>
                  <a:srgbClr val="00A4E3"/>
                </a:solidFill>
                <a:latin typeface="Arial"/>
                <a:cs typeface="Arial"/>
              </a:rPr>
              <a:t>adecuadamente</a:t>
            </a:r>
            <a:endParaRPr sz="1200">
              <a:latin typeface="Arial"/>
              <a:cs typeface="Arial"/>
            </a:endParaRPr>
          </a:p>
          <a:p>
            <a:pPr algn="just" marL="469900" marR="5080">
              <a:lnSpc>
                <a:spcPts val="1380"/>
              </a:lnSpc>
              <a:spcBef>
                <a:spcPts val="105"/>
              </a:spcBef>
            </a:pPr>
            <a:r>
              <a:rPr dirty="0" sz="1200" spc="-114" b="1">
                <a:latin typeface="Arial"/>
                <a:cs typeface="Arial"/>
              </a:rPr>
              <a:t>El</a:t>
            </a:r>
            <a:r>
              <a:rPr dirty="0" sz="1200" spc="-11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objetivo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la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información: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enfermo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adquiera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impresión </a:t>
            </a:r>
            <a:r>
              <a:rPr dirty="0" sz="1200" spc="-80">
                <a:latin typeface="Arial MT"/>
                <a:cs typeface="Arial MT"/>
              </a:rPr>
              <a:t>realista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propio </a:t>
            </a:r>
            <a:r>
              <a:rPr dirty="0" sz="1200" spc="-100">
                <a:latin typeface="Arial MT"/>
                <a:cs typeface="Arial MT"/>
              </a:rPr>
              <a:t>estado,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realice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evaluación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auténtica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alternativas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ofrecen.</a:t>
            </a:r>
            <a:endParaRPr sz="1200">
              <a:latin typeface="Arial MT"/>
              <a:cs typeface="Arial MT"/>
            </a:endParaRPr>
          </a:p>
          <a:p>
            <a:pPr algn="just" marL="469900" marR="10160">
              <a:lnSpc>
                <a:spcPts val="1380"/>
              </a:lnSpc>
              <a:spcBef>
                <a:spcPts val="1070"/>
              </a:spcBef>
            </a:pPr>
            <a:r>
              <a:rPr dirty="0" sz="1200" spc="-114" b="1">
                <a:latin typeface="Arial"/>
                <a:cs typeface="Arial"/>
              </a:rPr>
              <a:t>El</a:t>
            </a:r>
            <a:r>
              <a:rPr dirty="0" sz="1200" spc="-11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médico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debe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asegurarse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que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el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paciente 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comp</a:t>
            </a:r>
            <a:r>
              <a:rPr dirty="0" sz="1200" spc="-75" b="1">
                <a:latin typeface="Arial"/>
                <a:cs typeface="Arial"/>
              </a:rPr>
              <a:t>r</a:t>
            </a:r>
            <a:r>
              <a:rPr dirty="0" sz="1200" spc="-105" b="1">
                <a:latin typeface="Arial"/>
                <a:cs typeface="Arial"/>
              </a:rPr>
              <a:t>ende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elabo</a:t>
            </a:r>
            <a:r>
              <a:rPr dirty="0" sz="1200" spc="-75" b="1">
                <a:latin typeface="Arial"/>
                <a:cs typeface="Arial"/>
              </a:rPr>
              <a:t>r</a:t>
            </a:r>
            <a:r>
              <a:rPr dirty="0" sz="1200" spc="-70" b="1">
                <a:latin typeface="Arial"/>
                <a:cs typeface="Arial"/>
              </a:rPr>
              <a:t>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la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información.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50">
                <a:latin typeface="Arial MT"/>
                <a:cs typeface="Arial MT"/>
              </a:rPr>
              <a:t>Debe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invitarle  </a:t>
            </a:r>
            <a:r>
              <a:rPr dirty="0" sz="1200" spc="-105">
                <a:latin typeface="Arial MT"/>
                <a:cs typeface="Arial MT"/>
              </a:rPr>
              <a:t>hacer</a:t>
            </a:r>
            <a:r>
              <a:rPr dirty="0" sz="1200" spc="-100">
                <a:latin typeface="Arial MT"/>
                <a:cs typeface="Arial MT"/>
              </a:rPr>
              <a:t> preguntas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mejoren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comprensión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paciente,</a:t>
            </a:r>
            <a:r>
              <a:rPr dirty="0" sz="1200" spc="-1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aseguren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esa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comprensión  </a:t>
            </a:r>
            <a:r>
              <a:rPr dirty="0" sz="1200" spc="-125">
                <a:latin typeface="Arial MT"/>
                <a:cs typeface="Arial MT"/>
              </a:rPr>
              <a:t>se ha </a:t>
            </a:r>
            <a:r>
              <a:rPr dirty="0" sz="1200" spc="-95">
                <a:latin typeface="Arial MT"/>
                <a:cs typeface="Arial MT"/>
              </a:rPr>
              <a:t>producido. </a:t>
            </a:r>
            <a:r>
              <a:rPr dirty="0" sz="1200" spc="-145">
                <a:latin typeface="Arial MT"/>
                <a:cs typeface="Arial MT"/>
              </a:rPr>
              <a:t>Puede </a:t>
            </a:r>
            <a:r>
              <a:rPr dirty="0" sz="1200" spc="-70">
                <a:latin typeface="Arial MT"/>
                <a:cs typeface="Arial MT"/>
              </a:rPr>
              <a:t>solicitar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95">
                <a:latin typeface="Arial MT"/>
                <a:cs typeface="Arial MT"/>
              </a:rPr>
              <a:t>narre </a:t>
            </a:r>
            <a:r>
              <a:rPr dirty="0" sz="1200" spc="-114">
                <a:latin typeface="Arial MT"/>
                <a:cs typeface="Arial MT"/>
              </a:rPr>
              <a:t>y resuma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explicado,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riesgos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beneficios.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Arial MT"/>
              <a:cs typeface="Arial MT"/>
            </a:endParaRPr>
          </a:p>
          <a:p>
            <a:pPr marL="241300" marR="136525" indent="-228600">
              <a:lnSpc>
                <a:spcPts val="1400"/>
              </a:lnSpc>
              <a:buAutoNum type="arabicPeriod" startAt="3"/>
              <a:tabLst>
                <a:tab pos="241300" algn="l"/>
              </a:tabLst>
            </a:pP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Estar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60" b="1">
                <a:solidFill>
                  <a:srgbClr val="00A4E3"/>
                </a:solidFill>
                <a:latin typeface="Arial"/>
                <a:cs typeface="Arial"/>
              </a:rPr>
              <a:t>libre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para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decidir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acuerdo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14" b="1">
                <a:solidFill>
                  <a:srgbClr val="00A4E3"/>
                </a:solidFill>
                <a:latin typeface="Arial"/>
                <a:cs typeface="Arial"/>
              </a:rPr>
              <a:t>con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14" b="1">
                <a:solidFill>
                  <a:srgbClr val="00A4E3"/>
                </a:solidFill>
                <a:latin typeface="Arial"/>
                <a:cs typeface="Arial"/>
              </a:rPr>
              <a:t>sus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propios </a:t>
            </a:r>
            <a:r>
              <a:rPr dirty="0" sz="1200" spc="-3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valores</a:t>
            </a:r>
            <a:endParaRPr sz="1200">
              <a:latin typeface="Arial"/>
              <a:cs typeface="Arial"/>
            </a:endParaRPr>
          </a:p>
          <a:p>
            <a:pPr marL="469900" marR="370205">
              <a:lnSpc>
                <a:spcPts val="1380"/>
              </a:lnSpc>
              <a:spcBef>
                <a:spcPts val="65"/>
              </a:spcBef>
            </a:pPr>
            <a:r>
              <a:rPr dirty="0" sz="1200" spc="-270">
                <a:latin typeface="Arial MT"/>
                <a:cs typeface="Arial MT"/>
              </a:rPr>
              <a:t>T</a:t>
            </a:r>
            <a:r>
              <a:rPr dirty="0" sz="1200" spc="-110">
                <a:latin typeface="Arial MT"/>
                <a:cs typeface="Arial MT"/>
              </a:rPr>
              <a:t>ener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cuenta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fácil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influir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indebidamente 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decisión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enfermo.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241300" marR="10160" indent="-241300">
              <a:lnSpc>
                <a:spcPct val="98200"/>
              </a:lnSpc>
              <a:buAutoNum type="arabicPeriod" startAt="4"/>
              <a:tabLst>
                <a:tab pos="241300" algn="l"/>
              </a:tabLst>
            </a:pPr>
            <a:r>
              <a:rPr dirty="0" sz="1200" spc="-90" b="1">
                <a:solidFill>
                  <a:srgbClr val="00A4E3"/>
                </a:solidFill>
                <a:latin typeface="Arial"/>
                <a:cs typeface="Arial"/>
              </a:rPr>
              <a:t>Ser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capaz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10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tomar </a:t>
            </a:r>
            <a:r>
              <a:rPr dirty="0" sz="1200" spc="-45" b="1">
                <a:solidFill>
                  <a:srgbClr val="00A4E3"/>
                </a:solidFill>
                <a:latin typeface="Arial"/>
                <a:cs typeface="Arial"/>
              </a:rPr>
              <a:t>la </a:t>
            </a:r>
            <a:r>
              <a:rPr dirty="0" sz="1200" spc="-90" b="1">
                <a:solidFill>
                  <a:srgbClr val="00A4E3"/>
                </a:solidFill>
                <a:latin typeface="Arial"/>
                <a:cs typeface="Arial"/>
              </a:rPr>
              <a:t>decisión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en</a:t>
            </a:r>
            <a:r>
              <a:rPr dirty="0" sz="1200" spc="-10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0" b="1">
                <a:solidFill>
                  <a:srgbClr val="00A4E3"/>
                </a:solidFill>
                <a:latin typeface="Arial"/>
                <a:cs typeface="Arial"/>
              </a:rPr>
              <a:t>cuestión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20">
                <a:latin typeface="Arial MT"/>
                <a:cs typeface="Arial MT"/>
              </a:rPr>
              <a:t>Corresponde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responsable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determinar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si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capaz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tomar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decisión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cuestión.</a:t>
            </a:r>
            <a:endParaRPr sz="1200">
              <a:latin typeface="Arial MT"/>
              <a:cs typeface="Arial MT"/>
            </a:endParaRPr>
          </a:p>
          <a:p>
            <a:pPr marL="469900" marR="10795">
              <a:lnSpc>
                <a:spcPts val="1380"/>
              </a:lnSpc>
              <a:spcBef>
                <a:spcPts val="1105"/>
              </a:spcBef>
            </a:pPr>
            <a:r>
              <a:rPr dirty="0" sz="1200" spc="-90" b="1">
                <a:latin typeface="Arial"/>
                <a:cs typeface="Arial"/>
              </a:rPr>
              <a:t>Existe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capacidad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para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decidir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cuando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se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10" b="1">
                <a:latin typeface="Arial"/>
                <a:cs typeface="Arial"/>
              </a:rPr>
              <a:t>posee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14" b="1">
                <a:latin typeface="Arial"/>
                <a:cs typeface="Arial"/>
              </a:rPr>
              <a:t>un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conjunto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aptitudes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pa</a:t>
            </a:r>
            <a:r>
              <a:rPr dirty="0" sz="1200" spc="-70" b="1">
                <a:latin typeface="Arial"/>
                <a:cs typeface="Arial"/>
              </a:rPr>
              <a:t>r</a:t>
            </a:r>
            <a:r>
              <a:rPr dirty="0" sz="1200" spc="-80" b="1">
                <a:latin typeface="Arial"/>
                <a:cs typeface="Arial"/>
              </a:rPr>
              <a:t>a:</a:t>
            </a:r>
            <a:endParaRPr sz="1200">
              <a:latin typeface="Arial"/>
              <a:cs typeface="Arial"/>
            </a:endParaRPr>
          </a:p>
          <a:p>
            <a:pPr algn="just" lvl="1" marL="871219" marR="10795" indent="-228600">
              <a:lnSpc>
                <a:spcPts val="1380"/>
              </a:lnSpc>
              <a:spcBef>
                <a:spcPts val="1070"/>
              </a:spcBef>
              <a:buAutoNum type="arabicPeriod"/>
              <a:tabLst>
                <a:tab pos="871855" algn="l"/>
              </a:tabLst>
            </a:pPr>
            <a:r>
              <a:rPr dirty="0" sz="1200" spc="-95" b="1">
                <a:latin typeface="Arial"/>
                <a:cs typeface="Arial"/>
              </a:rPr>
              <a:t>Darse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cuenta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la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situación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expect</a:t>
            </a:r>
            <a:r>
              <a:rPr dirty="0" sz="1200" spc="-110">
                <a:latin typeface="Arial MT"/>
                <a:cs typeface="Arial MT"/>
              </a:rPr>
              <a:t>a</a:t>
            </a:r>
            <a:r>
              <a:rPr dirty="0" sz="1200" spc="-85">
                <a:latin typeface="Arial MT"/>
                <a:cs typeface="Arial MT"/>
              </a:rPr>
              <a:t>tivas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razonables.</a:t>
            </a:r>
            <a:endParaRPr sz="1200">
              <a:latin typeface="Arial MT"/>
              <a:cs typeface="Arial MT"/>
            </a:endParaRPr>
          </a:p>
          <a:p>
            <a:pPr lvl="1" marL="871219" indent="-229235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871855" algn="l"/>
              </a:tabLst>
            </a:pPr>
            <a:r>
              <a:rPr dirty="0" sz="1200" spc="-135" b="1">
                <a:latin typeface="Arial"/>
                <a:cs typeface="Arial"/>
              </a:rPr>
              <a:t>Comp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85" b="1">
                <a:latin typeface="Arial"/>
                <a:cs typeface="Arial"/>
              </a:rPr>
              <a:t>ender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relevante.</a:t>
            </a:r>
            <a:endParaRPr sz="1200">
              <a:latin typeface="Arial MT"/>
              <a:cs typeface="Arial MT"/>
            </a:endParaRPr>
          </a:p>
          <a:p>
            <a:pPr algn="just" lvl="1" marL="871219" marR="5080" indent="-228600">
              <a:lnSpc>
                <a:spcPts val="1380"/>
              </a:lnSpc>
              <a:spcBef>
                <a:spcPts val="1105"/>
              </a:spcBef>
              <a:buAutoNum type="arabicPeriod"/>
              <a:tabLst>
                <a:tab pos="871855" algn="l"/>
              </a:tabLst>
            </a:pPr>
            <a:r>
              <a:rPr dirty="0" sz="1200" spc="-95" b="1">
                <a:latin typeface="Arial"/>
                <a:cs typeface="Arial"/>
              </a:rPr>
              <a:t>Razonar </a:t>
            </a:r>
            <a:r>
              <a:rPr dirty="0" sz="1200" spc="-100" b="1">
                <a:latin typeface="Arial"/>
                <a:cs typeface="Arial"/>
              </a:rPr>
              <a:t>sobre </a:t>
            </a:r>
            <a:r>
              <a:rPr dirty="0" sz="1200" spc="-70" b="1">
                <a:latin typeface="Arial"/>
                <a:cs typeface="Arial"/>
              </a:rPr>
              <a:t>las </a:t>
            </a:r>
            <a:r>
              <a:rPr dirty="0" sz="1200" spc="-100" b="1">
                <a:latin typeface="Arial"/>
                <a:cs typeface="Arial"/>
              </a:rPr>
              <a:t>opciones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ofrecen,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acuerdo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objetivos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personales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los  </a:t>
            </a:r>
            <a:r>
              <a:rPr dirty="0" sz="1200" spc="-100">
                <a:latin typeface="Arial MT"/>
                <a:cs typeface="Arial MT"/>
              </a:rPr>
              <a:t>valores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propios.</a:t>
            </a:r>
            <a:endParaRPr sz="1200">
              <a:latin typeface="Arial MT"/>
              <a:cs typeface="Arial MT"/>
            </a:endParaRPr>
          </a:p>
          <a:p>
            <a:pPr algn="just" lvl="1" marL="871219" marR="10795" indent="-228600">
              <a:lnSpc>
                <a:spcPts val="1380"/>
              </a:lnSpc>
              <a:spcBef>
                <a:spcPts val="1075"/>
              </a:spcBef>
              <a:buAutoNum type="arabicPeriod"/>
              <a:tabLst>
                <a:tab pos="871855" algn="l"/>
              </a:tabLst>
            </a:pPr>
            <a:r>
              <a:rPr dirty="0" sz="1200" spc="-95" b="1">
                <a:latin typeface="Arial"/>
                <a:cs typeface="Arial"/>
              </a:rPr>
              <a:t>Comunicarse,</a:t>
            </a:r>
            <a:r>
              <a:rPr dirty="0" sz="1200" spc="-155" b="1">
                <a:latin typeface="Arial"/>
                <a:cs typeface="Arial"/>
              </a:rPr>
              <a:t> </a:t>
            </a:r>
            <a:r>
              <a:rPr dirty="0" sz="1200" spc="-100">
                <a:latin typeface="Arial MT"/>
                <a:cs typeface="Arial MT"/>
              </a:rPr>
              <a:t>verbalmente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no,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personal  </a:t>
            </a:r>
            <a:r>
              <a:rPr dirty="0" sz="1200" spc="-80">
                <a:latin typeface="Arial MT"/>
                <a:cs typeface="Arial MT"/>
              </a:rPr>
              <a:t>sanitario.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9088" y="449089"/>
            <a:ext cx="23685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80">
                <a:latin typeface="Trebuchet MS"/>
                <a:cs typeface="Trebuchet MS"/>
              </a:rPr>
              <a:t>17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latin typeface="Arial MT"/>
                <a:cs typeface="Arial MT"/>
              </a:rPr>
              <a:t>MINISTERI</a:t>
            </a:r>
            <a:r>
              <a:rPr dirty="0" sz="1200" spc="-29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</a:t>
            </a:r>
            <a:r>
              <a:rPr dirty="0" sz="1200" spc="-175">
                <a:latin typeface="Arial MT"/>
                <a:cs typeface="Arial MT"/>
              </a:rPr>
              <a:t>ALU</a:t>
            </a:r>
            <a:r>
              <a:rPr dirty="0" sz="1200" spc="-245">
                <a:latin typeface="Arial MT"/>
                <a:cs typeface="Arial MT"/>
              </a:rPr>
              <a:t>D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45">
                <a:latin typeface="Arial MT"/>
                <a:cs typeface="Arial MT"/>
              </a:rPr>
              <a:t>E</a:t>
            </a:r>
            <a:r>
              <a:rPr dirty="0" sz="1200" spc="-215"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899" y="1541921"/>
            <a:ext cx="3804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Mito</a:t>
            </a:r>
            <a:r>
              <a:rPr dirty="0" sz="1800" spc="-235">
                <a:solidFill>
                  <a:srgbClr val="00A4E3"/>
                </a:solidFill>
                <a:latin typeface="Arial MT"/>
                <a:cs typeface="Arial MT"/>
              </a:rPr>
              <a:t>s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200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-270">
                <a:solidFill>
                  <a:srgbClr val="00A4E3"/>
                </a:solidFill>
                <a:latin typeface="Arial MT"/>
                <a:cs typeface="Arial MT"/>
              </a:rPr>
              <a:t>n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25">
                <a:solidFill>
                  <a:srgbClr val="00A4E3"/>
                </a:solidFill>
                <a:latin typeface="Arial MT"/>
                <a:cs typeface="Arial MT"/>
              </a:rPr>
              <a:t>to</a:t>
            </a:r>
            <a:r>
              <a:rPr dirty="0" sz="1800" spc="-65">
                <a:solidFill>
                  <a:srgbClr val="00A4E3"/>
                </a:solidFill>
                <a:latin typeface="Arial MT"/>
                <a:cs typeface="Arial MT"/>
              </a:rPr>
              <a:t>r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n</a:t>
            </a:r>
            <a:r>
              <a:rPr dirty="0" sz="1800" spc="-254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245">
                <a:solidFill>
                  <a:srgbClr val="00A4E3"/>
                </a:solidFill>
                <a:latin typeface="Arial MT"/>
                <a:cs typeface="Arial MT"/>
              </a:rPr>
              <a:t>a</a:t>
            </a:r>
            <a:r>
              <a:rPr dirty="0" sz="1800" spc="-125">
                <a:solidFill>
                  <a:srgbClr val="00A4E3"/>
                </a:solidFill>
                <a:latin typeface="Arial MT"/>
                <a:cs typeface="Arial MT"/>
              </a:rPr>
              <a:t>l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consentimient</a:t>
            </a:r>
            <a:r>
              <a:rPr dirty="0" sz="1800" spc="-260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25">
                <a:solidFill>
                  <a:srgbClr val="00A4E3"/>
                </a:solidFill>
                <a:latin typeface="Arial MT"/>
                <a:cs typeface="Arial MT"/>
              </a:rPr>
              <a:t>info</a:t>
            </a:r>
            <a:r>
              <a:rPr dirty="0" sz="1800" spc="-70">
                <a:solidFill>
                  <a:srgbClr val="00A4E3"/>
                </a:solidFill>
                <a:latin typeface="Arial MT"/>
                <a:cs typeface="Arial MT"/>
              </a:rPr>
              <a:t>r</a:t>
            </a:r>
            <a:r>
              <a:rPr dirty="0" sz="1800" spc="-210">
                <a:solidFill>
                  <a:srgbClr val="00A4E3"/>
                </a:solidFill>
                <a:latin typeface="Arial MT"/>
                <a:cs typeface="Arial MT"/>
              </a:rPr>
              <a:t>mado</a:t>
            </a:r>
            <a:r>
              <a:rPr dirty="0" baseline="31746" sz="1575" spc="-120">
                <a:solidFill>
                  <a:srgbClr val="00A4E3"/>
                </a:solidFill>
                <a:latin typeface="Arial MT"/>
                <a:cs typeface="Arial MT"/>
              </a:rPr>
              <a:t>2</a:t>
            </a:r>
            <a:endParaRPr baseline="31746" sz="1575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998" y="2145169"/>
          <a:ext cx="5760085" cy="7138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9725"/>
                <a:gridCol w="2879725"/>
              </a:tblGrid>
              <a:tr h="21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spc="-8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Mito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64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spc="-114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Realidad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64AF"/>
                    </a:solidFill>
                  </a:tcPr>
                </a:tc>
              </a:tr>
              <a:tr h="1430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79400" marR="95250" indent="-228600">
                        <a:lnSpc>
                          <a:spcPct val="100000"/>
                        </a:lnSpc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79400" algn="l"/>
                        </a:tabLst>
                      </a:pPr>
                      <a:r>
                        <a:rPr dirty="0" sz="1200" spc="-225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200" spc="-2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buen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médico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 realiza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bien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actos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clínicos </a:t>
                      </a:r>
                      <a:r>
                        <a:rPr dirty="0" sz="1200" spc="-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desde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35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punto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vista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exclusivamente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20">
                          <a:latin typeface="Arial MT"/>
                          <a:cs typeface="Arial MT"/>
                        </a:rPr>
                        <a:t>científico- </a:t>
                      </a:r>
                      <a:r>
                        <a:rPr dirty="0" sz="1200" spc="-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técnico;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info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mado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(CI)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tiene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nada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ver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est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A4E3"/>
                      </a:solidFill>
                      <a:prstDash val="solid"/>
                    </a:lnR>
                    <a:lnB w="6350">
                      <a:solidFill>
                        <a:srgbClr val="00A4E3"/>
                      </a:solidFill>
                      <a:prstDash val="solid"/>
                    </a:lnB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316230" indent="-228600">
                        <a:lnSpc>
                          <a:spcPct val="100000"/>
                        </a:lnSpc>
                        <a:spcBef>
                          <a:spcPts val="535"/>
                        </a:spcBef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80035" algn="l"/>
                        </a:tabLst>
                      </a:pPr>
                      <a:r>
                        <a:rPr dirty="0" sz="1200" spc="-105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odo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profesional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inte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viene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actividad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asistencial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está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obligado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solo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correcta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prestación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técnica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sino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al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9400" marR="1409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cumplimiento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deberes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info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mación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documentación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clínica,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respeto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las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decisiones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adoptadas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libre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voluntariamente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por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pacient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7945">
                    <a:lnL w="6350">
                      <a:solidFill>
                        <a:srgbClr val="00A4E3"/>
                      </a:solidFill>
                      <a:prstDash val="solid"/>
                    </a:lnL>
                    <a:lnB w="6350">
                      <a:solidFill>
                        <a:srgbClr val="00A4E3"/>
                      </a:solidFill>
                      <a:prstDash val="solid"/>
                    </a:lnB>
                    <a:solidFill>
                      <a:srgbClr val="D7EEFC"/>
                    </a:solidFill>
                  </a:tcPr>
                </a:tc>
              </a:tr>
              <a:tr h="7590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79400" marR="141605" indent="-228600">
                        <a:lnSpc>
                          <a:spcPct val="100000"/>
                        </a:lnSpc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7940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importa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quién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obtenga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CI,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importante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esté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fi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mad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A4E3"/>
                      </a:solidFill>
                      <a:prstDash val="solid"/>
                    </a:lnR>
                    <a:lnT w="6350">
                      <a:solidFill>
                        <a:srgbClr val="00A4E3"/>
                      </a:solidFill>
                      <a:prstDash val="solid"/>
                    </a:lnT>
                    <a:lnB w="6350">
                      <a:solidFill>
                        <a:srgbClr val="00A4E3"/>
                      </a:solidFill>
                      <a:prstDash val="solid"/>
                    </a:lnB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262255" indent="-228600">
                        <a:lnSpc>
                          <a:spcPct val="100000"/>
                        </a:lnSpc>
                        <a:spcBef>
                          <a:spcPts val="55"/>
                        </a:spcBef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8003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Quien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realiza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inte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vención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tiene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asumir  </a:t>
                      </a:r>
                      <a:r>
                        <a:rPr dirty="0" sz="1200" spc="-135">
                          <a:latin typeface="Arial MT"/>
                          <a:cs typeface="Arial MT"/>
                        </a:rPr>
                        <a:t>el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deber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informar,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quien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95">
                          <a:latin typeface="Arial MT"/>
                          <a:cs typeface="Arial MT"/>
                        </a:rPr>
                        <a:t>asume</a:t>
                      </a:r>
                      <a:r>
                        <a:rPr dirty="0" sz="1200" spc="-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tarea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informar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actúa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forma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contraria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4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ética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profesional.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A4E3"/>
                      </a:solidFill>
                      <a:prstDash val="solid"/>
                    </a:lnL>
                    <a:lnT w="6350">
                      <a:solidFill>
                        <a:srgbClr val="00A4E3"/>
                      </a:solidFill>
                      <a:prstDash val="solid"/>
                    </a:lnT>
                    <a:lnB w="6350">
                      <a:solidFill>
                        <a:srgbClr val="00A4E3"/>
                      </a:solidFill>
                      <a:prstDash val="solid"/>
                    </a:lnB>
                    <a:solidFill>
                      <a:srgbClr val="D7EEFC"/>
                    </a:solidFill>
                  </a:tcPr>
                </a:tc>
              </a:tr>
              <a:tr h="1124803">
                <a:tc>
                  <a:txBody>
                    <a:bodyPr/>
                    <a:lstStyle/>
                    <a:p>
                      <a:pPr marL="279400" marR="205740" indent="-228600">
                        <a:lnSpc>
                          <a:spcPct val="100000"/>
                        </a:lnSpc>
                        <a:spcBef>
                          <a:spcPts val="775"/>
                        </a:spcBef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7940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info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mado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invento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caprichoso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arbitrario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abogado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jueces 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legisladores,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totalmente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extraño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4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deberes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9400" marR="43815">
                        <a:lnSpc>
                          <a:spcPct val="100000"/>
                        </a:lnSpc>
                      </a:pPr>
                      <a:r>
                        <a:rPr dirty="0" sz="1200" spc="-165">
                          <a:latin typeface="Arial MT"/>
                          <a:cs typeface="Arial MT"/>
                        </a:rPr>
                        <a:t>morales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médicos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hace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sino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entorpecer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ejercicio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medicina.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8425">
                    <a:lnR w="6350">
                      <a:solidFill>
                        <a:srgbClr val="00A4E3"/>
                      </a:solidFill>
                      <a:prstDash val="solid"/>
                    </a:lnR>
                    <a:lnT w="6350">
                      <a:solidFill>
                        <a:srgbClr val="00A4E3"/>
                      </a:solidFill>
                      <a:prstDash val="solid"/>
                    </a:lnT>
                    <a:lnB w="6350">
                      <a:solidFill>
                        <a:srgbClr val="00A4E3"/>
                      </a:solidFill>
                      <a:prstDash val="solid"/>
                    </a:lnB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203200" indent="-228600">
                        <a:lnSpc>
                          <a:spcPct val="100000"/>
                        </a:lnSpc>
                        <a:spcBef>
                          <a:spcPts val="55"/>
                        </a:spcBef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8003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relaciones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humana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privada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pueden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basarse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una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concepción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vertical,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donde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una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parte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detenta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todo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poder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otra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9400" marR="431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obedece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pasivament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sz="12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idea</a:t>
                      </a:r>
                      <a:r>
                        <a:rPr dirty="0" sz="12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12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“consentimiento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info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mado”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clave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organización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las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sociedades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mode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na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A4E3"/>
                      </a:solidFill>
                      <a:prstDash val="solid"/>
                    </a:lnL>
                    <a:lnT w="6350">
                      <a:solidFill>
                        <a:srgbClr val="00A4E3"/>
                      </a:solidFill>
                      <a:prstDash val="solid"/>
                    </a:lnT>
                    <a:lnB w="6350">
                      <a:solidFill>
                        <a:srgbClr val="00A4E3"/>
                      </a:solidFill>
                      <a:prstDash val="solid"/>
                    </a:lnB>
                    <a:solidFill>
                      <a:srgbClr val="D7EEFC"/>
                    </a:solidFill>
                  </a:tcPr>
                </a:tc>
              </a:tr>
              <a:tr h="1391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79400" marR="175260" indent="-228600">
                        <a:lnSpc>
                          <a:spcPct val="100000"/>
                        </a:lnSpc>
                        <a:spcBef>
                          <a:spcPts val="1050"/>
                        </a:spcBef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7940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info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mado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consiste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conseguir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pacientes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fi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mulario  </a:t>
                      </a:r>
                      <a:r>
                        <a:rPr dirty="0" sz="1200" spc="-135">
                          <a:latin typeface="Arial MT"/>
                          <a:cs typeface="Arial MT"/>
                        </a:rPr>
                        <a:t>escrito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35">
                          <a:latin typeface="Arial MT"/>
                          <a:cs typeface="Arial MT"/>
                        </a:rPr>
                        <a:t>el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autorizan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realización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90">
                          <a:latin typeface="Arial MT"/>
                          <a:cs typeface="Arial MT"/>
                        </a:rPr>
                        <a:t>una </a:t>
                      </a:r>
                      <a:r>
                        <a:rPr dirty="0" sz="1200" spc="-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intervención.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A4E3"/>
                      </a:solidFill>
                      <a:prstDash val="solid"/>
                    </a:lnR>
                    <a:lnT w="6350">
                      <a:solidFill>
                        <a:srgbClr val="00A4E3"/>
                      </a:solidFill>
                      <a:prstDash val="solid"/>
                    </a:lnT>
                    <a:lnB w="6350">
                      <a:solidFill>
                        <a:srgbClr val="00A4E3"/>
                      </a:solidFill>
                      <a:prstDash val="solid"/>
                    </a:lnB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182245" indent="-228600">
                        <a:lnSpc>
                          <a:spcPct val="100000"/>
                        </a:lnSpc>
                        <a:spcBef>
                          <a:spcPts val="1105"/>
                        </a:spcBef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80035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info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mado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básicamente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un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proceso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verbal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durante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atención.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principal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función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mulario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vir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guía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proceso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diálog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sustantivo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proceso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oral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comunicación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mulari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solo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medio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apoy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40335">
                    <a:lnL w="6350">
                      <a:solidFill>
                        <a:srgbClr val="00A4E3"/>
                      </a:solidFill>
                      <a:prstDash val="solid"/>
                    </a:lnL>
                    <a:lnT w="6350">
                      <a:solidFill>
                        <a:srgbClr val="00A4E3"/>
                      </a:solidFill>
                      <a:prstDash val="solid"/>
                    </a:lnT>
                    <a:lnB w="6350">
                      <a:solidFill>
                        <a:srgbClr val="00A4E3"/>
                      </a:solidFill>
                      <a:prstDash val="solid"/>
                    </a:lnB>
                    <a:solidFill>
                      <a:srgbClr val="D7EEFC"/>
                    </a:solidFill>
                  </a:tcPr>
                </a:tc>
              </a:tr>
              <a:tr h="2222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79400" marR="69215" indent="-228600">
                        <a:lnSpc>
                          <a:spcPct val="100000"/>
                        </a:lnSpc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7940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fundamento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ético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info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mado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respet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únicamente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principio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autonomía.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A4E3"/>
                      </a:solidFill>
                      <a:prstDash val="solid"/>
                    </a:lnR>
                    <a:lnT w="6350">
                      <a:solidFill>
                        <a:srgbClr val="00A4E3"/>
                      </a:solidFill>
                      <a:prstDash val="solid"/>
                    </a:lnT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85090" indent="-228600">
                        <a:lnSpc>
                          <a:spcPct val="100000"/>
                        </a:lnSpc>
                        <a:spcBef>
                          <a:spcPts val="55"/>
                        </a:spcBef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80035" algn="l"/>
                        </a:tabLst>
                      </a:pPr>
                      <a:r>
                        <a:rPr dirty="0" sz="1200" spc="-19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204">
                          <a:latin typeface="Arial MT"/>
                          <a:cs typeface="Arial MT"/>
                        </a:rPr>
                        <a:t>CI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apoya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cumplir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todos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30">
                          <a:latin typeface="Arial MT"/>
                          <a:cs typeface="Arial MT"/>
                        </a:rPr>
                        <a:t>principios:</a:t>
                      </a:r>
                      <a:r>
                        <a:rPr dirty="0" sz="12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35">
                          <a:latin typeface="Arial MT"/>
                          <a:cs typeface="Arial MT"/>
                        </a:rPr>
                        <a:t>el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profesional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aporta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conocimientos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científico-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técnicos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experiencia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establecer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 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indicación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adecuada;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35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paciente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autónomo 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aportará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valore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preferencias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creencia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respeta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autonomía,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actúa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9400" marR="149225">
                        <a:lnSpc>
                          <a:spcPct val="100000"/>
                        </a:lnSpc>
                      </a:pPr>
                      <a:r>
                        <a:rPr dirty="0" sz="1200" spc="-145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beneficencia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paciente,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evitando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prácticas </a:t>
                      </a:r>
                      <a:r>
                        <a:rPr dirty="0" sz="1200" spc="-3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maleficentes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asignando</a:t>
                      </a:r>
                      <a:r>
                        <a:rPr dirty="0"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30">
                          <a:latin typeface="Arial MT"/>
                          <a:cs typeface="Arial MT"/>
                        </a:rPr>
                        <a:t>criterios</a:t>
                      </a:r>
                      <a:r>
                        <a:rPr dirty="0" sz="120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35">
                          <a:latin typeface="Arial MT"/>
                          <a:cs typeface="Arial MT"/>
                        </a:rPr>
                        <a:t>justicia </a:t>
                      </a:r>
                      <a:r>
                        <a:rPr dirty="0" sz="1200" spc="-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práctica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clínica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propon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que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“debe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hacerse”,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resulta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ponderar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respeto 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autonomía,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beneficencia,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marco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dirty="0" sz="1200" spc="-150">
                          <a:latin typeface="Arial MT"/>
                          <a:cs typeface="Arial MT"/>
                        </a:rPr>
                        <a:t>preestablecido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no-maleficencia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25">
                          <a:latin typeface="Arial MT"/>
                          <a:cs typeface="Arial MT"/>
                        </a:rPr>
                        <a:t>justicia.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A4E3"/>
                      </a:solidFill>
                      <a:prstDash val="solid"/>
                    </a:lnL>
                    <a:lnT w="6350">
                      <a:solidFill>
                        <a:srgbClr val="00A4E3"/>
                      </a:solidFill>
                      <a:prstDash val="solid"/>
                    </a:lnT>
                    <a:solidFill>
                      <a:srgbClr val="D7EEFC"/>
                    </a:solidFill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906349" y="9633253"/>
            <a:ext cx="901700" cy="12700"/>
            <a:chOff x="906349" y="9633253"/>
            <a:chExt cx="901700" cy="12700"/>
          </a:xfrm>
        </p:grpSpPr>
        <p:sp>
          <p:nvSpPr>
            <p:cNvPr id="8" name="object 8"/>
            <p:cNvSpPr/>
            <p:nvPr/>
          </p:nvSpPr>
          <p:spPr>
            <a:xfrm>
              <a:off x="943921" y="9639603"/>
              <a:ext cx="845819" cy="0"/>
            </a:xfrm>
            <a:custGeom>
              <a:avLst/>
              <a:gdLst/>
              <a:ahLst/>
              <a:cxnLst/>
              <a:rect l="l" t="t" r="r" b="b"/>
              <a:pathLst>
                <a:path w="845819" h="0">
                  <a:moveTo>
                    <a:pt x="0" y="0"/>
                  </a:moveTo>
                  <a:lnTo>
                    <a:pt x="845350" y="0"/>
                  </a:lnTo>
                </a:path>
              </a:pathLst>
            </a:custGeom>
            <a:ln w="12700">
              <a:solidFill>
                <a:srgbClr val="0064A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06349" y="9639603"/>
              <a:ext cx="901700" cy="0"/>
            </a:xfrm>
            <a:custGeom>
              <a:avLst/>
              <a:gdLst/>
              <a:ahLst/>
              <a:cxnLst/>
              <a:rect l="l" t="t" r="r" b="b"/>
              <a:pathLst>
                <a:path w="901700" h="0">
                  <a:moveTo>
                    <a:pt x="0" y="0"/>
                  </a:moveTo>
                  <a:lnTo>
                    <a:pt x="0" y="0"/>
                  </a:lnTo>
                </a:path>
                <a:path w="901700" h="0">
                  <a:moveTo>
                    <a:pt x="901700" y="0"/>
                  </a:moveTo>
                  <a:lnTo>
                    <a:pt x="901700" y="0"/>
                  </a:lnTo>
                </a:path>
              </a:pathLst>
            </a:custGeom>
            <a:ln w="12700">
              <a:solidFill>
                <a:srgbClr val="0064A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87299" y="9652303"/>
            <a:ext cx="53003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80">
                <a:solidFill>
                  <a:srgbClr val="575756"/>
                </a:solidFill>
                <a:latin typeface="Arial MT"/>
                <a:cs typeface="Arial MT"/>
              </a:rPr>
              <a:t>2</a:t>
            </a:r>
            <a:r>
              <a:rPr dirty="0" sz="1000" spc="-7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40">
                <a:solidFill>
                  <a:srgbClr val="575756"/>
                </a:solidFill>
                <a:latin typeface="Arial MT"/>
                <a:cs typeface="Arial MT"/>
              </a:rPr>
              <a:t>Adaptado</a:t>
            </a:r>
            <a:r>
              <a:rPr dirty="0" sz="1000" spc="-3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10">
                <a:solidFill>
                  <a:srgbClr val="575756"/>
                </a:solidFill>
                <a:latin typeface="Arial MT"/>
                <a:cs typeface="Arial MT"/>
              </a:rPr>
              <a:t>de:</a:t>
            </a:r>
            <a:r>
              <a:rPr dirty="0" sz="1000" spc="-7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45">
                <a:solidFill>
                  <a:srgbClr val="575756"/>
                </a:solidFill>
                <a:latin typeface="Arial MT"/>
                <a:cs typeface="Arial MT"/>
              </a:rPr>
              <a:t>Simon</a:t>
            </a:r>
            <a:r>
              <a:rPr dirty="0" sz="1000" spc="-3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90">
                <a:solidFill>
                  <a:srgbClr val="575756"/>
                </a:solidFill>
                <a:latin typeface="Arial MT"/>
                <a:cs typeface="Arial MT"/>
              </a:rPr>
              <a:t>P.</a:t>
            </a:r>
            <a:r>
              <a:rPr dirty="0" sz="1000" spc="-7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50">
                <a:solidFill>
                  <a:srgbClr val="575756"/>
                </a:solidFill>
                <a:latin typeface="Arial MT"/>
                <a:cs typeface="Arial MT"/>
              </a:rPr>
              <a:t>Diez</a:t>
            </a:r>
            <a:r>
              <a:rPr dirty="0" sz="1000" spc="-3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25">
                <a:solidFill>
                  <a:srgbClr val="575756"/>
                </a:solidFill>
                <a:latin typeface="Arial MT"/>
                <a:cs typeface="Arial MT"/>
              </a:rPr>
              <a:t>mitos</a:t>
            </a:r>
            <a:r>
              <a:rPr dirty="0" sz="1000" spc="-3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50">
                <a:solidFill>
                  <a:srgbClr val="575756"/>
                </a:solidFill>
                <a:latin typeface="Arial MT"/>
                <a:cs typeface="Arial MT"/>
              </a:rPr>
              <a:t>en</a:t>
            </a:r>
            <a:r>
              <a:rPr dirty="0" sz="1000" spc="-3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14">
                <a:solidFill>
                  <a:srgbClr val="575756"/>
                </a:solidFill>
                <a:latin typeface="Arial MT"/>
                <a:cs typeface="Arial MT"/>
              </a:rPr>
              <a:t>torno</a:t>
            </a:r>
            <a:r>
              <a:rPr dirty="0" sz="1000" spc="-3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25">
                <a:solidFill>
                  <a:srgbClr val="575756"/>
                </a:solidFill>
                <a:latin typeface="Arial MT"/>
                <a:cs typeface="Arial MT"/>
              </a:rPr>
              <a:t>al</a:t>
            </a:r>
            <a:r>
              <a:rPr dirty="0" sz="1000" spc="-3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35">
                <a:solidFill>
                  <a:srgbClr val="575756"/>
                </a:solidFill>
                <a:latin typeface="Arial MT"/>
                <a:cs typeface="Arial MT"/>
              </a:rPr>
              <a:t>Consentimiento</a:t>
            </a:r>
            <a:r>
              <a:rPr dirty="0" sz="1000" spc="-3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25">
                <a:solidFill>
                  <a:srgbClr val="575756"/>
                </a:solidFill>
                <a:latin typeface="Arial MT"/>
                <a:cs typeface="Arial MT"/>
              </a:rPr>
              <a:t>informado.</a:t>
            </a:r>
            <a:r>
              <a:rPr dirty="0" sz="1000" spc="-11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25">
                <a:solidFill>
                  <a:srgbClr val="575756"/>
                </a:solidFill>
                <a:latin typeface="Arial MT"/>
                <a:cs typeface="Arial MT"/>
              </a:rPr>
              <a:t>An.</a:t>
            </a:r>
            <a:r>
              <a:rPr dirty="0" sz="1000" spc="-7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05">
                <a:solidFill>
                  <a:srgbClr val="575756"/>
                </a:solidFill>
                <a:latin typeface="Arial MT"/>
                <a:cs typeface="Arial MT"/>
              </a:rPr>
              <a:t>Sist.</a:t>
            </a:r>
            <a:r>
              <a:rPr dirty="0" sz="1000" spc="-7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14">
                <a:solidFill>
                  <a:srgbClr val="575756"/>
                </a:solidFill>
                <a:latin typeface="Arial MT"/>
                <a:cs typeface="Arial MT"/>
              </a:rPr>
              <a:t>Sanit.</a:t>
            </a:r>
            <a:r>
              <a:rPr dirty="0" sz="1000" spc="-7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55">
                <a:solidFill>
                  <a:srgbClr val="575756"/>
                </a:solidFill>
                <a:latin typeface="Arial MT"/>
                <a:cs typeface="Arial MT"/>
              </a:rPr>
              <a:t>Navar.</a:t>
            </a:r>
            <a:r>
              <a:rPr dirty="0" sz="1000" spc="-70">
                <a:solidFill>
                  <a:srgbClr val="575756"/>
                </a:solidFill>
                <a:latin typeface="Arial MT"/>
                <a:cs typeface="Arial MT"/>
              </a:rPr>
              <a:t> 2006; </a:t>
            </a:r>
            <a:r>
              <a:rPr dirty="0" sz="1000" spc="-80">
                <a:solidFill>
                  <a:srgbClr val="575756"/>
                </a:solidFill>
                <a:latin typeface="Arial MT"/>
                <a:cs typeface="Arial MT"/>
              </a:rPr>
              <a:t>29</a:t>
            </a:r>
            <a:r>
              <a:rPr dirty="0" sz="1000" spc="-3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14">
                <a:solidFill>
                  <a:srgbClr val="575756"/>
                </a:solidFill>
                <a:latin typeface="Arial MT"/>
                <a:cs typeface="Arial MT"/>
              </a:rPr>
              <a:t>(Supl.</a:t>
            </a:r>
            <a:r>
              <a:rPr dirty="0" sz="1000" spc="-7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575756"/>
                </a:solidFill>
                <a:latin typeface="Arial MT"/>
                <a:cs typeface="Arial MT"/>
              </a:rPr>
              <a:t>3):</a:t>
            </a:r>
            <a:r>
              <a:rPr dirty="0" sz="1000" spc="-7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65">
                <a:solidFill>
                  <a:srgbClr val="575756"/>
                </a:solidFill>
                <a:latin typeface="Arial MT"/>
                <a:cs typeface="Arial MT"/>
              </a:rPr>
              <a:t>29-40.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2228215" cy="5130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200">
                <a:latin typeface="Arial MT"/>
                <a:cs typeface="Arial MT"/>
              </a:rPr>
              <a:t>MODEL</a:t>
            </a:r>
            <a:r>
              <a:rPr dirty="0" sz="1200" spc="-27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GESTIÓ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APLICACIÓN  </a:t>
            </a: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CONSENTI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175">
                <a:latin typeface="Arial MT"/>
                <a:cs typeface="Arial MT"/>
              </a:rPr>
              <a:t>IENT</a:t>
            </a:r>
            <a:r>
              <a:rPr dirty="0" sz="1200" spc="-305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INFOR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210">
                <a:latin typeface="Arial MT"/>
                <a:cs typeface="Arial MT"/>
              </a:rPr>
              <a:t>ADO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215">
                <a:latin typeface="Arial MT"/>
                <a:cs typeface="Arial MT"/>
              </a:rPr>
              <a:t>E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</a:t>
            </a:r>
            <a:r>
              <a:rPr dirty="0" sz="1200" spc="-210">
                <a:latin typeface="Arial MT"/>
                <a:cs typeface="Arial MT"/>
              </a:rPr>
              <a:t>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PRÁCTIC</a:t>
            </a:r>
            <a:r>
              <a:rPr dirty="0" sz="1200" spc="-245">
                <a:latin typeface="Arial MT"/>
                <a:cs typeface="Arial MT"/>
              </a:rPr>
              <a:t>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7328" y="449089"/>
            <a:ext cx="2698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40">
                <a:latin typeface="Trebuchet MS"/>
                <a:cs typeface="Trebuchet MS"/>
              </a:rPr>
              <a:t>18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99999" y="1620005"/>
            <a:ext cx="5760085" cy="2774315"/>
            <a:chOff x="899999" y="1620005"/>
            <a:chExt cx="5760085" cy="2774315"/>
          </a:xfrm>
        </p:grpSpPr>
        <p:sp>
          <p:nvSpPr>
            <p:cNvPr id="6" name="object 6"/>
            <p:cNvSpPr/>
            <p:nvPr/>
          </p:nvSpPr>
          <p:spPr>
            <a:xfrm>
              <a:off x="3779999" y="1620005"/>
              <a:ext cx="0" cy="2767965"/>
            </a:xfrm>
            <a:custGeom>
              <a:avLst/>
              <a:gdLst/>
              <a:ahLst/>
              <a:cxnLst/>
              <a:rect l="l" t="t" r="r" b="b"/>
              <a:pathLst>
                <a:path w="0" h="2767965">
                  <a:moveTo>
                    <a:pt x="0" y="276754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A4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9999" y="4390726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60" h="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6350">
              <a:solidFill>
                <a:srgbClr val="00A4E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79999" y="4390726"/>
              <a:ext cx="2880360" cy="0"/>
            </a:xfrm>
            <a:custGeom>
              <a:avLst/>
              <a:gdLst/>
              <a:ahLst/>
              <a:cxnLst/>
              <a:rect l="l" t="t" r="r" b="b"/>
              <a:pathLst>
                <a:path w="2880359" h="0">
                  <a:moveTo>
                    <a:pt x="0" y="0"/>
                  </a:moveTo>
                  <a:lnTo>
                    <a:pt x="2880004" y="0"/>
                  </a:lnTo>
                </a:path>
              </a:pathLst>
            </a:custGeom>
            <a:ln w="6350">
              <a:solidFill>
                <a:srgbClr val="00A4E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99998" y="1619999"/>
            <a:ext cx="2877185" cy="2767965"/>
          </a:xfrm>
          <a:prstGeom prst="rect">
            <a:avLst/>
          </a:prstGeom>
          <a:solidFill>
            <a:srgbClr val="D7EEFC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278765" marR="50800" indent="-228600">
              <a:lnSpc>
                <a:spcPct val="100000"/>
              </a:lnSpc>
              <a:buClr>
                <a:srgbClr val="00A4E3"/>
              </a:buClr>
              <a:buFont typeface="SimSun"/>
              <a:buChar char="•"/>
              <a:tabLst>
                <a:tab pos="278765" algn="l"/>
                <a:tab pos="279400" algn="l"/>
              </a:tabLst>
            </a:pPr>
            <a:r>
              <a:rPr dirty="0" sz="1200" spc="-165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pacientes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tienen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derecho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rechazar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un  </a:t>
            </a:r>
            <a:r>
              <a:rPr dirty="0" sz="1200" spc="-145">
                <a:latin typeface="Arial MT"/>
                <a:cs typeface="Arial MT"/>
              </a:rPr>
              <a:t>tratamient</a:t>
            </a:r>
            <a:r>
              <a:rPr dirty="0" sz="1200" spc="-250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incluso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si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con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ello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ponen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peligro 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salud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vida,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pero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solo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antes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5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les  </a:t>
            </a:r>
            <a:r>
              <a:rPr dirty="0" sz="1200" spc="-150">
                <a:latin typeface="Arial MT"/>
                <a:cs typeface="Arial MT"/>
              </a:rPr>
              <a:t>aplique.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220">
                <a:latin typeface="Arial MT"/>
                <a:cs typeface="Arial MT"/>
              </a:rPr>
              <a:t>Una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vez</a:t>
            </a:r>
            <a:r>
              <a:rPr dirty="0" sz="1200" spc="-185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iniciado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este,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los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profesionales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no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75">
                <a:latin typeface="Arial MT"/>
                <a:cs typeface="Arial MT"/>
              </a:rPr>
              <a:t>pueden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retirarl</a:t>
            </a:r>
            <a:r>
              <a:rPr dirty="0" sz="1200" spc="-260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3174" y="1619999"/>
            <a:ext cx="2877185" cy="2767965"/>
          </a:xfrm>
          <a:prstGeom prst="rect">
            <a:avLst/>
          </a:prstGeom>
          <a:solidFill>
            <a:srgbClr val="D7EEFC"/>
          </a:solidFill>
        </p:spPr>
        <p:txBody>
          <a:bodyPr wrap="square" lIns="0" tIns="6985" rIns="0" bIns="0" rtlCol="0" vert="horz">
            <a:spAutoFit/>
          </a:bodyPr>
          <a:lstStyle/>
          <a:p>
            <a:pPr marL="276225" marR="222250" indent="-228600">
              <a:lnSpc>
                <a:spcPct val="100000"/>
              </a:lnSpc>
              <a:spcBef>
                <a:spcPts val="55"/>
              </a:spcBef>
              <a:buClr>
                <a:srgbClr val="00A4E3"/>
              </a:buClr>
              <a:buFont typeface="SimSun"/>
              <a:buChar char="•"/>
              <a:tabLst>
                <a:tab pos="275590" algn="l"/>
                <a:tab pos="276860" algn="l"/>
              </a:tabLst>
            </a:pPr>
            <a:r>
              <a:rPr dirty="0" sz="1200" spc="-18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decisiones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5">
                <a:latin typeface="Arial MT"/>
                <a:cs typeface="Arial MT"/>
              </a:rPr>
              <a:t>autónomas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5">
                <a:latin typeface="Arial MT"/>
                <a:cs typeface="Arial MT"/>
              </a:rPr>
              <a:t>son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aquellas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que  </a:t>
            </a:r>
            <a:r>
              <a:rPr dirty="0" sz="1200" spc="-16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personas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toman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fo</a:t>
            </a:r>
            <a:r>
              <a:rPr dirty="0" sz="1200" spc="-95">
                <a:latin typeface="Arial MT"/>
                <a:cs typeface="Arial MT"/>
              </a:rPr>
              <a:t>r</a:t>
            </a:r>
            <a:r>
              <a:rPr dirty="0" sz="1200" spc="-215">
                <a:latin typeface="Arial MT"/>
                <a:cs typeface="Arial MT"/>
              </a:rPr>
              <a:t>ma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libr</a:t>
            </a:r>
            <a:r>
              <a:rPr dirty="0" sz="1200" spc="-254">
                <a:latin typeface="Arial MT"/>
                <a:cs typeface="Arial MT"/>
              </a:rPr>
              <a:t>e</a:t>
            </a:r>
            <a:r>
              <a:rPr dirty="0" sz="1200" spc="-50">
                <a:latin typeface="Arial MT"/>
                <a:cs typeface="Arial MT"/>
              </a:rPr>
              <a:t>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info</a:t>
            </a:r>
            <a:r>
              <a:rPr dirty="0" sz="1200" spc="-100">
                <a:latin typeface="Arial MT"/>
                <a:cs typeface="Arial MT"/>
              </a:rPr>
              <a:t>r</a:t>
            </a:r>
            <a:r>
              <a:rPr dirty="0" sz="1200" spc="-195">
                <a:latin typeface="Arial MT"/>
                <a:cs typeface="Arial MT"/>
              </a:rPr>
              <a:t>mada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  <a:p>
            <a:pPr marL="276225" marR="186690">
              <a:lnSpc>
                <a:spcPct val="100000"/>
              </a:lnSpc>
            </a:pPr>
            <a:r>
              <a:rPr dirty="0" sz="1200" spc="-160">
                <a:latin typeface="Arial MT"/>
                <a:cs typeface="Arial MT"/>
              </a:rPr>
              <a:t>capaz.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Pueden  </a:t>
            </a:r>
            <a:r>
              <a:rPr dirty="0" sz="1200" spc="-160">
                <a:latin typeface="Arial MT"/>
                <a:cs typeface="Arial MT"/>
              </a:rPr>
              <a:t>ser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aceptación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rechazo.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Se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puede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revocar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libremente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ese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consentimient</a:t>
            </a:r>
            <a:r>
              <a:rPr dirty="0" sz="1200" spc="-24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,  </a:t>
            </a:r>
            <a:r>
              <a:rPr dirty="0" sz="1200" spc="-160">
                <a:latin typeface="Arial MT"/>
                <a:cs typeface="Arial MT"/>
              </a:rPr>
              <a:t>siempre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cuando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paciente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0">
                <a:latin typeface="Arial MT"/>
                <a:cs typeface="Arial MT"/>
              </a:rPr>
              <a:t>asuma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fo</a:t>
            </a:r>
            <a:r>
              <a:rPr dirty="0" sz="1200" spc="-95">
                <a:latin typeface="Arial MT"/>
                <a:cs typeface="Arial MT"/>
              </a:rPr>
              <a:t>r</a:t>
            </a:r>
            <a:r>
              <a:rPr dirty="0" sz="1200" spc="-150">
                <a:latin typeface="Arial MT"/>
                <a:cs typeface="Arial MT"/>
              </a:rPr>
              <a:t>ma  </a:t>
            </a:r>
            <a:r>
              <a:rPr dirty="0" sz="1200" spc="-125">
                <a:latin typeface="Arial MT"/>
                <a:cs typeface="Arial MT"/>
              </a:rPr>
              <a:t>libre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info</a:t>
            </a:r>
            <a:r>
              <a:rPr dirty="0" sz="1200" spc="-100">
                <a:latin typeface="Arial MT"/>
                <a:cs typeface="Arial MT"/>
              </a:rPr>
              <a:t>r</a:t>
            </a:r>
            <a:r>
              <a:rPr dirty="0" sz="1200" spc="-195">
                <a:latin typeface="Arial MT"/>
                <a:cs typeface="Arial MT"/>
              </a:rPr>
              <a:t>mada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consecuencias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su  </a:t>
            </a:r>
            <a:r>
              <a:rPr dirty="0" sz="1200" spc="-145">
                <a:latin typeface="Arial MT"/>
                <a:cs typeface="Arial MT"/>
              </a:rPr>
              <a:t>revocación.</a:t>
            </a:r>
            <a:endParaRPr sz="1200">
              <a:latin typeface="Arial MT"/>
              <a:cs typeface="Arial MT"/>
            </a:endParaRPr>
          </a:p>
          <a:p>
            <a:pPr marL="276225" marR="135890" indent="-228600">
              <a:lnSpc>
                <a:spcPct val="100000"/>
              </a:lnSpc>
              <a:buClr>
                <a:srgbClr val="00A4E3"/>
              </a:buClr>
              <a:buFont typeface="SimSun"/>
              <a:buChar char="•"/>
              <a:tabLst>
                <a:tab pos="275590" algn="l"/>
                <a:tab pos="276860" algn="l"/>
              </a:tabLst>
            </a:pPr>
            <a:r>
              <a:rPr dirty="0" sz="1200" spc="-165">
                <a:latin typeface="Arial MT"/>
                <a:cs typeface="Arial MT"/>
              </a:rPr>
              <a:t>Considerar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5">
                <a:latin typeface="Arial MT"/>
                <a:cs typeface="Arial MT"/>
              </a:rPr>
              <a:t>que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una  vez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iniciada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una  </a:t>
            </a:r>
            <a:r>
              <a:rPr dirty="0" sz="1200" spc="-145">
                <a:latin typeface="Arial MT"/>
                <a:cs typeface="Arial MT"/>
              </a:rPr>
              <a:t>intervención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ya</a:t>
            </a:r>
            <a:r>
              <a:rPr dirty="0" sz="1200" spc="-18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no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puede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ser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retirada, </a:t>
            </a:r>
            <a:r>
              <a:rPr dirty="0" sz="1200" spc="-155">
                <a:latin typeface="Arial MT"/>
                <a:cs typeface="Arial MT"/>
              </a:rPr>
              <a:t>bajo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ningún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concepto,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aunque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haya</a:t>
            </a:r>
            <a:r>
              <a:rPr dirty="0" sz="1200" spc="-185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dejado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de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ser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útil </a:t>
            </a:r>
            <a:r>
              <a:rPr dirty="0" sz="1200" spc="-160">
                <a:latin typeface="Arial MT"/>
                <a:cs typeface="Arial MT"/>
              </a:rPr>
              <a:t>o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el </a:t>
            </a:r>
            <a:r>
              <a:rPr dirty="0" sz="1200" spc="-155">
                <a:latin typeface="Arial MT"/>
                <a:cs typeface="Arial MT"/>
              </a:rPr>
              <a:t>paciente 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capaz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rechac</a:t>
            </a:r>
            <a:r>
              <a:rPr dirty="0" sz="1200" spc="-245">
                <a:latin typeface="Arial MT"/>
                <a:cs typeface="Arial MT"/>
              </a:rPr>
              <a:t>e</a:t>
            </a:r>
            <a:r>
              <a:rPr dirty="0" sz="1200" spc="-50">
                <a:latin typeface="Arial MT"/>
                <a:cs typeface="Arial MT"/>
              </a:rPr>
              <a:t>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cuestionable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ética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y  </a:t>
            </a:r>
            <a:r>
              <a:rPr dirty="0" sz="1200" spc="-150">
                <a:latin typeface="Arial MT"/>
                <a:cs typeface="Arial MT"/>
              </a:rPr>
              <a:t>jurídicamente.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Es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más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bien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idea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contraria</a:t>
            </a:r>
            <a:endParaRPr sz="1200">
              <a:latin typeface="Arial MT"/>
              <a:cs typeface="Arial MT"/>
            </a:endParaRPr>
          </a:p>
          <a:p>
            <a:pPr marL="276225" marR="250825">
              <a:lnSpc>
                <a:spcPct val="100000"/>
              </a:lnSpc>
            </a:pPr>
            <a:r>
              <a:rPr dirty="0" sz="1200" spc="-145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adecuada: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éticamente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obligatorio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y  </a:t>
            </a:r>
            <a:r>
              <a:rPr dirty="0" sz="1200" spc="-155">
                <a:latin typeface="Arial MT"/>
                <a:cs typeface="Arial MT"/>
              </a:rPr>
              <a:t>jurídicamente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correcto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retirar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terapias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inútiles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o </a:t>
            </a:r>
            <a:r>
              <a:rPr dirty="0" sz="1200" spc="-315">
                <a:latin typeface="Arial MT"/>
                <a:cs typeface="Arial MT"/>
              </a:rPr>
              <a:t> </a:t>
            </a:r>
            <a:r>
              <a:rPr dirty="0" sz="1200" spc="-175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paciente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capaz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rechaza.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299" y="4731503"/>
            <a:ext cx="1657350" cy="12141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160">
                <a:solidFill>
                  <a:srgbClr val="00A4E3"/>
                </a:solidFill>
                <a:latin typeface="Arial MT"/>
                <a:cs typeface="Arial MT"/>
              </a:rPr>
              <a:t>Extract</a:t>
            </a:r>
            <a:r>
              <a:rPr dirty="0" sz="1800" spc="-285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d</a:t>
            </a:r>
            <a:r>
              <a:rPr dirty="0" sz="1800" spc="-254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90">
                <a:solidFill>
                  <a:srgbClr val="00A4E3"/>
                </a:solidFill>
                <a:latin typeface="Arial MT"/>
                <a:cs typeface="Arial MT"/>
              </a:rPr>
              <a:t>no</a:t>
            </a:r>
            <a:r>
              <a:rPr dirty="0" sz="1800" spc="-65">
                <a:solidFill>
                  <a:srgbClr val="00A4E3"/>
                </a:solidFill>
                <a:latin typeface="Arial MT"/>
                <a:cs typeface="Arial MT"/>
              </a:rPr>
              <a:t>r</a:t>
            </a:r>
            <a:r>
              <a:rPr dirty="0" sz="1800" spc="-165">
                <a:solidFill>
                  <a:srgbClr val="00A4E3"/>
                </a:solidFill>
                <a:latin typeface="Arial MT"/>
                <a:cs typeface="Arial MT"/>
              </a:rPr>
              <a:t>mas  </a:t>
            </a: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relacionadas</a:t>
            </a:r>
            <a:r>
              <a:rPr dirty="0" sz="1800" spc="5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65">
                <a:solidFill>
                  <a:srgbClr val="00A4E3"/>
                </a:solidFill>
                <a:latin typeface="Arial MT"/>
                <a:cs typeface="Arial MT"/>
              </a:rPr>
              <a:t>con</a:t>
            </a:r>
            <a:endParaRPr sz="1800">
              <a:latin typeface="Arial MT"/>
              <a:cs typeface="Arial MT"/>
            </a:endParaRPr>
          </a:p>
          <a:p>
            <a:pPr marL="12700" marR="369570">
              <a:lnSpc>
                <a:spcPts val="1800"/>
              </a:lnSpc>
            </a:pPr>
            <a:r>
              <a:rPr dirty="0" sz="1800" spc="-145">
                <a:solidFill>
                  <a:srgbClr val="00A4E3"/>
                </a:solidFill>
                <a:latin typeface="Arial MT"/>
                <a:cs typeface="Arial MT"/>
              </a:rPr>
              <a:t>consentimiento  </a:t>
            </a:r>
            <a:r>
              <a:rPr dirty="0" sz="1800" spc="-165">
                <a:solidFill>
                  <a:srgbClr val="00A4E3"/>
                </a:solidFill>
                <a:latin typeface="Arial MT"/>
                <a:cs typeface="Arial MT"/>
              </a:rPr>
              <a:t>informado</a:t>
            </a:r>
            <a:r>
              <a:rPr dirty="0" sz="1800" spc="-16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200">
                <a:solidFill>
                  <a:srgbClr val="00A4E3"/>
                </a:solidFill>
                <a:latin typeface="Arial MT"/>
                <a:cs typeface="Arial MT"/>
              </a:rPr>
              <a:t>en </a:t>
            </a:r>
            <a:r>
              <a:rPr dirty="0" sz="1800" spc="-195">
                <a:solidFill>
                  <a:srgbClr val="00A4E3"/>
                </a:solidFill>
                <a:latin typeface="Arial MT"/>
                <a:cs typeface="Arial MT"/>
              </a:rPr>
              <a:t> Ecuador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67299" y="4833103"/>
            <a:ext cx="855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Constitución: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67299" y="5188652"/>
            <a:ext cx="3763010" cy="1275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65" b="1">
                <a:latin typeface="Arial"/>
                <a:cs typeface="Arial"/>
              </a:rPr>
              <a:t>Art.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362: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65">
                <a:latin typeface="Arial MT"/>
                <a:cs typeface="Arial MT"/>
              </a:rPr>
              <a:t>“La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atención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servicio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público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prestará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95">
                <a:latin typeface="Arial MT"/>
                <a:cs typeface="Arial MT"/>
              </a:rPr>
              <a:t>través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100">
                <a:latin typeface="Arial MT"/>
                <a:cs typeface="Arial MT"/>
              </a:rPr>
              <a:t>entidades </a:t>
            </a:r>
            <a:r>
              <a:rPr dirty="0" sz="1200" spc="-90">
                <a:latin typeface="Arial MT"/>
                <a:cs typeface="Arial MT"/>
              </a:rPr>
              <a:t>estatales, </a:t>
            </a:r>
            <a:r>
              <a:rPr dirty="0" sz="1200" spc="-95">
                <a:latin typeface="Arial MT"/>
                <a:cs typeface="Arial MT"/>
              </a:rPr>
              <a:t>privadas, </a:t>
            </a:r>
            <a:r>
              <a:rPr dirty="0" sz="1200" spc="-110">
                <a:latin typeface="Arial MT"/>
                <a:cs typeface="Arial MT"/>
              </a:rPr>
              <a:t>autónomas,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comunitarias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aquellas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ejerzan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medicinas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ancestrales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alternativas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complementarias.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Los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servicios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serán </a:t>
            </a:r>
            <a:r>
              <a:rPr dirty="0" sz="1200" spc="-105">
                <a:latin typeface="Arial MT"/>
                <a:cs typeface="Arial MT"/>
              </a:rPr>
              <a:t> seguros,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calidad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0">
                <a:latin typeface="Arial MT"/>
                <a:cs typeface="Arial MT"/>
              </a:rPr>
              <a:t>calidez, </a:t>
            </a:r>
            <a:r>
              <a:rPr dirty="0" sz="1200" spc="-95" b="1">
                <a:latin typeface="Arial"/>
                <a:cs typeface="Arial"/>
              </a:rPr>
              <a:t>y </a:t>
            </a:r>
            <a:r>
              <a:rPr dirty="0" sz="1200" spc="-65" b="1">
                <a:latin typeface="Arial"/>
                <a:cs typeface="Arial"/>
              </a:rPr>
              <a:t>garantizarán </a:t>
            </a:r>
            <a:r>
              <a:rPr dirty="0" sz="1200" spc="-60" b="1">
                <a:latin typeface="Arial"/>
                <a:cs typeface="Arial"/>
              </a:rPr>
              <a:t>el </a:t>
            </a:r>
            <a:r>
              <a:rPr dirty="0" sz="1200" spc="-85" b="1">
                <a:latin typeface="Arial"/>
                <a:cs typeface="Arial"/>
              </a:rPr>
              <a:t>consentimiento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informado, </a:t>
            </a:r>
            <a:r>
              <a:rPr dirty="0" sz="1200" spc="-60" b="1">
                <a:latin typeface="Arial"/>
                <a:cs typeface="Arial"/>
              </a:rPr>
              <a:t>el </a:t>
            </a:r>
            <a:r>
              <a:rPr dirty="0" sz="1200" spc="-100" b="1">
                <a:latin typeface="Arial"/>
                <a:cs typeface="Arial"/>
              </a:rPr>
              <a:t>acceso </a:t>
            </a:r>
            <a:r>
              <a:rPr dirty="0" sz="1200" spc="-70" b="1">
                <a:latin typeface="Arial"/>
                <a:cs typeface="Arial"/>
              </a:rPr>
              <a:t>a </a:t>
            </a:r>
            <a:r>
              <a:rPr dirty="0" sz="1200" spc="-45" b="1">
                <a:latin typeface="Arial"/>
                <a:cs typeface="Arial"/>
              </a:rPr>
              <a:t>la </a:t>
            </a:r>
            <a:r>
              <a:rPr dirty="0" sz="1200" spc="-80" b="1">
                <a:latin typeface="Arial"/>
                <a:cs typeface="Arial"/>
              </a:rPr>
              <a:t>información </a:t>
            </a:r>
            <a:r>
              <a:rPr dirty="0" sz="1200" spc="-95" b="1">
                <a:latin typeface="Arial"/>
                <a:cs typeface="Arial"/>
              </a:rPr>
              <a:t>y </a:t>
            </a:r>
            <a:r>
              <a:rPr dirty="0" sz="1200" spc="-45" b="1">
                <a:latin typeface="Arial"/>
                <a:cs typeface="Arial"/>
              </a:rPr>
              <a:t>la </a:t>
            </a:r>
            <a:r>
              <a:rPr dirty="0" sz="1200" spc="-80" b="1">
                <a:latin typeface="Arial"/>
                <a:cs typeface="Arial"/>
              </a:rPr>
              <a:t>confidencialidad 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la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información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los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pacientes”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7299" y="6611306"/>
            <a:ext cx="3763645" cy="3231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 b="1">
                <a:solidFill>
                  <a:srgbClr val="00A4E3"/>
                </a:solidFill>
                <a:latin typeface="Arial"/>
                <a:cs typeface="Arial"/>
              </a:rPr>
              <a:t>Ley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80" b="1">
                <a:solidFill>
                  <a:srgbClr val="00A4E3"/>
                </a:solidFill>
                <a:latin typeface="Arial"/>
                <a:cs typeface="Arial"/>
              </a:rPr>
              <a:t>O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gánica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Salud: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12700" marR="10160">
              <a:lnSpc>
                <a:spcPts val="1400"/>
              </a:lnSpc>
            </a:pPr>
            <a:r>
              <a:rPr dirty="0" sz="1200" spc="-65" b="1">
                <a:latin typeface="Arial"/>
                <a:cs typeface="Arial"/>
              </a:rPr>
              <a:t>Art.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7: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14">
                <a:latin typeface="Arial MT"/>
                <a:cs typeface="Arial MT"/>
              </a:rPr>
              <a:t>“Toda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persona,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sin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discriminación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motivo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alguno,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tiene </a:t>
            </a:r>
            <a:r>
              <a:rPr dirty="0" sz="1200" spc="-31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relación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siguientes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derechos: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60" b="1">
                <a:latin typeface="Arial"/>
                <a:cs typeface="Arial"/>
              </a:rPr>
              <a:t>e)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30">
                <a:latin typeface="Arial MT"/>
                <a:cs typeface="Arial MT"/>
              </a:rPr>
              <a:t>Ser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 b="1">
                <a:latin typeface="Arial"/>
                <a:cs typeface="Arial"/>
              </a:rPr>
              <a:t>oportunamente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informada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10">
                <a:latin typeface="Arial MT"/>
                <a:cs typeface="Arial MT"/>
              </a:rPr>
              <a:t>sobre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alternativas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tratamiento, </a:t>
            </a:r>
            <a:r>
              <a:rPr dirty="0" sz="1200" spc="-100">
                <a:latin typeface="Arial MT"/>
                <a:cs typeface="Arial MT"/>
              </a:rPr>
              <a:t>productos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servicios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10">
                <a:latin typeface="Arial MT"/>
                <a:cs typeface="Arial MT"/>
              </a:rPr>
              <a:t>procesos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relacionados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 su </a:t>
            </a:r>
            <a:r>
              <a:rPr dirty="0" sz="1200" spc="-90">
                <a:latin typeface="Arial MT"/>
                <a:cs typeface="Arial MT"/>
              </a:rPr>
              <a:t>salud, </a:t>
            </a:r>
            <a:r>
              <a:rPr dirty="0" sz="1200" spc="-114">
                <a:latin typeface="Arial MT"/>
                <a:cs typeface="Arial MT"/>
              </a:rPr>
              <a:t>así </a:t>
            </a:r>
            <a:r>
              <a:rPr dirty="0" sz="1200" spc="-125">
                <a:latin typeface="Arial MT"/>
                <a:cs typeface="Arial MT"/>
              </a:rPr>
              <a:t>como en </a:t>
            </a:r>
            <a:r>
              <a:rPr dirty="0" sz="1200" spc="-105">
                <a:latin typeface="Arial MT"/>
                <a:cs typeface="Arial MT"/>
              </a:rPr>
              <a:t>usos, </a:t>
            </a:r>
            <a:r>
              <a:rPr dirty="0" sz="1200" spc="-90">
                <a:latin typeface="Arial MT"/>
                <a:cs typeface="Arial MT"/>
              </a:rPr>
              <a:t>efectos, </a:t>
            </a:r>
            <a:r>
              <a:rPr dirty="0" sz="1200" spc="-105">
                <a:latin typeface="Arial MT"/>
                <a:cs typeface="Arial MT"/>
              </a:rPr>
              <a:t>costos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5">
                <a:latin typeface="Arial MT"/>
                <a:cs typeface="Arial MT"/>
              </a:rPr>
              <a:t>calidad;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70">
                <a:latin typeface="Arial MT"/>
                <a:cs typeface="Arial MT"/>
              </a:rPr>
              <a:t>recibir 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consejería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asesoría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personal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capacitado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antes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después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establecidos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protocolos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médicos.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Los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integrantes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10">
                <a:latin typeface="Arial MT"/>
                <a:cs typeface="Arial MT"/>
              </a:rPr>
              <a:t>pueblos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indígenas,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caso, </a:t>
            </a:r>
            <a:r>
              <a:rPr dirty="0" sz="1200" spc="-110">
                <a:latin typeface="Arial MT"/>
                <a:cs typeface="Arial MT"/>
              </a:rPr>
              <a:t>serán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informados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lengua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m</a:t>
            </a:r>
            <a:r>
              <a:rPr dirty="0" sz="1200" spc="-100">
                <a:latin typeface="Arial MT"/>
                <a:cs typeface="Arial MT"/>
              </a:rPr>
              <a:t>a</a:t>
            </a:r>
            <a:r>
              <a:rPr dirty="0" sz="1200" spc="-85">
                <a:latin typeface="Arial MT"/>
                <a:cs typeface="Arial MT"/>
              </a:rPr>
              <a:t>terna.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  <a:spcBef>
                <a:spcPts val="5"/>
              </a:spcBef>
            </a:pPr>
            <a:r>
              <a:rPr dirty="0" sz="1200" spc="-70" b="1">
                <a:latin typeface="Arial"/>
                <a:cs typeface="Arial"/>
              </a:rPr>
              <a:t>h)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Ejercer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la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autonomía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114" b="1">
                <a:latin typeface="Arial"/>
                <a:cs typeface="Arial"/>
              </a:rPr>
              <a:t>su</a:t>
            </a:r>
            <a:r>
              <a:rPr dirty="0" sz="1200" spc="-11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voluntad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a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través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 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consentimiento </a:t>
            </a:r>
            <a:r>
              <a:rPr dirty="0" sz="1200" spc="-90" b="1">
                <a:latin typeface="Arial"/>
                <a:cs typeface="Arial"/>
              </a:rPr>
              <a:t>por </a:t>
            </a:r>
            <a:r>
              <a:rPr dirty="0" sz="1200" spc="-75" b="1">
                <a:latin typeface="Arial"/>
                <a:cs typeface="Arial"/>
              </a:rPr>
              <a:t>escrito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5">
                <a:latin typeface="Arial MT"/>
                <a:cs typeface="Arial MT"/>
              </a:rPr>
              <a:t>tomar </a:t>
            </a:r>
            <a:r>
              <a:rPr dirty="0" sz="1200" spc="-100">
                <a:latin typeface="Arial MT"/>
                <a:cs typeface="Arial MT"/>
              </a:rPr>
              <a:t>decisiones respecto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10">
                <a:latin typeface="Arial MT"/>
                <a:cs typeface="Arial MT"/>
              </a:rPr>
              <a:t> estado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diagnóstico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tratamiento,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salvo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casos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urgencia,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emergencia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riesgo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vida 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personas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pública”.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8422" y="449089"/>
            <a:ext cx="2584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85">
                <a:latin typeface="Trebuchet MS"/>
                <a:cs typeface="Trebuchet MS"/>
              </a:rPr>
              <a:t>19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latin typeface="Arial MT"/>
                <a:cs typeface="Arial MT"/>
              </a:rPr>
              <a:t>MINISTERI</a:t>
            </a:r>
            <a:r>
              <a:rPr dirty="0" sz="1200" spc="-29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</a:t>
            </a:r>
            <a:r>
              <a:rPr dirty="0" sz="1200" spc="-175">
                <a:latin typeface="Arial MT"/>
                <a:cs typeface="Arial MT"/>
              </a:rPr>
              <a:t>ALU</a:t>
            </a:r>
            <a:r>
              <a:rPr dirty="0" sz="1200" spc="-245">
                <a:latin typeface="Arial MT"/>
                <a:cs typeface="Arial MT"/>
              </a:rPr>
              <a:t>D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45">
                <a:latin typeface="Arial MT"/>
                <a:cs typeface="Arial MT"/>
              </a:rPr>
              <a:t>E</a:t>
            </a:r>
            <a:r>
              <a:rPr dirty="0" sz="1200" spc="-215"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7300" y="1632703"/>
            <a:ext cx="3811904" cy="6076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 b="1">
                <a:solidFill>
                  <a:srgbClr val="00A4E3"/>
                </a:solidFill>
                <a:latin typeface="Arial"/>
                <a:cs typeface="Arial"/>
              </a:rPr>
              <a:t>Ley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14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110" b="1">
                <a:solidFill>
                  <a:srgbClr val="00A4E3"/>
                </a:solidFill>
                <a:latin typeface="Arial"/>
                <a:cs typeface="Arial"/>
              </a:rPr>
              <a:t>echos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y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10" b="1">
                <a:solidFill>
                  <a:srgbClr val="00A4E3"/>
                </a:solidFill>
                <a:latin typeface="Arial"/>
                <a:cs typeface="Arial"/>
              </a:rPr>
              <a:t>Ampa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135" b="1">
                <a:solidFill>
                  <a:srgbClr val="00A4E3"/>
                </a:solidFill>
                <a:latin typeface="Arial"/>
                <a:cs typeface="Arial"/>
              </a:rPr>
              <a:t>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00A4E3"/>
                </a:solidFill>
                <a:latin typeface="Arial"/>
                <a:cs typeface="Arial"/>
              </a:rPr>
              <a:t>al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80" b="1">
                <a:solidFill>
                  <a:srgbClr val="00A4E3"/>
                </a:solidFill>
                <a:latin typeface="Arial"/>
                <a:cs typeface="Arial"/>
              </a:rPr>
              <a:t>P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aciente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52705">
              <a:lnSpc>
                <a:spcPts val="1400"/>
              </a:lnSpc>
            </a:pPr>
            <a:r>
              <a:rPr dirty="0" sz="1200" spc="-65" b="1">
                <a:latin typeface="Arial"/>
                <a:cs typeface="Arial"/>
              </a:rPr>
              <a:t>Art. </a:t>
            </a:r>
            <a:r>
              <a:rPr dirty="0" sz="1200" spc="-70" b="1">
                <a:latin typeface="Arial"/>
                <a:cs typeface="Arial"/>
              </a:rPr>
              <a:t>6: </a:t>
            </a:r>
            <a:r>
              <a:rPr dirty="0" sz="1200" spc="-85">
                <a:latin typeface="Arial MT"/>
                <a:cs typeface="Arial MT"/>
              </a:rPr>
              <a:t>“</a:t>
            </a:r>
            <a:r>
              <a:rPr dirty="0" sz="1200" spc="-85" b="1">
                <a:latin typeface="Arial"/>
                <a:cs typeface="Arial"/>
              </a:rPr>
              <a:t>Derecho </a:t>
            </a:r>
            <a:r>
              <a:rPr dirty="0" sz="1200" spc="-70" b="1">
                <a:latin typeface="Arial"/>
                <a:cs typeface="Arial"/>
              </a:rPr>
              <a:t>a </a:t>
            </a:r>
            <a:r>
              <a:rPr dirty="0" sz="1200" spc="-60" b="1">
                <a:latin typeface="Arial"/>
                <a:cs typeface="Arial"/>
              </a:rPr>
              <a:t>decidir.- </a:t>
            </a:r>
            <a:r>
              <a:rPr dirty="0" sz="1200" spc="-165">
                <a:latin typeface="Arial MT"/>
                <a:cs typeface="Arial MT"/>
              </a:rPr>
              <a:t>Todo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90">
                <a:latin typeface="Arial MT"/>
                <a:cs typeface="Arial MT"/>
              </a:rPr>
              <a:t>tiene </a:t>
            </a:r>
            <a:r>
              <a:rPr dirty="0" sz="1200" spc="-110">
                <a:latin typeface="Arial MT"/>
                <a:cs typeface="Arial MT"/>
              </a:rPr>
              <a:t>derecho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elegir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si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acepta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declina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tratamiento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médico.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ambas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circunstancias,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centro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114">
                <a:latin typeface="Arial MT"/>
                <a:cs typeface="Arial MT"/>
              </a:rPr>
              <a:t>deberá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informarle </a:t>
            </a:r>
            <a:r>
              <a:rPr dirty="0" sz="1200" spc="-110">
                <a:latin typeface="Arial MT"/>
                <a:cs typeface="Arial MT"/>
              </a:rPr>
              <a:t>sobre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110">
                <a:latin typeface="Arial MT"/>
                <a:cs typeface="Arial MT"/>
              </a:rPr>
              <a:t>consecuencias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decisión”.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125" b="1">
                <a:solidFill>
                  <a:srgbClr val="00A4E3"/>
                </a:solidFill>
                <a:latin typeface="Arial"/>
                <a:cs typeface="Arial"/>
              </a:rPr>
              <a:t>Código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00A4E3"/>
                </a:solidFill>
                <a:latin typeface="Arial"/>
                <a:cs typeface="Arial"/>
              </a:rPr>
              <a:t>la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Niñez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y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Adolescencia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58419">
              <a:lnSpc>
                <a:spcPts val="1400"/>
              </a:lnSpc>
            </a:pPr>
            <a:r>
              <a:rPr dirty="0" sz="1200" spc="-65" b="1">
                <a:latin typeface="Arial"/>
                <a:cs typeface="Arial"/>
              </a:rPr>
              <a:t>Art.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60.-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25">
                <a:latin typeface="Arial MT"/>
                <a:cs typeface="Arial MT"/>
              </a:rPr>
              <a:t>Derecho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consultados.-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Los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niños,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niñas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adolescentes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tienen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derecho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70" b="1">
                <a:latin typeface="Arial"/>
                <a:cs typeface="Arial"/>
              </a:rPr>
              <a:t>a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ser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consultados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todos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asuntos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les afecten. </a:t>
            </a:r>
            <a:r>
              <a:rPr dirty="0" sz="1200" spc="-130">
                <a:latin typeface="Arial MT"/>
                <a:cs typeface="Arial MT"/>
              </a:rPr>
              <a:t>Esta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opinión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tendrá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cuenta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medida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edad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madurez.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marL="12700" marR="69850">
              <a:lnSpc>
                <a:spcPts val="1400"/>
              </a:lnSpc>
            </a:pPr>
            <a:r>
              <a:rPr dirty="0" sz="1200" spc="-120" b="1">
                <a:solidFill>
                  <a:srgbClr val="00A4E3"/>
                </a:solidFill>
                <a:latin typeface="Arial"/>
                <a:cs typeface="Arial"/>
              </a:rPr>
              <a:t>Ley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80" b="1">
                <a:solidFill>
                  <a:srgbClr val="00A4E3"/>
                </a:solidFill>
                <a:latin typeface="Arial"/>
                <a:cs typeface="Arial"/>
              </a:rPr>
              <a:t>O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gánica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10" b="1">
                <a:solidFill>
                  <a:srgbClr val="00A4E3"/>
                </a:solidFill>
                <a:latin typeface="Arial"/>
                <a:cs typeface="Arial"/>
              </a:rPr>
              <a:t>Donación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y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250" b="1">
                <a:solidFill>
                  <a:srgbClr val="00A4E3"/>
                </a:solidFill>
                <a:latin typeface="Arial"/>
                <a:cs typeface="Arial"/>
              </a:rPr>
              <a:t>T</a:t>
            </a:r>
            <a:r>
              <a:rPr dirty="0" sz="1200" spc="-40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asplante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80" b="1">
                <a:solidFill>
                  <a:srgbClr val="00A4E3"/>
                </a:solidFill>
                <a:latin typeface="Arial"/>
                <a:cs typeface="Arial"/>
              </a:rPr>
              <a:t>Ó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ganos,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250" b="1">
                <a:solidFill>
                  <a:srgbClr val="00A4E3"/>
                </a:solidFill>
                <a:latin typeface="Arial"/>
                <a:cs typeface="Arial"/>
              </a:rPr>
              <a:t>T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ejidos 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y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Células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10160">
              <a:lnSpc>
                <a:spcPts val="1400"/>
              </a:lnSpc>
            </a:pPr>
            <a:r>
              <a:rPr dirty="0" sz="1200" spc="-65" b="1">
                <a:latin typeface="Arial"/>
                <a:cs typeface="Arial"/>
              </a:rPr>
              <a:t>Art.</a:t>
            </a:r>
            <a:r>
              <a:rPr dirty="0" sz="1200" spc="-2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33.-</a:t>
            </a:r>
            <a:r>
              <a:rPr dirty="0" sz="1200" spc="-155" b="1">
                <a:latin typeface="Arial"/>
                <a:cs typeface="Arial"/>
              </a:rPr>
              <a:t> </a:t>
            </a:r>
            <a:r>
              <a:rPr dirty="0" sz="1200" spc="-105">
                <a:latin typeface="Arial MT"/>
                <a:cs typeface="Arial MT"/>
              </a:rPr>
              <a:t>Requisitos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donación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vida.-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Cualquier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persona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podrá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donar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00">
                <a:latin typeface="Arial MT"/>
                <a:cs typeface="Arial MT"/>
              </a:rPr>
              <a:t>vida </a:t>
            </a:r>
            <a:r>
              <a:rPr dirty="0" sz="1200" spc="-114">
                <a:latin typeface="Arial MT"/>
                <a:cs typeface="Arial MT"/>
              </a:rPr>
              <a:t>sus componentes </a:t>
            </a:r>
            <a:r>
              <a:rPr dirty="0" sz="1200" spc="-100">
                <a:latin typeface="Arial MT"/>
                <a:cs typeface="Arial MT"/>
              </a:rPr>
              <a:t>anatómicos, siempre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0">
                <a:latin typeface="Arial MT"/>
                <a:cs typeface="Arial MT"/>
              </a:rPr>
              <a:t>cuando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cumplan </a:t>
            </a:r>
            <a:r>
              <a:rPr dirty="0" sz="1200" spc="-90">
                <a:latin typeface="Arial MT"/>
                <a:cs typeface="Arial MT"/>
              </a:rPr>
              <a:t>los siguientes </a:t>
            </a:r>
            <a:r>
              <a:rPr dirty="0" sz="1200" spc="-80">
                <a:latin typeface="Arial MT"/>
                <a:cs typeface="Arial MT"/>
              </a:rPr>
              <a:t>requisitos: </a:t>
            </a:r>
            <a:r>
              <a:rPr dirty="0" sz="1200" spc="-60" b="1">
                <a:latin typeface="Arial"/>
                <a:cs typeface="Arial"/>
              </a:rPr>
              <a:t>c) </a:t>
            </a:r>
            <a:r>
              <a:rPr dirty="0" sz="1200" spc="-150" b="1">
                <a:latin typeface="Arial"/>
                <a:cs typeface="Arial"/>
              </a:rPr>
              <a:t>Que </a:t>
            </a:r>
            <a:r>
              <a:rPr dirty="0" sz="1200" spc="-45" b="1">
                <a:latin typeface="Arial"/>
                <a:cs typeface="Arial"/>
              </a:rPr>
              <a:t>la </a:t>
            </a:r>
            <a:r>
              <a:rPr dirty="0" sz="1200" spc="-135" b="1">
                <a:latin typeface="Arial"/>
                <a:cs typeface="Arial"/>
              </a:rPr>
              <a:t>o </a:t>
            </a:r>
            <a:r>
              <a:rPr dirty="0" sz="1200" spc="-60" b="1">
                <a:latin typeface="Arial"/>
                <a:cs typeface="Arial"/>
              </a:rPr>
              <a:t>el </a:t>
            </a:r>
            <a:r>
              <a:rPr dirty="0" sz="1200" spc="-95" b="1">
                <a:latin typeface="Arial"/>
                <a:cs typeface="Arial"/>
              </a:rPr>
              <a:t>donante y </a:t>
            </a:r>
            <a:r>
              <a:rPr dirty="0" sz="1200" spc="-45" b="1">
                <a:latin typeface="Arial"/>
                <a:cs typeface="Arial"/>
              </a:rPr>
              <a:t>la </a:t>
            </a:r>
            <a:r>
              <a:rPr dirty="0" sz="1200" spc="-135" b="1">
                <a:latin typeface="Arial"/>
                <a:cs typeface="Arial"/>
              </a:rPr>
              <a:t>o </a:t>
            </a:r>
            <a:r>
              <a:rPr dirty="0" sz="1200" spc="-60" b="1">
                <a:latin typeface="Arial"/>
                <a:cs typeface="Arial"/>
              </a:rPr>
              <a:t>el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receptor </a:t>
            </a:r>
            <a:r>
              <a:rPr dirty="0" sz="1200" spc="-100" b="1">
                <a:latin typeface="Arial"/>
                <a:cs typeface="Arial"/>
              </a:rPr>
              <a:t>hayan </a:t>
            </a:r>
            <a:r>
              <a:rPr dirty="0" sz="1200" spc="-95" b="1">
                <a:latin typeface="Arial"/>
                <a:cs typeface="Arial"/>
              </a:rPr>
              <a:t>sido </a:t>
            </a:r>
            <a:r>
              <a:rPr dirty="0" sz="1200" spc="-80" b="1">
                <a:latin typeface="Arial"/>
                <a:cs typeface="Arial"/>
              </a:rPr>
              <a:t>previamente </a:t>
            </a:r>
            <a:r>
              <a:rPr dirty="0" sz="1200" spc="-90" b="1">
                <a:latin typeface="Arial"/>
                <a:cs typeface="Arial"/>
              </a:rPr>
              <a:t>informados </a:t>
            </a:r>
            <a:r>
              <a:rPr dirty="0" sz="1200" spc="-105" b="1">
                <a:latin typeface="Arial"/>
                <a:cs typeface="Arial"/>
              </a:rPr>
              <a:t>de </a:t>
            </a:r>
            <a:r>
              <a:rPr dirty="0" sz="1200" spc="-70" b="1">
                <a:latin typeface="Arial"/>
                <a:cs typeface="Arial"/>
              </a:rPr>
              <a:t>las </a:t>
            </a:r>
            <a:r>
              <a:rPr dirty="0" sz="1200" spc="-90" b="1">
                <a:latin typeface="Arial"/>
                <a:cs typeface="Arial"/>
              </a:rPr>
              <a:t>posibles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consecuencias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14" b="1">
                <a:latin typeface="Arial"/>
                <a:cs typeface="Arial"/>
              </a:rPr>
              <a:t>su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decisión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y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oto</a:t>
            </a:r>
            <a:r>
              <a:rPr dirty="0" sz="1200" spc="-80" b="1">
                <a:latin typeface="Arial"/>
                <a:cs typeface="Arial"/>
              </a:rPr>
              <a:t>r</a:t>
            </a:r>
            <a:r>
              <a:rPr dirty="0" sz="1200" spc="-110" b="1">
                <a:latin typeface="Arial"/>
                <a:cs typeface="Arial"/>
              </a:rPr>
              <a:t>guen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14" b="1">
                <a:latin typeface="Arial"/>
                <a:cs typeface="Arial"/>
              </a:rPr>
              <a:t>su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consentimiento  </a:t>
            </a:r>
            <a:r>
              <a:rPr dirty="0" sz="1200" spc="-75" b="1">
                <a:latin typeface="Arial"/>
                <a:cs typeface="Arial"/>
              </a:rPr>
              <a:t>escrito </a:t>
            </a:r>
            <a:r>
              <a:rPr dirty="0" sz="1200" spc="-95" b="1">
                <a:latin typeface="Arial"/>
                <a:cs typeface="Arial"/>
              </a:rPr>
              <a:t>y </a:t>
            </a:r>
            <a:r>
              <a:rPr dirty="0" sz="1200" spc="-75" b="1">
                <a:latin typeface="Arial"/>
                <a:cs typeface="Arial"/>
              </a:rPr>
              <a:t>notariado,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5">
                <a:latin typeface="Arial MT"/>
                <a:cs typeface="Arial MT"/>
              </a:rPr>
              <a:t>forma </a:t>
            </a:r>
            <a:r>
              <a:rPr dirty="0" sz="1200" spc="-65">
                <a:latin typeface="Arial MT"/>
                <a:cs typeface="Arial MT"/>
              </a:rPr>
              <a:t>libre, </a:t>
            </a:r>
            <a:r>
              <a:rPr dirty="0" sz="1200" spc="-100">
                <a:latin typeface="Arial MT"/>
                <a:cs typeface="Arial MT"/>
              </a:rPr>
              <a:t>consciente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5">
                <a:latin typeface="Arial MT"/>
                <a:cs typeface="Arial MT"/>
              </a:rPr>
              <a:t>voluntaria. </a:t>
            </a:r>
            <a:r>
              <a:rPr dirty="0" sz="1200" spc="-114">
                <a:latin typeface="Arial MT"/>
                <a:cs typeface="Arial MT"/>
              </a:rPr>
              <a:t>Dicho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deberá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anexado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respectivas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historias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clínicas.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65" b="1">
                <a:latin typeface="Arial"/>
                <a:cs typeface="Arial"/>
              </a:rPr>
              <a:t>Art. </a:t>
            </a:r>
            <a:r>
              <a:rPr dirty="0" sz="1200" spc="-20" b="1">
                <a:latin typeface="Arial"/>
                <a:cs typeface="Arial"/>
              </a:rPr>
              <a:t>35.- </a:t>
            </a:r>
            <a:r>
              <a:rPr dirty="0" sz="1200" spc="-105">
                <a:latin typeface="Arial MT"/>
                <a:cs typeface="Arial MT"/>
              </a:rPr>
              <a:t>Consentimiento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expreso.-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 b="1">
                <a:latin typeface="Arial"/>
                <a:cs typeface="Arial"/>
              </a:rPr>
              <a:t>La</a:t>
            </a:r>
            <a:r>
              <a:rPr dirty="0" sz="1200" spc="-120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donación</a:t>
            </a:r>
            <a:r>
              <a:rPr dirty="0" sz="1200" spc="-9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órganos, 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tejidos </a:t>
            </a:r>
            <a:r>
              <a:rPr dirty="0" sz="1200" spc="-45" b="1">
                <a:latin typeface="Arial"/>
                <a:cs typeface="Arial"/>
              </a:rPr>
              <a:t>y/o </a:t>
            </a:r>
            <a:r>
              <a:rPr dirty="0" sz="1200" spc="-75" b="1">
                <a:latin typeface="Arial"/>
                <a:cs typeface="Arial"/>
              </a:rPr>
              <a:t>células </a:t>
            </a:r>
            <a:r>
              <a:rPr dirty="0" sz="1200" spc="-105" b="1">
                <a:latin typeface="Arial"/>
                <a:cs typeface="Arial"/>
              </a:rPr>
              <a:t>de </a:t>
            </a:r>
            <a:r>
              <a:rPr dirty="0" sz="1200" spc="-95" b="1">
                <a:latin typeface="Arial"/>
                <a:cs typeface="Arial"/>
              </a:rPr>
              <a:t>donante </a:t>
            </a:r>
            <a:r>
              <a:rPr dirty="0" sz="1200" spc="-75" b="1">
                <a:latin typeface="Arial"/>
                <a:cs typeface="Arial"/>
              </a:rPr>
              <a:t>vivo, para </a:t>
            </a:r>
            <a:r>
              <a:rPr dirty="0" sz="1200" spc="-80" b="1">
                <a:latin typeface="Arial"/>
                <a:cs typeface="Arial"/>
              </a:rPr>
              <a:t>fines </a:t>
            </a:r>
            <a:r>
              <a:rPr dirty="0" sz="1200" spc="-105" b="1">
                <a:latin typeface="Arial"/>
                <a:cs typeface="Arial"/>
              </a:rPr>
              <a:t>de </a:t>
            </a:r>
            <a:r>
              <a:rPr dirty="0" sz="1200" spc="-65" b="1">
                <a:latin typeface="Arial"/>
                <a:cs typeface="Arial"/>
              </a:rPr>
              <a:t>trasplante,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requerirá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1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la </a:t>
            </a:r>
            <a:r>
              <a:rPr dirty="0" sz="1200" spc="-80" b="1">
                <a:latin typeface="Arial"/>
                <a:cs typeface="Arial"/>
              </a:rPr>
              <a:t>declaración </a:t>
            </a:r>
            <a:r>
              <a:rPr dirty="0" sz="1200" spc="-75" b="1">
                <a:latin typeface="Arial"/>
                <a:cs typeface="Arial"/>
              </a:rPr>
              <a:t>del </a:t>
            </a:r>
            <a:r>
              <a:rPr dirty="0" sz="1200" spc="-85" b="1">
                <a:latin typeface="Arial"/>
                <a:cs typeface="Arial"/>
              </a:rPr>
              <a:t>consentimiento</a:t>
            </a:r>
            <a:r>
              <a:rPr dirty="0" sz="1200" spc="16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informado 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donante, otorgada ante </a:t>
            </a:r>
            <a:r>
              <a:rPr dirty="0" sz="1200" spc="-90">
                <a:latin typeface="Arial MT"/>
                <a:cs typeface="Arial MT"/>
              </a:rPr>
              <a:t>notario </a:t>
            </a:r>
            <a:r>
              <a:rPr dirty="0" sz="1200" spc="-85">
                <a:latin typeface="Arial MT"/>
                <a:cs typeface="Arial MT"/>
              </a:rPr>
              <a:t>público. </a:t>
            </a:r>
            <a:r>
              <a:rPr dirty="0" sz="1200" spc="-204">
                <a:latin typeface="Arial MT"/>
                <a:cs typeface="Arial MT"/>
              </a:rPr>
              <a:t>A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esta </a:t>
            </a:r>
            <a:r>
              <a:rPr dirty="0" sz="1200" spc="-100">
                <a:latin typeface="Arial MT"/>
                <a:cs typeface="Arial MT"/>
              </a:rPr>
              <a:t>declaración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será</a:t>
            </a:r>
            <a:r>
              <a:rPr dirty="0" sz="1200" spc="33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incorporado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correspondiente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informe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psiquiátrico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normalidad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sus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facultades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mentales. </a:t>
            </a:r>
            <a:r>
              <a:rPr dirty="0" sz="1200" spc="-145">
                <a:latin typeface="Arial MT"/>
                <a:cs typeface="Arial MT"/>
              </a:rPr>
              <a:t>Para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tal </a:t>
            </a:r>
            <a:r>
              <a:rPr dirty="0" sz="1200" spc="-85">
                <a:latin typeface="Arial MT"/>
                <a:cs typeface="Arial MT"/>
              </a:rPr>
              <a:t>efecto, </a:t>
            </a:r>
            <a:r>
              <a:rPr dirty="0" sz="1200" spc="-110">
                <a:latin typeface="Arial MT"/>
                <a:cs typeface="Arial MT"/>
              </a:rPr>
              <a:t>será </a:t>
            </a:r>
            <a:r>
              <a:rPr dirty="0" sz="1200" spc="-105">
                <a:latin typeface="Arial MT"/>
                <a:cs typeface="Arial MT"/>
              </a:rPr>
              <a:t> necesario </a:t>
            </a:r>
            <a:r>
              <a:rPr dirty="0" sz="1200" spc="-90">
                <a:latin typeface="Arial MT"/>
                <a:cs typeface="Arial MT"/>
              </a:rPr>
              <a:t>contar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informe </a:t>
            </a:r>
            <a:r>
              <a:rPr dirty="0" sz="1200" spc="-105">
                <a:latin typeface="Arial MT"/>
                <a:cs typeface="Arial MT"/>
              </a:rPr>
              <a:t>motivado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20">
                <a:latin typeface="Arial MT"/>
                <a:cs typeface="Arial MT"/>
              </a:rPr>
              <a:t>Comité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Ética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hospital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trasplantado</a:t>
            </a:r>
            <a:r>
              <a:rPr dirty="0" sz="1200" spc="-160">
                <a:latin typeface="Arial MT"/>
                <a:cs typeface="Arial MT"/>
              </a:rPr>
              <a:t>r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2228215" cy="5130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200">
                <a:latin typeface="Arial MT"/>
                <a:cs typeface="Arial MT"/>
              </a:rPr>
              <a:t>MODEL</a:t>
            </a:r>
            <a:r>
              <a:rPr dirty="0" sz="1200" spc="-27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GESTIÓ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APLICACIÓN  </a:t>
            </a: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CONSENTI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175">
                <a:latin typeface="Arial MT"/>
                <a:cs typeface="Arial MT"/>
              </a:rPr>
              <a:t>IENT</a:t>
            </a:r>
            <a:r>
              <a:rPr dirty="0" sz="1200" spc="-305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INFOR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210">
                <a:latin typeface="Arial MT"/>
                <a:cs typeface="Arial MT"/>
              </a:rPr>
              <a:t>ADO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215">
                <a:latin typeface="Arial MT"/>
                <a:cs typeface="Arial MT"/>
              </a:rPr>
              <a:t>E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</a:t>
            </a:r>
            <a:r>
              <a:rPr dirty="0" sz="1200" spc="-210">
                <a:latin typeface="Arial MT"/>
                <a:cs typeface="Arial MT"/>
              </a:rPr>
              <a:t>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PRÁCTIC</a:t>
            </a:r>
            <a:r>
              <a:rPr dirty="0" sz="1200" spc="-245">
                <a:latin typeface="Arial MT"/>
                <a:cs typeface="Arial MT"/>
              </a:rPr>
              <a:t>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2428" y="449089"/>
            <a:ext cx="339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65">
                <a:latin typeface="Trebuchet MS"/>
                <a:cs typeface="Trebuchet MS"/>
              </a:rPr>
              <a:t>20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5" name="object 5"/>
            <p:cNvSpPr/>
            <p:nvPr/>
          </p:nvSpPr>
          <p:spPr>
            <a:xfrm>
              <a:off x="2848499" y="486005"/>
              <a:ext cx="0" cy="423545"/>
            </a:xfrm>
            <a:custGeom>
              <a:avLst/>
              <a:gdLst/>
              <a:ahLst/>
              <a:cxnLst/>
              <a:rect l="l" t="t" r="r" b="b"/>
              <a:pathLst>
                <a:path w="0" h="423544">
                  <a:moveTo>
                    <a:pt x="0" y="4229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0692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8633" y="3857391"/>
            <a:ext cx="3667760" cy="286067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algn="r" marL="362585" marR="5080" indent="-350520">
              <a:lnSpc>
                <a:spcPct val="102600"/>
              </a:lnSpc>
              <a:spcBef>
                <a:spcPts val="15"/>
              </a:spcBef>
            </a:pPr>
            <a:r>
              <a:rPr dirty="0" sz="2600" spc="75" b="1">
                <a:solidFill>
                  <a:srgbClr val="0064AF"/>
                </a:solidFill>
                <a:latin typeface="Arial"/>
                <a:cs typeface="Arial"/>
              </a:rPr>
              <a:t>Resumen</a:t>
            </a:r>
            <a:r>
              <a:rPr dirty="0" sz="260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90" b="1">
                <a:solidFill>
                  <a:srgbClr val="0064AF"/>
                </a:solidFill>
                <a:latin typeface="Arial"/>
                <a:cs typeface="Arial"/>
              </a:rPr>
              <a:t>del</a:t>
            </a:r>
            <a:r>
              <a:rPr dirty="0" sz="2600" spc="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40" b="1">
                <a:solidFill>
                  <a:srgbClr val="0064AF"/>
                </a:solidFill>
                <a:latin typeface="Arial"/>
                <a:cs typeface="Arial"/>
              </a:rPr>
              <a:t>Acuerdo </a:t>
            </a:r>
            <a:r>
              <a:rPr dirty="0" sz="2600" spc="-70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85" b="1">
                <a:solidFill>
                  <a:srgbClr val="0064AF"/>
                </a:solidFill>
                <a:latin typeface="Arial"/>
                <a:cs typeface="Arial"/>
              </a:rPr>
              <a:t>Ministerial </a:t>
            </a:r>
            <a:r>
              <a:rPr dirty="0" sz="2600" spc="235" b="1">
                <a:solidFill>
                  <a:srgbClr val="0064AF"/>
                </a:solidFill>
                <a:latin typeface="Arial"/>
                <a:cs typeface="Arial"/>
              </a:rPr>
              <a:t>5316 </a:t>
            </a:r>
            <a:r>
              <a:rPr dirty="0" sz="2600" spc="24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80" b="1">
                <a:solidFill>
                  <a:srgbClr val="0064AF"/>
                </a:solidFill>
                <a:latin typeface="Arial"/>
                <a:cs typeface="Arial"/>
              </a:rPr>
              <a:t>Modelo </a:t>
            </a:r>
            <a:r>
              <a:rPr dirty="0" sz="2600" spc="114" b="1">
                <a:solidFill>
                  <a:srgbClr val="0064AF"/>
                </a:solidFill>
                <a:latin typeface="Arial"/>
                <a:cs typeface="Arial"/>
              </a:rPr>
              <a:t>de </a:t>
            </a:r>
            <a:r>
              <a:rPr dirty="0" sz="2600" spc="40" b="1">
                <a:solidFill>
                  <a:srgbClr val="0064AF"/>
                </a:solidFill>
                <a:latin typeface="Arial"/>
                <a:cs typeface="Arial"/>
              </a:rPr>
              <a:t>Gestión </a:t>
            </a:r>
            <a:r>
              <a:rPr dirty="0" sz="2600" spc="4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114" b="1">
                <a:solidFill>
                  <a:srgbClr val="0064AF"/>
                </a:solidFill>
                <a:latin typeface="Arial"/>
                <a:cs typeface="Arial"/>
              </a:rPr>
              <a:t>de </a:t>
            </a:r>
            <a:r>
              <a:rPr dirty="0" sz="2600" spc="45" b="1">
                <a:solidFill>
                  <a:srgbClr val="0064AF"/>
                </a:solidFill>
                <a:latin typeface="Arial"/>
                <a:cs typeface="Arial"/>
              </a:rPr>
              <a:t>Aplicación </a:t>
            </a:r>
            <a:r>
              <a:rPr dirty="0" sz="2600" spc="70" b="1">
                <a:solidFill>
                  <a:srgbClr val="0064AF"/>
                </a:solidFill>
                <a:latin typeface="Arial"/>
                <a:cs typeface="Arial"/>
              </a:rPr>
              <a:t>del </a:t>
            </a:r>
            <a:r>
              <a:rPr dirty="0" sz="2600" spc="7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65" b="1">
                <a:solidFill>
                  <a:srgbClr val="0064AF"/>
                </a:solidFill>
                <a:latin typeface="Arial"/>
                <a:cs typeface="Arial"/>
              </a:rPr>
              <a:t>Consentimiento </a:t>
            </a:r>
            <a:r>
              <a:rPr dirty="0" sz="2600" spc="7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65" b="1">
                <a:solidFill>
                  <a:srgbClr val="0064AF"/>
                </a:solidFill>
                <a:latin typeface="Arial"/>
                <a:cs typeface="Arial"/>
              </a:rPr>
              <a:t>Informado </a:t>
            </a:r>
            <a:r>
              <a:rPr dirty="0" sz="2600" spc="114" b="1">
                <a:solidFill>
                  <a:srgbClr val="0064AF"/>
                </a:solidFill>
                <a:latin typeface="Arial"/>
                <a:cs typeface="Arial"/>
              </a:rPr>
              <a:t>en </a:t>
            </a:r>
            <a:r>
              <a:rPr dirty="0" sz="2600" spc="60" b="1">
                <a:solidFill>
                  <a:srgbClr val="0064AF"/>
                </a:solidFill>
                <a:latin typeface="Arial"/>
                <a:cs typeface="Arial"/>
              </a:rPr>
              <a:t>la </a:t>
            </a:r>
            <a:r>
              <a:rPr dirty="0" sz="2600" spc="6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85" b="1">
                <a:solidFill>
                  <a:srgbClr val="0064AF"/>
                </a:solidFill>
                <a:latin typeface="Arial"/>
                <a:cs typeface="Arial"/>
              </a:rPr>
              <a:t>Práctica</a:t>
            </a:r>
            <a:r>
              <a:rPr dirty="0" sz="2600" spc="2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45" b="1">
                <a:solidFill>
                  <a:srgbClr val="0064AF"/>
                </a:solidFill>
                <a:latin typeface="Arial"/>
                <a:cs typeface="Arial"/>
              </a:rPr>
              <a:t>Asistencial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6565" y="449089"/>
            <a:ext cx="321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0">
                <a:latin typeface="Trebuchet MS"/>
                <a:cs typeface="Trebuchet MS"/>
              </a:rPr>
              <a:t>23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latin typeface="Arial MT"/>
                <a:cs typeface="Arial MT"/>
              </a:rPr>
              <a:t>MINISTERI</a:t>
            </a:r>
            <a:r>
              <a:rPr dirty="0" sz="1200" spc="-29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</a:t>
            </a:r>
            <a:r>
              <a:rPr dirty="0" sz="1200" spc="-175">
                <a:latin typeface="Arial MT"/>
                <a:cs typeface="Arial MT"/>
              </a:rPr>
              <a:t>ALU</a:t>
            </a:r>
            <a:r>
              <a:rPr dirty="0" sz="1200" spc="-245">
                <a:latin typeface="Arial MT"/>
                <a:cs typeface="Arial MT"/>
              </a:rPr>
              <a:t>D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45">
                <a:latin typeface="Arial MT"/>
                <a:cs typeface="Arial MT"/>
              </a:rPr>
              <a:t>E</a:t>
            </a:r>
            <a:r>
              <a:rPr dirty="0" sz="1200" spc="-215"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1541921"/>
            <a:ext cx="13868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Objetiv</a:t>
            </a:r>
            <a:r>
              <a:rPr dirty="0" sz="1800" spc="-280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65">
                <a:solidFill>
                  <a:srgbClr val="00A4E3"/>
                </a:solidFill>
                <a:latin typeface="Arial MT"/>
                <a:cs typeface="Arial MT"/>
              </a:rPr>
              <a:t>general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6354" y="4648962"/>
            <a:ext cx="3767454" cy="1078865"/>
          </a:xfrm>
          <a:prstGeom prst="rect">
            <a:avLst/>
          </a:prstGeom>
          <a:ln w="12700">
            <a:solidFill>
              <a:srgbClr val="00A4E3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78105" marR="173990">
              <a:lnSpc>
                <a:spcPct val="111100"/>
              </a:lnSpc>
              <a:spcBef>
                <a:spcPts val="110"/>
              </a:spcBef>
            </a:pPr>
            <a:r>
              <a:rPr dirty="0" sz="1200" spc="-114" b="1">
                <a:latin typeface="Arial"/>
                <a:cs typeface="Arial"/>
              </a:rPr>
              <a:t>El</a:t>
            </a:r>
            <a:r>
              <a:rPr dirty="0" sz="1200" spc="-110" b="1">
                <a:latin typeface="Arial"/>
                <a:cs typeface="Arial"/>
              </a:rPr>
              <a:t> Acuerdo</a:t>
            </a:r>
            <a:r>
              <a:rPr dirty="0" sz="1200" spc="-10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Ministerial </a:t>
            </a:r>
            <a:r>
              <a:rPr dirty="0" sz="1200" spc="-45" b="1">
                <a:latin typeface="Arial"/>
                <a:cs typeface="Arial"/>
              </a:rPr>
              <a:t>5316 </a:t>
            </a:r>
            <a:r>
              <a:rPr dirty="0" sz="1200" spc="-100" b="1">
                <a:latin typeface="Arial"/>
                <a:cs typeface="Arial"/>
              </a:rPr>
              <a:t>dispone</a:t>
            </a:r>
            <a:r>
              <a:rPr dirty="0" sz="1200" spc="-9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que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el </a:t>
            </a:r>
            <a:r>
              <a:rPr dirty="0" sz="1200" spc="-95" b="1">
                <a:latin typeface="Arial"/>
                <a:cs typeface="Arial"/>
              </a:rPr>
              <a:t>Modelo </a:t>
            </a:r>
            <a:r>
              <a:rPr dirty="0" sz="1200" spc="-105" b="1">
                <a:latin typeface="Arial"/>
                <a:cs typeface="Arial"/>
              </a:rPr>
              <a:t>de 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110" b="1">
                <a:latin typeface="Arial"/>
                <a:cs typeface="Arial"/>
              </a:rPr>
              <a:t>Gestión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Aplicación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Consentimiento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Informado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en  </a:t>
            </a:r>
            <a:r>
              <a:rPr dirty="0" sz="1200" spc="-45" b="1">
                <a:latin typeface="Arial"/>
                <a:cs typeface="Arial"/>
              </a:rPr>
              <a:t>la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Práctica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Asistencial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sea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obligatoria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observancia 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en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el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país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para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todos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los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establecimientos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Sistema 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Nacional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Salud.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299" y="2633921"/>
            <a:ext cx="1792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5">
                <a:solidFill>
                  <a:srgbClr val="00A4E3"/>
                </a:solidFill>
                <a:latin typeface="Arial MT"/>
                <a:cs typeface="Arial MT"/>
              </a:rPr>
              <a:t>Objetivos</a:t>
            </a:r>
            <a:r>
              <a:rPr dirty="0" sz="1800" spc="5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específicos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7300" y="1632703"/>
            <a:ext cx="3806190" cy="7423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14">
                <a:latin typeface="Arial MT"/>
                <a:cs typeface="Arial MT"/>
              </a:rPr>
              <a:t>Asegurar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derecho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0">
                <a:latin typeface="Arial MT"/>
                <a:cs typeface="Arial MT"/>
              </a:rPr>
              <a:t>pacientes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informados, previo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0">
                <a:latin typeface="Arial MT"/>
                <a:cs typeface="Arial MT"/>
              </a:rPr>
              <a:t>toma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decisiones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respecto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atención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salud,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55">
                <a:latin typeface="Arial MT"/>
                <a:cs typeface="Arial MT"/>
              </a:rPr>
              <a:t>fin 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0">
                <a:latin typeface="Arial MT"/>
                <a:cs typeface="Arial MT"/>
              </a:rPr>
              <a:t>promover </a:t>
            </a:r>
            <a:r>
              <a:rPr dirty="0" sz="1200" spc="-114">
                <a:latin typeface="Arial MT"/>
                <a:cs typeface="Arial MT"/>
              </a:rPr>
              <a:t>su autonomía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100">
                <a:latin typeface="Arial MT"/>
                <a:cs typeface="Arial MT"/>
              </a:rPr>
              <a:t>decisiones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114">
                <a:latin typeface="Arial MT"/>
                <a:cs typeface="Arial MT"/>
              </a:rPr>
              <a:t>y su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cuerpo.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7300" y="2699655"/>
            <a:ext cx="3805554" cy="5645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14">
                <a:latin typeface="Arial MT"/>
                <a:cs typeface="Arial MT"/>
              </a:rPr>
              <a:t>Regular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aplicación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informado, </a:t>
            </a:r>
            <a:r>
              <a:rPr dirty="0" sz="1200" spc="-85">
                <a:latin typeface="Arial MT"/>
                <a:cs typeface="Arial MT"/>
              </a:rPr>
              <a:t>suscrito </a:t>
            </a:r>
            <a:r>
              <a:rPr dirty="0" sz="1200" spc="-70">
                <a:latin typeface="Arial MT"/>
                <a:cs typeface="Arial MT"/>
              </a:rPr>
              <a:t>libre </a:t>
            </a:r>
            <a:r>
              <a:rPr dirty="0" sz="1200" spc="-31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5">
                <a:latin typeface="Arial MT"/>
                <a:cs typeface="Arial MT"/>
              </a:rPr>
              <a:t>voluntariamente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5">
                <a:latin typeface="Arial MT"/>
                <a:cs typeface="Arial MT"/>
              </a:rPr>
              <a:t>representante, gracias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sanitario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brinde.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7300" y="3410906"/>
            <a:ext cx="3806190" cy="10979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90">
                <a:latin typeface="Arial MT"/>
                <a:cs typeface="Arial MT"/>
              </a:rPr>
              <a:t>Contribuir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fortalecer la </a:t>
            </a:r>
            <a:r>
              <a:rPr dirty="0" sz="1200" spc="-90">
                <a:latin typeface="Arial MT"/>
                <a:cs typeface="Arial MT"/>
              </a:rPr>
              <a:t>relación médico-paciente,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derecho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libertad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persona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decidir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sobre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25">
                <a:latin typeface="Arial MT"/>
                <a:cs typeface="Arial MT"/>
              </a:rPr>
              <a:t>Promover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ideal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4">
                <a:latin typeface="Arial MT"/>
                <a:cs typeface="Arial MT"/>
              </a:rPr>
              <a:t>autonomía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manifestación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110">
                <a:latin typeface="Arial MT"/>
                <a:cs typeface="Arial MT"/>
              </a:rPr>
              <a:t>sociedad </a:t>
            </a:r>
            <a:r>
              <a:rPr dirty="0" sz="1200" spc="-75">
                <a:latin typeface="Arial MT"/>
                <a:cs typeface="Arial MT"/>
              </a:rPr>
              <a:t>pluralista, </a:t>
            </a:r>
            <a:r>
              <a:rPr dirty="0" sz="1200" spc="-110">
                <a:latin typeface="Arial MT"/>
                <a:cs typeface="Arial MT"/>
              </a:rPr>
              <a:t>autónoma, </a:t>
            </a:r>
            <a:r>
              <a:rPr dirty="0" sz="1200" spc="-95">
                <a:latin typeface="Arial MT"/>
                <a:cs typeface="Arial MT"/>
              </a:rPr>
              <a:t>democrática </a:t>
            </a:r>
            <a:r>
              <a:rPr dirty="0" sz="1200" spc="-114">
                <a:latin typeface="Arial MT"/>
                <a:cs typeface="Arial MT"/>
              </a:rPr>
              <a:t>y con </a:t>
            </a:r>
            <a:r>
              <a:rPr dirty="0" sz="1200" spc="-110">
                <a:latin typeface="Arial MT"/>
                <a:cs typeface="Arial MT"/>
              </a:rPr>
              <a:t>estado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derecho.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67300" y="5900208"/>
            <a:ext cx="3805554" cy="5645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85" b="1">
                <a:latin typeface="Arial"/>
                <a:cs typeface="Arial"/>
              </a:rPr>
              <a:t>Sustituye </a:t>
            </a:r>
            <a:r>
              <a:rPr dirty="0" sz="1200" spc="-60" b="1">
                <a:latin typeface="Arial"/>
                <a:cs typeface="Arial"/>
              </a:rPr>
              <a:t>el </a:t>
            </a:r>
            <a:r>
              <a:rPr dirty="0" sz="1200" spc="-80" b="1">
                <a:latin typeface="Arial"/>
                <a:cs typeface="Arial"/>
              </a:rPr>
              <a:t>Formulario </a:t>
            </a:r>
            <a:r>
              <a:rPr dirty="0" sz="1200" spc="-45" b="1">
                <a:latin typeface="Arial"/>
                <a:cs typeface="Arial"/>
              </a:rPr>
              <a:t>024 </a:t>
            </a:r>
            <a:r>
              <a:rPr dirty="0" sz="1200" spc="-90">
                <a:latin typeface="Arial MT"/>
                <a:cs typeface="Arial MT"/>
              </a:rPr>
              <a:t>“Autorizaciones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05">
                <a:latin typeface="Arial MT"/>
                <a:cs typeface="Arial MT"/>
              </a:rPr>
              <a:t>Consentimiento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informado”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05">
                <a:latin typeface="Arial MT"/>
                <a:cs typeface="Arial MT"/>
              </a:rPr>
              <a:t>consta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95">
                <a:latin typeface="Arial MT"/>
                <a:cs typeface="Arial MT"/>
              </a:rPr>
              <a:t>2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20">
                <a:latin typeface="Arial MT"/>
                <a:cs typeface="Arial MT"/>
              </a:rPr>
              <a:t>Acuerdo </a:t>
            </a:r>
            <a:r>
              <a:rPr dirty="0" sz="1200" spc="-75">
                <a:latin typeface="Arial MT"/>
                <a:cs typeface="Arial MT"/>
              </a:rPr>
              <a:t>Ministerial </a:t>
            </a:r>
            <a:r>
              <a:rPr dirty="0" sz="1200" spc="-95">
                <a:latin typeface="Arial MT"/>
                <a:cs typeface="Arial MT"/>
              </a:rPr>
              <a:t>138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(2008)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aprobado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mediante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Acuerdo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Ministerial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5316.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299" y="6734120"/>
            <a:ext cx="1577975" cy="7569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225">
                <a:solidFill>
                  <a:srgbClr val="00A4E3"/>
                </a:solidFill>
                <a:latin typeface="Arial MT"/>
                <a:cs typeface="Arial MT"/>
              </a:rPr>
              <a:t>¿Cuánd</a:t>
            </a:r>
            <a:r>
              <a:rPr dirty="0" sz="1800" spc="-280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s</a:t>
            </a:r>
            <a:r>
              <a:rPr dirty="0" sz="1800" spc="-285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30">
                <a:solidFill>
                  <a:srgbClr val="00A4E3"/>
                </a:solidFill>
                <a:latin typeface="Arial MT"/>
                <a:cs typeface="Arial MT"/>
              </a:rPr>
              <a:t>aplica  </a:t>
            </a:r>
            <a:r>
              <a:rPr dirty="0" sz="1800" spc="-220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-114">
                <a:solidFill>
                  <a:srgbClr val="00A4E3"/>
                </a:solidFill>
                <a:latin typeface="Arial MT"/>
                <a:cs typeface="Arial MT"/>
              </a:rPr>
              <a:t>l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45">
                <a:solidFill>
                  <a:srgbClr val="00A4E3"/>
                </a:solidFill>
                <a:latin typeface="Arial MT"/>
                <a:cs typeface="Arial MT"/>
              </a:rPr>
              <a:t>consentimiento  </a:t>
            </a:r>
            <a:r>
              <a:rPr dirty="0" sz="1800" spc="-160">
                <a:solidFill>
                  <a:srgbClr val="00A4E3"/>
                </a:solidFill>
                <a:latin typeface="Arial MT"/>
                <a:cs typeface="Arial MT"/>
              </a:rPr>
              <a:t>informado?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67300" y="6788903"/>
            <a:ext cx="3810635" cy="9201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5" b="1">
                <a:latin typeface="Arial"/>
                <a:cs typeface="Arial"/>
              </a:rPr>
              <a:t>se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aplicará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en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procedimientos </a:t>
            </a:r>
            <a:r>
              <a:rPr dirty="0" sz="1200" spc="-90">
                <a:latin typeface="Arial MT"/>
                <a:cs typeface="Arial MT"/>
              </a:rPr>
              <a:t> diagnósticos,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terapéuticos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preventivos,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luego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salud explique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qué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consiste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procedimiento,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riesgos,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beneficios,</a:t>
            </a:r>
            <a:r>
              <a:rPr dirty="0" sz="1200" spc="-85">
                <a:latin typeface="Arial MT"/>
                <a:cs typeface="Arial MT"/>
              </a:rPr>
              <a:t> alternativas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intervención,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existir 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estas,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posibles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consecuencias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derivadas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si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interviene.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7300" y="7855855"/>
            <a:ext cx="3806190" cy="10979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30" b="1">
                <a:latin typeface="Arial"/>
                <a:cs typeface="Arial"/>
              </a:rPr>
              <a:t>Cuando</a:t>
            </a:r>
            <a:r>
              <a:rPr dirty="0" sz="1200" spc="-1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se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trate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114" b="1">
                <a:latin typeface="Arial"/>
                <a:cs typeface="Arial"/>
              </a:rPr>
              <a:t>un</a:t>
            </a:r>
            <a:r>
              <a:rPr dirty="0" sz="1200" spc="-11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procedimiento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salud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riesgo 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mayor</a:t>
            </a:r>
            <a:r>
              <a:rPr dirty="0" sz="1200" spc="-90">
                <a:latin typeface="Arial MT"/>
                <a:cs typeface="Arial MT"/>
              </a:rPr>
              <a:t>, </a:t>
            </a:r>
            <a:r>
              <a:rPr dirty="0" sz="1200" spc="-105">
                <a:latin typeface="Arial MT"/>
                <a:cs typeface="Arial MT"/>
              </a:rPr>
              <a:t>conforme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90">
                <a:latin typeface="Arial MT"/>
                <a:cs typeface="Arial MT"/>
              </a:rPr>
              <a:t>previsto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Modelo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Gestión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Aplicación </a:t>
            </a:r>
            <a:r>
              <a:rPr dirty="0" sz="1200" spc="-90">
                <a:latin typeface="Arial MT"/>
                <a:cs typeface="Arial MT"/>
              </a:rPr>
              <a:t> del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Consentimiento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Informado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Práctica</a:t>
            </a:r>
            <a:r>
              <a:rPr dirty="0" sz="1200" spc="-90">
                <a:latin typeface="Arial MT"/>
                <a:cs typeface="Arial MT"/>
              </a:rPr>
              <a:t> Asistencial,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60" b="1">
                <a:latin typeface="Arial"/>
                <a:cs typeface="Arial"/>
              </a:rPr>
              <a:t>el 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consentimiento</a:t>
            </a:r>
            <a:r>
              <a:rPr dirty="0" sz="1200" spc="-13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debe</a:t>
            </a:r>
            <a:r>
              <a:rPr dirty="0" sz="1200" spc="-1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ser</a:t>
            </a:r>
            <a:r>
              <a:rPr dirty="0" sz="1200" spc="-125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expresado</a:t>
            </a:r>
            <a:r>
              <a:rPr dirty="0" sz="1200" spc="-13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por</a:t>
            </a:r>
            <a:r>
              <a:rPr dirty="0" sz="1200" spc="-12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escrito</a:t>
            </a:r>
            <a:r>
              <a:rPr dirty="0" sz="1200" spc="-70">
                <a:latin typeface="Arial MT"/>
                <a:cs typeface="Arial MT"/>
              </a:rPr>
              <a:t>,</a:t>
            </a:r>
            <a:r>
              <a:rPr dirty="0" sz="1200" spc="-1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representante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legal, </a:t>
            </a:r>
            <a:r>
              <a:rPr dirty="0" sz="1200" spc="-120">
                <a:latin typeface="Arial MT"/>
                <a:cs typeface="Arial MT"/>
              </a:rPr>
              <a:t>cuando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corresponda,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formulario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firmado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será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parte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historia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clínica.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2228215" cy="5130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200">
                <a:latin typeface="Arial MT"/>
                <a:cs typeface="Arial MT"/>
              </a:rPr>
              <a:t>MODEL</a:t>
            </a:r>
            <a:r>
              <a:rPr dirty="0" sz="1200" spc="-27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GESTIÓ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APLICACIÓN  </a:t>
            </a: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CONSENTI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175">
                <a:latin typeface="Arial MT"/>
                <a:cs typeface="Arial MT"/>
              </a:rPr>
              <a:t>IENT</a:t>
            </a:r>
            <a:r>
              <a:rPr dirty="0" sz="1200" spc="-305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INFOR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210">
                <a:latin typeface="Arial MT"/>
                <a:cs typeface="Arial MT"/>
              </a:rPr>
              <a:t>ADO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215">
                <a:latin typeface="Arial MT"/>
                <a:cs typeface="Arial MT"/>
              </a:rPr>
              <a:t>E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</a:t>
            </a:r>
            <a:r>
              <a:rPr dirty="0" sz="1200" spc="-210">
                <a:latin typeface="Arial MT"/>
                <a:cs typeface="Arial MT"/>
              </a:rPr>
              <a:t>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PRÁCTIC</a:t>
            </a:r>
            <a:r>
              <a:rPr dirty="0" sz="1200" spc="-245">
                <a:latin typeface="Arial MT"/>
                <a:cs typeface="Arial MT"/>
              </a:rPr>
              <a:t>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3249" y="449089"/>
            <a:ext cx="3181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>
                <a:latin typeface="Trebuchet MS"/>
                <a:cs typeface="Trebuchet MS"/>
              </a:rPr>
              <a:t>24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9998" y="1619999"/>
          <a:ext cx="5760085" cy="2981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9725"/>
                <a:gridCol w="2879725"/>
              </a:tblGrid>
              <a:tr h="2104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mínimo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64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mayor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64AF"/>
                    </a:solidFill>
                  </a:tcPr>
                </a:tc>
              </a:tr>
              <a:tr h="2770720">
                <a:tc>
                  <a:txBody>
                    <a:bodyPr/>
                    <a:lstStyle/>
                    <a:p>
                      <a:pPr marL="278765" marR="276860" indent="-228600">
                        <a:lnSpc>
                          <a:spcPct val="100000"/>
                        </a:lnSpc>
                        <a:spcBef>
                          <a:spcPts val="55"/>
                        </a:spcBef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79400" algn="l"/>
                        </a:tabLst>
                      </a:pPr>
                      <a:r>
                        <a:rPr dirty="0" sz="1200" spc="-190">
                          <a:latin typeface="Arial MT"/>
                          <a:cs typeface="Arial MT"/>
                        </a:rPr>
                        <a:t>Son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12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causan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deterioro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importante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calidad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vida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susceptibles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convertirse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mayore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8765" marR="214629" indent="-228600">
                        <a:lnSpc>
                          <a:spcPct val="100000"/>
                        </a:lnSpc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7940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son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importantes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toma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decisiones 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clínicas.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8765" marR="254635" indent="-228600">
                        <a:lnSpc>
                          <a:spcPct val="100000"/>
                        </a:lnSpc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79400" algn="l"/>
                        </a:tabLst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considerará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mínimo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cuando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posibilidad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daño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molestia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anticipada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proceso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clínico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mayor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presenta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durante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examen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físico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rutina,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pruebas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psicológica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8765" marR="48260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ejempl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procedimientos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como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análisis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 </a:t>
                      </a:r>
                      <a:r>
                        <a:rPr dirty="0" sz="1200" spc="-135">
                          <a:latin typeface="Arial MT"/>
                          <a:cs typeface="Arial MT"/>
                        </a:rPr>
                        <a:t>orina,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toma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muestras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sangre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obtenidas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punción</a:t>
                      </a:r>
                      <a:r>
                        <a:rPr dirty="0" sz="12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venosa,</a:t>
                      </a:r>
                      <a:r>
                        <a:rPr dirty="0" sz="12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5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electroencefalograma,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pruebas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alergia,</a:t>
                      </a:r>
                      <a:r>
                        <a:rPr dirty="0" sz="12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uso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estándares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pruebas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psicológica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entre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otra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78765" marR="113664" indent="-228600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79400" algn="l"/>
                        </a:tabLst>
                      </a:pPr>
                      <a:r>
                        <a:rPr dirty="0" sz="1200" spc="-155">
                          <a:latin typeface="Arial MT"/>
                          <a:cs typeface="Arial MT"/>
                        </a:rPr>
                        <a:t>Procedimiento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atención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salud,</a:t>
                      </a:r>
                      <a:r>
                        <a:rPr dirty="0" sz="12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35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cual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probabilidades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afectar </a:t>
                      </a:r>
                      <a:r>
                        <a:rPr dirty="0" sz="1200" spc="-204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persona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son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significativas.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278765" marR="39370" indent="-228600">
                        <a:lnSpc>
                          <a:spcPct val="100000"/>
                        </a:lnSpc>
                        <a:buClr>
                          <a:srgbClr val="00A4E3"/>
                        </a:buClr>
                        <a:buFont typeface="SimSun"/>
                        <a:buChar char="•"/>
                        <a:tabLst>
                          <a:tab pos="278765" algn="l"/>
                          <a:tab pos="279400" algn="l"/>
                        </a:tabLst>
                      </a:pPr>
                      <a:r>
                        <a:rPr dirty="0" sz="1200" spc="-155">
                          <a:latin typeface="Arial MT"/>
                          <a:cs typeface="Arial MT"/>
                        </a:rPr>
                        <a:t>Incluye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intervenciones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médicas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90">
                          <a:latin typeface="Arial MT"/>
                          <a:cs typeface="Arial MT"/>
                        </a:rPr>
                        <a:t>hay </a:t>
                      </a:r>
                      <a:r>
                        <a:rPr dirty="0" sz="1200" spc="-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mediano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alto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peligro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ocasionar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muert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e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 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afectar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identidad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integridad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12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personas,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diversas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vías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8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particular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cuando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existe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 la 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5">
                          <a:latin typeface="Arial MT"/>
                          <a:cs typeface="Arial MT"/>
                        </a:rPr>
                        <a:t>probabilidad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causar</a:t>
                      </a:r>
                      <a:r>
                        <a:rPr dirty="0" sz="12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incapacidades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significativas </a:t>
                      </a:r>
                      <a:r>
                        <a:rPr dirty="0"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persistentes, 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lesiones</a:t>
                      </a:r>
                      <a:r>
                        <a:rPr dirty="0" sz="1200" spc="-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prolongadas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6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1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spc="-175">
                          <a:latin typeface="Arial MT"/>
                          <a:cs typeface="Arial MT"/>
                        </a:rPr>
                        <a:t>daños </a:t>
                      </a:r>
                      <a:r>
                        <a:rPr dirty="0" sz="1200" spc="-1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manentes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persona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A4E3"/>
                      </a:solidFill>
                      <a:prstDash val="solid"/>
                    </a:lnL>
                    <a:solidFill>
                      <a:srgbClr val="D7EEFC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867272" y="4833140"/>
            <a:ext cx="3811270" cy="46532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70">
                <a:latin typeface="Arial MT"/>
                <a:cs typeface="Arial MT"/>
              </a:rPr>
              <a:t>De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manera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obligatoria,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dejará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constancia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escrito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autorización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95">
                <a:latin typeface="Arial MT"/>
                <a:cs typeface="Arial MT"/>
              </a:rPr>
              <a:t>efectuarse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95">
                <a:latin typeface="Arial MT"/>
                <a:cs typeface="Arial MT"/>
              </a:rPr>
              <a:t>procedimiento </a:t>
            </a:r>
            <a:r>
              <a:rPr dirty="0" sz="1200" spc="-100">
                <a:latin typeface="Arial MT"/>
                <a:cs typeface="Arial MT"/>
              </a:rPr>
              <a:t>médico,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siguientes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casos: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61925" indent="-149860">
              <a:lnSpc>
                <a:spcPct val="100000"/>
              </a:lnSpc>
              <a:buAutoNum type="alphaLcPeriod"/>
              <a:tabLst>
                <a:tab pos="162560" algn="l"/>
              </a:tabLst>
            </a:pPr>
            <a:r>
              <a:rPr dirty="0" sz="1200" spc="-55" b="1">
                <a:latin typeface="Arial"/>
                <a:cs typeface="Arial"/>
              </a:rPr>
              <a:t>Inter</a:t>
            </a:r>
            <a:r>
              <a:rPr dirty="0" sz="1200" spc="-80" b="1">
                <a:latin typeface="Arial"/>
                <a:cs typeface="Arial"/>
              </a:rPr>
              <a:t>v</a:t>
            </a:r>
            <a:r>
              <a:rPr dirty="0" sz="1200" spc="-95" b="1">
                <a:latin typeface="Arial"/>
                <a:cs typeface="Arial"/>
              </a:rPr>
              <a:t>enciones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quirú</a:t>
            </a:r>
            <a:r>
              <a:rPr dirty="0" sz="1200" spc="-70" b="1">
                <a:latin typeface="Arial"/>
                <a:cs typeface="Arial"/>
              </a:rPr>
              <a:t>r</a:t>
            </a:r>
            <a:r>
              <a:rPr dirty="0" sz="1200" spc="-85" b="1">
                <a:latin typeface="Arial"/>
                <a:cs typeface="Arial"/>
              </a:rPr>
              <a:t>gicas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consideradas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riesgo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mayo</a:t>
            </a:r>
            <a:r>
              <a:rPr dirty="0" sz="1200" spc="-160">
                <a:latin typeface="Arial MT"/>
                <a:cs typeface="Arial MT"/>
              </a:rPr>
              <a:t>r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"/>
              <a:buAutoNum type="alphaLcPeriod"/>
            </a:pPr>
            <a:endParaRPr sz="1250">
              <a:latin typeface="Arial MT"/>
              <a:cs typeface="Arial MT"/>
            </a:endParaRPr>
          </a:p>
          <a:p>
            <a:pPr algn="just" marL="12700" marR="10160">
              <a:lnSpc>
                <a:spcPts val="1400"/>
              </a:lnSpc>
              <a:buAutoNum type="alphaLcPeriod"/>
              <a:tabLst>
                <a:tab pos="186055" algn="l"/>
              </a:tabLst>
            </a:pPr>
            <a:r>
              <a:rPr dirty="0" sz="1200" spc="-110" b="1">
                <a:latin typeface="Arial"/>
                <a:cs typeface="Arial"/>
              </a:rPr>
              <a:t>Exámenes</a:t>
            </a:r>
            <a:r>
              <a:rPr dirty="0" sz="1200" spc="-10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radiológicos</a:t>
            </a:r>
            <a:r>
              <a:rPr dirty="0" sz="1200" spc="-80">
                <a:latin typeface="Arial MT"/>
                <a:cs typeface="Arial MT"/>
              </a:rPr>
              <a:t>: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efectúen </a:t>
            </a:r>
            <a:r>
              <a:rPr dirty="0" sz="1200" spc="-105">
                <a:latin typeface="Arial MT"/>
                <a:cs typeface="Arial MT"/>
              </a:rPr>
              <a:t>bajo anestesia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5">
                <a:latin typeface="Arial MT"/>
                <a:cs typeface="Arial MT"/>
              </a:rPr>
              <a:t>realizar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95">
                <a:latin typeface="Arial MT"/>
                <a:cs typeface="Arial MT"/>
              </a:rPr>
              <a:t>procedimiento radiología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85">
                <a:latin typeface="Arial MT"/>
                <a:cs typeface="Arial MT"/>
              </a:rPr>
              <a:t>intervencionista,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requieran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uso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medios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contraste.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"/>
              <a:buAutoNum type="alphaLcPeriod"/>
            </a:pPr>
            <a:endParaRPr sz="1150">
              <a:latin typeface="Arial MT"/>
              <a:cs typeface="Arial MT"/>
            </a:endParaRPr>
          </a:p>
          <a:p>
            <a:pPr marL="159385" indent="-147320">
              <a:lnSpc>
                <a:spcPct val="100000"/>
              </a:lnSpc>
              <a:buAutoNum type="alphaLcPeriod"/>
              <a:tabLst>
                <a:tab pos="160020" algn="l"/>
              </a:tabLst>
            </a:pPr>
            <a:r>
              <a:rPr dirty="0" sz="1200" spc="-90" b="1">
                <a:latin typeface="Arial"/>
                <a:cs typeface="Arial"/>
              </a:rPr>
              <a:t>Tratamientos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radioterapia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y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quimioterapia.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lphaLcPeriod"/>
            </a:pPr>
            <a:endParaRPr sz="1150">
              <a:latin typeface="Arial"/>
              <a:cs typeface="Arial"/>
            </a:endParaRPr>
          </a:p>
          <a:p>
            <a:pPr marL="146685" indent="-134620">
              <a:lnSpc>
                <a:spcPct val="100000"/>
              </a:lnSpc>
              <a:buAutoNum type="alphaLcPeriod"/>
              <a:tabLst>
                <a:tab pos="147320" algn="l"/>
              </a:tabLst>
            </a:pPr>
            <a:r>
              <a:rPr dirty="0" sz="1200" spc="-90" b="1">
                <a:latin typeface="Arial"/>
                <a:cs typeface="Arial"/>
              </a:rPr>
              <a:t>Procedimientos</a:t>
            </a:r>
            <a:r>
              <a:rPr dirty="0" sz="1200" spc="-16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endoscópicos</a:t>
            </a:r>
            <a:r>
              <a:rPr dirty="0" sz="1200" spc="-16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diagnósticos</a:t>
            </a:r>
            <a:r>
              <a:rPr dirty="0" sz="1200" spc="-16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y</a:t>
            </a:r>
            <a:r>
              <a:rPr dirty="0" sz="1200" spc="-16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terapéuticos.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lphaLcPeriod"/>
            </a:pPr>
            <a:endParaRPr sz="1150">
              <a:latin typeface="Arial"/>
              <a:cs typeface="Arial"/>
            </a:endParaRPr>
          </a:p>
          <a:p>
            <a:pPr marL="159385" indent="-147320">
              <a:lnSpc>
                <a:spcPct val="100000"/>
              </a:lnSpc>
              <a:buAutoNum type="alphaLcPeriod"/>
              <a:tabLst>
                <a:tab pos="160020" algn="l"/>
              </a:tabLst>
            </a:pPr>
            <a:r>
              <a:rPr dirty="0" sz="1200" spc="-90" b="1">
                <a:latin typeface="Arial"/>
                <a:cs typeface="Arial"/>
              </a:rPr>
              <a:t>Biopsias.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lphaLcPeriod"/>
            </a:pPr>
            <a:endParaRPr sz="1150">
              <a:latin typeface="Arial"/>
              <a:cs typeface="Arial"/>
            </a:endParaRPr>
          </a:p>
          <a:p>
            <a:pPr marL="130810" indent="-118745">
              <a:lnSpc>
                <a:spcPct val="100000"/>
              </a:lnSpc>
              <a:buAutoNum type="alphaLcPeriod"/>
              <a:tabLst>
                <a:tab pos="131445" algn="l"/>
              </a:tabLst>
            </a:pPr>
            <a:r>
              <a:rPr dirty="0" sz="1200" spc="-100" b="1">
                <a:latin typeface="Arial"/>
                <a:cs typeface="Arial"/>
              </a:rPr>
              <a:t>P</a:t>
            </a:r>
            <a:r>
              <a:rPr dirty="0" sz="1200" spc="-75" b="1">
                <a:latin typeface="Arial"/>
                <a:cs typeface="Arial"/>
              </a:rPr>
              <a:t>r</a:t>
            </a:r>
            <a:r>
              <a:rPr dirty="0" sz="1200" spc="-90" b="1">
                <a:latin typeface="Arial"/>
                <a:cs typeface="Arial"/>
              </a:rPr>
              <a:t>ocedimientos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r</a:t>
            </a:r>
            <a:r>
              <a:rPr dirty="0" sz="1200" spc="-85" b="1">
                <a:latin typeface="Arial"/>
                <a:cs typeface="Arial"/>
              </a:rPr>
              <a:t>ep</a:t>
            </a:r>
            <a:r>
              <a:rPr dirty="0" sz="1200" spc="-75" b="1">
                <a:latin typeface="Arial"/>
                <a:cs typeface="Arial"/>
              </a:rPr>
              <a:t>r</a:t>
            </a:r>
            <a:r>
              <a:rPr dirty="0" sz="1200" spc="-100" b="1">
                <a:latin typeface="Arial"/>
                <a:cs typeface="Arial"/>
              </a:rPr>
              <a:t>oducción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asistida.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lphaLcPeriod"/>
            </a:pPr>
            <a:endParaRPr sz="1150">
              <a:latin typeface="Arial"/>
              <a:cs typeface="Arial"/>
            </a:endParaRPr>
          </a:p>
          <a:p>
            <a:pPr marL="165100" indent="-153035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165735" algn="l"/>
              </a:tabLst>
            </a:pPr>
            <a:r>
              <a:rPr dirty="0" sz="1200" spc="-90" b="1">
                <a:latin typeface="Arial"/>
                <a:cs typeface="Arial"/>
              </a:rPr>
              <a:t>Prueba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VIH.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lphaLcPeriod"/>
            </a:pPr>
            <a:endParaRPr sz="1150">
              <a:latin typeface="Arial"/>
              <a:cs typeface="Arial"/>
            </a:endParaRPr>
          </a:p>
          <a:p>
            <a:pPr marL="167640" indent="-155575">
              <a:lnSpc>
                <a:spcPct val="100000"/>
              </a:lnSpc>
              <a:buAutoNum type="alphaLcPeriod"/>
              <a:tabLst>
                <a:tab pos="168275" algn="l"/>
              </a:tabLst>
            </a:pPr>
            <a:r>
              <a:rPr dirty="0" sz="1200" spc="-160" b="1">
                <a:latin typeface="Arial"/>
                <a:cs typeface="Arial"/>
              </a:rPr>
              <a:t>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todos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aquellos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que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impliquen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14" b="1">
                <a:latin typeface="Arial"/>
                <a:cs typeface="Arial"/>
              </a:rPr>
              <a:t>un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riesgo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mayor.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lphaLcPeriod"/>
            </a:pPr>
            <a:endParaRPr sz="1250">
              <a:latin typeface="Arial"/>
              <a:cs typeface="Arial"/>
            </a:endParaRPr>
          </a:p>
          <a:p>
            <a:pPr algn="just" marL="12700" marR="10160">
              <a:lnSpc>
                <a:spcPts val="1400"/>
              </a:lnSpc>
              <a:spcBef>
                <a:spcPts val="5"/>
              </a:spcBef>
              <a:buAutoNum type="alphaLcPeriod"/>
              <a:tabLst>
                <a:tab pos="150495" algn="l"/>
              </a:tabLst>
            </a:pPr>
            <a:r>
              <a:rPr dirty="0" sz="1200" spc="-160" b="1">
                <a:latin typeface="Arial"/>
                <a:cs typeface="Arial"/>
              </a:rPr>
              <a:t>En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el </a:t>
            </a:r>
            <a:r>
              <a:rPr dirty="0" sz="1200" spc="-105" b="1">
                <a:latin typeface="Arial"/>
                <a:cs typeface="Arial"/>
              </a:rPr>
              <a:t>caso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donante</a:t>
            </a:r>
            <a:r>
              <a:rPr dirty="0" sz="1200" spc="-90" b="1">
                <a:latin typeface="Arial"/>
                <a:cs typeface="Arial"/>
              </a:rPr>
              <a:t> vivo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y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trasplante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órganos,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será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escrito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notariado,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cumplimiento 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95">
                <a:latin typeface="Arial MT"/>
                <a:cs typeface="Arial MT"/>
              </a:rPr>
              <a:t>establecido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80">
                <a:latin typeface="Arial MT"/>
                <a:cs typeface="Arial MT"/>
              </a:rPr>
              <a:t>33, </a:t>
            </a:r>
            <a:r>
              <a:rPr dirty="0" sz="1200" spc="-60">
                <a:latin typeface="Arial MT"/>
                <a:cs typeface="Arial MT"/>
              </a:rPr>
              <a:t>literal </a:t>
            </a:r>
            <a:r>
              <a:rPr dirty="0" sz="1200" spc="-90">
                <a:latin typeface="Arial MT"/>
                <a:cs typeface="Arial MT"/>
              </a:rPr>
              <a:t>c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30">
                <a:latin typeface="Arial MT"/>
                <a:cs typeface="Arial MT"/>
              </a:rPr>
              <a:t>Ley </a:t>
            </a:r>
            <a:r>
              <a:rPr dirty="0" sz="1200" spc="-114">
                <a:latin typeface="Arial MT"/>
                <a:cs typeface="Arial MT"/>
              </a:rPr>
              <a:t>Orgánica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Donación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270">
                <a:latin typeface="Arial MT"/>
                <a:cs typeface="Arial MT"/>
              </a:rPr>
              <a:t>T</a:t>
            </a:r>
            <a:r>
              <a:rPr dirty="0" sz="1200" spc="-95">
                <a:latin typeface="Arial MT"/>
                <a:cs typeface="Arial MT"/>
              </a:rPr>
              <a:t>rasplante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Órganos,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270">
                <a:latin typeface="Arial MT"/>
                <a:cs typeface="Arial MT"/>
              </a:rPr>
              <a:t>T</a:t>
            </a:r>
            <a:r>
              <a:rPr dirty="0" sz="1200" spc="-90">
                <a:latin typeface="Arial MT"/>
                <a:cs typeface="Arial MT"/>
              </a:rPr>
              <a:t>ejidos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Células.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3671" y="449089"/>
            <a:ext cx="327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25">
                <a:latin typeface="Trebuchet MS"/>
                <a:cs typeface="Trebuchet MS"/>
              </a:rPr>
              <a:t>25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latin typeface="Arial MT"/>
                <a:cs typeface="Arial MT"/>
              </a:rPr>
              <a:t>MINISTERI</a:t>
            </a:r>
            <a:r>
              <a:rPr dirty="0" sz="1200" spc="-29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</a:t>
            </a:r>
            <a:r>
              <a:rPr dirty="0" sz="1200" spc="-175">
                <a:latin typeface="Arial MT"/>
                <a:cs typeface="Arial MT"/>
              </a:rPr>
              <a:t>ALU</a:t>
            </a:r>
            <a:r>
              <a:rPr dirty="0" sz="1200" spc="-245">
                <a:latin typeface="Arial MT"/>
                <a:cs typeface="Arial MT"/>
              </a:rPr>
              <a:t>D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45">
                <a:latin typeface="Arial MT"/>
                <a:cs typeface="Arial MT"/>
              </a:rPr>
              <a:t>E</a:t>
            </a:r>
            <a:r>
              <a:rPr dirty="0" sz="1200" spc="-215"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7300" y="1632703"/>
            <a:ext cx="3806190" cy="1275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25" b="1">
                <a:latin typeface="Arial"/>
                <a:cs typeface="Arial"/>
              </a:rPr>
              <a:t>j.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60" b="1">
                <a:latin typeface="Arial"/>
                <a:cs typeface="Arial"/>
              </a:rPr>
              <a:t>En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el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caso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transfusiones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sangre</a:t>
            </a:r>
            <a:r>
              <a:rPr dirty="0" sz="1200" spc="-85">
                <a:latin typeface="Arial MT"/>
                <a:cs typeface="Arial MT"/>
              </a:rPr>
              <a:t>,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actuará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cumplimiento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30">
                <a:latin typeface="Arial MT"/>
                <a:cs typeface="Arial MT"/>
              </a:rPr>
              <a:t>Ley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Orgánica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Salud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25">
                <a:latin typeface="Arial MT"/>
                <a:cs typeface="Arial MT"/>
              </a:rPr>
              <a:t>Ecuador </a:t>
            </a:r>
            <a:r>
              <a:rPr dirty="0" sz="1200" spc="-105">
                <a:latin typeface="Arial MT"/>
                <a:cs typeface="Arial MT"/>
              </a:rPr>
              <a:t>que,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80">
                <a:latin typeface="Arial MT"/>
                <a:cs typeface="Arial MT"/>
              </a:rPr>
              <a:t>77, </a:t>
            </a:r>
            <a:r>
              <a:rPr dirty="0" sz="1200" spc="-110">
                <a:latin typeface="Arial MT"/>
                <a:cs typeface="Arial MT"/>
              </a:rPr>
              <a:t>dispone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aceptación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100">
                <a:latin typeface="Arial MT"/>
                <a:cs typeface="Arial MT"/>
              </a:rPr>
              <a:t>negativa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transfusión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sangre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sus</a:t>
            </a:r>
            <a:r>
              <a:rPr dirty="0" sz="1200" spc="-110">
                <a:latin typeface="Arial MT"/>
                <a:cs typeface="Arial MT"/>
              </a:rPr>
              <a:t> componentes,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realizarse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escrito,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parte del potencial receptor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través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4">
                <a:latin typeface="Arial MT"/>
                <a:cs typeface="Arial MT"/>
              </a:rPr>
              <a:t>persona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legalmente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capaz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90">
                <a:latin typeface="Arial MT"/>
                <a:cs typeface="Arial MT"/>
              </a:rPr>
              <a:t>ejercer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5">
                <a:latin typeface="Arial MT"/>
                <a:cs typeface="Arial MT"/>
              </a:rPr>
              <a:t>representación, </a:t>
            </a:r>
            <a:r>
              <a:rPr dirty="0" sz="1200" spc="-114">
                <a:latin typeface="Arial MT"/>
                <a:cs typeface="Arial MT"/>
              </a:rPr>
              <a:t>exceptuándose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20">
                <a:latin typeface="Arial MT"/>
                <a:cs typeface="Arial MT"/>
              </a:rPr>
              <a:t>casos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emergencia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urgencia.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6354" y="3226562"/>
            <a:ext cx="3767454" cy="469265"/>
          </a:xfrm>
          <a:prstGeom prst="rect">
            <a:avLst/>
          </a:prstGeom>
          <a:ln w="12700">
            <a:solidFill>
              <a:srgbClr val="00A4E3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marL="78105" marR="353695">
              <a:lnSpc>
                <a:spcPct val="111100"/>
              </a:lnSpc>
              <a:spcBef>
                <a:spcPts val="114"/>
              </a:spcBef>
            </a:pPr>
            <a:r>
              <a:rPr dirty="0" sz="1200" spc="-114" b="1">
                <a:latin typeface="Arial"/>
                <a:cs typeface="Arial"/>
              </a:rPr>
              <a:t>El</a:t>
            </a:r>
            <a:r>
              <a:rPr dirty="0" sz="1200" spc="-11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responsable </a:t>
            </a:r>
            <a:r>
              <a:rPr dirty="0" sz="1200" spc="-75" b="1">
                <a:latin typeface="Arial"/>
                <a:cs typeface="Arial"/>
              </a:rPr>
              <a:t>del </a:t>
            </a:r>
            <a:r>
              <a:rPr dirty="0" sz="1200" spc="-85" b="1">
                <a:latin typeface="Arial"/>
                <a:cs typeface="Arial"/>
              </a:rPr>
              <a:t>consentimiento informado </a:t>
            </a:r>
            <a:r>
              <a:rPr dirty="0" sz="1200" spc="-105" b="1">
                <a:latin typeface="Arial"/>
                <a:cs typeface="Arial"/>
              </a:rPr>
              <a:t>es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el 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profesional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sanitario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que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realizará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el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procedimiento.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299" y="4121903"/>
            <a:ext cx="2928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Meno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edad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y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consentimiento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informado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99998" y="4556683"/>
          <a:ext cx="5760085" cy="2432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/>
                <a:gridCol w="1440180"/>
                <a:gridCol w="1440180"/>
                <a:gridCol w="1440179"/>
              </a:tblGrid>
              <a:tr h="576160">
                <a:tc>
                  <a:txBody>
                    <a:bodyPr/>
                    <a:lstStyle/>
                    <a:p>
                      <a:pPr marL="57150" marR="49530" indent="7112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Niños/as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mayores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 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años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adolescentes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8425"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0064AF"/>
                    </a:solidFill>
                  </a:tcPr>
                </a:tc>
                <a:tc>
                  <a:txBody>
                    <a:bodyPr/>
                    <a:lstStyle/>
                    <a:p>
                      <a:pPr marL="187960" marR="169545" indent="-1143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200" spc="-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adres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menores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  edad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emancipados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8425">
                    <a:lnL w="6350">
                      <a:solidFill>
                        <a:srgbClr val="00A4E3"/>
                      </a:solidFill>
                      <a:prstDash val="solid"/>
                    </a:lnL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0064A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100330" marR="92710" indent="1079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Menor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edad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 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padres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menores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  edad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no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emancipados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A4E3"/>
                      </a:solidFill>
                      <a:prstDash val="solid"/>
                    </a:lnL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0064AF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3025" indent="26162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Disputa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entre 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representantes</a:t>
                      </a:r>
                      <a:r>
                        <a:rPr dirty="0" sz="12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legales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98425">
                    <a:lnL w="6350">
                      <a:solidFill>
                        <a:srgbClr val="00A4E3"/>
                      </a:solidFill>
                      <a:prstDash val="solid"/>
                    </a:lnL>
                    <a:solidFill>
                      <a:srgbClr val="0064AF"/>
                    </a:solidFill>
                  </a:tcPr>
                </a:tc>
              </a:tr>
              <a:tr h="1479226">
                <a:tc>
                  <a:txBody>
                    <a:bodyPr/>
                    <a:lstStyle/>
                    <a:p>
                      <a:pPr algn="ctr" marL="59055" marR="50800" indent="-6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Informar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menor 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erbalmente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el 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ocedimiento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médico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realiza</a:t>
                      </a:r>
                      <a:r>
                        <a:rPr dirty="0" sz="1200" spc="-114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utilizando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té</a:t>
                      </a:r>
                      <a:r>
                        <a:rPr dirty="0"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minos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sencillo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claros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  </a:t>
                      </a:r>
                      <a:r>
                        <a:rPr dirty="0" sz="1200" spc="-140">
                          <a:latin typeface="Arial MT"/>
                          <a:cs typeface="Arial MT"/>
                        </a:rPr>
                        <a:t>calidez.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ts val="141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Solicitar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además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CI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 marL="77470" marR="6985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pod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á 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ser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suscrito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por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los 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mismos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,</a:t>
                      </a:r>
                      <a:r>
                        <a:rPr dirty="0" sz="12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tanto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para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inte</a:t>
                      </a:r>
                      <a:r>
                        <a:rPr dirty="0" sz="1200" spc="2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venciones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clínicas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ellos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hijo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A4E3"/>
                      </a:solidFill>
                      <a:prstDash val="solid"/>
                    </a:lnL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 marL="64769" marR="5715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Uno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los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abuelos 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del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meno</a:t>
                      </a:r>
                      <a:r>
                        <a:rPr dirty="0" sz="1200" spc="-9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bajo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cu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patria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potestad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vi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a,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podrá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suscribir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CI.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A4E3"/>
                      </a:solidFill>
                      <a:prstDash val="solid"/>
                    </a:lnL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60325" marR="5270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El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ofesional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la 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salud,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basándose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en 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la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alo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ación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clínica,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actuará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consideración 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al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inte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és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superior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257810" marR="250190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beneficio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del  </a:t>
                      </a:r>
                      <a:r>
                        <a:rPr dirty="0" sz="1200" spc="-70" b="1">
                          <a:latin typeface="Arial"/>
                          <a:cs typeface="Arial"/>
                        </a:rPr>
                        <a:t>paciente.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00A4E3"/>
                      </a:solidFill>
                      <a:prstDash val="solid"/>
                    </a:lnL>
                    <a:solidFill>
                      <a:srgbClr val="D7EEFC"/>
                    </a:solidFill>
                  </a:tcPr>
                </a:tc>
              </a:tr>
              <a:tr h="180136"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escrito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padres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A4E3"/>
                      </a:solidFill>
                      <a:prstDash val="solid"/>
                    </a:lnL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A4E3"/>
                      </a:solidFill>
                      <a:prstDash val="solid"/>
                    </a:lnL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A4E3"/>
                      </a:solidFill>
                      <a:prstDash val="solid"/>
                    </a:lnL>
                    <a:solidFill>
                      <a:srgbClr val="D7EEFC"/>
                    </a:solidFill>
                  </a:tcPr>
                </a:tc>
              </a:tr>
              <a:tr h="196957">
                <a:tc>
                  <a:txBody>
                    <a:bodyPr/>
                    <a:lstStyle/>
                    <a:p>
                      <a:pPr algn="ctr" marL="5715">
                        <a:lnSpc>
                          <a:spcPts val="139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representantes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legale</a:t>
                      </a:r>
                      <a:r>
                        <a:rPr dirty="0" sz="1200" spc="-70">
                          <a:latin typeface="Arial MT"/>
                          <a:cs typeface="Arial MT"/>
                        </a:rPr>
                        <a:t>s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A4E3"/>
                      </a:solidFill>
                      <a:prstDash val="solid"/>
                    </a:lnL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A4E3"/>
                      </a:solidFill>
                      <a:prstDash val="solid"/>
                    </a:lnL>
                    <a:lnR w="6350">
                      <a:solidFill>
                        <a:srgbClr val="00A4E3"/>
                      </a:solidFill>
                      <a:prstDash val="solid"/>
                    </a:lnR>
                    <a:solidFill>
                      <a:srgbClr val="D7EEF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A4E3"/>
                      </a:solidFill>
                      <a:prstDash val="solid"/>
                    </a:lnL>
                    <a:solidFill>
                      <a:srgbClr val="D7EE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2228215" cy="5130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dirty="0" sz="1200" spc="-200">
                <a:latin typeface="Arial MT"/>
                <a:cs typeface="Arial MT"/>
              </a:rPr>
              <a:t>MODEL</a:t>
            </a:r>
            <a:r>
              <a:rPr dirty="0" sz="1200" spc="-27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GESTIÓ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APLICACIÓN  </a:t>
            </a: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CONSENTI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175">
                <a:latin typeface="Arial MT"/>
                <a:cs typeface="Arial MT"/>
              </a:rPr>
              <a:t>IENT</a:t>
            </a:r>
            <a:r>
              <a:rPr dirty="0" sz="1200" spc="-305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INFOR</a:t>
            </a:r>
            <a:r>
              <a:rPr dirty="0" sz="1200" spc="-180">
                <a:latin typeface="Arial MT"/>
                <a:cs typeface="Arial MT"/>
              </a:rPr>
              <a:t>M</a:t>
            </a:r>
            <a:r>
              <a:rPr dirty="0" sz="1200" spc="-210">
                <a:latin typeface="Arial MT"/>
                <a:cs typeface="Arial MT"/>
              </a:rPr>
              <a:t>ADO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215">
                <a:latin typeface="Arial MT"/>
                <a:cs typeface="Arial MT"/>
              </a:rPr>
              <a:t>E</a:t>
            </a:r>
            <a:r>
              <a:rPr dirty="0" sz="1200" spc="-280">
                <a:latin typeface="Arial MT"/>
                <a:cs typeface="Arial MT"/>
              </a:rPr>
              <a:t>N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</a:t>
            </a:r>
            <a:r>
              <a:rPr dirty="0" sz="1200" spc="-210">
                <a:latin typeface="Arial MT"/>
                <a:cs typeface="Arial MT"/>
              </a:rPr>
              <a:t>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PRÁCTIC</a:t>
            </a:r>
            <a:r>
              <a:rPr dirty="0" sz="1200" spc="-245">
                <a:latin typeface="Arial MT"/>
                <a:cs typeface="Arial MT"/>
              </a:rPr>
              <a:t>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8525" y="449089"/>
            <a:ext cx="327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4">
                <a:latin typeface="Trebuchet MS"/>
                <a:cs typeface="Trebuchet MS"/>
              </a:rPr>
              <a:t>26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7299" y="1604920"/>
            <a:ext cx="1720850" cy="1442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dirty="0" sz="1800" spc="-270">
                <a:solidFill>
                  <a:srgbClr val="00A4E3"/>
                </a:solidFill>
                <a:latin typeface="Arial MT"/>
                <a:cs typeface="Arial MT"/>
              </a:rPr>
              <a:t>¿Qu</a:t>
            </a:r>
            <a:r>
              <a:rPr dirty="0" sz="1800" spc="-290">
                <a:solidFill>
                  <a:srgbClr val="00A4E3"/>
                </a:solidFill>
                <a:latin typeface="Arial MT"/>
                <a:cs typeface="Arial MT"/>
              </a:rPr>
              <a:t>é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45">
                <a:solidFill>
                  <a:srgbClr val="00A4E3"/>
                </a:solidFill>
                <a:latin typeface="Arial MT"/>
                <a:cs typeface="Arial MT"/>
              </a:rPr>
              <a:t>incluy</a:t>
            </a:r>
            <a:r>
              <a:rPr dirty="0" sz="1800" spc="-275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35">
                <a:solidFill>
                  <a:srgbClr val="00A4E3"/>
                </a:solidFill>
                <a:latin typeface="Arial MT"/>
                <a:cs typeface="Arial MT"/>
              </a:rPr>
              <a:t>el</a:t>
            </a:r>
            <a:endParaRPr sz="1800">
              <a:latin typeface="Arial MT"/>
              <a:cs typeface="Arial MT"/>
            </a:endParaRPr>
          </a:p>
          <a:p>
            <a:pPr marL="12700" marR="135255">
              <a:lnSpc>
                <a:spcPts val="1800"/>
              </a:lnSpc>
              <a:spcBef>
                <a:spcPts val="180"/>
              </a:spcBef>
            </a:pP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Model</a:t>
            </a:r>
            <a:r>
              <a:rPr dirty="0" sz="1800" spc="-245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d</a:t>
            </a:r>
            <a:r>
              <a:rPr dirty="0" sz="1800" spc="-254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35">
                <a:solidFill>
                  <a:srgbClr val="00A4E3"/>
                </a:solidFill>
                <a:latin typeface="Arial MT"/>
                <a:cs typeface="Arial MT"/>
              </a:rPr>
              <a:t>gestión 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d</a:t>
            </a:r>
            <a:r>
              <a:rPr dirty="0" sz="1800" spc="-254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40">
                <a:solidFill>
                  <a:srgbClr val="00A4E3"/>
                </a:solidFill>
                <a:latin typeface="Arial MT"/>
                <a:cs typeface="Arial MT"/>
              </a:rPr>
              <a:t>aplicació</a:t>
            </a:r>
            <a:r>
              <a:rPr dirty="0" sz="1800" spc="-270">
                <a:solidFill>
                  <a:srgbClr val="00A4E3"/>
                </a:solidFill>
                <a:latin typeface="Arial MT"/>
                <a:cs typeface="Arial MT"/>
              </a:rPr>
              <a:t>n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14">
                <a:solidFill>
                  <a:srgbClr val="00A4E3"/>
                </a:solidFill>
                <a:latin typeface="Arial MT"/>
                <a:cs typeface="Arial MT"/>
              </a:rPr>
              <a:t>del 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consentimiento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620"/>
              </a:lnSpc>
            </a:pPr>
            <a:r>
              <a:rPr dirty="0" sz="1800" spc="-125">
                <a:solidFill>
                  <a:srgbClr val="00A4E3"/>
                </a:solidFill>
                <a:latin typeface="Arial MT"/>
                <a:cs typeface="Arial MT"/>
              </a:rPr>
              <a:t>info</a:t>
            </a:r>
            <a:r>
              <a:rPr dirty="0" sz="1800" spc="-70">
                <a:solidFill>
                  <a:srgbClr val="00A4E3"/>
                </a:solidFill>
                <a:latin typeface="Arial MT"/>
                <a:cs typeface="Arial MT"/>
              </a:rPr>
              <a:t>r</a:t>
            </a:r>
            <a:r>
              <a:rPr dirty="0" sz="1800" spc="-220">
                <a:solidFill>
                  <a:srgbClr val="00A4E3"/>
                </a:solidFill>
                <a:latin typeface="Arial MT"/>
                <a:cs typeface="Arial MT"/>
              </a:rPr>
              <a:t>mad</a:t>
            </a:r>
            <a:r>
              <a:rPr dirty="0" sz="1800" spc="-250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200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-270">
                <a:solidFill>
                  <a:srgbClr val="00A4E3"/>
                </a:solidFill>
                <a:latin typeface="Arial MT"/>
                <a:cs typeface="Arial MT"/>
              </a:rPr>
              <a:t>n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la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980"/>
              </a:lnSpc>
            </a:pPr>
            <a:r>
              <a:rPr dirty="0" sz="1800" spc="-135">
                <a:solidFill>
                  <a:srgbClr val="00A4E3"/>
                </a:solidFill>
                <a:latin typeface="Arial MT"/>
                <a:cs typeface="Arial MT"/>
              </a:rPr>
              <a:t>práctic</a:t>
            </a:r>
            <a:r>
              <a:rPr dirty="0" sz="1800" spc="-265">
                <a:solidFill>
                  <a:srgbClr val="00A4E3"/>
                </a:solidFill>
                <a:latin typeface="Arial MT"/>
                <a:cs typeface="Arial MT"/>
              </a:rPr>
              <a:t>a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asistencial?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7299" y="1632703"/>
            <a:ext cx="3811270" cy="5645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 indent="-228600">
              <a:lnSpc>
                <a:spcPts val="1400"/>
              </a:lnSpc>
              <a:spcBef>
                <a:spcPts val="180"/>
              </a:spcBef>
              <a:buFont typeface="SimSun"/>
              <a:buChar char="•"/>
              <a:tabLst>
                <a:tab pos="241300" algn="l"/>
              </a:tabLst>
            </a:pPr>
            <a:r>
              <a:rPr dirty="0" sz="1200" spc="-80">
                <a:latin typeface="Arial MT"/>
                <a:cs typeface="Arial MT"/>
              </a:rPr>
              <a:t>Justificación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importancia del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90">
                <a:latin typeface="Arial MT"/>
                <a:cs typeface="Arial MT"/>
              </a:rPr>
              <a:t>informado, </a:t>
            </a:r>
            <a:r>
              <a:rPr dirty="0" sz="1200" spc="-85">
                <a:latin typeface="Arial MT"/>
                <a:cs typeface="Arial MT"/>
              </a:rPr>
              <a:t> objetivo,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condiciones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paciente,</a:t>
            </a:r>
            <a:r>
              <a:rPr dirty="0" sz="1200" spc="-85">
                <a:latin typeface="Arial MT"/>
                <a:cs typeface="Arial MT"/>
              </a:rPr>
              <a:t> características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información.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7299" y="2343953"/>
            <a:ext cx="3806190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400"/>
              </a:lnSpc>
              <a:spcBef>
                <a:spcPts val="180"/>
              </a:spcBef>
              <a:buFont typeface="SimSun"/>
              <a:buChar char="•"/>
              <a:tabLst>
                <a:tab pos="240665" algn="l"/>
                <a:tab pos="241300" algn="l"/>
              </a:tabLst>
            </a:pPr>
            <a:r>
              <a:rPr dirty="0" sz="1200" spc="-120">
                <a:latin typeface="Arial MT"/>
                <a:cs typeface="Arial MT"/>
              </a:rPr>
              <a:t>Manejo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enfermedad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fase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terminal.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7299" y="2877353"/>
            <a:ext cx="21863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SimSun"/>
              <a:buChar char="•"/>
              <a:tabLst>
                <a:tab pos="240665" algn="l"/>
                <a:tab pos="241300" algn="l"/>
              </a:tabLst>
            </a:pPr>
            <a:r>
              <a:rPr dirty="0" sz="1200" spc="-105">
                <a:latin typeface="Arial MT"/>
                <a:cs typeface="Arial MT"/>
              </a:rPr>
              <a:t>Consentimiento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escrito.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7299" y="3232903"/>
            <a:ext cx="3806190" cy="358647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44500" marR="5080" indent="-228600">
              <a:lnSpc>
                <a:spcPts val="1400"/>
              </a:lnSpc>
              <a:spcBef>
                <a:spcPts val="180"/>
              </a:spcBef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30">
                <a:latin typeface="Arial MT"/>
                <a:cs typeface="Arial MT"/>
              </a:rPr>
              <a:t>Quién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firmar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05">
                <a:latin typeface="Arial MT"/>
                <a:cs typeface="Arial MT"/>
              </a:rPr>
              <a:t> cuáles </a:t>
            </a:r>
            <a:r>
              <a:rPr dirty="0" sz="1200" spc="-120">
                <a:latin typeface="Arial MT"/>
                <a:cs typeface="Arial MT"/>
              </a:rPr>
              <a:t>son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representación </a:t>
            </a:r>
            <a:r>
              <a:rPr dirty="0" sz="1200" spc="-31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delegación.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imSun"/>
              <a:buChar char="•"/>
            </a:pPr>
            <a:endParaRPr sz="1100">
              <a:latin typeface="Arial MT"/>
              <a:cs typeface="Arial MT"/>
            </a:endParaRPr>
          </a:p>
          <a:p>
            <a:pPr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05">
                <a:latin typeface="Arial MT"/>
                <a:cs typeface="Arial MT"/>
              </a:rPr>
              <a:t>Consentimiento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menores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edad.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95">
                <a:latin typeface="Arial MT"/>
                <a:cs typeface="Arial MT"/>
              </a:rPr>
              <a:t>Información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menores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edad.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marL="444500" indent="-229235">
              <a:lnSpc>
                <a:spcPct val="100000"/>
              </a:lnSpc>
              <a:spcBef>
                <a:spcPts val="5"/>
              </a:spcBef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20">
                <a:latin typeface="Arial MT"/>
                <a:cs typeface="Arial MT"/>
              </a:rPr>
              <a:t>Excepciones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suscrito.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45">
                <a:latin typeface="Arial MT"/>
                <a:cs typeface="Arial MT"/>
              </a:rPr>
              <a:t>Rechazo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procedimiento.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50">
                <a:latin typeface="Arial MT"/>
                <a:cs typeface="Arial MT"/>
              </a:rPr>
              <a:t>Neg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75">
                <a:latin typeface="Arial MT"/>
                <a:cs typeface="Arial MT"/>
              </a:rPr>
              <a:t>tiva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informado.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25">
                <a:latin typeface="Arial MT"/>
                <a:cs typeface="Arial MT"/>
              </a:rPr>
              <a:t>Revocación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informado.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SimSun"/>
              <a:buChar char="•"/>
            </a:pPr>
            <a:endParaRPr sz="1250">
              <a:latin typeface="Arial MT"/>
              <a:cs typeface="Arial MT"/>
            </a:endParaRPr>
          </a:p>
          <a:p>
            <a:pPr marL="444500" marR="5080" indent="-228600">
              <a:lnSpc>
                <a:spcPts val="14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20">
                <a:latin typeface="Arial MT"/>
                <a:cs typeface="Arial MT"/>
              </a:rPr>
              <a:t>Modelo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95">
                <a:latin typeface="Arial MT"/>
                <a:cs typeface="Arial MT"/>
              </a:rPr>
              <a:t> consentimiento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escrito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instructivo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llenado.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marL="241300" marR="5080" indent="-228600">
              <a:lnSpc>
                <a:spcPts val="1400"/>
              </a:lnSpc>
              <a:buFont typeface="SimSun"/>
              <a:buChar char="•"/>
              <a:tabLst>
                <a:tab pos="240665" algn="l"/>
                <a:tab pos="241300" algn="l"/>
              </a:tabLst>
            </a:pPr>
            <a:r>
              <a:rPr dirty="0" sz="1200" spc="-110">
                <a:latin typeface="Arial MT"/>
                <a:cs typeface="Arial MT"/>
              </a:rPr>
              <a:t>Elaboración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contenidos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formularios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CI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revisión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mismos.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6299" y="7064921"/>
            <a:ext cx="1292225" cy="985519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Elaboració</a:t>
            </a:r>
            <a:r>
              <a:rPr dirty="0" sz="1800" spc="-280">
                <a:solidFill>
                  <a:srgbClr val="00A4E3"/>
                </a:solidFill>
                <a:latin typeface="Arial MT"/>
                <a:cs typeface="Arial MT"/>
              </a:rPr>
              <a:t>n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20">
                <a:solidFill>
                  <a:srgbClr val="00A4E3"/>
                </a:solidFill>
                <a:latin typeface="Arial MT"/>
                <a:cs typeface="Arial MT"/>
              </a:rPr>
              <a:t>de  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formularios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de </a:t>
            </a:r>
            <a:r>
              <a:rPr dirty="0" sz="1800" spc="-18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45">
                <a:solidFill>
                  <a:srgbClr val="00A4E3"/>
                </a:solidFill>
                <a:latin typeface="Arial MT"/>
                <a:cs typeface="Arial MT"/>
              </a:rPr>
              <a:t>consentimiento 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informado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76299" y="7144503"/>
            <a:ext cx="3107055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20" b="1">
                <a:solidFill>
                  <a:srgbClr val="00A4E3"/>
                </a:solidFill>
                <a:latin typeface="Arial"/>
                <a:cs typeface="Arial"/>
              </a:rPr>
              <a:t>Cada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establecimiento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salud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debe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elabo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50" b="1">
                <a:solidFill>
                  <a:srgbClr val="00A4E3"/>
                </a:solidFill>
                <a:latin typeface="Arial"/>
                <a:cs typeface="Arial"/>
              </a:rPr>
              <a:t>ar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los 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contenidos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14" b="1">
                <a:solidFill>
                  <a:srgbClr val="00A4E3"/>
                </a:solidFill>
                <a:latin typeface="Arial"/>
                <a:cs typeface="Arial"/>
              </a:rPr>
              <a:t>sus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p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opios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formularios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76299" y="7677903"/>
            <a:ext cx="3805554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400"/>
              </a:lnSpc>
              <a:spcBef>
                <a:spcPts val="180"/>
              </a:spcBef>
              <a:buFont typeface="SimSun"/>
              <a:buChar char="•"/>
              <a:tabLst>
                <a:tab pos="240665" algn="l"/>
                <a:tab pos="241300" algn="l"/>
              </a:tabLst>
            </a:pPr>
            <a:r>
              <a:rPr dirty="0" sz="1200" spc="-170">
                <a:latin typeface="Arial MT"/>
                <a:cs typeface="Arial MT"/>
              </a:rPr>
              <a:t>Se </a:t>
            </a:r>
            <a:r>
              <a:rPr dirty="0" sz="1200" spc="-80">
                <a:latin typeface="Arial MT"/>
                <a:cs typeface="Arial MT"/>
              </a:rPr>
              <a:t>registra </a:t>
            </a:r>
            <a:r>
              <a:rPr dirty="0" sz="1200" spc="-105">
                <a:latin typeface="Arial MT"/>
                <a:cs typeface="Arial MT"/>
              </a:rPr>
              <a:t>solo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información </a:t>
            </a:r>
            <a:r>
              <a:rPr dirty="0" sz="1200" spc="-120">
                <a:latin typeface="Arial MT"/>
                <a:cs typeface="Arial MT"/>
              </a:rPr>
              <a:t>que una </a:t>
            </a:r>
            <a:r>
              <a:rPr dirty="0" sz="1200" spc="-114">
                <a:latin typeface="Arial MT"/>
                <a:cs typeface="Arial MT"/>
              </a:rPr>
              <a:t>persona </a:t>
            </a:r>
            <a:r>
              <a:rPr dirty="0" sz="1200" spc="-125">
                <a:latin typeface="Arial MT"/>
                <a:cs typeface="Arial MT"/>
              </a:rPr>
              <a:t>puede </a:t>
            </a:r>
            <a:r>
              <a:rPr dirty="0" sz="1200" spc="-90">
                <a:latin typeface="Arial MT"/>
                <a:cs typeface="Arial MT"/>
              </a:rPr>
              <a:t>necesitar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tomar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decisión.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76299" y="8211303"/>
            <a:ext cx="3806190" cy="920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SimSun"/>
              <a:buChar char="•"/>
              <a:tabLst>
                <a:tab pos="240665" algn="l"/>
                <a:tab pos="241300" algn="l"/>
              </a:tabLst>
            </a:pPr>
            <a:r>
              <a:rPr dirty="0" sz="1200" spc="-170">
                <a:latin typeface="Arial MT"/>
                <a:cs typeface="Arial MT"/>
              </a:rPr>
              <a:t>No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listas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todas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complicaciones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posibles.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5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30">
                <a:latin typeface="Arial MT"/>
                <a:cs typeface="Arial MT"/>
              </a:rPr>
              <a:t>Los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formularios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tipo </a:t>
            </a:r>
            <a:r>
              <a:rPr dirty="0" sz="1200" spc="-100">
                <a:latin typeface="Arial MT"/>
                <a:cs typeface="Arial MT"/>
              </a:rPr>
              <a:t>general </a:t>
            </a:r>
            <a:r>
              <a:rPr dirty="0" sz="1200" spc="-90">
                <a:latin typeface="Arial MT"/>
                <a:cs typeface="Arial MT"/>
              </a:rPr>
              <a:t>(sin información </a:t>
            </a:r>
            <a:r>
              <a:rPr dirty="0" sz="1200" spc="-100">
                <a:latin typeface="Arial MT"/>
                <a:cs typeface="Arial MT"/>
              </a:rPr>
              <a:t>específica)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excesivamente </a:t>
            </a:r>
            <a:r>
              <a:rPr dirty="0" sz="1200" spc="-100">
                <a:latin typeface="Arial MT"/>
                <a:cs typeface="Arial MT"/>
              </a:rPr>
              <a:t>complejos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0">
                <a:latin typeface="Arial MT"/>
                <a:cs typeface="Arial MT"/>
              </a:rPr>
              <a:t>técnicos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120">
                <a:latin typeface="Arial MT"/>
                <a:cs typeface="Arial MT"/>
              </a:rPr>
              <a:t>son </a:t>
            </a:r>
            <a:r>
              <a:rPr dirty="0" sz="1200" spc="-105">
                <a:latin typeface="Arial MT"/>
                <a:cs typeface="Arial MT"/>
              </a:rPr>
              <a:t>aceptables </a:t>
            </a:r>
            <a:r>
              <a:rPr dirty="0" sz="1200" spc="-70">
                <a:latin typeface="Arial MT"/>
                <a:cs typeface="Arial MT"/>
              </a:rPr>
              <a:t>ni </a:t>
            </a:r>
            <a:r>
              <a:rPr dirty="0" sz="1200" spc="-75">
                <a:latin typeface="Arial MT"/>
                <a:cs typeface="Arial MT"/>
              </a:rPr>
              <a:t>ética, </a:t>
            </a:r>
            <a:r>
              <a:rPr dirty="0" sz="1200" spc="-70">
                <a:latin typeface="Arial MT"/>
                <a:cs typeface="Arial MT"/>
              </a:rPr>
              <a:t>ni 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legalmente.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4493" y="449089"/>
            <a:ext cx="306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0">
                <a:latin typeface="Trebuchet MS"/>
                <a:cs typeface="Trebuchet MS"/>
              </a:rPr>
              <a:t>27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latin typeface="Arial MT"/>
                <a:cs typeface="Arial MT"/>
              </a:rPr>
              <a:t>MINISTERI</a:t>
            </a:r>
            <a:r>
              <a:rPr dirty="0" sz="1200" spc="-29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</a:t>
            </a:r>
            <a:r>
              <a:rPr dirty="0" sz="1200" spc="-175">
                <a:latin typeface="Arial MT"/>
                <a:cs typeface="Arial MT"/>
              </a:rPr>
              <a:t>ALU</a:t>
            </a:r>
            <a:r>
              <a:rPr dirty="0" sz="1200" spc="-245">
                <a:latin typeface="Arial MT"/>
                <a:cs typeface="Arial MT"/>
              </a:rPr>
              <a:t>D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45">
                <a:latin typeface="Arial MT"/>
                <a:cs typeface="Arial MT"/>
              </a:rPr>
              <a:t>E</a:t>
            </a:r>
            <a:r>
              <a:rPr dirty="0" sz="1200" spc="-215"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1604920"/>
            <a:ext cx="1772920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dirty="0" sz="1800" spc="-200">
                <a:solidFill>
                  <a:srgbClr val="00A4E3"/>
                </a:solidFill>
                <a:latin typeface="Arial MT"/>
                <a:cs typeface="Arial MT"/>
              </a:rPr>
              <a:t>L</a:t>
            </a:r>
            <a:r>
              <a:rPr dirty="0" sz="1800" spc="-270">
                <a:solidFill>
                  <a:srgbClr val="00A4E3"/>
                </a:solidFill>
                <a:latin typeface="Arial MT"/>
                <a:cs typeface="Arial MT"/>
              </a:rPr>
              <a:t>a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elaboració</a:t>
            </a:r>
            <a:r>
              <a:rPr dirty="0" sz="1800" spc="-270">
                <a:solidFill>
                  <a:srgbClr val="00A4E3"/>
                </a:solidFill>
                <a:latin typeface="Arial MT"/>
                <a:cs typeface="Arial MT"/>
              </a:rPr>
              <a:t>n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980"/>
              </a:lnSpc>
            </a:pPr>
            <a:r>
              <a:rPr dirty="0" sz="1800" spc="-125">
                <a:solidFill>
                  <a:srgbClr val="00A4E3"/>
                </a:solidFill>
                <a:latin typeface="Arial MT"/>
                <a:cs typeface="Arial MT"/>
              </a:rPr>
              <a:t>fo</a:t>
            </a:r>
            <a:r>
              <a:rPr dirty="0" sz="1800" spc="-65">
                <a:solidFill>
                  <a:srgbClr val="00A4E3"/>
                </a:solidFill>
                <a:latin typeface="Arial MT"/>
                <a:cs typeface="Arial MT"/>
              </a:rPr>
              <a:t>r</a:t>
            </a:r>
            <a:r>
              <a:rPr dirty="0" sz="1800" spc="-160">
                <a:solidFill>
                  <a:srgbClr val="00A4E3"/>
                </a:solidFill>
                <a:latin typeface="Arial MT"/>
                <a:cs typeface="Arial MT"/>
              </a:rPr>
              <a:t>mulario</a:t>
            </a:r>
            <a:r>
              <a:rPr dirty="0" sz="1800" spc="-245">
                <a:solidFill>
                  <a:srgbClr val="00A4E3"/>
                </a:solidFill>
                <a:latin typeface="Arial MT"/>
                <a:cs typeface="Arial MT"/>
              </a:rPr>
              <a:t>s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35">
                <a:solidFill>
                  <a:srgbClr val="00A4E3"/>
                </a:solidFill>
                <a:latin typeface="Arial MT"/>
                <a:cs typeface="Arial MT"/>
              </a:rPr>
              <a:t>requiere: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7300" y="1632703"/>
            <a:ext cx="3811270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41300" marR="5080" indent="-228600">
              <a:lnSpc>
                <a:spcPts val="1400"/>
              </a:lnSpc>
              <a:spcBef>
                <a:spcPts val="180"/>
              </a:spcBef>
            </a:pPr>
            <a:r>
              <a:rPr dirty="0" sz="1200" spc="-70">
                <a:latin typeface="Arial MT"/>
                <a:cs typeface="Arial MT"/>
              </a:rPr>
              <a:t>1.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La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definición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formularios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van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elaborar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cada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establecimeinto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salud,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función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cartera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servicios.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7300" y="2166103"/>
            <a:ext cx="3811904" cy="28759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 indent="-228600">
              <a:lnSpc>
                <a:spcPts val="1400"/>
              </a:lnSpc>
              <a:spcBef>
                <a:spcPts val="180"/>
              </a:spcBef>
              <a:buAutoNum type="arabicPeriod" startAt="2"/>
              <a:tabLst>
                <a:tab pos="241300" algn="l"/>
              </a:tabLst>
            </a:pPr>
            <a:r>
              <a:rPr dirty="0" sz="1200" spc="-135">
                <a:latin typeface="Arial MT"/>
                <a:cs typeface="Arial MT"/>
              </a:rPr>
              <a:t>La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validación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formularios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parte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pacientes.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Antes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implementación,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aplicará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encuesta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validar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comprensión.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 startAt="2"/>
            </a:pPr>
            <a:endParaRPr sz="1200">
              <a:latin typeface="Arial MT"/>
              <a:cs typeface="Arial MT"/>
            </a:endParaRPr>
          </a:p>
          <a:p>
            <a:pPr algn="just" marL="241300" marR="10795" indent="-228600">
              <a:lnSpc>
                <a:spcPts val="1400"/>
              </a:lnSpc>
              <a:buAutoNum type="arabicPeriod" startAt="2"/>
              <a:tabLst>
                <a:tab pos="241300" algn="l"/>
              </a:tabLst>
            </a:pPr>
            <a:r>
              <a:rPr dirty="0" sz="1200" spc="-135">
                <a:latin typeface="Arial MT"/>
                <a:cs typeface="Arial MT"/>
              </a:rPr>
              <a:t>La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validación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120">
                <a:latin typeface="Arial MT"/>
                <a:cs typeface="Arial MT"/>
              </a:rPr>
              <a:t>Comité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Ética </a:t>
            </a:r>
            <a:r>
              <a:rPr dirty="0" sz="1200" spc="-90">
                <a:latin typeface="Arial MT"/>
                <a:cs typeface="Arial MT"/>
              </a:rPr>
              <a:t>Asistencial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20">
                <a:latin typeface="Arial MT"/>
                <a:cs typeface="Arial MT"/>
              </a:rPr>
              <a:t>Salud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(CEAS).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 startAt="2"/>
            </a:pPr>
            <a:endParaRPr sz="1200">
              <a:latin typeface="Arial MT"/>
              <a:cs typeface="Arial MT"/>
            </a:endParaRPr>
          </a:p>
          <a:p>
            <a:pPr algn="just" marL="241300" marR="10795" indent="-228600">
              <a:lnSpc>
                <a:spcPts val="1400"/>
              </a:lnSpc>
              <a:buAutoNum type="arabicPeriod" startAt="2"/>
              <a:tabLst>
                <a:tab pos="241300" algn="l"/>
              </a:tabLst>
            </a:pP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director/a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médico/a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instancia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responsable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temas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  </a:t>
            </a:r>
            <a:r>
              <a:rPr dirty="0" sz="1200" spc="-90">
                <a:latin typeface="Arial MT"/>
                <a:cs typeface="Arial MT"/>
              </a:rPr>
              <a:t>calidad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05">
                <a:latin typeface="Arial MT"/>
                <a:cs typeface="Arial MT"/>
              </a:rPr>
              <a:t>probará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contenidos.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 startAt="2"/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  <a:buAutoNum type="arabicPeriod" startAt="2"/>
              <a:tabLst>
                <a:tab pos="241300" algn="l"/>
              </a:tabLst>
            </a:pPr>
            <a:r>
              <a:rPr dirty="0" sz="1200" spc="-135">
                <a:latin typeface="Arial MT"/>
                <a:cs typeface="Arial MT"/>
              </a:rPr>
              <a:t>La </a:t>
            </a:r>
            <a:r>
              <a:rPr dirty="0" sz="1200" spc="-85">
                <a:latin typeface="Arial MT"/>
                <a:cs typeface="Arial MT"/>
              </a:rPr>
              <a:t>difusión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formularios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consentimiento informado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sean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14">
                <a:latin typeface="Arial MT"/>
                <a:cs typeface="Arial MT"/>
              </a:rPr>
              <a:t>probados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cada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establecimiento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podrán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ser  </a:t>
            </a:r>
            <a:r>
              <a:rPr dirty="0" sz="1200" spc="-100">
                <a:latin typeface="Arial MT"/>
                <a:cs typeface="Arial MT"/>
              </a:rPr>
              <a:t>publicados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sitios </a:t>
            </a:r>
            <a:r>
              <a:rPr dirty="0" sz="1200" spc="-114">
                <a:latin typeface="Arial MT"/>
                <a:cs typeface="Arial MT"/>
              </a:rPr>
              <a:t>web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institucionales,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55">
                <a:latin typeface="Arial MT"/>
                <a:cs typeface="Arial MT"/>
              </a:rPr>
              <a:t>fin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facilitar 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acceso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pacientes,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así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promover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estandarización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formularios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Sistema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Nacional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Salud.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991" y="5353799"/>
            <a:ext cx="3780002" cy="44382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999" y="9741203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4" h="0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101600">
            <a:solidFill>
              <a:srgbClr val="D7EEF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069998" y="4865004"/>
            <a:ext cx="1292860" cy="962025"/>
            <a:chOff x="2069998" y="4865004"/>
            <a:chExt cx="1292860" cy="962025"/>
          </a:xfrm>
        </p:grpSpPr>
        <p:sp>
          <p:nvSpPr>
            <p:cNvPr id="4" name="object 4"/>
            <p:cNvSpPr/>
            <p:nvPr/>
          </p:nvSpPr>
          <p:spPr>
            <a:xfrm>
              <a:off x="2069998" y="4865012"/>
              <a:ext cx="652145" cy="962025"/>
            </a:xfrm>
            <a:custGeom>
              <a:avLst/>
              <a:gdLst/>
              <a:ahLst/>
              <a:cxnLst/>
              <a:rect l="l" t="t" r="r" b="b"/>
              <a:pathLst>
                <a:path w="652144" h="962025">
                  <a:moveTo>
                    <a:pt x="563930" y="0"/>
                  </a:moveTo>
                  <a:lnTo>
                    <a:pt x="168986" y="0"/>
                  </a:lnTo>
                  <a:lnTo>
                    <a:pt x="168986" y="168452"/>
                  </a:lnTo>
                  <a:lnTo>
                    <a:pt x="0" y="168452"/>
                  </a:lnTo>
                  <a:lnTo>
                    <a:pt x="0" y="797039"/>
                  </a:lnTo>
                  <a:lnTo>
                    <a:pt x="168986" y="797039"/>
                  </a:lnTo>
                  <a:lnTo>
                    <a:pt x="168986" y="962012"/>
                  </a:lnTo>
                  <a:lnTo>
                    <a:pt x="584720" y="962012"/>
                  </a:lnTo>
                  <a:lnTo>
                    <a:pt x="607811" y="927656"/>
                  </a:lnTo>
                  <a:lnTo>
                    <a:pt x="625606" y="893300"/>
                  </a:lnTo>
                  <a:lnTo>
                    <a:pt x="646935" y="824585"/>
                  </a:lnTo>
                  <a:lnTo>
                    <a:pt x="651968" y="755868"/>
                  </a:lnTo>
                  <a:lnTo>
                    <a:pt x="649391" y="721509"/>
                  </a:lnTo>
                  <a:lnTo>
                    <a:pt x="643962" y="687150"/>
                  </a:lnTo>
                  <a:lnTo>
                    <a:pt x="636089" y="652790"/>
                  </a:lnTo>
                  <a:lnTo>
                    <a:pt x="633372" y="643369"/>
                  </a:lnTo>
                  <a:lnTo>
                    <a:pt x="97942" y="643369"/>
                  </a:lnTo>
                  <a:lnTo>
                    <a:pt x="97942" y="328142"/>
                  </a:lnTo>
                  <a:lnTo>
                    <a:pt x="211105" y="328142"/>
                  </a:lnTo>
                  <a:lnTo>
                    <a:pt x="224897" y="322522"/>
                  </a:lnTo>
                  <a:lnTo>
                    <a:pt x="245872" y="319862"/>
                  </a:lnTo>
                  <a:lnTo>
                    <a:pt x="515621" y="319862"/>
                  </a:lnTo>
                  <a:lnTo>
                    <a:pt x="512545" y="309196"/>
                  </a:lnTo>
                  <a:lnTo>
                    <a:pt x="504673" y="274838"/>
                  </a:lnTo>
                  <a:lnTo>
                    <a:pt x="499245" y="240481"/>
                  </a:lnTo>
                  <a:lnTo>
                    <a:pt x="496670" y="206124"/>
                  </a:lnTo>
                  <a:lnTo>
                    <a:pt x="497354" y="171768"/>
                  </a:lnTo>
                  <a:lnTo>
                    <a:pt x="501706" y="137412"/>
                  </a:lnTo>
                  <a:lnTo>
                    <a:pt x="510132" y="103058"/>
                  </a:lnTo>
                  <a:lnTo>
                    <a:pt x="523039" y="68704"/>
                  </a:lnTo>
                  <a:lnTo>
                    <a:pt x="540836" y="34351"/>
                  </a:lnTo>
                  <a:lnTo>
                    <a:pt x="563930" y="0"/>
                  </a:lnTo>
                  <a:close/>
                </a:path>
                <a:path w="652144" h="962025">
                  <a:moveTo>
                    <a:pt x="219202" y="395592"/>
                  </a:moveTo>
                  <a:lnTo>
                    <a:pt x="183248" y="426566"/>
                  </a:lnTo>
                  <a:lnTo>
                    <a:pt x="178269" y="461276"/>
                  </a:lnTo>
                  <a:lnTo>
                    <a:pt x="178269" y="643369"/>
                  </a:lnTo>
                  <a:lnTo>
                    <a:pt x="255358" y="643369"/>
                  </a:lnTo>
                  <a:lnTo>
                    <a:pt x="255254" y="450575"/>
                  </a:lnTo>
                  <a:lnTo>
                    <a:pt x="245605" y="406400"/>
                  </a:lnTo>
                  <a:lnTo>
                    <a:pt x="219202" y="395592"/>
                  </a:lnTo>
                  <a:close/>
                </a:path>
                <a:path w="652144" h="962025">
                  <a:moveTo>
                    <a:pt x="372986" y="395592"/>
                  </a:moveTo>
                  <a:lnTo>
                    <a:pt x="340575" y="417042"/>
                  </a:lnTo>
                  <a:lnTo>
                    <a:pt x="332754" y="465315"/>
                  </a:lnTo>
                  <a:lnTo>
                    <a:pt x="332676" y="643369"/>
                  </a:lnTo>
                  <a:lnTo>
                    <a:pt x="409714" y="643369"/>
                  </a:lnTo>
                  <a:lnTo>
                    <a:pt x="409615" y="458292"/>
                  </a:lnTo>
                  <a:lnTo>
                    <a:pt x="403834" y="414527"/>
                  </a:lnTo>
                  <a:lnTo>
                    <a:pt x="372986" y="395592"/>
                  </a:lnTo>
                  <a:close/>
                </a:path>
                <a:path w="652144" h="962025">
                  <a:moveTo>
                    <a:pt x="515621" y="319862"/>
                  </a:moveTo>
                  <a:lnTo>
                    <a:pt x="392201" y="319862"/>
                  </a:lnTo>
                  <a:lnTo>
                    <a:pt x="411855" y="321364"/>
                  </a:lnTo>
                  <a:lnTo>
                    <a:pt x="430037" y="326115"/>
                  </a:lnTo>
                  <a:lnTo>
                    <a:pt x="471676" y="362267"/>
                  </a:lnTo>
                  <a:lnTo>
                    <a:pt x="485209" y="405919"/>
                  </a:lnTo>
                  <a:lnTo>
                    <a:pt x="486994" y="434022"/>
                  </a:lnTo>
                  <a:lnTo>
                    <a:pt x="486994" y="643369"/>
                  </a:lnTo>
                  <a:lnTo>
                    <a:pt x="633372" y="643369"/>
                  </a:lnTo>
                  <a:lnTo>
                    <a:pt x="614639" y="584071"/>
                  </a:lnTo>
                  <a:lnTo>
                    <a:pt x="588300" y="515351"/>
                  </a:lnTo>
                  <a:lnTo>
                    <a:pt x="560332" y="446632"/>
                  </a:lnTo>
                  <a:lnTo>
                    <a:pt x="546755" y="412272"/>
                  </a:lnTo>
                  <a:lnTo>
                    <a:pt x="533993" y="377913"/>
                  </a:lnTo>
                  <a:lnTo>
                    <a:pt x="522454" y="343554"/>
                  </a:lnTo>
                  <a:lnTo>
                    <a:pt x="515621" y="319862"/>
                  </a:lnTo>
                  <a:close/>
                </a:path>
                <a:path w="652144" h="962025">
                  <a:moveTo>
                    <a:pt x="392201" y="319862"/>
                  </a:moveTo>
                  <a:lnTo>
                    <a:pt x="245872" y="319862"/>
                  </a:lnTo>
                  <a:lnTo>
                    <a:pt x="267695" y="322279"/>
                  </a:lnTo>
                  <a:lnTo>
                    <a:pt x="287750" y="330234"/>
                  </a:lnTo>
                  <a:lnTo>
                    <a:pt x="305032" y="344215"/>
                  </a:lnTo>
                  <a:lnTo>
                    <a:pt x="318541" y="364705"/>
                  </a:lnTo>
                  <a:lnTo>
                    <a:pt x="331945" y="347546"/>
                  </a:lnTo>
                  <a:lnTo>
                    <a:pt x="348813" y="333259"/>
                  </a:lnTo>
                  <a:lnTo>
                    <a:pt x="368960" y="323484"/>
                  </a:lnTo>
                  <a:lnTo>
                    <a:pt x="392201" y="319862"/>
                  </a:lnTo>
                  <a:close/>
                </a:path>
                <a:path w="652144" h="962025">
                  <a:moveTo>
                    <a:pt x="211105" y="328142"/>
                  </a:moveTo>
                  <a:lnTo>
                    <a:pt x="174409" y="328142"/>
                  </a:lnTo>
                  <a:lnTo>
                    <a:pt x="174409" y="359232"/>
                  </a:lnTo>
                  <a:lnTo>
                    <a:pt x="188982" y="342663"/>
                  </a:lnTo>
                  <a:lnTo>
                    <a:pt x="205873" y="330274"/>
                  </a:lnTo>
                  <a:lnTo>
                    <a:pt x="211105" y="328142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26590" y="4865004"/>
              <a:ext cx="636270" cy="962025"/>
            </a:xfrm>
            <a:custGeom>
              <a:avLst/>
              <a:gdLst/>
              <a:ahLst/>
              <a:cxnLst/>
              <a:rect l="l" t="t" r="r" b="b"/>
              <a:pathLst>
                <a:path w="636270" h="962025">
                  <a:moveTo>
                    <a:pt x="467943" y="0"/>
                  </a:moveTo>
                  <a:lnTo>
                    <a:pt x="67982" y="0"/>
                  </a:lnTo>
                  <a:lnTo>
                    <a:pt x="44769" y="34352"/>
                  </a:lnTo>
                  <a:lnTo>
                    <a:pt x="26853" y="68704"/>
                  </a:lnTo>
                  <a:lnTo>
                    <a:pt x="5278" y="137409"/>
                  </a:lnTo>
                  <a:lnTo>
                    <a:pt x="0" y="206114"/>
                  </a:lnTo>
                  <a:lnTo>
                    <a:pt x="2452" y="240466"/>
                  </a:lnTo>
                  <a:lnTo>
                    <a:pt x="15505" y="309172"/>
                  </a:lnTo>
                  <a:lnTo>
                    <a:pt x="36705" y="377879"/>
                  </a:lnTo>
                  <a:lnTo>
                    <a:pt x="62887" y="446824"/>
                  </a:lnTo>
                  <a:lnTo>
                    <a:pt x="90507" y="515300"/>
                  </a:lnTo>
                  <a:lnTo>
                    <a:pt x="103957" y="549656"/>
                  </a:lnTo>
                  <a:lnTo>
                    <a:pt x="128003" y="618372"/>
                  </a:lnTo>
                  <a:lnTo>
                    <a:pt x="145529" y="687091"/>
                  </a:lnTo>
                  <a:lnTo>
                    <a:pt x="153275" y="755814"/>
                  </a:lnTo>
                  <a:lnTo>
                    <a:pt x="152462" y="790177"/>
                  </a:lnTo>
                  <a:lnTo>
                    <a:pt x="139427" y="858907"/>
                  </a:lnTo>
                  <a:lnTo>
                    <a:pt x="108464" y="927642"/>
                  </a:lnTo>
                  <a:lnTo>
                    <a:pt x="85241" y="962012"/>
                  </a:lnTo>
                  <a:lnTo>
                    <a:pt x="468972" y="962012"/>
                  </a:lnTo>
                  <a:lnTo>
                    <a:pt x="468972" y="796074"/>
                  </a:lnTo>
                  <a:lnTo>
                    <a:pt x="635697" y="796074"/>
                  </a:lnTo>
                  <a:lnTo>
                    <a:pt x="635697" y="644652"/>
                  </a:lnTo>
                  <a:lnTo>
                    <a:pt x="229640" y="644652"/>
                  </a:lnTo>
                  <a:lnTo>
                    <a:pt x="229640" y="324700"/>
                  </a:lnTo>
                  <a:lnTo>
                    <a:pt x="349281" y="324700"/>
                  </a:lnTo>
                  <a:lnTo>
                    <a:pt x="368630" y="320169"/>
                  </a:lnTo>
                  <a:lnTo>
                    <a:pt x="392327" y="318528"/>
                  </a:lnTo>
                  <a:lnTo>
                    <a:pt x="635697" y="318528"/>
                  </a:lnTo>
                  <a:lnTo>
                    <a:pt x="635697" y="168465"/>
                  </a:lnTo>
                  <a:lnTo>
                    <a:pt x="467943" y="168465"/>
                  </a:lnTo>
                  <a:lnTo>
                    <a:pt x="467943" y="0"/>
                  </a:lnTo>
                  <a:close/>
                </a:path>
                <a:path w="636270" h="962025">
                  <a:moveTo>
                    <a:pt x="313663" y="541959"/>
                  </a:moveTo>
                  <a:lnTo>
                    <a:pt x="313663" y="644652"/>
                  </a:lnTo>
                  <a:lnTo>
                    <a:pt x="635697" y="644652"/>
                  </a:lnTo>
                  <a:lnTo>
                    <a:pt x="635697" y="570204"/>
                  </a:lnTo>
                  <a:lnTo>
                    <a:pt x="396925" y="570204"/>
                  </a:lnTo>
                  <a:lnTo>
                    <a:pt x="373457" y="568423"/>
                  </a:lnTo>
                  <a:lnTo>
                    <a:pt x="351217" y="563102"/>
                  </a:lnTo>
                  <a:lnTo>
                    <a:pt x="331016" y="554270"/>
                  </a:lnTo>
                  <a:lnTo>
                    <a:pt x="313663" y="541959"/>
                  </a:lnTo>
                  <a:close/>
                </a:path>
                <a:path w="636270" h="962025">
                  <a:moveTo>
                    <a:pt x="635697" y="318528"/>
                  </a:moveTo>
                  <a:lnTo>
                    <a:pt x="392327" y="318528"/>
                  </a:lnTo>
                  <a:lnTo>
                    <a:pt x="425084" y="321199"/>
                  </a:lnTo>
                  <a:lnTo>
                    <a:pt x="453351" y="328934"/>
                  </a:lnTo>
                  <a:lnTo>
                    <a:pt x="496429" y="357238"/>
                  </a:lnTo>
                  <a:lnTo>
                    <a:pt x="521658" y="398311"/>
                  </a:lnTo>
                  <a:lnTo>
                    <a:pt x="529817" y="446824"/>
                  </a:lnTo>
                  <a:lnTo>
                    <a:pt x="527724" y="470353"/>
                  </a:lnTo>
                  <a:lnTo>
                    <a:pt x="510979" y="513759"/>
                  </a:lnTo>
                  <a:lnTo>
                    <a:pt x="477511" y="547964"/>
                  </a:lnTo>
                  <a:lnTo>
                    <a:pt x="427721" y="567529"/>
                  </a:lnTo>
                  <a:lnTo>
                    <a:pt x="396925" y="570204"/>
                  </a:lnTo>
                  <a:lnTo>
                    <a:pt x="635697" y="570204"/>
                  </a:lnTo>
                  <a:lnTo>
                    <a:pt x="635697" y="318528"/>
                  </a:lnTo>
                  <a:close/>
                </a:path>
                <a:path w="636270" h="962025">
                  <a:moveTo>
                    <a:pt x="349281" y="324700"/>
                  </a:moveTo>
                  <a:lnTo>
                    <a:pt x="309803" y="324700"/>
                  </a:lnTo>
                  <a:lnTo>
                    <a:pt x="309803" y="346976"/>
                  </a:lnTo>
                  <a:lnTo>
                    <a:pt x="326778" y="334205"/>
                  </a:lnTo>
                  <a:lnTo>
                    <a:pt x="346583" y="325332"/>
                  </a:lnTo>
                  <a:lnTo>
                    <a:pt x="349281" y="324700"/>
                  </a:lnTo>
                  <a:close/>
                </a:path>
              </a:pathLst>
            </a:custGeom>
            <a:solidFill>
              <a:srgbClr val="E225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93722" y="4865010"/>
              <a:ext cx="259079" cy="962025"/>
            </a:xfrm>
            <a:custGeom>
              <a:avLst/>
              <a:gdLst/>
              <a:ahLst/>
              <a:cxnLst/>
              <a:rect l="l" t="t" r="r" b="b"/>
              <a:pathLst>
                <a:path w="259080" h="962025">
                  <a:moveTo>
                    <a:pt x="173784" y="0"/>
                  </a:moveTo>
                  <a:lnTo>
                    <a:pt x="67244" y="0"/>
                  </a:lnTo>
                  <a:lnTo>
                    <a:pt x="44153" y="34351"/>
                  </a:lnTo>
                  <a:lnTo>
                    <a:pt x="26358" y="68704"/>
                  </a:lnTo>
                  <a:lnTo>
                    <a:pt x="5030" y="137412"/>
                  </a:lnTo>
                  <a:lnTo>
                    <a:pt x="0" y="206124"/>
                  </a:lnTo>
                  <a:lnTo>
                    <a:pt x="2577" y="240481"/>
                  </a:lnTo>
                  <a:lnTo>
                    <a:pt x="15882" y="309196"/>
                  </a:lnTo>
                  <a:lnTo>
                    <a:pt x="37335" y="377913"/>
                  </a:lnTo>
                  <a:lnTo>
                    <a:pt x="63678" y="446632"/>
                  </a:lnTo>
                  <a:lnTo>
                    <a:pt x="91650" y="515351"/>
                  </a:lnTo>
                  <a:lnTo>
                    <a:pt x="105229" y="549711"/>
                  </a:lnTo>
                  <a:lnTo>
                    <a:pt x="129535" y="618431"/>
                  </a:lnTo>
                  <a:lnTo>
                    <a:pt x="147321" y="687150"/>
                  </a:lnTo>
                  <a:lnTo>
                    <a:pt x="155329" y="755868"/>
                  </a:lnTo>
                  <a:lnTo>
                    <a:pt x="154647" y="790227"/>
                  </a:lnTo>
                  <a:lnTo>
                    <a:pt x="141875" y="858943"/>
                  </a:lnTo>
                  <a:lnTo>
                    <a:pt x="111176" y="927656"/>
                  </a:lnTo>
                  <a:lnTo>
                    <a:pt x="88084" y="962012"/>
                  </a:lnTo>
                  <a:lnTo>
                    <a:pt x="191031" y="962012"/>
                  </a:lnTo>
                  <a:lnTo>
                    <a:pt x="214244" y="927656"/>
                  </a:lnTo>
                  <a:lnTo>
                    <a:pt x="232162" y="893300"/>
                  </a:lnTo>
                  <a:lnTo>
                    <a:pt x="253738" y="824585"/>
                  </a:lnTo>
                  <a:lnTo>
                    <a:pt x="259018" y="755868"/>
                  </a:lnTo>
                  <a:lnTo>
                    <a:pt x="256566" y="721509"/>
                  </a:lnTo>
                  <a:lnTo>
                    <a:pt x="243514" y="652790"/>
                  </a:lnTo>
                  <a:lnTo>
                    <a:pt x="222314" y="584071"/>
                  </a:lnTo>
                  <a:lnTo>
                    <a:pt x="196227" y="515351"/>
                  </a:lnTo>
                  <a:lnTo>
                    <a:pt x="168512" y="446632"/>
                  </a:lnTo>
                  <a:lnTo>
                    <a:pt x="155062" y="412272"/>
                  </a:lnTo>
                  <a:lnTo>
                    <a:pt x="131016" y="343554"/>
                  </a:lnTo>
                  <a:lnTo>
                    <a:pt x="113491" y="274838"/>
                  </a:lnTo>
                  <a:lnTo>
                    <a:pt x="105745" y="206124"/>
                  </a:lnTo>
                  <a:lnTo>
                    <a:pt x="106559" y="171768"/>
                  </a:lnTo>
                  <a:lnTo>
                    <a:pt x="111039" y="137412"/>
                  </a:lnTo>
                  <a:lnTo>
                    <a:pt x="119595" y="103058"/>
                  </a:lnTo>
                  <a:lnTo>
                    <a:pt x="132632" y="68704"/>
                  </a:lnTo>
                  <a:lnTo>
                    <a:pt x="150560" y="34351"/>
                  </a:lnTo>
                  <a:lnTo>
                    <a:pt x="173784" y="0"/>
                  </a:lnTo>
                  <a:close/>
                </a:path>
              </a:pathLst>
            </a:custGeom>
            <a:solidFill>
              <a:srgbClr val="2534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6288" y="5250058"/>
              <a:ext cx="140169" cy="11968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625991" y="5345958"/>
            <a:ext cx="998855" cy="196850"/>
            <a:chOff x="3625991" y="5345958"/>
            <a:chExt cx="998855" cy="1968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5991" y="5345958"/>
              <a:ext cx="188315" cy="1927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841318" y="5345963"/>
              <a:ext cx="17780" cy="193040"/>
            </a:xfrm>
            <a:custGeom>
              <a:avLst/>
              <a:gdLst/>
              <a:ahLst/>
              <a:cxnLst/>
              <a:rect l="l" t="t" r="r" b="b"/>
              <a:pathLst>
                <a:path w="17779" h="193039">
                  <a:moveTo>
                    <a:pt x="17170" y="53441"/>
                  </a:moveTo>
                  <a:lnTo>
                    <a:pt x="0" y="53441"/>
                  </a:lnTo>
                  <a:lnTo>
                    <a:pt x="0" y="192709"/>
                  </a:lnTo>
                  <a:lnTo>
                    <a:pt x="17170" y="192709"/>
                  </a:lnTo>
                  <a:lnTo>
                    <a:pt x="17170" y="53441"/>
                  </a:lnTo>
                  <a:close/>
                </a:path>
                <a:path w="17779" h="193039">
                  <a:moveTo>
                    <a:pt x="17170" y="0"/>
                  </a:moveTo>
                  <a:lnTo>
                    <a:pt x="0" y="0"/>
                  </a:lnTo>
                  <a:lnTo>
                    <a:pt x="0" y="27266"/>
                  </a:lnTo>
                  <a:lnTo>
                    <a:pt x="17170" y="27266"/>
                  </a:lnTo>
                  <a:lnTo>
                    <a:pt x="17170" y="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1711" y="5395346"/>
              <a:ext cx="113919" cy="1433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19245" y="5345963"/>
              <a:ext cx="605155" cy="196850"/>
            </a:xfrm>
            <a:custGeom>
              <a:avLst/>
              <a:gdLst/>
              <a:ahLst/>
              <a:cxnLst/>
              <a:rect l="l" t="t" r="r" b="b"/>
              <a:pathLst>
                <a:path w="605154" h="196850">
                  <a:moveTo>
                    <a:pt x="17195" y="53441"/>
                  </a:moveTo>
                  <a:lnTo>
                    <a:pt x="0" y="53441"/>
                  </a:lnTo>
                  <a:lnTo>
                    <a:pt x="0" y="192709"/>
                  </a:lnTo>
                  <a:lnTo>
                    <a:pt x="17195" y="192709"/>
                  </a:lnTo>
                  <a:lnTo>
                    <a:pt x="17195" y="53441"/>
                  </a:lnTo>
                  <a:close/>
                </a:path>
                <a:path w="605154" h="196850">
                  <a:moveTo>
                    <a:pt x="17195" y="0"/>
                  </a:moveTo>
                  <a:lnTo>
                    <a:pt x="0" y="0"/>
                  </a:lnTo>
                  <a:lnTo>
                    <a:pt x="0" y="27266"/>
                  </a:lnTo>
                  <a:lnTo>
                    <a:pt x="17195" y="27266"/>
                  </a:lnTo>
                  <a:lnTo>
                    <a:pt x="17195" y="0"/>
                  </a:lnTo>
                  <a:close/>
                </a:path>
                <a:path w="605154" h="196850">
                  <a:moveTo>
                    <a:pt x="146418" y="154851"/>
                  </a:moveTo>
                  <a:lnTo>
                    <a:pt x="121056" y="120230"/>
                  </a:lnTo>
                  <a:lnTo>
                    <a:pt x="83667" y="111137"/>
                  </a:lnTo>
                  <a:lnTo>
                    <a:pt x="74218" y="108381"/>
                  </a:lnTo>
                  <a:lnTo>
                    <a:pt x="64782" y="104038"/>
                  </a:lnTo>
                  <a:lnTo>
                    <a:pt x="57518" y="97409"/>
                  </a:lnTo>
                  <a:lnTo>
                    <a:pt x="54610" y="87782"/>
                  </a:lnTo>
                  <a:lnTo>
                    <a:pt x="57658" y="76365"/>
                  </a:lnTo>
                  <a:lnTo>
                    <a:pt x="65493" y="68973"/>
                  </a:lnTo>
                  <a:lnTo>
                    <a:pt x="76161" y="64998"/>
                  </a:lnTo>
                  <a:lnTo>
                    <a:pt x="87718" y="63804"/>
                  </a:lnTo>
                  <a:lnTo>
                    <a:pt x="101663" y="65582"/>
                  </a:lnTo>
                  <a:lnTo>
                    <a:pt x="113182" y="71107"/>
                  </a:lnTo>
                  <a:lnTo>
                    <a:pt x="121170" y="80568"/>
                  </a:lnTo>
                  <a:lnTo>
                    <a:pt x="124485" y="94234"/>
                  </a:lnTo>
                  <a:lnTo>
                    <a:pt x="141579" y="94234"/>
                  </a:lnTo>
                  <a:lnTo>
                    <a:pt x="137020" y="74485"/>
                  </a:lnTo>
                  <a:lnTo>
                    <a:pt x="125996" y="60490"/>
                  </a:lnTo>
                  <a:lnTo>
                    <a:pt x="109931" y="52146"/>
                  </a:lnTo>
                  <a:lnTo>
                    <a:pt x="90271" y="49390"/>
                  </a:lnTo>
                  <a:lnTo>
                    <a:pt x="71564" y="51523"/>
                  </a:lnTo>
                  <a:lnTo>
                    <a:pt x="54597" y="58331"/>
                  </a:lnTo>
                  <a:lnTo>
                    <a:pt x="42278" y="70472"/>
                  </a:lnTo>
                  <a:lnTo>
                    <a:pt x="37515" y="88569"/>
                  </a:lnTo>
                  <a:lnTo>
                    <a:pt x="40500" y="103568"/>
                  </a:lnTo>
                  <a:lnTo>
                    <a:pt x="48729" y="113830"/>
                  </a:lnTo>
                  <a:lnTo>
                    <a:pt x="61125" y="120764"/>
                  </a:lnTo>
                  <a:lnTo>
                    <a:pt x="76619" y="125793"/>
                  </a:lnTo>
                  <a:lnTo>
                    <a:pt x="98742" y="130581"/>
                  </a:lnTo>
                  <a:lnTo>
                    <a:pt x="109982" y="133908"/>
                  </a:lnTo>
                  <a:lnTo>
                    <a:pt x="119786" y="138658"/>
                  </a:lnTo>
                  <a:lnTo>
                    <a:pt x="126720" y="145732"/>
                  </a:lnTo>
                  <a:lnTo>
                    <a:pt x="129349" y="155981"/>
                  </a:lnTo>
                  <a:lnTo>
                    <a:pt x="125628" y="168313"/>
                  </a:lnTo>
                  <a:lnTo>
                    <a:pt x="116243" y="176479"/>
                  </a:lnTo>
                  <a:lnTo>
                    <a:pt x="103822" y="180975"/>
                  </a:lnTo>
                  <a:lnTo>
                    <a:pt x="91046" y="182359"/>
                  </a:lnTo>
                  <a:lnTo>
                    <a:pt x="75171" y="180149"/>
                  </a:lnTo>
                  <a:lnTo>
                    <a:pt x="62369" y="173583"/>
                  </a:lnTo>
                  <a:lnTo>
                    <a:pt x="53581" y="162737"/>
                  </a:lnTo>
                  <a:lnTo>
                    <a:pt x="49745" y="147675"/>
                  </a:lnTo>
                  <a:lnTo>
                    <a:pt x="32575" y="147675"/>
                  </a:lnTo>
                  <a:lnTo>
                    <a:pt x="38176" y="169684"/>
                  </a:lnTo>
                  <a:lnTo>
                    <a:pt x="50215" y="184962"/>
                  </a:lnTo>
                  <a:lnTo>
                    <a:pt x="67868" y="193865"/>
                  </a:lnTo>
                  <a:lnTo>
                    <a:pt x="90271" y="196761"/>
                  </a:lnTo>
                  <a:lnTo>
                    <a:pt x="110045" y="194475"/>
                  </a:lnTo>
                  <a:lnTo>
                    <a:pt x="128130" y="187185"/>
                  </a:lnTo>
                  <a:lnTo>
                    <a:pt x="141312" y="174193"/>
                  </a:lnTo>
                  <a:lnTo>
                    <a:pt x="146418" y="154851"/>
                  </a:lnTo>
                  <a:close/>
                </a:path>
                <a:path w="605154" h="196850">
                  <a:moveTo>
                    <a:pt x="217271" y="53492"/>
                  </a:moveTo>
                  <a:lnTo>
                    <a:pt x="188671" y="53492"/>
                  </a:lnTo>
                  <a:lnTo>
                    <a:pt x="188671" y="11633"/>
                  </a:lnTo>
                  <a:lnTo>
                    <a:pt x="171500" y="11633"/>
                  </a:lnTo>
                  <a:lnTo>
                    <a:pt x="171500" y="53492"/>
                  </a:lnTo>
                  <a:lnTo>
                    <a:pt x="147154" y="53492"/>
                  </a:lnTo>
                  <a:lnTo>
                    <a:pt x="147154" y="67805"/>
                  </a:lnTo>
                  <a:lnTo>
                    <a:pt x="171500" y="67805"/>
                  </a:lnTo>
                  <a:lnTo>
                    <a:pt x="171500" y="162966"/>
                  </a:lnTo>
                  <a:lnTo>
                    <a:pt x="172923" y="177901"/>
                  </a:lnTo>
                  <a:lnTo>
                    <a:pt x="178079" y="187591"/>
                  </a:lnTo>
                  <a:lnTo>
                    <a:pt x="187566" y="192811"/>
                  </a:lnTo>
                  <a:lnTo>
                    <a:pt x="202031" y="194373"/>
                  </a:lnTo>
                  <a:lnTo>
                    <a:pt x="207187" y="194373"/>
                  </a:lnTo>
                  <a:lnTo>
                    <a:pt x="212001" y="193789"/>
                  </a:lnTo>
                  <a:lnTo>
                    <a:pt x="217271" y="193789"/>
                  </a:lnTo>
                  <a:lnTo>
                    <a:pt x="217271" y="179235"/>
                  </a:lnTo>
                  <a:lnTo>
                    <a:pt x="212369" y="179768"/>
                  </a:lnTo>
                  <a:lnTo>
                    <a:pt x="202590" y="179908"/>
                  </a:lnTo>
                  <a:lnTo>
                    <a:pt x="190411" y="179235"/>
                  </a:lnTo>
                  <a:lnTo>
                    <a:pt x="188671" y="172732"/>
                  </a:lnTo>
                  <a:lnTo>
                    <a:pt x="188671" y="67805"/>
                  </a:lnTo>
                  <a:lnTo>
                    <a:pt x="217271" y="67805"/>
                  </a:lnTo>
                  <a:lnTo>
                    <a:pt x="217271" y="53492"/>
                  </a:lnTo>
                  <a:close/>
                </a:path>
                <a:path w="605154" h="196850">
                  <a:moveTo>
                    <a:pt x="344081" y="127698"/>
                  </a:moveTo>
                  <a:lnTo>
                    <a:pt x="342734" y="113334"/>
                  </a:lnTo>
                  <a:lnTo>
                    <a:pt x="341388" y="98958"/>
                  </a:lnTo>
                  <a:lnTo>
                    <a:pt x="330695" y="73863"/>
                  </a:lnTo>
                  <a:lnTo>
                    <a:pt x="327012" y="70510"/>
                  </a:lnTo>
                  <a:lnTo>
                    <a:pt x="327012" y="113334"/>
                  </a:lnTo>
                  <a:lnTo>
                    <a:pt x="236156" y="113334"/>
                  </a:lnTo>
                  <a:lnTo>
                    <a:pt x="240601" y="94919"/>
                  </a:lnTo>
                  <a:lnTo>
                    <a:pt x="249821" y="79082"/>
                  </a:lnTo>
                  <a:lnTo>
                    <a:pt x="263766" y="67983"/>
                  </a:lnTo>
                  <a:lnTo>
                    <a:pt x="282435" y="63804"/>
                  </a:lnTo>
                  <a:lnTo>
                    <a:pt x="300951" y="67945"/>
                  </a:lnTo>
                  <a:lnTo>
                    <a:pt x="314769" y="78981"/>
                  </a:lnTo>
                  <a:lnTo>
                    <a:pt x="323557" y="94818"/>
                  </a:lnTo>
                  <a:lnTo>
                    <a:pt x="327012" y="113334"/>
                  </a:lnTo>
                  <a:lnTo>
                    <a:pt x="327012" y="70510"/>
                  </a:lnTo>
                  <a:lnTo>
                    <a:pt x="319684" y="63804"/>
                  </a:lnTo>
                  <a:lnTo>
                    <a:pt x="311289" y="56121"/>
                  </a:lnTo>
                  <a:lnTo>
                    <a:pt x="282435" y="49390"/>
                  </a:lnTo>
                  <a:lnTo>
                    <a:pt x="253707" y="55740"/>
                  </a:lnTo>
                  <a:lnTo>
                    <a:pt x="234022" y="72466"/>
                  </a:lnTo>
                  <a:lnTo>
                    <a:pt x="222707" y="96062"/>
                  </a:lnTo>
                  <a:lnTo>
                    <a:pt x="219087" y="123050"/>
                  </a:lnTo>
                  <a:lnTo>
                    <a:pt x="222707" y="151282"/>
                  </a:lnTo>
                  <a:lnTo>
                    <a:pt x="234022" y="174764"/>
                  </a:lnTo>
                  <a:lnTo>
                    <a:pt x="253707" y="190817"/>
                  </a:lnTo>
                  <a:lnTo>
                    <a:pt x="282435" y="196761"/>
                  </a:lnTo>
                  <a:lnTo>
                    <a:pt x="305841" y="193382"/>
                  </a:lnTo>
                  <a:lnTo>
                    <a:pt x="323481" y="183603"/>
                  </a:lnTo>
                  <a:lnTo>
                    <a:pt x="324459" y="182359"/>
                  </a:lnTo>
                  <a:lnTo>
                    <a:pt x="335889" y="167919"/>
                  </a:lnTo>
                  <a:lnTo>
                    <a:pt x="343598" y="146850"/>
                  </a:lnTo>
                  <a:lnTo>
                    <a:pt x="326402" y="146850"/>
                  </a:lnTo>
                  <a:lnTo>
                    <a:pt x="320802" y="161277"/>
                  </a:lnTo>
                  <a:lnTo>
                    <a:pt x="311785" y="172491"/>
                  </a:lnTo>
                  <a:lnTo>
                    <a:pt x="299085" y="179768"/>
                  </a:lnTo>
                  <a:lnTo>
                    <a:pt x="282435" y="182359"/>
                  </a:lnTo>
                  <a:lnTo>
                    <a:pt x="261353" y="177304"/>
                  </a:lnTo>
                  <a:lnTo>
                    <a:pt x="247065" y="164312"/>
                  </a:lnTo>
                  <a:lnTo>
                    <a:pt x="238899" y="146685"/>
                  </a:lnTo>
                  <a:lnTo>
                    <a:pt x="236156" y="127698"/>
                  </a:lnTo>
                  <a:lnTo>
                    <a:pt x="344081" y="127698"/>
                  </a:lnTo>
                  <a:close/>
                </a:path>
                <a:path w="605154" h="196850">
                  <a:moveTo>
                    <a:pt x="429272" y="51536"/>
                  </a:moveTo>
                  <a:lnTo>
                    <a:pt x="411568" y="53390"/>
                  </a:lnTo>
                  <a:lnTo>
                    <a:pt x="396582" y="60083"/>
                  </a:lnTo>
                  <a:lnTo>
                    <a:pt x="384708" y="71120"/>
                  </a:lnTo>
                  <a:lnTo>
                    <a:pt x="376351" y="86029"/>
                  </a:lnTo>
                  <a:lnTo>
                    <a:pt x="375691" y="86029"/>
                  </a:lnTo>
                  <a:lnTo>
                    <a:pt x="375691" y="53492"/>
                  </a:lnTo>
                  <a:lnTo>
                    <a:pt x="359981" y="53492"/>
                  </a:lnTo>
                  <a:lnTo>
                    <a:pt x="359981" y="192709"/>
                  </a:lnTo>
                  <a:lnTo>
                    <a:pt x="377126" y="192709"/>
                  </a:lnTo>
                  <a:lnTo>
                    <a:pt x="377126" y="118554"/>
                  </a:lnTo>
                  <a:lnTo>
                    <a:pt x="380911" y="98336"/>
                  </a:lnTo>
                  <a:lnTo>
                    <a:pt x="391566" y="82143"/>
                  </a:lnTo>
                  <a:lnTo>
                    <a:pt x="408038" y="71653"/>
                  </a:lnTo>
                  <a:lnTo>
                    <a:pt x="429272" y="68592"/>
                  </a:lnTo>
                  <a:lnTo>
                    <a:pt x="429272" y="51536"/>
                  </a:lnTo>
                  <a:close/>
                </a:path>
                <a:path w="605154" h="196850">
                  <a:moveTo>
                    <a:pt x="455561" y="53441"/>
                  </a:moveTo>
                  <a:lnTo>
                    <a:pt x="438391" y="53441"/>
                  </a:lnTo>
                  <a:lnTo>
                    <a:pt x="438391" y="192709"/>
                  </a:lnTo>
                  <a:lnTo>
                    <a:pt x="455561" y="192709"/>
                  </a:lnTo>
                  <a:lnTo>
                    <a:pt x="455561" y="53441"/>
                  </a:lnTo>
                  <a:close/>
                </a:path>
                <a:path w="605154" h="196850">
                  <a:moveTo>
                    <a:pt x="455561" y="0"/>
                  </a:moveTo>
                  <a:lnTo>
                    <a:pt x="438391" y="0"/>
                  </a:lnTo>
                  <a:lnTo>
                    <a:pt x="438391" y="27266"/>
                  </a:lnTo>
                  <a:lnTo>
                    <a:pt x="455561" y="27266"/>
                  </a:lnTo>
                  <a:lnTo>
                    <a:pt x="455561" y="0"/>
                  </a:lnTo>
                  <a:close/>
                </a:path>
                <a:path w="605154" h="196850">
                  <a:moveTo>
                    <a:pt x="604989" y="123050"/>
                  </a:moveTo>
                  <a:lnTo>
                    <a:pt x="600659" y="94729"/>
                  </a:lnTo>
                  <a:lnTo>
                    <a:pt x="587908" y="71272"/>
                  </a:lnTo>
                  <a:lnTo>
                    <a:pt x="587819" y="123050"/>
                  </a:lnTo>
                  <a:lnTo>
                    <a:pt x="584746" y="144856"/>
                  </a:lnTo>
                  <a:lnTo>
                    <a:pt x="575525" y="163842"/>
                  </a:lnTo>
                  <a:lnTo>
                    <a:pt x="560171" y="177266"/>
                  </a:lnTo>
                  <a:lnTo>
                    <a:pt x="538645" y="182359"/>
                  </a:lnTo>
                  <a:lnTo>
                    <a:pt x="517093" y="177266"/>
                  </a:lnTo>
                  <a:lnTo>
                    <a:pt x="501726" y="163842"/>
                  </a:lnTo>
                  <a:lnTo>
                    <a:pt x="492506" y="144856"/>
                  </a:lnTo>
                  <a:lnTo>
                    <a:pt x="489432" y="123050"/>
                  </a:lnTo>
                  <a:lnTo>
                    <a:pt x="492506" y="101257"/>
                  </a:lnTo>
                  <a:lnTo>
                    <a:pt x="501726" y="82283"/>
                  </a:lnTo>
                  <a:lnTo>
                    <a:pt x="517093" y="68872"/>
                  </a:lnTo>
                  <a:lnTo>
                    <a:pt x="538645" y="63792"/>
                  </a:lnTo>
                  <a:lnTo>
                    <a:pt x="560171" y="68872"/>
                  </a:lnTo>
                  <a:lnTo>
                    <a:pt x="575525" y="82283"/>
                  </a:lnTo>
                  <a:lnTo>
                    <a:pt x="584746" y="101257"/>
                  </a:lnTo>
                  <a:lnTo>
                    <a:pt x="587819" y="123050"/>
                  </a:lnTo>
                  <a:lnTo>
                    <a:pt x="587819" y="71208"/>
                  </a:lnTo>
                  <a:lnTo>
                    <a:pt x="578167" y="63792"/>
                  </a:lnTo>
                  <a:lnTo>
                    <a:pt x="567118" y="55295"/>
                  </a:lnTo>
                  <a:lnTo>
                    <a:pt x="538645" y="49390"/>
                  </a:lnTo>
                  <a:lnTo>
                    <a:pt x="510146" y="55295"/>
                  </a:lnTo>
                  <a:lnTo>
                    <a:pt x="489369" y="71272"/>
                  </a:lnTo>
                  <a:lnTo>
                    <a:pt x="476656" y="94729"/>
                  </a:lnTo>
                  <a:lnTo>
                    <a:pt x="472338" y="123050"/>
                  </a:lnTo>
                  <a:lnTo>
                    <a:pt x="476656" y="151396"/>
                  </a:lnTo>
                  <a:lnTo>
                    <a:pt x="489369" y="174840"/>
                  </a:lnTo>
                  <a:lnTo>
                    <a:pt x="510146" y="190817"/>
                  </a:lnTo>
                  <a:lnTo>
                    <a:pt x="538645" y="196710"/>
                  </a:lnTo>
                  <a:lnTo>
                    <a:pt x="567118" y="190817"/>
                  </a:lnTo>
                  <a:lnTo>
                    <a:pt x="578116" y="182359"/>
                  </a:lnTo>
                  <a:lnTo>
                    <a:pt x="587908" y="174840"/>
                  </a:lnTo>
                  <a:lnTo>
                    <a:pt x="600659" y="151396"/>
                  </a:lnTo>
                  <a:lnTo>
                    <a:pt x="604989" y="12305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25476" y="5615021"/>
            <a:ext cx="267060" cy="196660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948950" y="5610377"/>
            <a:ext cx="641350" cy="201930"/>
          </a:xfrm>
          <a:custGeom>
            <a:avLst/>
            <a:gdLst/>
            <a:ahLst/>
            <a:cxnLst/>
            <a:rect l="l" t="t" r="r" b="b"/>
            <a:pathLst>
              <a:path w="641350" h="201929">
                <a:moveTo>
                  <a:pt x="163245" y="140055"/>
                </a:moveTo>
                <a:lnTo>
                  <a:pt x="156235" y="113347"/>
                </a:lnTo>
                <a:lnTo>
                  <a:pt x="139763" y="96926"/>
                </a:lnTo>
                <a:lnTo>
                  <a:pt x="120637" y="88036"/>
                </a:lnTo>
                <a:lnTo>
                  <a:pt x="76123" y="76200"/>
                </a:lnTo>
                <a:lnTo>
                  <a:pt x="58547" y="70231"/>
                </a:lnTo>
                <a:lnTo>
                  <a:pt x="50088" y="63817"/>
                </a:lnTo>
                <a:lnTo>
                  <a:pt x="47891" y="54762"/>
                </a:lnTo>
                <a:lnTo>
                  <a:pt x="50546" y="44538"/>
                </a:lnTo>
                <a:lnTo>
                  <a:pt x="57416" y="37833"/>
                </a:lnTo>
                <a:lnTo>
                  <a:pt x="66840" y="34137"/>
                </a:lnTo>
                <a:lnTo>
                  <a:pt x="77177" y="33020"/>
                </a:lnTo>
                <a:lnTo>
                  <a:pt x="91579" y="34302"/>
                </a:lnTo>
                <a:lnTo>
                  <a:pt x="103441" y="38849"/>
                </a:lnTo>
                <a:lnTo>
                  <a:pt x="111747" y="47764"/>
                </a:lnTo>
                <a:lnTo>
                  <a:pt x="115468" y="62090"/>
                </a:lnTo>
                <a:lnTo>
                  <a:pt x="156794" y="62090"/>
                </a:lnTo>
                <a:lnTo>
                  <a:pt x="150355" y="33566"/>
                </a:lnTo>
                <a:lnTo>
                  <a:pt x="133134" y="14312"/>
                </a:lnTo>
                <a:lnTo>
                  <a:pt x="108343" y="3429"/>
                </a:lnTo>
                <a:lnTo>
                  <a:pt x="79133" y="0"/>
                </a:lnTo>
                <a:lnTo>
                  <a:pt x="52971" y="3581"/>
                </a:lnTo>
                <a:lnTo>
                  <a:pt x="29616" y="14401"/>
                </a:lnTo>
                <a:lnTo>
                  <a:pt x="12852" y="32626"/>
                </a:lnTo>
                <a:lnTo>
                  <a:pt x="6426" y="58381"/>
                </a:lnTo>
                <a:lnTo>
                  <a:pt x="11430" y="81089"/>
                </a:lnTo>
                <a:lnTo>
                  <a:pt x="24587" y="96431"/>
                </a:lnTo>
                <a:lnTo>
                  <a:pt x="43180" y="106426"/>
                </a:lnTo>
                <a:lnTo>
                  <a:pt x="64427" y="113093"/>
                </a:lnTo>
                <a:lnTo>
                  <a:pt x="85458" y="118313"/>
                </a:lnTo>
                <a:lnTo>
                  <a:pt x="103924" y="124053"/>
                </a:lnTo>
                <a:lnTo>
                  <a:pt x="117055" y="132270"/>
                </a:lnTo>
                <a:lnTo>
                  <a:pt x="122047" y="144932"/>
                </a:lnTo>
                <a:lnTo>
                  <a:pt x="118249" y="156997"/>
                </a:lnTo>
                <a:lnTo>
                  <a:pt x="108750" y="164299"/>
                </a:lnTo>
                <a:lnTo>
                  <a:pt x="96456" y="167906"/>
                </a:lnTo>
                <a:lnTo>
                  <a:pt x="84226" y="168871"/>
                </a:lnTo>
                <a:lnTo>
                  <a:pt x="67881" y="166928"/>
                </a:lnTo>
                <a:lnTo>
                  <a:pt x="54165" y="160731"/>
                </a:lnTo>
                <a:lnTo>
                  <a:pt x="44716" y="149707"/>
                </a:lnTo>
                <a:lnTo>
                  <a:pt x="41198" y="133311"/>
                </a:lnTo>
                <a:lnTo>
                  <a:pt x="0" y="133311"/>
                </a:lnTo>
                <a:lnTo>
                  <a:pt x="6642" y="164020"/>
                </a:lnTo>
                <a:lnTo>
                  <a:pt x="24993" y="185343"/>
                </a:lnTo>
                <a:lnTo>
                  <a:pt x="51498" y="197777"/>
                </a:lnTo>
                <a:lnTo>
                  <a:pt x="82626" y="201803"/>
                </a:lnTo>
                <a:lnTo>
                  <a:pt x="117449" y="197129"/>
                </a:lnTo>
                <a:lnTo>
                  <a:pt x="142697" y="184188"/>
                </a:lnTo>
                <a:lnTo>
                  <a:pt x="158064" y="164630"/>
                </a:lnTo>
                <a:lnTo>
                  <a:pt x="163245" y="140055"/>
                </a:lnTo>
                <a:close/>
              </a:path>
              <a:path w="641350" h="201929">
                <a:moveTo>
                  <a:pt x="299008" y="197307"/>
                </a:moveTo>
                <a:lnTo>
                  <a:pt x="296786" y="191820"/>
                </a:lnTo>
                <a:lnTo>
                  <a:pt x="295275" y="184391"/>
                </a:lnTo>
                <a:lnTo>
                  <a:pt x="295211" y="183781"/>
                </a:lnTo>
                <a:lnTo>
                  <a:pt x="294411" y="175666"/>
                </a:lnTo>
                <a:lnTo>
                  <a:pt x="294411" y="175425"/>
                </a:lnTo>
                <a:lnTo>
                  <a:pt x="294144" y="166420"/>
                </a:lnTo>
                <a:lnTo>
                  <a:pt x="294144" y="128968"/>
                </a:lnTo>
                <a:lnTo>
                  <a:pt x="294144" y="93700"/>
                </a:lnTo>
                <a:lnTo>
                  <a:pt x="290207" y="79629"/>
                </a:lnTo>
                <a:lnTo>
                  <a:pt x="288455" y="73342"/>
                </a:lnTo>
                <a:lnTo>
                  <a:pt x="273850" y="61252"/>
                </a:lnTo>
                <a:lnTo>
                  <a:pt x="253974" y="55473"/>
                </a:lnTo>
                <a:lnTo>
                  <a:pt x="232498" y="53987"/>
                </a:lnTo>
                <a:lnTo>
                  <a:pt x="209232" y="56235"/>
                </a:lnTo>
                <a:lnTo>
                  <a:pt x="188518" y="63893"/>
                </a:lnTo>
                <a:lnTo>
                  <a:pt x="173291" y="78257"/>
                </a:lnTo>
                <a:lnTo>
                  <a:pt x="166522" y="100685"/>
                </a:lnTo>
                <a:lnTo>
                  <a:pt x="205016" y="100685"/>
                </a:lnTo>
                <a:lnTo>
                  <a:pt x="207543" y="90957"/>
                </a:lnTo>
                <a:lnTo>
                  <a:pt x="212826" y="84442"/>
                </a:lnTo>
                <a:lnTo>
                  <a:pt x="220611" y="80772"/>
                </a:lnTo>
                <a:lnTo>
                  <a:pt x="230619" y="79629"/>
                </a:lnTo>
                <a:lnTo>
                  <a:pt x="240258" y="80264"/>
                </a:lnTo>
                <a:lnTo>
                  <a:pt x="248221" y="82892"/>
                </a:lnTo>
                <a:lnTo>
                  <a:pt x="253619" y="88607"/>
                </a:lnTo>
                <a:lnTo>
                  <a:pt x="255625" y="98488"/>
                </a:lnTo>
                <a:lnTo>
                  <a:pt x="255625" y="128968"/>
                </a:lnTo>
                <a:lnTo>
                  <a:pt x="255625" y="143230"/>
                </a:lnTo>
                <a:lnTo>
                  <a:pt x="254977" y="151803"/>
                </a:lnTo>
                <a:lnTo>
                  <a:pt x="251294" y="162471"/>
                </a:lnTo>
                <a:lnTo>
                  <a:pt x="241947" y="171577"/>
                </a:lnTo>
                <a:lnTo>
                  <a:pt x="224320" y="175425"/>
                </a:lnTo>
                <a:lnTo>
                  <a:pt x="215379" y="174650"/>
                </a:lnTo>
                <a:lnTo>
                  <a:pt x="207822" y="171881"/>
                </a:lnTo>
                <a:lnTo>
                  <a:pt x="202615" y="166420"/>
                </a:lnTo>
                <a:lnTo>
                  <a:pt x="200672" y="157543"/>
                </a:lnTo>
                <a:lnTo>
                  <a:pt x="202565" y="148780"/>
                </a:lnTo>
                <a:lnTo>
                  <a:pt x="207619" y="143002"/>
                </a:lnTo>
                <a:lnTo>
                  <a:pt x="214896" y="139369"/>
                </a:lnTo>
                <a:lnTo>
                  <a:pt x="223481" y="137071"/>
                </a:lnTo>
                <a:lnTo>
                  <a:pt x="241566" y="134353"/>
                </a:lnTo>
                <a:lnTo>
                  <a:pt x="249516" y="132308"/>
                </a:lnTo>
                <a:lnTo>
                  <a:pt x="255625" y="128968"/>
                </a:lnTo>
                <a:lnTo>
                  <a:pt x="255625" y="98488"/>
                </a:lnTo>
                <a:lnTo>
                  <a:pt x="251790" y="107454"/>
                </a:lnTo>
                <a:lnTo>
                  <a:pt x="241617" y="112204"/>
                </a:lnTo>
                <a:lnTo>
                  <a:pt x="227025" y="114693"/>
                </a:lnTo>
                <a:lnTo>
                  <a:pt x="209956" y="116852"/>
                </a:lnTo>
                <a:lnTo>
                  <a:pt x="192354" y="120396"/>
                </a:lnTo>
                <a:lnTo>
                  <a:pt x="177012" y="127419"/>
                </a:lnTo>
                <a:lnTo>
                  <a:pt x="166166" y="139763"/>
                </a:lnTo>
                <a:lnTo>
                  <a:pt x="162052" y="159308"/>
                </a:lnTo>
                <a:lnTo>
                  <a:pt x="165798" y="177838"/>
                </a:lnTo>
                <a:lnTo>
                  <a:pt x="176034" y="190830"/>
                </a:lnTo>
                <a:lnTo>
                  <a:pt x="191262" y="198501"/>
                </a:lnTo>
                <a:lnTo>
                  <a:pt x="209956" y="201015"/>
                </a:lnTo>
                <a:lnTo>
                  <a:pt x="222834" y="200101"/>
                </a:lnTo>
                <a:lnTo>
                  <a:pt x="235432" y="197154"/>
                </a:lnTo>
                <a:lnTo>
                  <a:pt x="247103" y="191820"/>
                </a:lnTo>
                <a:lnTo>
                  <a:pt x="257238" y="183781"/>
                </a:lnTo>
                <a:lnTo>
                  <a:pt x="257556" y="188366"/>
                </a:lnTo>
                <a:lnTo>
                  <a:pt x="258660" y="192963"/>
                </a:lnTo>
                <a:lnTo>
                  <a:pt x="260019" y="197307"/>
                </a:lnTo>
                <a:lnTo>
                  <a:pt x="299008" y="197307"/>
                </a:lnTo>
                <a:close/>
              </a:path>
              <a:path w="641350" h="201929">
                <a:moveTo>
                  <a:pt x="346519" y="4584"/>
                </a:moveTo>
                <a:lnTo>
                  <a:pt x="307924" y="4584"/>
                </a:lnTo>
                <a:lnTo>
                  <a:pt x="307924" y="197243"/>
                </a:lnTo>
                <a:lnTo>
                  <a:pt x="346519" y="197243"/>
                </a:lnTo>
                <a:lnTo>
                  <a:pt x="346519" y="4584"/>
                </a:lnTo>
                <a:close/>
              </a:path>
              <a:path w="641350" h="201929">
                <a:moveTo>
                  <a:pt x="491312" y="57797"/>
                </a:moveTo>
                <a:lnTo>
                  <a:pt x="452666" y="57797"/>
                </a:lnTo>
                <a:lnTo>
                  <a:pt x="452666" y="130873"/>
                </a:lnTo>
                <a:lnTo>
                  <a:pt x="450926" y="149110"/>
                </a:lnTo>
                <a:lnTo>
                  <a:pt x="445528" y="161505"/>
                </a:lnTo>
                <a:lnTo>
                  <a:pt x="436194" y="168579"/>
                </a:lnTo>
                <a:lnTo>
                  <a:pt x="422681" y="170827"/>
                </a:lnTo>
                <a:lnTo>
                  <a:pt x="411226" y="168694"/>
                </a:lnTo>
                <a:lnTo>
                  <a:pt x="403567" y="162280"/>
                </a:lnTo>
                <a:lnTo>
                  <a:pt x="399275" y="151574"/>
                </a:lnTo>
                <a:lnTo>
                  <a:pt x="397941" y="136588"/>
                </a:lnTo>
                <a:lnTo>
                  <a:pt x="397941" y="57797"/>
                </a:lnTo>
                <a:lnTo>
                  <a:pt x="359371" y="57797"/>
                </a:lnTo>
                <a:lnTo>
                  <a:pt x="359371" y="143624"/>
                </a:lnTo>
                <a:lnTo>
                  <a:pt x="361632" y="167157"/>
                </a:lnTo>
                <a:lnTo>
                  <a:pt x="369671" y="185267"/>
                </a:lnTo>
                <a:lnTo>
                  <a:pt x="385406" y="196900"/>
                </a:lnTo>
                <a:lnTo>
                  <a:pt x="410730" y="201015"/>
                </a:lnTo>
                <a:lnTo>
                  <a:pt x="422948" y="199605"/>
                </a:lnTo>
                <a:lnTo>
                  <a:pt x="434657" y="195326"/>
                </a:lnTo>
                <a:lnTo>
                  <a:pt x="445147" y="188099"/>
                </a:lnTo>
                <a:lnTo>
                  <a:pt x="453694" y="177812"/>
                </a:lnTo>
                <a:lnTo>
                  <a:pt x="454596" y="177812"/>
                </a:lnTo>
                <a:lnTo>
                  <a:pt x="454596" y="197307"/>
                </a:lnTo>
                <a:lnTo>
                  <a:pt x="491312" y="197307"/>
                </a:lnTo>
                <a:lnTo>
                  <a:pt x="491312" y="57797"/>
                </a:lnTo>
                <a:close/>
              </a:path>
              <a:path w="641350" h="201929">
                <a:moveTo>
                  <a:pt x="641057" y="4648"/>
                </a:moveTo>
                <a:lnTo>
                  <a:pt x="603846" y="4648"/>
                </a:lnTo>
                <a:lnTo>
                  <a:pt x="603846" y="127355"/>
                </a:lnTo>
                <a:lnTo>
                  <a:pt x="602259" y="143827"/>
                </a:lnTo>
                <a:lnTo>
                  <a:pt x="596811" y="158203"/>
                </a:lnTo>
                <a:lnTo>
                  <a:pt x="586549" y="168287"/>
                </a:lnTo>
                <a:lnTo>
                  <a:pt x="570496" y="172097"/>
                </a:lnTo>
                <a:lnTo>
                  <a:pt x="555205" y="168186"/>
                </a:lnTo>
                <a:lnTo>
                  <a:pt x="544703" y="157924"/>
                </a:lnTo>
                <a:lnTo>
                  <a:pt x="538632" y="143573"/>
                </a:lnTo>
                <a:lnTo>
                  <a:pt x="536689" y="127355"/>
                </a:lnTo>
                <a:lnTo>
                  <a:pt x="538441" y="110782"/>
                </a:lnTo>
                <a:lnTo>
                  <a:pt x="544169" y="96545"/>
                </a:lnTo>
                <a:lnTo>
                  <a:pt x="554621" y="86588"/>
                </a:lnTo>
                <a:lnTo>
                  <a:pt x="570496" y="82854"/>
                </a:lnTo>
                <a:lnTo>
                  <a:pt x="586333" y="86601"/>
                </a:lnTo>
                <a:lnTo>
                  <a:pt x="596633" y="96545"/>
                </a:lnTo>
                <a:lnTo>
                  <a:pt x="602183" y="110693"/>
                </a:lnTo>
                <a:lnTo>
                  <a:pt x="603770" y="126276"/>
                </a:lnTo>
                <a:lnTo>
                  <a:pt x="603846" y="127355"/>
                </a:lnTo>
                <a:lnTo>
                  <a:pt x="603846" y="4648"/>
                </a:lnTo>
                <a:lnTo>
                  <a:pt x="602462" y="4648"/>
                </a:lnTo>
                <a:lnTo>
                  <a:pt x="602462" y="74790"/>
                </a:lnTo>
                <a:lnTo>
                  <a:pt x="601929" y="74790"/>
                </a:lnTo>
                <a:lnTo>
                  <a:pt x="594042" y="65722"/>
                </a:lnTo>
                <a:lnTo>
                  <a:pt x="583996" y="59220"/>
                </a:lnTo>
                <a:lnTo>
                  <a:pt x="572477" y="55295"/>
                </a:lnTo>
                <a:lnTo>
                  <a:pt x="560184" y="53987"/>
                </a:lnTo>
                <a:lnTo>
                  <a:pt x="533095" y="60007"/>
                </a:lnTo>
                <a:lnTo>
                  <a:pt x="513689" y="76073"/>
                </a:lnTo>
                <a:lnTo>
                  <a:pt x="501992" y="99174"/>
                </a:lnTo>
                <a:lnTo>
                  <a:pt x="498081" y="126276"/>
                </a:lnTo>
                <a:lnTo>
                  <a:pt x="501967" y="154228"/>
                </a:lnTo>
                <a:lnTo>
                  <a:pt x="513689" y="178117"/>
                </a:lnTo>
                <a:lnTo>
                  <a:pt x="533374" y="194767"/>
                </a:lnTo>
                <a:lnTo>
                  <a:pt x="561124" y="201015"/>
                </a:lnTo>
                <a:lnTo>
                  <a:pt x="574078" y="199771"/>
                </a:lnTo>
                <a:lnTo>
                  <a:pt x="585800" y="195922"/>
                </a:lnTo>
                <a:lnTo>
                  <a:pt x="595871" y="189204"/>
                </a:lnTo>
                <a:lnTo>
                  <a:pt x="603859" y="179425"/>
                </a:lnTo>
                <a:lnTo>
                  <a:pt x="604380" y="179425"/>
                </a:lnTo>
                <a:lnTo>
                  <a:pt x="604380" y="197307"/>
                </a:lnTo>
                <a:lnTo>
                  <a:pt x="641057" y="197307"/>
                </a:lnTo>
                <a:lnTo>
                  <a:pt x="641057" y="179425"/>
                </a:lnTo>
                <a:lnTo>
                  <a:pt x="641057" y="172097"/>
                </a:lnTo>
                <a:lnTo>
                  <a:pt x="641057" y="82854"/>
                </a:lnTo>
                <a:lnTo>
                  <a:pt x="641057" y="74790"/>
                </a:lnTo>
                <a:lnTo>
                  <a:pt x="641057" y="4648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65967" y="5612587"/>
            <a:ext cx="824230" cy="199390"/>
          </a:xfrm>
          <a:custGeom>
            <a:avLst/>
            <a:gdLst/>
            <a:ahLst/>
            <a:cxnLst/>
            <a:rect l="l" t="t" r="r" b="b"/>
            <a:pathLst>
              <a:path w="824229" h="199389">
                <a:moveTo>
                  <a:pt x="154762" y="64185"/>
                </a:moveTo>
                <a:lnTo>
                  <a:pt x="151079" y="41313"/>
                </a:lnTo>
                <a:lnTo>
                  <a:pt x="147510" y="35318"/>
                </a:lnTo>
                <a:lnTo>
                  <a:pt x="139344" y="21539"/>
                </a:lnTo>
                <a:lnTo>
                  <a:pt x="118529" y="7632"/>
                </a:lnTo>
                <a:lnTo>
                  <a:pt x="113385" y="6769"/>
                </a:lnTo>
                <a:lnTo>
                  <a:pt x="113385" y="64185"/>
                </a:lnTo>
                <a:lnTo>
                  <a:pt x="110324" y="79108"/>
                </a:lnTo>
                <a:lnTo>
                  <a:pt x="102108" y="87884"/>
                </a:lnTo>
                <a:lnTo>
                  <a:pt x="90170" y="92049"/>
                </a:lnTo>
                <a:lnTo>
                  <a:pt x="75946" y="93103"/>
                </a:lnTo>
                <a:lnTo>
                  <a:pt x="42748" y="93103"/>
                </a:lnTo>
                <a:lnTo>
                  <a:pt x="42748" y="35318"/>
                </a:lnTo>
                <a:lnTo>
                  <a:pt x="75946" y="35318"/>
                </a:lnTo>
                <a:lnTo>
                  <a:pt x="90170" y="36385"/>
                </a:lnTo>
                <a:lnTo>
                  <a:pt x="102108" y="40589"/>
                </a:lnTo>
                <a:lnTo>
                  <a:pt x="110324" y="49364"/>
                </a:lnTo>
                <a:lnTo>
                  <a:pt x="113385" y="64185"/>
                </a:lnTo>
                <a:lnTo>
                  <a:pt x="113385" y="6769"/>
                </a:lnTo>
                <a:lnTo>
                  <a:pt x="87617" y="2387"/>
                </a:lnTo>
                <a:lnTo>
                  <a:pt x="0" y="2387"/>
                </a:lnTo>
                <a:lnTo>
                  <a:pt x="0" y="195097"/>
                </a:lnTo>
                <a:lnTo>
                  <a:pt x="42748" y="195097"/>
                </a:lnTo>
                <a:lnTo>
                  <a:pt x="42748" y="126022"/>
                </a:lnTo>
                <a:lnTo>
                  <a:pt x="87617" y="126022"/>
                </a:lnTo>
                <a:lnTo>
                  <a:pt x="118529" y="120751"/>
                </a:lnTo>
                <a:lnTo>
                  <a:pt x="139344" y="106832"/>
                </a:lnTo>
                <a:lnTo>
                  <a:pt x="147485" y="93103"/>
                </a:lnTo>
                <a:lnTo>
                  <a:pt x="151079" y="87045"/>
                </a:lnTo>
                <a:lnTo>
                  <a:pt x="154762" y="64185"/>
                </a:lnTo>
                <a:close/>
              </a:path>
              <a:path w="824229" h="199389">
                <a:moveTo>
                  <a:pt x="271132" y="0"/>
                </a:moveTo>
                <a:lnTo>
                  <a:pt x="228422" y="0"/>
                </a:lnTo>
                <a:lnTo>
                  <a:pt x="202361" y="38341"/>
                </a:lnTo>
                <a:lnTo>
                  <a:pt x="229222" y="38341"/>
                </a:lnTo>
                <a:lnTo>
                  <a:pt x="271132" y="0"/>
                </a:lnTo>
                <a:close/>
              </a:path>
              <a:path w="824229" h="199389">
                <a:moveTo>
                  <a:pt x="288721" y="55587"/>
                </a:moveTo>
                <a:lnTo>
                  <a:pt x="250126" y="55587"/>
                </a:lnTo>
                <a:lnTo>
                  <a:pt x="250126" y="128663"/>
                </a:lnTo>
                <a:lnTo>
                  <a:pt x="248412" y="146900"/>
                </a:lnTo>
                <a:lnTo>
                  <a:pt x="243052" y="159296"/>
                </a:lnTo>
                <a:lnTo>
                  <a:pt x="233794" y="166370"/>
                </a:lnTo>
                <a:lnTo>
                  <a:pt x="220332" y="168617"/>
                </a:lnTo>
                <a:lnTo>
                  <a:pt x="208876" y="166484"/>
                </a:lnTo>
                <a:lnTo>
                  <a:pt x="201206" y="160070"/>
                </a:lnTo>
                <a:lnTo>
                  <a:pt x="196913" y="149364"/>
                </a:lnTo>
                <a:lnTo>
                  <a:pt x="195567" y="134378"/>
                </a:lnTo>
                <a:lnTo>
                  <a:pt x="195567" y="55587"/>
                </a:lnTo>
                <a:lnTo>
                  <a:pt x="156946" y="55587"/>
                </a:lnTo>
                <a:lnTo>
                  <a:pt x="156946" y="141312"/>
                </a:lnTo>
                <a:lnTo>
                  <a:pt x="159194" y="164909"/>
                </a:lnTo>
                <a:lnTo>
                  <a:pt x="167233" y="183045"/>
                </a:lnTo>
                <a:lnTo>
                  <a:pt x="182968" y="194691"/>
                </a:lnTo>
                <a:lnTo>
                  <a:pt x="208318" y="198805"/>
                </a:lnTo>
                <a:lnTo>
                  <a:pt x="220535" y="197396"/>
                </a:lnTo>
                <a:lnTo>
                  <a:pt x="232232" y="193116"/>
                </a:lnTo>
                <a:lnTo>
                  <a:pt x="242697" y="185889"/>
                </a:lnTo>
                <a:lnTo>
                  <a:pt x="251231" y="175602"/>
                </a:lnTo>
                <a:lnTo>
                  <a:pt x="252031" y="175602"/>
                </a:lnTo>
                <a:lnTo>
                  <a:pt x="252031" y="195097"/>
                </a:lnTo>
                <a:lnTo>
                  <a:pt x="288721" y="195097"/>
                </a:lnTo>
                <a:lnTo>
                  <a:pt x="288721" y="175602"/>
                </a:lnTo>
                <a:lnTo>
                  <a:pt x="288721" y="168617"/>
                </a:lnTo>
                <a:lnTo>
                  <a:pt x="288721" y="55587"/>
                </a:lnTo>
                <a:close/>
              </a:path>
              <a:path w="824229" h="199389">
                <a:moveTo>
                  <a:pt x="443357" y="125145"/>
                </a:moveTo>
                <a:lnTo>
                  <a:pt x="438188" y="92202"/>
                </a:lnTo>
                <a:lnTo>
                  <a:pt x="431393" y="80645"/>
                </a:lnTo>
                <a:lnTo>
                  <a:pt x="426643" y="72580"/>
                </a:lnTo>
                <a:lnTo>
                  <a:pt x="424751" y="69367"/>
                </a:lnTo>
                <a:lnTo>
                  <a:pt x="406082" y="56083"/>
                </a:lnTo>
                <a:lnTo>
                  <a:pt x="404736" y="55816"/>
                </a:lnTo>
                <a:lnTo>
                  <a:pt x="404736" y="125437"/>
                </a:lnTo>
                <a:lnTo>
                  <a:pt x="402793" y="142163"/>
                </a:lnTo>
                <a:lnTo>
                  <a:pt x="396824" y="156362"/>
                </a:lnTo>
                <a:lnTo>
                  <a:pt x="386575" y="166204"/>
                </a:lnTo>
                <a:lnTo>
                  <a:pt x="371817" y="169887"/>
                </a:lnTo>
                <a:lnTo>
                  <a:pt x="357035" y="166204"/>
                </a:lnTo>
                <a:lnTo>
                  <a:pt x="346798" y="156362"/>
                </a:lnTo>
                <a:lnTo>
                  <a:pt x="340855" y="142163"/>
                </a:lnTo>
                <a:lnTo>
                  <a:pt x="338937" y="125437"/>
                </a:lnTo>
                <a:lnTo>
                  <a:pt x="340855" y="108572"/>
                </a:lnTo>
                <a:lnTo>
                  <a:pt x="346798" y="94259"/>
                </a:lnTo>
                <a:lnTo>
                  <a:pt x="357035" y="84353"/>
                </a:lnTo>
                <a:lnTo>
                  <a:pt x="371817" y="80645"/>
                </a:lnTo>
                <a:lnTo>
                  <a:pt x="386575" y="84353"/>
                </a:lnTo>
                <a:lnTo>
                  <a:pt x="396824" y="94259"/>
                </a:lnTo>
                <a:lnTo>
                  <a:pt x="402793" y="108572"/>
                </a:lnTo>
                <a:lnTo>
                  <a:pt x="404736" y="125437"/>
                </a:lnTo>
                <a:lnTo>
                  <a:pt x="404736" y="55816"/>
                </a:lnTo>
                <a:lnTo>
                  <a:pt x="385229" y="51777"/>
                </a:lnTo>
                <a:lnTo>
                  <a:pt x="372262" y="53022"/>
                </a:lnTo>
                <a:lnTo>
                  <a:pt x="360032" y="56832"/>
                </a:lnTo>
                <a:lnTo>
                  <a:pt x="349300" y="63309"/>
                </a:lnTo>
                <a:lnTo>
                  <a:pt x="340842" y="72580"/>
                </a:lnTo>
                <a:lnTo>
                  <a:pt x="340169" y="72580"/>
                </a:lnTo>
                <a:lnTo>
                  <a:pt x="340169" y="2438"/>
                </a:lnTo>
                <a:lnTo>
                  <a:pt x="301739" y="2438"/>
                </a:lnTo>
                <a:lnTo>
                  <a:pt x="301739" y="195097"/>
                </a:lnTo>
                <a:lnTo>
                  <a:pt x="338455" y="195097"/>
                </a:lnTo>
                <a:lnTo>
                  <a:pt x="338455" y="177215"/>
                </a:lnTo>
                <a:lnTo>
                  <a:pt x="338937" y="177215"/>
                </a:lnTo>
                <a:lnTo>
                  <a:pt x="346786" y="187083"/>
                </a:lnTo>
                <a:lnTo>
                  <a:pt x="357428" y="193776"/>
                </a:lnTo>
                <a:lnTo>
                  <a:pt x="370395" y="197599"/>
                </a:lnTo>
                <a:lnTo>
                  <a:pt x="385229" y="198805"/>
                </a:lnTo>
                <a:lnTo>
                  <a:pt x="406082" y="194500"/>
                </a:lnTo>
                <a:lnTo>
                  <a:pt x="424751" y="181203"/>
                </a:lnTo>
                <a:lnTo>
                  <a:pt x="427101" y="177215"/>
                </a:lnTo>
                <a:lnTo>
                  <a:pt x="431393" y="169887"/>
                </a:lnTo>
                <a:lnTo>
                  <a:pt x="438188" y="158292"/>
                </a:lnTo>
                <a:lnTo>
                  <a:pt x="443357" y="125145"/>
                </a:lnTo>
                <a:close/>
              </a:path>
              <a:path w="824229" h="199389">
                <a:moveTo>
                  <a:pt x="490245" y="2374"/>
                </a:moveTo>
                <a:lnTo>
                  <a:pt x="451510" y="2374"/>
                </a:lnTo>
                <a:lnTo>
                  <a:pt x="451510" y="195033"/>
                </a:lnTo>
                <a:lnTo>
                  <a:pt x="490245" y="195033"/>
                </a:lnTo>
                <a:lnTo>
                  <a:pt x="490245" y="2374"/>
                </a:lnTo>
                <a:close/>
              </a:path>
              <a:path w="824229" h="199389">
                <a:moveTo>
                  <a:pt x="542277" y="55575"/>
                </a:moveTo>
                <a:lnTo>
                  <a:pt x="503656" y="55575"/>
                </a:lnTo>
                <a:lnTo>
                  <a:pt x="503656" y="195033"/>
                </a:lnTo>
                <a:lnTo>
                  <a:pt x="542277" y="195033"/>
                </a:lnTo>
                <a:lnTo>
                  <a:pt x="542277" y="55575"/>
                </a:lnTo>
                <a:close/>
              </a:path>
              <a:path w="824229" h="199389">
                <a:moveTo>
                  <a:pt x="542277" y="2374"/>
                </a:moveTo>
                <a:lnTo>
                  <a:pt x="503656" y="2374"/>
                </a:lnTo>
                <a:lnTo>
                  <a:pt x="503656" y="33985"/>
                </a:lnTo>
                <a:lnTo>
                  <a:pt x="542277" y="33985"/>
                </a:lnTo>
                <a:lnTo>
                  <a:pt x="542277" y="2374"/>
                </a:lnTo>
                <a:close/>
              </a:path>
              <a:path w="824229" h="199389">
                <a:moveTo>
                  <a:pt x="688619" y="141605"/>
                </a:moveTo>
                <a:lnTo>
                  <a:pt x="651370" y="141605"/>
                </a:lnTo>
                <a:lnTo>
                  <a:pt x="648106" y="153212"/>
                </a:lnTo>
                <a:lnTo>
                  <a:pt x="641883" y="162140"/>
                </a:lnTo>
                <a:lnTo>
                  <a:pt x="632726" y="167868"/>
                </a:lnTo>
                <a:lnTo>
                  <a:pt x="620661" y="169887"/>
                </a:lnTo>
                <a:lnTo>
                  <a:pt x="605485" y="165823"/>
                </a:lnTo>
                <a:lnTo>
                  <a:pt x="595604" y="155409"/>
                </a:lnTo>
                <a:lnTo>
                  <a:pt x="590257" y="141262"/>
                </a:lnTo>
                <a:lnTo>
                  <a:pt x="588645" y="126022"/>
                </a:lnTo>
                <a:lnTo>
                  <a:pt x="590296" y="110274"/>
                </a:lnTo>
                <a:lnTo>
                  <a:pt x="595782" y="95643"/>
                </a:lnTo>
                <a:lnTo>
                  <a:pt x="605904" y="84848"/>
                </a:lnTo>
                <a:lnTo>
                  <a:pt x="621474" y="80645"/>
                </a:lnTo>
                <a:lnTo>
                  <a:pt x="632383" y="82207"/>
                </a:lnTo>
                <a:lnTo>
                  <a:pt x="640880" y="86791"/>
                </a:lnTo>
                <a:lnTo>
                  <a:pt x="646798" y="94322"/>
                </a:lnTo>
                <a:lnTo>
                  <a:pt x="649998" y="104673"/>
                </a:lnTo>
                <a:lnTo>
                  <a:pt x="687882" y="104673"/>
                </a:lnTo>
                <a:lnTo>
                  <a:pt x="681126" y="81368"/>
                </a:lnTo>
                <a:lnTo>
                  <a:pt x="666254" y="64846"/>
                </a:lnTo>
                <a:lnTo>
                  <a:pt x="645655" y="55016"/>
                </a:lnTo>
                <a:lnTo>
                  <a:pt x="621690" y="51765"/>
                </a:lnTo>
                <a:lnTo>
                  <a:pt x="591235" y="57480"/>
                </a:lnTo>
                <a:lnTo>
                  <a:pt x="568718" y="73291"/>
                </a:lnTo>
                <a:lnTo>
                  <a:pt x="554736" y="97256"/>
                </a:lnTo>
                <a:lnTo>
                  <a:pt x="549935" y="127393"/>
                </a:lnTo>
                <a:lnTo>
                  <a:pt x="555066" y="156146"/>
                </a:lnTo>
                <a:lnTo>
                  <a:pt x="569544" y="178739"/>
                </a:lnTo>
                <a:lnTo>
                  <a:pt x="591959" y="193509"/>
                </a:lnTo>
                <a:lnTo>
                  <a:pt x="620941" y="198805"/>
                </a:lnTo>
                <a:lnTo>
                  <a:pt x="646442" y="195059"/>
                </a:lnTo>
                <a:lnTo>
                  <a:pt x="666813" y="184061"/>
                </a:lnTo>
                <a:lnTo>
                  <a:pt x="681164" y="166128"/>
                </a:lnTo>
                <a:lnTo>
                  <a:pt x="688619" y="141605"/>
                </a:lnTo>
                <a:close/>
              </a:path>
              <a:path w="824229" h="199389">
                <a:moveTo>
                  <a:pt x="824026" y="195097"/>
                </a:moveTo>
                <a:lnTo>
                  <a:pt x="821804" y="189611"/>
                </a:lnTo>
                <a:lnTo>
                  <a:pt x="820343" y="182181"/>
                </a:lnTo>
                <a:lnTo>
                  <a:pt x="820280" y="181571"/>
                </a:lnTo>
                <a:lnTo>
                  <a:pt x="819531" y="173456"/>
                </a:lnTo>
                <a:lnTo>
                  <a:pt x="819531" y="173215"/>
                </a:lnTo>
                <a:lnTo>
                  <a:pt x="819289" y="164211"/>
                </a:lnTo>
                <a:lnTo>
                  <a:pt x="819289" y="126758"/>
                </a:lnTo>
                <a:lnTo>
                  <a:pt x="819289" y="91490"/>
                </a:lnTo>
                <a:lnTo>
                  <a:pt x="815327" y="77419"/>
                </a:lnTo>
                <a:lnTo>
                  <a:pt x="813562" y="71132"/>
                </a:lnTo>
                <a:lnTo>
                  <a:pt x="798855" y="59042"/>
                </a:lnTo>
                <a:lnTo>
                  <a:pt x="778929" y="53263"/>
                </a:lnTo>
                <a:lnTo>
                  <a:pt x="757516" y="51777"/>
                </a:lnTo>
                <a:lnTo>
                  <a:pt x="734187" y="54025"/>
                </a:lnTo>
                <a:lnTo>
                  <a:pt x="713435" y="61683"/>
                </a:lnTo>
                <a:lnTo>
                  <a:pt x="698169" y="76047"/>
                </a:lnTo>
                <a:lnTo>
                  <a:pt x="691311" y="98475"/>
                </a:lnTo>
                <a:lnTo>
                  <a:pt x="730021" y="98475"/>
                </a:lnTo>
                <a:lnTo>
                  <a:pt x="732561" y="88747"/>
                </a:lnTo>
                <a:lnTo>
                  <a:pt x="737844" y="82232"/>
                </a:lnTo>
                <a:lnTo>
                  <a:pt x="745617" y="78562"/>
                </a:lnTo>
                <a:lnTo>
                  <a:pt x="755611" y="77419"/>
                </a:lnTo>
                <a:lnTo>
                  <a:pt x="765213" y="78054"/>
                </a:lnTo>
                <a:lnTo>
                  <a:pt x="773150" y="80683"/>
                </a:lnTo>
                <a:lnTo>
                  <a:pt x="778560" y="86398"/>
                </a:lnTo>
                <a:lnTo>
                  <a:pt x="780554" y="96278"/>
                </a:lnTo>
                <a:lnTo>
                  <a:pt x="780554" y="126758"/>
                </a:lnTo>
                <a:lnTo>
                  <a:pt x="780554" y="141020"/>
                </a:lnTo>
                <a:lnTo>
                  <a:pt x="779907" y="149593"/>
                </a:lnTo>
                <a:lnTo>
                  <a:pt x="776224" y="160261"/>
                </a:lnTo>
                <a:lnTo>
                  <a:pt x="766902" y="169367"/>
                </a:lnTo>
                <a:lnTo>
                  <a:pt x="749338" y="173215"/>
                </a:lnTo>
                <a:lnTo>
                  <a:pt x="740397" y="172440"/>
                </a:lnTo>
                <a:lnTo>
                  <a:pt x="732853" y="169672"/>
                </a:lnTo>
                <a:lnTo>
                  <a:pt x="727646" y="164211"/>
                </a:lnTo>
                <a:lnTo>
                  <a:pt x="725703" y="155333"/>
                </a:lnTo>
                <a:lnTo>
                  <a:pt x="727570" y="146570"/>
                </a:lnTo>
                <a:lnTo>
                  <a:pt x="732612" y="140792"/>
                </a:lnTo>
                <a:lnTo>
                  <a:pt x="739889" y="137160"/>
                </a:lnTo>
                <a:lnTo>
                  <a:pt x="748512" y="134861"/>
                </a:lnTo>
                <a:lnTo>
                  <a:pt x="766584" y="132143"/>
                </a:lnTo>
                <a:lnTo>
                  <a:pt x="774496" y="130098"/>
                </a:lnTo>
                <a:lnTo>
                  <a:pt x="780554" y="126758"/>
                </a:lnTo>
                <a:lnTo>
                  <a:pt x="780554" y="96278"/>
                </a:lnTo>
                <a:lnTo>
                  <a:pt x="776744" y="105244"/>
                </a:lnTo>
                <a:lnTo>
                  <a:pt x="766597" y="109994"/>
                </a:lnTo>
                <a:lnTo>
                  <a:pt x="752030" y="112483"/>
                </a:lnTo>
                <a:lnTo>
                  <a:pt x="734999" y="114642"/>
                </a:lnTo>
                <a:lnTo>
                  <a:pt x="717372" y="118186"/>
                </a:lnTo>
                <a:lnTo>
                  <a:pt x="702017" y="125209"/>
                </a:lnTo>
                <a:lnTo>
                  <a:pt x="691172" y="137553"/>
                </a:lnTo>
                <a:lnTo>
                  <a:pt x="687057" y="157099"/>
                </a:lnTo>
                <a:lnTo>
                  <a:pt x="690791" y="175628"/>
                </a:lnTo>
                <a:lnTo>
                  <a:pt x="701027" y="188620"/>
                </a:lnTo>
                <a:lnTo>
                  <a:pt x="716254" y="196291"/>
                </a:lnTo>
                <a:lnTo>
                  <a:pt x="734999" y="198805"/>
                </a:lnTo>
                <a:lnTo>
                  <a:pt x="747839" y="197891"/>
                </a:lnTo>
                <a:lnTo>
                  <a:pt x="760387" y="194945"/>
                </a:lnTo>
                <a:lnTo>
                  <a:pt x="772058" y="189611"/>
                </a:lnTo>
                <a:lnTo>
                  <a:pt x="782243" y="181571"/>
                </a:lnTo>
                <a:lnTo>
                  <a:pt x="782510" y="186156"/>
                </a:lnTo>
                <a:lnTo>
                  <a:pt x="783463" y="190754"/>
                </a:lnTo>
                <a:lnTo>
                  <a:pt x="784923" y="195097"/>
                </a:lnTo>
                <a:lnTo>
                  <a:pt x="824026" y="195097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66300" y="4864976"/>
            <a:ext cx="19685" cy="962660"/>
          </a:xfrm>
          <a:custGeom>
            <a:avLst/>
            <a:gdLst/>
            <a:ahLst/>
            <a:cxnLst/>
            <a:rect l="l" t="t" r="r" b="b"/>
            <a:pathLst>
              <a:path w="19685" h="962660">
                <a:moveTo>
                  <a:pt x="19418" y="0"/>
                </a:moveTo>
                <a:lnTo>
                  <a:pt x="0" y="0"/>
                </a:lnTo>
                <a:lnTo>
                  <a:pt x="0" y="962037"/>
                </a:lnTo>
                <a:lnTo>
                  <a:pt x="19418" y="962037"/>
                </a:lnTo>
                <a:lnTo>
                  <a:pt x="19418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102" y="449089"/>
            <a:ext cx="3365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0">
                <a:solidFill>
                  <a:srgbClr val="706F6F"/>
                </a:solidFill>
                <a:latin typeface="Cambria"/>
                <a:cs typeface="Cambria"/>
              </a:rPr>
              <a:t>28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7560309" cy="10692130"/>
            <a:chOff x="0" y="0"/>
            <a:chExt cx="7560309" cy="10692130"/>
          </a:xfrm>
        </p:grpSpPr>
        <p:sp>
          <p:nvSpPr>
            <p:cNvPr id="5" name="object 5"/>
            <p:cNvSpPr/>
            <p:nvPr/>
          </p:nvSpPr>
          <p:spPr>
            <a:xfrm>
              <a:off x="2848499" y="486005"/>
              <a:ext cx="0" cy="423545"/>
            </a:xfrm>
            <a:custGeom>
              <a:avLst/>
              <a:gdLst/>
              <a:ahLst/>
              <a:cxnLst/>
              <a:rect l="l" t="t" r="r" b="b"/>
              <a:pathLst>
                <a:path w="0" h="423544">
                  <a:moveTo>
                    <a:pt x="0" y="4229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992" cy="10692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8752" y="3928965"/>
            <a:ext cx="3439795" cy="327660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377825">
              <a:lnSpc>
                <a:spcPct val="100000"/>
              </a:lnSpc>
              <a:spcBef>
                <a:spcPts val="420"/>
              </a:spcBef>
            </a:pPr>
            <a:r>
              <a:rPr dirty="0" sz="2400" spc="-570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2400" spc="-57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2400" spc="-19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2400" spc="-4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2400" spc="-4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2400" spc="-19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2400" spc="-215">
                <a:solidFill>
                  <a:srgbClr val="706F6F"/>
                </a:solidFill>
                <a:latin typeface="Arial MT"/>
                <a:cs typeface="Arial MT"/>
              </a:rPr>
              <a:t>5316,</a:t>
            </a:r>
            <a:endParaRPr sz="2400">
              <a:latin typeface="Arial MT"/>
              <a:cs typeface="Arial MT"/>
            </a:endParaRPr>
          </a:p>
          <a:p>
            <a:pPr algn="r" marL="12700" marR="15875" indent="972185">
              <a:lnSpc>
                <a:spcPct val="111100"/>
              </a:lnSpc>
            </a:pPr>
            <a:r>
              <a:rPr dirty="0" sz="2400" spc="-540">
                <a:solidFill>
                  <a:srgbClr val="706F6F"/>
                </a:solidFill>
                <a:latin typeface="Arial MT"/>
                <a:cs typeface="Arial MT"/>
              </a:rPr>
              <a:t>REGISTR</a:t>
            </a:r>
            <a:r>
              <a:rPr dirty="0" sz="2400" spc="-60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2400" spc="-19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2400" spc="-465">
                <a:solidFill>
                  <a:srgbClr val="706F6F"/>
                </a:solidFill>
                <a:latin typeface="Arial MT"/>
                <a:cs typeface="Arial MT"/>
              </a:rPr>
              <a:t>OFICIA</a:t>
            </a:r>
            <a:r>
              <a:rPr dirty="0" sz="2400" spc="-42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2400" spc="-19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2400" spc="-190">
                <a:solidFill>
                  <a:srgbClr val="706F6F"/>
                </a:solidFill>
                <a:latin typeface="Arial MT"/>
                <a:cs typeface="Arial MT"/>
              </a:rPr>
              <a:t>510,  </a:t>
            </a:r>
            <a:r>
              <a:rPr dirty="0" sz="2400" spc="60" b="1">
                <a:solidFill>
                  <a:srgbClr val="706F6F"/>
                </a:solidFill>
                <a:latin typeface="Arial"/>
                <a:cs typeface="Arial"/>
              </a:rPr>
              <a:t>MODELO</a:t>
            </a:r>
            <a:r>
              <a:rPr dirty="0" sz="2400" spc="-10" b="1">
                <a:solidFill>
                  <a:srgbClr val="706F6F"/>
                </a:solidFill>
                <a:latin typeface="Arial"/>
                <a:cs typeface="Arial"/>
              </a:rPr>
              <a:t> </a:t>
            </a:r>
            <a:r>
              <a:rPr dirty="0" sz="2400" spc="85" b="1">
                <a:solidFill>
                  <a:srgbClr val="706F6F"/>
                </a:solidFill>
                <a:latin typeface="Arial"/>
                <a:cs typeface="Arial"/>
              </a:rPr>
              <a:t>DE</a:t>
            </a:r>
            <a:r>
              <a:rPr dirty="0" sz="2400" spc="-5" b="1">
                <a:solidFill>
                  <a:srgbClr val="706F6F"/>
                </a:solidFill>
                <a:latin typeface="Arial"/>
                <a:cs typeface="Arial"/>
              </a:rPr>
              <a:t> </a:t>
            </a:r>
            <a:r>
              <a:rPr dirty="0" sz="2400" spc="20" b="1">
                <a:solidFill>
                  <a:srgbClr val="706F6F"/>
                </a:solidFill>
                <a:latin typeface="Arial"/>
                <a:cs typeface="Arial"/>
              </a:rPr>
              <a:t>GESTIÓN </a:t>
            </a:r>
            <a:r>
              <a:rPr dirty="0" sz="2400" spc="-650" b="1">
                <a:solidFill>
                  <a:srgbClr val="706F6F"/>
                </a:solidFill>
                <a:latin typeface="Arial"/>
                <a:cs typeface="Arial"/>
              </a:rPr>
              <a:t> </a:t>
            </a:r>
            <a:r>
              <a:rPr dirty="0" sz="2400" spc="85" b="1">
                <a:solidFill>
                  <a:srgbClr val="706F6F"/>
                </a:solidFill>
                <a:latin typeface="Arial"/>
                <a:cs typeface="Arial"/>
              </a:rPr>
              <a:t>DE </a:t>
            </a:r>
            <a:r>
              <a:rPr dirty="0" sz="2400" spc="25" b="1">
                <a:solidFill>
                  <a:srgbClr val="706F6F"/>
                </a:solidFill>
                <a:latin typeface="Arial"/>
                <a:cs typeface="Arial"/>
              </a:rPr>
              <a:t>APLICACIÓN </a:t>
            </a:r>
            <a:r>
              <a:rPr dirty="0" sz="2400" spc="35" b="1">
                <a:solidFill>
                  <a:srgbClr val="706F6F"/>
                </a:solidFill>
                <a:latin typeface="Arial"/>
                <a:cs typeface="Arial"/>
              </a:rPr>
              <a:t>DEL </a:t>
            </a:r>
            <a:r>
              <a:rPr dirty="0" sz="2400" spc="40" b="1">
                <a:solidFill>
                  <a:srgbClr val="706F6F"/>
                </a:solidFill>
                <a:latin typeface="Arial"/>
                <a:cs typeface="Arial"/>
              </a:rPr>
              <a:t> </a:t>
            </a:r>
            <a:r>
              <a:rPr dirty="0" sz="2400" spc="50" b="1">
                <a:solidFill>
                  <a:srgbClr val="706F6F"/>
                </a:solidFill>
                <a:latin typeface="Arial"/>
                <a:cs typeface="Arial"/>
              </a:rPr>
              <a:t>CONSENTIMIENTO</a:t>
            </a:r>
            <a:endParaRPr sz="2400">
              <a:latin typeface="Arial"/>
              <a:cs typeface="Arial"/>
            </a:endParaRPr>
          </a:p>
          <a:p>
            <a:pPr algn="r" marL="1718310" marR="15875" indent="-229235">
              <a:lnSpc>
                <a:spcPct val="111100"/>
              </a:lnSpc>
            </a:pPr>
            <a:r>
              <a:rPr dirty="0" sz="2400" spc="25" b="1">
                <a:solidFill>
                  <a:srgbClr val="706F6F"/>
                </a:solidFill>
                <a:latin typeface="Arial"/>
                <a:cs typeface="Arial"/>
              </a:rPr>
              <a:t>INFORMADO  </a:t>
            </a:r>
            <a:r>
              <a:rPr dirty="0" sz="2400" spc="-56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2400" spc="-55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2400" spc="-19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2400" spc="-395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2400" spc="-415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2400" spc="-19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2400" spc="-465">
                <a:solidFill>
                  <a:srgbClr val="706F6F"/>
                </a:solidFill>
                <a:latin typeface="Arial MT"/>
                <a:cs typeface="Arial MT"/>
              </a:rPr>
              <a:t>PRÁCTICA  </a:t>
            </a:r>
            <a:r>
              <a:rPr dirty="0" sz="2400" spc="-48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999" y="9748003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4" h="0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101600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9791" y="449089"/>
            <a:ext cx="25590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5">
                <a:solidFill>
                  <a:srgbClr val="706F6F"/>
                </a:solidFill>
                <a:latin typeface="Georgia"/>
                <a:cs typeface="Georgia"/>
              </a:rPr>
              <a:t>31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8121" y="1589709"/>
            <a:ext cx="5897880" cy="8303259"/>
            <a:chOff x="868121" y="1589709"/>
            <a:chExt cx="5897880" cy="8303259"/>
          </a:xfrm>
        </p:grpSpPr>
        <p:sp>
          <p:nvSpPr>
            <p:cNvPr id="6" name="object 6"/>
            <p:cNvSpPr/>
            <p:nvPr/>
          </p:nvSpPr>
          <p:spPr>
            <a:xfrm>
              <a:off x="868121" y="1589709"/>
              <a:ext cx="5897880" cy="8303259"/>
            </a:xfrm>
            <a:custGeom>
              <a:avLst/>
              <a:gdLst/>
              <a:ahLst/>
              <a:cxnLst/>
              <a:rect l="l" t="t" r="r" b="b"/>
              <a:pathLst>
                <a:path w="5897880" h="8303259">
                  <a:moveTo>
                    <a:pt x="5897880" y="0"/>
                  </a:moveTo>
                  <a:lnTo>
                    <a:pt x="0" y="0"/>
                  </a:lnTo>
                  <a:lnTo>
                    <a:pt x="0" y="8302752"/>
                  </a:lnTo>
                  <a:lnTo>
                    <a:pt x="5897880" y="8302752"/>
                  </a:lnTo>
                  <a:lnTo>
                    <a:pt x="589788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9998" y="1621586"/>
              <a:ext cx="5760085" cy="8169275"/>
            </a:xfrm>
            <a:custGeom>
              <a:avLst/>
              <a:gdLst/>
              <a:ahLst/>
              <a:cxnLst/>
              <a:rect l="l" t="t" r="r" b="b"/>
              <a:pathLst>
                <a:path w="5760084" h="8169275">
                  <a:moveTo>
                    <a:pt x="5759996" y="0"/>
                  </a:moveTo>
                  <a:lnTo>
                    <a:pt x="0" y="0"/>
                  </a:lnTo>
                  <a:lnTo>
                    <a:pt x="0" y="8168830"/>
                  </a:lnTo>
                  <a:lnTo>
                    <a:pt x="5759996" y="8168830"/>
                  </a:lnTo>
                  <a:lnTo>
                    <a:pt x="575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60887" y="1669725"/>
            <a:ext cx="5439410" cy="8086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45">
                <a:latin typeface="Arial MT"/>
                <a:cs typeface="Arial MT"/>
              </a:rPr>
              <a:t>Registro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30">
                <a:latin typeface="Arial MT"/>
                <a:cs typeface="Arial MT"/>
              </a:rPr>
              <a:t>Oficial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55">
                <a:latin typeface="Arial MT"/>
                <a:cs typeface="Arial MT"/>
              </a:rPr>
              <a:t>Suplemento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85">
                <a:latin typeface="Arial MT"/>
                <a:cs typeface="Arial MT"/>
              </a:rPr>
              <a:t>510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30">
                <a:latin typeface="Arial MT"/>
                <a:cs typeface="Arial MT"/>
              </a:rPr>
              <a:t>del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85">
                <a:latin typeface="Arial MT"/>
                <a:cs typeface="Arial MT"/>
              </a:rPr>
              <a:t>22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55">
                <a:latin typeface="Arial MT"/>
                <a:cs typeface="Arial MT"/>
              </a:rPr>
              <a:t>de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130">
                <a:latin typeface="Arial MT"/>
                <a:cs typeface="Arial MT"/>
              </a:rPr>
              <a:t>febrero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55">
                <a:latin typeface="Arial MT"/>
                <a:cs typeface="Arial MT"/>
              </a:rPr>
              <a:t>de</a:t>
            </a:r>
            <a:r>
              <a:rPr dirty="0" sz="1100" spc="-40">
                <a:latin typeface="Arial MT"/>
                <a:cs typeface="Arial MT"/>
              </a:rPr>
              <a:t> </a:t>
            </a:r>
            <a:r>
              <a:rPr dirty="0" sz="1100" spc="-85">
                <a:latin typeface="Arial MT"/>
                <a:cs typeface="Arial MT"/>
              </a:rPr>
              <a:t>2016</a:t>
            </a:r>
            <a:endParaRPr sz="1100">
              <a:latin typeface="Arial MT"/>
              <a:cs typeface="Arial MT"/>
            </a:endParaRPr>
          </a:p>
          <a:p>
            <a:pPr algn="ctr" marL="215265">
              <a:lnSpc>
                <a:spcPct val="100000"/>
              </a:lnSpc>
              <a:spcBef>
                <a:spcPts val="980"/>
              </a:spcBef>
            </a:pPr>
            <a:r>
              <a:rPr dirty="0" sz="1200" spc="-17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MINISTRA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00">
                <a:latin typeface="Arial MT"/>
                <a:cs typeface="Arial MT"/>
              </a:rPr>
              <a:t>SALUD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7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dirty="0" sz="1200" spc="-114">
                <a:latin typeface="Arial MT"/>
                <a:cs typeface="Arial MT"/>
              </a:rPr>
              <a:t>Considerando:</a:t>
            </a:r>
            <a:endParaRPr sz="1200">
              <a:latin typeface="Arial MT"/>
              <a:cs typeface="Arial MT"/>
            </a:endParaRPr>
          </a:p>
          <a:p>
            <a:pPr algn="just" marL="76200" marR="8890">
              <a:lnSpc>
                <a:spcPts val="1380"/>
              </a:lnSpc>
              <a:spcBef>
                <a:spcPts val="1070"/>
              </a:spcBef>
            </a:pPr>
            <a:r>
              <a:rPr dirty="0" sz="1200" spc="-140">
                <a:latin typeface="Arial MT"/>
                <a:cs typeface="Arial MT"/>
              </a:rPr>
              <a:t>Que,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Constitución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0">
                <a:latin typeface="Arial MT"/>
                <a:cs typeface="Arial MT"/>
              </a:rPr>
              <a:t>República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30">
                <a:latin typeface="Arial MT"/>
                <a:cs typeface="Arial MT"/>
              </a:rPr>
              <a:t>Ecuador,</a:t>
            </a:r>
            <a:r>
              <a:rPr dirty="0" sz="1200" spc="-125">
                <a:latin typeface="Arial MT"/>
                <a:cs typeface="Arial MT"/>
              </a:rPr>
              <a:t> 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70">
                <a:latin typeface="Arial MT"/>
                <a:cs typeface="Arial MT"/>
              </a:rPr>
              <a:t>3, </a:t>
            </a:r>
            <a:r>
              <a:rPr dirty="0" sz="1200" spc="-130">
                <a:latin typeface="Arial MT"/>
                <a:cs typeface="Arial MT"/>
              </a:rPr>
              <a:t>manda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son</a:t>
            </a:r>
            <a:r>
              <a:rPr dirty="0" sz="1200" spc="-114">
                <a:latin typeface="Arial MT"/>
                <a:cs typeface="Arial MT"/>
              </a:rPr>
              <a:t> deberes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primordiales del </a:t>
            </a:r>
            <a:r>
              <a:rPr dirty="0" sz="1200" spc="-114">
                <a:latin typeface="Arial MT"/>
                <a:cs typeface="Arial MT"/>
              </a:rPr>
              <a:t>Estado, </a:t>
            </a:r>
            <a:r>
              <a:rPr dirty="0" sz="1200" spc="-90">
                <a:latin typeface="Arial MT"/>
                <a:cs typeface="Arial MT"/>
              </a:rPr>
              <a:t>entre </a:t>
            </a:r>
            <a:r>
              <a:rPr dirty="0" sz="1200" spc="-85">
                <a:latin typeface="Arial MT"/>
                <a:cs typeface="Arial MT"/>
              </a:rPr>
              <a:t>otros: </a:t>
            </a:r>
            <a:r>
              <a:rPr dirty="0" sz="1200" spc="-20">
                <a:latin typeface="Arial MT"/>
                <a:cs typeface="Arial MT"/>
              </a:rPr>
              <a:t>“1. </a:t>
            </a:r>
            <a:r>
              <a:rPr dirty="0" sz="1200" spc="-110">
                <a:latin typeface="Arial MT"/>
                <a:cs typeface="Arial MT"/>
              </a:rPr>
              <a:t>Garantizar </a:t>
            </a:r>
            <a:r>
              <a:rPr dirty="0" sz="1200" spc="-85">
                <a:latin typeface="Arial MT"/>
                <a:cs typeface="Arial MT"/>
              </a:rPr>
              <a:t>sin discriminación </a:t>
            </a:r>
            <a:r>
              <a:rPr dirty="0" sz="1200" spc="-105">
                <a:latin typeface="Arial MT"/>
                <a:cs typeface="Arial MT"/>
              </a:rPr>
              <a:t>alguna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efectivo </a:t>
            </a:r>
            <a:r>
              <a:rPr dirty="0" sz="1200" spc="-120">
                <a:latin typeface="Arial MT"/>
                <a:cs typeface="Arial MT"/>
              </a:rPr>
              <a:t>goce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10">
                <a:latin typeface="Arial MT"/>
                <a:cs typeface="Arial MT"/>
              </a:rPr>
              <a:t>derechos </a:t>
            </a:r>
            <a:r>
              <a:rPr dirty="0" sz="1200" spc="-95">
                <a:latin typeface="Arial MT"/>
                <a:cs typeface="Arial MT"/>
              </a:rPr>
              <a:t>establecidos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Constitución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los instrumentos internacionales,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75">
                <a:latin typeface="Arial MT"/>
                <a:cs typeface="Arial MT"/>
              </a:rPr>
              <a:t>particular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educación,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alimentación,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seguridad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social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agua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habitantes.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[...]”.;</a:t>
            </a:r>
            <a:endParaRPr sz="1200">
              <a:latin typeface="Arial MT"/>
              <a:cs typeface="Arial MT"/>
            </a:endParaRPr>
          </a:p>
          <a:p>
            <a:pPr algn="just" marL="76200" marR="9525">
              <a:lnSpc>
                <a:spcPts val="1380"/>
              </a:lnSpc>
              <a:spcBef>
                <a:spcPts val="1000"/>
              </a:spcBef>
            </a:pPr>
            <a:r>
              <a:rPr dirty="0" sz="1200" spc="-140">
                <a:latin typeface="Arial MT"/>
                <a:cs typeface="Arial MT"/>
              </a:rPr>
              <a:t>Que,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95">
                <a:latin typeface="Arial MT"/>
                <a:cs typeface="Arial MT"/>
              </a:rPr>
              <a:t>32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citada </a:t>
            </a:r>
            <a:r>
              <a:rPr dirty="0" sz="1200" spc="-95">
                <a:latin typeface="Arial MT"/>
                <a:cs typeface="Arial MT"/>
              </a:rPr>
              <a:t>Constitución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0">
                <a:latin typeface="Arial MT"/>
                <a:cs typeface="Arial MT"/>
              </a:rPr>
              <a:t>República dispone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125">
                <a:latin typeface="Arial MT"/>
                <a:cs typeface="Arial MT"/>
              </a:rPr>
              <a:t>es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110">
                <a:latin typeface="Arial MT"/>
                <a:cs typeface="Arial MT"/>
              </a:rPr>
              <a:t>derecho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garantiza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Estado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mediante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políticas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económicas,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sociales,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culturales,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educativas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ambientales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acceso </a:t>
            </a:r>
            <a:r>
              <a:rPr dirty="0" sz="1200" spc="-105">
                <a:latin typeface="Arial MT"/>
                <a:cs typeface="Arial MT"/>
              </a:rPr>
              <a:t>permanente, oportuno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5">
                <a:latin typeface="Arial MT"/>
                <a:cs typeface="Arial MT"/>
              </a:rPr>
              <a:t>sin </a:t>
            </a:r>
            <a:r>
              <a:rPr dirty="0" sz="1200" spc="-100">
                <a:latin typeface="Arial MT"/>
                <a:cs typeface="Arial MT"/>
              </a:rPr>
              <a:t>exclusión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05">
                <a:latin typeface="Arial MT"/>
                <a:cs typeface="Arial MT"/>
              </a:rPr>
              <a:t>programas, acciones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5">
                <a:latin typeface="Arial MT"/>
                <a:cs typeface="Arial MT"/>
              </a:rPr>
              <a:t>servicios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promoción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90">
                <a:latin typeface="Arial MT"/>
                <a:cs typeface="Arial MT"/>
              </a:rPr>
              <a:t>tención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integral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salud;</a:t>
            </a:r>
            <a:endParaRPr sz="1200">
              <a:latin typeface="Arial MT"/>
              <a:cs typeface="Arial MT"/>
            </a:endParaRPr>
          </a:p>
          <a:p>
            <a:pPr algn="just" marL="76200" marR="10795">
              <a:lnSpc>
                <a:spcPts val="1380"/>
              </a:lnSpc>
              <a:spcBef>
                <a:spcPts val="1000"/>
              </a:spcBef>
            </a:pPr>
            <a:r>
              <a:rPr dirty="0" sz="1200" spc="-140">
                <a:latin typeface="Arial MT"/>
                <a:cs typeface="Arial MT"/>
              </a:rPr>
              <a:t>Que,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30">
                <a:latin typeface="Arial MT"/>
                <a:cs typeface="Arial MT"/>
              </a:rPr>
              <a:t>Norma </a:t>
            </a:r>
            <a:r>
              <a:rPr dirty="0" sz="1200" spc="-114">
                <a:latin typeface="Arial MT"/>
                <a:cs typeface="Arial MT"/>
              </a:rPr>
              <a:t>Suprema,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80">
                <a:latin typeface="Arial MT"/>
                <a:cs typeface="Arial MT"/>
              </a:rPr>
              <a:t>358, </a:t>
            </a:r>
            <a:r>
              <a:rPr dirty="0" sz="1200" spc="-100">
                <a:latin typeface="Arial MT"/>
                <a:cs typeface="Arial MT"/>
              </a:rPr>
              <a:t>establece </a:t>
            </a:r>
            <a:r>
              <a:rPr dirty="0" sz="1200" spc="-105">
                <a:latin typeface="Arial MT"/>
                <a:cs typeface="Arial MT"/>
              </a:rPr>
              <a:t>que: </a:t>
            </a:r>
            <a:r>
              <a:rPr dirty="0" sz="1200" spc="-60">
                <a:latin typeface="Arial MT"/>
                <a:cs typeface="Arial MT"/>
              </a:rPr>
              <a:t>“El </a:t>
            </a:r>
            <a:r>
              <a:rPr dirty="0" sz="1200" spc="-100">
                <a:latin typeface="Arial MT"/>
                <a:cs typeface="Arial MT"/>
              </a:rPr>
              <a:t>sistema </a:t>
            </a:r>
            <a:r>
              <a:rPr dirty="0" sz="1200" spc="-95">
                <a:latin typeface="Arial MT"/>
                <a:cs typeface="Arial MT"/>
              </a:rPr>
              <a:t>nacional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95">
                <a:latin typeface="Arial MT"/>
                <a:cs typeface="Arial MT"/>
              </a:rPr>
              <a:t>tendrá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finalidad el </a:t>
            </a:r>
            <a:r>
              <a:rPr dirty="0" sz="1200" spc="-90">
                <a:latin typeface="Arial MT"/>
                <a:cs typeface="Arial MT"/>
              </a:rPr>
              <a:t>desarrollo, protección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00">
                <a:latin typeface="Arial MT"/>
                <a:cs typeface="Arial MT"/>
              </a:rPr>
              <a:t>recuperación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110">
                <a:latin typeface="Arial MT"/>
                <a:cs typeface="Arial MT"/>
              </a:rPr>
              <a:t>capacidades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5">
                <a:latin typeface="Arial MT"/>
                <a:cs typeface="Arial MT"/>
              </a:rPr>
              <a:t>potencialidades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vida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saludable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integral,</a:t>
            </a:r>
            <a:r>
              <a:rPr dirty="0" sz="1200" spc="-90">
                <a:latin typeface="Arial MT"/>
                <a:cs typeface="Arial MT"/>
              </a:rPr>
              <a:t> tanto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individual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colectiva.[...]”.;</a:t>
            </a:r>
            <a:endParaRPr sz="1200">
              <a:latin typeface="Arial MT"/>
              <a:cs typeface="Arial MT"/>
            </a:endParaRPr>
          </a:p>
          <a:p>
            <a:pPr algn="just" marL="76200" marR="10160">
              <a:lnSpc>
                <a:spcPts val="1380"/>
              </a:lnSpc>
              <a:spcBef>
                <a:spcPts val="1000"/>
              </a:spcBef>
            </a:pPr>
            <a:r>
              <a:rPr dirty="0" sz="1200" spc="-140">
                <a:latin typeface="Arial MT"/>
                <a:cs typeface="Arial MT"/>
              </a:rPr>
              <a:t>Que,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Constitución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República,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artículo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361,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preceptúa:</a:t>
            </a:r>
            <a:r>
              <a:rPr dirty="0" sz="1200" spc="-18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“El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Estado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ejercerá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90">
                <a:latin typeface="Arial MT"/>
                <a:cs typeface="Arial MT"/>
              </a:rPr>
              <a:t> rectoría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sistema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95">
                <a:latin typeface="Arial MT"/>
                <a:cs typeface="Arial MT"/>
              </a:rPr>
              <a:t>través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autoridad </a:t>
            </a:r>
            <a:r>
              <a:rPr dirty="0" sz="1200" spc="-85">
                <a:latin typeface="Arial MT"/>
                <a:cs typeface="Arial MT"/>
              </a:rPr>
              <a:t>sanitaria </a:t>
            </a:r>
            <a:r>
              <a:rPr dirty="0" sz="1200" spc="-90">
                <a:latin typeface="Arial MT"/>
                <a:cs typeface="Arial MT"/>
              </a:rPr>
              <a:t>nacional, </a:t>
            </a:r>
            <a:r>
              <a:rPr dirty="0" sz="1200" spc="-110">
                <a:latin typeface="Arial MT"/>
                <a:cs typeface="Arial MT"/>
              </a:rPr>
              <a:t>será responsable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5">
                <a:latin typeface="Arial MT"/>
                <a:cs typeface="Arial MT"/>
              </a:rPr>
              <a:t>formular </a:t>
            </a:r>
            <a:r>
              <a:rPr dirty="0" sz="1200" spc="-80">
                <a:latin typeface="Arial MT"/>
                <a:cs typeface="Arial MT"/>
              </a:rPr>
              <a:t>la política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nacional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salud,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00">
                <a:latin typeface="Arial MT"/>
                <a:cs typeface="Arial MT"/>
              </a:rPr>
              <a:t>normará, </a:t>
            </a:r>
            <a:r>
              <a:rPr dirty="0" sz="1200" spc="-95">
                <a:latin typeface="Arial MT"/>
                <a:cs typeface="Arial MT"/>
              </a:rPr>
              <a:t>regulará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0">
                <a:latin typeface="Arial MT"/>
                <a:cs typeface="Arial MT"/>
              </a:rPr>
              <a:t>controlará </a:t>
            </a:r>
            <a:r>
              <a:rPr dirty="0" sz="1200" spc="-105">
                <a:latin typeface="Arial MT"/>
                <a:cs typeface="Arial MT"/>
              </a:rPr>
              <a:t>todas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95">
                <a:latin typeface="Arial MT"/>
                <a:cs typeface="Arial MT"/>
              </a:rPr>
              <a:t>actividades </a:t>
            </a:r>
            <a:r>
              <a:rPr dirty="0" sz="1200" spc="-100">
                <a:latin typeface="Arial MT"/>
                <a:cs typeface="Arial MT"/>
              </a:rPr>
              <a:t>relacionadas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salud,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así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funcionamiento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entidades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sector”;</a:t>
            </a:r>
            <a:endParaRPr sz="1200">
              <a:latin typeface="Arial MT"/>
              <a:cs typeface="Arial MT"/>
            </a:endParaRPr>
          </a:p>
          <a:p>
            <a:pPr algn="just" marL="76200" marR="9525">
              <a:lnSpc>
                <a:spcPts val="1380"/>
              </a:lnSpc>
              <a:spcBef>
                <a:spcPts val="1000"/>
              </a:spcBef>
            </a:pPr>
            <a:r>
              <a:rPr dirty="0" sz="1200" spc="-140">
                <a:latin typeface="Arial MT"/>
                <a:cs typeface="Arial MT"/>
              </a:rPr>
              <a:t>Que,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95">
                <a:latin typeface="Arial MT"/>
                <a:cs typeface="Arial MT"/>
              </a:rPr>
              <a:t>362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Constitución </a:t>
            </a:r>
            <a:r>
              <a:rPr dirty="0" sz="1200" spc="-85">
                <a:latin typeface="Arial MT"/>
                <a:cs typeface="Arial MT"/>
              </a:rPr>
              <a:t>prescribe: </a:t>
            </a:r>
            <a:r>
              <a:rPr dirty="0" sz="1200" spc="-65">
                <a:latin typeface="Arial MT"/>
                <a:cs typeface="Arial MT"/>
              </a:rPr>
              <a:t>“La </a:t>
            </a:r>
            <a:r>
              <a:rPr dirty="0" sz="1200" spc="-95">
                <a:latin typeface="Arial MT"/>
                <a:cs typeface="Arial MT"/>
              </a:rPr>
              <a:t>atención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servicio </a:t>
            </a:r>
            <a:r>
              <a:rPr dirty="0" sz="1200" spc="-90">
                <a:latin typeface="Arial MT"/>
                <a:cs typeface="Arial MT"/>
              </a:rPr>
              <a:t>público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95">
                <a:latin typeface="Arial MT"/>
                <a:cs typeface="Arial MT"/>
              </a:rPr>
              <a:t>prestará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95">
                <a:latin typeface="Arial MT"/>
                <a:cs typeface="Arial MT"/>
              </a:rPr>
              <a:t>través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100">
                <a:latin typeface="Arial MT"/>
                <a:cs typeface="Arial MT"/>
              </a:rPr>
              <a:t>entidades </a:t>
            </a:r>
            <a:r>
              <a:rPr dirty="0" sz="1200" spc="-90">
                <a:latin typeface="Arial MT"/>
                <a:cs typeface="Arial MT"/>
              </a:rPr>
              <a:t>estatales, </a:t>
            </a:r>
            <a:r>
              <a:rPr dirty="0" sz="1200" spc="-95">
                <a:latin typeface="Arial MT"/>
                <a:cs typeface="Arial MT"/>
              </a:rPr>
              <a:t>privadas, </a:t>
            </a:r>
            <a:r>
              <a:rPr dirty="0" sz="1200" spc="-110">
                <a:latin typeface="Arial MT"/>
                <a:cs typeface="Arial MT"/>
              </a:rPr>
              <a:t>autónomas, </a:t>
            </a:r>
            <a:r>
              <a:rPr dirty="0" sz="1200" spc="-90">
                <a:latin typeface="Arial MT"/>
                <a:cs typeface="Arial MT"/>
              </a:rPr>
              <a:t>comunitarias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00">
                <a:latin typeface="Arial MT"/>
                <a:cs typeface="Arial MT"/>
              </a:rPr>
              <a:t>aquellas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05">
                <a:latin typeface="Arial MT"/>
                <a:cs typeface="Arial MT"/>
              </a:rPr>
              <a:t>ejerzan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100">
                <a:latin typeface="Arial MT"/>
                <a:cs typeface="Arial MT"/>
              </a:rPr>
              <a:t>medicinas ancestrales </a:t>
            </a:r>
            <a:r>
              <a:rPr dirty="0" sz="1200" spc="-85">
                <a:latin typeface="Arial MT"/>
                <a:cs typeface="Arial MT"/>
              </a:rPr>
              <a:t>alternativas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5">
                <a:latin typeface="Arial MT"/>
                <a:cs typeface="Arial MT"/>
              </a:rPr>
              <a:t>complementarias. </a:t>
            </a:r>
            <a:r>
              <a:rPr dirty="0" sz="1200" spc="-13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servicios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serán </a:t>
            </a:r>
            <a:r>
              <a:rPr dirty="0" sz="1200" spc="-105">
                <a:latin typeface="Arial MT"/>
                <a:cs typeface="Arial MT"/>
              </a:rPr>
              <a:t>seguros,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calidad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0">
                <a:latin typeface="Arial MT"/>
                <a:cs typeface="Arial MT"/>
              </a:rPr>
              <a:t>calidez,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5">
                <a:latin typeface="Arial MT"/>
                <a:cs typeface="Arial MT"/>
              </a:rPr>
              <a:t>garantizarán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90">
                <a:latin typeface="Arial MT"/>
                <a:cs typeface="Arial MT"/>
              </a:rPr>
              <a:t>informado,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acceso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confidencialidad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pacientes.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[...]”;</a:t>
            </a:r>
            <a:endParaRPr sz="1200">
              <a:latin typeface="Arial MT"/>
              <a:cs typeface="Arial MT"/>
            </a:endParaRPr>
          </a:p>
          <a:p>
            <a:pPr algn="just" marL="76200" marR="5080">
              <a:lnSpc>
                <a:spcPts val="1380"/>
              </a:lnSpc>
              <a:spcBef>
                <a:spcPts val="1000"/>
              </a:spcBef>
            </a:pPr>
            <a:r>
              <a:rPr dirty="0" sz="1200" spc="-140">
                <a:latin typeface="Arial MT"/>
                <a:cs typeface="Arial MT"/>
              </a:rPr>
              <a:t>Que,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Declaración Universal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95">
                <a:latin typeface="Arial MT"/>
                <a:cs typeface="Arial MT"/>
              </a:rPr>
              <a:t>Bioética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0">
                <a:latin typeface="Arial MT"/>
                <a:cs typeface="Arial MT"/>
              </a:rPr>
              <a:t>Derechos </a:t>
            </a:r>
            <a:r>
              <a:rPr dirty="0" sz="1200" spc="-130">
                <a:latin typeface="Arial MT"/>
                <a:cs typeface="Arial MT"/>
              </a:rPr>
              <a:t>Humanos, </a:t>
            </a:r>
            <a:r>
              <a:rPr dirty="0" sz="1200" spc="-114">
                <a:latin typeface="Arial MT"/>
                <a:cs typeface="Arial MT"/>
              </a:rPr>
              <a:t>adoptada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0">
                <a:latin typeface="Arial MT"/>
                <a:cs typeface="Arial MT"/>
              </a:rPr>
              <a:t>Conferencia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General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210">
                <a:latin typeface="Arial MT"/>
                <a:cs typeface="Arial MT"/>
              </a:rPr>
              <a:t>UNESCO,</a:t>
            </a:r>
            <a:r>
              <a:rPr dirty="0" sz="1200" spc="-20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artículo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6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respecto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consentimiento,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preceptúa: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“1. </a:t>
            </a:r>
            <a:r>
              <a:rPr dirty="0" sz="1200" spc="-165">
                <a:latin typeface="Arial MT"/>
                <a:cs typeface="Arial MT"/>
              </a:rPr>
              <a:t>Toda 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 </a:t>
            </a:r>
            <a:r>
              <a:rPr dirty="0" sz="1200" spc="-105">
                <a:latin typeface="Arial MT"/>
                <a:cs typeface="Arial MT"/>
              </a:rPr>
              <a:t>médica </a:t>
            </a:r>
            <a:r>
              <a:rPr dirty="0" sz="1200" spc="-90">
                <a:latin typeface="Arial MT"/>
                <a:cs typeface="Arial MT"/>
              </a:rPr>
              <a:t>preventiva, </a:t>
            </a:r>
            <a:r>
              <a:rPr dirty="0" sz="1200" spc="-95">
                <a:latin typeface="Arial MT"/>
                <a:cs typeface="Arial MT"/>
              </a:rPr>
              <a:t>diagnóstica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0">
                <a:latin typeface="Arial MT"/>
                <a:cs typeface="Arial MT"/>
              </a:rPr>
              <a:t>terapéutica </a:t>
            </a:r>
            <a:r>
              <a:rPr dirty="0" sz="1200" spc="-105">
                <a:latin typeface="Arial MT"/>
                <a:cs typeface="Arial MT"/>
              </a:rPr>
              <a:t>solo </a:t>
            </a:r>
            <a:r>
              <a:rPr dirty="0" sz="1200" spc="-110">
                <a:latin typeface="Arial MT"/>
                <a:cs typeface="Arial MT"/>
              </a:rPr>
              <a:t>habrá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llevarse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20">
                <a:latin typeface="Arial MT"/>
                <a:cs typeface="Arial MT"/>
              </a:rPr>
              <a:t>cabo </a:t>
            </a:r>
            <a:r>
              <a:rPr dirty="0" sz="1200" spc="-95">
                <a:latin typeface="Arial MT"/>
                <a:cs typeface="Arial MT"/>
              </a:rPr>
              <a:t>previo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70">
                <a:latin typeface="Arial MT"/>
                <a:cs typeface="Arial MT"/>
              </a:rPr>
              <a:t>libre </a:t>
            </a:r>
            <a:r>
              <a:rPr dirty="0" sz="1200" spc="-135">
                <a:latin typeface="Arial MT"/>
                <a:cs typeface="Arial MT"/>
              </a:rPr>
              <a:t>e </a:t>
            </a:r>
            <a:r>
              <a:rPr dirty="0" sz="1200" spc="-95">
                <a:latin typeface="Arial MT"/>
                <a:cs typeface="Arial MT"/>
              </a:rPr>
              <a:t>informado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4">
                <a:latin typeface="Arial MT"/>
                <a:cs typeface="Arial MT"/>
              </a:rPr>
              <a:t>persona </a:t>
            </a:r>
            <a:r>
              <a:rPr dirty="0" sz="1200" spc="-95">
                <a:latin typeface="Arial MT"/>
                <a:cs typeface="Arial MT"/>
              </a:rPr>
              <a:t>interesada, </a:t>
            </a:r>
            <a:r>
              <a:rPr dirty="0" sz="1200" spc="-125">
                <a:latin typeface="Arial MT"/>
                <a:cs typeface="Arial MT"/>
              </a:rPr>
              <a:t>basado en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información </a:t>
            </a:r>
            <a:r>
              <a:rPr dirty="0" sz="1200" spc="-114">
                <a:latin typeface="Arial MT"/>
                <a:cs typeface="Arial MT"/>
              </a:rPr>
              <a:t>adecuada.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Cuando </a:t>
            </a:r>
            <a:r>
              <a:rPr dirty="0" sz="1200" spc="-105">
                <a:latin typeface="Arial MT"/>
                <a:cs typeface="Arial MT"/>
              </a:rPr>
              <a:t>proceda,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110">
                <a:latin typeface="Arial MT"/>
                <a:cs typeface="Arial MT"/>
              </a:rPr>
              <a:t>debería </a:t>
            </a:r>
            <a:r>
              <a:rPr dirty="0" sz="1200" spc="-100">
                <a:latin typeface="Arial MT"/>
                <a:cs typeface="Arial MT"/>
              </a:rPr>
              <a:t>ser </a:t>
            </a:r>
            <a:r>
              <a:rPr dirty="0" sz="1200" spc="-114">
                <a:latin typeface="Arial MT"/>
                <a:cs typeface="Arial MT"/>
              </a:rPr>
              <a:t>expreso y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4">
                <a:latin typeface="Arial MT"/>
                <a:cs typeface="Arial MT"/>
              </a:rPr>
              <a:t>persona </a:t>
            </a:r>
            <a:r>
              <a:rPr dirty="0" sz="1200" spc="-100">
                <a:latin typeface="Arial MT"/>
                <a:cs typeface="Arial MT"/>
              </a:rPr>
              <a:t>interesada </a:t>
            </a:r>
            <a:r>
              <a:rPr dirty="0" sz="1200" spc="-110">
                <a:latin typeface="Arial MT"/>
                <a:cs typeface="Arial MT"/>
              </a:rPr>
              <a:t>podrá </a:t>
            </a:r>
            <a:r>
              <a:rPr dirty="0" sz="1200" spc="-95">
                <a:latin typeface="Arial MT"/>
                <a:cs typeface="Arial MT"/>
              </a:rPr>
              <a:t>revocarlo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05">
                <a:latin typeface="Arial MT"/>
                <a:cs typeface="Arial MT"/>
              </a:rPr>
              <a:t>todo </a:t>
            </a:r>
            <a:r>
              <a:rPr dirty="0" sz="1200" spc="-114">
                <a:latin typeface="Arial MT"/>
                <a:cs typeface="Arial MT"/>
              </a:rPr>
              <a:t>momento y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90">
                <a:latin typeface="Arial MT"/>
                <a:cs typeface="Arial MT"/>
              </a:rPr>
              <a:t>cualquier motivo, </a:t>
            </a:r>
            <a:r>
              <a:rPr dirty="0" sz="1200" spc="-85">
                <a:latin typeface="Arial MT"/>
                <a:cs typeface="Arial MT"/>
              </a:rPr>
              <a:t>sin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05">
                <a:latin typeface="Arial MT"/>
                <a:cs typeface="Arial MT"/>
              </a:rPr>
              <a:t>esto </a:t>
            </a:r>
            <a:r>
              <a:rPr dirty="0" sz="1200" spc="-100">
                <a:latin typeface="Arial MT"/>
                <a:cs typeface="Arial MT"/>
              </a:rPr>
              <a:t>entrañe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ella </a:t>
            </a:r>
            <a:r>
              <a:rPr dirty="0" sz="1200" spc="-105">
                <a:latin typeface="Arial MT"/>
                <a:cs typeface="Arial MT"/>
              </a:rPr>
              <a:t>desventaja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80">
                <a:latin typeface="Arial MT"/>
                <a:cs typeface="Arial MT"/>
              </a:rPr>
              <a:t>perjuicio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alguno.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[...]”;</a:t>
            </a:r>
            <a:endParaRPr sz="1200">
              <a:latin typeface="Arial MT"/>
              <a:cs typeface="Arial MT"/>
            </a:endParaRPr>
          </a:p>
          <a:p>
            <a:pPr algn="just" marL="76200" marR="10795">
              <a:lnSpc>
                <a:spcPts val="1380"/>
              </a:lnSpc>
              <a:spcBef>
                <a:spcPts val="994"/>
              </a:spcBef>
            </a:pPr>
            <a:r>
              <a:rPr dirty="0" sz="1200" spc="-140">
                <a:latin typeface="Arial MT"/>
                <a:cs typeface="Arial MT"/>
              </a:rPr>
              <a:t>Que,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30">
                <a:latin typeface="Arial MT"/>
                <a:cs typeface="Arial MT"/>
              </a:rPr>
              <a:t>Ley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Orgánica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Salud,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70">
                <a:latin typeface="Arial MT"/>
                <a:cs typeface="Arial MT"/>
              </a:rPr>
              <a:t>4, </a:t>
            </a:r>
            <a:r>
              <a:rPr dirty="0" sz="1200" spc="-110">
                <a:latin typeface="Arial MT"/>
                <a:cs typeface="Arial MT"/>
              </a:rPr>
              <a:t>dispone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que: </a:t>
            </a:r>
            <a:r>
              <a:rPr dirty="0" sz="1200" spc="-65">
                <a:latin typeface="Arial MT"/>
                <a:cs typeface="Arial MT"/>
              </a:rPr>
              <a:t>“La </a:t>
            </a:r>
            <a:r>
              <a:rPr dirty="0" sz="1200" spc="-95">
                <a:latin typeface="Arial MT"/>
                <a:cs typeface="Arial MT"/>
              </a:rPr>
              <a:t>autoridad </a:t>
            </a:r>
            <a:r>
              <a:rPr dirty="0" sz="1200" spc="-85">
                <a:latin typeface="Arial MT"/>
                <a:cs typeface="Arial MT"/>
              </a:rPr>
              <a:t>sanitaria </a:t>
            </a:r>
            <a:r>
              <a:rPr dirty="0" sz="1200" spc="-95">
                <a:latin typeface="Arial MT"/>
                <a:cs typeface="Arial MT"/>
              </a:rPr>
              <a:t>nacional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Ministerio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Salud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Pública, entidad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corresponde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ejercicio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funciones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rectoría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salud;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así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responsabilidad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aplicación,</a:t>
            </a:r>
            <a:r>
              <a:rPr dirty="0" sz="1200" spc="-80">
                <a:latin typeface="Arial MT"/>
                <a:cs typeface="Arial MT"/>
              </a:rPr>
              <a:t> control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vigilancia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cumplimiento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dicha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Ley;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siendo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normas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dicte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plena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vigencia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obligatorias”.;</a:t>
            </a:r>
            <a:endParaRPr sz="1200">
              <a:latin typeface="Arial MT"/>
              <a:cs typeface="Arial MT"/>
            </a:endParaRPr>
          </a:p>
          <a:p>
            <a:pPr algn="just" marL="76200" marR="9525">
              <a:lnSpc>
                <a:spcPts val="1380"/>
              </a:lnSpc>
              <a:spcBef>
                <a:spcPts val="1000"/>
              </a:spcBef>
            </a:pPr>
            <a:r>
              <a:rPr dirty="0" sz="1200" spc="-140">
                <a:latin typeface="Arial MT"/>
                <a:cs typeface="Arial MT"/>
              </a:rPr>
              <a:t>Que,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artículo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7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Ley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Orgánica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Salud,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dispone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que:</a:t>
            </a:r>
            <a:r>
              <a:rPr dirty="0" sz="1200" spc="-2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“Toda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persona,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sin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discriminación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motivo </a:t>
            </a:r>
            <a:r>
              <a:rPr dirty="0" sz="1200" spc="-100">
                <a:latin typeface="Arial MT"/>
                <a:cs typeface="Arial MT"/>
              </a:rPr>
              <a:t>alguno, </a:t>
            </a:r>
            <a:r>
              <a:rPr dirty="0" sz="1200" spc="-90">
                <a:latin typeface="Arial MT"/>
                <a:cs typeface="Arial MT"/>
              </a:rPr>
              <a:t>tiene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relación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salud, los siguientes </a:t>
            </a:r>
            <a:r>
              <a:rPr dirty="0" sz="1200" spc="-105">
                <a:latin typeface="Arial MT"/>
                <a:cs typeface="Arial MT"/>
              </a:rPr>
              <a:t>derechos: </a:t>
            </a:r>
            <a:r>
              <a:rPr dirty="0" sz="1200" spc="-40">
                <a:latin typeface="Arial MT"/>
                <a:cs typeface="Arial MT"/>
              </a:rPr>
              <a:t>[...] </a:t>
            </a:r>
            <a:r>
              <a:rPr dirty="0" sz="1200" spc="-125">
                <a:latin typeface="Arial MT"/>
                <a:cs typeface="Arial MT"/>
              </a:rPr>
              <a:t>e) </a:t>
            </a:r>
            <a:r>
              <a:rPr dirty="0" sz="1200" spc="-130">
                <a:latin typeface="Arial MT"/>
                <a:cs typeface="Arial MT"/>
              </a:rPr>
              <a:t>Ser </a:t>
            </a:r>
            <a:r>
              <a:rPr dirty="0" sz="1200" spc="-105">
                <a:latin typeface="Arial MT"/>
                <a:cs typeface="Arial MT"/>
              </a:rPr>
              <a:t>oportunamente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informada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sobre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alternativas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tratamiento,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productos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servicios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procesos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relacionados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así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usos,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efectos,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costos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calidad;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recibir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consejería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9998" y="1621586"/>
            <a:ext cx="5760085" cy="8169275"/>
          </a:xfrm>
          <a:custGeom>
            <a:avLst/>
            <a:gdLst/>
            <a:ahLst/>
            <a:cxnLst/>
            <a:rect l="l" t="t" r="r" b="b"/>
            <a:pathLst>
              <a:path w="5760084" h="8169275">
                <a:moveTo>
                  <a:pt x="0" y="8168830"/>
                </a:moveTo>
                <a:lnTo>
                  <a:pt x="5759996" y="8168830"/>
                </a:lnTo>
                <a:lnTo>
                  <a:pt x="5759996" y="0"/>
                </a:lnTo>
                <a:lnTo>
                  <a:pt x="0" y="0"/>
                </a:lnTo>
                <a:lnTo>
                  <a:pt x="0" y="81688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1265" y="449089"/>
            <a:ext cx="321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0">
                <a:solidFill>
                  <a:srgbClr val="706F6F"/>
                </a:solidFill>
                <a:latin typeface="Tahoma"/>
                <a:cs typeface="Tahoma"/>
              </a:rPr>
              <a:t>32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69708" y="1589709"/>
            <a:ext cx="5897880" cy="8303259"/>
            <a:chOff x="869708" y="1589709"/>
            <a:chExt cx="5897880" cy="8303259"/>
          </a:xfrm>
        </p:grpSpPr>
        <p:sp>
          <p:nvSpPr>
            <p:cNvPr id="6" name="object 6"/>
            <p:cNvSpPr/>
            <p:nvPr/>
          </p:nvSpPr>
          <p:spPr>
            <a:xfrm>
              <a:off x="869708" y="1589709"/>
              <a:ext cx="5897880" cy="8303259"/>
            </a:xfrm>
            <a:custGeom>
              <a:avLst/>
              <a:gdLst/>
              <a:ahLst/>
              <a:cxnLst/>
              <a:rect l="l" t="t" r="r" b="b"/>
              <a:pathLst>
                <a:path w="5897880" h="8303259">
                  <a:moveTo>
                    <a:pt x="5897880" y="0"/>
                  </a:moveTo>
                  <a:lnTo>
                    <a:pt x="0" y="0"/>
                  </a:lnTo>
                  <a:lnTo>
                    <a:pt x="0" y="8302752"/>
                  </a:lnTo>
                  <a:lnTo>
                    <a:pt x="5897880" y="8302752"/>
                  </a:lnTo>
                  <a:lnTo>
                    <a:pt x="589788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01585" y="1621586"/>
              <a:ext cx="5760085" cy="8169275"/>
            </a:xfrm>
            <a:custGeom>
              <a:avLst/>
              <a:gdLst/>
              <a:ahLst/>
              <a:cxnLst/>
              <a:rect l="l" t="t" r="r" b="b"/>
              <a:pathLst>
                <a:path w="5760084" h="8169275">
                  <a:moveTo>
                    <a:pt x="5759996" y="0"/>
                  </a:moveTo>
                  <a:lnTo>
                    <a:pt x="0" y="0"/>
                  </a:lnTo>
                  <a:lnTo>
                    <a:pt x="0" y="8168830"/>
                  </a:lnTo>
                  <a:lnTo>
                    <a:pt x="5759996" y="8168830"/>
                  </a:lnTo>
                  <a:lnTo>
                    <a:pt x="575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25974" y="1638890"/>
            <a:ext cx="5575935" cy="78359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210820">
              <a:lnSpc>
                <a:spcPts val="1380"/>
              </a:lnSpc>
              <a:spcBef>
                <a:spcPts val="195"/>
              </a:spcBef>
            </a:pPr>
            <a:r>
              <a:rPr dirty="0" sz="1200" spc="-114">
                <a:latin typeface="Arial MT"/>
                <a:cs typeface="Arial MT"/>
              </a:rPr>
              <a:t>asesoría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personal </a:t>
            </a:r>
            <a:r>
              <a:rPr dirty="0" sz="1200" spc="-100">
                <a:latin typeface="Arial MT"/>
                <a:cs typeface="Arial MT"/>
              </a:rPr>
              <a:t>capacitado </a:t>
            </a:r>
            <a:r>
              <a:rPr dirty="0" sz="1200" spc="-105">
                <a:latin typeface="Arial MT"/>
                <a:cs typeface="Arial MT"/>
              </a:rPr>
              <a:t>antes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0">
                <a:latin typeface="Arial MT"/>
                <a:cs typeface="Arial MT"/>
              </a:rPr>
              <a:t>después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95">
                <a:latin typeface="Arial MT"/>
                <a:cs typeface="Arial MT"/>
              </a:rPr>
              <a:t>procedimientos establecidos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protocolos </a:t>
            </a:r>
            <a:r>
              <a:rPr dirty="0" sz="1200" spc="-100">
                <a:latin typeface="Arial MT"/>
                <a:cs typeface="Arial MT"/>
              </a:rPr>
              <a:t>médicos. </a:t>
            </a:r>
            <a:r>
              <a:rPr dirty="0" sz="1200" spc="-130">
                <a:latin typeface="Arial MT"/>
                <a:cs typeface="Arial MT"/>
              </a:rPr>
              <a:t>Los </a:t>
            </a:r>
            <a:r>
              <a:rPr dirty="0" sz="1200" spc="-90">
                <a:latin typeface="Arial MT"/>
                <a:cs typeface="Arial MT"/>
              </a:rPr>
              <a:t>integrantes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10">
                <a:latin typeface="Arial MT"/>
                <a:cs typeface="Arial MT"/>
              </a:rPr>
              <a:t>pueblos </a:t>
            </a:r>
            <a:r>
              <a:rPr dirty="0" sz="1200" spc="-100">
                <a:latin typeface="Arial MT"/>
                <a:cs typeface="Arial MT"/>
              </a:rPr>
              <a:t>indígenas,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ser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caso, </a:t>
            </a:r>
            <a:r>
              <a:rPr dirty="0" sz="1200" spc="-110">
                <a:latin typeface="Arial MT"/>
                <a:cs typeface="Arial MT"/>
              </a:rPr>
              <a:t>serán </a:t>
            </a:r>
            <a:r>
              <a:rPr dirty="0" sz="1200" spc="-100">
                <a:latin typeface="Arial MT"/>
                <a:cs typeface="Arial MT"/>
              </a:rPr>
              <a:t>informados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05">
                <a:latin typeface="Arial MT"/>
                <a:cs typeface="Arial MT"/>
              </a:rPr>
              <a:t>lengua </a:t>
            </a:r>
            <a:r>
              <a:rPr dirty="0" sz="1200" spc="-95">
                <a:latin typeface="Arial MT"/>
                <a:cs typeface="Arial MT"/>
              </a:rPr>
              <a:t>materna; </a:t>
            </a:r>
            <a:r>
              <a:rPr dirty="0" sz="1200" spc="-40">
                <a:latin typeface="Arial MT"/>
                <a:cs typeface="Arial MT"/>
              </a:rPr>
              <a:t>[...] </a:t>
            </a:r>
            <a:r>
              <a:rPr dirty="0" sz="1200" spc="-114">
                <a:latin typeface="Arial MT"/>
                <a:cs typeface="Arial MT"/>
              </a:rPr>
              <a:t>h) </a:t>
            </a:r>
            <a:r>
              <a:rPr dirty="0" sz="1200" spc="-105">
                <a:latin typeface="Arial MT"/>
                <a:cs typeface="Arial MT"/>
              </a:rPr>
              <a:t>Ejercer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4">
                <a:latin typeface="Arial MT"/>
                <a:cs typeface="Arial MT"/>
              </a:rPr>
              <a:t>autonomía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00">
                <a:latin typeface="Arial MT"/>
                <a:cs typeface="Arial MT"/>
              </a:rPr>
              <a:t>voluntad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través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escrito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5">
                <a:latin typeface="Arial MT"/>
                <a:cs typeface="Arial MT"/>
              </a:rPr>
              <a:t>tomar </a:t>
            </a:r>
            <a:r>
              <a:rPr dirty="0" sz="1200" spc="-100">
                <a:latin typeface="Arial MT"/>
                <a:cs typeface="Arial MT"/>
              </a:rPr>
              <a:t>decisiones respecto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10">
                <a:latin typeface="Arial MT"/>
                <a:cs typeface="Arial MT"/>
              </a:rPr>
              <a:t>estado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5">
                <a:latin typeface="Arial MT"/>
                <a:cs typeface="Arial MT"/>
              </a:rPr>
              <a:t>procedimientos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diagnóstico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tratamiento, </a:t>
            </a:r>
            <a:r>
              <a:rPr dirty="0" sz="1200" spc="-105">
                <a:latin typeface="Arial MT"/>
                <a:cs typeface="Arial MT"/>
              </a:rPr>
              <a:t>salvo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20">
                <a:latin typeface="Arial MT"/>
                <a:cs typeface="Arial MT"/>
              </a:rPr>
              <a:t>casos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urgencia, </a:t>
            </a:r>
            <a:r>
              <a:rPr dirty="0" sz="1200" spc="-105">
                <a:latin typeface="Arial MT"/>
                <a:cs typeface="Arial MT"/>
              </a:rPr>
              <a:t>emergencia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95">
                <a:latin typeface="Arial MT"/>
                <a:cs typeface="Arial MT"/>
              </a:rPr>
              <a:t>riesgo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vida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114">
                <a:latin typeface="Arial MT"/>
                <a:cs typeface="Arial MT"/>
              </a:rPr>
              <a:t>personas y </a:t>
            </a:r>
            <a:r>
              <a:rPr dirty="0" sz="1200" spc="-110">
                <a:latin typeface="Arial MT"/>
                <a:cs typeface="Arial MT"/>
              </a:rPr>
              <a:t> para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pública;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[...]”.;</a:t>
            </a:r>
            <a:endParaRPr sz="1200">
              <a:latin typeface="Arial MT"/>
              <a:cs typeface="Arial MT"/>
            </a:endParaRPr>
          </a:p>
          <a:p>
            <a:pPr algn="just" marL="12700" marR="208915">
              <a:lnSpc>
                <a:spcPts val="1380"/>
              </a:lnSpc>
              <a:spcBef>
                <a:spcPts val="1000"/>
              </a:spcBef>
            </a:pPr>
            <a:r>
              <a:rPr dirty="0" sz="1200" spc="-140">
                <a:latin typeface="Arial MT"/>
                <a:cs typeface="Arial MT"/>
              </a:rPr>
              <a:t>Que,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30">
                <a:latin typeface="Arial MT"/>
                <a:cs typeface="Arial MT"/>
              </a:rPr>
              <a:t>Ley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Derechos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30">
                <a:latin typeface="Arial MT"/>
                <a:cs typeface="Arial MT"/>
              </a:rPr>
              <a:t>Amparo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105">
                <a:latin typeface="Arial MT"/>
                <a:cs typeface="Arial MT"/>
              </a:rPr>
              <a:t>Paciente,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70">
                <a:latin typeface="Arial MT"/>
                <a:cs typeface="Arial MT"/>
              </a:rPr>
              <a:t>6, </a:t>
            </a:r>
            <a:r>
              <a:rPr dirty="0" sz="1200" spc="-95">
                <a:latin typeface="Arial MT"/>
                <a:cs typeface="Arial MT"/>
              </a:rPr>
              <a:t>establece: “Derecho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75">
                <a:latin typeface="Arial MT"/>
                <a:cs typeface="Arial MT"/>
              </a:rPr>
              <a:t>decidir.- 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Todo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tiene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derecho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elegir </a:t>
            </a:r>
            <a:r>
              <a:rPr dirty="0" sz="1200" spc="-70">
                <a:latin typeface="Arial MT"/>
                <a:cs typeface="Arial MT"/>
              </a:rPr>
              <a:t>si </a:t>
            </a:r>
            <a:r>
              <a:rPr dirty="0" sz="1200" spc="-105">
                <a:latin typeface="Arial MT"/>
                <a:cs typeface="Arial MT"/>
              </a:rPr>
              <a:t>acepta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declina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tratamiento </a:t>
            </a:r>
            <a:r>
              <a:rPr dirty="0" sz="1200" spc="-100">
                <a:latin typeface="Arial MT"/>
                <a:cs typeface="Arial MT"/>
              </a:rPr>
              <a:t>médico.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ambas 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circunstancias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centro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deberá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informarle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sobre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consecuencias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decisión”.;</a:t>
            </a:r>
            <a:endParaRPr sz="1200">
              <a:latin typeface="Arial MT"/>
              <a:cs typeface="Arial MT"/>
            </a:endParaRPr>
          </a:p>
          <a:p>
            <a:pPr algn="just" marL="12700" marR="213360">
              <a:lnSpc>
                <a:spcPts val="1380"/>
              </a:lnSpc>
              <a:spcBef>
                <a:spcPts val="1000"/>
              </a:spcBef>
            </a:pPr>
            <a:r>
              <a:rPr dirty="0" sz="1200" spc="-140">
                <a:latin typeface="Arial MT"/>
                <a:cs typeface="Arial MT"/>
              </a:rPr>
              <a:t>Que,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mediante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Acuerdo </a:t>
            </a:r>
            <a:r>
              <a:rPr dirty="0" sz="1200" spc="-75">
                <a:latin typeface="Arial MT"/>
                <a:cs typeface="Arial MT"/>
              </a:rPr>
              <a:t>Ministerial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No.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138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publicado</a:t>
            </a:r>
            <a:r>
              <a:rPr dirty="0" sz="1200" spc="-125">
                <a:latin typeface="Arial MT"/>
                <a:cs typeface="Arial MT"/>
              </a:rPr>
              <a:t> en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Registro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Oficial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No.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316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15</a:t>
            </a:r>
            <a:r>
              <a:rPr dirty="0" sz="1200" spc="-125">
                <a:latin typeface="Arial MT"/>
                <a:cs typeface="Arial MT"/>
              </a:rPr>
              <a:t> de </a:t>
            </a:r>
            <a:r>
              <a:rPr dirty="0" sz="1200" spc="-70">
                <a:latin typeface="Arial MT"/>
                <a:cs typeface="Arial MT"/>
              </a:rPr>
              <a:t>abril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5">
                <a:latin typeface="Arial MT"/>
                <a:cs typeface="Arial MT"/>
              </a:rPr>
              <a:t>2008, </a:t>
            </a:r>
            <a:r>
              <a:rPr dirty="0" sz="1200" spc="-80">
                <a:latin typeface="Arial MT"/>
                <a:cs typeface="Arial MT"/>
              </a:rPr>
              <a:t>el Ministerio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Salud </a:t>
            </a:r>
            <a:r>
              <a:rPr dirty="0" sz="1200" spc="-105">
                <a:latin typeface="Arial MT"/>
                <a:cs typeface="Arial MT"/>
              </a:rPr>
              <a:t>Pública </a:t>
            </a:r>
            <a:r>
              <a:rPr dirty="0" sz="1200" spc="-114">
                <a:latin typeface="Arial MT"/>
                <a:cs typeface="Arial MT"/>
              </a:rPr>
              <a:t>aprobó y </a:t>
            </a:r>
            <a:r>
              <a:rPr dirty="0" sz="1200" spc="-90">
                <a:latin typeface="Arial MT"/>
                <a:cs typeface="Arial MT"/>
              </a:rPr>
              <a:t>publicó los </a:t>
            </a:r>
            <a:r>
              <a:rPr dirty="0" sz="1200" spc="-85">
                <a:latin typeface="Arial MT"/>
                <a:cs typeface="Arial MT"/>
              </a:rPr>
              <a:t>formularios </a:t>
            </a:r>
            <a:r>
              <a:rPr dirty="0" sz="1200" spc="-105">
                <a:latin typeface="Arial MT"/>
                <a:cs typeface="Arial MT"/>
              </a:rPr>
              <a:t>básicos </a:t>
            </a:r>
            <a:r>
              <a:rPr dirty="0" sz="1200" spc="-100">
                <a:latin typeface="Arial MT"/>
                <a:cs typeface="Arial MT"/>
              </a:rPr>
              <a:t>actualizados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historia </a:t>
            </a:r>
            <a:r>
              <a:rPr dirty="0" sz="1200" spc="-85">
                <a:latin typeface="Arial MT"/>
                <a:cs typeface="Arial MT"/>
              </a:rPr>
              <a:t>clínica </a:t>
            </a:r>
            <a:r>
              <a:rPr dirty="0" sz="1200" spc="-90">
                <a:latin typeface="Arial MT"/>
                <a:cs typeface="Arial MT"/>
              </a:rPr>
              <a:t>única, </a:t>
            </a:r>
            <a:r>
              <a:rPr dirty="0" sz="1200" spc="-105">
                <a:latin typeface="Arial MT"/>
                <a:cs typeface="Arial MT"/>
              </a:rPr>
              <a:t>siendo necesario </a:t>
            </a:r>
            <a:r>
              <a:rPr dirty="0" sz="1200" spc="-85">
                <a:latin typeface="Arial MT"/>
                <a:cs typeface="Arial MT"/>
              </a:rPr>
              <a:t>actualizar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formulario </a:t>
            </a:r>
            <a:r>
              <a:rPr dirty="0" sz="1200" spc="-95">
                <a:latin typeface="Arial MT"/>
                <a:cs typeface="Arial MT"/>
              </a:rPr>
              <a:t>024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05">
                <a:latin typeface="Arial MT"/>
                <a:cs typeface="Arial MT"/>
              </a:rPr>
              <a:t>consta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95">
                <a:latin typeface="Arial MT"/>
                <a:cs typeface="Arial MT"/>
              </a:rPr>
              <a:t>2 </a:t>
            </a:r>
            <a:r>
              <a:rPr dirty="0" sz="1200" spc="-90">
                <a:latin typeface="Arial MT"/>
                <a:cs typeface="Arial MT"/>
              </a:rPr>
              <a:t> 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antes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citado </a:t>
            </a:r>
            <a:r>
              <a:rPr dirty="0" sz="1200" spc="-120">
                <a:latin typeface="Arial MT"/>
                <a:cs typeface="Arial MT"/>
              </a:rPr>
              <a:t>Acuerdo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refiere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“Autorizaciones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informado”;</a:t>
            </a:r>
            <a:endParaRPr sz="1200">
              <a:latin typeface="Arial MT"/>
              <a:cs typeface="Arial MT"/>
            </a:endParaRPr>
          </a:p>
          <a:p>
            <a:pPr algn="just" marL="12700" marR="203835">
              <a:lnSpc>
                <a:spcPts val="1380"/>
              </a:lnSpc>
              <a:spcBef>
                <a:spcPts val="1000"/>
              </a:spcBef>
            </a:pPr>
            <a:r>
              <a:rPr dirty="0" sz="1200" spc="-140">
                <a:latin typeface="Arial MT"/>
                <a:cs typeface="Arial MT"/>
              </a:rPr>
              <a:t>Que,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55">
                <a:latin typeface="Arial MT"/>
                <a:cs typeface="Arial MT"/>
              </a:rPr>
              <a:t>fin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garantizar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derecho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90">
                <a:latin typeface="Arial MT"/>
                <a:cs typeface="Arial MT"/>
              </a:rPr>
              <a:t>tiene </a:t>
            </a:r>
            <a:r>
              <a:rPr dirty="0" sz="1200" spc="-105">
                <a:latin typeface="Arial MT"/>
                <a:cs typeface="Arial MT"/>
              </a:rPr>
              <a:t>todo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105">
                <a:latin typeface="Arial MT"/>
                <a:cs typeface="Arial MT"/>
              </a:rPr>
              <a:t>que, </a:t>
            </a:r>
            <a:r>
              <a:rPr dirty="0" sz="1200" spc="-95">
                <a:latin typeface="Arial MT"/>
                <a:cs typeface="Arial MT"/>
              </a:rPr>
              <a:t>previo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0">
                <a:latin typeface="Arial MT"/>
                <a:cs typeface="Arial MT"/>
              </a:rPr>
              <a:t>toma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decisiones respecto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0">
                <a:latin typeface="Arial MT"/>
                <a:cs typeface="Arial MT"/>
              </a:rPr>
              <a:t>salud, </a:t>
            </a:r>
            <a:r>
              <a:rPr dirty="0" sz="1200" spc="-130">
                <a:latin typeface="Arial MT"/>
                <a:cs typeface="Arial MT"/>
              </a:rPr>
              <a:t>sea </a:t>
            </a:r>
            <a:r>
              <a:rPr dirty="0" sz="1200" spc="-95">
                <a:latin typeface="Arial MT"/>
                <a:cs typeface="Arial MT"/>
              </a:rPr>
              <a:t>informado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90">
                <a:latin typeface="Arial MT"/>
                <a:cs typeface="Arial MT"/>
              </a:rPr>
              <a:t>los riesgos, beneficios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5">
                <a:latin typeface="Arial MT"/>
                <a:cs typeface="Arial MT"/>
              </a:rPr>
              <a:t>alternativas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diagnóstico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terapéutico,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preciso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contar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documento</a:t>
            </a:r>
            <a:r>
              <a:rPr dirty="0" sz="1200" spc="-120">
                <a:latin typeface="Arial MT"/>
                <a:cs typeface="Arial MT"/>
              </a:rPr>
              <a:t> que </a:t>
            </a:r>
            <a:r>
              <a:rPr dirty="0" sz="1200" spc="-95">
                <a:latin typeface="Arial MT"/>
                <a:cs typeface="Arial MT"/>
              </a:rPr>
              <a:t>regule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aplicación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suscrito, </a:t>
            </a:r>
            <a:r>
              <a:rPr dirty="0" sz="1200" spc="-70">
                <a:latin typeface="Arial MT"/>
                <a:cs typeface="Arial MT"/>
              </a:rPr>
              <a:t>libre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voluntariamente,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representante </a:t>
            </a:r>
            <a:r>
              <a:rPr dirty="0" sz="1200" spc="-80">
                <a:latin typeface="Arial MT"/>
                <a:cs typeface="Arial MT"/>
              </a:rPr>
              <a:t>legal, </a:t>
            </a:r>
            <a:r>
              <a:rPr dirty="0" sz="1200" spc="-120">
                <a:latin typeface="Arial MT"/>
                <a:cs typeface="Arial MT"/>
              </a:rPr>
              <a:t>cuando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corresponda,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125">
                <a:latin typeface="Arial MT"/>
                <a:cs typeface="Arial MT"/>
              </a:rPr>
              <a:t>base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información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profesional </a:t>
            </a:r>
            <a:r>
              <a:rPr dirty="0" sz="1200" spc="-85">
                <a:latin typeface="Arial MT"/>
                <a:cs typeface="Arial MT"/>
              </a:rPr>
              <a:t> sanitario </a:t>
            </a:r>
            <a:r>
              <a:rPr dirty="0" sz="1200" spc="-80">
                <a:latin typeface="Arial MT"/>
                <a:cs typeface="Arial MT"/>
              </a:rPr>
              <a:t>le </a:t>
            </a:r>
            <a:r>
              <a:rPr dirty="0" sz="1200" spc="-85">
                <a:latin typeface="Arial MT"/>
                <a:cs typeface="Arial MT"/>
              </a:rPr>
              <a:t>brinde,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es </a:t>
            </a:r>
            <a:r>
              <a:rPr dirty="0" sz="1200" spc="-105">
                <a:latin typeface="Arial MT"/>
                <a:cs typeface="Arial MT"/>
              </a:rPr>
              <a:t>necesario </a:t>
            </a:r>
            <a:r>
              <a:rPr dirty="0" sz="1200" spc="-95">
                <a:latin typeface="Arial MT"/>
                <a:cs typeface="Arial MT"/>
              </a:rPr>
              <a:t>establecer </a:t>
            </a:r>
            <a:r>
              <a:rPr dirty="0" sz="1200" spc="-114">
                <a:latin typeface="Arial MT"/>
                <a:cs typeface="Arial MT"/>
              </a:rPr>
              <a:t>un modelo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gestión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0">
                <a:latin typeface="Arial MT"/>
                <a:cs typeface="Arial MT"/>
              </a:rPr>
              <a:t>aplicación del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85">
                <a:latin typeface="Arial MT"/>
                <a:cs typeface="Arial MT"/>
              </a:rPr>
              <a:t>práctica asistencial, </a:t>
            </a:r>
            <a:r>
              <a:rPr dirty="0" sz="1200" spc="-114">
                <a:latin typeface="Arial MT"/>
                <a:cs typeface="Arial MT"/>
              </a:rPr>
              <a:t>así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actualizar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formulario </a:t>
            </a:r>
            <a:r>
              <a:rPr dirty="0" sz="1200" spc="-80">
                <a:latin typeface="Arial MT"/>
                <a:cs typeface="Arial MT"/>
              </a:rPr>
              <a:t>024,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referido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considerando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anterior;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,</a:t>
            </a:r>
            <a:endParaRPr sz="1200">
              <a:latin typeface="Arial MT"/>
              <a:cs typeface="Arial MT"/>
            </a:endParaRPr>
          </a:p>
          <a:p>
            <a:pPr algn="just" marL="12700" marR="210185">
              <a:lnSpc>
                <a:spcPts val="1380"/>
              </a:lnSpc>
              <a:spcBef>
                <a:spcPts val="1000"/>
              </a:spcBef>
            </a:pPr>
            <a:r>
              <a:rPr dirty="0" sz="1200" spc="-140">
                <a:latin typeface="Arial MT"/>
                <a:cs typeface="Arial MT"/>
              </a:rPr>
              <a:t>Que,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mediante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memorando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No.</a:t>
            </a:r>
            <a:r>
              <a:rPr dirty="0" sz="1200" spc="-125">
                <a:latin typeface="Arial MT"/>
                <a:cs typeface="Arial MT"/>
              </a:rPr>
              <a:t> MSP-CGDES-2015-0642-M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16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octubre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2015,</a:t>
            </a:r>
            <a:r>
              <a:rPr dirty="0" sz="1200" spc="-80">
                <a:latin typeface="Arial MT"/>
                <a:cs typeface="Arial MT"/>
              </a:rPr>
              <a:t> 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Coordinadora </a:t>
            </a:r>
            <a:r>
              <a:rPr dirty="0" sz="1200" spc="-125">
                <a:latin typeface="Arial MT"/>
                <a:cs typeface="Arial MT"/>
              </a:rPr>
              <a:t>General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Desarrollo Estratégico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Salud </a:t>
            </a:r>
            <a:r>
              <a:rPr dirty="0" sz="1200" spc="-70">
                <a:latin typeface="Arial MT"/>
                <a:cs typeface="Arial MT"/>
              </a:rPr>
              <a:t>solicita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elaboración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5">
                <a:latin typeface="Arial MT"/>
                <a:cs typeface="Arial MT"/>
              </a:rPr>
              <a:t>presente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Acuerdo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Ministerial.</a:t>
            </a: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380"/>
              </a:lnSpc>
              <a:spcBef>
                <a:spcPts val="994"/>
              </a:spcBef>
            </a:pPr>
            <a:r>
              <a:rPr dirty="0" sz="1200" spc="-225">
                <a:latin typeface="Arial MT"/>
                <a:cs typeface="Arial MT"/>
              </a:rPr>
              <a:t>EN</a:t>
            </a:r>
            <a:r>
              <a:rPr dirty="0" sz="1200" spc="-22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EJERCICIO</a:t>
            </a:r>
            <a:r>
              <a:rPr dirty="0" sz="1200" spc="-190">
                <a:latin typeface="Arial MT"/>
                <a:cs typeface="Arial MT"/>
              </a:rPr>
              <a:t> </a:t>
            </a:r>
            <a:r>
              <a:rPr dirty="0" sz="1200" spc="-225">
                <a:latin typeface="Arial MT"/>
                <a:cs typeface="Arial MT"/>
              </a:rPr>
              <a:t>DE</a:t>
            </a:r>
            <a:r>
              <a:rPr dirty="0" sz="1200" spc="-22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LAS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ATRIBUCIONES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210">
                <a:latin typeface="Arial MT"/>
                <a:cs typeface="Arial MT"/>
              </a:rPr>
              <a:t>CONFERIDAS</a:t>
            </a:r>
            <a:r>
              <a:rPr dirty="0" sz="1200" spc="-204">
                <a:latin typeface="Arial MT"/>
                <a:cs typeface="Arial MT"/>
              </a:rPr>
              <a:t> </a:t>
            </a:r>
            <a:r>
              <a:rPr dirty="0" sz="1200" spc="-245">
                <a:latin typeface="Arial MT"/>
                <a:cs typeface="Arial MT"/>
              </a:rPr>
              <a:t>POR</a:t>
            </a:r>
            <a:r>
              <a:rPr dirty="0" sz="1200" spc="-240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LOS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ARTÍCULOS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151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250">
                <a:latin typeface="Arial MT"/>
                <a:cs typeface="Arial MT"/>
              </a:rPr>
              <a:t>Y</a:t>
            </a:r>
            <a:r>
              <a:rPr dirty="0" sz="1200" spc="-2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154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225">
                <a:latin typeface="Arial MT"/>
                <a:cs typeface="Arial MT"/>
              </a:rPr>
              <a:t>DE</a:t>
            </a:r>
            <a:r>
              <a:rPr dirty="0" sz="1200" spc="-22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LA 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200">
                <a:latin typeface="Arial MT"/>
                <a:cs typeface="Arial MT"/>
              </a:rPr>
              <a:t>CONSTITUCIÓN</a:t>
            </a:r>
            <a:r>
              <a:rPr dirty="0" sz="1200" spc="-195">
                <a:latin typeface="Arial MT"/>
                <a:cs typeface="Arial MT"/>
              </a:rPr>
              <a:t> </a:t>
            </a:r>
            <a:r>
              <a:rPr dirty="0" sz="1200" spc="-225">
                <a:latin typeface="Arial MT"/>
                <a:cs typeface="Arial MT"/>
              </a:rPr>
              <a:t>DE</a:t>
            </a:r>
            <a:r>
              <a:rPr dirty="0" sz="1200" spc="-22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LA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204">
                <a:latin typeface="Arial MT"/>
                <a:cs typeface="Arial MT"/>
              </a:rPr>
              <a:t>REPÚBLICA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DEL</a:t>
            </a:r>
            <a:r>
              <a:rPr dirty="0" sz="1200" spc="-190">
                <a:latin typeface="Arial MT"/>
                <a:cs typeface="Arial MT"/>
              </a:rPr>
              <a:t> </a:t>
            </a:r>
            <a:r>
              <a:rPr dirty="0" sz="1200" spc="-215">
                <a:latin typeface="Arial MT"/>
                <a:cs typeface="Arial MT"/>
              </a:rPr>
              <a:t>ECUADOR,</a:t>
            </a:r>
            <a:r>
              <a:rPr dirty="0" sz="1200" spc="-210">
                <a:latin typeface="Arial MT"/>
                <a:cs typeface="Arial MT"/>
              </a:rPr>
              <a:t> </a:t>
            </a:r>
            <a:r>
              <a:rPr dirty="0" sz="1200" spc="-250">
                <a:latin typeface="Arial MT"/>
                <a:cs typeface="Arial MT"/>
              </a:rPr>
              <a:t>Y</a:t>
            </a:r>
            <a:r>
              <a:rPr dirty="0" sz="1200" spc="-2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17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DEL</a:t>
            </a:r>
            <a:r>
              <a:rPr dirty="0" sz="1200" spc="-190">
                <a:latin typeface="Arial MT"/>
                <a:cs typeface="Arial MT"/>
              </a:rPr>
              <a:t> </a:t>
            </a:r>
            <a:r>
              <a:rPr dirty="0" sz="1200" spc="-229">
                <a:latin typeface="Arial MT"/>
                <a:cs typeface="Arial MT"/>
              </a:rPr>
              <a:t>ESTATUTO</a:t>
            </a:r>
            <a:r>
              <a:rPr dirty="0" sz="1200" spc="-225">
                <a:latin typeface="Arial MT"/>
                <a:cs typeface="Arial MT"/>
              </a:rPr>
              <a:t> DE</a:t>
            </a:r>
            <a:r>
              <a:rPr dirty="0" sz="1200" spc="-220">
                <a:latin typeface="Arial MT"/>
                <a:cs typeface="Arial MT"/>
              </a:rPr>
              <a:t> </a:t>
            </a:r>
            <a:r>
              <a:rPr dirty="0" sz="1200" spc="-210">
                <a:latin typeface="Arial MT"/>
                <a:cs typeface="Arial MT"/>
              </a:rPr>
              <a:t>RÉGIMEN</a:t>
            </a:r>
            <a:r>
              <a:rPr dirty="0" sz="1200" spc="-204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JURÍDICO </a:t>
            </a:r>
            <a:r>
              <a:rPr dirty="0" sz="1200" spc="-180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ADMINISTRATIVO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25">
                <a:latin typeface="Arial MT"/>
                <a:cs typeface="Arial MT"/>
              </a:rPr>
              <a:t>DE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10">
                <a:latin typeface="Arial MT"/>
                <a:cs typeface="Arial MT"/>
              </a:rPr>
              <a:t>FUNCIÓN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EJECUTIVA.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200" spc="-110">
                <a:latin typeface="Arial MT"/>
                <a:cs typeface="Arial MT"/>
              </a:rPr>
              <a:t>Acuerda:</a:t>
            </a:r>
            <a:endParaRPr sz="1200">
              <a:latin typeface="Arial MT"/>
              <a:cs typeface="Arial MT"/>
            </a:endParaRPr>
          </a:p>
          <a:p>
            <a:pPr algn="just" marL="12700" marR="210185">
              <a:lnSpc>
                <a:spcPts val="1380"/>
              </a:lnSpc>
              <a:spcBef>
                <a:spcPts val="1035"/>
              </a:spcBef>
            </a:pPr>
            <a:r>
              <a:rPr dirty="0" sz="1200" spc="-65" b="1">
                <a:latin typeface="Arial"/>
                <a:cs typeface="Arial"/>
              </a:rPr>
              <a:t>Art. </a:t>
            </a:r>
            <a:r>
              <a:rPr dirty="0" sz="1200" spc="-25" b="1">
                <a:latin typeface="Arial"/>
                <a:cs typeface="Arial"/>
              </a:rPr>
              <a:t>1</a:t>
            </a:r>
            <a:r>
              <a:rPr dirty="0" sz="1200" spc="-25">
                <a:latin typeface="Arial MT"/>
                <a:cs typeface="Arial MT"/>
              </a:rPr>
              <a:t>.- </a:t>
            </a:r>
            <a:r>
              <a:rPr dirty="0" sz="1200" spc="-114">
                <a:latin typeface="Arial MT"/>
                <a:cs typeface="Arial MT"/>
              </a:rPr>
              <a:t>Aprobar y </a:t>
            </a:r>
            <a:r>
              <a:rPr dirty="0" sz="1200" spc="-100">
                <a:latin typeface="Arial MT"/>
                <a:cs typeface="Arial MT"/>
              </a:rPr>
              <a:t>expedir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“Modelo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Gestión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Aplicación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5">
                <a:latin typeface="Arial MT"/>
                <a:cs typeface="Arial MT"/>
              </a:rPr>
              <a:t>Consentimiento Informado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Práctica </a:t>
            </a:r>
            <a:r>
              <a:rPr dirty="0" sz="1200" spc="-75">
                <a:latin typeface="Arial MT"/>
                <a:cs typeface="Arial MT"/>
              </a:rPr>
              <a:t>Asistencial”, </a:t>
            </a:r>
            <a:r>
              <a:rPr dirty="0" sz="1200" spc="-110">
                <a:latin typeface="Arial MT"/>
                <a:cs typeface="Arial MT"/>
              </a:rPr>
              <a:t>documento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90">
                <a:latin typeface="Arial MT"/>
                <a:cs typeface="Arial MT"/>
              </a:rPr>
              <a:t>tiene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95">
                <a:latin typeface="Arial MT"/>
                <a:cs typeface="Arial MT"/>
              </a:rPr>
              <a:t>objeto establecer lineamientos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95">
                <a:latin typeface="Arial MT"/>
                <a:cs typeface="Arial MT"/>
              </a:rPr>
              <a:t>garanticen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derecho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0">
                <a:latin typeface="Arial MT"/>
                <a:cs typeface="Arial MT"/>
              </a:rPr>
              <a:t>pacientes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00">
                <a:latin typeface="Arial MT"/>
                <a:cs typeface="Arial MT"/>
              </a:rPr>
              <a:t>ser informados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90">
                <a:latin typeface="Arial MT"/>
                <a:cs typeface="Arial MT"/>
              </a:rPr>
              <a:t>los riesgos, beneficios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5">
                <a:latin typeface="Arial MT"/>
                <a:cs typeface="Arial MT"/>
              </a:rPr>
              <a:t>alternativas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 </a:t>
            </a:r>
            <a:r>
              <a:rPr dirty="0" sz="1200" spc="-105">
                <a:latin typeface="Arial MT"/>
                <a:cs typeface="Arial MT"/>
              </a:rPr>
              <a:t>médico </a:t>
            </a:r>
            <a:r>
              <a:rPr dirty="0" sz="1200" spc="-95">
                <a:latin typeface="Arial MT"/>
                <a:cs typeface="Arial MT"/>
              </a:rPr>
              <a:t>diagnóstico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85">
                <a:latin typeface="Arial MT"/>
                <a:cs typeface="Arial MT"/>
              </a:rPr>
              <a:t>terapéutico, </a:t>
            </a:r>
            <a:r>
              <a:rPr dirty="0" sz="1200" spc="-95">
                <a:latin typeface="Arial MT"/>
                <a:cs typeface="Arial MT"/>
              </a:rPr>
              <a:t>previo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0">
                <a:latin typeface="Arial MT"/>
                <a:cs typeface="Arial MT"/>
              </a:rPr>
              <a:t>toma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decisiones respecto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salud.</a:t>
            </a:r>
            <a:endParaRPr sz="1200">
              <a:latin typeface="Arial MT"/>
              <a:cs typeface="Arial MT"/>
            </a:endParaRPr>
          </a:p>
          <a:p>
            <a:pPr algn="just" marL="12700" marR="210820">
              <a:lnSpc>
                <a:spcPts val="1380"/>
              </a:lnSpc>
              <a:spcBef>
                <a:spcPts val="1000"/>
              </a:spcBef>
            </a:pPr>
            <a:r>
              <a:rPr dirty="0" sz="1200" spc="-65" b="1">
                <a:latin typeface="Arial"/>
                <a:cs typeface="Arial"/>
              </a:rPr>
              <a:t>Art.</a:t>
            </a:r>
            <a:r>
              <a:rPr dirty="0" sz="1200" spc="20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2</a:t>
            </a:r>
            <a:r>
              <a:rPr dirty="0" sz="1200" spc="-25">
                <a:latin typeface="Arial MT"/>
                <a:cs typeface="Arial MT"/>
              </a:rPr>
              <a:t>.- </a:t>
            </a:r>
            <a:r>
              <a:rPr dirty="0" sz="1200" spc="-110">
                <a:latin typeface="Arial MT"/>
                <a:cs typeface="Arial MT"/>
              </a:rPr>
              <a:t>Disponer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“Modelo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Gestión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Aplicación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Consentimiento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Informado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Práctica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Asistencial” </a:t>
            </a:r>
            <a:r>
              <a:rPr dirty="0" sz="1200" spc="-130">
                <a:latin typeface="Arial MT"/>
                <a:cs typeface="Arial MT"/>
              </a:rPr>
              <a:t>sea</a:t>
            </a:r>
            <a:r>
              <a:rPr dirty="0" sz="1200" spc="-125">
                <a:latin typeface="Arial MT"/>
                <a:cs typeface="Arial MT"/>
              </a:rPr>
              <a:t> 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obligatoria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observancia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nivel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nacional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105">
                <a:latin typeface="Arial MT"/>
                <a:cs typeface="Arial MT"/>
              </a:rPr>
              <a:t> todos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establecimientos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Sistema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Nacional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Salud.</a:t>
            </a:r>
            <a:endParaRPr sz="1200">
              <a:latin typeface="Arial MT"/>
              <a:cs typeface="Arial MT"/>
            </a:endParaRPr>
          </a:p>
          <a:p>
            <a:pPr algn="just" marL="12700" marR="211454">
              <a:lnSpc>
                <a:spcPts val="1380"/>
              </a:lnSpc>
              <a:spcBef>
                <a:spcPts val="1000"/>
              </a:spcBef>
            </a:pPr>
            <a:r>
              <a:rPr dirty="0" sz="1200" spc="-65" b="1">
                <a:latin typeface="Arial"/>
                <a:cs typeface="Arial"/>
              </a:rPr>
              <a:t>Art. </a:t>
            </a:r>
            <a:r>
              <a:rPr dirty="0" sz="1200" spc="-25" b="1">
                <a:latin typeface="Arial"/>
                <a:cs typeface="Arial"/>
              </a:rPr>
              <a:t>3</a:t>
            </a:r>
            <a:r>
              <a:rPr dirty="0" sz="1200" spc="-25">
                <a:latin typeface="Arial MT"/>
                <a:cs typeface="Arial MT"/>
              </a:rPr>
              <a:t>.- </a:t>
            </a:r>
            <a:r>
              <a:rPr dirty="0" sz="1200" spc="-95">
                <a:latin typeface="Arial MT"/>
                <a:cs typeface="Arial MT"/>
              </a:rPr>
              <a:t>Publicar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“Modelo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Gestión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Aplicación</a:t>
            </a:r>
            <a:r>
              <a:rPr dirty="0" sz="1200" spc="-90">
                <a:latin typeface="Arial MT"/>
                <a:cs typeface="Arial MT"/>
              </a:rPr>
              <a:t> del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Consentimiento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Informado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Práctica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Asistencial”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parte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Acuerdo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Ministerial.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01585" y="1621586"/>
            <a:ext cx="5760085" cy="8169275"/>
          </a:xfrm>
          <a:custGeom>
            <a:avLst/>
            <a:gdLst/>
            <a:ahLst/>
            <a:cxnLst/>
            <a:rect l="l" t="t" r="r" b="b"/>
            <a:pathLst>
              <a:path w="5760084" h="8169275">
                <a:moveTo>
                  <a:pt x="0" y="8168830"/>
                </a:moveTo>
                <a:lnTo>
                  <a:pt x="5759996" y="8168830"/>
                </a:lnTo>
                <a:lnTo>
                  <a:pt x="5759996" y="0"/>
                </a:lnTo>
                <a:lnTo>
                  <a:pt x="0" y="0"/>
                </a:lnTo>
                <a:lnTo>
                  <a:pt x="0" y="81688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4430" y="449089"/>
            <a:ext cx="3263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0">
                <a:solidFill>
                  <a:srgbClr val="706F6F"/>
                </a:solidFill>
                <a:latin typeface="Arial MT"/>
                <a:cs typeface="Arial MT"/>
              </a:rPr>
              <a:t>33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6533" y="1589709"/>
            <a:ext cx="5897880" cy="8303259"/>
            <a:chOff x="866533" y="1589709"/>
            <a:chExt cx="5897880" cy="8303259"/>
          </a:xfrm>
        </p:grpSpPr>
        <p:sp>
          <p:nvSpPr>
            <p:cNvPr id="6" name="object 6"/>
            <p:cNvSpPr/>
            <p:nvPr/>
          </p:nvSpPr>
          <p:spPr>
            <a:xfrm>
              <a:off x="866533" y="1589709"/>
              <a:ext cx="5897880" cy="8303259"/>
            </a:xfrm>
            <a:custGeom>
              <a:avLst/>
              <a:gdLst/>
              <a:ahLst/>
              <a:cxnLst/>
              <a:rect l="l" t="t" r="r" b="b"/>
              <a:pathLst>
                <a:path w="5897880" h="8303259">
                  <a:moveTo>
                    <a:pt x="5897880" y="0"/>
                  </a:moveTo>
                  <a:lnTo>
                    <a:pt x="0" y="0"/>
                  </a:lnTo>
                  <a:lnTo>
                    <a:pt x="0" y="8302752"/>
                  </a:lnTo>
                  <a:lnTo>
                    <a:pt x="5897880" y="8302752"/>
                  </a:lnTo>
                  <a:lnTo>
                    <a:pt x="5897880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8410" y="1621586"/>
              <a:ext cx="5760085" cy="8169275"/>
            </a:xfrm>
            <a:custGeom>
              <a:avLst/>
              <a:gdLst/>
              <a:ahLst/>
              <a:cxnLst/>
              <a:rect l="l" t="t" r="r" b="b"/>
              <a:pathLst>
                <a:path w="5760084" h="8169275">
                  <a:moveTo>
                    <a:pt x="5759996" y="0"/>
                  </a:moveTo>
                  <a:lnTo>
                    <a:pt x="0" y="0"/>
                  </a:lnTo>
                  <a:lnTo>
                    <a:pt x="0" y="8168830"/>
                  </a:lnTo>
                  <a:lnTo>
                    <a:pt x="5759996" y="8168830"/>
                  </a:lnTo>
                  <a:lnTo>
                    <a:pt x="575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22799" y="1638890"/>
            <a:ext cx="5376545" cy="763270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11430">
              <a:lnSpc>
                <a:spcPts val="1380"/>
              </a:lnSpc>
              <a:spcBef>
                <a:spcPts val="195"/>
              </a:spcBef>
            </a:pPr>
            <a:r>
              <a:rPr dirty="0" sz="1200" spc="-65" b="1">
                <a:latin typeface="Arial"/>
                <a:cs typeface="Arial"/>
              </a:rPr>
              <a:t>Art. </a:t>
            </a:r>
            <a:r>
              <a:rPr dirty="0" sz="1200" spc="-25" b="1">
                <a:latin typeface="Arial"/>
                <a:cs typeface="Arial"/>
              </a:rPr>
              <a:t>4</a:t>
            </a:r>
            <a:r>
              <a:rPr dirty="0" sz="1200" spc="-25">
                <a:latin typeface="Arial MT"/>
                <a:cs typeface="Arial MT"/>
              </a:rPr>
              <a:t>.- </a:t>
            </a:r>
            <a:r>
              <a:rPr dirty="0" sz="1200" spc="-114">
                <a:latin typeface="Arial MT"/>
                <a:cs typeface="Arial MT"/>
              </a:rPr>
              <a:t>Aprobar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formulario </a:t>
            </a:r>
            <a:r>
              <a:rPr dirty="0" sz="1200" spc="-80">
                <a:latin typeface="Arial MT"/>
                <a:cs typeface="Arial MT"/>
              </a:rPr>
              <a:t>024,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05">
                <a:latin typeface="Arial MT"/>
                <a:cs typeface="Arial MT"/>
              </a:rPr>
              <a:t>consta </a:t>
            </a:r>
            <a:r>
              <a:rPr dirty="0" sz="1200" spc="-125">
                <a:latin typeface="Arial MT"/>
                <a:cs typeface="Arial MT"/>
              </a:rPr>
              <a:t>como </a:t>
            </a:r>
            <a:r>
              <a:rPr dirty="0" sz="1200" spc="-130">
                <a:latin typeface="Arial MT"/>
                <a:cs typeface="Arial MT"/>
              </a:rPr>
              <a:t>anexo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105">
                <a:latin typeface="Arial MT"/>
                <a:cs typeface="Arial MT"/>
              </a:rPr>
              <a:t>presente </a:t>
            </a:r>
            <a:r>
              <a:rPr dirty="0" sz="1200" spc="-120">
                <a:latin typeface="Arial MT"/>
                <a:cs typeface="Arial MT"/>
              </a:rPr>
              <a:t>Acuerdo </a:t>
            </a:r>
            <a:r>
              <a:rPr dirty="0" sz="1200" spc="-75">
                <a:latin typeface="Arial MT"/>
                <a:cs typeface="Arial MT"/>
              </a:rPr>
              <a:t>Ministerial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05">
                <a:latin typeface="Arial MT"/>
                <a:cs typeface="Arial MT"/>
              </a:rPr>
              <a:t>adelante </a:t>
            </a:r>
            <a:r>
              <a:rPr dirty="0" sz="1200" spc="-110">
                <a:latin typeface="Arial MT"/>
                <a:cs typeface="Arial MT"/>
              </a:rPr>
              <a:t>será </a:t>
            </a:r>
            <a:r>
              <a:rPr dirty="0" sz="1200" spc="-90">
                <a:latin typeface="Arial MT"/>
                <a:cs typeface="Arial MT"/>
              </a:rPr>
              <a:t>parte del “Modelo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Gestión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Aplicación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5">
                <a:latin typeface="Arial MT"/>
                <a:cs typeface="Arial MT"/>
              </a:rPr>
              <a:t>Consentimiento Informado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Práctica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Asistencial”,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anexo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mismo.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200" spc="-140" b="1">
                <a:latin typeface="Arial"/>
                <a:cs typeface="Arial"/>
              </a:rPr>
              <a:t>DISPOSICIÓN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75" b="1">
                <a:latin typeface="Arial"/>
                <a:cs typeface="Arial"/>
              </a:rPr>
              <a:t>REFORM</a:t>
            </a:r>
            <a:r>
              <a:rPr dirty="0" sz="1200" spc="-245" b="1">
                <a:latin typeface="Arial"/>
                <a:cs typeface="Arial"/>
              </a:rPr>
              <a:t>A</a:t>
            </a:r>
            <a:r>
              <a:rPr dirty="0" sz="1200" spc="-185" b="1">
                <a:latin typeface="Arial"/>
                <a:cs typeface="Arial"/>
              </a:rPr>
              <a:t>T</a:t>
            </a:r>
            <a:r>
              <a:rPr dirty="0" sz="1200" spc="-150" b="1">
                <a:latin typeface="Arial"/>
                <a:cs typeface="Arial"/>
              </a:rPr>
              <a:t>ORIA</a:t>
            </a:r>
            <a:endParaRPr sz="1200">
              <a:latin typeface="Arial"/>
              <a:cs typeface="Arial"/>
            </a:endParaRPr>
          </a:p>
          <a:p>
            <a:pPr algn="just" marL="12700" marR="5715">
              <a:lnSpc>
                <a:spcPts val="1380"/>
              </a:lnSpc>
              <a:spcBef>
                <a:spcPts val="1035"/>
              </a:spcBef>
            </a:pPr>
            <a:r>
              <a:rPr dirty="0" sz="1200" spc="-145">
                <a:latin typeface="Arial MT"/>
                <a:cs typeface="Arial MT"/>
              </a:rPr>
              <a:t>ÚNICA.-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Sustitúyase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Formulario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024</a:t>
            </a:r>
            <a:r>
              <a:rPr dirty="0" sz="1200" spc="-90">
                <a:latin typeface="Arial MT"/>
                <a:cs typeface="Arial MT"/>
              </a:rPr>
              <a:t> “Autorizaciones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Consentimiento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informado”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consta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95">
                <a:latin typeface="Arial MT"/>
                <a:cs typeface="Arial MT"/>
              </a:rPr>
              <a:t>2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20">
                <a:latin typeface="Arial MT"/>
                <a:cs typeface="Arial MT"/>
              </a:rPr>
              <a:t>Acuerdo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Ministerial </a:t>
            </a:r>
            <a:r>
              <a:rPr dirty="0" sz="1200" spc="-130">
                <a:latin typeface="Arial MT"/>
                <a:cs typeface="Arial MT"/>
              </a:rPr>
              <a:t>No.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138, </a:t>
            </a:r>
            <a:r>
              <a:rPr dirty="0" sz="1200" spc="-95">
                <a:latin typeface="Arial MT"/>
                <a:cs typeface="Arial MT"/>
              </a:rPr>
              <a:t>publicado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Registro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Oficial </a:t>
            </a:r>
            <a:r>
              <a:rPr dirty="0" sz="1200" spc="-130">
                <a:latin typeface="Arial MT"/>
                <a:cs typeface="Arial MT"/>
              </a:rPr>
              <a:t>No. 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316,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95">
                <a:latin typeface="Arial MT"/>
                <a:cs typeface="Arial MT"/>
              </a:rPr>
              <a:t>15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70">
                <a:latin typeface="Arial MT"/>
                <a:cs typeface="Arial MT"/>
              </a:rPr>
              <a:t>abril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5">
                <a:latin typeface="Arial MT"/>
                <a:cs typeface="Arial MT"/>
              </a:rPr>
              <a:t>2008,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formulario </a:t>
            </a:r>
            <a:r>
              <a:rPr dirty="0" sz="1200" spc="-95">
                <a:latin typeface="Arial MT"/>
                <a:cs typeface="Arial MT"/>
              </a:rPr>
              <a:t>024 </a:t>
            </a:r>
            <a:r>
              <a:rPr dirty="0" sz="1200" spc="-114">
                <a:latin typeface="Arial MT"/>
                <a:cs typeface="Arial MT"/>
              </a:rPr>
              <a:t>aprobado </a:t>
            </a:r>
            <a:r>
              <a:rPr dirty="0" sz="1200" spc="-105">
                <a:latin typeface="Arial MT"/>
                <a:cs typeface="Arial MT"/>
              </a:rPr>
              <a:t>mediante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presente </a:t>
            </a:r>
            <a:r>
              <a:rPr dirty="0" sz="1200" spc="-120">
                <a:latin typeface="Arial MT"/>
                <a:cs typeface="Arial MT"/>
              </a:rPr>
              <a:t>Acuerdo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Ministerial.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200" spc="-145" b="1">
                <a:latin typeface="Arial"/>
                <a:cs typeface="Arial"/>
              </a:rPr>
              <a:t>DISPOSICIONES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95" b="1">
                <a:latin typeface="Arial"/>
                <a:cs typeface="Arial"/>
              </a:rPr>
              <a:t>GENERALES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380"/>
              </a:lnSpc>
              <a:spcBef>
                <a:spcPts val="1035"/>
              </a:spcBef>
            </a:pPr>
            <a:r>
              <a:rPr dirty="0" sz="1200" spc="-160">
                <a:latin typeface="Arial MT"/>
                <a:cs typeface="Arial MT"/>
              </a:rPr>
              <a:t>PRIMERA.-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informado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110">
                <a:latin typeface="Arial MT"/>
                <a:cs typeface="Arial MT"/>
              </a:rPr>
              <a:t>proceso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comunicación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0">
                <a:latin typeface="Arial MT"/>
                <a:cs typeface="Arial MT"/>
              </a:rPr>
              <a:t>deliberación,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forma </a:t>
            </a:r>
            <a:r>
              <a:rPr dirty="0" sz="1200" spc="-90">
                <a:latin typeface="Arial MT"/>
                <a:cs typeface="Arial MT"/>
              </a:rPr>
              <a:t>parte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relación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10">
                <a:latin typeface="Arial MT"/>
                <a:cs typeface="Arial MT"/>
              </a:rPr>
              <a:t>capaz,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cual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114">
                <a:latin typeface="Arial MT"/>
                <a:cs typeface="Arial MT"/>
              </a:rPr>
              <a:t> persona</a:t>
            </a:r>
            <a:r>
              <a:rPr dirty="0" sz="1200" spc="-110">
                <a:latin typeface="Arial MT"/>
                <a:cs typeface="Arial MT"/>
              </a:rPr>
              <a:t> autónoma,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forma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voluntaria, </a:t>
            </a:r>
            <a:r>
              <a:rPr dirty="0" sz="1200" spc="-100">
                <a:latin typeface="Arial MT"/>
                <a:cs typeface="Arial MT"/>
              </a:rPr>
              <a:t>acepta, </a:t>
            </a:r>
            <a:r>
              <a:rPr dirty="0" sz="1200" spc="-105">
                <a:latin typeface="Arial MT"/>
                <a:cs typeface="Arial MT"/>
              </a:rPr>
              <a:t>niega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revoca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salud.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menores </a:t>
            </a:r>
            <a:r>
              <a:rPr dirty="0" sz="1200" spc="-125">
                <a:latin typeface="Arial MT"/>
                <a:cs typeface="Arial MT"/>
              </a:rPr>
              <a:t>de edad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114">
                <a:latin typeface="Arial MT"/>
                <a:cs typeface="Arial MT"/>
              </a:rPr>
              <a:t>personas </a:t>
            </a:r>
            <a:r>
              <a:rPr dirty="0" sz="1200" spc="-100">
                <a:latin typeface="Arial MT"/>
                <a:cs typeface="Arial MT"/>
              </a:rPr>
              <a:t>incapaces, quien otorgue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110">
                <a:latin typeface="Arial MT"/>
                <a:cs typeface="Arial MT"/>
              </a:rPr>
              <a:t>será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represente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legal.</a:t>
            </a:r>
            <a:endParaRPr sz="1200">
              <a:latin typeface="Arial MT"/>
              <a:cs typeface="Arial MT"/>
            </a:endParaRPr>
          </a:p>
          <a:p>
            <a:pPr algn="just" marL="12700" marR="10160">
              <a:lnSpc>
                <a:spcPts val="1380"/>
              </a:lnSpc>
              <a:spcBef>
                <a:spcPts val="1000"/>
              </a:spcBef>
            </a:pP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aplicará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procedimientos</a:t>
            </a:r>
            <a:r>
              <a:rPr dirty="0" sz="1200" spc="-90">
                <a:latin typeface="Arial MT"/>
                <a:cs typeface="Arial MT"/>
              </a:rPr>
              <a:t> diagnósticos,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terapéuticos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preventivos, </a:t>
            </a:r>
            <a:r>
              <a:rPr dirty="0" sz="1200" spc="-105">
                <a:latin typeface="Arial MT"/>
                <a:cs typeface="Arial MT"/>
              </a:rPr>
              <a:t>luego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profesional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salud explique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qué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consiste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procedimiento, 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riesgos, beneficios, </a:t>
            </a:r>
            <a:r>
              <a:rPr dirty="0" sz="1200" spc="-85">
                <a:latin typeface="Arial MT"/>
                <a:cs typeface="Arial MT"/>
              </a:rPr>
              <a:t>alternativas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85">
                <a:latin typeface="Arial MT"/>
                <a:cs typeface="Arial MT"/>
              </a:rPr>
              <a:t>intervención,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existir </a:t>
            </a:r>
            <a:r>
              <a:rPr dirty="0" sz="1200" spc="-95">
                <a:latin typeface="Arial MT"/>
                <a:cs typeface="Arial MT"/>
              </a:rPr>
              <a:t>estas,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posibles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consecuencias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derivadas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si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inte</a:t>
            </a:r>
            <a:r>
              <a:rPr dirty="0" sz="1200" spc="-40">
                <a:latin typeface="Arial MT"/>
                <a:cs typeface="Arial MT"/>
              </a:rPr>
              <a:t>r</a:t>
            </a:r>
            <a:r>
              <a:rPr dirty="0" sz="1200" spc="-95">
                <a:latin typeface="Arial MT"/>
                <a:cs typeface="Arial MT"/>
              </a:rPr>
              <a:t>viene.</a:t>
            </a:r>
            <a:endParaRPr sz="1200">
              <a:latin typeface="Arial MT"/>
              <a:cs typeface="Arial MT"/>
            </a:endParaRPr>
          </a:p>
          <a:p>
            <a:pPr algn="just" marL="12700" marR="10795">
              <a:lnSpc>
                <a:spcPts val="1380"/>
              </a:lnSpc>
              <a:spcBef>
                <a:spcPts val="1000"/>
              </a:spcBef>
            </a:pPr>
            <a:r>
              <a:rPr dirty="0" sz="1200" spc="-165">
                <a:latin typeface="Arial MT"/>
                <a:cs typeface="Arial MT"/>
              </a:rPr>
              <a:t>SEGUNDA.-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Cuando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trate </a:t>
            </a:r>
            <a:r>
              <a:rPr dirty="0" sz="1200" spc="-110">
                <a:latin typeface="Arial MT"/>
                <a:cs typeface="Arial MT"/>
              </a:rPr>
              <a:t>de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un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procedimiento </a:t>
            </a:r>
            <a:r>
              <a:rPr dirty="0" sz="1200" spc="-110">
                <a:latin typeface="Arial MT"/>
                <a:cs typeface="Arial MT"/>
              </a:rPr>
              <a:t>de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salud </a:t>
            </a:r>
            <a:r>
              <a:rPr dirty="0" sz="1200" spc="-110">
                <a:latin typeface="Arial MT"/>
                <a:cs typeface="Arial MT"/>
              </a:rPr>
              <a:t>de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riesgo </a:t>
            </a:r>
            <a:r>
              <a:rPr dirty="0" sz="1200" spc="-105">
                <a:latin typeface="Arial MT"/>
                <a:cs typeface="Arial MT"/>
              </a:rPr>
              <a:t>mayor, </a:t>
            </a:r>
            <a:r>
              <a:rPr dirty="0" sz="1200" spc="-85">
                <a:latin typeface="Arial MT"/>
                <a:cs typeface="Arial MT"/>
              </a:rPr>
              <a:t>conforme </a:t>
            </a:r>
            <a:r>
              <a:rPr dirty="0" sz="1200" spc="-70">
                <a:latin typeface="Arial MT"/>
                <a:cs typeface="Arial MT"/>
              </a:rPr>
              <a:t>lo 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previsto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en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el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“Modelo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de</a:t>
            </a:r>
            <a:r>
              <a:rPr dirty="0" sz="1200" spc="-105">
                <a:latin typeface="Arial MT"/>
                <a:cs typeface="Arial MT"/>
              </a:rPr>
              <a:t> Gestión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Aplicación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del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Consentimiento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Informado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en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la 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Práctica </a:t>
            </a:r>
            <a:r>
              <a:rPr dirty="0" sz="1200" spc="-60">
                <a:latin typeface="Arial MT"/>
                <a:cs typeface="Arial MT"/>
              </a:rPr>
              <a:t>Asistencial”, </a:t>
            </a:r>
            <a:r>
              <a:rPr dirty="0" sz="1200" spc="-75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consentimiento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debe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ser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expresado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por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escrito, </a:t>
            </a:r>
            <a:r>
              <a:rPr dirty="0" sz="1200" spc="-90">
                <a:latin typeface="Arial MT"/>
                <a:cs typeface="Arial MT"/>
              </a:rPr>
              <a:t>por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paciente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o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su </a:t>
            </a:r>
            <a:r>
              <a:rPr dirty="0" sz="1200" spc="-90">
                <a:latin typeface="Arial MT"/>
                <a:cs typeface="Arial MT"/>
              </a:rPr>
              <a:t>representante </a:t>
            </a:r>
            <a:r>
              <a:rPr dirty="0" sz="1200" spc="-75">
                <a:latin typeface="Arial MT"/>
                <a:cs typeface="Arial MT"/>
              </a:rPr>
              <a:t>legal, </a:t>
            </a:r>
            <a:r>
              <a:rPr dirty="0" sz="1200" spc="-105">
                <a:latin typeface="Arial MT"/>
                <a:cs typeface="Arial MT"/>
              </a:rPr>
              <a:t>cuando </a:t>
            </a:r>
            <a:r>
              <a:rPr dirty="0" sz="1200" spc="-95">
                <a:latin typeface="Arial MT"/>
                <a:cs typeface="Arial MT"/>
              </a:rPr>
              <a:t>corresponda, </a:t>
            </a:r>
            <a:r>
              <a:rPr dirty="0" sz="1200" spc="-114">
                <a:latin typeface="Arial MT"/>
                <a:cs typeface="Arial MT"/>
              </a:rPr>
              <a:t>en </a:t>
            </a:r>
            <a:r>
              <a:rPr dirty="0" sz="1200" spc="-105">
                <a:latin typeface="Arial MT"/>
                <a:cs typeface="Arial MT"/>
              </a:rPr>
              <a:t>un </a:t>
            </a:r>
            <a:r>
              <a:rPr dirty="0" sz="1200" spc="-75">
                <a:latin typeface="Arial MT"/>
                <a:cs typeface="Arial MT"/>
              </a:rPr>
              <a:t>formulario </a:t>
            </a:r>
            <a:r>
              <a:rPr dirty="0" sz="1200" spc="-80">
                <a:latin typeface="Arial MT"/>
                <a:cs typeface="Arial MT"/>
              </a:rPr>
              <a:t>firmado </a:t>
            </a:r>
            <a:r>
              <a:rPr dirty="0" sz="1200" spc="-110">
                <a:latin typeface="Arial MT"/>
                <a:cs typeface="Arial MT"/>
              </a:rPr>
              <a:t>que </a:t>
            </a:r>
            <a:r>
              <a:rPr dirty="0" sz="1200" spc="-100">
                <a:latin typeface="Arial MT"/>
                <a:cs typeface="Arial MT"/>
              </a:rPr>
              <a:t>será </a:t>
            </a:r>
            <a:r>
              <a:rPr dirty="0" sz="1200" spc="-85">
                <a:latin typeface="Arial MT"/>
                <a:cs typeface="Arial MT"/>
              </a:rPr>
              <a:t>parte </a:t>
            </a:r>
            <a:r>
              <a:rPr dirty="0" sz="1200" spc="-114">
                <a:latin typeface="Arial MT"/>
                <a:cs typeface="Arial MT"/>
              </a:rPr>
              <a:t>de </a:t>
            </a:r>
            <a:r>
              <a:rPr dirty="0" sz="1200" spc="-75">
                <a:latin typeface="Arial MT"/>
                <a:cs typeface="Arial MT"/>
              </a:rPr>
              <a:t>la </a:t>
            </a:r>
            <a:r>
              <a:rPr dirty="0" sz="1200" spc="-70">
                <a:latin typeface="Arial MT"/>
                <a:cs typeface="Arial MT"/>
              </a:rPr>
              <a:t> historia </a:t>
            </a:r>
            <a:r>
              <a:rPr dirty="0" sz="1200" spc="-75">
                <a:latin typeface="Arial MT"/>
                <a:cs typeface="Arial MT"/>
              </a:rPr>
              <a:t>clínica. </a:t>
            </a:r>
            <a:r>
              <a:rPr dirty="0" sz="1200" spc="-110">
                <a:latin typeface="Arial MT"/>
                <a:cs typeface="Arial MT"/>
              </a:rPr>
              <a:t>(Documento </a:t>
            </a:r>
            <a:r>
              <a:rPr dirty="0" sz="1200" spc="-120">
                <a:latin typeface="Arial MT"/>
                <a:cs typeface="Arial MT"/>
              </a:rPr>
              <a:t>anexo </a:t>
            </a:r>
            <a:r>
              <a:rPr dirty="0" sz="1200" spc="-75">
                <a:latin typeface="Arial MT"/>
                <a:cs typeface="Arial MT"/>
              </a:rPr>
              <a:t>al </a:t>
            </a:r>
            <a:r>
              <a:rPr dirty="0" sz="1200" spc="-105">
                <a:latin typeface="Arial MT"/>
                <a:cs typeface="Arial MT"/>
              </a:rPr>
              <a:t>modelo </a:t>
            </a:r>
            <a:r>
              <a:rPr dirty="0" sz="1200" spc="-114">
                <a:latin typeface="Arial MT"/>
                <a:cs typeface="Arial MT"/>
              </a:rPr>
              <a:t>de </a:t>
            </a:r>
            <a:r>
              <a:rPr dirty="0" sz="1200" spc="-85">
                <a:latin typeface="Arial MT"/>
                <a:cs typeface="Arial MT"/>
              </a:rPr>
              <a:t>gestión </a:t>
            </a:r>
            <a:r>
              <a:rPr dirty="0" sz="1200" spc="-110">
                <a:latin typeface="Arial MT"/>
                <a:cs typeface="Arial MT"/>
              </a:rPr>
              <a:t>que </a:t>
            </a:r>
            <a:r>
              <a:rPr dirty="0" sz="1200" spc="-105">
                <a:latin typeface="Arial MT"/>
                <a:cs typeface="Arial MT"/>
              </a:rPr>
              <a:t>con </a:t>
            </a:r>
            <a:r>
              <a:rPr dirty="0" sz="1200" spc="-95">
                <a:latin typeface="Arial MT"/>
                <a:cs typeface="Arial MT"/>
              </a:rPr>
              <a:t>este </a:t>
            </a:r>
            <a:r>
              <a:rPr dirty="0" sz="1200" spc="-110">
                <a:latin typeface="Arial MT"/>
                <a:cs typeface="Arial MT"/>
              </a:rPr>
              <a:t>Acuerdo </a:t>
            </a:r>
            <a:r>
              <a:rPr dirty="0" sz="1200" spc="-65">
                <a:latin typeface="Arial MT"/>
                <a:cs typeface="Arial MT"/>
              </a:rPr>
              <a:t>Ministerial </a:t>
            </a:r>
            <a:r>
              <a:rPr dirty="0" sz="1200" spc="-114">
                <a:latin typeface="Arial MT"/>
                <a:cs typeface="Arial MT"/>
              </a:rPr>
              <a:t>se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aprueba).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dirty="0" sz="1200" spc="-140" b="1">
                <a:latin typeface="Arial"/>
                <a:cs typeface="Arial"/>
              </a:rPr>
              <a:t>DISPOSICIÓN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35" b="1">
                <a:latin typeface="Arial"/>
                <a:cs typeface="Arial"/>
              </a:rPr>
              <a:t>FINAL</a:t>
            </a: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380"/>
              </a:lnSpc>
              <a:spcBef>
                <a:spcPts val="1035"/>
              </a:spcBef>
            </a:pP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presente </a:t>
            </a:r>
            <a:r>
              <a:rPr dirty="0" sz="1200" spc="-120">
                <a:latin typeface="Arial MT"/>
                <a:cs typeface="Arial MT"/>
              </a:rPr>
              <a:t>Acuerdo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Ministerial </a:t>
            </a:r>
            <a:r>
              <a:rPr dirty="0" sz="1200" spc="-90">
                <a:latin typeface="Arial MT"/>
                <a:cs typeface="Arial MT"/>
              </a:rPr>
              <a:t>entrará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vigencia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partir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0">
                <a:latin typeface="Arial MT"/>
                <a:cs typeface="Arial MT"/>
              </a:rPr>
              <a:t>publicación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Registro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Oficial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5">
                <a:latin typeface="Arial MT"/>
                <a:cs typeface="Arial MT"/>
              </a:rPr>
              <a:t>ejecución </a:t>
            </a:r>
            <a:r>
              <a:rPr dirty="0" sz="1200" spc="-114">
                <a:latin typeface="Arial MT"/>
                <a:cs typeface="Arial MT"/>
              </a:rPr>
              <a:t>encárguese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Subsecretaría </a:t>
            </a:r>
            <a:r>
              <a:rPr dirty="0" sz="1200" spc="-110">
                <a:latin typeface="Arial MT"/>
                <a:cs typeface="Arial MT"/>
              </a:rPr>
              <a:t>Nacional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35">
                <a:latin typeface="Arial MT"/>
                <a:cs typeface="Arial MT"/>
              </a:rPr>
              <a:t>Gobernanza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Salud,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través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Dirección </a:t>
            </a:r>
            <a:r>
              <a:rPr dirty="0" sz="1200" spc="-110">
                <a:latin typeface="Arial MT"/>
                <a:cs typeface="Arial MT"/>
              </a:rPr>
              <a:t>Nacional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5">
                <a:latin typeface="Arial MT"/>
                <a:cs typeface="Arial MT"/>
              </a:rPr>
              <a:t>Articulación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65">
                <a:latin typeface="Arial MT"/>
                <a:cs typeface="Arial MT"/>
              </a:rPr>
              <a:t>Red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Pública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10">
                <a:latin typeface="Arial MT"/>
                <a:cs typeface="Arial MT"/>
              </a:rPr>
              <a:t>Complementaria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Salud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y,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Subsecretaría </a:t>
            </a:r>
            <a:r>
              <a:rPr dirty="0" sz="1200" spc="-110">
                <a:latin typeface="Arial MT"/>
                <a:cs typeface="Arial MT"/>
              </a:rPr>
              <a:t>Nacional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Garantía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4">
                <a:latin typeface="Arial MT"/>
                <a:cs typeface="Arial MT"/>
              </a:rPr>
              <a:t>Calidad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95">
                <a:latin typeface="Arial MT"/>
                <a:cs typeface="Arial MT"/>
              </a:rPr>
              <a:t>Servicios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Salud,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95">
                <a:latin typeface="Arial MT"/>
                <a:cs typeface="Arial MT"/>
              </a:rPr>
              <a:t>través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Dirección </a:t>
            </a:r>
            <a:r>
              <a:rPr dirty="0" sz="1200" spc="-110">
                <a:latin typeface="Arial MT"/>
                <a:cs typeface="Arial MT"/>
              </a:rPr>
              <a:t>Nacional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Calidad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95">
                <a:latin typeface="Arial MT"/>
                <a:cs typeface="Arial MT"/>
              </a:rPr>
              <a:t>Servicios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Salud; hasta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4">
                <a:latin typeface="Arial MT"/>
                <a:cs typeface="Arial MT"/>
              </a:rPr>
              <a:t>Agencia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0">
                <a:latin typeface="Arial MT"/>
                <a:cs typeface="Arial MT"/>
              </a:rPr>
              <a:t>Aseguramiento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80">
                <a:latin typeface="Arial MT"/>
                <a:cs typeface="Arial MT"/>
              </a:rPr>
              <a:t> la </a:t>
            </a:r>
            <a:r>
              <a:rPr dirty="0" sz="1200" spc="-114">
                <a:latin typeface="Arial MT"/>
                <a:cs typeface="Arial MT"/>
              </a:rPr>
              <a:t>Calidad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Servicios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Salud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Medicina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Prepagada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20">
                <a:latin typeface="Arial MT"/>
                <a:cs typeface="Arial MT"/>
              </a:rPr>
              <a:t>-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(ACESS),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implemente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gestión.</a:t>
            </a:r>
            <a:endParaRPr sz="12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905"/>
              </a:spcBef>
            </a:pPr>
            <a:r>
              <a:rPr dirty="0" sz="1200" spc="-220">
                <a:latin typeface="Arial MT"/>
                <a:cs typeface="Arial MT"/>
              </a:rPr>
              <a:t>DADO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225">
                <a:latin typeface="Arial MT"/>
                <a:cs typeface="Arial MT"/>
              </a:rPr>
              <a:t>EN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DISTRITO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10">
                <a:latin typeface="Arial MT"/>
                <a:cs typeface="Arial MT"/>
              </a:rPr>
              <a:t>METROPOLITANO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2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10">
                <a:latin typeface="Arial MT"/>
                <a:cs typeface="Arial MT"/>
              </a:rPr>
              <a:t>QUITO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a, </a:t>
            </a:r>
            <a:r>
              <a:rPr dirty="0" sz="1200" spc="-95">
                <a:latin typeface="Arial MT"/>
                <a:cs typeface="Arial MT"/>
              </a:rPr>
              <a:t>5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noviembre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2015.</a:t>
            </a:r>
            <a:endParaRPr sz="1200">
              <a:latin typeface="Arial MT"/>
              <a:cs typeface="Arial MT"/>
            </a:endParaRPr>
          </a:p>
          <a:p>
            <a:pPr algn="just" marL="12700" marR="6350">
              <a:lnSpc>
                <a:spcPts val="1380"/>
              </a:lnSpc>
              <a:spcBef>
                <a:spcPts val="1035"/>
              </a:spcBef>
            </a:pPr>
            <a:r>
              <a:rPr dirty="0" sz="1200" spc="-60">
                <a:latin typeface="Arial MT"/>
                <a:cs typeface="Arial MT"/>
              </a:rPr>
              <a:t>f.) </a:t>
            </a:r>
            <a:r>
              <a:rPr dirty="0" sz="1200" spc="-120">
                <a:latin typeface="Arial MT"/>
                <a:cs typeface="Arial MT"/>
              </a:rPr>
              <a:t>Carina </a:t>
            </a:r>
            <a:r>
              <a:rPr dirty="0" sz="1200" spc="-150">
                <a:latin typeface="Arial MT"/>
                <a:cs typeface="Arial MT"/>
              </a:rPr>
              <a:t>Vance </a:t>
            </a:r>
            <a:r>
              <a:rPr dirty="0" sz="1200" spc="-90">
                <a:latin typeface="Arial MT"/>
                <a:cs typeface="Arial MT"/>
              </a:rPr>
              <a:t>Mafla, </a:t>
            </a:r>
            <a:r>
              <a:rPr dirty="0" sz="1200" spc="-80">
                <a:latin typeface="Arial MT"/>
                <a:cs typeface="Arial MT"/>
              </a:rPr>
              <a:t>Ministra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Salud </a:t>
            </a:r>
            <a:r>
              <a:rPr dirty="0" sz="1200" spc="-95">
                <a:latin typeface="Arial MT"/>
                <a:cs typeface="Arial MT"/>
              </a:rPr>
              <a:t>Pública. </a:t>
            </a:r>
            <a:r>
              <a:rPr dirty="0" sz="1200" spc="-80">
                <a:latin typeface="Arial MT"/>
                <a:cs typeface="Arial MT"/>
              </a:rPr>
              <a:t>Ministerio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Salud </a:t>
            </a:r>
            <a:r>
              <a:rPr dirty="0" sz="1200" spc="-85">
                <a:latin typeface="Arial MT"/>
                <a:cs typeface="Arial MT"/>
              </a:rPr>
              <a:t>Pública.- </a:t>
            </a:r>
            <a:r>
              <a:rPr dirty="0" sz="1200" spc="-180">
                <a:latin typeface="Arial MT"/>
                <a:cs typeface="Arial MT"/>
              </a:rPr>
              <a:t>Es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fiel </a:t>
            </a:r>
            <a:r>
              <a:rPr dirty="0" sz="1200" spc="-100">
                <a:latin typeface="Arial MT"/>
                <a:cs typeface="Arial MT"/>
              </a:rPr>
              <a:t>copia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documento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consta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archivo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2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Dirección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Nacional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Secretaría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General,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me </a:t>
            </a:r>
            <a:r>
              <a:rPr dirty="0" sz="1200" spc="-85">
                <a:latin typeface="Arial MT"/>
                <a:cs typeface="Arial MT"/>
              </a:rPr>
              <a:t>remito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20">
                <a:latin typeface="Arial MT"/>
                <a:cs typeface="Arial MT"/>
              </a:rPr>
              <a:t>caso </a:t>
            </a:r>
            <a:r>
              <a:rPr dirty="0" sz="1200" spc="-90">
                <a:latin typeface="Arial MT"/>
                <a:cs typeface="Arial MT"/>
              </a:rPr>
              <a:t>necesario.- </a:t>
            </a:r>
            <a:r>
              <a:rPr dirty="0" sz="1200" spc="-135">
                <a:latin typeface="Arial MT"/>
                <a:cs typeface="Arial MT"/>
              </a:rPr>
              <a:t>Lo </a:t>
            </a:r>
            <a:r>
              <a:rPr dirty="0" sz="1200" spc="-55">
                <a:latin typeface="Arial MT"/>
                <a:cs typeface="Arial MT"/>
              </a:rPr>
              <a:t>certifico.- </a:t>
            </a:r>
            <a:r>
              <a:rPr dirty="0" sz="1200" spc="-114">
                <a:latin typeface="Arial MT"/>
                <a:cs typeface="Arial MT"/>
              </a:rPr>
              <a:t>Quito </a:t>
            </a:r>
            <a:r>
              <a:rPr dirty="0" sz="1200" spc="-90">
                <a:latin typeface="Arial MT"/>
                <a:cs typeface="Arial MT"/>
              </a:rPr>
              <a:t>a, </a:t>
            </a:r>
            <a:r>
              <a:rPr dirty="0" sz="1200" spc="-95">
                <a:latin typeface="Arial MT"/>
                <a:cs typeface="Arial MT"/>
              </a:rPr>
              <a:t>09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noviembre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65">
                <a:latin typeface="Arial MT"/>
                <a:cs typeface="Arial MT"/>
              </a:rPr>
              <a:t>2015.- </a:t>
            </a:r>
            <a:r>
              <a:rPr dirty="0" sz="1200" spc="-60">
                <a:latin typeface="Arial MT"/>
                <a:cs typeface="Arial MT"/>
              </a:rPr>
              <a:t>f.) </a:t>
            </a:r>
            <a:r>
              <a:rPr dirty="0" sz="1200" spc="-80">
                <a:latin typeface="Arial MT"/>
                <a:cs typeface="Arial MT"/>
              </a:rPr>
              <a:t>Ilegible,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Secretaría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General,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Ministerio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Salud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Pública.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8410" y="1621586"/>
            <a:ext cx="5760085" cy="8169275"/>
          </a:xfrm>
          <a:custGeom>
            <a:avLst/>
            <a:gdLst/>
            <a:ahLst/>
            <a:cxnLst/>
            <a:rect l="l" t="t" r="r" b="b"/>
            <a:pathLst>
              <a:path w="5760084" h="8169275">
                <a:moveTo>
                  <a:pt x="0" y="8168830"/>
                </a:moveTo>
                <a:lnTo>
                  <a:pt x="5759996" y="8168830"/>
                </a:lnTo>
                <a:lnTo>
                  <a:pt x="5759996" y="0"/>
                </a:lnTo>
                <a:lnTo>
                  <a:pt x="0" y="0"/>
                </a:lnTo>
                <a:lnTo>
                  <a:pt x="0" y="81688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0165" y="449089"/>
            <a:ext cx="3346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>
                <a:solidFill>
                  <a:srgbClr val="706F6F"/>
                </a:solidFill>
                <a:latin typeface="Roboto"/>
                <a:cs typeface="Roboto"/>
              </a:rPr>
              <a:t>35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2049365"/>
            <a:ext cx="544703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2400" spc="75" b="1">
                <a:solidFill>
                  <a:srgbClr val="0064AF"/>
                </a:solidFill>
                <a:latin typeface="Arial"/>
                <a:cs typeface="Arial"/>
              </a:rPr>
              <a:t>Modelo </a:t>
            </a:r>
            <a:r>
              <a:rPr dirty="0" sz="2400" spc="105" b="1">
                <a:solidFill>
                  <a:srgbClr val="0064AF"/>
                </a:solidFill>
                <a:latin typeface="Arial"/>
                <a:cs typeface="Arial"/>
              </a:rPr>
              <a:t>de </a:t>
            </a:r>
            <a:r>
              <a:rPr dirty="0" sz="2400" spc="50" b="1">
                <a:solidFill>
                  <a:srgbClr val="0064AF"/>
                </a:solidFill>
                <a:latin typeface="Arial"/>
                <a:cs typeface="Arial"/>
              </a:rPr>
              <a:t>gestión </a:t>
            </a:r>
            <a:r>
              <a:rPr dirty="0" sz="2400" spc="105" b="1">
                <a:solidFill>
                  <a:srgbClr val="0064AF"/>
                </a:solidFill>
                <a:latin typeface="Arial"/>
                <a:cs typeface="Arial"/>
              </a:rPr>
              <a:t>de </a:t>
            </a:r>
            <a:r>
              <a:rPr dirty="0" sz="2400" spc="50" b="1">
                <a:solidFill>
                  <a:srgbClr val="0064AF"/>
                </a:solidFill>
                <a:latin typeface="Arial"/>
                <a:cs typeface="Arial"/>
              </a:rPr>
              <a:t>aplicación </a:t>
            </a:r>
            <a:r>
              <a:rPr dirty="0" sz="2400" spc="5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85" b="1">
                <a:solidFill>
                  <a:srgbClr val="0064AF"/>
                </a:solidFill>
                <a:latin typeface="Arial"/>
                <a:cs typeface="Arial"/>
              </a:rPr>
              <a:t>del</a:t>
            </a:r>
            <a:r>
              <a:rPr dirty="0" sz="2400" spc="3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65" b="1">
                <a:solidFill>
                  <a:srgbClr val="0064AF"/>
                </a:solidFill>
                <a:latin typeface="Arial"/>
                <a:cs typeface="Arial"/>
              </a:rPr>
              <a:t>consentimiento</a:t>
            </a:r>
            <a:r>
              <a:rPr dirty="0" sz="2400" spc="3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55" b="1">
                <a:solidFill>
                  <a:srgbClr val="0064AF"/>
                </a:solidFill>
                <a:latin typeface="Arial"/>
                <a:cs typeface="Arial"/>
              </a:rPr>
              <a:t>informado</a:t>
            </a:r>
            <a:r>
              <a:rPr dirty="0" sz="2400" spc="3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105" b="1">
                <a:solidFill>
                  <a:srgbClr val="0064AF"/>
                </a:solidFill>
                <a:latin typeface="Arial"/>
                <a:cs typeface="Arial"/>
              </a:rPr>
              <a:t>en</a:t>
            </a:r>
            <a:r>
              <a:rPr dirty="0" sz="2400" spc="3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60" b="1">
                <a:solidFill>
                  <a:srgbClr val="0064AF"/>
                </a:solidFill>
                <a:latin typeface="Arial"/>
                <a:cs typeface="Arial"/>
              </a:rPr>
              <a:t>la </a:t>
            </a:r>
            <a:r>
              <a:rPr dirty="0" sz="2400" spc="-65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80" b="1">
                <a:solidFill>
                  <a:srgbClr val="0064AF"/>
                </a:solidFill>
                <a:latin typeface="Arial"/>
                <a:cs typeface="Arial"/>
              </a:rPr>
              <a:t>práctica</a:t>
            </a:r>
            <a:r>
              <a:rPr dirty="0" sz="2400" spc="3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400" spc="55" b="1">
                <a:solidFill>
                  <a:srgbClr val="0064AF"/>
                </a:solidFill>
                <a:latin typeface="Arial"/>
                <a:cs typeface="Arial"/>
              </a:rPr>
              <a:t>asistencial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999" y="3560704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4" h="0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101600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67300" y="3944103"/>
            <a:ext cx="3806190" cy="10979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 indent="-228600">
              <a:lnSpc>
                <a:spcPts val="1400"/>
              </a:lnSpc>
              <a:spcBef>
                <a:spcPts val="180"/>
              </a:spcBef>
              <a:buFont typeface="Tahoma"/>
              <a:buChar char="•"/>
              <a:tabLst>
                <a:tab pos="241300" algn="l"/>
              </a:tabLst>
            </a:pPr>
            <a:r>
              <a:rPr dirty="0" sz="1200" spc="-100" b="1">
                <a:latin typeface="Arial"/>
                <a:cs typeface="Arial"/>
              </a:rPr>
              <a:t>Autonomía:</a:t>
            </a:r>
            <a:r>
              <a:rPr dirty="0" sz="1200" spc="-95" b="1">
                <a:latin typeface="Arial"/>
                <a:cs typeface="Arial"/>
              </a:rPr>
              <a:t> </a:t>
            </a:r>
            <a:r>
              <a:rPr dirty="0" sz="1200" spc="-114">
                <a:latin typeface="Arial MT"/>
                <a:cs typeface="Arial MT"/>
              </a:rPr>
              <a:t>derecho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toda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persona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escoger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seguir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5">
                <a:latin typeface="Arial MT"/>
                <a:cs typeface="Arial MT"/>
              </a:rPr>
              <a:t>propio plan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vida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5">
                <a:latin typeface="Arial MT"/>
                <a:cs typeface="Arial MT"/>
              </a:rPr>
              <a:t>acción, </a:t>
            </a:r>
            <a:r>
              <a:rPr dirty="0" sz="1200" spc="-114">
                <a:latin typeface="Arial MT"/>
                <a:cs typeface="Arial MT"/>
              </a:rPr>
              <a:t>que </a:t>
            </a:r>
            <a:r>
              <a:rPr dirty="0" sz="1200" spc="-105">
                <a:latin typeface="Arial MT"/>
                <a:cs typeface="Arial MT"/>
              </a:rPr>
              <a:t>solo </a:t>
            </a:r>
            <a:r>
              <a:rPr dirty="0" sz="1200" spc="-125">
                <a:latin typeface="Arial MT"/>
                <a:cs typeface="Arial MT"/>
              </a:rPr>
              <a:t>debe </a:t>
            </a:r>
            <a:r>
              <a:rPr dirty="0" sz="1200" spc="-105">
                <a:latin typeface="Arial MT"/>
                <a:cs typeface="Arial MT"/>
              </a:rPr>
              <a:t>ser </a:t>
            </a:r>
            <a:r>
              <a:rPr dirty="0" sz="1200" spc="-80">
                <a:latin typeface="Arial MT"/>
                <a:cs typeface="Arial MT"/>
              </a:rPr>
              <a:t>restringido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cuando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afecta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otros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derechos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bienes.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Su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ejercicio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exige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dos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elementos</a:t>
            </a:r>
            <a:r>
              <a:rPr dirty="0" sz="1200" spc="-100">
                <a:latin typeface="Arial MT"/>
                <a:cs typeface="Arial MT"/>
              </a:rPr>
              <a:t> fundamentales: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deliberación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racional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capacidad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personas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tomar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decisiones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sobre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05">
                <a:latin typeface="Arial MT"/>
                <a:cs typeface="Arial MT"/>
              </a:rPr>
              <a:t>u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60">
                <a:latin typeface="Arial MT"/>
                <a:cs typeface="Arial MT"/>
              </a:rPr>
              <a:t>r</a:t>
            </a:r>
            <a:r>
              <a:rPr dirty="0" sz="1200" spc="-95">
                <a:latin typeface="Arial MT"/>
                <a:cs typeface="Arial MT"/>
              </a:rPr>
              <a:t>p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45">
                <a:latin typeface="Arial MT"/>
                <a:cs typeface="Arial MT"/>
              </a:rPr>
              <a:t>t</a:t>
            </a:r>
            <a:r>
              <a:rPr dirty="0" sz="1200" spc="-80">
                <a:latin typeface="Arial MT"/>
                <a:cs typeface="Arial MT"/>
              </a:rPr>
              <a:t>u</a:t>
            </a:r>
            <a:r>
              <a:rPr dirty="0" sz="1200" spc="-90">
                <a:latin typeface="Arial MT"/>
                <a:cs typeface="Arial MT"/>
              </a:rPr>
              <a:t>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libr</a:t>
            </a:r>
            <a:r>
              <a:rPr dirty="0" sz="1200" spc="-90">
                <a:latin typeface="Arial MT"/>
                <a:cs typeface="Arial MT"/>
              </a:rPr>
              <a:t>e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55">
                <a:latin typeface="Arial MT"/>
                <a:cs typeface="Arial MT"/>
              </a:rPr>
              <a:t>t</a:t>
            </a:r>
            <a:r>
              <a:rPr dirty="0" sz="1200" spc="-114">
                <a:latin typeface="Arial MT"/>
                <a:cs typeface="Arial MT"/>
              </a:rPr>
              <a:t>e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7300" y="5188906"/>
            <a:ext cx="3811270" cy="46545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 indent="-228600">
              <a:lnSpc>
                <a:spcPts val="1400"/>
              </a:lnSpc>
              <a:spcBef>
                <a:spcPts val="180"/>
              </a:spcBef>
              <a:buFont typeface="Tahoma"/>
              <a:buChar char="•"/>
              <a:tabLst>
                <a:tab pos="241300" algn="l"/>
              </a:tabLst>
            </a:pPr>
            <a:r>
              <a:rPr dirty="0" sz="1200" spc="-95" b="1">
                <a:latin typeface="Arial"/>
                <a:cs typeface="Arial"/>
              </a:rPr>
              <a:t>Capacidad: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114">
                <a:latin typeface="Arial MT"/>
                <a:cs typeface="Arial MT"/>
              </a:rPr>
              <a:t>poseer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serie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aptitudes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psicológicas– </a:t>
            </a:r>
            <a:r>
              <a:rPr dirty="0" sz="1200" spc="-85">
                <a:latin typeface="Arial MT"/>
                <a:cs typeface="Arial MT"/>
              </a:rPr>
              <a:t> cognitivas,</a:t>
            </a:r>
            <a:r>
              <a:rPr dirty="0" sz="1200" spc="-80">
                <a:latin typeface="Arial MT"/>
                <a:cs typeface="Arial MT"/>
              </a:rPr>
              <a:t> volitivas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afectivas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permiten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conocer,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valorar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5">
                <a:latin typeface="Arial MT"/>
                <a:cs typeface="Arial MT"/>
              </a:rPr>
              <a:t>gestionar </a:t>
            </a:r>
            <a:r>
              <a:rPr dirty="0" sz="1200" spc="-120">
                <a:latin typeface="Arial MT"/>
                <a:cs typeface="Arial MT"/>
              </a:rPr>
              <a:t>adecuadamente una </a:t>
            </a:r>
            <a:r>
              <a:rPr dirty="0" sz="1200" spc="-85">
                <a:latin typeface="Arial MT"/>
                <a:cs typeface="Arial MT"/>
              </a:rPr>
              <a:t>información, </a:t>
            </a:r>
            <a:r>
              <a:rPr dirty="0" sz="1200" spc="-95">
                <a:latin typeface="Arial MT"/>
                <a:cs typeface="Arial MT"/>
              </a:rPr>
              <a:t>tomar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decisión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expresarla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[1].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ahoma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buFont typeface="Tahoma"/>
              <a:buChar char="•"/>
              <a:tabLst>
                <a:tab pos="241300" algn="l"/>
              </a:tabLst>
            </a:pPr>
            <a:r>
              <a:rPr dirty="0" sz="1200" spc="-195" b="1">
                <a:latin typeface="Arial"/>
                <a:cs typeface="Arial"/>
              </a:rPr>
              <a:t>C</a:t>
            </a:r>
            <a:r>
              <a:rPr dirty="0" sz="1200" spc="-160" b="1">
                <a:latin typeface="Arial"/>
                <a:cs typeface="Arial"/>
              </a:rPr>
              <a:t>o</a:t>
            </a:r>
            <a:r>
              <a:rPr dirty="0" sz="1200" spc="-100" b="1">
                <a:latin typeface="Arial"/>
                <a:cs typeface="Arial"/>
              </a:rPr>
              <a:t>nsen</a:t>
            </a:r>
            <a:r>
              <a:rPr dirty="0" sz="1200" spc="-70" b="1">
                <a:latin typeface="Arial"/>
                <a:cs typeface="Arial"/>
              </a:rPr>
              <a:t>t</a:t>
            </a:r>
            <a:r>
              <a:rPr dirty="0" sz="1200" spc="-20" b="1">
                <a:latin typeface="Arial"/>
                <a:cs typeface="Arial"/>
              </a:rPr>
              <a:t>i</a:t>
            </a:r>
            <a:r>
              <a:rPr dirty="0" sz="1200" spc="-105" b="1">
                <a:latin typeface="Arial"/>
                <a:cs typeface="Arial"/>
              </a:rPr>
              <a:t>m</a:t>
            </a:r>
            <a:r>
              <a:rPr dirty="0" sz="1200" spc="-30" b="1">
                <a:latin typeface="Arial"/>
                <a:cs typeface="Arial"/>
              </a:rPr>
              <a:t>i</a:t>
            </a:r>
            <a:r>
              <a:rPr dirty="0" sz="1200" spc="-100" b="1">
                <a:latin typeface="Arial"/>
                <a:cs typeface="Arial"/>
              </a:rPr>
              <a:t>e</a:t>
            </a:r>
            <a:r>
              <a:rPr dirty="0" sz="1200" spc="-95" b="1">
                <a:latin typeface="Arial"/>
                <a:cs typeface="Arial"/>
              </a:rPr>
              <a:t>n</a:t>
            </a:r>
            <a:r>
              <a:rPr dirty="0" sz="1200" spc="-35" b="1">
                <a:latin typeface="Arial"/>
                <a:cs typeface="Arial"/>
              </a:rPr>
              <a:t>t</a:t>
            </a:r>
            <a:r>
              <a:rPr dirty="0" sz="1200" spc="-135" b="1">
                <a:latin typeface="Arial"/>
                <a:cs typeface="Arial"/>
              </a:rPr>
              <a:t>o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i</a:t>
            </a:r>
            <a:r>
              <a:rPr dirty="0" sz="1200" spc="-85" b="1">
                <a:latin typeface="Arial"/>
                <a:cs typeface="Arial"/>
              </a:rPr>
              <a:t>nform</a:t>
            </a:r>
            <a:r>
              <a:rPr dirty="0" sz="1200" spc="-70" b="1">
                <a:latin typeface="Arial"/>
                <a:cs typeface="Arial"/>
              </a:rPr>
              <a:t>a</a:t>
            </a:r>
            <a:r>
              <a:rPr dirty="0" sz="1200" spc="-125" b="1">
                <a:latin typeface="Arial"/>
                <a:cs typeface="Arial"/>
              </a:rPr>
              <a:t>d</a:t>
            </a:r>
            <a:r>
              <a:rPr dirty="0" sz="1200" spc="-135" b="1">
                <a:latin typeface="Arial"/>
                <a:cs typeface="Arial"/>
              </a:rPr>
              <a:t>o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en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la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25" b="1">
                <a:latin typeface="Arial"/>
                <a:cs typeface="Arial"/>
              </a:rPr>
              <a:t>p</a:t>
            </a:r>
            <a:r>
              <a:rPr dirty="0" sz="1200" spc="-40" b="1">
                <a:latin typeface="Arial"/>
                <a:cs typeface="Arial"/>
              </a:rPr>
              <a:t>r</a:t>
            </a:r>
            <a:r>
              <a:rPr dirty="0" sz="1200" spc="-65" b="1">
                <a:latin typeface="Arial"/>
                <a:cs typeface="Arial"/>
              </a:rPr>
              <a:t>á</a:t>
            </a:r>
            <a:r>
              <a:rPr dirty="0" sz="1200" spc="-80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t</a:t>
            </a:r>
            <a:r>
              <a:rPr dirty="0" sz="1200" spc="-20" b="1">
                <a:latin typeface="Arial"/>
                <a:cs typeface="Arial"/>
              </a:rPr>
              <a:t>i</a:t>
            </a:r>
            <a:r>
              <a:rPr dirty="0" sz="1200" spc="-80" b="1">
                <a:latin typeface="Arial"/>
                <a:cs typeface="Arial"/>
              </a:rPr>
              <a:t>ca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50" b="1">
                <a:latin typeface="Arial"/>
                <a:cs typeface="Arial"/>
              </a:rPr>
              <a:t>s</a:t>
            </a:r>
            <a:r>
              <a:rPr dirty="0" sz="1200" spc="40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s</a:t>
            </a:r>
            <a:r>
              <a:rPr dirty="0" sz="1200" spc="40" b="1">
                <a:latin typeface="Arial"/>
                <a:cs typeface="Arial"/>
              </a:rPr>
              <a:t>t</a:t>
            </a:r>
            <a:r>
              <a:rPr dirty="0" sz="1200" spc="-30" b="1">
                <a:latin typeface="Arial"/>
                <a:cs typeface="Arial"/>
              </a:rPr>
              <a:t>e</a:t>
            </a:r>
            <a:r>
              <a:rPr dirty="0" sz="1200" spc="-50" b="1">
                <a:latin typeface="Arial"/>
                <a:cs typeface="Arial"/>
              </a:rPr>
              <a:t>n</a:t>
            </a:r>
            <a:r>
              <a:rPr dirty="0" sz="1200" spc="-30" b="1">
                <a:latin typeface="Arial"/>
                <a:cs typeface="Arial"/>
              </a:rPr>
              <a:t>c</a:t>
            </a:r>
            <a:r>
              <a:rPr dirty="0" sz="1200" spc="4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40" b="1">
                <a:latin typeface="Arial"/>
                <a:cs typeface="Arial"/>
              </a:rPr>
              <a:t>l</a:t>
            </a:r>
            <a:r>
              <a:rPr dirty="0" sz="1200" spc="-90" b="1">
                <a:latin typeface="Arial"/>
                <a:cs typeface="Arial"/>
              </a:rPr>
              <a:t>:</a:t>
            </a:r>
            <a:r>
              <a:rPr dirty="0" sz="1200" spc="-110" b="1">
                <a:latin typeface="Arial"/>
                <a:cs typeface="Arial"/>
              </a:rPr>
              <a:t> </a:t>
            </a:r>
            <a:r>
              <a:rPr dirty="0" sz="1200" spc="-70">
                <a:latin typeface="Arial MT"/>
                <a:cs typeface="Arial MT"/>
              </a:rPr>
              <a:t>el 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proceso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comunicación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que  </a:t>
            </a:r>
            <a:r>
              <a:rPr dirty="0" sz="1200" spc="-95">
                <a:latin typeface="Arial MT"/>
                <a:cs typeface="Arial MT"/>
              </a:rPr>
              <a:t>forma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parte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relación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paciente, 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cual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persona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autónoma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acepta,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niega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revoca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una  </a:t>
            </a:r>
            <a:r>
              <a:rPr dirty="0" sz="1200" spc="-70">
                <a:latin typeface="Arial MT"/>
                <a:cs typeface="Arial MT"/>
              </a:rPr>
              <a:t>inte</a:t>
            </a:r>
            <a:r>
              <a:rPr dirty="0" sz="1200" spc="-40">
                <a:latin typeface="Arial MT"/>
                <a:cs typeface="Arial MT"/>
              </a:rPr>
              <a:t>r</a:t>
            </a:r>
            <a:r>
              <a:rPr dirty="0" sz="1200" spc="-105">
                <a:latin typeface="Arial MT"/>
                <a:cs typeface="Arial MT"/>
              </a:rPr>
              <a:t>vención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salud.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Consiste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</a:t>
            </a:r>
            <a:r>
              <a:rPr dirty="0" sz="1200" spc="-55">
                <a:latin typeface="Arial MT"/>
                <a:cs typeface="Arial MT"/>
              </a:rPr>
              <a:t>r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25">
                <a:latin typeface="Arial MT"/>
                <a:cs typeface="Arial MT"/>
              </a:rPr>
              <a:t>so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35">
                <a:latin typeface="Arial MT"/>
                <a:cs typeface="Arial MT"/>
              </a:rPr>
              <a:t>li</a:t>
            </a:r>
            <a:r>
              <a:rPr dirty="0" sz="1200" spc="-80">
                <a:latin typeface="Arial MT"/>
                <a:cs typeface="Arial MT"/>
              </a:rPr>
              <a:t>b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70">
                <a:latin typeface="Arial MT"/>
                <a:cs typeface="Arial MT"/>
              </a:rPr>
              <a:t>r</a:t>
            </a:r>
            <a:r>
              <a:rPr dirty="0" sz="1200" spc="-105">
                <a:latin typeface="Arial MT"/>
                <a:cs typeface="Arial MT"/>
              </a:rPr>
              <a:t>a</a:t>
            </a:r>
            <a:r>
              <a:rPr dirty="0" sz="1200" spc="-65">
                <a:latin typeface="Arial MT"/>
                <a:cs typeface="Arial MT"/>
              </a:rPr>
              <a:t>tiv</a:t>
            </a:r>
            <a:r>
              <a:rPr dirty="0" sz="1200" spc="-100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,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q</a:t>
            </a:r>
            <a:r>
              <a:rPr dirty="0" sz="1200" spc="-105">
                <a:latin typeface="Arial MT"/>
                <a:cs typeface="Arial MT"/>
              </a:rPr>
              <a:t>u</a:t>
            </a:r>
            <a:r>
              <a:rPr dirty="0" sz="1200" spc="-90">
                <a:latin typeface="Arial MT"/>
                <a:cs typeface="Arial MT"/>
              </a:rPr>
              <a:t>e 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realiza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 </a:t>
            </a:r>
            <a:r>
              <a:rPr dirty="0" sz="1200" spc="-155">
                <a:latin typeface="Arial MT"/>
                <a:cs typeface="Arial MT"/>
              </a:rPr>
              <a:t>capaz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forma </a:t>
            </a:r>
            <a:r>
              <a:rPr dirty="0" sz="1200" spc="-85">
                <a:latin typeface="Arial MT"/>
                <a:cs typeface="Arial MT"/>
              </a:rPr>
              <a:t>voluntaria </a:t>
            </a:r>
            <a:r>
              <a:rPr dirty="0" sz="1200" spc="-45">
                <a:latin typeface="Arial MT"/>
                <a:cs typeface="Arial MT"/>
              </a:rPr>
              <a:t>[1-3] 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cual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explica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qué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consiste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realizarse,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riesgos,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beneficios,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85">
                <a:latin typeface="Arial MT"/>
                <a:cs typeface="Arial MT"/>
              </a:rPr>
              <a:t> alternativas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intervención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existir </a:t>
            </a:r>
            <a:r>
              <a:rPr dirty="0" sz="1200" spc="-95">
                <a:latin typeface="Arial MT"/>
                <a:cs typeface="Arial MT"/>
              </a:rPr>
              <a:t>estas,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posibles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consecuencias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derivadas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si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inte</a:t>
            </a:r>
            <a:r>
              <a:rPr dirty="0" sz="1200" spc="-40">
                <a:latin typeface="Arial MT"/>
                <a:cs typeface="Arial MT"/>
              </a:rPr>
              <a:t>r</a:t>
            </a:r>
            <a:r>
              <a:rPr dirty="0" sz="1200" spc="-95">
                <a:latin typeface="Arial MT"/>
                <a:cs typeface="Arial MT"/>
              </a:rPr>
              <a:t>viene.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ahoma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241300" marR="5080">
              <a:lnSpc>
                <a:spcPts val="1400"/>
              </a:lnSpc>
              <a:spcBef>
                <a:spcPts val="5"/>
              </a:spcBef>
            </a:pPr>
            <a:r>
              <a:rPr dirty="0" sz="1200" spc="-145">
                <a:latin typeface="Arial MT"/>
                <a:cs typeface="Arial MT"/>
              </a:rPr>
              <a:t>Cuando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70">
                <a:latin typeface="Arial MT"/>
                <a:cs typeface="Arial MT"/>
              </a:rPr>
              <a:t>trate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95">
                <a:latin typeface="Arial MT"/>
                <a:cs typeface="Arial MT"/>
              </a:rPr>
              <a:t>procedimiento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riesgo </a:t>
            </a:r>
            <a:r>
              <a:rPr dirty="0" sz="1200" spc="-120">
                <a:latin typeface="Arial MT"/>
                <a:cs typeface="Arial MT"/>
              </a:rPr>
              <a:t>mayor,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conforme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90">
                <a:latin typeface="Arial MT"/>
                <a:cs typeface="Arial MT"/>
              </a:rPr>
              <a:t>previsto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Modelo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Gestión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Aplicación </a:t>
            </a:r>
            <a:r>
              <a:rPr dirty="0" sz="1200" spc="-90">
                <a:latin typeface="Arial MT"/>
                <a:cs typeface="Arial MT"/>
              </a:rPr>
              <a:t> del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Consentimiento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Informado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Práctica</a:t>
            </a:r>
            <a:r>
              <a:rPr dirty="0" sz="1200" spc="-90">
                <a:latin typeface="Arial MT"/>
                <a:cs typeface="Arial MT"/>
              </a:rPr>
              <a:t> Asistencial,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125">
                <a:latin typeface="Arial MT"/>
                <a:cs typeface="Arial MT"/>
              </a:rPr>
              <a:t>debe </a:t>
            </a:r>
            <a:r>
              <a:rPr dirty="0" sz="1200" spc="-100">
                <a:latin typeface="Arial MT"/>
                <a:cs typeface="Arial MT"/>
              </a:rPr>
              <a:t>ser </a:t>
            </a:r>
            <a:r>
              <a:rPr dirty="0" sz="1200" spc="-114">
                <a:latin typeface="Arial MT"/>
                <a:cs typeface="Arial MT"/>
              </a:rPr>
              <a:t>expresado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por </a:t>
            </a:r>
            <a:r>
              <a:rPr dirty="0" sz="1200" spc="-80">
                <a:latin typeface="Arial MT"/>
                <a:cs typeface="Arial MT"/>
              </a:rPr>
              <a:t>escrito,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formulario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firmado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será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parte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historia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clínica.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  <a:buFont typeface="Tahoma"/>
              <a:buChar char="•"/>
              <a:tabLst>
                <a:tab pos="241300" algn="l"/>
              </a:tabLst>
            </a:pPr>
            <a:r>
              <a:rPr dirty="0" sz="1200" spc="-95" b="1">
                <a:latin typeface="Arial"/>
                <a:cs typeface="Arial"/>
              </a:rPr>
              <a:t>Consentimiento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informado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por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representación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legal 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(sustituto):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dado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95">
                <a:latin typeface="Arial MT"/>
                <a:cs typeface="Arial MT"/>
              </a:rPr>
              <a:t> alguien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 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nombre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otro,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está </a:t>
            </a:r>
            <a:r>
              <a:rPr dirty="0" sz="1200" spc="-95">
                <a:latin typeface="Arial MT"/>
                <a:cs typeface="Arial MT"/>
              </a:rPr>
              <a:t>incapacitado </a:t>
            </a:r>
            <a:r>
              <a:rPr dirty="0" sz="1200" spc="-105">
                <a:latin typeface="Arial MT"/>
                <a:cs typeface="Arial MT"/>
              </a:rPr>
              <a:t>para </a:t>
            </a:r>
            <a:r>
              <a:rPr dirty="0" sz="1200" spc="-90">
                <a:latin typeface="Arial MT"/>
                <a:cs typeface="Arial MT"/>
              </a:rPr>
              <a:t>darlo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105">
                <a:latin typeface="Arial MT"/>
                <a:cs typeface="Arial MT"/>
              </a:rPr>
              <a:t>sí </a:t>
            </a:r>
            <a:r>
              <a:rPr dirty="0" sz="1200" spc="-110">
                <a:latin typeface="Arial MT"/>
                <a:cs typeface="Arial MT"/>
              </a:rPr>
              <a:t>mismo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t</a:t>
            </a:r>
            <a:r>
              <a:rPr dirty="0" sz="1200" spc="-45">
                <a:latin typeface="Arial MT"/>
                <a:cs typeface="Arial MT"/>
              </a:rPr>
              <a:t>i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25">
                <a:latin typeface="Arial MT"/>
                <a:cs typeface="Arial MT"/>
              </a:rPr>
              <a:t>p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80">
                <a:latin typeface="Arial MT"/>
                <a:cs typeface="Arial MT"/>
              </a:rPr>
              <a:t>id</a:t>
            </a:r>
            <a:r>
              <a:rPr dirty="0" sz="1200" spc="-105">
                <a:latin typeface="Arial MT"/>
                <a:cs typeface="Arial MT"/>
              </a:rPr>
              <a:t>a</a:t>
            </a:r>
            <a:r>
              <a:rPr dirty="0" sz="1200" spc="-114">
                <a:latin typeface="Arial MT"/>
                <a:cs typeface="Arial MT"/>
              </a:rPr>
              <a:t>d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45">
                <a:latin typeface="Arial MT"/>
                <a:cs typeface="Arial MT"/>
              </a:rPr>
              <a:t>l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g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h</a:t>
            </a:r>
            <a:r>
              <a:rPr dirty="0" sz="1200" spc="-120">
                <a:latin typeface="Arial MT"/>
                <a:cs typeface="Arial MT"/>
              </a:rPr>
              <a:t>a</a:t>
            </a:r>
            <a:r>
              <a:rPr dirty="0" sz="1200" spc="-105">
                <a:latin typeface="Arial MT"/>
                <a:cs typeface="Arial MT"/>
              </a:rPr>
              <a:t>c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40">
                <a:latin typeface="Arial MT"/>
                <a:cs typeface="Arial MT"/>
              </a:rPr>
              <a:t>r</a:t>
            </a:r>
            <a:r>
              <a:rPr dirty="0" sz="1200" spc="-20">
                <a:latin typeface="Arial MT"/>
                <a:cs typeface="Arial MT"/>
              </a:rPr>
              <a:t>l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7299" y="3867903"/>
            <a:ext cx="704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5">
                <a:solidFill>
                  <a:srgbClr val="00A4E3"/>
                </a:solidFill>
                <a:latin typeface="Arial MT"/>
                <a:cs typeface="Arial MT"/>
              </a:rPr>
              <a:t>Glosario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6390" y="449089"/>
            <a:ext cx="332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>
                <a:solidFill>
                  <a:srgbClr val="706F6F"/>
                </a:solidFill>
                <a:latin typeface="Arial MT"/>
                <a:cs typeface="Arial MT"/>
              </a:rPr>
              <a:t>36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90012" cy="88102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67299" y="1632703"/>
            <a:ext cx="3811904" cy="8211184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 indent="-228600">
              <a:lnSpc>
                <a:spcPts val="1400"/>
              </a:lnSpc>
              <a:spcBef>
                <a:spcPts val="180"/>
              </a:spcBef>
              <a:buFont typeface="Tahoma"/>
              <a:buChar char="•"/>
              <a:tabLst>
                <a:tab pos="241300" algn="l"/>
              </a:tabLst>
            </a:pPr>
            <a:r>
              <a:rPr dirty="0" sz="1200" spc="-95" b="1">
                <a:latin typeface="Arial"/>
                <a:cs typeface="Arial"/>
              </a:rPr>
              <a:t>Emancipación: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figura </a:t>
            </a:r>
            <a:r>
              <a:rPr dirty="0" sz="1200" spc="-80">
                <a:latin typeface="Arial MT"/>
                <a:cs typeface="Arial MT"/>
              </a:rPr>
              <a:t>jurídica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pone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fin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patria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potestad,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cual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puede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efectuarse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forma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voluntaria, legal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judicial, </a:t>
            </a:r>
            <a:r>
              <a:rPr dirty="0" sz="1200" spc="-105">
                <a:latin typeface="Arial MT"/>
                <a:cs typeface="Arial MT"/>
              </a:rPr>
              <a:t>conforme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90">
                <a:latin typeface="Arial MT"/>
                <a:cs typeface="Arial MT"/>
              </a:rPr>
              <a:t>previsto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30">
                <a:latin typeface="Arial MT"/>
                <a:cs typeface="Arial MT"/>
              </a:rPr>
              <a:t>Código </a:t>
            </a:r>
            <a:r>
              <a:rPr dirty="0" sz="1200" spc="-85">
                <a:latin typeface="Arial MT"/>
                <a:cs typeface="Arial MT"/>
              </a:rPr>
              <a:t>Civil </a:t>
            </a:r>
            <a:r>
              <a:rPr dirty="0" sz="1200" spc="-50">
                <a:latin typeface="Arial MT"/>
                <a:cs typeface="Arial MT"/>
              </a:rPr>
              <a:t>[4]. </a:t>
            </a:r>
            <a:r>
              <a:rPr dirty="0" sz="1200" spc="-170">
                <a:latin typeface="Arial MT"/>
                <a:cs typeface="Arial MT"/>
              </a:rPr>
              <a:t>De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esta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manera,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20">
                <a:latin typeface="Arial MT"/>
                <a:cs typeface="Arial MT"/>
              </a:rPr>
              <a:t>caso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5">
                <a:latin typeface="Arial MT"/>
                <a:cs typeface="Arial MT"/>
              </a:rPr>
              <a:t>requerir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14">
                <a:latin typeface="Arial MT"/>
                <a:cs typeface="Arial MT"/>
              </a:rPr>
              <a:t>compruebe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emancipación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menor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18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años,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fin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proceda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otorgar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el 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33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3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3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médico,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solicitar,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4">
                <a:latin typeface="Arial MT"/>
                <a:cs typeface="Arial MT"/>
              </a:rPr>
              <a:t>persona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110">
                <a:latin typeface="Arial MT"/>
                <a:cs typeface="Arial MT"/>
              </a:rPr>
              <a:t>alegue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documento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probatorio, </a:t>
            </a:r>
            <a:r>
              <a:rPr dirty="0" sz="1200" spc="-114">
                <a:latin typeface="Arial MT"/>
                <a:cs typeface="Arial MT"/>
              </a:rPr>
              <a:t>así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95">
                <a:latin typeface="Arial MT"/>
                <a:cs typeface="Arial MT"/>
              </a:rPr>
              <a:t>ejemplo,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caso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emancipación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ha</a:t>
            </a:r>
            <a:r>
              <a:rPr dirty="0" sz="1200" spc="-105">
                <a:latin typeface="Arial MT"/>
                <a:cs typeface="Arial MT"/>
              </a:rPr>
              <a:t>y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sido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efectuada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tr</a:t>
            </a:r>
            <a:r>
              <a:rPr dirty="0" sz="1200" spc="-90">
                <a:latin typeface="Arial MT"/>
                <a:cs typeface="Arial MT"/>
              </a:rPr>
              <a:t>a</a:t>
            </a:r>
            <a:r>
              <a:rPr dirty="0" sz="1200" spc="-120">
                <a:latin typeface="Arial MT"/>
                <a:cs typeface="Arial MT"/>
              </a:rPr>
              <a:t>vés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m</a:t>
            </a:r>
            <a:r>
              <a:rPr dirty="0" sz="1200" spc="-100">
                <a:latin typeface="Arial MT"/>
                <a:cs typeface="Arial MT"/>
              </a:rPr>
              <a:t>a</a:t>
            </a:r>
            <a:r>
              <a:rPr dirty="0" sz="1200" spc="-75">
                <a:latin typeface="Arial MT"/>
                <a:cs typeface="Arial MT"/>
              </a:rPr>
              <a:t>trimonio,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const</a:t>
            </a:r>
            <a:r>
              <a:rPr dirty="0" sz="1200" spc="-105">
                <a:latin typeface="Arial MT"/>
                <a:cs typeface="Arial MT"/>
              </a:rPr>
              <a:t>a</a:t>
            </a:r>
            <a:r>
              <a:rPr dirty="0" sz="1200" spc="-60">
                <a:latin typeface="Arial MT"/>
                <a:cs typeface="Arial MT"/>
              </a:rPr>
              <a:t>tar  </a:t>
            </a:r>
            <a:r>
              <a:rPr dirty="0" sz="1200" spc="-105">
                <a:latin typeface="Arial MT"/>
                <a:cs typeface="Arial MT"/>
              </a:rPr>
              <a:t>este </a:t>
            </a:r>
            <a:r>
              <a:rPr dirty="0" sz="1200" spc="-120">
                <a:latin typeface="Arial MT"/>
                <a:cs typeface="Arial MT"/>
              </a:rPr>
              <a:t>hecho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95">
                <a:latin typeface="Arial MT"/>
                <a:cs typeface="Arial MT"/>
              </a:rPr>
              <a:t>través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verificación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cédula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ciudadanía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partida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m</a:t>
            </a:r>
            <a:r>
              <a:rPr dirty="0" sz="1200" spc="-100">
                <a:latin typeface="Arial MT"/>
                <a:cs typeface="Arial MT"/>
              </a:rPr>
              <a:t>a</a:t>
            </a:r>
            <a:r>
              <a:rPr dirty="0" sz="1200" spc="-75">
                <a:latin typeface="Arial MT"/>
                <a:cs typeface="Arial MT"/>
              </a:rPr>
              <a:t>trimonio.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ahoma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buFont typeface="Tahoma"/>
              <a:buChar char="•"/>
              <a:tabLst>
                <a:tab pos="241300" algn="l"/>
              </a:tabLst>
            </a:pPr>
            <a:r>
              <a:rPr dirty="0" sz="1200" spc="-95" b="1">
                <a:latin typeface="Arial"/>
                <a:cs typeface="Arial"/>
              </a:rPr>
              <a:t>Emergencia: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120">
                <a:latin typeface="Arial MT"/>
                <a:cs typeface="Arial MT"/>
              </a:rPr>
              <a:t>son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estados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patológicos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manifestación </a:t>
            </a:r>
            <a:r>
              <a:rPr dirty="0" sz="1200" spc="-90">
                <a:latin typeface="Arial MT"/>
                <a:cs typeface="Arial MT"/>
              </a:rPr>
              <a:t> súbita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00">
                <a:latin typeface="Arial MT"/>
                <a:cs typeface="Arial MT"/>
              </a:rPr>
              <a:t>grave, </a:t>
            </a:r>
            <a:r>
              <a:rPr dirty="0" sz="1200" spc="-114">
                <a:latin typeface="Arial MT"/>
                <a:cs typeface="Arial MT"/>
              </a:rPr>
              <a:t>así </a:t>
            </a:r>
            <a:r>
              <a:rPr dirty="0" sz="1200" spc="-125">
                <a:latin typeface="Arial MT"/>
                <a:cs typeface="Arial MT"/>
              </a:rPr>
              <a:t>como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caso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enfermos,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05">
                <a:latin typeface="Arial MT"/>
                <a:cs typeface="Arial MT"/>
              </a:rPr>
              <a:t>hallándose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bajo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tratamiento, </a:t>
            </a:r>
            <a:r>
              <a:rPr dirty="0" sz="1200" spc="-85">
                <a:latin typeface="Arial MT"/>
                <a:cs typeface="Arial MT"/>
              </a:rPr>
              <a:t>sufrieren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agravamiento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repentino,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accidentes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requieren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atención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inmediata,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que,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100">
                <a:latin typeface="Arial MT"/>
                <a:cs typeface="Arial MT"/>
              </a:rPr>
              <a:t>ser otorgada, </a:t>
            </a:r>
            <a:r>
              <a:rPr dirty="0" sz="1200" spc="-105">
                <a:latin typeface="Arial MT"/>
                <a:cs typeface="Arial MT"/>
              </a:rPr>
              <a:t>podría </a:t>
            </a:r>
            <a:r>
              <a:rPr dirty="0" sz="1200" spc="-110">
                <a:latin typeface="Arial MT"/>
                <a:cs typeface="Arial MT"/>
              </a:rPr>
              <a:t>poner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5">
                <a:latin typeface="Arial MT"/>
                <a:cs typeface="Arial MT"/>
              </a:rPr>
              <a:t>peligro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vida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90">
                <a:latin typeface="Arial MT"/>
                <a:cs typeface="Arial MT"/>
              </a:rPr>
              <a:t>dejar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secuelas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afecten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integridad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funcional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orgánica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[5].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ahoma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241300" marR="10795" indent="-228600">
              <a:lnSpc>
                <a:spcPts val="1400"/>
              </a:lnSpc>
              <a:buFont typeface="Tahoma"/>
              <a:buChar char="•"/>
              <a:tabLst>
                <a:tab pos="241300" algn="l"/>
              </a:tabLst>
            </a:pPr>
            <a:r>
              <a:rPr dirty="0" sz="1200" spc="-95" b="1">
                <a:latin typeface="Arial"/>
                <a:cs typeface="Arial"/>
              </a:rPr>
              <a:t>Obstinación </a:t>
            </a:r>
            <a:r>
              <a:rPr dirty="0" sz="1200" spc="-70" b="1">
                <a:latin typeface="Arial"/>
                <a:cs typeface="Arial"/>
              </a:rPr>
              <a:t>terapéutica (encarnizamiento)</a:t>
            </a:r>
            <a:r>
              <a:rPr dirty="0" sz="1200" spc="-70">
                <a:latin typeface="Arial MT"/>
                <a:cs typeface="Arial MT"/>
              </a:rPr>
              <a:t>: </a:t>
            </a:r>
            <a:r>
              <a:rPr dirty="0" sz="1200" spc="-75">
                <a:latin typeface="Arial MT"/>
                <a:cs typeface="Arial MT"/>
              </a:rPr>
              <a:t>utilización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medios </a:t>
            </a:r>
            <a:r>
              <a:rPr dirty="0" sz="1200" spc="-95">
                <a:latin typeface="Arial MT"/>
                <a:cs typeface="Arial MT"/>
              </a:rPr>
              <a:t>tecnológicos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95">
                <a:latin typeface="Arial MT"/>
                <a:cs typeface="Arial MT"/>
              </a:rPr>
              <a:t>prolongar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vida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enfermedad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irreversible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terminal.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ahoma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241300" marR="10795" indent="-228600">
              <a:lnSpc>
                <a:spcPts val="1400"/>
              </a:lnSpc>
              <a:buFont typeface="Tahoma"/>
              <a:buChar char="•"/>
              <a:tabLst>
                <a:tab pos="241300" algn="l"/>
              </a:tabLst>
            </a:pPr>
            <a:r>
              <a:rPr dirty="0" sz="1200" spc="-105" b="1">
                <a:latin typeface="Arial"/>
                <a:cs typeface="Arial"/>
              </a:rPr>
              <a:t>Persona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legalmente</a:t>
            </a:r>
            <a:r>
              <a:rPr dirty="0" sz="1200" spc="18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capaz:</a:t>
            </a:r>
            <a:r>
              <a:rPr dirty="0" sz="1200" spc="185" b="1">
                <a:latin typeface="Arial"/>
                <a:cs typeface="Arial"/>
              </a:rPr>
              <a:t> </a:t>
            </a:r>
            <a:r>
              <a:rPr dirty="0" sz="1200" spc="-120">
                <a:latin typeface="Arial MT"/>
                <a:cs typeface="Arial MT"/>
              </a:rPr>
              <a:t>según </a:t>
            </a:r>
            <a:r>
              <a:rPr dirty="0" sz="1200" spc="-110">
                <a:latin typeface="Arial MT"/>
                <a:cs typeface="Arial MT"/>
              </a:rPr>
              <a:t>dispone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30">
                <a:latin typeface="Arial MT"/>
                <a:cs typeface="Arial MT"/>
              </a:rPr>
              <a:t>Código </a:t>
            </a:r>
            <a:r>
              <a:rPr dirty="0" sz="1200" spc="-85">
                <a:latin typeface="Arial MT"/>
                <a:cs typeface="Arial MT"/>
              </a:rPr>
              <a:t>Civil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30">
                <a:latin typeface="Arial MT"/>
                <a:cs typeface="Arial MT"/>
              </a:rPr>
              <a:t>Ecuador,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85">
                <a:latin typeface="Arial MT"/>
                <a:cs typeface="Arial MT"/>
              </a:rPr>
              <a:t>artículo 1462, </a:t>
            </a:r>
            <a:r>
              <a:rPr dirty="0" sz="1200" spc="-105">
                <a:latin typeface="Arial MT"/>
                <a:cs typeface="Arial MT"/>
              </a:rPr>
              <a:t>toda </a:t>
            </a:r>
            <a:r>
              <a:rPr dirty="0" sz="1200" spc="-114">
                <a:latin typeface="Arial MT"/>
                <a:cs typeface="Arial MT"/>
              </a:rPr>
              <a:t>persona </a:t>
            </a:r>
            <a:r>
              <a:rPr dirty="0" sz="1200" spc="-125">
                <a:latin typeface="Arial MT"/>
                <a:cs typeface="Arial MT"/>
              </a:rPr>
              <a:t>es </a:t>
            </a:r>
            <a:r>
              <a:rPr dirty="0" sz="1200" spc="-100">
                <a:latin typeface="Arial MT"/>
                <a:cs typeface="Arial MT"/>
              </a:rPr>
              <a:t>legalmente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</a:t>
            </a:r>
            <a:r>
              <a:rPr dirty="0" sz="1200" spc="-110">
                <a:latin typeface="Arial MT"/>
                <a:cs typeface="Arial MT"/>
              </a:rPr>
              <a:t>a</a:t>
            </a:r>
            <a:r>
              <a:rPr dirty="0" sz="1200" spc="-110">
                <a:latin typeface="Arial MT"/>
                <a:cs typeface="Arial MT"/>
              </a:rPr>
              <a:t>paz,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excepto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ley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30">
                <a:latin typeface="Arial MT"/>
                <a:cs typeface="Arial MT"/>
              </a:rPr>
              <a:t>c</a:t>
            </a:r>
            <a:r>
              <a:rPr dirty="0" sz="1200" spc="-85">
                <a:latin typeface="Arial MT"/>
                <a:cs typeface="Arial MT"/>
              </a:rPr>
              <a:t>lara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inc</a:t>
            </a:r>
            <a:r>
              <a:rPr dirty="0" sz="1200" spc="-100">
                <a:latin typeface="Arial MT"/>
                <a:cs typeface="Arial MT"/>
              </a:rPr>
              <a:t>a</a:t>
            </a:r>
            <a:r>
              <a:rPr dirty="0" sz="1200" spc="-120">
                <a:latin typeface="Arial MT"/>
                <a:cs typeface="Arial MT"/>
              </a:rPr>
              <a:t>paces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[4].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ahoma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  <a:buFont typeface="Tahoma"/>
              <a:buChar char="•"/>
              <a:tabLst>
                <a:tab pos="241300" algn="l"/>
              </a:tabLst>
            </a:pPr>
            <a:r>
              <a:rPr dirty="0" sz="1200" spc="-110" b="1">
                <a:latin typeface="Arial"/>
                <a:cs typeface="Arial"/>
              </a:rPr>
              <a:t>Riesgo </a:t>
            </a:r>
            <a:r>
              <a:rPr dirty="0" sz="1200" spc="-105" b="1">
                <a:latin typeface="Arial"/>
                <a:cs typeface="Arial"/>
              </a:rPr>
              <a:t>en </a:t>
            </a:r>
            <a:r>
              <a:rPr dirty="0" sz="1200" spc="-85" b="1">
                <a:latin typeface="Arial"/>
                <a:cs typeface="Arial"/>
              </a:rPr>
              <a:t>salud: </a:t>
            </a:r>
            <a:r>
              <a:rPr dirty="0" sz="1200" spc="-100">
                <a:latin typeface="Arial MT"/>
                <a:cs typeface="Arial MT"/>
              </a:rPr>
              <a:t>combinación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probabilidad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produzca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110">
                <a:latin typeface="Arial MT"/>
                <a:cs typeface="Arial MT"/>
              </a:rPr>
              <a:t>evento </a:t>
            </a:r>
            <a:r>
              <a:rPr dirty="0" sz="1200" spc="-114">
                <a:latin typeface="Arial MT"/>
                <a:cs typeface="Arial MT"/>
              </a:rPr>
              <a:t>y sus </a:t>
            </a:r>
            <a:r>
              <a:rPr dirty="0" sz="1200" spc="-110">
                <a:latin typeface="Arial MT"/>
                <a:cs typeface="Arial MT"/>
              </a:rPr>
              <a:t>consecuencias </a:t>
            </a:r>
            <a:r>
              <a:rPr dirty="0" sz="1200" spc="-95">
                <a:latin typeface="Arial MT"/>
                <a:cs typeface="Arial MT"/>
              </a:rPr>
              <a:t>negativas. </a:t>
            </a:r>
            <a:r>
              <a:rPr dirty="0" sz="1200" spc="-105">
                <a:latin typeface="Arial MT"/>
                <a:cs typeface="Arial MT"/>
              </a:rPr>
              <a:t>Peligro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pueda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ocurrir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algún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daño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considerando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frecuencia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un  </a:t>
            </a:r>
            <a:r>
              <a:rPr dirty="0" sz="1200" spc="-110">
                <a:latin typeface="Arial MT"/>
                <a:cs typeface="Arial MT"/>
              </a:rPr>
              <a:t>evento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vulnerabilidad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persona</a:t>
            </a:r>
            <a:r>
              <a:rPr dirty="0" sz="1200" spc="-50">
                <a:latin typeface="Arial MT"/>
                <a:cs typeface="Arial MT"/>
              </a:rPr>
              <a:t> [6].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ahoma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buFont typeface="Tahoma"/>
              <a:buChar char="•"/>
              <a:tabLst>
                <a:tab pos="241300" algn="l"/>
              </a:tabLst>
            </a:pPr>
            <a:r>
              <a:rPr dirty="0" sz="1200" spc="-110" b="1">
                <a:latin typeface="Arial"/>
                <a:cs typeface="Arial"/>
              </a:rPr>
              <a:t>Riesgo </a:t>
            </a:r>
            <a:r>
              <a:rPr dirty="0" sz="1200" spc="-85" b="1">
                <a:latin typeface="Arial"/>
                <a:cs typeface="Arial"/>
              </a:rPr>
              <a:t>mínimo: </a:t>
            </a:r>
            <a:r>
              <a:rPr dirty="0" sz="1200" spc="-120">
                <a:latin typeface="Arial MT"/>
                <a:cs typeface="Arial MT"/>
              </a:rPr>
              <a:t>son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causan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deterioro importante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calidad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vida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son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susceptibles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convertirse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mayores. </a:t>
            </a:r>
            <a:r>
              <a:rPr dirty="0" sz="1200" spc="-170">
                <a:latin typeface="Arial MT"/>
                <a:cs typeface="Arial MT"/>
              </a:rPr>
              <a:t>No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son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importantes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0">
                <a:latin typeface="Arial MT"/>
                <a:cs typeface="Arial MT"/>
              </a:rPr>
              <a:t>toma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decisiones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clínicas. </a:t>
            </a:r>
            <a:r>
              <a:rPr dirty="0" sz="1200" spc="-170">
                <a:latin typeface="Arial MT"/>
                <a:cs typeface="Arial MT"/>
              </a:rPr>
              <a:t>Se </a:t>
            </a:r>
            <a:r>
              <a:rPr dirty="0" sz="1200" spc="-100">
                <a:latin typeface="Arial MT"/>
                <a:cs typeface="Arial MT"/>
              </a:rPr>
              <a:t>considerará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95">
                <a:latin typeface="Arial MT"/>
                <a:cs typeface="Arial MT"/>
              </a:rPr>
              <a:t>riesgo </a:t>
            </a:r>
            <a:r>
              <a:rPr dirty="0" sz="1200" spc="-105">
                <a:latin typeface="Arial MT"/>
                <a:cs typeface="Arial MT"/>
              </a:rPr>
              <a:t>mínimo </a:t>
            </a:r>
            <a:r>
              <a:rPr dirty="0" sz="1200" spc="-120">
                <a:latin typeface="Arial MT"/>
                <a:cs typeface="Arial MT"/>
              </a:rPr>
              <a:t>cuando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85">
                <a:latin typeface="Arial MT"/>
                <a:cs typeface="Arial MT"/>
              </a:rPr>
              <a:t>posibilidad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daño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molestia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anticipada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proceso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</a:t>
            </a:r>
            <a:r>
              <a:rPr dirty="0" sz="1200" spc="-80">
                <a:latin typeface="Arial MT"/>
                <a:cs typeface="Arial MT"/>
              </a:rPr>
              <a:t>línico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mayor 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presenta </a:t>
            </a:r>
            <a:r>
              <a:rPr dirty="0" sz="1200" spc="-100">
                <a:latin typeface="Arial MT"/>
                <a:cs typeface="Arial MT"/>
              </a:rPr>
              <a:t>durante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examen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físico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rutina,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pruebas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psicológicas. </a:t>
            </a:r>
            <a:r>
              <a:rPr dirty="0" sz="1200" spc="-145">
                <a:latin typeface="Arial MT"/>
                <a:cs typeface="Arial MT"/>
              </a:rPr>
              <a:t>Por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ejemplo,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análisis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orina, </a:t>
            </a:r>
            <a:r>
              <a:rPr dirty="0" sz="1200" spc="-110">
                <a:latin typeface="Arial MT"/>
                <a:cs typeface="Arial MT"/>
              </a:rPr>
              <a:t>toma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muestras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sangre </a:t>
            </a:r>
            <a:r>
              <a:rPr dirty="0" sz="1200" spc="-100">
                <a:latin typeface="Arial MT"/>
                <a:cs typeface="Arial MT"/>
              </a:rPr>
              <a:t>obtenidas por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punción </a:t>
            </a:r>
            <a:r>
              <a:rPr dirty="0" sz="1200" spc="-114">
                <a:latin typeface="Arial MT"/>
                <a:cs typeface="Arial MT"/>
              </a:rPr>
              <a:t>venosa, un </a:t>
            </a:r>
            <a:r>
              <a:rPr dirty="0" sz="1200" spc="-95">
                <a:latin typeface="Arial MT"/>
                <a:cs typeface="Arial MT"/>
              </a:rPr>
              <a:t>electroencefalograma, </a:t>
            </a:r>
            <a:r>
              <a:rPr dirty="0" sz="1200" spc="-110">
                <a:latin typeface="Arial MT"/>
                <a:cs typeface="Arial MT"/>
              </a:rPr>
              <a:t>pruebas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alergia, </a:t>
            </a:r>
            <a:r>
              <a:rPr dirty="0" sz="1200" spc="-80">
                <a:latin typeface="Arial MT"/>
                <a:cs typeface="Arial MT"/>
              </a:rPr>
              <a:t> el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uso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estándares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pruebas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psicológicas,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entre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otras</a:t>
            </a:r>
            <a:r>
              <a:rPr dirty="0" sz="1200" spc="-55">
                <a:latin typeface="Arial MT"/>
                <a:cs typeface="Arial MT"/>
              </a:rPr>
              <a:t> [7,8].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ahoma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buFont typeface="Tahoma"/>
              <a:buChar char="•"/>
              <a:tabLst>
                <a:tab pos="241300" algn="l"/>
              </a:tabLst>
            </a:pPr>
            <a:r>
              <a:rPr dirty="0" sz="1200" spc="-120" b="1">
                <a:latin typeface="Arial"/>
                <a:cs typeface="Arial"/>
              </a:rPr>
              <a:t>Riesg</a:t>
            </a:r>
            <a:r>
              <a:rPr dirty="0" sz="1200" spc="-120" b="1">
                <a:latin typeface="Arial"/>
                <a:cs typeface="Arial"/>
              </a:rPr>
              <a:t>o</a:t>
            </a:r>
            <a:r>
              <a:rPr dirty="0" sz="1200" spc="-135" b="1">
                <a:latin typeface="Arial"/>
                <a:cs typeface="Arial"/>
              </a:rPr>
              <a:t> </a:t>
            </a:r>
            <a:r>
              <a:rPr dirty="0" sz="1200" spc="-125" b="1">
                <a:latin typeface="Arial"/>
                <a:cs typeface="Arial"/>
              </a:rPr>
              <a:t>m</a:t>
            </a:r>
            <a:r>
              <a:rPr dirty="0" sz="1200" spc="-100" b="1">
                <a:latin typeface="Arial"/>
                <a:cs typeface="Arial"/>
              </a:rPr>
              <a:t>a</a:t>
            </a:r>
            <a:r>
              <a:rPr dirty="0" sz="1200" spc="-120" b="1">
                <a:latin typeface="Arial"/>
                <a:cs typeface="Arial"/>
              </a:rPr>
              <a:t>y</a:t>
            </a:r>
            <a:r>
              <a:rPr dirty="0" sz="1200" spc="-105" b="1">
                <a:latin typeface="Arial"/>
                <a:cs typeface="Arial"/>
              </a:rPr>
              <a:t>or</a:t>
            </a:r>
            <a:r>
              <a:rPr dirty="0" sz="1200" spc="-65" b="1">
                <a:latin typeface="Arial"/>
                <a:cs typeface="Arial"/>
              </a:rPr>
              <a:t>: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90">
                <a:latin typeface="Arial MT"/>
                <a:cs typeface="Arial MT"/>
              </a:rPr>
              <a:t>tención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cual 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probabilidades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afectar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80">
                <a:latin typeface="Arial MT"/>
                <a:cs typeface="Arial MT"/>
              </a:rPr>
              <a:t> la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persona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son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significativas.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2510" y="449089"/>
            <a:ext cx="3098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4">
                <a:solidFill>
                  <a:srgbClr val="706F6F"/>
                </a:solidFill>
                <a:latin typeface="Georgia"/>
                <a:cs typeface="Georgia"/>
              </a:rPr>
              <a:t>37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7300" y="1632703"/>
            <a:ext cx="3811270" cy="46545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00">
                <a:latin typeface="Arial MT"/>
                <a:cs typeface="Arial MT"/>
              </a:rPr>
              <a:t>Incluye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95">
                <a:latin typeface="Arial MT"/>
                <a:cs typeface="Arial MT"/>
              </a:rPr>
              <a:t>intervenciones </a:t>
            </a:r>
            <a:r>
              <a:rPr dirty="0" sz="1200" spc="-110">
                <a:latin typeface="Arial MT"/>
                <a:cs typeface="Arial MT"/>
              </a:rPr>
              <a:t>médicas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120">
                <a:latin typeface="Arial MT"/>
                <a:cs typeface="Arial MT"/>
              </a:rPr>
              <a:t>que hay </a:t>
            </a:r>
            <a:r>
              <a:rPr dirty="0" sz="1200" spc="-114">
                <a:latin typeface="Arial MT"/>
                <a:cs typeface="Arial MT"/>
              </a:rPr>
              <a:t>mediano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alto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peligro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ocasionar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muerte,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afectar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identidad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integridad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personas,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diversas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vías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particula</a:t>
            </a:r>
            <a:r>
              <a:rPr dirty="0" sz="1200" spc="-150">
                <a:latin typeface="Arial MT"/>
                <a:cs typeface="Arial MT"/>
              </a:rPr>
              <a:t>r</a:t>
            </a:r>
            <a:r>
              <a:rPr dirty="0" sz="1200" spc="-50">
                <a:latin typeface="Arial MT"/>
                <a:cs typeface="Arial MT"/>
              </a:rPr>
              <a:t>,  </a:t>
            </a:r>
            <a:r>
              <a:rPr dirty="0" sz="1200" spc="-120">
                <a:latin typeface="Arial MT"/>
                <a:cs typeface="Arial MT"/>
              </a:rPr>
              <a:t>cuando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existe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probabilidad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causar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incapacidades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significativas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persistentes,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lesiones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prolongadas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daños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permanentes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personas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[7,8].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  <a:buFont typeface="Tahoma"/>
              <a:buChar char="•"/>
              <a:tabLst>
                <a:tab pos="241300" algn="l"/>
              </a:tabLst>
            </a:pPr>
            <a:r>
              <a:rPr dirty="0" sz="1200" spc="-100" b="1">
                <a:latin typeface="Arial"/>
                <a:cs typeface="Arial"/>
              </a:rPr>
              <a:t>Representación </a:t>
            </a:r>
            <a:r>
              <a:rPr dirty="0" sz="1200" spc="-70" b="1">
                <a:latin typeface="Arial"/>
                <a:cs typeface="Arial"/>
              </a:rPr>
              <a:t>legal</a:t>
            </a:r>
            <a:r>
              <a:rPr dirty="0" sz="1200" spc="-70">
                <a:latin typeface="Arial MT"/>
                <a:cs typeface="Arial MT"/>
              </a:rPr>
              <a:t>: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la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facultad </a:t>
            </a:r>
            <a:r>
              <a:rPr dirty="0" sz="1200" spc="-105">
                <a:latin typeface="Arial MT"/>
                <a:cs typeface="Arial MT"/>
              </a:rPr>
              <a:t>otorgada</a:t>
            </a:r>
            <a:r>
              <a:rPr dirty="0" sz="1200" spc="-100">
                <a:latin typeface="Arial MT"/>
                <a:cs typeface="Arial MT"/>
              </a:rPr>
              <a:t> por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ley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114">
                <a:latin typeface="Arial MT"/>
                <a:cs typeface="Arial MT"/>
              </a:rPr>
              <a:t>persona </a:t>
            </a:r>
            <a:r>
              <a:rPr dirty="0" sz="1200" spc="-105">
                <a:latin typeface="Arial MT"/>
                <a:cs typeface="Arial MT"/>
              </a:rPr>
              <a:t>para </a:t>
            </a:r>
            <a:r>
              <a:rPr dirty="0" sz="1200" spc="-90">
                <a:latin typeface="Arial MT"/>
                <a:cs typeface="Arial MT"/>
              </a:rPr>
              <a:t>obrar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nombre </a:t>
            </a:r>
            <a:r>
              <a:rPr dirty="0" sz="1200" spc="-120">
                <a:latin typeface="Arial MT"/>
                <a:cs typeface="Arial MT"/>
              </a:rPr>
              <a:t>de </a:t>
            </a:r>
            <a:r>
              <a:rPr dirty="0" sz="1200" spc="-75">
                <a:latin typeface="Arial MT"/>
                <a:cs typeface="Arial MT"/>
              </a:rPr>
              <a:t>otra, </a:t>
            </a:r>
            <a:r>
              <a:rPr dirty="0" sz="1200" spc="-114">
                <a:latin typeface="Arial MT"/>
                <a:cs typeface="Arial MT"/>
              </a:rPr>
              <a:t>recayendo </a:t>
            </a:r>
            <a:r>
              <a:rPr dirty="0" sz="1200" spc="-130">
                <a:latin typeface="Arial MT"/>
                <a:cs typeface="Arial MT"/>
              </a:rPr>
              <a:t>en </a:t>
            </a:r>
            <a:r>
              <a:rPr dirty="0" sz="1200" spc="-105">
                <a:latin typeface="Arial MT"/>
                <a:cs typeface="Arial MT"/>
              </a:rPr>
              <a:t>esta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95">
                <a:latin typeface="Arial MT"/>
                <a:cs typeface="Arial MT"/>
              </a:rPr>
              <a:t>efectos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tales actos. </a:t>
            </a: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ejercicio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esa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representación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puede </a:t>
            </a:r>
            <a:r>
              <a:rPr dirty="0" sz="1200" spc="-100">
                <a:latin typeface="Arial MT"/>
                <a:cs typeface="Arial MT"/>
              </a:rPr>
              <a:t>ser </a:t>
            </a:r>
            <a:r>
              <a:rPr dirty="0" sz="1200" spc="-80">
                <a:latin typeface="Arial MT"/>
                <a:cs typeface="Arial MT"/>
              </a:rPr>
              <a:t>obligatorio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representante. </a:t>
            </a:r>
            <a:r>
              <a:rPr dirty="0" sz="1200" spc="-135">
                <a:latin typeface="Arial MT"/>
                <a:cs typeface="Arial MT"/>
              </a:rPr>
              <a:t>Según </a:t>
            </a:r>
            <a:r>
              <a:rPr dirty="0" sz="1200" spc="-80">
                <a:latin typeface="Arial MT"/>
                <a:cs typeface="Arial MT"/>
              </a:rPr>
              <a:t>dispone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Código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Civil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Ecuador,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son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representantes legales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114">
                <a:latin typeface="Arial MT"/>
                <a:cs typeface="Arial MT"/>
              </a:rPr>
              <a:t> persona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padre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4">
                <a:latin typeface="Arial MT"/>
                <a:cs typeface="Arial MT"/>
              </a:rPr>
              <a:t>madre </a:t>
            </a:r>
            <a:r>
              <a:rPr dirty="0" sz="1200" spc="-105">
                <a:latin typeface="Arial MT"/>
                <a:cs typeface="Arial MT"/>
              </a:rPr>
              <a:t>bajo </a:t>
            </a:r>
            <a:r>
              <a:rPr dirty="0" sz="1200" spc="-110">
                <a:latin typeface="Arial MT"/>
                <a:cs typeface="Arial MT"/>
              </a:rPr>
              <a:t>cuya </a:t>
            </a:r>
            <a:r>
              <a:rPr dirty="0" sz="1200" spc="-80">
                <a:latin typeface="Arial MT"/>
                <a:cs typeface="Arial MT"/>
              </a:rPr>
              <a:t>patria </a:t>
            </a:r>
            <a:r>
              <a:rPr dirty="0" sz="1200" spc="-100">
                <a:latin typeface="Arial MT"/>
                <a:cs typeface="Arial MT"/>
              </a:rPr>
              <a:t>potestad </a:t>
            </a:r>
            <a:r>
              <a:rPr dirty="0" sz="1200" spc="-95">
                <a:latin typeface="Arial MT"/>
                <a:cs typeface="Arial MT"/>
              </a:rPr>
              <a:t>vive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per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90">
                <a:latin typeface="Arial MT"/>
                <a:cs typeface="Arial MT"/>
              </a:rPr>
              <a:t>a;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t</a:t>
            </a:r>
            <a:r>
              <a:rPr dirty="0" sz="1200" spc="-80">
                <a:latin typeface="Arial MT"/>
                <a:cs typeface="Arial MT"/>
              </a:rPr>
              <a:t>utor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10">
                <a:latin typeface="Arial MT"/>
                <a:cs typeface="Arial MT"/>
              </a:rPr>
              <a:t>urad</a:t>
            </a:r>
            <a:r>
              <a:rPr dirty="0" sz="1200" spc="-114">
                <a:latin typeface="Arial MT"/>
                <a:cs typeface="Arial MT"/>
              </a:rPr>
              <a:t>o</a:t>
            </a:r>
            <a:r>
              <a:rPr dirty="0" sz="1200" spc="-135">
                <a:latin typeface="Arial MT"/>
                <a:cs typeface="Arial MT"/>
              </a:rPr>
              <a:t>r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ahoma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buFont typeface="Tahoma"/>
              <a:buChar char="•"/>
              <a:tabLst>
                <a:tab pos="241300" algn="l"/>
              </a:tabLst>
            </a:pPr>
            <a:r>
              <a:rPr dirty="0" sz="1200" spc="-110" b="1">
                <a:latin typeface="Arial"/>
                <a:cs typeface="Arial"/>
              </a:rPr>
              <a:t>Sedación</a:t>
            </a:r>
            <a:r>
              <a:rPr dirty="0" sz="1200" spc="11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paliativa: </a:t>
            </a:r>
            <a:r>
              <a:rPr dirty="0" sz="1200" spc="-90">
                <a:latin typeface="Arial MT"/>
                <a:cs typeface="Arial MT"/>
              </a:rPr>
              <a:t>administración </a:t>
            </a:r>
            <a:r>
              <a:rPr dirty="0" sz="1200" spc="-100">
                <a:latin typeface="Arial MT"/>
                <a:cs typeface="Arial MT"/>
              </a:rPr>
              <a:t>deliberada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fármacos,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dosis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combinaciones</a:t>
            </a:r>
            <a:r>
              <a:rPr dirty="0" sz="1200" spc="-100">
                <a:latin typeface="Arial MT"/>
                <a:cs typeface="Arial MT"/>
              </a:rPr>
              <a:t> requeridas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reducir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consciencia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110">
                <a:latin typeface="Arial MT"/>
                <a:cs typeface="Arial MT"/>
              </a:rPr>
              <a:t>enfermedad </a:t>
            </a:r>
            <a:r>
              <a:rPr dirty="0" sz="1200" spc="-120">
                <a:latin typeface="Arial MT"/>
                <a:cs typeface="Arial MT"/>
              </a:rPr>
              <a:t>avanzada, </a:t>
            </a:r>
            <a:r>
              <a:rPr dirty="0" sz="1200" spc="-90">
                <a:latin typeface="Arial MT"/>
                <a:cs typeface="Arial MT"/>
              </a:rPr>
              <a:t>tanto </a:t>
            </a:r>
            <a:r>
              <a:rPr dirty="0" sz="1200" spc="-125">
                <a:latin typeface="Arial MT"/>
                <a:cs typeface="Arial MT"/>
              </a:rPr>
              <a:t>como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sea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preciso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75">
                <a:latin typeface="Arial MT"/>
                <a:cs typeface="Arial MT"/>
              </a:rPr>
              <a:t>aliviar </a:t>
            </a:r>
            <a:r>
              <a:rPr dirty="0" sz="1200" spc="-120">
                <a:latin typeface="Arial MT"/>
                <a:cs typeface="Arial MT"/>
              </a:rPr>
              <a:t>adecuadamente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más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síntomas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refractarios </a:t>
            </a:r>
            <a:r>
              <a:rPr dirty="0" sz="1200" spc="-114">
                <a:latin typeface="Arial MT"/>
                <a:cs typeface="Arial MT"/>
              </a:rPr>
              <a:t>y con su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80">
                <a:latin typeface="Arial MT"/>
                <a:cs typeface="Arial MT"/>
              </a:rPr>
              <a:t>explícito. </a:t>
            </a:r>
            <a:r>
              <a:rPr dirty="0" sz="1200" spc="-135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objetivo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sedación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alivio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dolor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enfermo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[9].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ahoma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241300" marR="9525" indent="-228600">
              <a:lnSpc>
                <a:spcPts val="1400"/>
              </a:lnSpc>
              <a:buFont typeface="Tahoma"/>
              <a:buChar char="•"/>
              <a:tabLst>
                <a:tab pos="241300" algn="l"/>
              </a:tabLst>
            </a:pPr>
            <a:r>
              <a:rPr dirty="0" sz="1200" spc="-100" b="1">
                <a:latin typeface="Arial"/>
                <a:cs typeface="Arial"/>
              </a:rPr>
              <a:t>Urgencia</a:t>
            </a:r>
            <a:r>
              <a:rPr dirty="0" sz="1200" spc="-95" b="1">
                <a:latin typeface="Arial"/>
                <a:cs typeface="Arial"/>
              </a:rPr>
              <a:t> </a:t>
            </a:r>
            <a:r>
              <a:rPr dirty="0" sz="1200" spc="-110" b="1">
                <a:latin typeface="Arial"/>
                <a:cs typeface="Arial"/>
              </a:rPr>
              <a:t>de</a:t>
            </a:r>
            <a:r>
              <a:rPr dirty="0" sz="1200" spc="-105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salud: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todo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estado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patológico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rápida </a:t>
            </a:r>
            <a:r>
              <a:rPr dirty="0" sz="1200" spc="-90">
                <a:latin typeface="Arial MT"/>
                <a:cs typeface="Arial MT"/>
              </a:rPr>
              <a:t> instauración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95">
                <a:latin typeface="Arial MT"/>
                <a:cs typeface="Arial MT"/>
              </a:rPr>
              <a:t> accidente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fortuito,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pone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riesgo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inmediato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vida </a:t>
            </a:r>
            <a:r>
              <a:rPr dirty="0" sz="1200" spc="-90">
                <a:latin typeface="Arial MT"/>
                <a:cs typeface="Arial MT"/>
              </a:rPr>
              <a:t>del paciente, </a:t>
            </a:r>
            <a:r>
              <a:rPr dirty="0" sz="1200" spc="-110">
                <a:latin typeface="Arial MT"/>
                <a:cs typeface="Arial MT"/>
              </a:rPr>
              <a:t>pero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14">
                <a:latin typeface="Arial MT"/>
                <a:cs typeface="Arial MT"/>
              </a:rPr>
              <a:t>genera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0">
                <a:latin typeface="Arial MT"/>
                <a:cs typeface="Arial MT"/>
              </a:rPr>
              <a:t>necesidad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imperiosa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recibir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brindar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90">
                <a:latin typeface="Arial MT"/>
                <a:cs typeface="Arial MT"/>
              </a:rPr>
              <a:t>tención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[5].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6534903"/>
            <a:ext cx="1062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0">
                <a:solidFill>
                  <a:srgbClr val="00A4E3"/>
                </a:solidFill>
                <a:latin typeface="Arial MT"/>
                <a:cs typeface="Arial MT"/>
              </a:rPr>
              <a:t>Justificación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7300" y="6611103"/>
            <a:ext cx="3806190" cy="7423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35">
                <a:latin typeface="Arial MT"/>
                <a:cs typeface="Arial MT"/>
              </a:rPr>
              <a:t>El </a:t>
            </a:r>
            <a:r>
              <a:rPr dirty="0" sz="1200" spc="-114">
                <a:latin typeface="Arial MT"/>
                <a:cs typeface="Arial MT"/>
              </a:rPr>
              <a:t>modelo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atención </a:t>
            </a:r>
            <a:r>
              <a:rPr dirty="0" sz="1200" spc="-105">
                <a:latin typeface="Arial MT"/>
                <a:cs typeface="Arial MT"/>
              </a:rPr>
              <a:t>médica </a:t>
            </a:r>
            <a:r>
              <a:rPr dirty="0" sz="1200" spc="-125">
                <a:latin typeface="Arial MT"/>
                <a:cs typeface="Arial MT"/>
              </a:rPr>
              <a:t>ha </a:t>
            </a:r>
            <a:r>
              <a:rPr dirty="0" sz="1200" spc="-95">
                <a:latin typeface="Arial MT"/>
                <a:cs typeface="Arial MT"/>
              </a:rPr>
              <a:t>sido </a:t>
            </a:r>
            <a:r>
              <a:rPr dirty="0" sz="1200" spc="-80">
                <a:latin typeface="Arial MT"/>
                <a:cs typeface="Arial MT"/>
              </a:rPr>
              <a:t>histórica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0">
                <a:latin typeface="Arial MT"/>
                <a:cs typeface="Arial MT"/>
              </a:rPr>
              <a:t>tradicionalmente </a:t>
            </a:r>
            <a:r>
              <a:rPr dirty="0" sz="1200" spc="-85">
                <a:latin typeface="Arial MT"/>
                <a:cs typeface="Arial MT"/>
              </a:rPr>
              <a:t> paternalista;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tanto,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100">
                <a:latin typeface="Arial MT"/>
                <a:cs typeface="Arial MT"/>
              </a:rPr>
              <a:t>decisiones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20">
                <a:latin typeface="Arial MT"/>
                <a:cs typeface="Arial MT"/>
              </a:rPr>
              <a:t>han </a:t>
            </a:r>
            <a:r>
              <a:rPr dirty="0" sz="1200" spc="-114">
                <a:latin typeface="Arial MT"/>
                <a:cs typeface="Arial MT"/>
              </a:rPr>
              <a:t>tomado </a:t>
            </a:r>
            <a:r>
              <a:rPr dirty="0" sz="1200" spc="-105">
                <a:latin typeface="Arial MT"/>
                <a:cs typeface="Arial MT"/>
              </a:rPr>
              <a:t>atendiendo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criterios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valores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antes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deseos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opciones 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enfermo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</a:t>
            </a:r>
            <a:r>
              <a:rPr dirty="0" sz="1200" spc="-110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paz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decidi</a:t>
            </a:r>
            <a:r>
              <a:rPr dirty="0" sz="1200" spc="-155">
                <a:latin typeface="Arial MT"/>
                <a:cs typeface="Arial MT"/>
              </a:rPr>
              <a:t>r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7300" y="7500204"/>
            <a:ext cx="3811904" cy="25203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este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modelo,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autoridad</a:t>
            </a:r>
            <a:r>
              <a:rPr dirty="0" sz="1200" spc="-90">
                <a:latin typeface="Arial MT"/>
                <a:cs typeface="Arial MT"/>
              </a:rPr>
              <a:t> del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ha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visto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reforzada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porque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encarna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rol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sacerdotal,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rol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padre-hijo, 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puede </a:t>
            </a:r>
            <a:r>
              <a:rPr dirty="0" sz="1200" spc="-110">
                <a:latin typeface="Arial MT"/>
                <a:cs typeface="Arial MT"/>
              </a:rPr>
              <a:t>conocer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00">
                <a:latin typeface="Arial MT"/>
                <a:cs typeface="Arial MT"/>
              </a:rPr>
              <a:t>querer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bien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enfermo, </a:t>
            </a:r>
            <a:r>
              <a:rPr dirty="0" sz="1200" spc="-95">
                <a:latin typeface="Arial MT"/>
                <a:cs typeface="Arial MT"/>
              </a:rPr>
              <a:t>mejor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propio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enfermo.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35">
                <a:latin typeface="Arial MT"/>
                <a:cs typeface="Arial MT"/>
              </a:rPr>
              <a:t>La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evolución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histórica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modelo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paternalista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producto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cambios </a:t>
            </a:r>
            <a:r>
              <a:rPr dirty="0" sz="1200" spc="-85">
                <a:latin typeface="Arial MT"/>
                <a:cs typeface="Arial MT"/>
              </a:rPr>
              <a:t>políticos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sociales </a:t>
            </a:r>
            <a:r>
              <a:rPr dirty="0" sz="1200" spc="-105">
                <a:latin typeface="Arial MT"/>
                <a:cs typeface="Arial MT"/>
              </a:rPr>
              <a:t>que,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otros </a:t>
            </a:r>
            <a:r>
              <a:rPr dirty="0" sz="1200" spc="-110">
                <a:latin typeface="Arial MT"/>
                <a:cs typeface="Arial MT"/>
              </a:rPr>
              <a:t>campos,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suscitaron.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ámbito </a:t>
            </a:r>
            <a:r>
              <a:rPr dirty="0" sz="1200" spc="-85">
                <a:latin typeface="Arial MT"/>
                <a:cs typeface="Arial MT"/>
              </a:rPr>
              <a:t>sociopolítico, </a:t>
            </a:r>
            <a:r>
              <a:rPr dirty="0" sz="1200" spc="-95">
                <a:latin typeface="Arial MT"/>
                <a:cs typeface="Arial MT"/>
              </a:rPr>
              <a:t>surgieron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10">
                <a:latin typeface="Arial MT"/>
                <a:cs typeface="Arial MT"/>
              </a:rPr>
              <a:t>derechos </a:t>
            </a:r>
            <a:r>
              <a:rPr dirty="0" sz="1200" spc="-114">
                <a:latin typeface="Arial MT"/>
                <a:cs typeface="Arial MT"/>
              </a:rPr>
              <a:t>humanos;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trabajo,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libertad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sindical;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relación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hombre-mujer,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igualdad,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25">
                <a:latin typeface="Arial MT"/>
                <a:cs typeface="Arial MT"/>
              </a:rPr>
              <a:t>campo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medicina,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cambio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produjo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través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varios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siglos.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0795">
              <a:lnSpc>
                <a:spcPts val="1400"/>
              </a:lnSpc>
            </a:pPr>
            <a:r>
              <a:rPr dirty="0" sz="1200" spc="-114">
                <a:latin typeface="Arial MT"/>
                <a:cs typeface="Arial MT"/>
              </a:rPr>
              <a:t>Así,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14">
                <a:latin typeface="Arial MT"/>
                <a:cs typeface="Arial MT"/>
              </a:rPr>
              <a:t>denominado modelo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 i="1">
                <a:latin typeface="Arial"/>
                <a:cs typeface="Arial"/>
              </a:rPr>
              <a:t>paternalista </a:t>
            </a:r>
            <a:r>
              <a:rPr dirty="0" sz="1200" spc="-90" i="1">
                <a:latin typeface="Arial"/>
                <a:cs typeface="Arial"/>
              </a:rPr>
              <a:t>duro,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cual </a:t>
            </a:r>
            <a:r>
              <a:rPr dirty="0" sz="1200" spc="-140">
                <a:latin typeface="Arial MT"/>
                <a:cs typeface="Arial MT"/>
              </a:rPr>
              <a:t>Galeno 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postulaba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“es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necesario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omitir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nada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sea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provechoso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92413"/>
            <a:ext cx="7559992" cy="639958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0598" y="449089"/>
            <a:ext cx="3435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>
                <a:solidFill>
                  <a:srgbClr val="706F6F"/>
                </a:solidFill>
                <a:latin typeface="Georgia"/>
                <a:cs typeface="Georgia"/>
              </a:rPr>
              <a:t>38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7299" y="1632703"/>
            <a:ext cx="5791200" cy="7498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9525">
              <a:lnSpc>
                <a:spcPts val="1400"/>
              </a:lnSpc>
              <a:spcBef>
                <a:spcPts val="180"/>
              </a:spcBef>
            </a:pP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enfermo; </a:t>
            </a:r>
            <a:r>
              <a:rPr dirty="0" sz="1200" spc="-130">
                <a:latin typeface="Arial MT"/>
                <a:cs typeface="Arial MT"/>
              </a:rPr>
              <a:t>además </a:t>
            </a:r>
            <a:r>
              <a:rPr dirty="0" sz="1200" spc="-125">
                <a:latin typeface="Arial MT"/>
                <a:cs typeface="Arial MT"/>
              </a:rPr>
              <a:t>es </a:t>
            </a:r>
            <a:r>
              <a:rPr dirty="0" sz="1200" spc="-105">
                <a:latin typeface="Arial MT"/>
                <a:cs typeface="Arial MT"/>
              </a:rPr>
              <a:t>necesario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enfermo </a:t>
            </a:r>
            <a:r>
              <a:rPr dirty="0" sz="1200" spc="-125">
                <a:latin typeface="Arial MT"/>
                <a:cs typeface="Arial MT"/>
              </a:rPr>
              <a:t>obedezca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105">
                <a:latin typeface="Arial MT"/>
                <a:cs typeface="Arial MT"/>
              </a:rPr>
              <a:t>médico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130">
                <a:latin typeface="Arial MT"/>
                <a:cs typeface="Arial MT"/>
              </a:rPr>
              <a:t>sea </a:t>
            </a:r>
            <a:r>
              <a:rPr dirty="0" sz="1200" spc="-90">
                <a:latin typeface="Arial MT"/>
                <a:cs typeface="Arial MT"/>
              </a:rPr>
              <a:t>indulgente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5">
                <a:latin typeface="Arial MT"/>
                <a:cs typeface="Arial MT"/>
              </a:rPr>
              <a:t>propia </a:t>
            </a:r>
            <a:r>
              <a:rPr dirty="0" sz="1200" spc="-75">
                <a:latin typeface="Arial MT"/>
                <a:cs typeface="Arial MT"/>
              </a:rPr>
              <a:t>voluntad”,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30">
                <a:latin typeface="Arial MT"/>
                <a:cs typeface="Arial MT"/>
              </a:rPr>
              <a:t>avanzó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95" i="1">
                <a:latin typeface="Arial"/>
                <a:cs typeface="Arial"/>
              </a:rPr>
              <a:t>paternalismo </a:t>
            </a:r>
            <a:r>
              <a:rPr dirty="0" sz="1200" spc="-110" i="1">
                <a:latin typeface="Arial"/>
                <a:cs typeface="Arial"/>
              </a:rPr>
              <a:t>moderado</a:t>
            </a:r>
            <a:r>
              <a:rPr dirty="0" sz="1200" spc="-110">
                <a:latin typeface="Arial MT"/>
                <a:cs typeface="Arial MT"/>
              </a:rPr>
              <a:t>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cual </a:t>
            </a:r>
            <a:r>
              <a:rPr dirty="0" sz="1200" spc="-105">
                <a:latin typeface="Arial MT"/>
                <a:cs typeface="Arial MT"/>
              </a:rPr>
              <a:t>solo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95">
                <a:latin typeface="Arial MT"/>
                <a:cs typeface="Arial MT"/>
              </a:rPr>
              <a:t>informaba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cuando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era algo </a:t>
            </a:r>
            <a:r>
              <a:rPr dirty="0" sz="1200" spc="-100">
                <a:latin typeface="Arial MT"/>
                <a:cs typeface="Arial MT"/>
              </a:rPr>
              <a:t>grave;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dejaba </a:t>
            </a:r>
            <a:r>
              <a:rPr dirty="0" sz="1200" spc="-80">
                <a:latin typeface="Arial MT"/>
                <a:cs typeface="Arial MT"/>
              </a:rPr>
              <a:t>decidir al </a:t>
            </a:r>
            <a:r>
              <a:rPr dirty="0" sz="1200" spc="-105">
                <a:latin typeface="Arial MT"/>
                <a:cs typeface="Arial MT"/>
              </a:rPr>
              <a:t>enfermo únicamente </a:t>
            </a:r>
            <a:r>
              <a:rPr dirty="0" sz="1200" spc="-120">
                <a:latin typeface="Arial MT"/>
                <a:cs typeface="Arial MT"/>
              </a:rPr>
              <a:t>cuando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5">
                <a:latin typeface="Arial MT"/>
                <a:cs typeface="Arial MT"/>
              </a:rPr>
              <a:t>decisión </a:t>
            </a:r>
            <a:r>
              <a:rPr dirty="0" sz="1200" spc="-90">
                <a:latin typeface="Arial MT"/>
                <a:cs typeface="Arial MT"/>
              </a:rPr>
              <a:t>coincidía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-50">
                <a:latin typeface="Arial MT"/>
                <a:cs typeface="Arial MT"/>
              </a:rPr>
              <a:t> [3].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9525">
              <a:lnSpc>
                <a:spcPts val="1400"/>
              </a:lnSpc>
            </a:pPr>
            <a:r>
              <a:rPr dirty="0" sz="1200" spc="-140">
                <a:latin typeface="Arial MT"/>
                <a:cs typeface="Arial MT"/>
              </a:rPr>
              <a:t>Desde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1980,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revisión del </a:t>
            </a:r>
            <a:r>
              <a:rPr dirty="0" sz="1200" spc="-130">
                <a:latin typeface="Arial MT"/>
                <a:cs typeface="Arial MT"/>
              </a:rPr>
              <a:t>Código</a:t>
            </a:r>
            <a:r>
              <a:rPr dirty="0" sz="1200" spc="-125">
                <a:latin typeface="Arial MT"/>
                <a:cs typeface="Arial MT"/>
              </a:rPr>
              <a:t> 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Ética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Asociación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Médica </a:t>
            </a:r>
            <a:r>
              <a:rPr dirty="0" sz="1200" spc="-105">
                <a:latin typeface="Arial MT"/>
                <a:cs typeface="Arial MT"/>
              </a:rPr>
              <a:t>Americana,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profesión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médica </a:t>
            </a:r>
            <a:r>
              <a:rPr dirty="0" sz="1200" spc="-120">
                <a:latin typeface="Arial MT"/>
                <a:cs typeface="Arial MT"/>
              </a:rPr>
              <a:t>ya </a:t>
            </a:r>
            <a:r>
              <a:rPr dirty="0" sz="1200" spc="-125">
                <a:latin typeface="Arial MT"/>
                <a:cs typeface="Arial MT"/>
              </a:rPr>
              <a:t>no se </a:t>
            </a:r>
            <a:r>
              <a:rPr dirty="0" sz="1200" spc="-100">
                <a:latin typeface="Arial MT"/>
                <a:cs typeface="Arial MT"/>
              </a:rPr>
              <a:t>concibe </a:t>
            </a:r>
            <a:r>
              <a:rPr dirty="0" sz="1200" spc="-125">
                <a:latin typeface="Arial MT"/>
                <a:cs typeface="Arial MT"/>
              </a:rPr>
              <a:t>como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único </a:t>
            </a:r>
            <a:r>
              <a:rPr dirty="0" sz="1200" spc="-100">
                <a:latin typeface="Arial MT"/>
                <a:cs typeface="Arial MT"/>
              </a:rPr>
              <a:t>guardián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90">
                <a:latin typeface="Arial MT"/>
                <a:cs typeface="Arial MT"/>
              </a:rPr>
              <a:t>pública </a:t>
            </a:r>
            <a:r>
              <a:rPr dirty="0" sz="1200" spc="-114">
                <a:latin typeface="Arial MT"/>
                <a:cs typeface="Arial MT"/>
              </a:rPr>
              <a:t>y,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05">
                <a:latin typeface="Arial MT"/>
                <a:cs typeface="Arial MT"/>
              </a:rPr>
              <a:t>consecuencia, </a:t>
            </a:r>
            <a:r>
              <a:rPr dirty="0" sz="1200" spc="-80">
                <a:latin typeface="Arial MT"/>
                <a:cs typeface="Arial MT"/>
              </a:rPr>
              <a:t>el tradicional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paternalismo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profesión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entra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conflicto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sociedad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[10].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14">
                <a:latin typeface="Arial MT"/>
                <a:cs typeface="Arial MT"/>
              </a:rPr>
              <a:t>Aparecen,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0">
                <a:latin typeface="Arial MT"/>
                <a:cs typeface="Arial MT"/>
              </a:rPr>
              <a:t>ochenta,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95">
                <a:latin typeface="Arial MT"/>
                <a:cs typeface="Arial MT"/>
              </a:rPr>
              <a:t>primeras </a:t>
            </a:r>
            <a:r>
              <a:rPr dirty="0" sz="1200" spc="-90">
                <a:latin typeface="Arial MT"/>
                <a:cs typeface="Arial MT"/>
              </a:rPr>
              <a:t>legislaciones </a:t>
            </a:r>
            <a:r>
              <a:rPr dirty="0" sz="1200" spc="-105">
                <a:latin typeface="Arial MT"/>
                <a:cs typeface="Arial MT"/>
              </a:rPr>
              <a:t>nacionales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90">
                <a:latin typeface="Arial MT"/>
                <a:cs typeface="Arial MT"/>
              </a:rPr>
              <a:t>informado,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buscan,</a:t>
            </a:r>
            <a:r>
              <a:rPr dirty="0" sz="1200" spc="-20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cumplir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con: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1)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principio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prioridad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bienestar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paciente;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tanto,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servir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altruistamente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interés </a:t>
            </a:r>
            <a:r>
              <a:rPr dirty="0" sz="1200" spc="-90">
                <a:latin typeface="Arial MT"/>
                <a:cs typeface="Arial MT"/>
              </a:rPr>
              <a:t>del paciente; </a:t>
            </a:r>
            <a:r>
              <a:rPr dirty="0" sz="1200" spc="-114">
                <a:latin typeface="Arial MT"/>
                <a:cs typeface="Arial MT"/>
              </a:rPr>
              <a:t>y, </a:t>
            </a:r>
            <a:r>
              <a:rPr dirty="0" sz="1200" spc="-105">
                <a:latin typeface="Arial MT"/>
                <a:cs typeface="Arial MT"/>
              </a:rPr>
              <a:t>2)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principio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autonomía </a:t>
            </a:r>
            <a:r>
              <a:rPr dirty="0" sz="1200" spc="-90">
                <a:latin typeface="Arial MT"/>
                <a:cs typeface="Arial MT"/>
              </a:rPr>
              <a:t>del paciente,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95">
                <a:latin typeface="Arial MT"/>
                <a:cs typeface="Arial MT"/>
              </a:rPr>
              <a:t>tomar </a:t>
            </a:r>
            <a:r>
              <a:rPr dirty="0" sz="1200" spc="-100">
                <a:latin typeface="Arial MT"/>
                <a:cs typeface="Arial MT"/>
              </a:rPr>
              <a:t>decisiones </a:t>
            </a:r>
            <a:r>
              <a:rPr dirty="0" sz="1200" spc="-95">
                <a:latin typeface="Arial MT"/>
                <a:cs typeface="Arial MT"/>
              </a:rPr>
              <a:t>informadas.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Se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trata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tanto,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cambiar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14">
                <a:latin typeface="Arial MT"/>
                <a:cs typeface="Arial MT"/>
              </a:rPr>
              <a:t> modelo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toma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decisiones,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basado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exclusivamente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principios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beneficencia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maleficencia,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circunscribían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372110" indent="-229235">
              <a:lnSpc>
                <a:spcPct val="100000"/>
              </a:lnSpc>
              <a:buFont typeface="SimSun"/>
              <a:buChar char="•"/>
              <a:tabLst>
                <a:tab pos="372110" algn="l"/>
                <a:tab pos="372745" algn="l"/>
              </a:tabLst>
            </a:pPr>
            <a:r>
              <a:rPr dirty="0" sz="1200" spc="-85">
                <a:latin typeface="Arial MT"/>
                <a:cs typeface="Arial MT"/>
              </a:rPr>
              <a:t>Indi</a:t>
            </a:r>
            <a:r>
              <a:rPr dirty="0" sz="1200" spc="-114">
                <a:latin typeface="Arial MT"/>
                <a:cs typeface="Arial MT"/>
              </a:rPr>
              <a:t>c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80">
                <a:latin typeface="Arial MT"/>
                <a:cs typeface="Arial MT"/>
              </a:rPr>
              <a:t>io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75">
                <a:latin typeface="Arial MT"/>
                <a:cs typeface="Arial MT"/>
              </a:rPr>
              <a:t>ntra</a:t>
            </a:r>
            <a:r>
              <a:rPr dirty="0" sz="1200" spc="-30">
                <a:latin typeface="Arial MT"/>
                <a:cs typeface="Arial MT"/>
              </a:rPr>
              <a:t>i</a:t>
            </a:r>
            <a:r>
              <a:rPr dirty="0" sz="1200" spc="-85">
                <a:latin typeface="Arial MT"/>
                <a:cs typeface="Arial MT"/>
              </a:rPr>
              <a:t>ndi</a:t>
            </a:r>
            <a:r>
              <a:rPr dirty="0" sz="1200" spc="-90">
                <a:latin typeface="Arial MT"/>
                <a:cs typeface="Arial MT"/>
              </a:rPr>
              <a:t>c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95">
                <a:latin typeface="Arial MT"/>
                <a:cs typeface="Arial MT"/>
              </a:rPr>
              <a:t>ion</a:t>
            </a:r>
            <a:r>
              <a:rPr dirty="0" sz="1200" spc="-114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m</a:t>
            </a:r>
            <a:r>
              <a:rPr dirty="0" sz="1200" spc="-145">
                <a:latin typeface="Arial MT"/>
                <a:cs typeface="Arial MT"/>
              </a:rPr>
              <a:t>é</a:t>
            </a:r>
            <a:r>
              <a:rPr dirty="0" sz="1200" spc="-100">
                <a:latin typeface="Arial MT"/>
                <a:cs typeface="Arial MT"/>
              </a:rPr>
              <a:t>d</a:t>
            </a:r>
            <a:r>
              <a:rPr dirty="0" sz="1200" spc="-30">
                <a:latin typeface="Arial MT"/>
                <a:cs typeface="Arial MT"/>
              </a:rPr>
              <a:t>i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00">
                <a:latin typeface="Arial MT"/>
                <a:cs typeface="Arial MT"/>
              </a:rPr>
              <a:t>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marL="372110" indent="-229235">
              <a:lnSpc>
                <a:spcPct val="100000"/>
              </a:lnSpc>
              <a:buFont typeface="SimSun"/>
              <a:buChar char="•"/>
              <a:tabLst>
                <a:tab pos="372110" algn="l"/>
                <a:tab pos="372745" algn="l"/>
              </a:tabLst>
            </a:pPr>
            <a:r>
              <a:rPr dirty="0" sz="1200" spc="-180">
                <a:latin typeface="Arial MT"/>
                <a:cs typeface="Arial MT"/>
              </a:rPr>
              <a:t>Un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criterio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-85">
                <a:latin typeface="Arial MT"/>
                <a:cs typeface="Arial MT"/>
              </a:rPr>
              <a:t> paternalista.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marL="372110" indent="-229235">
              <a:lnSpc>
                <a:spcPct val="100000"/>
              </a:lnSpc>
              <a:spcBef>
                <a:spcPts val="5"/>
              </a:spcBef>
              <a:buFont typeface="SimSun"/>
              <a:buChar char="•"/>
              <a:tabLst>
                <a:tab pos="372110" algn="l"/>
                <a:tab pos="372745" algn="l"/>
              </a:tabLst>
            </a:pPr>
            <a:r>
              <a:rPr dirty="0" sz="1200" spc="-165">
                <a:latin typeface="Arial MT"/>
                <a:cs typeface="Arial MT"/>
              </a:rPr>
              <a:t>Una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relación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médico-paciente-familia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independiente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sociedad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[3].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50">
              <a:latin typeface="Arial MT"/>
              <a:cs typeface="Arial MT"/>
            </a:endParaRPr>
          </a:p>
          <a:p>
            <a:pPr algn="just" marL="12700" marR="10160">
              <a:lnSpc>
                <a:spcPts val="1400"/>
              </a:lnSpc>
            </a:pPr>
            <a:r>
              <a:rPr dirty="0" sz="1200" spc="-100">
                <a:latin typeface="Arial MT"/>
                <a:cs typeface="Arial MT"/>
              </a:rPr>
              <a:t>Tradicionalmente, </a:t>
            </a:r>
            <a:r>
              <a:rPr dirty="0" sz="1200" spc="-120">
                <a:latin typeface="Arial MT"/>
                <a:cs typeface="Arial MT"/>
              </a:rPr>
              <a:t>cada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diagnóstico </a:t>
            </a:r>
            <a:r>
              <a:rPr dirty="0" sz="1200" spc="-100">
                <a:latin typeface="Arial MT"/>
                <a:cs typeface="Arial MT"/>
              </a:rPr>
              <a:t>tenía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única </a:t>
            </a:r>
            <a:r>
              <a:rPr dirty="0" sz="1200" spc="-85">
                <a:latin typeface="Arial MT"/>
                <a:cs typeface="Arial MT"/>
              </a:rPr>
              <a:t>indicación terapéutica,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todo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estaba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indicado </a:t>
            </a:r>
            <a:r>
              <a:rPr dirty="0" sz="1200" spc="-110">
                <a:latin typeface="Arial MT"/>
                <a:cs typeface="Arial MT"/>
              </a:rPr>
              <a:t>estaba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contraindicado.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0160">
              <a:lnSpc>
                <a:spcPts val="1400"/>
              </a:lnSpc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actualidad,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considera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toda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indicación </a:t>
            </a:r>
            <a:r>
              <a:rPr dirty="0" sz="1200" spc="-105">
                <a:latin typeface="Arial MT"/>
                <a:cs typeface="Arial MT"/>
              </a:rPr>
              <a:t>médica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tiene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juicio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valor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implícito,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admite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variaciones,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deben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analizadas</a:t>
            </a:r>
            <a:r>
              <a:rPr dirty="0" sz="1200" spc="-100">
                <a:latin typeface="Arial MT"/>
                <a:cs typeface="Arial MT"/>
              </a:rPr>
              <a:t> conjuntamente</a:t>
            </a:r>
            <a:r>
              <a:rPr dirty="0" sz="1200" spc="-114">
                <a:latin typeface="Arial MT"/>
                <a:cs typeface="Arial MT"/>
              </a:rPr>
              <a:t> con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propio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enfermo.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45">
                <a:latin typeface="Arial MT"/>
                <a:cs typeface="Arial MT"/>
              </a:rPr>
              <a:t>Así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pueden </a:t>
            </a:r>
            <a:r>
              <a:rPr dirty="0" sz="1200" spc="-110">
                <a:latin typeface="Arial MT"/>
                <a:cs typeface="Arial MT"/>
              </a:rPr>
              <a:t>resumirse </a:t>
            </a:r>
            <a:r>
              <a:rPr dirty="0" sz="1200" spc="-140">
                <a:latin typeface="Arial MT"/>
                <a:cs typeface="Arial MT"/>
              </a:rPr>
              <a:t>como </a:t>
            </a:r>
            <a:r>
              <a:rPr dirty="0" sz="1200" spc="-130">
                <a:latin typeface="Arial MT"/>
                <a:cs typeface="Arial MT"/>
              </a:rPr>
              <a:t>modelos </a:t>
            </a:r>
            <a:r>
              <a:rPr dirty="0" sz="1200" spc="-13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relación </a:t>
            </a:r>
            <a:r>
              <a:rPr dirty="0" sz="1200" spc="-95">
                <a:latin typeface="Arial MT"/>
                <a:cs typeface="Arial MT"/>
              </a:rPr>
              <a:t>clínica: </a:t>
            </a:r>
            <a:r>
              <a:rPr dirty="0" sz="1200" spc="-90">
                <a:latin typeface="Arial MT"/>
                <a:cs typeface="Arial MT"/>
              </a:rPr>
              <a:t>el </a:t>
            </a:r>
            <a:r>
              <a:rPr dirty="0" sz="1200" spc="-130">
                <a:latin typeface="Arial MT"/>
                <a:cs typeface="Arial MT"/>
              </a:rPr>
              <a:t>modelo </a:t>
            </a:r>
            <a:r>
              <a:rPr dirty="0" sz="1200" spc="-95">
                <a:latin typeface="Arial MT"/>
                <a:cs typeface="Arial MT"/>
              </a:rPr>
              <a:t>paternalista, </a:t>
            </a:r>
            <a:r>
              <a:rPr dirty="0" sz="1200" spc="-125">
                <a:latin typeface="Arial MT"/>
                <a:cs typeface="Arial MT"/>
              </a:rPr>
              <a:t>con </a:t>
            </a:r>
            <a:r>
              <a:rPr dirty="0" sz="1200" spc="-114">
                <a:latin typeface="Arial MT"/>
                <a:cs typeface="Arial MT"/>
              </a:rPr>
              <a:t>valores universales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que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médico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debía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promover,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siendo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el </a:t>
            </a:r>
            <a:r>
              <a:rPr dirty="0" sz="1200" spc="-80">
                <a:latin typeface="Arial MT"/>
                <a:cs typeface="Arial MT"/>
              </a:rPr>
              <a:t>tutor </a:t>
            </a:r>
            <a:r>
              <a:rPr dirty="0" sz="1200" spc="-105">
                <a:latin typeface="Arial MT"/>
                <a:cs typeface="Arial MT"/>
              </a:rPr>
              <a:t>del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mejor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interés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del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enfermo;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el </a:t>
            </a:r>
            <a:r>
              <a:rPr dirty="0" sz="1200" spc="-130">
                <a:latin typeface="Arial MT"/>
                <a:cs typeface="Arial MT"/>
              </a:rPr>
              <a:t>modelo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autonomista,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en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cual </a:t>
            </a:r>
            <a:r>
              <a:rPr dirty="0" sz="1200" spc="-90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paciente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tiene </a:t>
            </a:r>
            <a:r>
              <a:rPr dirty="0" sz="1200" spc="-114">
                <a:latin typeface="Arial MT"/>
                <a:cs typeface="Arial MT"/>
              </a:rPr>
              <a:t>valores</a:t>
            </a:r>
            <a:r>
              <a:rPr dirty="0" sz="1200" spc="-110">
                <a:latin typeface="Arial MT"/>
                <a:cs typeface="Arial MT"/>
              </a:rPr>
              <a:t> propios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preestablecidos, </a:t>
            </a:r>
            <a:r>
              <a:rPr dirty="0" sz="1200" spc="-9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médico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conoce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los </a:t>
            </a:r>
            <a:r>
              <a:rPr dirty="0" sz="1200" spc="-130">
                <a:latin typeface="Arial MT"/>
                <a:cs typeface="Arial MT"/>
              </a:rPr>
              <a:t>hechos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e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informa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objetivamente; </a:t>
            </a:r>
            <a:r>
              <a:rPr dirty="0" sz="1200" spc="-90">
                <a:latin typeface="Arial MT"/>
                <a:cs typeface="Arial MT"/>
              </a:rPr>
              <a:t>el </a:t>
            </a:r>
            <a:r>
              <a:rPr dirty="0" sz="1200" spc="-130">
                <a:latin typeface="Arial MT"/>
                <a:cs typeface="Arial MT"/>
              </a:rPr>
              <a:t>modelo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interpretativo, </a:t>
            </a:r>
            <a:r>
              <a:rPr dirty="0" sz="1200" spc="-135">
                <a:latin typeface="Arial MT"/>
                <a:cs typeface="Arial MT"/>
              </a:rPr>
              <a:t>en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cual </a:t>
            </a:r>
            <a:r>
              <a:rPr dirty="0" sz="1200" spc="-90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paciente necesita </a:t>
            </a:r>
            <a:r>
              <a:rPr dirty="0" sz="1200" spc="-105">
                <a:latin typeface="Arial MT"/>
                <a:cs typeface="Arial MT"/>
              </a:rPr>
              <a:t>aclarar </a:t>
            </a:r>
            <a:r>
              <a:rPr dirty="0" sz="1200" spc="-125">
                <a:latin typeface="Arial MT"/>
                <a:cs typeface="Arial MT"/>
              </a:rPr>
              <a:t>sus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valores </a:t>
            </a:r>
            <a:r>
              <a:rPr dirty="0" sz="1200" spc="-120">
                <a:latin typeface="Arial MT"/>
                <a:cs typeface="Arial MT"/>
              </a:rPr>
              <a:t>y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resolver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conflictos,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y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médico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consultor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y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consejero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que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interpreta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y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aplica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las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preferencias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paciente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[3].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9525">
              <a:lnSpc>
                <a:spcPts val="1400"/>
              </a:lnSpc>
            </a:pPr>
            <a:r>
              <a:rPr dirty="0" sz="1200" spc="-135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Modelo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Gestión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Aplicación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5">
                <a:latin typeface="Arial MT"/>
                <a:cs typeface="Arial MT"/>
              </a:rPr>
              <a:t>Consentimiento Informado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Práctica </a:t>
            </a:r>
            <a:r>
              <a:rPr dirty="0" sz="1200" spc="-90">
                <a:latin typeface="Arial MT"/>
                <a:cs typeface="Arial MT"/>
              </a:rPr>
              <a:t>Asistencial tiene </a:t>
            </a:r>
            <a:r>
              <a:rPr dirty="0" sz="1200" spc="-125">
                <a:latin typeface="Arial MT"/>
                <a:cs typeface="Arial MT"/>
              </a:rPr>
              <a:t>como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fin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objetivo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medios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diagnósticos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terapéuticos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van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utilizar,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toma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decisiones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participativa.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0160">
              <a:lnSpc>
                <a:spcPts val="1400"/>
              </a:lnSpc>
            </a:pPr>
            <a:r>
              <a:rPr dirty="0" sz="1200" spc="-175">
                <a:latin typeface="Arial MT"/>
                <a:cs typeface="Arial MT"/>
              </a:rPr>
              <a:t>De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manera </a:t>
            </a:r>
            <a:r>
              <a:rPr dirty="0" sz="1200" spc="-90">
                <a:latin typeface="Arial MT"/>
                <a:cs typeface="Arial MT"/>
              </a:rPr>
              <a:t>particular,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35">
                <a:latin typeface="Arial MT"/>
                <a:cs typeface="Arial MT"/>
              </a:rPr>
              <a:t>año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2008,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200">
                <a:latin typeface="Arial MT"/>
                <a:cs typeface="Arial MT"/>
              </a:rPr>
              <a:t>MSP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definió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30">
                <a:latin typeface="Arial MT"/>
                <a:cs typeface="Arial MT"/>
              </a:rPr>
              <a:t>Acuerdo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Ministerial </a:t>
            </a:r>
            <a:r>
              <a:rPr dirty="0" sz="1200" spc="-135">
                <a:latin typeface="Arial MT"/>
                <a:cs typeface="Arial MT"/>
              </a:rPr>
              <a:t>No. </a:t>
            </a:r>
            <a:r>
              <a:rPr dirty="0" sz="1200" spc="-90">
                <a:latin typeface="Arial MT"/>
                <a:cs typeface="Arial MT"/>
              </a:rPr>
              <a:t>138,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formulario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024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para </a:t>
            </a:r>
            <a:r>
              <a:rPr dirty="0" sz="1200" spc="-95">
                <a:latin typeface="Arial MT"/>
                <a:cs typeface="Arial MT"/>
              </a:rPr>
              <a:t>“autorizaciones, </a:t>
            </a:r>
            <a:r>
              <a:rPr dirty="0" sz="1200" spc="-120">
                <a:latin typeface="Arial MT"/>
                <a:cs typeface="Arial MT"/>
              </a:rPr>
              <a:t>exoneraciones</a:t>
            </a:r>
            <a:r>
              <a:rPr dirty="0" sz="1200" spc="-114">
                <a:latin typeface="Arial MT"/>
                <a:cs typeface="Arial MT"/>
              </a:rPr>
              <a:t> 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consentimiento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informado”, </a:t>
            </a:r>
            <a:r>
              <a:rPr dirty="0" sz="1200" spc="-130">
                <a:latin typeface="Arial MT"/>
                <a:cs typeface="Arial MT"/>
              </a:rPr>
              <a:t>que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requiere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ser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actualizado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para </a:t>
            </a:r>
            <a:r>
              <a:rPr dirty="0" sz="1200" spc="-100">
                <a:latin typeface="Arial MT"/>
                <a:cs typeface="Arial MT"/>
              </a:rPr>
              <a:t>rescatar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valor del </a:t>
            </a:r>
            <a:r>
              <a:rPr dirty="0" sz="1200" spc="-120">
                <a:latin typeface="Arial MT"/>
                <a:cs typeface="Arial MT"/>
              </a:rPr>
              <a:t>proceso </a:t>
            </a:r>
            <a:r>
              <a:rPr dirty="0" sz="1200" spc="-130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consentimiento informado </a:t>
            </a:r>
            <a:r>
              <a:rPr dirty="0" sz="1200" spc="-130">
                <a:latin typeface="Arial MT"/>
                <a:cs typeface="Arial MT"/>
              </a:rPr>
              <a:t>que </a:t>
            </a:r>
            <a:r>
              <a:rPr dirty="0" sz="1200" spc="-114">
                <a:latin typeface="Arial MT"/>
                <a:cs typeface="Arial MT"/>
              </a:rPr>
              <a:t>apela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05">
                <a:latin typeface="Arial MT"/>
                <a:cs typeface="Arial MT"/>
              </a:rPr>
              <a:t>proteger </a:t>
            </a:r>
            <a:r>
              <a:rPr dirty="0" sz="1200" spc="-100">
                <a:latin typeface="Arial MT"/>
                <a:cs typeface="Arial MT"/>
              </a:rPr>
              <a:t>los </a:t>
            </a:r>
            <a:r>
              <a:rPr dirty="0" sz="1200" spc="-120">
                <a:latin typeface="Arial MT"/>
                <a:cs typeface="Arial MT"/>
              </a:rPr>
              <a:t>derechos </a:t>
            </a:r>
            <a:r>
              <a:rPr dirty="0" sz="1200" spc="-100">
                <a:latin typeface="Arial MT"/>
                <a:cs typeface="Arial MT"/>
              </a:rPr>
              <a:t>del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paciente,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35">
                <a:latin typeface="Arial MT"/>
                <a:cs typeface="Arial MT"/>
              </a:rPr>
              <a:t>debe </a:t>
            </a:r>
            <a:r>
              <a:rPr dirty="0" sz="1200" spc="-105">
                <a:latin typeface="Arial MT"/>
                <a:cs typeface="Arial MT"/>
              </a:rPr>
              <a:t>ser </a:t>
            </a:r>
            <a:r>
              <a:rPr dirty="0" sz="1200" spc="-120">
                <a:latin typeface="Arial MT"/>
                <a:cs typeface="Arial MT"/>
              </a:rPr>
              <a:t>permanente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05">
                <a:latin typeface="Arial MT"/>
                <a:cs typeface="Arial MT"/>
              </a:rPr>
              <a:t>gradual </a:t>
            </a:r>
            <a:r>
              <a:rPr dirty="0" sz="1200" spc="-114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permitir </a:t>
            </a:r>
            <a:r>
              <a:rPr dirty="0" sz="1200" spc="-105">
                <a:latin typeface="Arial MT"/>
                <a:cs typeface="Arial MT"/>
              </a:rPr>
              <a:t>mejorar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relación </a:t>
            </a:r>
            <a:r>
              <a:rPr dirty="0" sz="1200" spc="-105">
                <a:latin typeface="Arial MT"/>
                <a:cs typeface="Arial MT"/>
              </a:rPr>
              <a:t>médico-paciente </a:t>
            </a:r>
            <a:r>
              <a:rPr dirty="0" sz="1200" spc="-130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forma </a:t>
            </a:r>
            <a:r>
              <a:rPr dirty="0" sz="1200" spc="-100">
                <a:latin typeface="Arial MT"/>
                <a:cs typeface="Arial MT"/>
              </a:rPr>
              <a:t> sustantiva.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1691" y="449089"/>
            <a:ext cx="332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>
                <a:solidFill>
                  <a:srgbClr val="706F6F"/>
                </a:solidFill>
                <a:latin typeface="Arial MT"/>
                <a:cs typeface="Arial MT"/>
              </a:rPr>
              <a:t>39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1594822"/>
            <a:ext cx="1614170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Objetiv</a:t>
            </a:r>
            <a:r>
              <a:rPr dirty="0" sz="1800" spc="-280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65">
                <a:solidFill>
                  <a:srgbClr val="00A4E3"/>
                </a:solidFill>
                <a:latin typeface="Arial MT"/>
                <a:cs typeface="Arial MT"/>
              </a:rPr>
              <a:t>general</a:t>
            </a:r>
            <a:endParaRPr sz="1800">
              <a:latin typeface="Arial MT"/>
              <a:cs typeface="Arial MT"/>
            </a:endParaRPr>
          </a:p>
          <a:p>
            <a:pPr marL="12700" marR="10795">
              <a:lnSpc>
                <a:spcPts val="1800"/>
              </a:lnSpc>
              <a:spcBef>
                <a:spcPts val="180"/>
              </a:spcBef>
            </a:pPr>
            <a:r>
              <a:rPr dirty="0" sz="1800" spc="-200">
                <a:solidFill>
                  <a:srgbClr val="00A4E3"/>
                </a:solidFill>
                <a:latin typeface="Arial MT"/>
                <a:cs typeface="Arial MT"/>
              </a:rPr>
              <a:t>de</a:t>
            </a:r>
            <a:r>
              <a:rPr dirty="0" sz="1800" spc="-110">
                <a:solidFill>
                  <a:srgbClr val="00A4E3"/>
                </a:solidFill>
                <a:latin typeface="Arial MT"/>
                <a:cs typeface="Arial MT"/>
              </a:rPr>
              <a:t>l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45">
                <a:solidFill>
                  <a:srgbClr val="00A4E3"/>
                </a:solidFill>
                <a:latin typeface="Arial MT"/>
                <a:cs typeface="Arial MT"/>
              </a:rPr>
              <a:t>consentimiento  </a:t>
            </a:r>
            <a:r>
              <a:rPr dirty="0" sz="1800" spc="-125">
                <a:solidFill>
                  <a:srgbClr val="00A4E3"/>
                </a:solidFill>
                <a:latin typeface="Arial MT"/>
                <a:cs typeface="Arial MT"/>
              </a:rPr>
              <a:t>info</a:t>
            </a:r>
            <a:r>
              <a:rPr dirty="0" sz="1800" spc="-70">
                <a:solidFill>
                  <a:srgbClr val="00A4E3"/>
                </a:solidFill>
                <a:latin typeface="Arial MT"/>
                <a:cs typeface="Arial MT"/>
              </a:rPr>
              <a:t>r</a:t>
            </a:r>
            <a:r>
              <a:rPr dirty="0" sz="1800" spc="-220">
                <a:solidFill>
                  <a:srgbClr val="00A4E3"/>
                </a:solidFill>
                <a:latin typeface="Arial MT"/>
                <a:cs typeface="Arial MT"/>
              </a:rPr>
              <a:t>mad</a:t>
            </a:r>
            <a:r>
              <a:rPr dirty="0" sz="1800" spc="-250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200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-270">
                <a:solidFill>
                  <a:srgbClr val="00A4E3"/>
                </a:solidFill>
                <a:latin typeface="Arial MT"/>
                <a:cs typeface="Arial MT"/>
              </a:rPr>
              <a:t>n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la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800"/>
              </a:lnSpc>
            </a:pPr>
            <a:r>
              <a:rPr dirty="0" sz="1800" spc="-135">
                <a:solidFill>
                  <a:srgbClr val="00A4E3"/>
                </a:solidFill>
                <a:latin typeface="Arial MT"/>
                <a:cs typeface="Arial MT"/>
              </a:rPr>
              <a:t>práctic</a:t>
            </a:r>
            <a:r>
              <a:rPr dirty="0" sz="1800" spc="-265">
                <a:solidFill>
                  <a:srgbClr val="00A4E3"/>
                </a:solidFill>
                <a:latin typeface="Arial MT"/>
                <a:cs typeface="Arial MT"/>
              </a:rPr>
              <a:t>a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asistencial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8715026"/>
            <a:ext cx="1373505" cy="985519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175">
                <a:solidFill>
                  <a:srgbClr val="00A4E3"/>
                </a:solidFill>
                <a:latin typeface="Arial MT"/>
                <a:cs typeface="Arial MT"/>
              </a:rPr>
              <a:t>Condicione</a:t>
            </a:r>
            <a:r>
              <a:rPr dirty="0" sz="1800" spc="-240">
                <a:solidFill>
                  <a:srgbClr val="00A4E3"/>
                </a:solidFill>
                <a:latin typeface="Arial MT"/>
                <a:cs typeface="Arial MT"/>
              </a:rPr>
              <a:t>s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14">
                <a:solidFill>
                  <a:srgbClr val="00A4E3"/>
                </a:solidFill>
                <a:latin typeface="Arial MT"/>
                <a:cs typeface="Arial MT"/>
              </a:rPr>
              <a:t>del 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pacient</a:t>
            </a:r>
            <a:r>
              <a:rPr dirty="0" sz="1800" spc="-270">
                <a:solidFill>
                  <a:srgbClr val="00A4E3"/>
                </a:solidFill>
                <a:latin typeface="Arial MT"/>
                <a:cs typeface="Arial MT"/>
              </a:rPr>
              <a:t>e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75">
                <a:solidFill>
                  <a:srgbClr val="00A4E3"/>
                </a:solidFill>
                <a:latin typeface="Arial MT"/>
                <a:cs typeface="Arial MT"/>
              </a:rPr>
              <a:t>par</a:t>
            </a:r>
            <a:r>
              <a:rPr dirty="0" sz="1800" spc="-280">
                <a:solidFill>
                  <a:srgbClr val="00A4E3"/>
                </a:solidFill>
                <a:latin typeface="Arial MT"/>
                <a:cs typeface="Arial MT"/>
              </a:rPr>
              <a:t>a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05">
                <a:solidFill>
                  <a:srgbClr val="00A4E3"/>
                </a:solidFill>
                <a:latin typeface="Arial MT"/>
                <a:cs typeface="Arial MT"/>
              </a:rPr>
              <a:t>el 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consentimiento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800"/>
              </a:lnSpc>
            </a:pP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informado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7300" y="1632703"/>
            <a:ext cx="3806190" cy="7423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14">
                <a:latin typeface="Arial MT"/>
                <a:cs typeface="Arial MT"/>
              </a:rPr>
              <a:t>Asegurar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derecho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0">
                <a:latin typeface="Arial MT"/>
                <a:cs typeface="Arial MT"/>
              </a:rPr>
              <a:t>pacientes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informados, previo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10">
                <a:latin typeface="Arial MT"/>
                <a:cs typeface="Arial MT"/>
              </a:rPr>
              <a:t>toma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decisiones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respecto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atención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salud,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55">
                <a:latin typeface="Arial MT"/>
                <a:cs typeface="Arial MT"/>
              </a:rPr>
              <a:t>fin 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0">
                <a:latin typeface="Arial MT"/>
                <a:cs typeface="Arial MT"/>
              </a:rPr>
              <a:t>promover </a:t>
            </a:r>
            <a:r>
              <a:rPr dirty="0" sz="1200" spc="-114">
                <a:latin typeface="Arial MT"/>
                <a:cs typeface="Arial MT"/>
              </a:rPr>
              <a:t>su autonomía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100">
                <a:latin typeface="Arial MT"/>
                <a:cs typeface="Arial MT"/>
              </a:rPr>
              <a:t>decisiones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114">
                <a:latin typeface="Arial MT"/>
                <a:cs typeface="Arial MT"/>
              </a:rPr>
              <a:t>y su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cuerpo.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7300" y="8744906"/>
            <a:ext cx="3810635" cy="9201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40">
                <a:latin typeface="Arial MT"/>
                <a:cs typeface="Arial MT"/>
              </a:rPr>
              <a:t>El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consentimiento informado requiere </a:t>
            </a:r>
            <a:r>
              <a:rPr dirty="0" sz="1200" spc="-130">
                <a:latin typeface="Arial MT"/>
                <a:cs typeface="Arial MT"/>
              </a:rPr>
              <a:t>que </a:t>
            </a:r>
            <a:r>
              <a:rPr dirty="0" sz="1200" spc="-120">
                <a:latin typeface="Arial MT"/>
                <a:cs typeface="Arial MT"/>
              </a:rPr>
              <a:t>un </a:t>
            </a:r>
            <a:r>
              <a:rPr dirty="0" sz="1200" spc="-100">
                <a:latin typeface="Arial MT"/>
                <a:cs typeface="Arial MT"/>
              </a:rPr>
              <a:t>paciente, </a:t>
            </a:r>
            <a:r>
              <a:rPr dirty="0" sz="1200" spc="-110">
                <a:latin typeface="Arial MT"/>
                <a:cs typeface="Arial MT"/>
              </a:rPr>
              <a:t>legalmente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capaz,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comprenda,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acepte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consciente,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libre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voluntariamente,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luego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una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decisión </a:t>
            </a:r>
            <a:r>
              <a:rPr dirty="0" sz="1200" spc="-90">
                <a:latin typeface="Arial MT"/>
                <a:cs typeface="Arial MT"/>
              </a:rPr>
              <a:t>reflexiva, </a:t>
            </a:r>
            <a:r>
              <a:rPr dirty="0" sz="1200" spc="-120">
                <a:latin typeface="Arial MT"/>
                <a:cs typeface="Arial MT"/>
              </a:rPr>
              <a:t>un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procedimiento médico, </a:t>
            </a:r>
            <a:r>
              <a:rPr dirty="0" sz="1200" spc="-125">
                <a:latin typeface="Arial MT"/>
                <a:cs typeface="Arial MT"/>
              </a:rPr>
              <a:t>ya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sea 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diagnóstico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terapéutico,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luego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recibir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información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los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riesgos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beneficio</a:t>
            </a:r>
            <a:r>
              <a:rPr dirty="0" sz="1200" spc="-100">
                <a:latin typeface="Arial MT"/>
                <a:cs typeface="Arial MT"/>
              </a:rPr>
              <a:t>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altern</a:t>
            </a:r>
            <a:r>
              <a:rPr dirty="0" sz="1200" spc="-105">
                <a:latin typeface="Arial MT"/>
                <a:cs typeface="Arial MT"/>
              </a:rPr>
              <a:t>a</a:t>
            </a:r>
            <a:r>
              <a:rPr dirty="0" sz="1200" spc="-90">
                <a:latin typeface="Arial MT"/>
                <a:cs typeface="Arial MT"/>
              </a:rPr>
              <a:t>tiva</a:t>
            </a:r>
            <a:r>
              <a:rPr dirty="0" sz="1200" spc="-100">
                <a:latin typeface="Arial MT"/>
                <a:cs typeface="Arial MT"/>
              </a:rPr>
              <a:t>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posibles.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00" y="5238991"/>
            <a:ext cx="5759994" cy="30225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87299" y="2811321"/>
            <a:ext cx="960119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dirty="0" sz="1800" spc="-165">
                <a:solidFill>
                  <a:srgbClr val="00A4E3"/>
                </a:solidFill>
                <a:latin typeface="Arial MT"/>
                <a:cs typeface="Arial MT"/>
              </a:rPr>
              <a:t>Objetivos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980"/>
              </a:lnSpc>
            </a:pP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específicos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8699" y="2877303"/>
            <a:ext cx="3679825" cy="5645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 indent="-228600">
              <a:lnSpc>
                <a:spcPts val="1400"/>
              </a:lnSpc>
              <a:spcBef>
                <a:spcPts val="180"/>
              </a:spcBef>
              <a:buFont typeface="SimSun"/>
              <a:buChar char="•"/>
              <a:tabLst>
                <a:tab pos="241300" algn="l"/>
              </a:tabLst>
            </a:pPr>
            <a:r>
              <a:rPr dirty="0" sz="1200" spc="-114">
                <a:latin typeface="Arial MT"/>
                <a:cs typeface="Arial MT"/>
              </a:rPr>
              <a:t>Regular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aplicación del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90">
                <a:latin typeface="Arial MT"/>
                <a:cs typeface="Arial MT"/>
              </a:rPr>
              <a:t>informado, </a:t>
            </a:r>
            <a:r>
              <a:rPr dirty="0" sz="1200" spc="-85">
                <a:latin typeface="Arial MT"/>
                <a:cs typeface="Arial MT"/>
              </a:rPr>
              <a:t>suscrito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libre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voluntariamente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representante,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gracias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90">
                <a:latin typeface="Arial MT"/>
                <a:cs typeface="Arial MT"/>
              </a:rPr>
              <a:t> información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90">
                <a:latin typeface="Arial MT"/>
                <a:cs typeface="Arial MT"/>
              </a:rPr>
              <a:t> profesional</a:t>
            </a:r>
            <a:r>
              <a:rPr dirty="0" sz="1200" spc="-85">
                <a:latin typeface="Arial MT"/>
                <a:cs typeface="Arial MT"/>
              </a:rPr>
              <a:t> sanitario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brinda.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98699" y="3588553"/>
            <a:ext cx="3679825" cy="1275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10795" indent="-228600">
              <a:lnSpc>
                <a:spcPts val="1400"/>
              </a:lnSpc>
              <a:spcBef>
                <a:spcPts val="180"/>
              </a:spcBef>
              <a:buFont typeface="SimSun"/>
              <a:buChar char="•"/>
              <a:tabLst>
                <a:tab pos="241300" algn="l"/>
              </a:tabLst>
            </a:pPr>
            <a:r>
              <a:rPr dirty="0" sz="1200" spc="-90">
                <a:latin typeface="Arial MT"/>
                <a:cs typeface="Arial MT"/>
              </a:rPr>
              <a:t>Contribuir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fortalecer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relación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médico-paciente,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derecho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libertad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114">
                <a:latin typeface="Arial MT"/>
                <a:cs typeface="Arial MT"/>
              </a:rPr>
              <a:t>persona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decidir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propia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imSun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buFont typeface="SimSun"/>
              <a:buChar char="•"/>
              <a:tabLst>
                <a:tab pos="241300" algn="l"/>
              </a:tabLst>
            </a:pPr>
            <a:r>
              <a:rPr dirty="0" sz="1200" spc="-125">
                <a:latin typeface="Arial MT"/>
                <a:cs typeface="Arial MT"/>
              </a:rPr>
              <a:t>Promover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ideal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autonomía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manifestación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sociedad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pluralista,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autonómica,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democr</a:t>
            </a:r>
            <a:r>
              <a:rPr dirty="0" sz="1200" spc="-105">
                <a:latin typeface="Arial MT"/>
                <a:cs typeface="Arial MT"/>
              </a:rPr>
              <a:t>á</a:t>
            </a:r>
            <a:r>
              <a:rPr dirty="0" sz="1200" spc="-70">
                <a:latin typeface="Arial MT"/>
                <a:cs typeface="Arial MT"/>
              </a:rPr>
              <a:t>tica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estado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derecho.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2123" y="449089"/>
            <a:ext cx="3403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5">
                <a:solidFill>
                  <a:srgbClr val="706F6F"/>
                </a:solidFill>
                <a:latin typeface="Cambria"/>
                <a:cs typeface="Cambria"/>
              </a:rPr>
              <a:t>40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7299" y="1630821"/>
            <a:ext cx="1525270" cy="985519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Características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de </a:t>
            </a:r>
            <a:r>
              <a:rPr dirty="0" sz="1800" spc="-49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55">
                <a:solidFill>
                  <a:srgbClr val="00A4E3"/>
                </a:solidFill>
                <a:latin typeface="Arial MT"/>
                <a:cs typeface="Arial MT"/>
              </a:rPr>
              <a:t>l</a:t>
            </a:r>
            <a:r>
              <a:rPr dirty="0" sz="1800" spc="-315">
                <a:solidFill>
                  <a:srgbClr val="00A4E3"/>
                </a:solidFill>
                <a:latin typeface="Arial MT"/>
                <a:cs typeface="Arial MT"/>
              </a:rPr>
              <a:t>a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25">
                <a:solidFill>
                  <a:srgbClr val="00A4E3"/>
                </a:solidFill>
                <a:latin typeface="Arial MT"/>
                <a:cs typeface="Arial MT"/>
              </a:rPr>
              <a:t>info</a:t>
            </a:r>
            <a:r>
              <a:rPr dirty="0" sz="1800" spc="-70">
                <a:solidFill>
                  <a:srgbClr val="00A4E3"/>
                </a:solidFill>
                <a:latin typeface="Arial MT"/>
                <a:cs typeface="Arial MT"/>
              </a:rPr>
              <a:t>r</a:t>
            </a:r>
            <a:r>
              <a:rPr dirty="0" sz="1800" spc="-175">
                <a:solidFill>
                  <a:srgbClr val="00A4E3"/>
                </a:solidFill>
                <a:latin typeface="Arial MT"/>
                <a:cs typeface="Arial MT"/>
              </a:rPr>
              <a:t>mació</a:t>
            </a:r>
            <a:r>
              <a:rPr dirty="0" sz="1800" spc="-254">
                <a:solidFill>
                  <a:srgbClr val="00A4E3"/>
                </a:solidFill>
                <a:latin typeface="Arial MT"/>
                <a:cs typeface="Arial MT"/>
              </a:rPr>
              <a:t>n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14">
                <a:solidFill>
                  <a:srgbClr val="00A4E3"/>
                </a:solidFill>
                <a:latin typeface="Arial MT"/>
                <a:cs typeface="Arial MT"/>
              </a:rPr>
              <a:t>del 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consentimiento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800"/>
              </a:lnSpc>
            </a:pP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informado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7299" y="1632703"/>
            <a:ext cx="3811270" cy="25209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40">
                <a:latin typeface="Arial MT"/>
                <a:cs typeface="Arial MT"/>
              </a:rPr>
              <a:t>La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comunicación </a:t>
            </a:r>
            <a:r>
              <a:rPr dirty="0" sz="1200" spc="-95">
                <a:latin typeface="Arial MT"/>
                <a:cs typeface="Arial MT"/>
              </a:rPr>
              <a:t>oral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90">
                <a:latin typeface="Arial MT"/>
                <a:cs typeface="Arial MT"/>
              </a:rPr>
              <a:t>escrita </a:t>
            </a:r>
            <a:r>
              <a:rPr dirty="0" sz="1200" spc="-130">
                <a:latin typeface="Arial MT"/>
                <a:cs typeface="Arial MT"/>
              </a:rPr>
              <a:t>se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realizará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términos </a:t>
            </a:r>
            <a:r>
              <a:rPr dirty="0" sz="1200" spc="-130">
                <a:latin typeface="Arial MT"/>
                <a:cs typeface="Arial MT"/>
              </a:rPr>
              <a:t>que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sean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comprensibles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para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paciente, </a:t>
            </a:r>
            <a:r>
              <a:rPr dirty="0" sz="1200" spc="-110">
                <a:latin typeface="Arial MT"/>
                <a:cs typeface="Arial MT"/>
              </a:rPr>
              <a:t>evitando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palabras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técnicas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de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difíci</a:t>
            </a:r>
            <a:r>
              <a:rPr dirty="0" sz="1200" spc="-40">
                <a:latin typeface="Arial MT"/>
                <a:cs typeface="Arial MT"/>
              </a:rPr>
              <a:t>l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comprensión</a:t>
            </a:r>
            <a:r>
              <a:rPr dirty="0" sz="1200" spc="-55">
                <a:latin typeface="Arial MT"/>
                <a:cs typeface="Arial MT"/>
              </a:rPr>
              <a:t>.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254">
                <a:latin typeface="Arial MT"/>
                <a:cs typeface="Arial MT"/>
              </a:rPr>
              <a:t>P</a:t>
            </a:r>
            <a:r>
              <a:rPr dirty="0" sz="1200" spc="-110">
                <a:latin typeface="Arial MT"/>
                <a:cs typeface="Arial MT"/>
              </a:rPr>
              <a:t>ar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mejora</a:t>
            </a:r>
            <a:r>
              <a:rPr dirty="0" sz="1200" spc="-65">
                <a:latin typeface="Arial MT"/>
                <a:cs typeface="Arial MT"/>
              </a:rPr>
              <a:t>r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l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explicación</a:t>
            </a:r>
            <a:r>
              <a:rPr dirty="0" sz="1200" spc="-55">
                <a:latin typeface="Arial MT"/>
                <a:cs typeface="Arial MT"/>
              </a:rPr>
              <a:t>,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s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utilizará</a:t>
            </a:r>
            <a:r>
              <a:rPr dirty="0" sz="1200" spc="-110">
                <a:latin typeface="Arial MT"/>
                <a:cs typeface="Arial MT"/>
              </a:rPr>
              <a:t>n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ayudas  </a:t>
            </a:r>
            <a:r>
              <a:rPr dirty="0" sz="1200" spc="-90">
                <a:latin typeface="Arial MT"/>
                <a:cs typeface="Arial MT"/>
              </a:rPr>
              <a:t>gráficas,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que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serán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previamente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seleccionadas.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El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profesional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de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110">
                <a:latin typeface="Arial MT"/>
                <a:cs typeface="Arial MT"/>
              </a:rPr>
              <a:t>salud </a:t>
            </a:r>
            <a:r>
              <a:rPr dirty="0" sz="1200" spc="-125">
                <a:latin typeface="Arial MT"/>
                <a:cs typeface="Arial MT"/>
              </a:rPr>
              <a:t>deberá </a:t>
            </a:r>
            <a:r>
              <a:rPr dirty="0" sz="1200" spc="-80">
                <a:latin typeface="Arial MT"/>
                <a:cs typeface="Arial MT"/>
              </a:rPr>
              <a:t>invitar </a:t>
            </a:r>
            <a:r>
              <a:rPr dirty="0" sz="1200" spc="-85">
                <a:latin typeface="Arial MT"/>
                <a:cs typeface="Arial MT"/>
              </a:rPr>
              <a:t>al </a:t>
            </a:r>
            <a:r>
              <a:rPr dirty="0" sz="1200" spc="-105">
                <a:latin typeface="Arial MT"/>
                <a:cs typeface="Arial MT"/>
              </a:rPr>
              <a:t>paciente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05">
                <a:latin typeface="Arial MT"/>
                <a:cs typeface="Arial MT"/>
              </a:rPr>
              <a:t>preguntar </a:t>
            </a:r>
            <a:r>
              <a:rPr dirty="0" sz="1200" spc="-85">
                <a:latin typeface="Arial MT"/>
                <a:cs typeface="Arial MT"/>
              </a:rPr>
              <a:t>lo </a:t>
            </a:r>
            <a:r>
              <a:rPr dirty="0" sz="1200" spc="-130">
                <a:latin typeface="Arial MT"/>
                <a:cs typeface="Arial MT"/>
              </a:rPr>
              <a:t>que </a:t>
            </a:r>
            <a:r>
              <a:rPr dirty="0" sz="1200" spc="-100">
                <a:latin typeface="Arial MT"/>
                <a:cs typeface="Arial MT"/>
              </a:rPr>
              <a:t>requiera, </a:t>
            </a:r>
            <a:r>
              <a:rPr dirty="0" sz="1200" spc="-125">
                <a:latin typeface="Arial MT"/>
                <a:cs typeface="Arial MT"/>
              </a:rPr>
              <a:t>así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como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solicitar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al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paciente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que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explique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sus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propias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palabras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comprendido,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como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mecanismo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garantía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buena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comunicación.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La</a:t>
            </a:r>
            <a:r>
              <a:rPr dirty="0" sz="1200" spc="2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información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que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se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suministre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deberá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permitir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al </a:t>
            </a:r>
            <a:r>
              <a:rPr dirty="0" sz="1200" spc="-105">
                <a:latin typeface="Arial MT"/>
                <a:cs typeface="Arial MT"/>
              </a:rPr>
              <a:t>paciente</a:t>
            </a:r>
            <a:r>
              <a:rPr dirty="0" sz="1200" spc="-100">
                <a:latin typeface="Arial MT"/>
                <a:cs typeface="Arial MT"/>
              </a:rPr>
              <a:t> contar </a:t>
            </a:r>
            <a:r>
              <a:rPr dirty="0" sz="1200" spc="-120">
                <a:latin typeface="Arial MT"/>
                <a:cs typeface="Arial MT"/>
              </a:rPr>
              <a:t>con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una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percepción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realista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las </a:t>
            </a:r>
            <a:r>
              <a:rPr dirty="0" sz="1200" spc="-90">
                <a:latin typeface="Arial MT"/>
                <a:cs typeface="Arial MT"/>
              </a:rPr>
              <a:t>alternativas;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no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debe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abundarse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una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lista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todos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los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riesgos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posibles,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que</a:t>
            </a:r>
            <a:r>
              <a:rPr dirty="0" sz="1200" spc="-125">
                <a:latin typeface="Arial MT"/>
                <a:cs typeface="Arial MT"/>
              </a:rPr>
              <a:t> generen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temor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paciente. </a:t>
            </a:r>
            <a:r>
              <a:rPr dirty="0" sz="1200" spc="-140">
                <a:latin typeface="Arial MT"/>
                <a:cs typeface="Arial MT"/>
              </a:rPr>
              <a:t>El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proceso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consentimiento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informado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requiere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cuatro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elementos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claves: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a)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información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necesaria, </a:t>
            </a:r>
            <a:r>
              <a:rPr dirty="0" sz="1200" spc="-120">
                <a:latin typeface="Arial MT"/>
                <a:cs typeface="Arial MT"/>
              </a:rPr>
              <a:t>b)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entendimiento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información, </a:t>
            </a:r>
            <a:r>
              <a:rPr dirty="0" sz="1200" spc="-105">
                <a:latin typeface="Arial MT"/>
                <a:cs typeface="Arial MT"/>
              </a:rPr>
              <a:t>c)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capacidad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para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consenti</a:t>
            </a:r>
            <a:r>
              <a:rPr dirty="0" sz="1200" spc="-160">
                <a:latin typeface="Arial MT"/>
                <a:cs typeface="Arial MT"/>
              </a:rPr>
              <a:t>r</a:t>
            </a:r>
            <a:r>
              <a:rPr dirty="0" sz="1200" spc="-50">
                <a:latin typeface="Arial MT"/>
                <a:cs typeface="Arial MT"/>
              </a:rPr>
              <a:t>,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50">
                <a:latin typeface="Arial MT"/>
                <a:cs typeface="Arial MT"/>
              </a:rPr>
              <a:t>d</a:t>
            </a:r>
            <a:r>
              <a:rPr dirty="0" sz="1200" spc="-85">
                <a:latin typeface="Arial MT"/>
                <a:cs typeface="Arial MT"/>
              </a:rPr>
              <a:t>)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voluntarieda</a:t>
            </a:r>
            <a:r>
              <a:rPr dirty="0" sz="1200" spc="-114">
                <a:latin typeface="Arial MT"/>
                <a:cs typeface="Arial MT"/>
              </a:rPr>
              <a:t>d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[11].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299" y="4637920"/>
            <a:ext cx="12922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dirty="0" sz="1800" spc="-195">
                <a:solidFill>
                  <a:srgbClr val="00A4E3"/>
                </a:solidFill>
                <a:latin typeface="Arial MT"/>
                <a:cs typeface="Arial MT"/>
              </a:rPr>
              <a:t>Responsable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ts val="1800"/>
              </a:lnSpc>
              <a:spcBef>
                <a:spcPts val="180"/>
              </a:spcBef>
            </a:pPr>
            <a:r>
              <a:rPr dirty="0" sz="1800" spc="-200">
                <a:solidFill>
                  <a:srgbClr val="00A4E3"/>
                </a:solidFill>
                <a:latin typeface="Arial MT"/>
                <a:cs typeface="Arial MT"/>
              </a:rPr>
              <a:t>de</a:t>
            </a:r>
            <a:r>
              <a:rPr dirty="0" sz="1800" spc="-110">
                <a:solidFill>
                  <a:srgbClr val="00A4E3"/>
                </a:solidFill>
                <a:latin typeface="Arial MT"/>
                <a:cs typeface="Arial MT"/>
              </a:rPr>
              <a:t>l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60">
                <a:solidFill>
                  <a:srgbClr val="00A4E3"/>
                </a:solidFill>
                <a:latin typeface="Arial MT"/>
                <a:cs typeface="Arial MT"/>
              </a:rPr>
              <a:t>proces</a:t>
            </a:r>
            <a:r>
              <a:rPr dirty="0" sz="1800" spc="-254">
                <a:solidFill>
                  <a:srgbClr val="00A4E3"/>
                </a:solidFill>
                <a:latin typeface="Arial MT"/>
                <a:cs typeface="Arial MT"/>
              </a:rPr>
              <a:t>o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20">
                <a:solidFill>
                  <a:srgbClr val="00A4E3"/>
                </a:solidFill>
                <a:latin typeface="Arial MT"/>
                <a:cs typeface="Arial MT"/>
              </a:rPr>
              <a:t>de 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consentimiento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7299" y="4655303"/>
            <a:ext cx="3804920" cy="386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40">
                <a:latin typeface="Arial MT"/>
                <a:cs typeface="Arial MT"/>
              </a:rPr>
              <a:t>La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información </a:t>
            </a:r>
            <a:r>
              <a:rPr dirty="0" sz="1200" spc="-130">
                <a:latin typeface="Arial MT"/>
                <a:cs typeface="Arial MT"/>
              </a:rPr>
              <a:t>que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se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suministre </a:t>
            </a:r>
            <a:r>
              <a:rPr dirty="0" sz="1200" spc="-85">
                <a:latin typeface="Arial MT"/>
                <a:cs typeface="Arial MT"/>
              </a:rPr>
              <a:t>al </a:t>
            </a:r>
            <a:r>
              <a:rPr dirty="0" sz="1200" spc="-105">
                <a:latin typeface="Arial MT"/>
                <a:cs typeface="Arial MT"/>
              </a:rPr>
              <a:t>paciente </a:t>
            </a:r>
            <a:r>
              <a:rPr dirty="0" sz="1200" spc="-135">
                <a:latin typeface="Arial MT"/>
                <a:cs typeface="Arial MT"/>
              </a:rPr>
              <a:t>debe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ser </a:t>
            </a:r>
            <a:r>
              <a:rPr dirty="0" sz="1200" spc="-85">
                <a:latin typeface="Arial MT"/>
                <a:cs typeface="Arial MT"/>
              </a:rPr>
              <a:t>facilitada </a:t>
            </a:r>
            <a:r>
              <a:rPr dirty="0" sz="1200" spc="-110">
                <a:latin typeface="Arial MT"/>
                <a:cs typeface="Arial MT"/>
              </a:rPr>
              <a:t>por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part</a:t>
            </a:r>
            <a:r>
              <a:rPr dirty="0" sz="1200" spc="-110">
                <a:latin typeface="Arial MT"/>
                <a:cs typeface="Arial MT"/>
              </a:rPr>
              <a:t>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profesiona</a:t>
            </a:r>
            <a:r>
              <a:rPr dirty="0" sz="1200" spc="-45">
                <a:latin typeface="Arial MT"/>
                <a:cs typeface="Arial MT"/>
              </a:rPr>
              <a:t>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sanitari</a:t>
            </a:r>
            <a:r>
              <a:rPr dirty="0" sz="1200" spc="-110">
                <a:latin typeface="Arial MT"/>
                <a:cs typeface="Arial MT"/>
              </a:rPr>
              <a:t>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responsabl</a:t>
            </a:r>
            <a:r>
              <a:rPr dirty="0" sz="1200" spc="-120">
                <a:latin typeface="Arial MT"/>
                <a:cs typeface="Arial MT"/>
              </a:rPr>
              <a:t>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procedimiento.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67299" y="5188703"/>
            <a:ext cx="3811270" cy="9201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casos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intervenciones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quirúrgicas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planificadas,</a:t>
            </a:r>
            <a:r>
              <a:rPr dirty="0" sz="1200" spc="-2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documento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95">
                <a:latin typeface="Arial MT"/>
                <a:cs typeface="Arial MT"/>
              </a:rPr>
              <a:t>consentimiento informado </a:t>
            </a:r>
            <a:r>
              <a:rPr dirty="0" sz="1200" spc="-114">
                <a:latin typeface="Arial MT"/>
                <a:cs typeface="Arial MT"/>
              </a:rPr>
              <a:t>deberá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 explicado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entregado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0">
                <a:latin typeface="Arial MT"/>
                <a:cs typeface="Arial MT"/>
              </a:rPr>
              <a:t>cita </a:t>
            </a:r>
            <a:r>
              <a:rPr dirty="0" sz="1200" spc="-85">
                <a:latin typeface="Arial MT"/>
                <a:cs typeface="Arial MT"/>
              </a:rPr>
              <a:t>anterior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90">
                <a:latin typeface="Arial MT"/>
                <a:cs typeface="Arial MT"/>
              </a:rPr>
              <a:t>procedimiento,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55">
                <a:latin typeface="Arial MT"/>
                <a:cs typeface="Arial MT"/>
              </a:rPr>
              <a:t>fin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25">
                <a:latin typeface="Arial MT"/>
                <a:cs typeface="Arial MT"/>
              </a:rPr>
              <a:t>pueda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leer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documento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90">
                <a:latin typeface="Arial MT"/>
                <a:cs typeface="Arial MT"/>
              </a:rPr>
              <a:t>detenimiento. </a:t>
            </a: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mismo </a:t>
            </a:r>
            <a:r>
              <a:rPr dirty="0" sz="1200" spc="-114">
                <a:latin typeface="Arial MT"/>
                <a:cs typeface="Arial MT"/>
              </a:rPr>
              <a:t>deberá </a:t>
            </a:r>
            <a:r>
              <a:rPr dirty="0" sz="1200" spc="-100">
                <a:latin typeface="Arial MT"/>
                <a:cs typeface="Arial MT"/>
              </a:rPr>
              <a:t>ser </a:t>
            </a:r>
            <a:r>
              <a:rPr dirty="0" sz="1200" spc="-80">
                <a:latin typeface="Arial MT"/>
                <a:cs typeface="Arial MT"/>
              </a:rPr>
              <a:t>suscrito,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si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está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acuerdo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manifiesta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negación.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7299" y="6255655"/>
            <a:ext cx="3806190" cy="1275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resto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médicos,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facilitará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información 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80">
                <a:latin typeface="Arial MT"/>
                <a:cs typeface="Arial MT"/>
              </a:rPr>
              <a:t>suficiente </a:t>
            </a:r>
            <a:r>
              <a:rPr dirty="0" sz="1200" spc="-90">
                <a:latin typeface="Arial MT"/>
                <a:cs typeface="Arial MT"/>
              </a:rPr>
              <a:t>anterioridad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aplicación del </a:t>
            </a:r>
            <a:r>
              <a:rPr dirty="0" sz="1200" spc="-100">
                <a:latin typeface="Arial MT"/>
                <a:cs typeface="Arial MT"/>
              </a:rPr>
              <a:t>mismo,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valore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decisión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calma.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70">
                <a:latin typeface="Arial MT"/>
                <a:cs typeface="Arial MT"/>
              </a:rPr>
              <a:t>No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podrá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solicitar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firma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85">
                <a:latin typeface="Arial MT"/>
                <a:cs typeface="Arial MT"/>
              </a:rPr>
              <a:t> formulario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requisito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admisión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ingreso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establecimiento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991" y="7754404"/>
            <a:ext cx="3816007" cy="293759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1622" y="449089"/>
            <a:ext cx="2520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>
                <a:solidFill>
                  <a:srgbClr val="706F6F"/>
                </a:solidFill>
                <a:latin typeface="Constantia"/>
                <a:cs typeface="Constantia"/>
              </a:rPr>
              <a:t>41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1604920"/>
            <a:ext cx="149161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Consentimiento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980"/>
              </a:lnSpc>
            </a:pPr>
            <a:r>
              <a:rPr dirty="0" sz="1800" spc="-165">
                <a:solidFill>
                  <a:srgbClr val="00A4E3"/>
                </a:solidFill>
                <a:latin typeface="Arial MT"/>
                <a:cs typeface="Arial MT"/>
              </a:rPr>
              <a:t>informado</a:t>
            </a:r>
            <a:r>
              <a:rPr dirty="0" sz="1800" spc="4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35">
                <a:solidFill>
                  <a:srgbClr val="00A4E3"/>
                </a:solidFill>
                <a:latin typeface="Arial MT"/>
                <a:cs typeface="Arial MT"/>
              </a:rPr>
              <a:t>escrito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7300" y="1632703"/>
            <a:ext cx="3810635" cy="9201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75">
                <a:latin typeface="Arial MT"/>
                <a:cs typeface="Arial MT"/>
              </a:rPr>
              <a:t>De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manera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obligatoria,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se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dejará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constancia</a:t>
            </a:r>
            <a:r>
              <a:rPr dirty="0" sz="1200" spc="-105">
                <a:latin typeface="Arial MT"/>
                <a:cs typeface="Arial MT"/>
              </a:rPr>
              <a:t> por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escrito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autorización </a:t>
            </a:r>
            <a:r>
              <a:rPr dirty="0" sz="1200" spc="-100">
                <a:latin typeface="Arial MT"/>
                <a:cs typeface="Arial MT"/>
              </a:rPr>
              <a:t>del </a:t>
            </a:r>
            <a:r>
              <a:rPr dirty="0" sz="1200" spc="-105">
                <a:latin typeface="Arial MT"/>
                <a:cs typeface="Arial MT"/>
              </a:rPr>
              <a:t>paciente </a:t>
            </a:r>
            <a:r>
              <a:rPr dirty="0" sz="1200" spc="-114">
                <a:latin typeface="Arial MT"/>
                <a:cs typeface="Arial MT"/>
              </a:rPr>
              <a:t>para </a:t>
            </a:r>
            <a:r>
              <a:rPr dirty="0" sz="1200" spc="-105">
                <a:latin typeface="Arial MT"/>
                <a:cs typeface="Arial MT"/>
              </a:rPr>
              <a:t>efectuarse </a:t>
            </a:r>
            <a:r>
              <a:rPr dirty="0" sz="1200" spc="-120">
                <a:latin typeface="Arial MT"/>
                <a:cs typeface="Arial MT"/>
              </a:rPr>
              <a:t>un </a:t>
            </a:r>
            <a:r>
              <a:rPr dirty="0" sz="1200" spc="-105">
                <a:latin typeface="Arial MT"/>
                <a:cs typeface="Arial MT"/>
              </a:rPr>
              <a:t>procedimiento </a:t>
            </a:r>
            <a:r>
              <a:rPr dirty="0" sz="1200" spc="-110">
                <a:latin typeface="Arial MT"/>
                <a:cs typeface="Arial MT"/>
              </a:rPr>
              <a:t>médico,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125">
                <a:latin typeface="Arial MT"/>
                <a:cs typeface="Arial MT"/>
              </a:rPr>
              <a:t>n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lo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siguiente</a:t>
            </a:r>
            <a:r>
              <a:rPr dirty="0" sz="1200" spc="-100">
                <a:latin typeface="Arial MT"/>
                <a:cs typeface="Arial MT"/>
              </a:rPr>
              <a:t>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casos: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95">
                <a:latin typeface="Arial MT"/>
                <a:cs typeface="Arial MT"/>
              </a:rPr>
              <a:t>a.</a:t>
            </a:r>
            <a:r>
              <a:rPr dirty="0" sz="1200" spc="4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Intervenciones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quirúrgicas </a:t>
            </a:r>
            <a:r>
              <a:rPr dirty="0" sz="1200" spc="-110">
                <a:latin typeface="Arial MT"/>
                <a:cs typeface="Arial MT"/>
              </a:rPr>
              <a:t>consideradas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riesgo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mayor.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7300" y="2699503"/>
            <a:ext cx="3805554" cy="394207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0665" marR="5080" indent="-228600">
              <a:lnSpc>
                <a:spcPts val="1400"/>
              </a:lnSpc>
              <a:spcBef>
                <a:spcPts val="180"/>
              </a:spcBef>
              <a:buAutoNum type="alphaLcPeriod" startAt="2"/>
              <a:tabLst>
                <a:tab pos="241300" algn="l"/>
              </a:tabLst>
            </a:pPr>
            <a:r>
              <a:rPr dirty="0" sz="1200" spc="-155">
                <a:latin typeface="Arial MT"/>
                <a:cs typeface="Arial MT"/>
              </a:rPr>
              <a:t>Exámenes </a:t>
            </a:r>
            <a:r>
              <a:rPr dirty="0" sz="1200" spc="-100">
                <a:latin typeface="Arial MT"/>
                <a:cs typeface="Arial MT"/>
              </a:rPr>
              <a:t>radiológicos: </a:t>
            </a:r>
            <a:r>
              <a:rPr dirty="0" sz="1200" spc="-105">
                <a:latin typeface="Arial MT"/>
                <a:cs typeface="Arial MT"/>
              </a:rPr>
              <a:t>los </a:t>
            </a:r>
            <a:r>
              <a:rPr dirty="0" sz="1200" spc="-135">
                <a:latin typeface="Arial MT"/>
                <a:cs typeface="Arial MT"/>
              </a:rPr>
              <a:t>que se </a:t>
            </a:r>
            <a:r>
              <a:rPr dirty="0" sz="1200" spc="-110">
                <a:latin typeface="Arial MT"/>
                <a:cs typeface="Arial MT"/>
              </a:rPr>
              <a:t>efectúen bajo </a:t>
            </a:r>
            <a:r>
              <a:rPr dirty="0" sz="1200" spc="-120">
                <a:latin typeface="Arial MT"/>
                <a:cs typeface="Arial MT"/>
              </a:rPr>
              <a:t>anestesia </a:t>
            </a:r>
            <a:r>
              <a:rPr dirty="0" sz="1200" spc="-105">
                <a:latin typeface="Arial MT"/>
                <a:cs typeface="Arial MT"/>
              </a:rPr>
              <a:t>para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realizar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un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procedimiento </a:t>
            </a:r>
            <a:r>
              <a:rPr dirty="0" sz="1200" spc="-90">
                <a:latin typeface="Arial MT"/>
                <a:cs typeface="Arial MT"/>
              </a:rPr>
              <a:t>(radiología </a:t>
            </a:r>
            <a:r>
              <a:rPr dirty="0" sz="1200" spc="-145">
                <a:latin typeface="Arial MT"/>
                <a:cs typeface="Arial MT"/>
              </a:rPr>
              <a:t>con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intervencionista), </a:t>
            </a:r>
            <a:r>
              <a:rPr dirty="0" sz="1200" spc="-110">
                <a:latin typeface="Arial MT"/>
                <a:cs typeface="Arial MT"/>
              </a:rPr>
              <a:t>y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que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requieran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del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uso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medios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contraste.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AutoNum type="alphaLcPeriod" startAt="2"/>
            </a:pPr>
            <a:endParaRPr sz="11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lphaLcPeriod" startAt="2"/>
              <a:tabLst>
                <a:tab pos="241300" algn="l"/>
              </a:tabLst>
            </a:pPr>
            <a:r>
              <a:rPr dirty="0" sz="1200" spc="-110">
                <a:latin typeface="Arial MT"/>
                <a:cs typeface="Arial MT"/>
              </a:rPr>
              <a:t>Tratamientos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radioterapia</a:t>
            </a:r>
            <a:r>
              <a:rPr dirty="0" sz="1200" spc="-114">
                <a:latin typeface="Arial MT"/>
                <a:cs typeface="Arial MT"/>
              </a:rPr>
              <a:t> 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quimioterapia.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AutoNum type="alphaLcPeriod" startAt="2"/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lphaLcPeriod" startAt="2"/>
              <a:tabLst>
                <a:tab pos="241300" algn="l"/>
              </a:tabLst>
            </a:pPr>
            <a:r>
              <a:rPr dirty="0" sz="1200" spc="-105">
                <a:latin typeface="Arial MT"/>
                <a:cs typeface="Arial MT"/>
              </a:rPr>
              <a:t>Procedimientos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endoscópicos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diagnósticos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terapéuticos.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AutoNum type="alphaLcPeriod" startAt="2"/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lphaLcPeriod" startAt="2"/>
              <a:tabLst>
                <a:tab pos="241300" algn="l"/>
              </a:tabLst>
            </a:pPr>
            <a:r>
              <a:rPr dirty="0" sz="1200" spc="-100">
                <a:latin typeface="Arial MT"/>
                <a:cs typeface="Arial MT"/>
              </a:rPr>
              <a:t>Biopsias.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AutoNum type="alphaLcPeriod" startAt="2"/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lphaLcPeriod" startAt="2"/>
              <a:tabLst>
                <a:tab pos="240665" algn="l"/>
                <a:tab pos="241300" algn="l"/>
              </a:tabLst>
            </a:pPr>
            <a:r>
              <a:rPr dirty="0" sz="1200" spc="-105">
                <a:latin typeface="Arial MT"/>
                <a:cs typeface="Arial MT"/>
              </a:rPr>
              <a:t>Procedimientos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reproducción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asistida.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AutoNum type="alphaLcPeriod" startAt="2"/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lphaLcPeriod" startAt="2"/>
              <a:tabLst>
                <a:tab pos="241300" algn="l"/>
              </a:tabLst>
            </a:pPr>
            <a:r>
              <a:rPr dirty="0" sz="1200" spc="-130">
                <a:latin typeface="Arial MT"/>
                <a:cs typeface="Arial MT"/>
              </a:rPr>
              <a:t>Prueba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VIH.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AutoNum type="alphaLcPeriod" startAt="2"/>
            </a:pPr>
            <a:endParaRPr sz="125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buAutoNum type="alphaLcPeriod" startAt="2"/>
              <a:tabLst>
                <a:tab pos="241300" algn="l"/>
              </a:tabLst>
            </a:pPr>
            <a:r>
              <a:rPr dirty="0" sz="1200" spc="-250">
                <a:latin typeface="Arial MT"/>
                <a:cs typeface="Arial MT"/>
              </a:rPr>
              <a:t>Y</a:t>
            </a:r>
            <a:r>
              <a:rPr dirty="0" sz="1200" spc="-2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todos </a:t>
            </a:r>
            <a:r>
              <a:rPr dirty="0" sz="1200" spc="-100">
                <a:latin typeface="Arial MT"/>
                <a:cs typeface="Arial MT"/>
              </a:rPr>
              <a:t>aquellos </a:t>
            </a:r>
            <a:r>
              <a:rPr dirty="0" sz="1200" spc="-125">
                <a:latin typeface="Arial MT"/>
                <a:cs typeface="Arial MT"/>
              </a:rPr>
              <a:t>que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impliquen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95">
                <a:latin typeface="Arial MT"/>
                <a:cs typeface="Arial MT"/>
              </a:rPr>
              <a:t>riesgo </a:t>
            </a:r>
            <a:r>
              <a:rPr dirty="0" sz="1200" spc="-114">
                <a:latin typeface="Arial MT"/>
                <a:cs typeface="Arial MT"/>
              </a:rPr>
              <a:t>mayor. </a:t>
            </a:r>
            <a:r>
              <a:rPr dirty="0" sz="1200" spc="-135">
                <a:latin typeface="Arial MT"/>
                <a:cs typeface="Arial MT"/>
              </a:rPr>
              <a:t>La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obligación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3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contar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estará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presente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2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tanto: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1)</a:t>
            </a:r>
            <a:r>
              <a:rPr dirty="0" sz="1200" spc="3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cuanto</a:t>
            </a:r>
            <a:r>
              <a:rPr dirty="0" sz="1200" spc="3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más</a:t>
            </a:r>
            <a:r>
              <a:rPr dirty="0" sz="1200" spc="28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incierta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sea</a:t>
            </a:r>
            <a:r>
              <a:rPr dirty="0" sz="1200" spc="2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4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proporción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entre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be</a:t>
            </a:r>
            <a:r>
              <a:rPr dirty="0" sz="1200" spc="-110">
                <a:latin typeface="Arial MT"/>
                <a:cs typeface="Arial MT"/>
              </a:rPr>
              <a:t>n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35">
                <a:latin typeface="Arial MT"/>
                <a:cs typeface="Arial MT"/>
              </a:rPr>
              <a:t>fi</a:t>
            </a:r>
            <a:r>
              <a:rPr dirty="0" sz="1200" spc="-80">
                <a:latin typeface="Arial MT"/>
                <a:cs typeface="Arial MT"/>
              </a:rPr>
              <a:t>c</a:t>
            </a:r>
            <a:r>
              <a:rPr dirty="0" sz="1200" spc="-80">
                <a:latin typeface="Arial MT"/>
                <a:cs typeface="Arial MT"/>
              </a:rPr>
              <a:t>io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30">
                <a:latin typeface="Arial MT"/>
                <a:cs typeface="Arial MT"/>
              </a:rPr>
              <a:t>r</a:t>
            </a:r>
            <a:r>
              <a:rPr dirty="0" sz="1200" spc="-45">
                <a:latin typeface="Arial MT"/>
                <a:cs typeface="Arial MT"/>
              </a:rPr>
              <a:t>i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05">
                <a:latin typeface="Arial MT"/>
                <a:cs typeface="Arial MT"/>
              </a:rPr>
              <a:t>g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</a:t>
            </a:r>
            <a:r>
              <a:rPr dirty="0" sz="1200" spc="-55">
                <a:latin typeface="Arial MT"/>
                <a:cs typeface="Arial MT"/>
              </a:rPr>
              <a:t>r</a:t>
            </a:r>
            <a:r>
              <a:rPr dirty="0" sz="1200" spc="-120">
                <a:latin typeface="Arial MT"/>
                <a:cs typeface="Arial MT"/>
              </a:rPr>
              <a:t>o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d</a:t>
            </a:r>
            <a:r>
              <a:rPr dirty="0" sz="1200" spc="-30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80">
                <a:latin typeface="Arial MT"/>
                <a:cs typeface="Arial MT"/>
              </a:rPr>
              <a:t>nto,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2</a:t>
            </a:r>
            <a:r>
              <a:rPr dirty="0" sz="1200" spc="-114">
                <a:latin typeface="Arial MT"/>
                <a:cs typeface="Arial MT"/>
              </a:rPr>
              <a:t>)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80">
                <a:latin typeface="Arial MT"/>
                <a:cs typeface="Arial MT"/>
              </a:rPr>
              <a:t>ntre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125">
                <a:latin typeface="Arial MT"/>
                <a:cs typeface="Arial MT"/>
              </a:rPr>
              <a:t>n</a:t>
            </a:r>
            <a:r>
              <a:rPr dirty="0" sz="1200" spc="-120">
                <a:latin typeface="Arial MT"/>
                <a:cs typeface="Arial MT"/>
              </a:rPr>
              <a:t>o</a:t>
            </a:r>
            <a:r>
              <a:rPr dirty="0" sz="1200" spc="-80">
                <a:latin typeface="Arial MT"/>
                <a:cs typeface="Arial MT"/>
              </a:rPr>
              <a:t>s  </a:t>
            </a:r>
            <a:r>
              <a:rPr dirty="0" sz="1200" spc="-85">
                <a:latin typeface="Arial MT"/>
                <a:cs typeface="Arial MT"/>
              </a:rPr>
              <a:t>ur</a:t>
            </a:r>
            <a:r>
              <a:rPr dirty="0" sz="1200" spc="-90">
                <a:latin typeface="Arial MT"/>
                <a:cs typeface="Arial MT"/>
              </a:rPr>
              <a:t>g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</a:t>
            </a:r>
            <a:r>
              <a:rPr dirty="0" sz="1200" spc="-55">
                <a:latin typeface="Arial MT"/>
                <a:cs typeface="Arial MT"/>
              </a:rPr>
              <a:t>r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d</a:t>
            </a:r>
            <a:r>
              <a:rPr dirty="0" sz="1200" spc="-30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nto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25">
                <a:latin typeface="Arial MT"/>
                <a:cs typeface="Arial MT"/>
              </a:rPr>
              <a:t>á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10">
                <a:latin typeface="Arial MT"/>
                <a:cs typeface="Arial MT"/>
              </a:rPr>
              <a:t>x</a:t>
            </a:r>
            <a:r>
              <a:rPr dirty="0" sz="1200" spc="-110">
                <a:latin typeface="Arial MT"/>
                <a:cs typeface="Arial MT"/>
              </a:rPr>
              <a:t>p</a:t>
            </a:r>
            <a:r>
              <a:rPr dirty="0" sz="1200" spc="-85">
                <a:latin typeface="Arial MT"/>
                <a:cs typeface="Arial MT"/>
              </a:rPr>
              <a:t>er</a:t>
            </a:r>
            <a:r>
              <a:rPr dirty="0" sz="1200" spc="-35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55">
                <a:latin typeface="Arial MT"/>
                <a:cs typeface="Arial MT"/>
              </a:rPr>
              <a:t>t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s</a:t>
            </a:r>
            <a:r>
              <a:rPr dirty="0" sz="1200" spc="-45">
                <a:latin typeface="Arial MT"/>
                <a:cs typeface="Arial MT"/>
              </a:rPr>
              <a:t>t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lphaLcPeriod" startAt="2"/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buAutoNum type="alphaLcPeriod" startAt="2"/>
              <a:tabLst>
                <a:tab pos="241300" algn="l"/>
              </a:tabLst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caso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donante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vivo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trasplante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órganos,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será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escrito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notariado,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991" y="6745303"/>
            <a:ext cx="3780002" cy="302259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1726" y="449089"/>
            <a:ext cx="321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90">
                <a:solidFill>
                  <a:srgbClr val="706F6F"/>
                </a:solidFill>
                <a:latin typeface="Tahoma"/>
                <a:cs typeface="Tahoma"/>
              </a:rPr>
              <a:t>42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67300" y="1632703"/>
            <a:ext cx="3811270" cy="4831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10795">
              <a:lnSpc>
                <a:spcPts val="1400"/>
              </a:lnSpc>
              <a:spcBef>
                <a:spcPts val="180"/>
              </a:spcBef>
            </a:pPr>
            <a:r>
              <a:rPr dirty="0" sz="1200" spc="-90">
                <a:latin typeface="Arial MT"/>
                <a:cs typeface="Arial MT"/>
              </a:rPr>
              <a:t>cumplimiento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lo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establecido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artículo</a:t>
            </a:r>
            <a:r>
              <a:rPr dirty="0" sz="1200" spc="16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33, </a:t>
            </a:r>
            <a:r>
              <a:rPr dirty="0" sz="1200" spc="-60">
                <a:latin typeface="Arial MT"/>
                <a:cs typeface="Arial MT"/>
              </a:rPr>
              <a:t>literal </a:t>
            </a:r>
            <a:r>
              <a:rPr dirty="0" sz="1200" spc="-90">
                <a:latin typeface="Arial MT"/>
                <a:cs typeface="Arial MT"/>
              </a:rPr>
              <a:t>c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Ley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Orgánica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Donación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10">
                <a:latin typeface="Arial MT"/>
                <a:cs typeface="Arial MT"/>
              </a:rPr>
              <a:t>Trasplante </a:t>
            </a:r>
            <a:r>
              <a:rPr dirty="0" sz="1200" spc="-120">
                <a:latin typeface="Arial MT"/>
                <a:cs typeface="Arial MT"/>
              </a:rPr>
              <a:t>de Órganos, </a:t>
            </a:r>
            <a:r>
              <a:rPr dirty="0" sz="1200" spc="-114">
                <a:latin typeface="Arial MT"/>
                <a:cs typeface="Arial MT"/>
              </a:rPr>
              <a:t>Tejidos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40">
                <a:latin typeface="Arial MT"/>
                <a:cs typeface="Arial MT"/>
              </a:rPr>
              <a:t>C</a:t>
            </a:r>
            <a:r>
              <a:rPr dirty="0" sz="1200" spc="-125">
                <a:latin typeface="Arial MT"/>
                <a:cs typeface="Arial MT"/>
              </a:rPr>
              <a:t>é</a:t>
            </a:r>
            <a:r>
              <a:rPr dirty="0" sz="1200" spc="-80">
                <a:latin typeface="Arial MT"/>
                <a:cs typeface="Arial MT"/>
              </a:rPr>
              <a:t>lu</a:t>
            </a:r>
            <a:r>
              <a:rPr dirty="0" sz="1200" spc="-15">
                <a:latin typeface="Arial MT"/>
                <a:cs typeface="Arial MT"/>
              </a:rPr>
              <a:t>l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[12].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</a:pPr>
            <a:r>
              <a:rPr dirty="0" sz="1200" spc="-35">
                <a:latin typeface="Arial MT"/>
                <a:cs typeface="Arial MT"/>
              </a:rPr>
              <a:t>j.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caso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transfusiones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sangre,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actuará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cumplimiento </a:t>
            </a:r>
            <a:r>
              <a:rPr dirty="0" sz="1200" spc="-120">
                <a:latin typeface="Arial MT"/>
                <a:cs typeface="Arial MT"/>
              </a:rPr>
              <a:t>de </a:t>
            </a:r>
            <a:r>
              <a:rPr dirty="0" sz="1200" spc="-75">
                <a:latin typeface="Arial MT"/>
                <a:cs typeface="Arial MT"/>
              </a:rPr>
              <a:t>la </a:t>
            </a:r>
            <a:r>
              <a:rPr dirty="0" sz="1200" spc="-130">
                <a:latin typeface="Arial MT"/>
                <a:cs typeface="Arial MT"/>
              </a:rPr>
              <a:t>Ley </a:t>
            </a:r>
            <a:r>
              <a:rPr dirty="0" sz="1200" spc="-114">
                <a:latin typeface="Arial MT"/>
                <a:cs typeface="Arial MT"/>
              </a:rPr>
              <a:t>Orgánica </a:t>
            </a:r>
            <a:r>
              <a:rPr dirty="0" sz="1200" spc="-120">
                <a:latin typeface="Arial MT"/>
                <a:cs typeface="Arial MT"/>
              </a:rPr>
              <a:t>de Salud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25">
                <a:latin typeface="Arial MT"/>
                <a:cs typeface="Arial MT"/>
              </a:rPr>
              <a:t>Ecuador </a:t>
            </a:r>
            <a:r>
              <a:rPr dirty="0" sz="1200" spc="-60">
                <a:latin typeface="Arial MT"/>
                <a:cs typeface="Arial MT"/>
              </a:rPr>
              <a:t>[13] </a:t>
            </a:r>
            <a:r>
              <a:rPr dirty="0" sz="1200" spc="-105">
                <a:latin typeface="Arial MT"/>
                <a:cs typeface="Arial MT"/>
              </a:rPr>
              <a:t>que,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artículo </a:t>
            </a:r>
            <a:r>
              <a:rPr dirty="0" sz="1200" spc="-80">
                <a:latin typeface="Arial MT"/>
                <a:cs typeface="Arial MT"/>
              </a:rPr>
              <a:t>77, </a:t>
            </a:r>
            <a:r>
              <a:rPr dirty="0" sz="1200" spc="-105">
                <a:latin typeface="Arial MT"/>
                <a:cs typeface="Arial MT"/>
              </a:rPr>
              <a:t>dispone </a:t>
            </a:r>
            <a:r>
              <a:rPr dirty="0" sz="1200" spc="-114">
                <a:latin typeface="Arial MT"/>
                <a:cs typeface="Arial MT"/>
              </a:rPr>
              <a:t>que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aceptación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negativa </a:t>
            </a:r>
            <a:r>
              <a:rPr dirty="0" sz="1200" spc="-105">
                <a:latin typeface="Arial MT"/>
                <a:cs typeface="Arial MT"/>
              </a:rPr>
              <a:t>para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transfusión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sangre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3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sus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componentes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realizarse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escrito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parte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85">
                <a:latin typeface="Arial MT"/>
                <a:cs typeface="Arial MT"/>
              </a:rPr>
              <a:t> potencial </a:t>
            </a:r>
            <a:r>
              <a:rPr dirty="0" sz="1200" spc="-90">
                <a:latin typeface="Arial MT"/>
                <a:cs typeface="Arial MT"/>
              </a:rPr>
              <a:t>receptor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través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persona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legalmente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capaz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ejercer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representación,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exceptuándose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emergencia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urgencia.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Firmas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0" b="1">
                <a:solidFill>
                  <a:srgbClr val="00A4E3"/>
                </a:solidFill>
                <a:latin typeface="Arial"/>
                <a:cs typeface="Arial"/>
              </a:rPr>
              <a:t>compa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ecientes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60" b="1">
                <a:solidFill>
                  <a:srgbClr val="00A4E3"/>
                </a:solidFill>
                <a:latin typeface="Arial"/>
                <a:cs typeface="Arial"/>
              </a:rPr>
              <a:t>el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consentimiento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informado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10795">
              <a:lnSpc>
                <a:spcPts val="1400"/>
              </a:lnSpc>
            </a:pP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documento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informado </a:t>
            </a:r>
            <a:r>
              <a:rPr dirty="0" sz="1200" spc="-130">
                <a:latin typeface="Arial MT"/>
                <a:cs typeface="Arial MT"/>
              </a:rPr>
              <a:t>debe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firmado </a:t>
            </a:r>
            <a:r>
              <a:rPr dirty="0" sz="1200" spc="-85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salud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responsable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del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realizarse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paciente, </a:t>
            </a:r>
            <a:r>
              <a:rPr dirty="0" sz="1200" spc="-100">
                <a:latin typeface="Arial MT"/>
                <a:cs typeface="Arial MT"/>
              </a:rPr>
              <a:t>siempre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este </a:t>
            </a:r>
            <a:r>
              <a:rPr dirty="0" sz="1200" spc="-130">
                <a:latin typeface="Arial MT"/>
                <a:cs typeface="Arial MT"/>
              </a:rPr>
              <a:t>sea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legalmente </a:t>
            </a:r>
            <a:r>
              <a:rPr dirty="0" sz="1200" spc="-120">
                <a:latin typeface="Arial MT"/>
                <a:cs typeface="Arial MT"/>
              </a:rPr>
              <a:t>capaz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para </a:t>
            </a:r>
            <a:r>
              <a:rPr dirty="0" sz="1200" spc="-100">
                <a:latin typeface="Arial MT"/>
                <a:cs typeface="Arial MT"/>
              </a:rPr>
              <a:t> tomar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la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decisión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haya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comprendido </a:t>
            </a:r>
            <a:r>
              <a:rPr dirty="0" sz="1200" spc="-75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información </a:t>
            </a:r>
            <a:r>
              <a:rPr dirty="0" sz="1200" spc="-85">
                <a:latin typeface="Arial MT"/>
                <a:cs typeface="Arial MT"/>
              </a:rPr>
              <a:t>recibida </a:t>
            </a:r>
            <a:r>
              <a:rPr dirty="0" sz="1200" spc="-135">
                <a:latin typeface="Arial MT"/>
                <a:cs typeface="Arial MT"/>
              </a:rPr>
              <a:t>e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in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70">
                <a:latin typeface="Arial MT"/>
                <a:cs typeface="Arial MT"/>
              </a:rPr>
              <a:t>r</a:t>
            </a:r>
            <a:r>
              <a:rPr dirty="0" sz="1200" spc="-105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45">
                <a:latin typeface="Arial MT"/>
                <a:cs typeface="Arial MT"/>
              </a:rPr>
              <a:t>t</a:t>
            </a:r>
            <a:r>
              <a:rPr dirty="0" sz="1200" spc="-80">
                <a:latin typeface="Arial MT"/>
                <a:cs typeface="Arial MT"/>
              </a:rPr>
              <a:t>u</a:t>
            </a:r>
            <a:r>
              <a:rPr dirty="0" sz="1200" spc="-130">
                <a:latin typeface="Arial MT"/>
                <a:cs typeface="Arial MT"/>
              </a:rPr>
              <a:t>ado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45">
                <a:latin typeface="Arial MT"/>
                <a:cs typeface="Arial MT"/>
              </a:rPr>
              <a:t>é</a:t>
            </a:r>
            <a:r>
              <a:rPr dirty="0" sz="1200" spc="-105">
                <a:latin typeface="Arial MT"/>
                <a:cs typeface="Arial MT"/>
              </a:rPr>
              <a:t>d</a:t>
            </a:r>
            <a:r>
              <a:rPr dirty="0" sz="1200" spc="-35">
                <a:latin typeface="Arial MT"/>
                <a:cs typeface="Arial MT"/>
              </a:rPr>
              <a:t>i</a:t>
            </a:r>
            <a:r>
              <a:rPr dirty="0" sz="1200" spc="-90">
                <a:latin typeface="Arial MT"/>
                <a:cs typeface="Arial MT"/>
              </a:rPr>
              <a:t>c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r</a:t>
            </a:r>
            <a:r>
              <a:rPr dirty="0" sz="1200" spc="-105">
                <a:latin typeface="Arial MT"/>
                <a:cs typeface="Arial MT"/>
              </a:rPr>
              <a:t>e</a:t>
            </a:r>
            <a:r>
              <a:rPr dirty="0" sz="1200" spc="-120">
                <a:latin typeface="Arial MT"/>
                <a:cs typeface="Arial MT"/>
              </a:rPr>
              <a:t>sp</a:t>
            </a:r>
            <a:r>
              <a:rPr dirty="0" sz="1200" spc="-120">
                <a:latin typeface="Arial MT"/>
                <a:cs typeface="Arial MT"/>
              </a:rPr>
              <a:t>o</a:t>
            </a:r>
            <a:r>
              <a:rPr dirty="0" sz="1200" spc="-120">
                <a:latin typeface="Arial MT"/>
                <a:cs typeface="Arial MT"/>
              </a:rPr>
              <a:t>n</a:t>
            </a:r>
            <a:r>
              <a:rPr dirty="0" sz="1200" spc="-100">
                <a:latin typeface="Arial MT"/>
                <a:cs typeface="Arial MT"/>
              </a:rPr>
              <a:t>s</a:t>
            </a:r>
            <a:r>
              <a:rPr dirty="0" sz="1200" spc="-95">
                <a:latin typeface="Arial MT"/>
                <a:cs typeface="Arial MT"/>
              </a:rPr>
              <a:t>abl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marL="12700" marR="508000">
              <a:lnSpc>
                <a:spcPts val="1400"/>
              </a:lnSpc>
            </a:pP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Consentimiento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informado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0" b="1">
                <a:solidFill>
                  <a:srgbClr val="00A4E3"/>
                </a:solidFill>
                <a:latin typeface="Arial"/>
                <a:cs typeface="Arial"/>
              </a:rPr>
              <a:t>por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representación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35" b="1">
                <a:solidFill>
                  <a:srgbClr val="00A4E3"/>
                </a:solidFill>
                <a:latin typeface="Arial"/>
                <a:cs typeface="Arial"/>
              </a:rPr>
              <a:t>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0" b="1">
                <a:solidFill>
                  <a:srgbClr val="00A4E3"/>
                </a:solidFill>
                <a:latin typeface="Arial"/>
                <a:cs typeface="Arial"/>
              </a:rPr>
              <a:t>por </a:t>
            </a:r>
            <a:r>
              <a:rPr dirty="0" sz="1200" spc="-31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delegación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adultos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10160">
              <a:lnSpc>
                <a:spcPts val="1400"/>
              </a:lnSpc>
            </a:pPr>
            <a:r>
              <a:rPr dirty="0" sz="1200" spc="-145">
                <a:latin typeface="Arial MT"/>
                <a:cs typeface="Arial MT"/>
              </a:rPr>
              <a:t>Cuando</a:t>
            </a:r>
            <a:r>
              <a:rPr dirty="0" sz="1200" spc="23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409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</a:t>
            </a:r>
            <a:r>
              <a:rPr dirty="0" sz="1200" spc="3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adulto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tiene</a:t>
            </a:r>
            <a:r>
              <a:rPr dirty="0" sz="1200" spc="409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capacidad</a:t>
            </a:r>
            <a:r>
              <a:rPr dirty="0" sz="1200" spc="3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para</a:t>
            </a:r>
            <a:r>
              <a:rPr dirty="0" sz="1200" spc="3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tomar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decisión,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consentimiento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informado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realizará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representante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legal,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tutor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curador;</a:t>
            </a:r>
            <a:r>
              <a:rPr dirty="0" sz="1200" spc="-85">
                <a:latin typeface="Arial MT"/>
                <a:cs typeface="Arial MT"/>
              </a:rPr>
              <a:t> 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también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será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modo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adecuado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sus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posibilidades</a:t>
            </a:r>
            <a:r>
              <a:rPr dirty="0" sz="1200" spc="-120">
                <a:latin typeface="Arial MT"/>
                <a:cs typeface="Arial MT"/>
              </a:rPr>
              <a:t> de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comprensión.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9991" y="6769404"/>
            <a:ext cx="3780002" cy="302259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4891" y="449089"/>
            <a:ext cx="3251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95">
                <a:solidFill>
                  <a:srgbClr val="706F6F"/>
                </a:solidFill>
                <a:latin typeface="Arial MT"/>
                <a:cs typeface="Arial MT"/>
              </a:rPr>
              <a:t>43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7300" y="1632703"/>
            <a:ext cx="3803650" cy="42983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14">
                <a:latin typeface="Arial MT"/>
                <a:cs typeface="Arial MT"/>
              </a:rPr>
              <a:t>Si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existe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representación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legal</a:t>
            </a:r>
            <a:r>
              <a:rPr dirty="0" sz="1200" spc="16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definida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adulto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105">
                <a:latin typeface="Arial MT"/>
                <a:cs typeface="Arial MT"/>
              </a:rPr>
              <a:t>tenga capacidad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5">
                <a:latin typeface="Arial MT"/>
                <a:cs typeface="Arial MT"/>
              </a:rPr>
              <a:t>decidir,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70">
                <a:latin typeface="Arial MT"/>
                <a:cs typeface="Arial MT"/>
              </a:rPr>
              <a:t>si </a:t>
            </a:r>
            <a:r>
              <a:rPr dirty="0" sz="1200" spc="-120">
                <a:latin typeface="Arial MT"/>
                <a:cs typeface="Arial MT"/>
              </a:rPr>
              <a:t>se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presenta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disputa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la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representación </a:t>
            </a:r>
            <a:r>
              <a:rPr dirty="0" sz="1200" spc="-95">
                <a:latin typeface="Arial MT"/>
                <a:cs typeface="Arial MT"/>
              </a:rPr>
              <a:t>legal </a:t>
            </a:r>
            <a:r>
              <a:rPr dirty="0" sz="1200" spc="-114">
                <a:latin typeface="Arial MT"/>
                <a:cs typeface="Arial MT"/>
              </a:rPr>
              <a:t>para </a:t>
            </a:r>
            <a:r>
              <a:rPr dirty="0" sz="1200" spc="-105">
                <a:latin typeface="Arial MT"/>
                <a:cs typeface="Arial MT"/>
              </a:rPr>
              <a:t>tomar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definición </a:t>
            </a:r>
            <a:r>
              <a:rPr dirty="0" sz="1200" spc="-110">
                <a:latin typeface="Arial MT"/>
                <a:cs typeface="Arial MT"/>
              </a:rPr>
              <a:t>respecto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l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realizació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d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un</a:t>
            </a:r>
            <a:r>
              <a:rPr dirty="0" sz="1200" spc="-120">
                <a:latin typeface="Arial MT"/>
                <a:cs typeface="Arial MT"/>
              </a:rPr>
              <a:t>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inte</a:t>
            </a:r>
            <a:r>
              <a:rPr dirty="0" sz="1200" spc="-45">
                <a:latin typeface="Arial MT"/>
                <a:cs typeface="Arial MT"/>
              </a:rPr>
              <a:t>r</a:t>
            </a:r>
            <a:r>
              <a:rPr dirty="0" sz="1200" spc="-114">
                <a:latin typeface="Arial MT"/>
                <a:cs typeface="Arial MT"/>
              </a:rPr>
              <a:t>venció</a:t>
            </a:r>
            <a:r>
              <a:rPr dirty="0" sz="1200" spc="-120">
                <a:latin typeface="Arial MT"/>
                <a:cs typeface="Arial MT"/>
              </a:rPr>
              <a:t>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</a:t>
            </a:r>
            <a:r>
              <a:rPr dirty="0" sz="1200" spc="-90">
                <a:latin typeface="Arial MT"/>
                <a:cs typeface="Arial MT"/>
              </a:rPr>
              <a:t>línica</a:t>
            </a:r>
            <a:r>
              <a:rPr dirty="0" sz="1200" spc="-55">
                <a:latin typeface="Arial MT"/>
                <a:cs typeface="Arial MT"/>
              </a:rPr>
              <a:t>,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</a:t>
            </a:r>
            <a:r>
              <a:rPr dirty="0" sz="1200" spc="-45">
                <a:latin typeface="Arial MT"/>
                <a:cs typeface="Arial MT"/>
              </a:rPr>
              <a:t>r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25">
                <a:latin typeface="Arial MT"/>
                <a:cs typeface="Arial MT"/>
              </a:rPr>
              <a:t>f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25">
                <a:latin typeface="Arial MT"/>
                <a:cs typeface="Arial MT"/>
              </a:rPr>
              <a:t>i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114">
                <a:latin typeface="Arial MT"/>
                <a:cs typeface="Arial MT"/>
              </a:rPr>
              <a:t>ud</a:t>
            </a:r>
            <a:r>
              <a:rPr dirty="0" sz="1200" spc="-50">
                <a:latin typeface="Arial MT"/>
                <a:cs typeface="Arial MT"/>
              </a:rPr>
              <a:t>, 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25">
                <a:latin typeface="Arial MT"/>
                <a:cs typeface="Arial MT"/>
              </a:rPr>
              <a:t>base de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valoración </a:t>
            </a:r>
            <a:r>
              <a:rPr dirty="0" sz="1200" spc="-80">
                <a:latin typeface="Arial MT"/>
                <a:cs typeface="Arial MT"/>
              </a:rPr>
              <a:t>clínica, </a:t>
            </a:r>
            <a:r>
              <a:rPr dirty="0" sz="1200" spc="-100">
                <a:latin typeface="Arial MT"/>
                <a:cs typeface="Arial MT"/>
              </a:rPr>
              <a:t>actuará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00">
                <a:latin typeface="Arial MT"/>
                <a:cs typeface="Arial MT"/>
              </a:rPr>
              <a:t>consideración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interés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superior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beneficio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0795">
              <a:lnSpc>
                <a:spcPts val="1400"/>
              </a:lnSpc>
            </a:pPr>
            <a:r>
              <a:rPr dirty="0" sz="1200" spc="-190">
                <a:latin typeface="Arial MT"/>
                <a:cs typeface="Arial MT"/>
              </a:rPr>
              <a:t>En</a:t>
            </a:r>
            <a:r>
              <a:rPr dirty="0" sz="1200" spc="-1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los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casos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de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consentimiento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informado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en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pacientes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en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fase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terminal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para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las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intervenciones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clínicas,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se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considerará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establecido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en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Guía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de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Práctica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Clínica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de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Cuidados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260">
                <a:latin typeface="Arial MT"/>
                <a:cs typeface="Arial MT"/>
              </a:rPr>
              <a:t>P</a:t>
            </a:r>
            <a:r>
              <a:rPr dirty="0" sz="1200" spc="-75">
                <a:latin typeface="Arial MT"/>
                <a:cs typeface="Arial MT"/>
              </a:rPr>
              <a:t>ali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90">
                <a:latin typeface="Arial MT"/>
                <a:cs typeface="Arial MT"/>
              </a:rPr>
              <a:t>tivos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[14</a:t>
            </a:r>
            <a:r>
              <a:rPr dirty="0" sz="1200" spc="-55">
                <a:latin typeface="Arial MT"/>
                <a:cs typeface="Arial MT"/>
              </a:rPr>
              <a:t>]</a:t>
            </a:r>
            <a:r>
              <a:rPr dirty="0" sz="1200" spc="-55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Consentimiento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informado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pacientes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meno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edad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10795">
              <a:lnSpc>
                <a:spcPts val="1400"/>
              </a:lnSpc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menores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edad,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deberá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suscrito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el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padre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la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madre,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su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tutor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curador.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0795">
              <a:lnSpc>
                <a:spcPts val="1400"/>
              </a:lnSpc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padres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menores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edad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emancipados,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podrá</a:t>
            </a:r>
            <a:r>
              <a:rPr dirty="0" sz="1200" spc="-105">
                <a:latin typeface="Arial MT"/>
                <a:cs typeface="Arial MT"/>
              </a:rPr>
              <a:t> ser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suscrito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mismos,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tanto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intervenciones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clínicas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hijos.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35">
                <a:latin typeface="Arial MT"/>
                <a:cs typeface="Arial MT"/>
              </a:rPr>
              <a:t>Para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intervención </a:t>
            </a:r>
            <a:r>
              <a:rPr dirty="0" sz="1200" spc="-100">
                <a:latin typeface="Arial MT"/>
                <a:cs typeface="Arial MT"/>
              </a:rPr>
              <a:t>médica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en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un</a:t>
            </a:r>
            <a:r>
              <a:rPr dirty="0" sz="1200" spc="-105">
                <a:latin typeface="Arial MT"/>
                <a:cs typeface="Arial MT"/>
              </a:rPr>
              <a:t> menor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edad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padres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menores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edad</a:t>
            </a:r>
            <a:r>
              <a:rPr dirty="0" sz="1200" spc="-125">
                <a:latin typeface="Arial MT"/>
                <a:cs typeface="Arial MT"/>
              </a:rPr>
              <a:t> no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emancipados, </a:t>
            </a:r>
            <a:r>
              <a:rPr dirty="0" sz="1200" spc="-135">
                <a:latin typeface="Arial MT"/>
                <a:cs typeface="Arial MT"/>
              </a:rPr>
              <a:t>uno de </a:t>
            </a:r>
            <a:r>
              <a:rPr dirty="0" sz="1200" spc="-105">
                <a:latin typeface="Arial MT"/>
                <a:cs typeface="Arial MT"/>
              </a:rPr>
              <a:t>los </a:t>
            </a:r>
            <a:r>
              <a:rPr dirty="0" sz="1200" spc="-130">
                <a:latin typeface="Arial MT"/>
                <a:cs typeface="Arial MT"/>
              </a:rPr>
              <a:t>abuelos </a:t>
            </a:r>
            <a:r>
              <a:rPr dirty="0" sz="1200" spc="-105">
                <a:latin typeface="Arial MT"/>
                <a:cs typeface="Arial MT"/>
              </a:rPr>
              <a:t>del </a:t>
            </a:r>
            <a:r>
              <a:rPr dirty="0" sz="1200" spc="-135">
                <a:latin typeface="Arial MT"/>
                <a:cs typeface="Arial MT"/>
              </a:rPr>
              <a:t>menor,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bajo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cuya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patria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potestad</a:t>
            </a:r>
            <a:r>
              <a:rPr dirty="0" sz="1200" spc="-105">
                <a:latin typeface="Arial MT"/>
                <a:cs typeface="Arial MT"/>
              </a:rPr>
              <a:t> viva,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podrá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suscribir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el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endParaRPr sz="1200">
              <a:latin typeface="Arial MT"/>
              <a:cs typeface="Arial MT"/>
            </a:endParaRPr>
          </a:p>
          <a:p>
            <a:pPr marL="342900">
              <a:lnSpc>
                <a:spcPts val="1360"/>
              </a:lnSpc>
            </a:pPr>
            <a:r>
              <a:rPr dirty="0" sz="1200" spc="-90">
                <a:latin typeface="Arial MT"/>
                <a:cs typeface="Arial MT"/>
              </a:rPr>
              <a:t>informado.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37822"/>
            <a:ext cx="7559992" cy="505418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1421" y="449089"/>
            <a:ext cx="321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4">
                <a:solidFill>
                  <a:srgbClr val="706F6F"/>
                </a:solidFill>
                <a:latin typeface="Cambria"/>
                <a:cs typeface="Cambria"/>
              </a:rPr>
              <a:t>44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67300" y="1632703"/>
            <a:ext cx="3811270" cy="82105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45">
                <a:latin typeface="Arial MT"/>
                <a:cs typeface="Arial MT"/>
              </a:rPr>
              <a:t>Cuando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90">
                <a:latin typeface="Arial MT"/>
                <a:cs typeface="Arial MT"/>
              </a:rPr>
              <a:t>exista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representación </a:t>
            </a:r>
            <a:r>
              <a:rPr dirty="0" sz="1200" spc="-85">
                <a:latin typeface="Arial MT"/>
                <a:cs typeface="Arial MT"/>
              </a:rPr>
              <a:t>legal definida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114">
                <a:latin typeface="Arial MT"/>
                <a:cs typeface="Arial MT"/>
              </a:rPr>
              <a:t>un menor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edad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0">
                <a:latin typeface="Arial MT"/>
                <a:cs typeface="Arial MT"/>
              </a:rPr>
              <a:t>se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presente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disputa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misma,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20">
                <a:latin typeface="Arial MT"/>
                <a:cs typeface="Arial MT"/>
              </a:rPr>
              <a:t>casos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5">
                <a:latin typeface="Arial MT"/>
                <a:cs typeface="Arial MT"/>
              </a:rPr>
              <a:t>cuales </a:t>
            </a:r>
            <a:r>
              <a:rPr dirty="0" sz="1200" spc="-90">
                <a:latin typeface="Arial MT"/>
                <a:cs typeface="Arial MT"/>
              </a:rPr>
              <a:t>exista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definición contradictoria </a:t>
            </a:r>
            <a:r>
              <a:rPr dirty="0" sz="1200" spc="-100">
                <a:latin typeface="Arial MT"/>
                <a:cs typeface="Arial MT"/>
              </a:rPr>
              <a:t>respecto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 </a:t>
            </a:r>
            <a:r>
              <a:rPr dirty="0" sz="1200" spc="-80">
                <a:latin typeface="Arial MT"/>
                <a:cs typeface="Arial MT"/>
              </a:rPr>
              <a:t>clínica, </a:t>
            </a:r>
            <a:r>
              <a:rPr dirty="0" sz="1200" spc="-90">
                <a:latin typeface="Arial MT"/>
                <a:cs typeface="Arial MT"/>
              </a:rPr>
              <a:t>entre los </a:t>
            </a:r>
            <a:r>
              <a:rPr dirty="0" sz="1200" spc="-100">
                <a:latin typeface="Arial MT"/>
                <a:cs typeface="Arial MT"/>
              </a:rPr>
              <a:t>representantes legales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menor,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base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valoración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</a:t>
            </a:r>
            <a:r>
              <a:rPr dirty="0" sz="1200" spc="-75">
                <a:latin typeface="Arial MT"/>
                <a:cs typeface="Arial MT"/>
              </a:rPr>
              <a:t>línica,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actuará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en  </a:t>
            </a:r>
            <a:r>
              <a:rPr dirty="0" sz="1200" spc="-100">
                <a:latin typeface="Arial MT"/>
                <a:cs typeface="Arial MT"/>
              </a:rPr>
              <a:t>consideración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interés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superior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beneficio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0160">
              <a:lnSpc>
                <a:spcPts val="1400"/>
              </a:lnSpc>
            </a:pPr>
            <a:r>
              <a:rPr dirty="0" sz="1200" spc="-135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artículo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28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Código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Civil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señala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“son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representantes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legales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105">
                <a:latin typeface="Arial MT"/>
                <a:cs typeface="Arial MT"/>
              </a:rPr>
              <a:t>persona,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padre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madre, bajo </a:t>
            </a:r>
            <a:r>
              <a:rPr dirty="0" sz="1200" spc="-110">
                <a:latin typeface="Arial MT"/>
                <a:cs typeface="Arial MT"/>
              </a:rPr>
              <a:t>cuya </a:t>
            </a:r>
            <a:r>
              <a:rPr dirty="0" sz="1200" spc="-80">
                <a:latin typeface="Arial MT"/>
                <a:cs typeface="Arial MT"/>
              </a:rPr>
              <a:t>patria </a:t>
            </a:r>
            <a:r>
              <a:rPr dirty="0" sz="1200" spc="-100">
                <a:latin typeface="Arial MT"/>
                <a:cs typeface="Arial MT"/>
              </a:rPr>
              <a:t>potestad </a:t>
            </a:r>
            <a:r>
              <a:rPr dirty="0" sz="1200" spc="-90">
                <a:latin typeface="Arial MT"/>
                <a:cs typeface="Arial MT"/>
              </a:rPr>
              <a:t>vive;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70">
                <a:latin typeface="Arial MT"/>
                <a:cs typeface="Arial MT"/>
              </a:rPr>
              <a:t>tutor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90">
                <a:latin typeface="Arial MT"/>
                <a:cs typeface="Arial MT"/>
              </a:rPr>
              <a:t>curador; </a:t>
            </a:r>
            <a:r>
              <a:rPr dirty="0" sz="1200" spc="-20">
                <a:latin typeface="Arial MT"/>
                <a:cs typeface="Arial MT"/>
              </a:rPr>
              <a:t>[...]”,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05">
                <a:latin typeface="Arial MT"/>
                <a:cs typeface="Arial MT"/>
              </a:rPr>
              <a:t>actúan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20">
                <a:latin typeface="Arial MT"/>
                <a:cs typeface="Arial MT"/>
              </a:rPr>
              <a:t>caso </a:t>
            </a:r>
            <a:r>
              <a:rPr dirty="0" sz="1200" spc="-125">
                <a:latin typeface="Arial MT"/>
                <a:cs typeface="Arial MT"/>
              </a:rPr>
              <a:t>de no </a:t>
            </a:r>
            <a:r>
              <a:rPr dirty="0" sz="1200" spc="-70">
                <a:latin typeface="Arial MT"/>
                <a:cs typeface="Arial MT"/>
              </a:rPr>
              <a:t>existir </a:t>
            </a:r>
            <a:r>
              <a:rPr dirty="0" sz="1200" spc="-110">
                <a:latin typeface="Arial MT"/>
                <a:cs typeface="Arial MT"/>
              </a:rPr>
              <a:t>padres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menores.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Información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meno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edad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8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20">
                <a:latin typeface="Arial MT"/>
                <a:cs typeface="Arial MT"/>
              </a:rPr>
              <a:t>sos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niñ</a:t>
            </a:r>
            <a:r>
              <a:rPr dirty="0" sz="1200" spc="-110">
                <a:latin typeface="Arial MT"/>
                <a:cs typeface="Arial MT"/>
              </a:rPr>
              <a:t>o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0">
                <a:latin typeface="Arial MT"/>
                <a:cs typeface="Arial MT"/>
              </a:rPr>
              <a:t>/</a:t>
            </a:r>
            <a:r>
              <a:rPr dirty="0" sz="1200" spc="-125">
                <a:latin typeface="Arial MT"/>
                <a:cs typeface="Arial MT"/>
              </a:rPr>
              <a:t>as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20">
                <a:latin typeface="Arial MT"/>
                <a:cs typeface="Arial MT"/>
              </a:rPr>
              <a:t>y</a:t>
            </a:r>
            <a:r>
              <a:rPr dirty="0" sz="1200" spc="-120">
                <a:latin typeface="Arial MT"/>
                <a:cs typeface="Arial MT"/>
              </a:rPr>
              <a:t>o</a:t>
            </a:r>
            <a:r>
              <a:rPr dirty="0" sz="1200" spc="-70">
                <a:latin typeface="Arial MT"/>
                <a:cs typeface="Arial MT"/>
              </a:rPr>
              <a:t>r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1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2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años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14">
                <a:latin typeface="Arial MT"/>
                <a:cs typeface="Arial MT"/>
              </a:rPr>
              <a:t>d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l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80">
                <a:latin typeface="Arial MT"/>
                <a:cs typeface="Arial MT"/>
              </a:rPr>
              <a:t>s 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deberá </a:t>
            </a:r>
            <a:r>
              <a:rPr dirty="0" sz="1200" spc="-85">
                <a:latin typeface="Arial MT"/>
                <a:cs typeface="Arial MT"/>
              </a:rPr>
              <a:t>informar</a:t>
            </a:r>
            <a:r>
              <a:rPr dirty="0" sz="1200" spc="-80">
                <a:latin typeface="Arial MT"/>
                <a:cs typeface="Arial MT"/>
              </a:rPr>
              <a:t> al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menor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manera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verbal, </a:t>
            </a:r>
            <a:r>
              <a:rPr dirty="0" sz="1200" spc="-100">
                <a:latin typeface="Arial MT"/>
                <a:cs typeface="Arial MT"/>
              </a:rPr>
              <a:t>respecto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95">
                <a:latin typeface="Arial MT"/>
                <a:cs typeface="Arial MT"/>
              </a:rPr>
              <a:t>procedimiento </a:t>
            </a:r>
            <a:r>
              <a:rPr dirty="0" sz="1200" spc="-110">
                <a:latin typeface="Arial MT"/>
                <a:cs typeface="Arial MT"/>
              </a:rPr>
              <a:t>médico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 </a:t>
            </a:r>
            <a:r>
              <a:rPr dirty="0" sz="1200" spc="-120">
                <a:latin typeface="Arial MT"/>
                <a:cs typeface="Arial MT"/>
              </a:rPr>
              <a:t>va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realizar, </a:t>
            </a:r>
            <a:r>
              <a:rPr dirty="0" sz="1200" spc="-85">
                <a:latin typeface="Arial MT"/>
                <a:cs typeface="Arial MT"/>
              </a:rPr>
              <a:t> utilizando </a:t>
            </a:r>
            <a:r>
              <a:rPr dirty="0" sz="1200" spc="-90">
                <a:latin typeface="Arial MT"/>
                <a:cs typeface="Arial MT"/>
              </a:rPr>
              <a:t>términos </a:t>
            </a:r>
            <a:r>
              <a:rPr dirty="0" sz="1200" spc="-85">
                <a:latin typeface="Arial MT"/>
                <a:cs typeface="Arial MT"/>
              </a:rPr>
              <a:t>sencillos, </a:t>
            </a:r>
            <a:r>
              <a:rPr dirty="0" sz="1200" spc="-95">
                <a:latin typeface="Arial MT"/>
                <a:cs typeface="Arial MT"/>
              </a:rPr>
              <a:t>claros </a:t>
            </a:r>
            <a:r>
              <a:rPr dirty="0" sz="1200" spc="-114">
                <a:latin typeface="Arial MT"/>
                <a:cs typeface="Arial MT"/>
              </a:rPr>
              <a:t>y con </a:t>
            </a:r>
            <a:r>
              <a:rPr dirty="0" sz="1200" spc="-95">
                <a:latin typeface="Arial MT"/>
                <a:cs typeface="Arial MT"/>
              </a:rPr>
              <a:t>calidez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70">
                <a:latin typeface="Arial MT"/>
                <a:cs typeface="Arial MT"/>
              </a:rPr>
              <a:t>solicitar </a:t>
            </a:r>
            <a:r>
              <a:rPr dirty="0" sz="1200" spc="-130">
                <a:latin typeface="Arial MT"/>
                <a:cs typeface="Arial MT"/>
              </a:rPr>
              <a:t>además 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95">
                <a:latin typeface="Arial MT"/>
                <a:cs typeface="Arial MT"/>
              </a:rPr>
              <a:t> consentimiento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informado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escrito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padres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representantes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legales.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Elaboración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contenidos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consentimiento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informado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45">
                <a:latin typeface="Arial MT"/>
                <a:cs typeface="Arial MT"/>
              </a:rPr>
              <a:t>Para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intervenciones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riesgo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mayor,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cada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establecimiento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salud,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función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cartera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servicios,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los </a:t>
            </a:r>
            <a:r>
              <a:rPr dirty="0" sz="1200" spc="-95">
                <a:latin typeface="Arial MT"/>
                <a:cs typeface="Arial MT"/>
              </a:rPr>
              <a:t>profesionales </a:t>
            </a:r>
            <a:r>
              <a:rPr dirty="0" sz="1200" spc="-120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diferentes servicios </a:t>
            </a:r>
            <a:r>
              <a:rPr dirty="0" sz="1200" spc="-120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atención </a:t>
            </a:r>
            <a:r>
              <a:rPr dirty="0" sz="1200" spc="-85">
                <a:latin typeface="Arial MT"/>
                <a:cs typeface="Arial MT"/>
              </a:rPr>
              <a:t>sanitaria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desarrollarán</a:t>
            </a:r>
            <a:r>
              <a:rPr dirty="0" sz="1200" spc="-90">
                <a:latin typeface="Arial MT"/>
                <a:cs typeface="Arial MT"/>
              </a:rPr>
              <a:t> 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contenidos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específicos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cada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médico, </a:t>
            </a:r>
            <a:r>
              <a:rPr dirty="0" sz="1200" spc="-95">
                <a:latin typeface="Arial MT"/>
                <a:cs typeface="Arial MT"/>
              </a:rPr>
              <a:t> diagnóstico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terapéutico,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con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atención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punto</a:t>
            </a:r>
            <a:r>
              <a:rPr dirty="0" sz="1200" spc="-95">
                <a:latin typeface="Arial MT"/>
                <a:cs typeface="Arial MT"/>
              </a:rPr>
              <a:t> 7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este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</a:t>
            </a:r>
            <a:r>
              <a:rPr dirty="0" sz="1200" spc="-110">
                <a:latin typeface="Arial MT"/>
                <a:cs typeface="Arial MT"/>
              </a:rPr>
              <a:t>o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00">
                <a:latin typeface="Arial MT"/>
                <a:cs typeface="Arial MT"/>
              </a:rPr>
              <a:t>u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nto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ba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25">
                <a:latin typeface="Arial MT"/>
                <a:cs typeface="Arial MT"/>
              </a:rPr>
              <a:t>d</a:t>
            </a:r>
            <a:r>
              <a:rPr dirty="0" sz="1200" spc="-120">
                <a:latin typeface="Arial MT"/>
                <a:cs typeface="Arial MT"/>
              </a:rPr>
              <a:t>e</a:t>
            </a:r>
            <a:r>
              <a:rPr dirty="0" sz="1200" spc="-80">
                <a:latin typeface="Arial MT"/>
                <a:cs typeface="Arial MT"/>
              </a:rPr>
              <a:t>lo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an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25">
                <a:latin typeface="Arial MT"/>
                <a:cs typeface="Arial MT"/>
              </a:rPr>
              <a:t>xo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a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45">
                <a:latin typeface="Arial MT"/>
                <a:cs typeface="Arial MT"/>
              </a:rPr>
              <a:t>i</a:t>
            </a:r>
            <a:r>
              <a:rPr dirty="0" sz="1200" spc="-90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2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10160">
              <a:lnSpc>
                <a:spcPts val="1400"/>
              </a:lnSpc>
            </a:pPr>
            <a:r>
              <a:rPr dirty="0" sz="1200" spc="-130">
                <a:latin typeface="Arial MT"/>
                <a:cs typeface="Arial MT"/>
              </a:rPr>
              <a:t>Los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contenidos específicos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formularios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inf</a:t>
            </a:r>
            <a:r>
              <a:rPr dirty="0" sz="1200" spc="-100">
                <a:latin typeface="Arial MT"/>
                <a:cs typeface="Arial MT"/>
              </a:rPr>
              <a:t>o</a:t>
            </a:r>
            <a:r>
              <a:rPr dirty="0" sz="1200" spc="-35">
                <a:latin typeface="Arial MT"/>
                <a:cs typeface="Arial MT"/>
              </a:rPr>
              <a:t>r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30">
                <a:latin typeface="Arial MT"/>
                <a:cs typeface="Arial MT"/>
              </a:rPr>
              <a:t>ado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b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45">
                <a:latin typeface="Arial MT"/>
                <a:cs typeface="Arial MT"/>
              </a:rPr>
              <a:t>r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5">
                <a:latin typeface="Arial MT"/>
                <a:cs typeface="Arial MT"/>
              </a:rPr>
              <a:t>l</a:t>
            </a:r>
            <a:r>
              <a:rPr dirty="0" sz="1200" spc="-130">
                <a:latin typeface="Arial MT"/>
                <a:cs typeface="Arial MT"/>
              </a:rPr>
              <a:t>ab</a:t>
            </a:r>
            <a:r>
              <a:rPr dirty="0" sz="1200" spc="-125">
                <a:latin typeface="Arial MT"/>
                <a:cs typeface="Arial MT"/>
              </a:rPr>
              <a:t>o</a:t>
            </a:r>
            <a:r>
              <a:rPr dirty="0" sz="1200" spc="-105">
                <a:latin typeface="Arial MT"/>
                <a:cs typeface="Arial MT"/>
              </a:rPr>
              <a:t>rad</a:t>
            </a:r>
            <a:r>
              <a:rPr dirty="0" sz="1200" spc="-114">
                <a:latin typeface="Arial MT"/>
                <a:cs typeface="Arial MT"/>
              </a:rPr>
              <a:t>o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</a:t>
            </a:r>
            <a:r>
              <a:rPr dirty="0" sz="1200" spc="-55">
                <a:latin typeface="Arial MT"/>
                <a:cs typeface="Arial MT"/>
              </a:rPr>
              <a:t>i</a:t>
            </a:r>
            <a:r>
              <a:rPr dirty="0" sz="1200" spc="-105">
                <a:latin typeface="Arial MT"/>
                <a:cs typeface="Arial MT"/>
              </a:rPr>
              <a:t>gu</a:t>
            </a:r>
            <a:r>
              <a:rPr dirty="0" sz="1200" spc="-35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f</a:t>
            </a:r>
            <a:r>
              <a:rPr dirty="0" sz="1200" spc="-100">
                <a:latin typeface="Arial MT"/>
                <a:cs typeface="Arial MT"/>
              </a:rPr>
              <a:t>o</a:t>
            </a:r>
            <a:r>
              <a:rPr dirty="0" sz="1200" spc="-55">
                <a:latin typeface="Arial MT"/>
                <a:cs typeface="Arial MT"/>
              </a:rPr>
              <a:t>r</a:t>
            </a:r>
            <a:r>
              <a:rPr dirty="0" sz="1200" spc="-125">
                <a:latin typeface="Arial MT"/>
                <a:cs typeface="Arial MT"/>
              </a:rPr>
              <a:t>m</a:t>
            </a:r>
            <a:r>
              <a:rPr dirty="0" sz="1200" spc="-90">
                <a:latin typeface="Arial MT"/>
                <a:cs typeface="Arial MT"/>
              </a:rPr>
              <a:t>a: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130">
                <a:latin typeface="Arial MT"/>
                <a:cs typeface="Arial MT"/>
              </a:rPr>
              <a:t>Sobre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base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del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modelo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anexo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este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documento,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plantearán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contenidos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parte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profesionales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aplicarán las </a:t>
            </a:r>
            <a:r>
              <a:rPr dirty="0" sz="1200" spc="-95">
                <a:latin typeface="Arial MT"/>
                <a:cs typeface="Arial MT"/>
              </a:rPr>
              <a:t>intervenciones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procedimientos </a:t>
            </a:r>
            <a:r>
              <a:rPr dirty="0" sz="1200" spc="-90">
                <a:latin typeface="Arial MT"/>
                <a:cs typeface="Arial MT"/>
              </a:rPr>
              <a:t>respectivos, </a:t>
            </a:r>
            <a:r>
              <a:rPr dirty="0" sz="1200" spc="-130">
                <a:latin typeface="Arial MT"/>
                <a:cs typeface="Arial MT"/>
              </a:rPr>
              <a:t>en 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ada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s</a:t>
            </a:r>
            <a:r>
              <a:rPr dirty="0" sz="1200" spc="-45">
                <a:latin typeface="Arial MT"/>
                <a:cs typeface="Arial MT"/>
              </a:rPr>
              <a:t>t</a:t>
            </a:r>
            <a:r>
              <a:rPr dirty="0" sz="1200" spc="-114">
                <a:latin typeface="Arial MT"/>
                <a:cs typeface="Arial MT"/>
              </a:rPr>
              <a:t>ab</a:t>
            </a:r>
            <a:r>
              <a:rPr dirty="0" sz="1200" spc="-35">
                <a:latin typeface="Arial MT"/>
                <a:cs typeface="Arial MT"/>
              </a:rPr>
              <a:t>l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nto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55">
                <a:latin typeface="Arial MT"/>
                <a:cs typeface="Arial MT"/>
              </a:rPr>
              <a:t>l</a:t>
            </a:r>
            <a:r>
              <a:rPr dirty="0" sz="1200" spc="-90">
                <a:latin typeface="Arial MT"/>
                <a:cs typeface="Arial MT"/>
              </a:rPr>
              <a:t>ud.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algn="just" marL="241300" marR="10795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120">
                <a:latin typeface="Arial MT"/>
                <a:cs typeface="Arial MT"/>
              </a:rPr>
              <a:t>Antes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5">
                <a:latin typeface="Arial MT"/>
                <a:cs typeface="Arial MT"/>
              </a:rPr>
              <a:t>implementación,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formularios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rán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</a:t>
            </a:r>
            <a:r>
              <a:rPr dirty="0" sz="1200" spc="-114">
                <a:latin typeface="Arial MT"/>
                <a:cs typeface="Arial MT"/>
              </a:rPr>
              <a:t>o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40">
                <a:latin typeface="Arial MT"/>
                <a:cs typeface="Arial MT"/>
              </a:rPr>
              <a:t>ti</a:t>
            </a:r>
            <a:r>
              <a:rPr dirty="0" sz="1200" spc="-75">
                <a:latin typeface="Arial MT"/>
                <a:cs typeface="Arial MT"/>
              </a:rPr>
              <a:t>d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10">
                <a:latin typeface="Arial MT"/>
                <a:cs typeface="Arial MT"/>
              </a:rPr>
              <a:t>n</a:t>
            </a:r>
            <a:r>
              <a:rPr dirty="0" sz="1200" spc="-105">
                <a:latin typeface="Arial MT"/>
                <a:cs typeface="Arial MT"/>
              </a:rPr>
              <a:t>c</a:t>
            </a:r>
            <a:r>
              <a:rPr dirty="0" sz="1200" spc="-105">
                <a:latin typeface="Arial MT"/>
                <a:cs typeface="Arial MT"/>
              </a:rPr>
              <a:t>u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s</a:t>
            </a:r>
            <a:r>
              <a:rPr dirty="0" sz="1200" spc="-45">
                <a:latin typeface="Arial MT"/>
                <a:cs typeface="Arial MT"/>
              </a:rPr>
              <a:t>t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valid</a:t>
            </a:r>
            <a:r>
              <a:rPr dirty="0" sz="1200" spc="-110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90">
                <a:latin typeface="Arial MT"/>
                <a:cs typeface="Arial MT"/>
              </a:rPr>
              <a:t>ión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00">
                <a:latin typeface="Arial MT"/>
                <a:cs typeface="Arial MT"/>
              </a:rPr>
              <a:t>p</a:t>
            </a:r>
            <a:r>
              <a:rPr dirty="0" sz="1200" spc="-45">
                <a:latin typeface="Arial MT"/>
                <a:cs typeface="Arial MT"/>
              </a:rPr>
              <a:t>r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20">
                <a:latin typeface="Arial MT"/>
                <a:cs typeface="Arial MT"/>
              </a:rPr>
              <a:t>n</a:t>
            </a:r>
            <a:r>
              <a:rPr dirty="0" sz="1200" spc="-100">
                <a:latin typeface="Arial MT"/>
                <a:cs typeface="Arial MT"/>
              </a:rPr>
              <a:t>s</a:t>
            </a:r>
            <a:r>
              <a:rPr dirty="0" sz="1200" spc="-80">
                <a:latin typeface="Arial MT"/>
                <a:cs typeface="Arial MT"/>
              </a:rPr>
              <a:t>ión  </a:t>
            </a:r>
            <a:r>
              <a:rPr dirty="0" sz="1200" spc="-125">
                <a:latin typeface="Arial MT"/>
                <a:cs typeface="Arial MT"/>
              </a:rPr>
              <a:t>d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</a:t>
            </a:r>
            <a:r>
              <a:rPr dirty="0" sz="1200" spc="-45">
                <a:latin typeface="Arial MT"/>
                <a:cs typeface="Arial MT"/>
              </a:rPr>
              <a:t>t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nid</a:t>
            </a:r>
            <a:r>
              <a:rPr dirty="0" sz="1200" spc="-110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,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r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par</a:t>
            </a:r>
            <a:r>
              <a:rPr dirty="0" sz="1200" spc="-45">
                <a:latin typeface="Arial MT"/>
                <a:cs typeface="Arial MT"/>
              </a:rPr>
              <a:t>t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pa</a:t>
            </a:r>
            <a:r>
              <a:rPr dirty="0" sz="1200" spc="-114">
                <a:latin typeface="Arial MT"/>
                <a:cs typeface="Arial MT"/>
              </a:rPr>
              <a:t>c</a:t>
            </a:r>
            <a:r>
              <a:rPr dirty="0" sz="1200" spc="-45">
                <a:latin typeface="Arial MT"/>
                <a:cs typeface="Arial MT"/>
              </a:rPr>
              <a:t>i</a:t>
            </a:r>
            <a:r>
              <a:rPr dirty="0" sz="1200" spc="-110">
                <a:latin typeface="Arial MT"/>
                <a:cs typeface="Arial MT"/>
              </a:rPr>
              <a:t>e</a:t>
            </a:r>
            <a:r>
              <a:rPr dirty="0" sz="1200" spc="-85">
                <a:latin typeface="Arial MT"/>
                <a:cs typeface="Arial MT"/>
              </a:rPr>
              <a:t>nt</a:t>
            </a:r>
            <a:r>
              <a:rPr dirty="0" sz="1200" spc="-105">
                <a:latin typeface="Arial MT"/>
                <a:cs typeface="Arial MT"/>
              </a:rPr>
              <a:t>e</a:t>
            </a:r>
            <a:r>
              <a:rPr dirty="0" sz="1200" spc="-80">
                <a:latin typeface="Arial MT"/>
                <a:cs typeface="Arial MT"/>
              </a:rPr>
              <a:t>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130">
                <a:latin typeface="Arial MT"/>
                <a:cs typeface="Arial MT"/>
              </a:rPr>
              <a:t>Luego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serán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analizados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3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validados</a:t>
            </a:r>
            <a:r>
              <a:rPr dirty="0" sz="1200" spc="36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37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3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Comité</a:t>
            </a:r>
            <a:r>
              <a:rPr dirty="0" sz="1200" spc="32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Ética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Asistencial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para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la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Salud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(CEAS),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sta</a:t>
            </a:r>
            <a:r>
              <a:rPr dirty="0" sz="1200" spc="-105">
                <a:latin typeface="Arial MT"/>
                <a:cs typeface="Arial MT"/>
              </a:rPr>
              <a:t>b</a:t>
            </a:r>
            <a:r>
              <a:rPr dirty="0" sz="1200" spc="-45">
                <a:latin typeface="Arial MT"/>
                <a:cs typeface="Arial MT"/>
              </a:rPr>
              <a:t>l</a:t>
            </a:r>
            <a:r>
              <a:rPr dirty="0" sz="1200" spc="-110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45">
                <a:latin typeface="Arial MT"/>
                <a:cs typeface="Arial MT"/>
              </a:rPr>
              <a:t>i</a:t>
            </a:r>
            <a:r>
              <a:rPr dirty="0" sz="1200" spc="-110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ntos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</a:t>
            </a:r>
            <a:r>
              <a:rPr dirty="0" sz="1200" spc="-140">
                <a:latin typeface="Arial MT"/>
                <a:cs typeface="Arial MT"/>
              </a:rPr>
              <a:t>a</a:t>
            </a:r>
            <a:r>
              <a:rPr dirty="0" sz="1200" spc="-15">
                <a:latin typeface="Arial MT"/>
                <a:cs typeface="Arial MT"/>
              </a:rPr>
              <a:t>l</a:t>
            </a:r>
            <a:r>
              <a:rPr dirty="0" sz="1200" spc="-114">
                <a:latin typeface="Arial MT"/>
                <a:cs typeface="Arial MT"/>
              </a:rPr>
              <a:t>ud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t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55">
                <a:latin typeface="Arial MT"/>
                <a:cs typeface="Arial MT"/>
              </a:rPr>
              <a:t>r</a:t>
            </a:r>
            <a:r>
              <a:rPr dirty="0" sz="1200" spc="-70">
                <a:latin typeface="Arial MT"/>
                <a:cs typeface="Arial MT"/>
              </a:rPr>
              <a:t>c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45">
                <a:latin typeface="Arial MT"/>
                <a:cs typeface="Arial MT"/>
              </a:rPr>
              <a:t>r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ni</a:t>
            </a:r>
            <a:r>
              <a:rPr dirty="0" sz="1200" spc="-85">
                <a:latin typeface="Arial MT"/>
                <a:cs typeface="Arial MT"/>
              </a:rPr>
              <a:t>v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5">
                <a:latin typeface="Arial MT"/>
                <a:cs typeface="Arial MT"/>
              </a:rPr>
              <a:t>l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3366" y="449089"/>
            <a:ext cx="328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95">
                <a:solidFill>
                  <a:srgbClr val="706F6F"/>
                </a:solidFill>
                <a:latin typeface="Cambria"/>
                <a:cs typeface="Cambria"/>
              </a:rPr>
              <a:t>45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7300" y="1632703"/>
            <a:ext cx="3808095" cy="39427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400"/>
              </a:lnSpc>
              <a:spcBef>
                <a:spcPts val="180"/>
              </a:spcBef>
            </a:pPr>
            <a:r>
              <a:rPr dirty="0" sz="1200" spc="-155">
                <a:latin typeface="Arial MT"/>
                <a:cs typeface="Arial MT"/>
              </a:rPr>
              <a:t>En </a:t>
            </a:r>
            <a:r>
              <a:rPr dirty="0" sz="1200" spc="-70">
                <a:latin typeface="Arial MT"/>
                <a:cs typeface="Arial MT"/>
              </a:rPr>
              <a:t>los </a:t>
            </a:r>
            <a:r>
              <a:rPr dirty="0" sz="1200" spc="-65">
                <a:latin typeface="Arial MT"/>
                <a:cs typeface="Arial MT"/>
              </a:rPr>
              <a:t>establecimientos </a:t>
            </a:r>
            <a:r>
              <a:rPr dirty="0" sz="1200" spc="-100">
                <a:latin typeface="Arial MT"/>
                <a:cs typeface="Arial MT"/>
              </a:rPr>
              <a:t>de </a:t>
            </a:r>
            <a:r>
              <a:rPr dirty="0" sz="1200" spc="-75">
                <a:latin typeface="Arial MT"/>
                <a:cs typeface="Arial MT"/>
              </a:rPr>
              <a:t>salud </a:t>
            </a:r>
            <a:r>
              <a:rPr dirty="0" sz="1200" spc="-95">
                <a:latin typeface="Arial MT"/>
                <a:cs typeface="Arial MT"/>
              </a:rPr>
              <a:t>que </a:t>
            </a:r>
            <a:r>
              <a:rPr dirty="0" sz="1200" spc="-100">
                <a:latin typeface="Arial MT"/>
                <a:cs typeface="Arial MT"/>
              </a:rPr>
              <a:t>no </a:t>
            </a:r>
            <a:r>
              <a:rPr dirty="0" sz="1200" spc="-75">
                <a:latin typeface="Arial MT"/>
                <a:cs typeface="Arial MT"/>
              </a:rPr>
              <a:t>cuenten </a:t>
            </a:r>
            <a:r>
              <a:rPr dirty="0" sz="1200" spc="-85">
                <a:latin typeface="Arial MT"/>
                <a:cs typeface="Arial MT"/>
              </a:rPr>
              <a:t>con un Comité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Ética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Asistencial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para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la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(CEAS)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promoverá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su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conformación, </a:t>
            </a:r>
            <a:r>
              <a:rPr dirty="0" sz="1200" spc="-90">
                <a:latin typeface="Arial MT"/>
                <a:cs typeface="Arial MT"/>
              </a:rPr>
              <a:t>según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lo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estipulado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Acuerdo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Ministerial 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4889, </a:t>
            </a:r>
            <a:r>
              <a:rPr dirty="0" sz="1200" spc="-70">
                <a:latin typeface="Arial MT"/>
                <a:cs typeface="Arial MT"/>
              </a:rPr>
              <a:t>publicado </a:t>
            </a:r>
            <a:r>
              <a:rPr dirty="0" sz="1200" spc="-60">
                <a:latin typeface="Arial MT"/>
                <a:cs typeface="Arial MT"/>
              </a:rPr>
              <a:t>el </a:t>
            </a:r>
            <a:r>
              <a:rPr dirty="0" sz="1200" spc="-70">
                <a:latin typeface="Arial MT"/>
                <a:cs typeface="Arial MT"/>
              </a:rPr>
              <a:t>1 </a:t>
            </a:r>
            <a:r>
              <a:rPr dirty="0" sz="1200" spc="-100">
                <a:latin typeface="Arial MT"/>
                <a:cs typeface="Arial MT"/>
              </a:rPr>
              <a:t>de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40">
                <a:latin typeface="Arial MT"/>
                <a:cs typeface="Arial MT"/>
              </a:rPr>
              <a:t>julio </a:t>
            </a:r>
            <a:r>
              <a:rPr dirty="0" sz="1200" spc="-100">
                <a:latin typeface="Arial MT"/>
                <a:cs typeface="Arial MT"/>
              </a:rPr>
              <a:t>de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2014, </a:t>
            </a:r>
            <a:r>
              <a:rPr dirty="0" sz="1200" spc="-100">
                <a:latin typeface="Arial MT"/>
                <a:cs typeface="Arial MT"/>
              </a:rPr>
              <a:t>en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Suplemento </a:t>
            </a:r>
            <a:r>
              <a:rPr dirty="0" sz="1200" spc="-65">
                <a:latin typeface="Arial MT"/>
                <a:cs typeface="Arial MT"/>
              </a:rPr>
              <a:t>del 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Registro </a:t>
            </a:r>
            <a:r>
              <a:rPr dirty="0" sz="1200" spc="-60">
                <a:latin typeface="Arial MT"/>
                <a:cs typeface="Arial MT"/>
              </a:rPr>
              <a:t>Oficial </a:t>
            </a:r>
            <a:r>
              <a:rPr dirty="0" sz="1200" spc="-55">
                <a:latin typeface="Arial MT"/>
                <a:cs typeface="Arial MT"/>
              </a:rPr>
              <a:t>279, </a:t>
            </a:r>
            <a:r>
              <a:rPr dirty="0" sz="1200" spc="-75">
                <a:latin typeface="Arial MT"/>
                <a:cs typeface="Arial MT"/>
              </a:rPr>
              <a:t>mediante </a:t>
            </a:r>
            <a:r>
              <a:rPr dirty="0" sz="1200" spc="-60">
                <a:latin typeface="Arial MT"/>
                <a:cs typeface="Arial MT"/>
              </a:rPr>
              <a:t>el </a:t>
            </a:r>
            <a:r>
              <a:rPr dirty="0" sz="1200" spc="-65">
                <a:latin typeface="Arial MT"/>
                <a:cs typeface="Arial MT"/>
              </a:rPr>
              <a:t>cual </a:t>
            </a:r>
            <a:r>
              <a:rPr dirty="0" sz="1200" spc="-100">
                <a:latin typeface="Arial MT"/>
                <a:cs typeface="Arial MT"/>
              </a:rPr>
              <a:t>se </a:t>
            </a:r>
            <a:r>
              <a:rPr dirty="0" sz="1200" spc="-70">
                <a:latin typeface="Arial MT"/>
                <a:cs typeface="Arial MT"/>
              </a:rPr>
              <a:t>expidió </a:t>
            </a:r>
            <a:r>
              <a:rPr dirty="0" sz="1200" spc="-60">
                <a:latin typeface="Arial MT"/>
                <a:cs typeface="Arial MT"/>
              </a:rPr>
              <a:t>el </a:t>
            </a:r>
            <a:r>
              <a:rPr dirty="0" sz="1200" spc="-70" i="1">
                <a:latin typeface="Arial"/>
                <a:cs typeface="Arial"/>
              </a:rPr>
              <a:t>“Reglamento </a:t>
            </a:r>
            <a:r>
              <a:rPr dirty="0" sz="1200" spc="-320" i="1">
                <a:latin typeface="Arial"/>
                <a:cs typeface="Arial"/>
              </a:rPr>
              <a:t> </a:t>
            </a:r>
            <a:r>
              <a:rPr dirty="0" sz="1200" spc="-80" i="1">
                <a:latin typeface="Arial"/>
                <a:cs typeface="Arial"/>
              </a:rPr>
              <a:t>para </a:t>
            </a:r>
            <a:r>
              <a:rPr dirty="0" sz="1200" spc="-60" i="1">
                <a:latin typeface="Arial"/>
                <a:cs typeface="Arial"/>
              </a:rPr>
              <a:t>la </a:t>
            </a:r>
            <a:r>
              <a:rPr dirty="0" sz="1200" spc="-80" i="1">
                <a:latin typeface="Arial"/>
                <a:cs typeface="Arial"/>
              </a:rPr>
              <a:t>Aprobación </a:t>
            </a:r>
            <a:r>
              <a:rPr dirty="0" sz="1200" spc="-95" i="1">
                <a:latin typeface="Arial"/>
                <a:cs typeface="Arial"/>
              </a:rPr>
              <a:t>y </a:t>
            </a:r>
            <a:r>
              <a:rPr dirty="0" sz="1200" spc="-75" i="1">
                <a:latin typeface="Arial"/>
                <a:cs typeface="Arial"/>
              </a:rPr>
              <a:t>Seguimiento </a:t>
            </a:r>
            <a:r>
              <a:rPr dirty="0" sz="1200" spc="-100" i="1">
                <a:latin typeface="Arial"/>
                <a:cs typeface="Arial"/>
              </a:rPr>
              <a:t>de </a:t>
            </a:r>
            <a:r>
              <a:rPr dirty="0" sz="1200" spc="-70" i="1">
                <a:latin typeface="Arial"/>
                <a:cs typeface="Arial"/>
              </a:rPr>
              <a:t>los </a:t>
            </a:r>
            <a:r>
              <a:rPr dirty="0" sz="1200" spc="-90" i="1">
                <a:latin typeface="Arial"/>
                <a:cs typeface="Arial"/>
              </a:rPr>
              <a:t>Comités </a:t>
            </a:r>
            <a:r>
              <a:rPr dirty="0" sz="1200" spc="-100" i="1">
                <a:latin typeface="Arial"/>
                <a:cs typeface="Arial"/>
              </a:rPr>
              <a:t>de </a:t>
            </a:r>
            <a:r>
              <a:rPr dirty="0" sz="1200" spc="-80" i="1">
                <a:latin typeface="Arial"/>
                <a:cs typeface="Arial"/>
              </a:rPr>
              <a:t>Ética </a:t>
            </a:r>
            <a:r>
              <a:rPr dirty="0" sz="1200" spc="-95" i="1">
                <a:latin typeface="Arial"/>
                <a:cs typeface="Arial"/>
              </a:rPr>
              <a:t>de </a:t>
            </a:r>
            <a:r>
              <a:rPr dirty="0" sz="1200" spc="-90" i="1">
                <a:latin typeface="Arial"/>
                <a:cs typeface="Arial"/>
              </a:rPr>
              <a:t> </a:t>
            </a:r>
            <a:r>
              <a:rPr dirty="0" sz="1200" spc="-70" i="1">
                <a:latin typeface="Arial"/>
                <a:cs typeface="Arial"/>
              </a:rPr>
              <a:t>Investigación </a:t>
            </a:r>
            <a:r>
              <a:rPr dirty="0" sz="1200" spc="-100" i="1">
                <a:latin typeface="Arial"/>
                <a:cs typeface="Arial"/>
              </a:rPr>
              <a:t>en Seres </a:t>
            </a:r>
            <a:r>
              <a:rPr dirty="0" sz="1200" spc="-105" i="1">
                <a:latin typeface="Arial"/>
                <a:cs typeface="Arial"/>
              </a:rPr>
              <a:t>Humanos</a:t>
            </a:r>
            <a:r>
              <a:rPr dirty="0" sz="1200" spc="-100" i="1">
                <a:latin typeface="Arial"/>
                <a:cs typeface="Arial"/>
              </a:rPr>
              <a:t> </a:t>
            </a:r>
            <a:r>
              <a:rPr dirty="0" sz="1200" spc="-150" i="1">
                <a:latin typeface="Arial"/>
                <a:cs typeface="Arial"/>
              </a:rPr>
              <a:t>(CEISH)</a:t>
            </a:r>
            <a:r>
              <a:rPr dirty="0" sz="1200" spc="-145" i="1">
                <a:latin typeface="Arial"/>
                <a:cs typeface="Arial"/>
              </a:rPr>
              <a:t> </a:t>
            </a:r>
            <a:r>
              <a:rPr dirty="0" sz="1200" spc="-95" i="1">
                <a:latin typeface="Arial"/>
                <a:cs typeface="Arial"/>
              </a:rPr>
              <a:t>y </a:t>
            </a:r>
            <a:r>
              <a:rPr dirty="0" sz="1200" spc="-100" i="1">
                <a:latin typeface="Arial"/>
                <a:cs typeface="Arial"/>
              </a:rPr>
              <a:t>de </a:t>
            </a:r>
            <a:r>
              <a:rPr dirty="0" sz="1200" spc="-70" i="1">
                <a:latin typeface="Arial"/>
                <a:cs typeface="Arial"/>
              </a:rPr>
              <a:t>los </a:t>
            </a:r>
            <a:r>
              <a:rPr dirty="0" sz="1200" spc="-90" i="1">
                <a:latin typeface="Arial"/>
                <a:cs typeface="Arial"/>
              </a:rPr>
              <a:t>Comités </a:t>
            </a:r>
            <a:r>
              <a:rPr dirty="0" sz="1200" spc="-95" i="1">
                <a:latin typeface="Arial"/>
                <a:cs typeface="Arial"/>
              </a:rPr>
              <a:t>de </a:t>
            </a:r>
            <a:r>
              <a:rPr dirty="0" sz="1200" spc="-90" i="1">
                <a:latin typeface="Arial"/>
                <a:cs typeface="Arial"/>
              </a:rPr>
              <a:t> </a:t>
            </a:r>
            <a:r>
              <a:rPr dirty="0" sz="1200" spc="-80" i="1">
                <a:latin typeface="Arial"/>
                <a:cs typeface="Arial"/>
              </a:rPr>
              <a:t>Ética</a:t>
            </a:r>
            <a:r>
              <a:rPr dirty="0" sz="1200" spc="-150" i="1">
                <a:latin typeface="Arial"/>
                <a:cs typeface="Arial"/>
              </a:rPr>
              <a:t> </a:t>
            </a:r>
            <a:r>
              <a:rPr dirty="0" sz="1200" spc="-70" i="1">
                <a:latin typeface="Arial"/>
                <a:cs typeface="Arial"/>
              </a:rPr>
              <a:t>Asistenciales</a:t>
            </a:r>
            <a:r>
              <a:rPr dirty="0" sz="1200" spc="-100" i="1">
                <a:latin typeface="Arial"/>
                <a:cs typeface="Arial"/>
              </a:rPr>
              <a:t> </a:t>
            </a:r>
            <a:r>
              <a:rPr dirty="0" sz="1200" spc="-80" i="1">
                <a:latin typeface="Arial"/>
                <a:cs typeface="Arial"/>
              </a:rPr>
              <a:t>para</a:t>
            </a:r>
            <a:r>
              <a:rPr dirty="0" sz="1200" spc="-100" i="1">
                <a:latin typeface="Arial"/>
                <a:cs typeface="Arial"/>
              </a:rPr>
              <a:t> </a:t>
            </a:r>
            <a:r>
              <a:rPr dirty="0" sz="1200" spc="-60" i="1">
                <a:latin typeface="Arial"/>
                <a:cs typeface="Arial"/>
              </a:rPr>
              <a:t>la</a:t>
            </a:r>
            <a:r>
              <a:rPr dirty="0" sz="1200" spc="-100" i="1">
                <a:latin typeface="Arial"/>
                <a:cs typeface="Arial"/>
              </a:rPr>
              <a:t> </a:t>
            </a:r>
            <a:r>
              <a:rPr dirty="0" sz="1200" spc="-90" i="1">
                <a:latin typeface="Arial"/>
                <a:cs typeface="Arial"/>
              </a:rPr>
              <a:t>Salud</a:t>
            </a:r>
            <a:r>
              <a:rPr dirty="0" sz="1200" spc="-95" i="1">
                <a:latin typeface="Arial"/>
                <a:cs typeface="Arial"/>
              </a:rPr>
              <a:t> </a:t>
            </a:r>
            <a:r>
              <a:rPr dirty="0" sz="1200" spc="-110" i="1">
                <a:latin typeface="Arial"/>
                <a:cs typeface="Arial"/>
              </a:rPr>
              <a:t>(CEAS)”</a:t>
            </a:r>
            <a:r>
              <a:rPr dirty="0" sz="1200" spc="-110">
                <a:latin typeface="Arial MT"/>
                <a:cs typeface="Arial MT"/>
              </a:rPr>
              <a:t>,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del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Ministerio</a:t>
            </a:r>
            <a:r>
              <a:rPr dirty="0" sz="1200" spc="-100">
                <a:latin typeface="Arial MT"/>
                <a:cs typeface="Arial MT"/>
              </a:rPr>
              <a:t> de </a:t>
            </a:r>
            <a:r>
              <a:rPr dirty="0" sz="1200" spc="-90">
                <a:latin typeface="Arial MT"/>
                <a:cs typeface="Arial MT"/>
              </a:rPr>
              <a:t>Salud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Pública,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podrá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45">
                <a:latin typeface="Arial MT"/>
                <a:cs typeface="Arial MT"/>
              </a:rPr>
              <a:t>solicitar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el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apoyo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un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CEAS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aprobado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por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</a:t>
            </a:r>
            <a:r>
              <a:rPr dirty="0" sz="1200" spc="-40">
                <a:latin typeface="Arial MT"/>
                <a:cs typeface="Arial MT"/>
              </a:rPr>
              <a:t>l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Ministeri</a:t>
            </a:r>
            <a:r>
              <a:rPr dirty="0" sz="1200" spc="-80">
                <a:latin typeface="Arial MT"/>
                <a:cs typeface="Arial MT"/>
              </a:rPr>
              <a:t>o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</a:t>
            </a:r>
            <a:r>
              <a:rPr dirty="0" sz="1200" spc="-105">
                <a:latin typeface="Arial MT"/>
                <a:cs typeface="Arial MT"/>
              </a:rPr>
              <a:t>e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Salu</a:t>
            </a:r>
            <a:r>
              <a:rPr dirty="0" sz="1200" spc="-105">
                <a:latin typeface="Arial MT"/>
                <a:cs typeface="Arial MT"/>
              </a:rPr>
              <a:t>d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Pública.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241300" marR="6350" indent="-228600">
              <a:lnSpc>
                <a:spcPts val="1400"/>
              </a:lnSpc>
              <a:buAutoNum type="arabicPeriod" startAt="4"/>
              <a:tabLst>
                <a:tab pos="241300" algn="l"/>
              </a:tabLst>
            </a:pP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director/a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26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instancia</a:t>
            </a:r>
            <a:r>
              <a:rPr dirty="0" sz="1200" spc="16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responsable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2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temas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2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calidad,</a:t>
            </a:r>
            <a:r>
              <a:rPr dirty="0" sz="1200" spc="409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aprobará</a:t>
            </a:r>
            <a:r>
              <a:rPr dirty="0" sz="1200" spc="3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40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contenidos</a:t>
            </a:r>
            <a:r>
              <a:rPr dirty="0" sz="1200" spc="3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3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formularios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informados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haya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desarrollado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establecimiento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 startAt="4"/>
            </a:pPr>
            <a:endParaRPr sz="1200">
              <a:latin typeface="Arial MT"/>
              <a:cs typeface="Arial MT"/>
            </a:endParaRPr>
          </a:p>
          <a:p>
            <a:pPr algn="just" marL="241300" marR="6985" indent="-228600">
              <a:lnSpc>
                <a:spcPts val="1400"/>
              </a:lnSpc>
              <a:buAutoNum type="arabicPeriod" startAt="4"/>
              <a:tabLst>
                <a:tab pos="241300" algn="l"/>
              </a:tabLst>
            </a:pPr>
            <a:r>
              <a:rPr dirty="0" sz="1200" spc="-130">
                <a:latin typeface="Arial MT"/>
                <a:cs typeface="Arial MT"/>
              </a:rPr>
              <a:t>Los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formularios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que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sean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aprobados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cada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establecimiento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podrán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 </a:t>
            </a:r>
            <a:r>
              <a:rPr dirty="0" sz="1200" spc="-95">
                <a:latin typeface="Arial MT"/>
                <a:cs typeface="Arial MT"/>
              </a:rPr>
              <a:t> publicados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sitios </a:t>
            </a:r>
            <a:r>
              <a:rPr dirty="0" sz="1200" spc="-114">
                <a:latin typeface="Arial MT"/>
                <a:cs typeface="Arial MT"/>
              </a:rPr>
              <a:t>web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institucionales,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55">
                <a:latin typeface="Arial MT"/>
                <a:cs typeface="Arial MT"/>
              </a:rPr>
              <a:t>fin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facilitar 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acceso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la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pacientes,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así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como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para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promover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la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estandarización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formularios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sistema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35">
                <a:latin typeface="Arial MT"/>
                <a:cs typeface="Arial MT"/>
              </a:rPr>
              <a:t>i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25">
                <a:latin typeface="Arial MT"/>
                <a:cs typeface="Arial MT"/>
              </a:rPr>
              <a:t>n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</a:t>
            </a:r>
            <a:r>
              <a:rPr dirty="0" sz="1200" spc="-140">
                <a:latin typeface="Arial MT"/>
                <a:cs typeface="Arial MT"/>
              </a:rPr>
              <a:t>a</a:t>
            </a:r>
            <a:r>
              <a:rPr dirty="0" sz="1200" spc="-75">
                <a:latin typeface="Arial MT"/>
                <a:cs typeface="Arial MT"/>
              </a:rPr>
              <a:t>lud.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004" y="5670003"/>
            <a:ext cx="3779989" cy="302259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8221" y="449089"/>
            <a:ext cx="328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>
                <a:solidFill>
                  <a:srgbClr val="706F6F"/>
                </a:solidFill>
                <a:latin typeface="Trebuchet MS"/>
                <a:cs typeface="Trebuchet MS"/>
              </a:rPr>
              <a:t>46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67300" y="1632703"/>
            <a:ext cx="3811270" cy="714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Excepciones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pa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60" b="1">
                <a:solidFill>
                  <a:srgbClr val="00A4E3"/>
                </a:solidFill>
                <a:latin typeface="Arial"/>
                <a:cs typeface="Arial"/>
              </a:rPr>
              <a:t>el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consentimiento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informado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suscrito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10160">
              <a:lnSpc>
                <a:spcPts val="1400"/>
              </a:lnSpc>
            </a:pPr>
            <a:r>
              <a:rPr dirty="0" sz="1200" spc="-170">
                <a:latin typeface="Arial MT"/>
                <a:cs typeface="Arial MT"/>
              </a:rPr>
              <a:t>No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95">
                <a:latin typeface="Arial MT"/>
                <a:cs typeface="Arial MT"/>
              </a:rPr>
              <a:t>requiere </a:t>
            </a:r>
            <a:r>
              <a:rPr dirty="0" sz="1200" spc="-90">
                <a:latin typeface="Arial MT"/>
                <a:cs typeface="Arial MT"/>
              </a:rPr>
              <a:t>contar </a:t>
            </a:r>
            <a:r>
              <a:rPr dirty="0" sz="1200" spc="-114">
                <a:latin typeface="Arial MT"/>
                <a:cs typeface="Arial MT"/>
              </a:rPr>
              <a:t>con un </a:t>
            </a:r>
            <a:r>
              <a:rPr dirty="0" sz="1200" spc="-95">
                <a:latin typeface="Arial MT"/>
                <a:cs typeface="Arial MT"/>
              </a:rPr>
              <a:t>consentimiento informado </a:t>
            </a:r>
            <a:r>
              <a:rPr dirty="0" sz="1200" spc="-85">
                <a:latin typeface="Arial MT"/>
                <a:cs typeface="Arial MT"/>
              </a:rPr>
              <a:t>suscrito </a:t>
            </a:r>
            <a:r>
              <a:rPr dirty="0" sz="1200" spc="-130">
                <a:latin typeface="Arial MT"/>
                <a:cs typeface="Arial MT"/>
              </a:rPr>
              <a:t>en 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80">
                <a:latin typeface="Arial MT"/>
                <a:cs typeface="Arial MT"/>
              </a:rPr>
              <a:t>igu</a:t>
            </a:r>
            <a:r>
              <a:rPr dirty="0" sz="1200" spc="-30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s</a:t>
            </a:r>
            <a:r>
              <a:rPr dirty="0" sz="1200" spc="-120">
                <a:latin typeface="Arial MT"/>
                <a:cs typeface="Arial MT"/>
              </a:rPr>
              <a:t>o</a:t>
            </a:r>
            <a:r>
              <a:rPr dirty="0" sz="1200" spc="-80">
                <a:latin typeface="Arial MT"/>
                <a:cs typeface="Arial MT"/>
              </a:rPr>
              <a:t>s: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</a:pPr>
            <a:r>
              <a:rPr dirty="0" sz="1200" spc="-45" b="1">
                <a:latin typeface="Arial"/>
                <a:cs typeface="Arial"/>
              </a:rPr>
              <a:t>a.</a:t>
            </a:r>
            <a:r>
              <a:rPr dirty="0" sz="1200" spc="24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Situaciones </a:t>
            </a:r>
            <a:r>
              <a:rPr dirty="0" sz="1200" spc="-110" b="1">
                <a:latin typeface="Arial"/>
                <a:cs typeface="Arial"/>
              </a:rPr>
              <a:t>de</a:t>
            </a:r>
            <a:r>
              <a:rPr dirty="0" sz="1200" spc="-10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emergencia. </a:t>
            </a:r>
            <a:r>
              <a:rPr dirty="0" sz="1200" spc="-170">
                <a:latin typeface="Arial MT"/>
                <a:cs typeface="Arial MT"/>
              </a:rPr>
              <a:t>No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realizará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proceso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informado </a:t>
            </a:r>
            <a:r>
              <a:rPr dirty="0" sz="1200" spc="-114">
                <a:latin typeface="Arial MT"/>
                <a:cs typeface="Arial MT"/>
              </a:rPr>
              <a:t>cuando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esté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5">
                <a:latin typeface="Arial MT"/>
                <a:cs typeface="Arial MT"/>
              </a:rPr>
              <a:t>situación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emergencia, </a:t>
            </a:r>
            <a:r>
              <a:rPr dirty="0" sz="1200" spc="-120">
                <a:latin typeface="Arial MT"/>
                <a:cs typeface="Arial MT"/>
              </a:rPr>
              <a:t>cuando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exista </a:t>
            </a:r>
            <a:r>
              <a:rPr dirty="0" sz="1200" spc="-75">
                <a:latin typeface="Arial MT"/>
                <a:cs typeface="Arial MT"/>
              </a:rPr>
              <a:t>la </a:t>
            </a:r>
            <a:r>
              <a:rPr dirty="0" sz="1200" spc="-85">
                <a:latin typeface="Arial MT"/>
                <a:cs typeface="Arial MT"/>
              </a:rPr>
              <a:t>imposibilidad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informar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</a:t>
            </a:r>
            <a:r>
              <a:rPr dirty="0" sz="1200" spc="-120">
                <a:latin typeface="Arial MT"/>
                <a:cs typeface="Arial MT"/>
              </a:rPr>
              <a:t>a</a:t>
            </a:r>
            <a:r>
              <a:rPr dirty="0" sz="1200" spc="-120">
                <a:latin typeface="Arial MT"/>
                <a:cs typeface="Arial MT"/>
              </a:rPr>
              <a:t>c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pa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45">
                <a:latin typeface="Arial MT"/>
                <a:cs typeface="Arial MT"/>
              </a:rPr>
              <a:t>i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80">
                <a:latin typeface="Arial MT"/>
                <a:cs typeface="Arial MT"/>
              </a:rPr>
              <a:t>te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pueda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14">
                <a:latin typeface="Arial MT"/>
                <a:cs typeface="Arial MT"/>
              </a:rPr>
              <a:t>u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35">
                <a:latin typeface="Arial MT"/>
                <a:cs typeface="Arial MT"/>
              </a:rPr>
              <a:t>i</a:t>
            </a:r>
            <a:r>
              <a:rPr dirty="0" sz="1200" spc="-75">
                <a:latin typeface="Arial MT"/>
                <a:cs typeface="Arial MT"/>
              </a:rPr>
              <a:t>c</a:t>
            </a:r>
            <a:r>
              <a:rPr dirty="0" sz="1200" spc="-95">
                <a:latin typeface="Arial MT"/>
                <a:cs typeface="Arial MT"/>
              </a:rPr>
              <a:t>ar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se  </a:t>
            </a:r>
            <a:r>
              <a:rPr dirty="0" sz="1200" spc="-120">
                <a:latin typeface="Arial MT"/>
                <a:cs typeface="Arial MT"/>
              </a:rPr>
              <a:t>pueda </a:t>
            </a:r>
            <a:r>
              <a:rPr dirty="0" sz="1200" spc="-90">
                <a:latin typeface="Arial MT"/>
                <a:cs typeface="Arial MT"/>
              </a:rPr>
              <a:t>contactar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75">
                <a:latin typeface="Arial MT"/>
                <a:cs typeface="Arial MT"/>
              </a:rPr>
              <a:t>familiares. </a:t>
            </a:r>
            <a:r>
              <a:rPr dirty="0" sz="1200" spc="-135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actuación </a:t>
            </a:r>
            <a:r>
              <a:rPr dirty="0" sz="1200" spc="-95">
                <a:latin typeface="Arial MT"/>
                <a:cs typeface="Arial MT"/>
              </a:rPr>
              <a:t>del </a:t>
            </a:r>
            <a:r>
              <a:rPr dirty="0" sz="1200" spc="-110">
                <a:latin typeface="Arial MT"/>
                <a:cs typeface="Arial MT"/>
              </a:rPr>
              <a:t>médico </a:t>
            </a:r>
            <a:r>
              <a:rPr dirty="0" sz="1200" spc="-114">
                <a:latin typeface="Arial MT"/>
                <a:cs typeface="Arial MT"/>
              </a:rPr>
              <a:t>quedará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f</a:t>
            </a:r>
            <a:r>
              <a:rPr dirty="0" sz="1200" spc="-120">
                <a:latin typeface="Arial MT"/>
                <a:cs typeface="Arial MT"/>
              </a:rPr>
              <a:t>und</a:t>
            </a:r>
            <a:r>
              <a:rPr dirty="0" sz="1200" spc="-110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m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130">
                <a:latin typeface="Arial MT"/>
                <a:cs typeface="Arial MT"/>
              </a:rPr>
              <a:t>ada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</a:t>
            </a:r>
            <a:r>
              <a:rPr dirty="0" sz="1200" spc="-120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r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60">
                <a:latin typeface="Arial MT"/>
                <a:cs typeface="Arial MT"/>
              </a:rPr>
              <a:t>rito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h</a:t>
            </a:r>
            <a:r>
              <a:rPr dirty="0" sz="1200" spc="-30">
                <a:latin typeface="Arial MT"/>
                <a:cs typeface="Arial MT"/>
              </a:rPr>
              <a:t>i</a:t>
            </a:r>
            <a:r>
              <a:rPr dirty="0" sz="1200" spc="-90">
                <a:latin typeface="Arial MT"/>
                <a:cs typeface="Arial MT"/>
              </a:rPr>
              <a:t>s</a:t>
            </a:r>
            <a:r>
              <a:rPr dirty="0" sz="1200" spc="-60">
                <a:latin typeface="Arial MT"/>
                <a:cs typeface="Arial MT"/>
              </a:rPr>
              <a:t>t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40">
                <a:latin typeface="Arial MT"/>
                <a:cs typeface="Arial MT"/>
              </a:rPr>
              <a:t>r</a:t>
            </a:r>
            <a:r>
              <a:rPr dirty="0" sz="1200" spc="-20">
                <a:latin typeface="Arial MT"/>
                <a:cs typeface="Arial MT"/>
              </a:rPr>
              <a:t>i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</a:t>
            </a:r>
            <a:r>
              <a:rPr dirty="0" sz="1200" spc="-70">
                <a:latin typeface="Arial MT"/>
                <a:cs typeface="Arial MT"/>
              </a:rPr>
              <a:t>lín</a:t>
            </a:r>
            <a:r>
              <a:rPr dirty="0" sz="1200" spc="-40">
                <a:latin typeface="Arial MT"/>
                <a:cs typeface="Arial MT"/>
              </a:rPr>
              <a:t>i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90">
                <a:latin typeface="Arial MT"/>
                <a:cs typeface="Arial MT"/>
              </a:rPr>
              <a:t>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  <a:spcBef>
                <a:spcPts val="5"/>
              </a:spcBef>
            </a:pPr>
            <a:r>
              <a:rPr dirty="0" sz="1200" spc="-45" b="1">
                <a:latin typeface="Arial"/>
                <a:cs typeface="Arial"/>
              </a:rPr>
              <a:t>a.</a:t>
            </a:r>
            <a:r>
              <a:rPr dirty="0" sz="1200" spc="25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Tratamientos exigidos por </a:t>
            </a:r>
            <a:r>
              <a:rPr dirty="0" sz="1200" spc="-75" b="1">
                <a:latin typeface="Arial"/>
                <a:cs typeface="Arial"/>
              </a:rPr>
              <a:t>ley.</a:t>
            </a:r>
            <a:r>
              <a:rPr dirty="0" sz="1200" spc="180" b="1">
                <a:latin typeface="Arial"/>
                <a:cs typeface="Arial"/>
              </a:rPr>
              <a:t> </a:t>
            </a:r>
            <a:r>
              <a:rPr dirty="0" sz="1200" spc="-170">
                <a:latin typeface="Arial MT"/>
                <a:cs typeface="Arial MT"/>
              </a:rPr>
              <a:t>No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realizará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proceso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20">
                <a:latin typeface="Arial MT"/>
                <a:cs typeface="Arial MT"/>
              </a:rPr>
              <a:t>n</a:t>
            </a:r>
            <a:r>
              <a:rPr dirty="0" sz="1200" spc="-100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35">
                <a:latin typeface="Arial MT"/>
                <a:cs typeface="Arial MT"/>
              </a:rPr>
              <a:t>i</a:t>
            </a:r>
            <a:r>
              <a:rPr dirty="0" sz="1200" spc="-120">
                <a:latin typeface="Arial MT"/>
                <a:cs typeface="Arial MT"/>
              </a:rPr>
              <a:t>m</a:t>
            </a:r>
            <a:r>
              <a:rPr dirty="0" sz="1200" spc="-45">
                <a:latin typeface="Arial MT"/>
                <a:cs typeface="Arial MT"/>
              </a:rPr>
              <a:t>i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80">
                <a:latin typeface="Arial MT"/>
                <a:cs typeface="Arial MT"/>
              </a:rPr>
              <a:t>to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85">
                <a:latin typeface="Arial MT"/>
                <a:cs typeface="Arial MT"/>
              </a:rPr>
              <a:t>nf</a:t>
            </a:r>
            <a:r>
              <a:rPr dirty="0" sz="1200" spc="-105">
                <a:latin typeface="Arial MT"/>
                <a:cs typeface="Arial MT"/>
              </a:rPr>
              <a:t>o</a:t>
            </a:r>
            <a:r>
              <a:rPr dirty="0" sz="1200" spc="-55">
                <a:latin typeface="Arial MT"/>
                <a:cs typeface="Arial MT"/>
              </a:rPr>
              <a:t>r</a:t>
            </a:r>
            <a:r>
              <a:rPr dirty="0" sz="1200" spc="-140">
                <a:latin typeface="Arial MT"/>
                <a:cs typeface="Arial MT"/>
              </a:rPr>
              <a:t>m</a:t>
            </a:r>
            <a:r>
              <a:rPr dirty="0" sz="1200" spc="-130">
                <a:latin typeface="Arial MT"/>
                <a:cs typeface="Arial MT"/>
              </a:rPr>
              <a:t>ado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s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q</a:t>
            </a:r>
            <a:r>
              <a:rPr dirty="0" sz="1200" spc="-125">
                <a:latin typeface="Arial MT"/>
                <a:cs typeface="Arial MT"/>
              </a:rPr>
              <a:t>ue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35">
                <a:latin typeface="Arial MT"/>
                <a:cs typeface="Arial MT"/>
              </a:rPr>
              <a:t>r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p</a:t>
            </a:r>
            <a:r>
              <a:rPr dirty="0" sz="1200" spc="-55">
                <a:latin typeface="Arial MT"/>
                <a:cs typeface="Arial MT"/>
              </a:rPr>
              <a:t>r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120">
                <a:latin typeface="Arial MT"/>
                <a:cs typeface="Arial MT"/>
              </a:rPr>
              <a:t>s</a:t>
            </a:r>
            <a:r>
              <a:rPr dirty="0" sz="1200" spc="-140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55">
                <a:latin typeface="Arial MT"/>
                <a:cs typeface="Arial MT"/>
              </a:rPr>
              <a:t>t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un  </a:t>
            </a:r>
            <a:r>
              <a:rPr dirty="0" sz="1200" spc="-85">
                <a:latin typeface="Arial MT"/>
                <a:cs typeface="Arial MT"/>
              </a:rPr>
              <a:t>peligro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85">
                <a:latin typeface="Arial MT"/>
                <a:cs typeface="Arial MT"/>
              </a:rPr>
              <a:t>pública, </a:t>
            </a:r>
            <a:r>
              <a:rPr dirty="0" sz="1200" spc="-130">
                <a:latin typeface="Arial MT"/>
                <a:cs typeface="Arial MT"/>
              </a:rPr>
              <a:t>como </a:t>
            </a:r>
            <a:r>
              <a:rPr dirty="0" sz="1200" spc="-75">
                <a:latin typeface="Arial MT"/>
                <a:cs typeface="Arial MT"/>
              </a:rPr>
              <a:t>la </a:t>
            </a:r>
            <a:r>
              <a:rPr dirty="0" sz="1200" spc="-85">
                <a:latin typeface="Arial MT"/>
                <a:cs typeface="Arial MT"/>
              </a:rPr>
              <a:t>posibilidad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pandemias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00">
                <a:latin typeface="Arial MT"/>
                <a:cs typeface="Arial MT"/>
              </a:rPr>
              <a:t>epidemias, </a:t>
            </a:r>
            <a:r>
              <a:rPr dirty="0" sz="1200" spc="-105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90">
                <a:latin typeface="Arial MT"/>
                <a:cs typeface="Arial MT"/>
              </a:rPr>
              <a:t>cual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80">
                <a:latin typeface="Arial MT"/>
                <a:cs typeface="Arial MT"/>
              </a:rPr>
              <a:t>Ministerio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Salud </a:t>
            </a:r>
            <a:r>
              <a:rPr dirty="0" sz="1200" spc="-105">
                <a:latin typeface="Arial MT"/>
                <a:cs typeface="Arial MT"/>
              </a:rPr>
              <a:t>Pública </a:t>
            </a:r>
            <a:r>
              <a:rPr dirty="0" sz="1200" spc="-80">
                <a:latin typeface="Arial MT"/>
                <a:cs typeface="Arial MT"/>
              </a:rPr>
              <a:t>definirá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45">
                <a:latin typeface="Arial MT"/>
                <a:cs typeface="Arial MT"/>
              </a:rPr>
              <a:t>l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</a:t>
            </a:r>
            <a:r>
              <a:rPr dirty="0" sz="1200" spc="-105">
                <a:latin typeface="Arial MT"/>
                <a:cs typeface="Arial MT"/>
              </a:rPr>
              <a:t>c</a:t>
            </a:r>
            <a:r>
              <a:rPr dirty="0" sz="1200" spc="-55">
                <a:latin typeface="Arial MT"/>
                <a:cs typeface="Arial MT"/>
              </a:rPr>
              <a:t>c</a:t>
            </a:r>
            <a:r>
              <a:rPr dirty="0" sz="1200" spc="-95">
                <a:latin typeface="Arial MT"/>
                <a:cs typeface="Arial MT"/>
              </a:rPr>
              <a:t>ion</a:t>
            </a:r>
            <a:r>
              <a:rPr dirty="0" sz="1200" spc="-114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gu</a:t>
            </a:r>
            <a:r>
              <a:rPr dirty="0" sz="1200" spc="-35">
                <a:latin typeface="Arial MT"/>
                <a:cs typeface="Arial MT"/>
              </a:rPr>
              <a:t>i</a:t>
            </a:r>
            <a:r>
              <a:rPr dirty="0" sz="1200" spc="-135">
                <a:latin typeface="Arial MT"/>
                <a:cs typeface="Arial MT"/>
              </a:rPr>
              <a:t>r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</a:pPr>
            <a:r>
              <a:rPr dirty="0" sz="1200" spc="-45" b="1">
                <a:latin typeface="Arial"/>
                <a:cs typeface="Arial"/>
              </a:rPr>
              <a:t>a.</a:t>
            </a:r>
            <a:r>
              <a:rPr dirty="0" sz="1200" spc="53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Posibilidad</a:t>
            </a:r>
            <a:r>
              <a:rPr dirty="0" sz="1200" spc="16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12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corregir</a:t>
            </a:r>
            <a:r>
              <a:rPr dirty="0" sz="1200" spc="195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una</a:t>
            </a:r>
            <a:r>
              <a:rPr dirty="0" sz="1200" spc="13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alteración.</a:t>
            </a:r>
            <a:r>
              <a:rPr dirty="0" sz="1200" spc="200" b="1">
                <a:latin typeface="Arial"/>
                <a:cs typeface="Arial"/>
              </a:rPr>
              <a:t> </a:t>
            </a:r>
            <a:r>
              <a:rPr dirty="0" sz="1200" spc="-170">
                <a:latin typeface="Arial MT"/>
                <a:cs typeface="Arial MT"/>
              </a:rPr>
              <a:t>No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29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realizará </a:t>
            </a:r>
            <a:r>
              <a:rPr dirty="0" sz="1200" spc="-85">
                <a:latin typeface="Arial MT"/>
                <a:cs typeface="Arial MT"/>
              </a:rPr>
              <a:t> el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proceso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informado </a:t>
            </a:r>
            <a:r>
              <a:rPr dirty="0" sz="1200" spc="-120">
                <a:latin typeface="Arial MT"/>
                <a:cs typeface="Arial MT"/>
              </a:rPr>
              <a:t>cuando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curso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intervención,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requiera</a:t>
            </a:r>
            <a:r>
              <a:rPr dirty="0" sz="1200" spc="-90">
                <a:latin typeface="Arial MT"/>
                <a:cs typeface="Arial MT"/>
              </a:rPr>
              <a:t> realizar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inesperado,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55">
                <a:latin typeface="Arial MT"/>
                <a:cs typeface="Arial MT"/>
              </a:rPr>
              <a:t>fin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mejorar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95">
                <a:latin typeface="Arial MT"/>
                <a:cs typeface="Arial MT"/>
              </a:rPr>
              <a:t>paciente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r</a:t>
            </a:r>
            <a:r>
              <a:rPr dirty="0" sz="1200" spc="-30">
                <a:latin typeface="Arial MT"/>
                <a:cs typeface="Arial MT"/>
              </a:rPr>
              <a:t>r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60">
                <a:latin typeface="Arial MT"/>
                <a:cs typeface="Arial MT"/>
              </a:rPr>
              <a:t>gir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</a:t>
            </a:r>
            <a:r>
              <a:rPr dirty="0" sz="1200" spc="-55">
                <a:latin typeface="Arial MT"/>
                <a:cs typeface="Arial MT"/>
              </a:rPr>
              <a:t>i</a:t>
            </a:r>
            <a:r>
              <a:rPr dirty="0" sz="1200" spc="-45">
                <a:latin typeface="Arial MT"/>
                <a:cs typeface="Arial MT"/>
              </a:rPr>
              <a:t>t</a:t>
            </a:r>
            <a:r>
              <a:rPr dirty="0" sz="1200" spc="-80">
                <a:latin typeface="Arial MT"/>
                <a:cs typeface="Arial MT"/>
              </a:rPr>
              <a:t>u</a:t>
            </a:r>
            <a:r>
              <a:rPr dirty="0" sz="1200" spc="-120">
                <a:latin typeface="Arial MT"/>
                <a:cs typeface="Arial MT"/>
              </a:rPr>
              <a:t>a</a:t>
            </a:r>
            <a:r>
              <a:rPr dirty="0" sz="1200" spc="-120">
                <a:latin typeface="Arial MT"/>
                <a:cs typeface="Arial MT"/>
              </a:rPr>
              <a:t>c</a:t>
            </a:r>
            <a:r>
              <a:rPr dirty="0" sz="1200" spc="-90">
                <a:latin typeface="Arial MT"/>
                <a:cs typeface="Arial MT"/>
              </a:rPr>
              <a:t>ión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q</a:t>
            </a:r>
            <a:r>
              <a:rPr dirty="0" sz="1200" spc="-100">
                <a:latin typeface="Arial MT"/>
                <a:cs typeface="Arial MT"/>
              </a:rPr>
              <a:t>u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</a:t>
            </a:r>
            <a:r>
              <a:rPr dirty="0" sz="1200" spc="-120">
                <a:latin typeface="Arial MT"/>
                <a:cs typeface="Arial MT"/>
              </a:rPr>
              <a:t>o</a:t>
            </a:r>
            <a:r>
              <a:rPr dirty="0" sz="1200" spc="-120">
                <a:latin typeface="Arial MT"/>
                <a:cs typeface="Arial MT"/>
              </a:rPr>
              <a:t>nga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70">
                <a:latin typeface="Arial MT"/>
                <a:cs typeface="Arial MT"/>
              </a:rPr>
              <a:t>ligro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v</a:t>
            </a:r>
            <a:r>
              <a:rPr dirty="0" sz="1200" spc="-40">
                <a:latin typeface="Arial MT"/>
                <a:cs typeface="Arial MT"/>
              </a:rPr>
              <a:t>i</a:t>
            </a:r>
            <a:r>
              <a:rPr dirty="0" sz="1200" spc="-90">
                <a:latin typeface="Arial MT"/>
                <a:cs typeface="Arial MT"/>
              </a:rPr>
              <a:t>d</a:t>
            </a:r>
            <a:r>
              <a:rPr dirty="0" sz="1200" spc="-90">
                <a:latin typeface="Arial MT"/>
                <a:cs typeface="Arial MT"/>
              </a:rPr>
              <a:t>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</a:pPr>
            <a:r>
              <a:rPr dirty="0" sz="1200" spc="-45" b="1">
                <a:latin typeface="Arial"/>
                <a:cs typeface="Arial"/>
              </a:rPr>
              <a:t>a.</a:t>
            </a:r>
            <a:r>
              <a:rPr dirty="0" sz="1200" spc="24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Intervenciones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riesgo</a:t>
            </a:r>
            <a:r>
              <a:rPr dirty="0" sz="1200" spc="-80" b="1">
                <a:latin typeface="Arial"/>
                <a:cs typeface="Arial"/>
              </a:rPr>
              <a:t> mínimo.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70">
                <a:latin typeface="Arial MT"/>
                <a:cs typeface="Arial MT"/>
              </a:rPr>
              <a:t>No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requiere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un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suscrito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intervenciones </a:t>
            </a:r>
            <a:r>
              <a:rPr dirty="0" sz="1200" spc="-120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ri</a:t>
            </a:r>
            <a:r>
              <a:rPr dirty="0" sz="1200" spc="-100">
                <a:latin typeface="Arial MT"/>
                <a:cs typeface="Arial MT"/>
              </a:rPr>
              <a:t>e</a:t>
            </a:r>
            <a:r>
              <a:rPr dirty="0" sz="1200" spc="-120">
                <a:latin typeface="Arial MT"/>
                <a:cs typeface="Arial MT"/>
              </a:rPr>
              <a:t>sgo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m</a:t>
            </a:r>
            <a:r>
              <a:rPr dirty="0" sz="1200" spc="-80">
                <a:latin typeface="Arial MT"/>
                <a:cs typeface="Arial MT"/>
              </a:rPr>
              <a:t>í</a:t>
            </a:r>
            <a:r>
              <a:rPr dirty="0" sz="1200" spc="-65">
                <a:latin typeface="Arial MT"/>
                <a:cs typeface="Arial MT"/>
              </a:rPr>
              <a:t>ni</a:t>
            </a:r>
            <a:r>
              <a:rPr dirty="0" sz="1200" spc="-150">
                <a:latin typeface="Arial MT"/>
                <a:cs typeface="Arial MT"/>
              </a:rPr>
              <a:t>m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Revisión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formularios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consentimiento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informado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10160">
              <a:lnSpc>
                <a:spcPts val="1400"/>
              </a:lnSpc>
              <a:spcBef>
                <a:spcPts val="5"/>
              </a:spcBef>
            </a:pPr>
            <a:r>
              <a:rPr dirty="0" sz="1200" spc="-130">
                <a:latin typeface="Arial MT"/>
                <a:cs typeface="Arial MT"/>
              </a:rPr>
              <a:t>Los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formularios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deberán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revisarse </a:t>
            </a:r>
            <a:r>
              <a:rPr dirty="0" sz="1200" spc="-95">
                <a:latin typeface="Arial MT"/>
                <a:cs typeface="Arial MT"/>
              </a:rPr>
              <a:t> dentro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cada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establecimiento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salud,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20">
                <a:latin typeface="Arial MT"/>
                <a:cs typeface="Arial MT"/>
              </a:rPr>
              <a:t>dos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años</a:t>
            </a:r>
            <a:r>
              <a:rPr dirty="0" sz="1200" spc="-120">
                <a:latin typeface="Arial MT"/>
                <a:cs typeface="Arial MT"/>
              </a:rPr>
              <a:t> de</a:t>
            </a:r>
            <a:r>
              <a:rPr dirty="0" sz="1200" spc="-114">
                <a:latin typeface="Arial MT"/>
                <a:cs typeface="Arial MT"/>
              </a:rPr>
              <a:t> su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00">
                <a:latin typeface="Arial MT"/>
                <a:cs typeface="Arial MT"/>
              </a:rPr>
              <a:t>p</a:t>
            </a:r>
            <a:r>
              <a:rPr dirty="0" sz="1200" spc="-30">
                <a:latin typeface="Arial MT"/>
                <a:cs typeface="Arial MT"/>
              </a:rPr>
              <a:t>l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30">
                <a:latin typeface="Arial MT"/>
                <a:cs typeface="Arial MT"/>
              </a:rPr>
              <a:t>m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120">
                <a:latin typeface="Arial MT"/>
                <a:cs typeface="Arial MT"/>
              </a:rPr>
              <a:t>a</a:t>
            </a:r>
            <a:r>
              <a:rPr dirty="0" sz="1200" spc="-120">
                <a:latin typeface="Arial MT"/>
                <a:cs typeface="Arial MT"/>
              </a:rPr>
              <a:t>c</a:t>
            </a:r>
            <a:r>
              <a:rPr dirty="0" sz="1200" spc="-90">
                <a:latin typeface="Arial MT"/>
                <a:cs typeface="Arial MT"/>
              </a:rPr>
              <a:t>ión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</a:t>
            </a:r>
            <a:r>
              <a:rPr dirty="0" sz="1200" spc="-125">
                <a:latin typeface="Arial MT"/>
                <a:cs typeface="Arial MT"/>
              </a:rPr>
              <a:t>uando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85">
                <a:latin typeface="Arial MT"/>
                <a:cs typeface="Arial MT"/>
              </a:rPr>
              <a:t>c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20">
                <a:latin typeface="Arial MT"/>
                <a:cs typeface="Arial MT"/>
              </a:rPr>
              <a:t>s</a:t>
            </a:r>
            <a:r>
              <a:rPr dirty="0" sz="1200" spc="-140">
                <a:latin typeface="Arial MT"/>
                <a:cs typeface="Arial MT"/>
              </a:rPr>
              <a:t>a</a:t>
            </a:r>
            <a:r>
              <a:rPr dirty="0" sz="1200" spc="-35">
                <a:latin typeface="Arial MT"/>
                <a:cs typeface="Arial MT"/>
              </a:rPr>
              <a:t>r</a:t>
            </a:r>
            <a:r>
              <a:rPr dirty="0" sz="1200" spc="-70">
                <a:latin typeface="Arial MT"/>
                <a:cs typeface="Arial MT"/>
              </a:rPr>
              <a:t>io.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  <a:spcBef>
                <a:spcPts val="5"/>
              </a:spcBef>
            </a:pP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Ministerio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Salud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Pública,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través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Dirección </a:t>
            </a:r>
            <a:r>
              <a:rPr dirty="0" sz="1200" spc="-110">
                <a:latin typeface="Arial MT"/>
                <a:cs typeface="Arial MT"/>
              </a:rPr>
              <a:t>Nacional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254">
                <a:latin typeface="Arial MT"/>
                <a:cs typeface="Arial MT"/>
              </a:rPr>
              <a:t>C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40">
                <a:latin typeface="Arial MT"/>
                <a:cs typeface="Arial MT"/>
              </a:rPr>
              <a:t>l</a:t>
            </a:r>
            <a:r>
              <a:rPr dirty="0" sz="1200" spc="-95">
                <a:latin typeface="Arial MT"/>
                <a:cs typeface="Arial MT"/>
              </a:rPr>
              <a:t>idad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S</a:t>
            </a:r>
            <a:r>
              <a:rPr dirty="0" sz="1200" spc="-165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r</a:t>
            </a:r>
            <a:r>
              <a:rPr dirty="0" sz="1200" spc="-110">
                <a:latin typeface="Arial MT"/>
                <a:cs typeface="Arial MT"/>
              </a:rPr>
              <a:t>v</a:t>
            </a:r>
            <a:r>
              <a:rPr dirty="0" sz="1200" spc="-35">
                <a:latin typeface="Arial MT"/>
                <a:cs typeface="Arial MT"/>
              </a:rPr>
              <a:t>i</a:t>
            </a:r>
            <a:r>
              <a:rPr dirty="0" sz="1200" spc="-75">
                <a:latin typeface="Arial MT"/>
                <a:cs typeface="Arial MT"/>
              </a:rPr>
              <a:t>c</a:t>
            </a:r>
            <a:r>
              <a:rPr dirty="0" sz="1200" spc="-90">
                <a:latin typeface="Arial MT"/>
                <a:cs typeface="Arial MT"/>
              </a:rPr>
              <a:t>ios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S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55">
                <a:latin typeface="Arial MT"/>
                <a:cs typeface="Arial MT"/>
              </a:rPr>
              <a:t>l</a:t>
            </a:r>
            <a:r>
              <a:rPr dirty="0" sz="1200" spc="-114">
                <a:latin typeface="Arial MT"/>
                <a:cs typeface="Arial MT"/>
              </a:rPr>
              <a:t>u</a:t>
            </a:r>
            <a:r>
              <a:rPr dirty="0" sz="1200" spc="-100">
                <a:latin typeface="Arial MT"/>
                <a:cs typeface="Arial MT"/>
              </a:rPr>
              <a:t>d</a:t>
            </a:r>
            <a:r>
              <a:rPr dirty="0" sz="1200" spc="-50">
                <a:latin typeface="Arial MT"/>
                <a:cs typeface="Arial MT"/>
              </a:rPr>
              <a:t>,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45">
                <a:latin typeface="Arial MT"/>
                <a:cs typeface="Arial MT"/>
              </a:rPr>
              <a:t>l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254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oo</a:t>
            </a:r>
            <a:r>
              <a:rPr dirty="0" sz="1200" spc="-80">
                <a:latin typeface="Arial MT"/>
                <a:cs typeface="Arial MT"/>
              </a:rPr>
              <a:t>rdin</a:t>
            </a:r>
            <a:r>
              <a:rPr dirty="0" sz="1200" spc="-95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80">
                <a:latin typeface="Arial MT"/>
                <a:cs typeface="Arial MT"/>
              </a:rPr>
              <a:t>io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Z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14">
                <a:latin typeface="Arial MT"/>
                <a:cs typeface="Arial MT"/>
              </a:rPr>
              <a:t>na</a:t>
            </a:r>
            <a:r>
              <a:rPr dirty="0" sz="1200" spc="-40">
                <a:latin typeface="Arial MT"/>
                <a:cs typeface="Arial MT"/>
              </a:rPr>
              <a:t>l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80">
                <a:latin typeface="Arial MT"/>
                <a:cs typeface="Arial MT"/>
              </a:rPr>
              <a:t>s 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Direcciones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Distritales,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quienes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cumplan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sus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funciones,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supervisará</a:t>
            </a:r>
            <a:r>
              <a:rPr dirty="0" sz="1200" spc="-21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cualquier</a:t>
            </a:r>
            <a:r>
              <a:rPr dirty="0" sz="1200" spc="-1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momento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formularios</a:t>
            </a:r>
            <a:r>
              <a:rPr dirty="0" sz="1200" spc="-2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70">
                <a:latin typeface="Arial MT"/>
                <a:cs typeface="Arial MT"/>
              </a:rPr>
              <a:t>utilicen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95">
                <a:latin typeface="Arial MT"/>
                <a:cs typeface="Arial MT"/>
              </a:rPr>
              <a:t>establecimientos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salud,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55">
                <a:latin typeface="Arial MT"/>
                <a:cs typeface="Arial MT"/>
              </a:rPr>
              <a:t>fin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val</a:t>
            </a:r>
            <a:r>
              <a:rPr dirty="0" sz="1200" spc="-110">
                <a:latin typeface="Arial MT"/>
                <a:cs typeface="Arial MT"/>
              </a:rPr>
              <a:t>u</a:t>
            </a:r>
            <a:r>
              <a:rPr dirty="0" sz="1200" spc="-90">
                <a:latin typeface="Arial MT"/>
                <a:cs typeface="Arial MT"/>
              </a:rPr>
              <a:t>ar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uso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55">
                <a:latin typeface="Arial MT"/>
                <a:cs typeface="Arial MT"/>
              </a:rPr>
              <a:t>t</a:t>
            </a:r>
            <a:r>
              <a:rPr dirty="0" sz="1200" spc="-114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80">
                <a:latin typeface="Arial MT"/>
                <a:cs typeface="Arial MT"/>
              </a:rPr>
              <a:t>id</a:t>
            </a:r>
            <a:r>
              <a:rPr dirty="0" sz="1200" spc="-110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5711" y="449089"/>
            <a:ext cx="303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40">
                <a:solidFill>
                  <a:srgbClr val="706F6F"/>
                </a:solidFill>
                <a:latin typeface="Leelawadee UI Semilight"/>
                <a:cs typeface="Leelawadee UI Semilight"/>
              </a:rPr>
              <a:t>47</a:t>
            </a:r>
            <a:endParaRPr sz="2400">
              <a:latin typeface="Leelawadee UI Semilight"/>
              <a:cs typeface="Leelawadee UI Semi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7300" y="1632703"/>
            <a:ext cx="3807460" cy="5187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0" b="1">
                <a:solidFill>
                  <a:srgbClr val="00A4E3"/>
                </a:solidFill>
                <a:latin typeface="Arial"/>
                <a:cs typeface="Arial"/>
              </a:rPr>
              <a:t>Recha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z</a:t>
            </a:r>
            <a:r>
              <a:rPr dirty="0" sz="1200" spc="-135" b="1">
                <a:solidFill>
                  <a:srgbClr val="00A4E3"/>
                </a:solidFill>
                <a:latin typeface="Arial"/>
                <a:cs typeface="Arial"/>
              </a:rPr>
              <a:t>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14" b="1">
                <a:solidFill>
                  <a:srgbClr val="00A4E3"/>
                </a:solidFill>
                <a:latin typeface="Arial"/>
                <a:cs typeface="Arial"/>
              </a:rPr>
              <a:t>un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p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r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ocedimiento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6350">
              <a:lnSpc>
                <a:spcPts val="1400"/>
              </a:lnSpc>
            </a:pPr>
            <a:r>
              <a:rPr dirty="0" sz="1200" spc="-145">
                <a:latin typeface="Arial MT"/>
                <a:cs typeface="Arial MT"/>
              </a:rPr>
              <a:t>Cuando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 </a:t>
            </a:r>
            <a:r>
              <a:rPr dirty="0" sz="1200" spc="-110">
                <a:latin typeface="Arial MT"/>
                <a:cs typeface="Arial MT"/>
              </a:rPr>
              <a:t>rechaza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significa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</a:t>
            </a:r>
            <a:r>
              <a:rPr dirty="0" sz="1200" spc="-55">
                <a:latin typeface="Arial MT"/>
                <a:cs typeface="Arial MT"/>
              </a:rPr>
              <a:t>r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55">
                <a:latin typeface="Arial MT"/>
                <a:cs typeface="Arial MT"/>
              </a:rPr>
              <a:t>f</a:t>
            </a:r>
            <a:r>
              <a:rPr dirty="0" sz="1200" spc="-114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85">
                <a:latin typeface="Arial MT"/>
                <a:cs typeface="Arial MT"/>
              </a:rPr>
              <a:t>ional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</a:t>
            </a:r>
            <a:r>
              <a:rPr dirty="0" sz="1200" spc="-140">
                <a:latin typeface="Arial MT"/>
                <a:cs typeface="Arial MT"/>
              </a:rPr>
              <a:t>a</a:t>
            </a:r>
            <a:r>
              <a:rPr dirty="0" sz="1200" spc="-15">
                <a:latin typeface="Arial MT"/>
                <a:cs typeface="Arial MT"/>
              </a:rPr>
              <a:t>l</a:t>
            </a:r>
            <a:r>
              <a:rPr dirty="0" sz="1200" spc="-114">
                <a:latin typeface="Arial MT"/>
                <a:cs typeface="Arial MT"/>
              </a:rPr>
              <a:t>ud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15">
                <a:latin typeface="Arial MT"/>
                <a:cs typeface="Arial MT"/>
              </a:rPr>
              <a:t>j</a:t>
            </a:r>
            <a:r>
              <a:rPr dirty="0" sz="1200" spc="-105">
                <a:latin typeface="Arial MT"/>
                <a:cs typeface="Arial MT"/>
              </a:rPr>
              <a:t>ará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45">
                <a:latin typeface="Arial MT"/>
                <a:cs typeface="Arial MT"/>
              </a:rPr>
              <a:t>r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90">
                <a:latin typeface="Arial MT"/>
                <a:cs typeface="Arial MT"/>
              </a:rPr>
              <a:t>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n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50">
                <a:latin typeface="Arial MT"/>
                <a:cs typeface="Arial MT"/>
              </a:rPr>
              <a:t>,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pe</a:t>
            </a:r>
            <a:r>
              <a:rPr dirty="0" sz="1200" spc="-60">
                <a:latin typeface="Arial MT"/>
                <a:cs typeface="Arial MT"/>
              </a:rPr>
              <a:t>r</a:t>
            </a:r>
            <a:r>
              <a:rPr dirty="0" sz="1200" spc="-95">
                <a:latin typeface="Arial MT"/>
                <a:cs typeface="Arial MT"/>
              </a:rPr>
              <a:t>sonal 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deberá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ofrecerle </a:t>
            </a:r>
            <a:r>
              <a:rPr dirty="0" sz="1200" spc="-90">
                <a:latin typeface="Arial MT"/>
                <a:cs typeface="Arial MT"/>
              </a:rPr>
              <a:t>otras </a:t>
            </a:r>
            <a:r>
              <a:rPr dirty="0" sz="1200" spc="-85">
                <a:latin typeface="Arial MT"/>
                <a:cs typeface="Arial MT"/>
              </a:rPr>
              <a:t>alternativas </a:t>
            </a:r>
            <a:r>
              <a:rPr dirty="0" sz="1200" spc="-90">
                <a:latin typeface="Arial MT"/>
                <a:cs typeface="Arial MT"/>
              </a:rPr>
              <a:t>posibles, </a:t>
            </a:r>
            <a:r>
              <a:rPr dirty="0" sz="1200" spc="-100">
                <a:latin typeface="Arial MT"/>
                <a:cs typeface="Arial MT"/>
              </a:rPr>
              <a:t>explicando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los </a:t>
            </a:r>
            <a:r>
              <a:rPr dirty="0" sz="1200" spc="-90">
                <a:latin typeface="Arial MT"/>
                <a:cs typeface="Arial MT"/>
              </a:rPr>
              <a:t>beneficios, los </a:t>
            </a:r>
            <a:r>
              <a:rPr dirty="0" sz="1200" spc="-100">
                <a:latin typeface="Arial MT"/>
                <a:cs typeface="Arial MT"/>
              </a:rPr>
              <a:t>riesgos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80">
                <a:latin typeface="Arial MT"/>
                <a:cs typeface="Arial MT"/>
              </a:rPr>
              <a:t>limitaciones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10">
                <a:latin typeface="Arial MT"/>
                <a:cs typeface="Arial MT"/>
              </a:rPr>
              <a:t>mismo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relación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</a:t>
            </a:r>
            <a:r>
              <a:rPr dirty="0" sz="1200" spc="-30">
                <a:latin typeface="Arial MT"/>
                <a:cs typeface="Arial MT"/>
              </a:rPr>
              <a:t>i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10">
                <a:latin typeface="Arial MT"/>
                <a:cs typeface="Arial MT"/>
              </a:rPr>
              <a:t>gnós</a:t>
            </a:r>
            <a:r>
              <a:rPr dirty="0" sz="1200" spc="-55">
                <a:latin typeface="Arial MT"/>
                <a:cs typeface="Arial MT"/>
              </a:rPr>
              <a:t>t</a:t>
            </a:r>
            <a:r>
              <a:rPr dirty="0" sz="1200" spc="-35">
                <a:latin typeface="Arial MT"/>
                <a:cs typeface="Arial MT"/>
              </a:rPr>
              <a:t>i</a:t>
            </a:r>
            <a:r>
              <a:rPr dirty="0" sz="1200" spc="-90">
                <a:latin typeface="Arial MT"/>
                <a:cs typeface="Arial MT"/>
              </a:rPr>
              <a:t>c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marL="12700" marR="619125">
              <a:lnSpc>
                <a:spcPts val="1400"/>
              </a:lnSpc>
            </a:pP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Manejo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información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casos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pacientes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0" b="1">
                <a:solidFill>
                  <a:srgbClr val="00A4E3"/>
                </a:solidFill>
                <a:latin typeface="Arial"/>
                <a:cs typeface="Arial"/>
              </a:rPr>
              <a:t>con 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enfermedad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en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fase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60" b="1">
                <a:solidFill>
                  <a:srgbClr val="00A4E3"/>
                </a:solidFill>
                <a:latin typeface="Arial"/>
                <a:cs typeface="Arial"/>
              </a:rPr>
              <a:t>terminal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10">
                <a:latin typeface="Arial MT"/>
                <a:cs typeface="Arial MT"/>
              </a:rPr>
              <a:t>con </a:t>
            </a:r>
            <a:r>
              <a:rPr dirty="0" sz="1200" spc="-100">
                <a:latin typeface="Arial MT"/>
                <a:cs typeface="Arial MT"/>
              </a:rPr>
              <a:t>enfermedad </a:t>
            </a:r>
            <a:r>
              <a:rPr dirty="0" sz="1200" spc="-120">
                <a:latin typeface="Arial MT"/>
                <a:cs typeface="Arial MT"/>
              </a:rPr>
              <a:t>en </a:t>
            </a:r>
            <a:r>
              <a:rPr dirty="0" sz="1200" spc="-95">
                <a:latin typeface="Arial MT"/>
                <a:cs typeface="Arial MT"/>
              </a:rPr>
              <a:t>fase </a:t>
            </a:r>
            <a:r>
              <a:rPr dirty="0" sz="1200" spc="-70">
                <a:latin typeface="Arial MT"/>
                <a:cs typeface="Arial MT"/>
              </a:rPr>
              <a:t>terminal </a:t>
            </a:r>
            <a:r>
              <a:rPr dirty="0" sz="1200" spc="-120">
                <a:latin typeface="Arial MT"/>
                <a:cs typeface="Arial MT"/>
              </a:rPr>
              <a:t>puede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mediante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un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documento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escrito,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renunciar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26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recibir</a:t>
            </a:r>
            <a:r>
              <a:rPr dirty="0" sz="1200" spc="1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32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 </a:t>
            </a:r>
            <a:r>
              <a:rPr dirty="0" sz="1200" spc="-114">
                <a:latin typeface="Arial MT"/>
                <a:cs typeface="Arial MT"/>
              </a:rPr>
              <a:t> 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solicitar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voluntariamente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otros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informen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él.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Negati</a:t>
            </a:r>
            <a:r>
              <a:rPr dirty="0" sz="1200" spc="-100" b="1">
                <a:solidFill>
                  <a:srgbClr val="00A4E3"/>
                </a:solidFill>
                <a:latin typeface="Arial"/>
                <a:cs typeface="Arial"/>
              </a:rPr>
              <a:t>v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0" b="1">
                <a:solidFill>
                  <a:srgbClr val="00A4E3"/>
                </a:solidFill>
                <a:latin typeface="Arial"/>
                <a:cs typeface="Arial"/>
              </a:rPr>
              <a:t>a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14" b="1">
                <a:solidFill>
                  <a:srgbClr val="00A4E3"/>
                </a:solidFill>
                <a:latin typeface="Arial"/>
                <a:cs typeface="Arial"/>
              </a:rPr>
              <a:t>un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consentimiento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informado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5715">
              <a:lnSpc>
                <a:spcPts val="1400"/>
              </a:lnSpc>
            </a:pPr>
            <a:r>
              <a:rPr dirty="0" sz="1200" spc="-114">
                <a:latin typeface="Arial MT"/>
                <a:cs typeface="Arial MT"/>
              </a:rPr>
              <a:t>Si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después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haber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recibido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toda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85">
                <a:latin typeface="Arial MT"/>
                <a:cs typeface="Arial MT"/>
              </a:rPr>
              <a:t>información,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especifican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posibles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consecuencias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someterse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 </a:t>
            </a:r>
            <a:r>
              <a:rPr dirty="0" sz="1200" spc="-105">
                <a:latin typeface="Arial MT"/>
                <a:cs typeface="Arial MT"/>
              </a:rPr>
              <a:t>médico </a:t>
            </a:r>
            <a:r>
              <a:rPr dirty="0" sz="1200" spc="-95">
                <a:latin typeface="Arial MT"/>
                <a:cs typeface="Arial MT"/>
              </a:rPr>
              <a:t>diagnóstico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terapéutico,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está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acuerdo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firmar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informado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existe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probabilidad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sufrir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determinada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enfermedad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padecimiento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incide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directamente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disminución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calidad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vida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personas;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deberá </a:t>
            </a:r>
            <a:r>
              <a:rPr dirty="0" sz="1200" spc="-105">
                <a:latin typeface="Arial MT"/>
                <a:cs typeface="Arial MT"/>
              </a:rPr>
              <a:t>documentar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5">
                <a:latin typeface="Arial MT"/>
                <a:cs typeface="Arial MT"/>
              </a:rPr>
              <a:t>decisión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75">
                <a:latin typeface="Arial MT"/>
                <a:cs typeface="Arial MT"/>
              </a:rPr>
              <a:t>firma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85">
                <a:latin typeface="Arial MT"/>
                <a:cs typeface="Arial MT"/>
              </a:rPr>
              <a:t>formulario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informado,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acápite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negación, </a:t>
            </a:r>
            <a:r>
              <a:rPr dirty="0" sz="1200" spc="-70">
                <a:latin typeface="Arial MT"/>
                <a:cs typeface="Arial MT"/>
              </a:rPr>
              <a:t>si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niega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firmar, </a:t>
            </a:r>
            <a:r>
              <a:rPr dirty="0" sz="1200" spc="-105">
                <a:latin typeface="Arial MT"/>
                <a:cs typeface="Arial MT"/>
              </a:rPr>
              <a:t>este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documento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deberá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suscrito</a:t>
            </a:r>
            <a:r>
              <a:rPr dirty="0" sz="1200" spc="16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1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atiende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testigo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externo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establecimiento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998" y="6953999"/>
            <a:ext cx="5759996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999" y="9748003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4" h="0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101600">
            <a:solidFill>
              <a:srgbClr val="D7EE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04167" y="3921774"/>
            <a:ext cx="3351529" cy="282384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r" marL="997585" marR="15875" indent="430530">
              <a:lnSpc>
                <a:spcPts val="2400"/>
              </a:lnSpc>
              <a:spcBef>
                <a:spcPts val="580"/>
              </a:spcBef>
            </a:pPr>
            <a:r>
              <a:rPr dirty="0" sz="2400" spc="-400">
                <a:solidFill>
                  <a:srgbClr val="0063AE"/>
                </a:solidFill>
                <a:latin typeface="Arial MT"/>
                <a:cs typeface="Arial MT"/>
              </a:rPr>
              <a:t>D</a:t>
            </a:r>
            <a:r>
              <a:rPr dirty="0" sz="2400" spc="-484">
                <a:solidFill>
                  <a:srgbClr val="0063AE"/>
                </a:solidFill>
                <a:latin typeface="Arial MT"/>
                <a:cs typeface="Arial MT"/>
              </a:rPr>
              <a:t>O</a:t>
            </a:r>
            <a:r>
              <a:rPr dirty="0" sz="2400" spc="-415">
                <a:solidFill>
                  <a:srgbClr val="0063AE"/>
                </a:solidFill>
                <a:latin typeface="Arial MT"/>
                <a:cs typeface="Arial MT"/>
              </a:rPr>
              <a:t>CUM</a:t>
            </a:r>
            <a:r>
              <a:rPr dirty="0" sz="2400" spc="-484">
                <a:solidFill>
                  <a:srgbClr val="0063AE"/>
                </a:solidFill>
                <a:latin typeface="Arial MT"/>
                <a:cs typeface="Arial MT"/>
              </a:rPr>
              <a:t>E</a:t>
            </a:r>
            <a:r>
              <a:rPr dirty="0" sz="2400" spc="-380">
                <a:solidFill>
                  <a:srgbClr val="0063AE"/>
                </a:solidFill>
                <a:latin typeface="Arial MT"/>
                <a:cs typeface="Arial MT"/>
              </a:rPr>
              <a:t>NT</a:t>
            </a:r>
            <a:r>
              <a:rPr dirty="0" sz="2400" spc="-580">
                <a:solidFill>
                  <a:srgbClr val="0063AE"/>
                </a:solidFill>
                <a:latin typeface="Arial MT"/>
                <a:cs typeface="Arial MT"/>
              </a:rPr>
              <a:t>O</a:t>
            </a:r>
            <a:r>
              <a:rPr dirty="0" sz="2400" spc="100">
                <a:solidFill>
                  <a:srgbClr val="0063AE"/>
                </a:solidFill>
                <a:latin typeface="Arial MT"/>
                <a:cs typeface="Arial MT"/>
              </a:rPr>
              <a:t> </a:t>
            </a:r>
            <a:r>
              <a:rPr dirty="0" sz="2400" spc="-400">
                <a:solidFill>
                  <a:srgbClr val="0063AE"/>
                </a:solidFill>
                <a:latin typeface="Arial MT"/>
                <a:cs typeface="Arial MT"/>
              </a:rPr>
              <a:t>D</a:t>
            </a:r>
            <a:r>
              <a:rPr dirty="0" sz="2400" spc="-355">
                <a:solidFill>
                  <a:srgbClr val="0063AE"/>
                </a:solidFill>
                <a:latin typeface="Arial MT"/>
                <a:cs typeface="Arial MT"/>
              </a:rPr>
              <a:t>E  </a:t>
            </a:r>
            <a:r>
              <a:rPr dirty="0" sz="2400" spc="-420">
                <a:solidFill>
                  <a:srgbClr val="0063AE"/>
                </a:solidFill>
                <a:latin typeface="Arial MT"/>
                <a:cs typeface="Arial MT"/>
              </a:rPr>
              <a:t>SO</a:t>
            </a:r>
            <a:r>
              <a:rPr dirty="0" sz="2400" spc="-445">
                <a:solidFill>
                  <a:srgbClr val="0063AE"/>
                </a:solidFill>
                <a:latin typeface="Arial MT"/>
                <a:cs typeface="Arial MT"/>
              </a:rPr>
              <a:t>C</a:t>
            </a:r>
            <a:r>
              <a:rPr dirty="0" sz="2400" spc="-235">
                <a:solidFill>
                  <a:srgbClr val="0063AE"/>
                </a:solidFill>
                <a:latin typeface="Arial MT"/>
                <a:cs typeface="Arial MT"/>
              </a:rPr>
              <a:t>IALI</a:t>
            </a:r>
            <a:r>
              <a:rPr dirty="0" sz="2400" spc="-315">
                <a:solidFill>
                  <a:srgbClr val="0063AE"/>
                </a:solidFill>
                <a:latin typeface="Arial MT"/>
                <a:cs typeface="Arial MT"/>
              </a:rPr>
              <a:t>Z</a:t>
            </a:r>
            <a:r>
              <a:rPr dirty="0" sz="2400" spc="-355">
                <a:solidFill>
                  <a:srgbClr val="0063AE"/>
                </a:solidFill>
                <a:latin typeface="Arial MT"/>
                <a:cs typeface="Arial MT"/>
              </a:rPr>
              <a:t>A</a:t>
            </a:r>
            <a:r>
              <a:rPr dirty="0" sz="2400" spc="-445">
                <a:solidFill>
                  <a:srgbClr val="0063AE"/>
                </a:solidFill>
                <a:latin typeface="Arial MT"/>
                <a:cs typeface="Arial MT"/>
              </a:rPr>
              <a:t>C</a:t>
            </a:r>
            <a:r>
              <a:rPr dirty="0" sz="2400" spc="-335">
                <a:solidFill>
                  <a:srgbClr val="0063AE"/>
                </a:solidFill>
                <a:latin typeface="Arial MT"/>
                <a:cs typeface="Arial MT"/>
              </a:rPr>
              <a:t>IÓ</a:t>
            </a:r>
            <a:r>
              <a:rPr dirty="0" sz="2400" spc="-490">
                <a:solidFill>
                  <a:srgbClr val="0063AE"/>
                </a:solidFill>
                <a:latin typeface="Arial MT"/>
                <a:cs typeface="Arial MT"/>
              </a:rPr>
              <a:t>N</a:t>
            </a:r>
            <a:r>
              <a:rPr dirty="0" sz="2400" spc="95">
                <a:solidFill>
                  <a:srgbClr val="0063AE"/>
                </a:solidFill>
                <a:latin typeface="Arial MT"/>
                <a:cs typeface="Arial MT"/>
              </a:rPr>
              <a:t> </a:t>
            </a:r>
            <a:r>
              <a:rPr dirty="0" sz="2400" spc="-400">
                <a:solidFill>
                  <a:srgbClr val="0063AE"/>
                </a:solidFill>
                <a:latin typeface="Arial MT"/>
                <a:cs typeface="Arial MT"/>
              </a:rPr>
              <a:t>D</a:t>
            </a:r>
            <a:r>
              <a:rPr dirty="0" sz="2400" spc="-484">
                <a:solidFill>
                  <a:srgbClr val="0063AE"/>
                </a:solidFill>
                <a:latin typeface="Arial MT"/>
                <a:cs typeface="Arial MT"/>
              </a:rPr>
              <a:t>E</a:t>
            </a:r>
            <a:r>
              <a:rPr dirty="0" sz="2400" spc="-315">
                <a:solidFill>
                  <a:srgbClr val="0063AE"/>
                </a:solidFill>
                <a:latin typeface="Arial MT"/>
                <a:cs typeface="Arial MT"/>
              </a:rPr>
              <a:t>L</a:t>
            </a:r>
            <a:endParaRPr sz="2400">
              <a:latin typeface="Arial MT"/>
              <a:cs typeface="Arial MT"/>
            </a:endParaRPr>
          </a:p>
          <a:p>
            <a:pPr algn="r" marL="233045" marR="15875" indent="-220979">
              <a:lnSpc>
                <a:spcPts val="2600"/>
              </a:lnSpc>
              <a:spcBef>
                <a:spcPts val="600"/>
              </a:spcBef>
            </a:pPr>
            <a:r>
              <a:rPr dirty="0" sz="2400" spc="20" b="1">
                <a:solidFill>
                  <a:srgbClr val="0063AE"/>
                </a:solidFill>
                <a:latin typeface="Arial"/>
                <a:cs typeface="Arial"/>
              </a:rPr>
              <a:t>MODELO</a:t>
            </a:r>
            <a:r>
              <a:rPr dirty="0" sz="2400" spc="-80" b="1">
                <a:solidFill>
                  <a:srgbClr val="0063AE"/>
                </a:solidFill>
                <a:latin typeface="Arial"/>
                <a:cs typeface="Arial"/>
              </a:rPr>
              <a:t> </a:t>
            </a:r>
            <a:r>
              <a:rPr dirty="0" sz="2400" spc="60" b="1">
                <a:solidFill>
                  <a:srgbClr val="0063AE"/>
                </a:solidFill>
                <a:latin typeface="Arial"/>
                <a:cs typeface="Arial"/>
              </a:rPr>
              <a:t>DE</a:t>
            </a:r>
            <a:r>
              <a:rPr dirty="0" sz="2400" spc="-80" b="1">
                <a:solidFill>
                  <a:srgbClr val="0063AE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0063AE"/>
                </a:solidFill>
                <a:latin typeface="Arial"/>
                <a:cs typeface="Arial"/>
              </a:rPr>
              <a:t>GESTIÓN </a:t>
            </a:r>
            <a:r>
              <a:rPr dirty="0" sz="2400" spc="-650" b="1">
                <a:solidFill>
                  <a:srgbClr val="0063AE"/>
                </a:solidFill>
                <a:latin typeface="Arial"/>
                <a:cs typeface="Arial"/>
              </a:rPr>
              <a:t> </a:t>
            </a:r>
            <a:r>
              <a:rPr dirty="0" sz="2400" spc="60" b="1">
                <a:solidFill>
                  <a:srgbClr val="0063AE"/>
                </a:solidFill>
                <a:latin typeface="Arial"/>
                <a:cs typeface="Arial"/>
              </a:rPr>
              <a:t>DE</a:t>
            </a:r>
            <a:r>
              <a:rPr dirty="0" sz="2400" spc="-95" b="1">
                <a:solidFill>
                  <a:srgbClr val="0063AE"/>
                </a:solidFill>
                <a:latin typeface="Arial"/>
                <a:cs typeface="Arial"/>
              </a:rPr>
              <a:t> </a:t>
            </a:r>
            <a:r>
              <a:rPr dirty="0" sz="2400" spc="-15" b="1">
                <a:solidFill>
                  <a:srgbClr val="0063AE"/>
                </a:solidFill>
                <a:latin typeface="Arial"/>
                <a:cs typeface="Arial"/>
              </a:rPr>
              <a:t>APLICACIÓN</a:t>
            </a:r>
            <a:r>
              <a:rPr dirty="0" sz="2400" spc="-90" b="1">
                <a:solidFill>
                  <a:srgbClr val="0063AE"/>
                </a:solidFill>
                <a:latin typeface="Arial"/>
                <a:cs typeface="Arial"/>
              </a:rPr>
              <a:t> </a:t>
            </a:r>
            <a:r>
              <a:rPr dirty="0" sz="2400" spc="20" b="1">
                <a:solidFill>
                  <a:srgbClr val="0063AE"/>
                </a:solidFill>
                <a:latin typeface="Arial"/>
                <a:cs typeface="Arial"/>
              </a:rPr>
              <a:t>DEL </a:t>
            </a:r>
            <a:r>
              <a:rPr dirty="0" sz="2400" spc="-655" b="1">
                <a:solidFill>
                  <a:srgbClr val="0063AE"/>
                </a:solidFill>
                <a:latin typeface="Arial"/>
                <a:cs typeface="Arial"/>
              </a:rPr>
              <a:t> </a:t>
            </a:r>
            <a:r>
              <a:rPr dirty="0" sz="2400" spc="25" b="1">
                <a:solidFill>
                  <a:srgbClr val="0063AE"/>
                </a:solidFill>
                <a:latin typeface="Arial"/>
                <a:cs typeface="Arial"/>
              </a:rPr>
              <a:t>CONSENTIMIENTO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ts val="2560"/>
              </a:lnSpc>
            </a:pPr>
            <a:r>
              <a:rPr dirty="0" sz="2400" spc="20" b="1">
                <a:solidFill>
                  <a:srgbClr val="0063AE"/>
                </a:solidFill>
                <a:latin typeface="Arial"/>
                <a:cs typeface="Arial"/>
              </a:rPr>
              <a:t>INFORMADO</a:t>
            </a:r>
            <a:endParaRPr sz="2400">
              <a:latin typeface="Arial"/>
              <a:cs typeface="Arial"/>
            </a:endParaRPr>
          </a:p>
          <a:p>
            <a:pPr algn="r" marL="1806575" marR="15875" indent="-432434">
              <a:lnSpc>
                <a:spcPts val="2610"/>
              </a:lnSpc>
              <a:spcBef>
                <a:spcPts val="615"/>
              </a:spcBef>
            </a:pPr>
            <a:r>
              <a:rPr dirty="0" sz="2400" spc="-420">
                <a:solidFill>
                  <a:srgbClr val="0063AE"/>
                </a:solidFill>
                <a:latin typeface="Arial MT"/>
                <a:cs typeface="Arial MT"/>
              </a:rPr>
              <a:t>E</a:t>
            </a:r>
            <a:r>
              <a:rPr dirty="0" sz="2400" spc="-555">
                <a:solidFill>
                  <a:srgbClr val="0063AE"/>
                </a:solidFill>
                <a:latin typeface="Arial MT"/>
                <a:cs typeface="Arial MT"/>
              </a:rPr>
              <a:t>N</a:t>
            </a:r>
            <a:r>
              <a:rPr dirty="0" sz="2400" spc="100">
                <a:solidFill>
                  <a:srgbClr val="0063AE"/>
                </a:solidFill>
                <a:latin typeface="Arial MT"/>
                <a:cs typeface="Arial MT"/>
              </a:rPr>
              <a:t> </a:t>
            </a:r>
            <a:r>
              <a:rPr dirty="0" sz="2400" spc="-250">
                <a:solidFill>
                  <a:srgbClr val="0063AE"/>
                </a:solidFill>
                <a:latin typeface="Arial MT"/>
                <a:cs typeface="Arial MT"/>
              </a:rPr>
              <a:t>L</a:t>
            </a:r>
            <a:r>
              <a:rPr dirty="0" sz="2400" spc="-415">
                <a:solidFill>
                  <a:srgbClr val="0063AE"/>
                </a:solidFill>
                <a:latin typeface="Arial MT"/>
                <a:cs typeface="Arial MT"/>
              </a:rPr>
              <a:t>A</a:t>
            </a:r>
            <a:r>
              <a:rPr dirty="0" sz="2400" spc="100">
                <a:solidFill>
                  <a:srgbClr val="0063AE"/>
                </a:solidFill>
                <a:latin typeface="Arial MT"/>
                <a:cs typeface="Arial MT"/>
              </a:rPr>
              <a:t> </a:t>
            </a:r>
            <a:r>
              <a:rPr dirty="0" sz="2400" spc="-320">
                <a:solidFill>
                  <a:srgbClr val="0063AE"/>
                </a:solidFill>
                <a:latin typeface="Arial MT"/>
                <a:cs typeface="Arial MT"/>
              </a:rPr>
              <a:t>PRÁCTICA  </a:t>
            </a:r>
            <a:r>
              <a:rPr dirty="0" sz="2400" spc="-335">
                <a:solidFill>
                  <a:srgbClr val="0063AE"/>
                </a:solidFill>
                <a:latin typeface="Arial MT"/>
                <a:cs typeface="Arial MT"/>
              </a:rPr>
              <a:t>ASISTENCIAL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2428" y="449089"/>
            <a:ext cx="339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5">
                <a:solidFill>
                  <a:srgbClr val="706F6F"/>
                </a:solidFill>
                <a:latin typeface="Cambria"/>
                <a:cs typeface="Cambria"/>
              </a:rPr>
              <a:t>48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7233" y="1632703"/>
            <a:ext cx="5786120" cy="838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 b="1">
                <a:solidFill>
                  <a:srgbClr val="00A4E3"/>
                </a:solidFill>
                <a:latin typeface="Arial"/>
                <a:cs typeface="Arial"/>
              </a:rPr>
              <a:t>Re</a:t>
            </a:r>
            <a:r>
              <a:rPr dirty="0" sz="1200" spc="-120" b="1">
                <a:solidFill>
                  <a:srgbClr val="00A4E3"/>
                </a:solidFill>
                <a:latin typeface="Arial"/>
                <a:cs typeface="Arial"/>
              </a:rPr>
              <a:t>v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ocación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del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consentimiento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informado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35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90">
                <a:latin typeface="Arial MT"/>
                <a:cs typeface="Arial MT"/>
              </a:rPr>
              <a:t>tiene </a:t>
            </a:r>
            <a:r>
              <a:rPr dirty="0" sz="1200" spc="-110">
                <a:latin typeface="Arial MT"/>
                <a:cs typeface="Arial MT"/>
              </a:rPr>
              <a:t>derecho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00">
                <a:latin typeface="Arial MT"/>
                <a:cs typeface="Arial MT"/>
              </a:rPr>
              <a:t>revocar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65">
                <a:latin typeface="Arial MT"/>
                <a:cs typeface="Arial MT"/>
              </a:rPr>
              <a:t>retirar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5">
                <a:latin typeface="Arial MT"/>
                <a:cs typeface="Arial MT"/>
              </a:rPr>
              <a:t>consentimiento informado </a:t>
            </a:r>
            <a:r>
              <a:rPr dirty="0" sz="1200" spc="-100">
                <a:latin typeface="Arial MT"/>
                <a:cs typeface="Arial MT"/>
              </a:rPr>
              <a:t>respecto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95">
                <a:latin typeface="Arial MT"/>
                <a:cs typeface="Arial MT"/>
              </a:rPr>
              <a:t>procedimiento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curso. </a:t>
            </a: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 </a:t>
            </a:r>
            <a:r>
              <a:rPr dirty="0" sz="1200" spc="-90">
                <a:latin typeface="Arial MT"/>
                <a:cs typeface="Arial MT"/>
              </a:rPr>
              <a:t>informará </a:t>
            </a:r>
            <a:r>
              <a:rPr dirty="0" sz="1200" spc="-120">
                <a:latin typeface="Arial MT"/>
                <a:cs typeface="Arial MT"/>
              </a:rPr>
              <a:t>adecuadamente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0">
                <a:latin typeface="Arial MT"/>
                <a:cs typeface="Arial MT"/>
              </a:rPr>
              <a:t>riesgos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suponga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esta </a:t>
            </a:r>
            <a:r>
              <a:rPr dirty="0" sz="1200" spc="-90">
                <a:latin typeface="Arial MT"/>
                <a:cs typeface="Arial MT"/>
              </a:rPr>
              <a:t>decisión. </a:t>
            </a:r>
            <a:r>
              <a:rPr dirty="0" sz="1200" spc="-170">
                <a:latin typeface="Arial MT"/>
                <a:cs typeface="Arial MT"/>
              </a:rPr>
              <a:t>No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10">
                <a:latin typeface="Arial MT"/>
                <a:cs typeface="Arial MT"/>
              </a:rPr>
              <a:t>podrá </a:t>
            </a:r>
            <a:r>
              <a:rPr dirty="0" sz="1200" spc="-100">
                <a:latin typeface="Arial MT"/>
                <a:cs typeface="Arial MT"/>
              </a:rPr>
              <a:t>revocar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70">
                <a:latin typeface="Arial MT"/>
                <a:cs typeface="Arial MT"/>
              </a:rPr>
              <a:t>si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130">
                <a:latin typeface="Arial MT"/>
                <a:cs typeface="Arial MT"/>
              </a:rPr>
              <a:t>vez </a:t>
            </a:r>
            <a:r>
              <a:rPr dirty="0" sz="1200" spc="-85">
                <a:latin typeface="Arial MT"/>
                <a:cs typeface="Arial MT"/>
              </a:rPr>
              <a:t>iniciado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procedimiento </a:t>
            </a:r>
            <a:r>
              <a:rPr dirty="0" sz="1200" spc="-100">
                <a:latin typeface="Arial MT"/>
                <a:cs typeface="Arial MT"/>
              </a:rPr>
              <a:t>médico,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suspensión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10">
                <a:latin typeface="Arial MT"/>
                <a:cs typeface="Arial MT"/>
              </a:rPr>
              <a:t>mismo </a:t>
            </a:r>
            <a:r>
              <a:rPr dirty="0" sz="1200" spc="-80">
                <a:latin typeface="Arial MT"/>
                <a:cs typeface="Arial MT"/>
              </a:rPr>
              <a:t>implica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95">
                <a:latin typeface="Arial MT"/>
                <a:cs typeface="Arial MT"/>
              </a:rPr>
              <a:t>riesgo </a:t>
            </a:r>
            <a:r>
              <a:rPr dirty="0" sz="1200" spc="-65">
                <a:latin typeface="Arial MT"/>
                <a:cs typeface="Arial MT"/>
              </a:rPr>
              <a:t>vital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90">
                <a:latin typeface="Arial MT"/>
                <a:cs typeface="Arial MT"/>
              </a:rPr>
              <a:t>del paciente.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caso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revocatoria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</a:t>
            </a:r>
            <a:r>
              <a:rPr dirty="0" sz="1200" spc="-90">
                <a:latin typeface="Arial MT"/>
                <a:cs typeface="Arial MT"/>
              </a:rPr>
              <a:t>informado,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14">
                <a:latin typeface="Arial MT"/>
                <a:cs typeface="Arial MT"/>
              </a:rPr>
              <a:t>deberá </a:t>
            </a:r>
            <a:r>
              <a:rPr dirty="0" sz="1200" spc="-70">
                <a:latin typeface="Arial MT"/>
                <a:cs typeface="Arial MT"/>
              </a:rPr>
              <a:t>firmar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acápite </a:t>
            </a:r>
            <a:r>
              <a:rPr dirty="0" sz="1200" spc="-100">
                <a:latin typeface="Arial MT"/>
                <a:cs typeface="Arial MT"/>
              </a:rPr>
              <a:t>correspondiente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revocación,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85">
                <a:latin typeface="Arial MT"/>
                <a:cs typeface="Arial MT"/>
              </a:rPr>
              <a:t> formulario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consentimiento.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Comités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Ética</a:t>
            </a:r>
            <a:r>
              <a:rPr dirty="0" sz="1200" spc="-1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Asistenciales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para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45" b="1">
                <a:solidFill>
                  <a:srgbClr val="00A4E3"/>
                </a:solidFill>
                <a:latin typeface="Arial"/>
                <a:cs typeface="Arial"/>
              </a:rPr>
              <a:t>la</a:t>
            </a:r>
            <a:r>
              <a:rPr dirty="0" sz="1200" spc="-1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Salud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y</a:t>
            </a:r>
            <a:r>
              <a:rPr dirty="0" sz="1200" spc="-1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consentimiento</a:t>
            </a:r>
            <a:r>
              <a:rPr dirty="0" sz="1200" spc="-20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informado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30">
                <a:latin typeface="Arial MT"/>
                <a:cs typeface="Arial MT"/>
              </a:rPr>
              <a:t>Los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Comités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Ética </a:t>
            </a:r>
            <a:r>
              <a:rPr dirty="0" sz="1200" spc="-95">
                <a:latin typeface="Arial MT"/>
                <a:cs typeface="Arial MT"/>
              </a:rPr>
              <a:t>Asistenciales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20">
                <a:latin typeface="Arial MT"/>
                <a:cs typeface="Arial MT"/>
              </a:rPr>
              <a:t>Salud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(CEAS)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podrán </a:t>
            </a:r>
            <a:r>
              <a:rPr dirty="0" sz="1200" spc="-100">
                <a:latin typeface="Arial MT"/>
                <a:cs typeface="Arial MT"/>
              </a:rPr>
              <a:t>ser consultados por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salud,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20">
                <a:latin typeface="Arial MT"/>
                <a:cs typeface="Arial MT"/>
              </a:rPr>
              <a:t>casos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5">
                <a:latin typeface="Arial MT"/>
                <a:cs typeface="Arial MT"/>
              </a:rPr>
              <a:t>cuales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95">
                <a:latin typeface="Arial MT"/>
                <a:cs typeface="Arial MT"/>
              </a:rPr>
              <a:t>estime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decisión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100">
                <a:latin typeface="Arial MT"/>
                <a:cs typeface="Arial MT"/>
              </a:rPr>
              <a:t>representante </a:t>
            </a:r>
            <a:r>
              <a:rPr dirty="0" sz="1200" spc="-85">
                <a:latin typeface="Arial MT"/>
                <a:cs typeface="Arial MT"/>
              </a:rPr>
              <a:t>legal </a:t>
            </a:r>
            <a:r>
              <a:rPr dirty="0" sz="1200" spc="-125">
                <a:latin typeface="Arial MT"/>
                <a:cs typeface="Arial MT"/>
              </a:rPr>
              <a:t>de no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recibir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tratamiento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indicado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expone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graves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daños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alto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riesgo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muerte.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12700" marR="5080">
              <a:lnSpc>
                <a:spcPts val="1400"/>
              </a:lnSpc>
              <a:spcBef>
                <a:spcPts val="5"/>
              </a:spcBef>
            </a:pPr>
            <a:r>
              <a:rPr dirty="0" sz="1200" spc="-135">
                <a:latin typeface="Arial MT"/>
                <a:cs typeface="Arial MT"/>
              </a:rPr>
              <a:t>También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10">
                <a:latin typeface="Arial MT"/>
                <a:cs typeface="Arial MT"/>
              </a:rPr>
              <a:t>podrá </a:t>
            </a:r>
            <a:r>
              <a:rPr dirty="0" sz="1200" spc="-90">
                <a:latin typeface="Arial MT"/>
                <a:cs typeface="Arial MT"/>
              </a:rPr>
              <a:t>consultar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20">
                <a:latin typeface="Arial MT"/>
                <a:cs typeface="Arial MT"/>
              </a:rPr>
              <a:t>casos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5">
                <a:latin typeface="Arial MT"/>
                <a:cs typeface="Arial MT"/>
              </a:rPr>
              <a:t>cuales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05">
                <a:latin typeface="Arial MT"/>
                <a:cs typeface="Arial MT"/>
              </a:rPr>
              <a:t>tenga </a:t>
            </a:r>
            <a:r>
              <a:rPr dirty="0" sz="1200" spc="-120">
                <a:latin typeface="Arial MT"/>
                <a:cs typeface="Arial MT"/>
              </a:rPr>
              <a:t>duda </a:t>
            </a:r>
            <a:r>
              <a:rPr dirty="0" sz="1200" spc="-100">
                <a:latin typeface="Arial MT"/>
                <a:cs typeface="Arial MT"/>
              </a:rPr>
              <a:t>respecto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aplicación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75">
                <a:latin typeface="Arial MT"/>
                <a:cs typeface="Arial MT"/>
              </a:rPr>
              <a:t>limitación 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esfuerzo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terapéutico.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95" b="1">
                <a:solidFill>
                  <a:srgbClr val="00A4E3"/>
                </a:solidFill>
                <a:latin typeface="Arial"/>
                <a:cs typeface="Arial"/>
              </a:rPr>
              <a:t>Modelo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consentimiento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informado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00A4E3"/>
                </a:solidFill>
                <a:latin typeface="Arial"/>
                <a:cs typeface="Arial"/>
              </a:rPr>
              <a:t>escrito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12700" marR="5080">
              <a:lnSpc>
                <a:spcPts val="1400"/>
              </a:lnSpc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20">
                <a:latin typeface="Arial MT"/>
                <a:cs typeface="Arial MT"/>
              </a:rPr>
              <a:t>casos</a:t>
            </a:r>
            <a:r>
              <a:rPr dirty="0" sz="1200" spc="-114">
                <a:latin typeface="Arial MT"/>
                <a:cs typeface="Arial MT"/>
              </a:rPr>
              <a:t> que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requiera </a:t>
            </a:r>
            <a:r>
              <a:rPr dirty="0" sz="1200" spc="-114">
                <a:latin typeface="Arial MT"/>
                <a:cs typeface="Arial MT"/>
              </a:rPr>
              <a:t>un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 informado </a:t>
            </a:r>
            <a:r>
              <a:rPr dirty="0" sz="1200" spc="-80">
                <a:latin typeface="Arial MT"/>
                <a:cs typeface="Arial MT"/>
              </a:rPr>
              <a:t>suscrito,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documento </a:t>
            </a:r>
            <a:r>
              <a:rPr dirty="0" sz="1200" spc="-114">
                <a:latin typeface="Arial MT"/>
                <a:cs typeface="Arial MT"/>
              </a:rPr>
              <a:t>deberá </a:t>
            </a:r>
            <a:r>
              <a:rPr dirty="0" sz="1200" spc="-105">
                <a:latin typeface="Arial MT"/>
                <a:cs typeface="Arial MT"/>
              </a:rPr>
              <a:t>ser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escrito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 </a:t>
            </a:r>
            <a:r>
              <a:rPr dirty="0" sz="1200" spc="-105">
                <a:latin typeface="Arial MT"/>
                <a:cs typeface="Arial MT"/>
              </a:rPr>
              <a:t>español,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10">
                <a:latin typeface="Arial MT"/>
                <a:cs typeface="Arial MT"/>
              </a:rPr>
              <a:t>será </a:t>
            </a:r>
            <a:r>
              <a:rPr dirty="0" sz="1200" spc="-85">
                <a:latin typeface="Arial MT"/>
                <a:cs typeface="Arial MT"/>
              </a:rPr>
              <a:t>traducido </a:t>
            </a:r>
            <a:r>
              <a:rPr dirty="0" sz="1200" spc="-100">
                <a:latin typeface="Arial MT"/>
                <a:cs typeface="Arial MT"/>
              </a:rPr>
              <a:t>verbalmente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10">
                <a:latin typeface="Arial MT"/>
                <a:cs typeface="Arial MT"/>
              </a:rPr>
              <a:t>personas </a:t>
            </a:r>
            <a:r>
              <a:rPr dirty="0" sz="1200" spc="-114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105">
                <a:latin typeface="Arial MT"/>
                <a:cs typeface="Arial MT"/>
              </a:rPr>
              <a:t>hablen este </a:t>
            </a:r>
            <a:r>
              <a:rPr dirty="0" sz="1200" spc="-85">
                <a:latin typeface="Arial MT"/>
                <a:cs typeface="Arial MT"/>
              </a:rPr>
              <a:t>idioma. </a:t>
            </a:r>
            <a:r>
              <a:rPr dirty="0" sz="1200" spc="-180">
                <a:latin typeface="Arial MT"/>
                <a:cs typeface="Arial MT"/>
              </a:rPr>
              <a:t>Un </a:t>
            </a:r>
            <a:r>
              <a:rPr dirty="0" sz="1200" spc="-85">
                <a:latin typeface="Arial MT"/>
                <a:cs typeface="Arial MT"/>
              </a:rPr>
              <a:t>formulario </a:t>
            </a:r>
            <a:r>
              <a:rPr dirty="0" sz="1200" spc="-114">
                <a:latin typeface="Arial MT"/>
                <a:cs typeface="Arial MT"/>
              </a:rPr>
              <a:t>deberá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contener: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buAutoNum type="alphaLcPeriod"/>
              <a:tabLst>
                <a:tab pos="241935" algn="l"/>
              </a:tabLst>
            </a:pPr>
            <a:r>
              <a:rPr dirty="0" sz="1200" spc="-180" b="1">
                <a:latin typeface="Arial"/>
                <a:cs typeface="Arial"/>
              </a:rPr>
              <a:t>D</a:t>
            </a:r>
            <a:r>
              <a:rPr dirty="0" sz="1200" spc="-55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t</a:t>
            </a:r>
            <a:r>
              <a:rPr dirty="0" sz="1200" spc="-125" b="1">
                <a:latin typeface="Arial"/>
                <a:cs typeface="Arial"/>
              </a:rPr>
              <a:t>o</a:t>
            </a:r>
            <a:r>
              <a:rPr dirty="0" sz="1200" spc="-120" b="1">
                <a:latin typeface="Arial"/>
                <a:cs typeface="Arial"/>
              </a:rPr>
              <a:t>s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125" b="1">
                <a:latin typeface="Arial"/>
                <a:cs typeface="Arial"/>
              </a:rPr>
              <a:t>g</a:t>
            </a:r>
            <a:r>
              <a:rPr dirty="0" sz="1200" spc="-80" b="1">
                <a:latin typeface="Arial"/>
                <a:cs typeface="Arial"/>
              </a:rPr>
              <a:t>e</a:t>
            </a:r>
            <a:r>
              <a:rPr dirty="0" sz="1200" spc="-114" b="1">
                <a:latin typeface="Arial"/>
                <a:cs typeface="Arial"/>
              </a:rPr>
              <a:t>n</a:t>
            </a:r>
            <a:r>
              <a:rPr dirty="0" sz="1200" spc="-85" b="1">
                <a:latin typeface="Arial"/>
                <a:cs typeface="Arial"/>
              </a:rPr>
              <a:t>e</a:t>
            </a:r>
            <a:r>
              <a:rPr dirty="0" sz="1200" spc="-40" b="1">
                <a:latin typeface="Arial"/>
                <a:cs typeface="Arial"/>
              </a:rPr>
              <a:t>r</a:t>
            </a:r>
            <a:r>
              <a:rPr dirty="0" sz="1200" spc="-50" b="1">
                <a:latin typeface="Arial"/>
                <a:cs typeface="Arial"/>
              </a:rPr>
              <a:t>al</a:t>
            </a:r>
            <a:r>
              <a:rPr dirty="0" sz="1200" spc="-75" b="1">
                <a:latin typeface="Arial"/>
                <a:cs typeface="Arial"/>
              </a:rPr>
              <a:t>e</a:t>
            </a:r>
            <a:r>
              <a:rPr dirty="0" sz="1200" spc="-95" b="1">
                <a:latin typeface="Arial"/>
                <a:cs typeface="Arial"/>
              </a:rPr>
              <a:t>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lphaLcPeriod"/>
            </a:pPr>
            <a:endParaRPr sz="1250">
              <a:latin typeface="Arial"/>
              <a:cs typeface="Arial"/>
            </a:endParaRPr>
          </a:p>
          <a:p>
            <a:pPr lvl="1" marL="444500" marR="5080" indent="-228600">
              <a:lnSpc>
                <a:spcPts val="1400"/>
              </a:lnSpc>
              <a:spcBef>
                <a:spcPts val="5"/>
              </a:spcBef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00">
                <a:latin typeface="Arial MT"/>
                <a:cs typeface="Arial MT"/>
              </a:rPr>
              <a:t>Título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formulario,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según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procedimiento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médico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consentimiento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informado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al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que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refiera.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SimSun"/>
              <a:buChar char="•"/>
            </a:pPr>
            <a:endParaRPr sz="1200">
              <a:latin typeface="Arial MT"/>
              <a:cs typeface="Arial MT"/>
            </a:endParaRPr>
          </a:p>
          <a:p>
            <a:pPr lvl="1" marL="444500" marR="6350" indent="-228600">
              <a:lnSpc>
                <a:spcPts val="14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35">
                <a:latin typeface="Arial MT"/>
                <a:cs typeface="Arial MT"/>
              </a:rPr>
              <a:t>Encabezado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que</a:t>
            </a:r>
            <a:r>
              <a:rPr dirty="0" sz="1200" spc="-105">
                <a:latin typeface="Arial MT"/>
                <a:cs typeface="Arial MT"/>
              </a:rPr>
              <a:t> comprenda: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nombre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establecimiento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salud,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nombre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servicio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45">
                <a:latin typeface="Arial MT"/>
                <a:cs typeface="Arial MT"/>
              </a:rPr>
              <a:t>é</a:t>
            </a:r>
            <a:r>
              <a:rPr dirty="0" sz="1200" spc="-100">
                <a:latin typeface="Arial MT"/>
                <a:cs typeface="Arial MT"/>
              </a:rPr>
              <a:t>d</a:t>
            </a:r>
            <a:r>
              <a:rPr dirty="0" sz="1200" spc="-35">
                <a:latin typeface="Arial MT"/>
                <a:cs typeface="Arial MT"/>
              </a:rPr>
              <a:t>i</a:t>
            </a:r>
            <a:r>
              <a:rPr dirty="0" sz="1200" spc="-90">
                <a:latin typeface="Arial MT"/>
                <a:cs typeface="Arial MT"/>
              </a:rPr>
              <a:t>c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q</a:t>
            </a:r>
            <a:r>
              <a:rPr dirty="0" sz="1200" spc="-85">
                <a:latin typeface="Arial MT"/>
                <a:cs typeface="Arial MT"/>
              </a:rPr>
              <a:t>u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r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a</a:t>
            </a:r>
            <a:r>
              <a:rPr dirty="0" sz="1200" spc="-85">
                <a:latin typeface="Arial MT"/>
                <a:cs typeface="Arial MT"/>
              </a:rPr>
              <a:t>lizará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</a:t>
            </a:r>
            <a:r>
              <a:rPr dirty="0" sz="1200" spc="-100">
                <a:latin typeface="Arial MT"/>
                <a:cs typeface="Arial MT"/>
              </a:rPr>
              <a:t>o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d</a:t>
            </a:r>
            <a:r>
              <a:rPr dirty="0" sz="1200" spc="-30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80">
                <a:latin typeface="Arial MT"/>
                <a:cs typeface="Arial MT"/>
              </a:rPr>
              <a:t>nto.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229">
                <a:latin typeface="Arial MT"/>
                <a:cs typeface="Arial MT"/>
              </a:rPr>
              <a:t>F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25">
                <a:latin typeface="Arial MT"/>
                <a:cs typeface="Arial MT"/>
              </a:rPr>
              <a:t>ha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h</a:t>
            </a:r>
            <a:r>
              <a:rPr dirty="0" sz="1200" spc="-120">
                <a:latin typeface="Arial MT"/>
                <a:cs typeface="Arial MT"/>
              </a:rPr>
              <a:t>o</a:t>
            </a:r>
            <a:r>
              <a:rPr dirty="0" sz="1200" spc="-30">
                <a:latin typeface="Arial MT"/>
                <a:cs typeface="Arial MT"/>
              </a:rPr>
              <a:t>r</a:t>
            </a:r>
            <a:r>
              <a:rPr dirty="0" sz="1200" spc="-90">
                <a:latin typeface="Arial MT"/>
                <a:cs typeface="Arial MT"/>
              </a:rPr>
              <a:t>a.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200">
                <a:latin typeface="Arial MT"/>
                <a:cs typeface="Arial MT"/>
              </a:rPr>
              <a:t>N</a:t>
            </a:r>
            <a:r>
              <a:rPr dirty="0" sz="1200" spc="-105">
                <a:latin typeface="Arial MT"/>
                <a:cs typeface="Arial MT"/>
              </a:rPr>
              <a:t>ú</a:t>
            </a:r>
            <a:r>
              <a:rPr dirty="0" sz="1200" spc="-140">
                <a:latin typeface="Arial MT"/>
                <a:cs typeface="Arial MT"/>
              </a:rPr>
              <a:t>me</a:t>
            </a:r>
            <a:r>
              <a:rPr dirty="0" sz="1200" spc="-65">
                <a:latin typeface="Arial MT"/>
                <a:cs typeface="Arial MT"/>
              </a:rPr>
              <a:t>r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cé</a:t>
            </a:r>
            <a:r>
              <a:rPr dirty="0" sz="1200" spc="-120">
                <a:latin typeface="Arial MT"/>
                <a:cs typeface="Arial MT"/>
              </a:rPr>
              <a:t>d</a:t>
            </a:r>
            <a:r>
              <a:rPr dirty="0" sz="1200" spc="-110">
                <a:latin typeface="Arial MT"/>
                <a:cs typeface="Arial MT"/>
              </a:rPr>
              <a:t>u</a:t>
            </a:r>
            <a:r>
              <a:rPr dirty="0" sz="1200" spc="-15">
                <a:latin typeface="Arial MT"/>
                <a:cs typeface="Arial MT"/>
              </a:rPr>
              <a:t>l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75">
                <a:latin typeface="Arial MT"/>
                <a:cs typeface="Arial MT"/>
              </a:rPr>
              <a:t>/</a:t>
            </a:r>
            <a:r>
              <a:rPr dirty="0" sz="1200" spc="-150">
                <a:latin typeface="Arial MT"/>
                <a:cs typeface="Arial MT"/>
              </a:rPr>
              <a:t>H</a:t>
            </a:r>
            <a:r>
              <a:rPr dirty="0" sz="1200" spc="-254">
                <a:latin typeface="Arial MT"/>
                <a:cs typeface="Arial MT"/>
              </a:rPr>
              <a:t>C</a:t>
            </a:r>
            <a:r>
              <a:rPr dirty="0" sz="1200" spc="-245">
                <a:latin typeface="Arial MT"/>
                <a:cs typeface="Arial MT"/>
              </a:rPr>
              <a:t>U</a:t>
            </a:r>
            <a:r>
              <a:rPr dirty="0" sz="1200" spc="-5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90">
                <a:latin typeface="Arial MT"/>
                <a:cs typeface="Arial MT"/>
              </a:rPr>
              <a:t>N</a:t>
            </a:r>
            <a:r>
              <a:rPr dirty="0" sz="1200" spc="-145">
                <a:latin typeface="Arial MT"/>
                <a:cs typeface="Arial MT"/>
              </a:rPr>
              <a:t>o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00">
                <a:latin typeface="Arial MT"/>
                <a:cs typeface="Arial MT"/>
              </a:rPr>
              <a:t>b</a:t>
            </a:r>
            <a:r>
              <a:rPr dirty="0" sz="1200" spc="-45">
                <a:latin typeface="Arial MT"/>
                <a:cs typeface="Arial MT"/>
              </a:rPr>
              <a:t>r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s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120">
                <a:latin typeface="Arial MT"/>
                <a:cs typeface="Arial MT"/>
              </a:rPr>
              <a:t>o</a:t>
            </a:r>
            <a:r>
              <a:rPr dirty="0" sz="1200" spc="-145">
                <a:latin typeface="Arial MT"/>
                <a:cs typeface="Arial MT"/>
              </a:rPr>
              <a:t>m</a:t>
            </a:r>
            <a:r>
              <a:rPr dirty="0" sz="1200" spc="-110">
                <a:latin typeface="Arial MT"/>
                <a:cs typeface="Arial MT"/>
              </a:rPr>
              <a:t>p</a:t>
            </a:r>
            <a:r>
              <a:rPr dirty="0" sz="1200" spc="-15">
                <a:latin typeface="Arial MT"/>
                <a:cs typeface="Arial MT"/>
              </a:rPr>
              <a:t>l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tos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</a:t>
            </a:r>
            <a:r>
              <a:rPr dirty="0" sz="1200" spc="-120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p</a:t>
            </a:r>
            <a:r>
              <a:rPr dirty="0" sz="1200" spc="-105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45">
                <a:latin typeface="Arial MT"/>
                <a:cs typeface="Arial MT"/>
              </a:rPr>
              <a:t>i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n</a:t>
            </a:r>
            <a:r>
              <a:rPr dirty="0" sz="1200" spc="-70">
                <a:latin typeface="Arial MT"/>
                <a:cs typeface="Arial MT"/>
              </a:rPr>
              <a:t>te.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20">
                <a:latin typeface="Arial MT"/>
                <a:cs typeface="Arial MT"/>
              </a:rPr>
              <a:t>Tipo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atención: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internación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ambulatorio.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dirty="0" sz="1200" spc="-135" b="1">
                <a:latin typeface="Arial"/>
                <a:cs typeface="Arial"/>
              </a:rPr>
              <a:t>De</a:t>
            </a:r>
            <a:r>
              <a:rPr dirty="0" sz="1200" spc="-114" b="1">
                <a:latin typeface="Arial"/>
                <a:cs typeface="Arial"/>
              </a:rPr>
              <a:t>s</a:t>
            </a:r>
            <a:r>
              <a:rPr dirty="0" sz="1200" spc="-55" b="1">
                <a:latin typeface="Arial"/>
                <a:cs typeface="Arial"/>
              </a:rPr>
              <a:t>cr</a:t>
            </a:r>
            <a:r>
              <a:rPr dirty="0" sz="1200" spc="-20" b="1">
                <a:latin typeface="Arial"/>
                <a:cs typeface="Arial"/>
              </a:rPr>
              <a:t>i</a:t>
            </a:r>
            <a:r>
              <a:rPr dirty="0" sz="1200" spc="-125" b="1">
                <a:latin typeface="Arial"/>
                <a:cs typeface="Arial"/>
              </a:rPr>
              <a:t>p</a:t>
            </a:r>
            <a:r>
              <a:rPr dirty="0" sz="1200" spc="-7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130" b="1">
                <a:latin typeface="Arial"/>
                <a:cs typeface="Arial"/>
              </a:rPr>
              <a:t>ó</a:t>
            </a:r>
            <a:r>
              <a:rPr dirty="0" sz="1200" spc="-114" b="1">
                <a:latin typeface="Arial"/>
                <a:cs typeface="Arial"/>
              </a:rPr>
              <a:t>n</a:t>
            </a:r>
            <a:r>
              <a:rPr dirty="0" sz="1200" spc="-150" b="1">
                <a:latin typeface="Arial"/>
                <a:cs typeface="Arial"/>
              </a:rPr>
              <a:t> </a:t>
            </a:r>
            <a:r>
              <a:rPr dirty="0" sz="1200" spc="-110" b="1">
                <a:latin typeface="Arial"/>
                <a:cs typeface="Arial"/>
              </a:rPr>
              <a:t>d</a:t>
            </a:r>
            <a:r>
              <a:rPr dirty="0" sz="1200" spc="-60" b="1">
                <a:latin typeface="Arial"/>
                <a:cs typeface="Arial"/>
              </a:rPr>
              <a:t>el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25" b="1">
                <a:latin typeface="Arial"/>
                <a:cs typeface="Arial"/>
              </a:rPr>
              <a:t>p</a:t>
            </a:r>
            <a:r>
              <a:rPr dirty="0" sz="1200" spc="-40" b="1">
                <a:latin typeface="Arial"/>
                <a:cs typeface="Arial"/>
              </a:rPr>
              <a:t>r</a:t>
            </a:r>
            <a:r>
              <a:rPr dirty="0" sz="1200" spc="-120" b="1">
                <a:latin typeface="Arial"/>
                <a:cs typeface="Arial"/>
              </a:rPr>
              <a:t>o</a:t>
            </a:r>
            <a:r>
              <a:rPr dirty="0" sz="1200" spc="-105" b="1">
                <a:latin typeface="Arial"/>
                <a:cs typeface="Arial"/>
              </a:rPr>
              <a:t>c</a:t>
            </a:r>
            <a:r>
              <a:rPr dirty="0" sz="1200" spc="-80" b="1">
                <a:latin typeface="Arial"/>
                <a:cs typeface="Arial"/>
              </a:rPr>
              <a:t>e</a:t>
            </a:r>
            <a:r>
              <a:rPr dirty="0" sz="1200" spc="-125" b="1">
                <a:latin typeface="Arial"/>
                <a:cs typeface="Arial"/>
              </a:rPr>
              <a:t>d</a:t>
            </a:r>
            <a:r>
              <a:rPr dirty="0" sz="1200" spc="10" b="1">
                <a:latin typeface="Arial"/>
                <a:cs typeface="Arial"/>
              </a:rPr>
              <a:t>i</a:t>
            </a:r>
            <a:r>
              <a:rPr dirty="0" sz="1200" spc="-105" b="1">
                <a:latin typeface="Arial"/>
                <a:cs typeface="Arial"/>
              </a:rPr>
              <a:t>m</a:t>
            </a:r>
            <a:r>
              <a:rPr dirty="0" sz="1200" spc="-30" b="1">
                <a:latin typeface="Arial"/>
                <a:cs typeface="Arial"/>
              </a:rPr>
              <a:t>i</a:t>
            </a:r>
            <a:r>
              <a:rPr dirty="0" sz="1200" spc="-100" b="1">
                <a:latin typeface="Arial"/>
                <a:cs typeface="Arial"/>
              </a:rPr>
              <a:t>e</a:t>
            </a:r>
            <a:r>
              <a:rPr dirty="0" sz="1200" spc="-114" b="1">
                <a:latin typeface="Arial"/>
                <a:cs typeface="Arial"/>
              </a:rPr>
              <a:t>n</a:t>
            </a:r>
            <a:r>
              <a:rPr dirty="0" sz="1200" spc="-35" b="1">
                <a:latin typeface="Arial"/>
                <a:cs typeface="Arial"/>
              </a:rPr>
              <a:t>t</a:t>
            </a:r>
            <a:r>
              <a:rPr dirty="0" sz="1200" spc="-135" b="1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lphaLcPeriod"/>
            </a:pPr>
            <a:endParaRPr sz="1150">
              <a:latin typeface="Arial"/>
              <a:cs typeface="Arial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30">
                <a:latin typeface="Arial MT"/>
                <a:cs typeface="Arial MT"/>
              </a:rPr>
              <a:t>Nombre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tipo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(diagnóstico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terapéutico).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spcBef>
                <a:spcPts val="5"/>
              </a:spcBef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90">
                <a:latin typeface="Arial MT"/>
                <a:cs typeface="Arial MT"/>
              </a:rPr>
              <a:t>¿En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qué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consiste?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70">
                <a:latin typeface="Arial MT"/>
                <a:cs typeface="Arial MT"/>
              </a:rPr>
              <a:t>¿Cómo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realiza?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3522" y="449089"/>
            <a:ext cx="328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0">
                <a:solidFill>
                  <a:srgbClr val="706F6F"/>
                </a:solidFill>
                <a:latin typeface="Trebuchet MS"/>
                <a:cs typeface="Trebuchet MS"/>
              </a:rPr>
              <a:t>49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46" y="1632703"/>
            <a:ext cx="5790565" cy="8387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4500" indent="-229235">
              <a:lnSpc>
                <a:spcPct val="100000"/>
              </a:lnSpc>
              <a:spcBef>
                <a:spcPts val="100"/>
              </a:spcBef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10">
                <a:latin typeface="Arial MT"/>
                <a:cs typeface="Arial MT"/>
              </a:rPr>
              <a:t>Duración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proximada.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10">
                <a:latin typeface="Arial MT"/>
                <a:cs typeface="Arial MT"/>
              </a:rPr>
              <a:t>Gráfico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previamente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seleccionado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formulario.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lphaLcPeriod" startAt="3"/>
              <a:tabLst>
                <a:tab pos="241300" algn="l"/>
              </a:tabLst>
            </a:pPr>
            <a:r>
              <a:rPr dirty="0" sz="1200" spc="-100" b="1">
                <a:latin typeface="Arial"/>
                <a:cs typeface="Arial"/>
              </a:rPr>
              <a:t>Beneficio</a:t>
            </a:r>
            <a:r>
              <a:rPr dirty="0" sz="1200" spc="-100" b="1">
                <a:latin typeface="Arial"/>
                <a:cs typeface="Arial"/>
              </a:rPr>
              <a:t>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y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riesgos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lphaLcPeriod" startAt="3"/>
            </a:pPr>
            <a:endParaRPr sz="1150">
              <a:latin typeface="Arial"/>
              <a:cs typeface="Arial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215">
                <a:latin typeface="Arial MT"/>
                <a:cs typeface="Arial MT"/>
              </a:rPr>
              <a:t>¿</a:t>
            </a:r>
            <a:r>
              <a:rPr dirty="0" sz="1200" spc="-254">
                <a:latin typeface="Arial MT"/>
                <a:cs typeface="Arial MT"/>
              </a:rPr>
              <a:t>P</a:t>
            </a:r>
            <a:r>
              <a:rPr dirty="0" sz="1200" spc="-110">
                <a:latin typeface="Arial MT"/>
                <a:cs typeface="Arial MT"/>
              </a:rPr>
              <a:t>ar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qu</a:t>
            </a:r>
            <a:r>
              <a:rPr dirty="0" sz="1200" spc="-120">
                <a:latin typeface="Arial MT"/>
                <a:cs typeface="Arial MT"/>
              </a:rPr>
              <a:t>é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si</a:t>
            </a:r>
            <a:r>
              <a:rPr dirty="0" sz="1200" spc="-45">
                <a:latin typeface="Arial MT"/>
                <a:cs typeface="Arial MT"/>
              </a:rPr>
              <a:t>r</a:t>
            </a:r>
            <a:r>
              <a:rPr dirty="0" sz="1200" spc="-140">
                <a:latin typeface="Arial MT"/>
                <a:cs typeface="Arial MT"/>
              </a:rPr>
              <a:t>ve?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30">
                <a:latin typeface="Arial MT"/>
                <a:cs typeface="Arial MT"/>
              </a:rPr>
              <a:t>Breve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sencilla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explicación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sobre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objetivo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intervención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beneficios.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35">
                <a:latin typeface="Arial MT"/>
                <a:cs typeface="Arial MT"/>
              </a:rPr>
              <a:t>Riesgos</a:t>
            </a:r>
            <a:r>
              <a:rPr dirty="0" sz="1200" spc="-70">
                <a:latin typeface="Arial MT"/>
                <a:cs typeface="Arial MT"/>
              </a:rPr>
              <a:t>.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95">
                <a:latin typeface="Arial MT"/>
                <a:cs typeface="Arial MT"/>
              </a:rPr>
              <a:t>¿Qu</a:t>
            </a:r>
            <a:r>
              <a:rPr dirty="0" sz="1200" spc="-160">
                <a:latin typeface="Arial MT"/>
                <a:cs typeface="Arial MT"/>
              </a:rPr>
              <a:t>é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riesgo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pued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haber?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35">
                <a:latin typeface="Arial MT"/>
                <a:cs typeface="Arial MT"/>
              </a:rPr>
              <a:t>Riesgo</a:t>
            </a:r>
            <a:r>
              <a:rPr dirty="0" sz="1200" spc="-125">
                <a:latin typeface="Arial MT"/>
                <a:cs typeface="Arial MT"/>
              </a:rPr>
              <a:t>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frecuentes</a:t>
            </a:r>
            <a:r>
              <a:rPr dirty="0" sz="1200" spc="-55">
                <a:latin typeface="Arial MT"/>
                <a:cs typeface="Arial MT"/>
              </a:rPr>
              <a:t>: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(poc</a:t>
            </a:r>
            <a:r>
              <a:rPr dirty="0" sz="1200" spc="-130">
                <a:latin typeface="Arial MT"/>
                <a:cs typeface="Arial MT"/>
              </a:rPr>
              <a:t>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gr</a:t>
            </a:r>
            <a:r>
              <a:rPr dirty="0" sz="1200" spc="-110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ves)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35">
                <a:latin typeface="Arial MT"/>
                <a:cs typeface="Arial MT"/>
              </a:rPr>
              <a:t>Riesgo</a:t>
            </a:r>
            <a:r>
              <a:rPr dirty="0" sz="1200" spc="-125">
                <a:latin typeface="Arial MT"/>
                <a:cs typeface="Arial MT"/>
              </a:rPr>
              <a:t>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poc</a:t>
            </a:r>
            <a:r>
              <a:rPr dirty="0" sz="1200" spc="-125">
                <a:latin typeface="Arial MT"/>
                <a:cs typeface="Arial MT"/>
              </a:rPr>
              <a:t>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frecuentes</a:t>
            </a:r>
            <a:r>
              <a:rPr dirty="0" sz="1200" spc="-55">
                <a:latin typeface="Arial MT"/>
                <a:cs typeface="Arial MT"/>
              </a:rPr>
              <a:t>: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(gr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ves)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imSun"/>
              <a:buChar char="•"/>
            </a:pPr>
            <a:endParaRPr sz="1250">
              <a:latin typeface="Arial MT"/>
              <a:cs typeface="Arial MT"/>
            </a:endParaRPr>
          </a:p>
          <a:p>
            <a:pPr algn="just" lvl="1" marL="444500" marR="5080" indent="-228600">
              <a:lnSpc>
                <a:spcPts val="1400"/>
              </a:lnSpc>
              <a:buFont typeface="SimSun"/>
              <a:buChar char="•"/>
              <a:tabLst>
                <a:tab pos="445134" algn="l"/>
              </a:tabLst>
            </a:pPr>
            <a:r>
              <a:rPr dirty="0" sz="1200" spc="-135">
                <a:latin typeface="Arial MT"/>
                <a:cs typeface="Arial MT"/>
              </a:rPr>
              <a:t>Riesgos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específicos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relacionados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con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1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paciente: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además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los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riesgos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anteriormente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citados, </a:t>
            </a:r>
            <a:r>
              <a:rPr dirty="0" sz="1200" spc="-105">
                <a:latin typeface="Arial MT"/>
                <a:cs typeface="Arial MT"/>
              </a:rPr>
              <a:t>por </a:t>
            </a:r>
            <a:r>
              <a:rPr dirty="0" sz="1200" spc="-100">
                <a:latin typeface="Arial MT"/>
                <a:cs typeface="Arial MT"/>
              </a:rPr>
              <a:t>las </a:t>
            </a:r>
            <a:r>
              <a:rPr dirty="0" sz="1200" spc="-120">
                <a:latin typeface="Arial MT"/>
                <a:cs typeface="Arial MT"/>
              </a:rPr>
              <a:t>enfermedades </a:t>
            </a:r>
            <a:r>
              <a:rPr dirty="0" sz="1200" spc="-130">
                <a:latin typeface="Arial MT"/>
                <a:cs typeface="Arial MT"/>
              </a:rPr>
              <a:t>que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padece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paciente </a:t>
            </a:r>
            <a:r>
              <a:rPr dirty="0" sz="1200" spc="-130">
                <a:latin typeface="Arial MT"/>
                <a:cs typeface="Arial MT"/>
              </a:rPr>
              <a:t>puede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presentar </a:t>
            </a:r>
            <a:r>
              <a:rPr dirty="0" sz="1200" spc="-100">
                <a:latin typeface="Arial MT"/>
                <a:cs typeface="Arial MT"/>
              </a:rPr>
              <a:t>otras </a:t>
            </a:r>
            <a:r>
              <a:rPr dirty="0" sz="1200" spc="-110">
                <a:latin typeface="Arial MT"/>
                <a:cs typeface="Arial MT"/>
              </a:rPr>
              <a:t>complicaciones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(circunstancias </a:t>
            </a:r>
            <a:r>
              <a:rPr dirty="0" sz="1200" spc="-114">
                <a:latin typeface="Arial MT"/>
                <a:cs typeface="Arial MT"/>
              </a:rPr>
              <a:t>personales </a:t>
            </a:r>
            <a:r>
              <a:rPr dirty="0" sz="1200" spc="-130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los </a:t>
            </a:r>
            <a:r>
              <a:rPr dirty="0" sz="1200" spc="-110">
                <a:latin typeface="Arial MT"/>
                <a:cs typeface="Arial MT"/>
              </a:rPr>
              <a:t>pacientes </a:t>
            </a:r>
            <a:r>
              <a:rPr dirty="0" sz="1200" spc="-135">
                <a:latin typeface="Arial MT"/>
                <a:cs typeface="Arial MT"/>
              </a:rPr>
              <a:t>como </a:t>
            </a:r>
            <a:r>
              <a:rPr dirty="0" sz="1200" spc="-120">
                <a:latin typeface="Arial MT"/>
                <a:cs typeface="Arial MT"/>
              </a:rPr>
              <a:t>edad, estado </a:t>
            </a:r>
            <a:r>
              <a:rPr dirty="0" sz="1200" spc="-130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salud, profesión, </a:t>
            </a:r>
            <a:r>
              <a:rPr dirty="0" sz="1200" spc="-105">
                <a:latin typeface="Arial MT"/>
                <a:cs typeface="Arial MT"/>
              </a:rPr>
              <a:t>creencias,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valores,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entre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otros).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lphaLcPeriod" startAt="3"/>
              <a:tabLst>
                <a:tab pos="241300" algn="l"/>
              </a:tabLst>
            </a:pPr>
            <a:r>
              <a:rPr dirty="0" sz="1200" spc="-60" b="1">
                <a:latin typeface="Arial"/>
                <a:cs typeface="Arial"/>
              </a:rPr>
              <a:t>Alternati</a:t>
            </a:r>
            <a:r>
              <a:rPr dirty="0" sz="1200" spc="-85" b="1">
                <a:latin typeface="Arial"/>
                <a:cs typeface="Arial"/>
              </a:rPr>
              <a:t>v</a:t>
            </a:r>
            <a:r>
              <a:rPr dirty="0" sz="1200" spc="-85" b="1">
                <a:latin typeface="Arial"/>
                <a:cs typeface="Arial"/>
              </a:rPr>
              <a:t>a</a:t>
            </a:r>
            <a:r>
              <a:rPr dirty="0" sz="1200" spc="-90" b="1">
                <a:latin typeface="Arial"/>
                <a:cs typeface="Arial"/>
              </a:rPr>
              <a:t>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a</a:t>
            </a:r>
            <a:r>
              <a:rPr dirty="0" sz="1200" spc="-30" b="1">
                <a:latin typeface="Arial"/>
                <a:cs typeface="Arial"/>
              </a:rPr>
              <a:t>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p</a:t>
            </a:r>
            <a:r>
              <a:rPr dirty="0" sz="1200" spc="-65" b="1">
                <a:latin typeface="Arial"/>
                <a:cs typeface="Arial"/>
              </a:rPr>
              <a:t>r</a:t>
            </a:r>
            <a:r>
              <a:rPr dirty="0" sz="1200" spc="-80" b="1">
                <a:latin typeface="Arial"/>
                <a:cs typeface="Arial"/>
              </a:rPr>
              <a:t>ocedimiento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lphaLcPeriod" startAt="3"/>
            </a:pPr>
            <a:endParaRPr sz="1150">
              <a:latin typeface="Arial"/>
              <a:cs typeface="Arial"/>
            </a:endParaRPr>
          </a:p>
          <a:p>
            <a:pPr algn="just" marL="241300">
              <a:lnSpc>
                <a:spcPct val="100000"/>
              </a:lnSpc>
            </a:pPr>
            <a:r>
              <a:rPr dirty="0" sz="1200" spc="-95">
                <a:latin typeface="Arial MT"/>
                <a:cs typeface="Arial MT"/>
              </a:rPr>
              <a:t>Informar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las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alternativas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qué</a:t>
            </a:r>
            <a:r>
              <a:rPr dirty="0" sz="1200" spc="-90">
                <a:latin typeface="Arial MT"/>
                <a:cs typeface="Arial MT"/>
              </a:rPr>
              <a:t> consisten,</a:t>
            </a:r>
            <a:r>
              <a:rPr dirty="0" sz="1200" spc="-19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si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es</a:t>
            </a:r>
            <a:r>
              <a:rPr dirty="0" sz="1200" spc="-75">
                <a:latin typeface="Arial MT"/>
                <a:cs typeface="Arial MT"/>
              </a:rPr>
              <a:t> 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única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opción.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lphaLcPeriod" startAt="5"/>
              <a:tabLst>
                <a:tab pos="241300" algn="l"/>
              </a:tabLst>
            </a:pPr>
            <a:r>
              <a:rPr dirty="0" sz="1200" spc="-85" b="1">
                <a:latin typeface="Arial"/>
                <a:cs typeface="Arial"/>
              </a:rPr>
              <a:t>Descripción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Post-tratamiento,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incluyendo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las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responsabilidades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paciente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lphaLcPeriod" startAt="5"/>
            </a:pPr>
            <a:endParaRPr sz="11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lphaLcPeriod" startAt="5"/>
              <a:tabLst>
                <a:tab pos="240665" algn="l"/>
                <a:tab pos="241300" algn="l"/>
              </a:tabLst>
            </a:pPr>
            <a:r>
              <a:rPr dirty="0" sz="1200" spc="-100" b="1">
                <a:latin typeface="Arial"/>
                <a:cs typeface="Arial"/>
              </a:rPr>
              <a:t>Consecuencia</a:t>
            </a:r>
            <a:r>
              <a:rPr dirty="0" sz="1200" spc="-105" b="1">
                <a:latin typeface="Arial"/>
                <a:cs typeface="Arial"/>
              </a:rPr>
              <a:t>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p</a:t>
            </a:r>
            <a:r>
              <a:rPr dirty="0" sz="1200" spc="-65" b="1">
                <a:latin typeface="Arial"/>
                <a:cs typeface="Arial"/>
              </a:rPr>
              <a:t>r</a:t>
            </a:r>
            <a:r>
              <a:rPr dirty="0" sz="1200" spc="-70" b="1">
                <a:latin typeface="Arial"/>
                <a:cs typeface="Arial"/>
              </a:rPr>
              <a:t>evisible</a:t>
            </a:r>
            <a:r>
              <a:rPr dirty="0" sz="1200" spc="-90" b="1">
                <a:latin typeface="Arial"/>
                <a:cs typeface="Arial"/>
              </a:rPr>
              <a:t>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s</a:t>
            </a:r>
            <a:r>
              <a:rPr dirty="0" sz="1200" spc="-45" b="1">
                <a:latin typeface="Arial"/>
                <a:cs typeface="Arial"/>
              </a:rPr>
              <a:t>i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20" b="1">
                <a:latin typeface="Arial"/>
                <a:cs typeface="Arial"/>
              </a:rPr>
              <a:t>n</a:t>
            </a:r>
            <a:r>
              <a:rPr dirty="0" sz="1200" spc="-125" b="1">
                <a:latin typeface="Arial"/>
                <a:cs typeface="Arial"/>
              </a:rPr>
              <a:t>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s</a:t>
            </a:r>
            <a:r>
              <a:rPr dirty="0" sz="1200" spc="-105" b="1">
                <a:latin typeface="Arial"/>
                <a:cs typeface="Arial"/>
              </a:rPr>
              <a:t>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r</a:t>
            </a:r>
            <a:r>
              <a:rPr dirty="0" sz="1200" spc="-45" b="1">
                <a:latin typeface="Arial"/>
                <a:cs typeface="Arial"/>
              </a:rPr>
              <a:t>ealiz</a:t>
            </a:r>
            <a:r>
              <a:rPr dirty="0" sz="1200" spc="-6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e</a:t>
            </a:r>
            <a:r>
              <a:rPr dirty="0" sz="1200" spc="-40" b="1">
                <a:latin typeface="Arial"/>
                <a:cs typeface="Arial"/>
              </a:rPr>
              <a:t>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p</a:t>
            </a:r>
            <a:r>
              <a:rPr dirty="0" sz="1200" spc="-65" b="1">
                <a:latin typeface="Arial"/>
                <a:cs typeface="Arial"/>
              </a:rPr>
              <a:t>r</a:t>
            </a:r>
            <a:r>
              <a:rPr dirty="0" sz="1200" spc="-80" b="1">
                <a:latin typeface="Arial"/>
                <a:cs typeface="Arial"/>
              </a:rPr>
              <a:t>ocedimient</a:t>
            </a:r>
            <a:r>
              <a:rPr dirty="0" sz="1200" spc="-100" b="1">
                <a:latin typeface="Arial"/>
                <a:cs typeface="Arial"/>
              </a:rPr>
              <a:t>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r</a:t>
            </a:r>
            <a:r>
              <a:rPr dirty="0" sz="1200" spc="-95" b="1">
                <a:latin typeface="Arial"/>
                <a:cs typeface="Arial"/>
              </a:rPr>
              <a:t>ecomendado.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lphaLcPeriod" startAt="5"/>
            </a:pPr>
            <a:endParaRPr sz="11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lphaLcPeriod" startAt="5"/>
              <a:tabLst>
                <a:tab pos="241300" algn="l"/>
              </a:tabLst>
            </a:pPr>
            <a:r>
              <a:rPr dirty="0" sz="1200" spc="-80" b="1">
                <a:latin typeface="Arial"/>
                <a:cs typeface="Arial"/>
              </a:rPr>
              <a:t>Decla</a:t>
            </a:r>
            <a:r>
              <a:rPr dirty="0" sz="1200" spc="-70" b="1">
                <a:latin typeface="Arial"/>
                <a:cs typeface="Arial"/>
              </a:rPr>
              <a:t>r</a:t>
            </a:r>
            <a:r>
              <a:rPr dirty="0" sz="1200" spc="-50" b="1">
                <a:latin typeface="Arial"/>
                <a:cs typeface="Arial"/>
              </a:rPr>
              <a:t>atoria</a:t>
            </a:r>
            <a:r>
              <a:rPr dirty="0" sz="1200" spc="-35" b="1">
                <a:latin typeface="Arial"/>
                <a:cs typeface="Arial"/>
              </a:rPr>
              <a:t>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qu</a:t>
            </a:r>
            <a:r>
              <a:rPr dirty="0" sz="1200" spc="-100" b="1">
                <a:latin typeface="Arial"/>
                <a:cs typeface="Arial"/>
              </a:rPr>
              <a:t>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inclu</a:t>
            </a:r>
            <a:r>
              <a:rPr dirty="0" sz="1200" spc="-110" b="1">
                <a:latin typeface="Arial"/>
                <a:cs typeface="Arial"/>
              </a:rPr>
              <a:t>y</a:t>
            </a:r>
            <a:r>
              <a:rPr dirty="0" sz="1200" spc="-70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e</a:t>
            </a:r>
            <a:r>
              <a:rPr dirty="0" sz="1200" spc="-40" b="1">
                <a:latin typeface="Arial"/>
                <a:cs typeface="Arial"/>
              </a:rPr>
              <a:t>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siguient</a:t>
            </a:r>
            <a:r>
              <a:rPr dirty="0" sz="1200" spc="-90" b="1">
                <a:latin typeface="Arial"/>
                <a:cs typeface="Arial"/>
              </a:rPr>
              <a:t>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text</a:t>
            </a:r>
            <a:r>
              <a:rPr dirty="0" sz="1200" spc="-95" b="1">
                <a:latin typeface="Arial"/>
                <a:cs typeface="Arial"/>
              </a:rPr>
              <a:t>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y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datos: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lphaLcPeriod" startAt="5"/>
            </a:pPr>
            <a:endParaRPr sz="1250">
              <a:latin typeface="Arial"/>
              <a:cs typeface="Arial"/>
            </a:endParaRPr>
          </a:p>
          <a:p>
            <a:pPr algn="just" marL="241300" marR="9525">
              <a:lnSpc>
                <a:spcPts val="1400"/>
              </a:lnSpc>
            </a:pPr>
            <a:r>
              <a:rPr dirty="0" sz="1200" spc="-90">
                <a:latin typeface="Arial MT"/>
                <a:cs typeface="Arial MT"/>
              </a:rPr>
              <a:t>“He </a:t>
            </a:r>
            <a:r>
              <a:rPr dirty="0" sz="1200" spc="-75">
                <a:latin typeface="Arial MT"/>
                <a:cs typeface="Arial MT"/>
              </a:rPr>
              <a:t>facilitado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información </a:t>
            </a:r>
            <a:r>
              <a:rPr dirty="0" sz="1200" spc="-100">
                <a:latin typeface="Arial MT"/>
                <a:cs typeface="Arial MT"/>
              </a:rPr>
              <a:t>completa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10">
                <a:latin typeface="Arial MT"/>
                <a:cs typeface="Arial MT"/>
              </a:rPr>
              <a:t>conozco,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35">
                <a:latin typeface="Arial MT"/>
                <a:cs typeface="Arial MT"/>
              </a:rPr>
              <a:t>me </a:t>
            </a:r>
            <a:r>
              <a:rPr dirty="0" sz="1200" spc="-125">
                <a:latin typeface="Arial MT"/>
                <a:cs typeface="Arial MT"/>
              </a:rPr>
              <a:t>ha </a:t>
            </a:r>
            <a:r>
              <a:rPr dirty="0" sz="1200" spc="-95">
                <a:latin typeface="Arial MT"/>
                <a:cs typeface="Arial MT"/>
              </a:rPr>
              <a:t>sido </a:t>
            </a:r>
            <a:r>
              <a:rPr dirty="0" sz="1200" spc="-80">
                <a:latin typeface="Arial MT"/>
                <a:cs typeface="Arial MT"/>
              </a:rPr>
              <a:t>solicitada,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5">
                <a:latin typeface="Arial MT"/>
                <a:cs typeface="Arial MT"/>
              </a:rPr>
              <a:t>antecedentes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personales, </a:t>
            </a:r>
            <a:r>
              <a:rPr dirty="0" sz="1200" spc="-80">
                <a:latin typeface="Arial MT"/>
                <a:cs typeface="Arial MT"/>
              </a:rPr>
              <a:t>familiares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0">
                <a:latin typeface="Arial MT"/>
                <a:cs typeface="Arial MT"/>
              </a:rPr>
              <a:t>mi </a:t>
            </a:r>
            <a:r>
              <a:rPr dirty="0" sz="1200" spc="-110">
                <a:latin typeface="Arial MT"/>
                <a:cs typeface="Arial MT"/>
              </a:rPr>
              <a:t>estado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salud. </a:t>
            </a:r>
            <a:r>
              <a:rPr dirty="0" sz="1200" spc="-150">
                <a:latin typeface="Arial MT"/>
                <a:cs typeface="Arial MT"/>
              </a:rPr>
              <a:t>Soy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consciente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65">
                <a:latin typeface="Arial MT"/>
                <a:cs typeface="Arial MT"/>
              </a:rPr>
              <a:t>omitir </a:t>
            </a:r>
            <a:r>
              <a:rPr dirty="0" sz="1200" spc="-105">
                <a:latin typeface="Arial MT"/>
                <a:cs typeface="Arial MT"/>
              </a:rPr>
              <a:t>estos datos </a:t>
            </a:r>
            <a:r>
              <a:rPr dirty="0" sz="1200" spc="-125">
                <a:latin typeface="Arial MT"/>
                <a:cs typeface="Arial MT"/>
              </a:rPr>
              <a:t>puede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afectar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resultados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tr</a:t>
            </a:r>
            <a:r>
              <a:rPr dirty="0" sz="1200" spc="-90">
                <a:latin typeface="Arial MT"/>
                <a:cs typeface="Arial MT"/>
              </a:rPr>
              <a:t>a</a:t>
            </a:r>
            <a:r>
              <a:rPr dirty="0" sz="1200" spc="-85">
                <a:latin typeface="Arial MT"/>
                <a:cs typeface="Arial MT"/>
              </a:rPr>
              <a:t>tamiento.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241300" marR="8890">
              <a:lnSpc>
                <a:spcPts val="1400"/>
              </a:lnSpc>
            </a:pPr>
            <a:r>
              <a:rPr dirty="0" sz="1200" spc="-125">
                <a:latin typeface="Arial MT"/>
                <a:cs typeface="Arial MT"/>
              </a:rPr>
              <a:t>Estoy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acuerdo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me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ha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propuesto;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he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sido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ventajas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e </a:t>
            </a:r>
            <a:r>
              <a:rPr dirty="0" sz="1200" spc="-100">
                <a:latin typeface="Arial MT"/>
                <a:cs typeface="Arial MT"/>
              </a:rPr>
              <a:t>inconvenientes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mismo;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35">
                <a:latin typeface="Arial MT"/>
                <a:cs typeface="Arial MT"/>
              </a:rPr>
              <a:t>me </a:t>
            </a:r>
            <a:r>
              <a:rPr dirty="0" sz="1200" spc="-125">
                <a:latin typeface="Arial MT"/>
                <a:cs typeface="Arial MT"/>
              </a:rPr>
              <a:t>ha </a:t>
            </a:r>
            <a:r>
              <a:rPr dirty="0" sz="1200" spc="-100">
                <a:latin typeface="Arial MT"/>
                <a:cs typeface="Arial MT"/>
              </a:rPr>
              <a:t>explicado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forma </a:t>
            </a:r>
            <a:r>
              <a:rPr dirty="0" sz="1200" spc="-90">
                <a:latin typeface="Arial MT"/>
                <a:cs typeface="Arial MT"/>
              </a:rPr>
              <a:t>clara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20">
                <a:latin typeface="Arial MT"/>
                <a:cs typeface="Arial MT"/>
              </a:rPr>
              <a:t>qué </a:t>
            </a:r>
            <a:r>
              <a:rPr dirty="0" sz="1200" spc="-90">
                <a:latin typeface="Arial MT"/>
                <a:cs typeface="Arial MT"/>
              </a:rPr>
              <a:t>consiste, los beneficios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posibles</a:t>
            </a:r>
            <a:r>
              <a:rPr dirty="0" sz="1200" spc="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riesgos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del</a:t>
            </a:r>
            <a:r>
              <a:rPr dirty="0" sz="1200" spc="16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procedimiento.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He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escuchado,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leído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comprendido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95">
                <a:latin typeface="Arial MT"/>
                <a:cs typeface="Arial MT"/>
              </a:rPr>
              <a:t>información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recibida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se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me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ha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dado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oportunidad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preguntar </a:t>
            </a:r>
            <a:r>
              <a:rPr dirty="0" sz="1200" spc="-120">
                <a:latin typeface="Arial MT"/>
                <a:cs typeface="Arial MT"/>
              </a:rPr>
              <a:t>sobre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procedimiento. </a:t>
            </a:r>
            <a:r>
              <a:rPr dirty="0" sz="1200" spc="-180">
                <a:latin typeface="Arial MT"/>
                <a:cs typeface="Arial MT"/>
              </a:rPr>
              <a:t>He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tomado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consciente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libremente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decisión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autorizar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procedimiento. </a:t>
            </a:r>
            <a:r>
              <a:rPr dirty="0" sz="1200" spc="-125">
                <a:latin typeface="Arial MT"/>
                <a:cs typeface="Arial MT"/>
              </a:rPr>
              <a:t>Consiento </a:t>
            </a:r>
            <a:r>
              <a:rPr dirty="0" sz="1200" spc="-130">
                <a:latin typeface="Arial MT"/>
                <a:cs typeface="Arial MT"/>
              </a:rPr>
              <a:t>que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durante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intervención, </a:t>
            </a:r>
            <a:r>
              <a:rPr dirty="0" sz="1200" spc="-135">
                <a:latin typeface="Arial MT"/>
                <a:cs typeface="Arial MT"/>
              </a:rPr>
              <a:t>me 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realicen</a:t>
            </a:r>
            <a:r>
              <a:rPr dirty="0" sz="1200" spc="-90">
                <a:latin typeface="Arial MT"/>
                <a:cs typeface="Arial MT"/>
              </a:rPr>
              <a:t> otro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procedimiento </a:t>
            </a:r>
            <a:r>
              <a:rPr dirty="0" sz="1200" spc="-90">
                <a:latin typeface="Arial MT"/>
                <a:cs typeface="Arial MT"/>
              </a:rPr>
              <a:t>adicional, </a:t>
            </a:r>
            <a:r>
              <a:rPr dirty="0" sz="1200" spc="-75">
                <a:latin typeface="Arial MT"/>
                <a:cs typeface="Arial MT"/>
              </a:rPr>
              <a:t>si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considerado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necesario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según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juicio </a:t>
            </a:r>
            <a:r>
              <a:rPr dirty="0" sz="1200" spc="-95">
                <a:latin typeface="Arial MT"/>
                <a:cs typeface="Arial MT"/>
              </a:rPr>
              <a:t>del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profesional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salud, </a:t>
            </a:r>
            <a:r>
              <a:rPr dirty="0" sz="1200" spc="-114">
                <a:latin typeface="Arial MT"/>
                <a:cs typeface="Arial MT"/>
              </a:rPr>
              <a:t>para </a:t>
            </a:r>
            <a:r>
              <a:rPr dirty="0" sz="1200" spc="-75">
                <a:latin typeface="Arial MT"/>
                <a:cs typeface="Arial MT"/>
              </a:rPr>
              <a:t>mi </a:t>
            </a:r>
            <a:r>
              <a:rPr dirty="0" sz="1200" spc="-90">
                <a:latin typeface="Arial MT"/>
                <a:cs typeface="Arial MT"/>
              </a:rPr>
              <a:t>beneficio. </a:t>
            </a:r>
            <a:r>
              <a:rPr dirty="0" sz="1200" spc="-140">
                <a:latin typeface="Arial MT"/>
                <a:cs typeface="Arial MT"/>
              </a:rPr>
              <a:t>También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conozco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que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puedo </a:t>
            </a:r>
            <a:r>
              <a:rPr dirty="0" sz="1200" spc="-70">
                <a:latin typeface="Arial MT"/>
                <a:cs typeface="Arial MT"/>
              </a:rPr>
              <a:t>retirar </a:t>
            </a:r>
            <a:r>
              <a:rPr dirty="0" sz="1200" spc="-75">
                <a:latin typeface="Arial MT"/>
                <a:cs typeface="Arial MT"/>
              </a:rPr>
              <a:t>mi </a:t>
            </a:r>
            <a:r>
              <a:rPr dirty="0" sz="1200" spc="-100">
                <a:latin typeface="Arial MT"/>
                <a:cs typeface="Arial MT"/>
              </a:rPr>
              <a:t>consentimiento </a:t>
            </a:r>
            <a:r>
              <a:rPr dirty="0" sz="1200" spc="-120">
                <a:latin typeface="Arial MT"/>
                <a:cs typeface="Arial MT"/>
              </a:rPr>
              <a:t>cuando </a:t>
            </a:r>
            <a:r>
              <a:rPr dirty="0" sz="1200" spc="-100">
                <a:latin typeface="Arial MT"/>
                <a:cs typeface="Arial MT"/>
              </a:rPr>
              <a:t>lo </a:t>
            </a:r>
            <a:r>
              <a:rPr dirty="0" sz="1200" spc="-95">
                <a:latin typeface="Arial MT"/>
                <a:cs typeface="Arial MT"/>
              </a:rPr>
              <a:t> estime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oportuno”.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229">
                <a:latin typeface="Arial MT"/>
                <a:cs typeface="Arial MT"/>
              </a:rPr>
              <a:t>F</a:t>
            </a:r>
            <a:r>
              <a:rPr dirty="0" sz="1200" spc="-114">
                <a:latin typeface="Arial MT"/>
                <a:cs typeface="Arial MT"/>
              </a:rPr>
              <a:t>ech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hora.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spcBef>
                <a:spcPts val="5"/>
              </a:spcBef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14">
                <a:latin typeface="Arial MT"/>
                <a:cs typeface="Arial MT"/>
              </a:rPr>
              <a:t>Firma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número</a:t>
            </a:r>
            <a:r>
              <a:rPr dirty="0" sz="1200" spc="-125">
                <a:latin typeface="Arial MT"/>
                <a:cs typeface="Arial MT"/>
              </a:rPr>
              <a:t> de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cédula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de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ciudadanía.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7398" y="449089"/>
            <a:ext cx="349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5">
                <a:solidFill>
                  <a:srgbClr val="706F6F"/>
                </a:solidFill>
                <a:latin typeface="Cambria"/>
                <a:cs typeface="Cambria"/>
              </a:rPr>
              <a:t>50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7197" y="1632703"/>
            <a:ext cx="5791835" cy="838708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444500" marR="10795" indent="-229235">
              <a:lnSpc>
                <a:spcPts val="1400"/>
              </a:lnSpc>
              <a:spcBef>
                <a:spcPts val="180"/>
              </a:spcBef>
              <a:buFont typeface="SimSun"/>
              <a:buChar char="•"/>
              <a:tabLst>
                <a:tab pos="445134" algn="l"/>
              </a:tabLst>
            </a:pPr>
            <a:r>
              <a:rPr dirty="0" sz="1200" spc="-105">
                <a:latin typeface="Arial MT"/>
                <a:cs typeface="Arial MT"/>
              </a:rPr>
              <a:t>Firma,</a:t>
            </a:r>
            <a:r>
              <a:rPr dirty="0" sz="1200" spc="-19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sello</a:t>
            </a:r>
            <a:r>
              <a:rPr dirty="0" sz="1200" spc="-114">
                <a:latin typeface="Arial MT"/>
                <a:cs typeface="Arial MT"/>
              </a:rPr>
              <a:t> y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código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 spc="-1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que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realizará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la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número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cédula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ciudadanía.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imSun"/>
              <a:buChar char="•"/>
            </a:pPr>
            <a:endParaRPr sz="1100">
              <a:latin typeface="Arial MT"/>
              <a:cs typeface="Arial MT"/>
            </a:endParaRPr>
          </a:p>
          <a:p>
            <a:pPr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05">
                <a:latin typeface="Arial MT"/>
                <a:cs typeface="Arial MT"/>
              </a:rPr>
              <a:t>Firma,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sello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código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anestesiólogo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(si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corresponde).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SimSun"/>
              <a:buChar char="•"/>
            </a:pPr>
            <a:endParaRPr sz="1250">
              <a:latin typeface="Arial MT"/>
              <a:cs typeface="Arial MT"/>
            </a:endParaRPr>
          </a:p>
          <a:p>
            <a:pPr algn="just" marL="444500" marR="11430" indent="-228600">
              <a:lnSpc>
                <a:spcPts val="1400"/>
              </a:lnSpc>
              <a:buFont typeface="SimSun"/>
              <a:buChar char="•"/>
              <a:tabLst>
                <a:tab pos="445134" algn="l"/>
              </a:tabLst>
            </a:pPr>
            <a:r>
              <a:rPr dirty="0" sz="1200" spc="-114">
                <a:latin typeface="Arial MT"/>
                <a:cs typeface="Arial MT"/>
              </a:rPr>
              <a:t>Firma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representante </a:t>
            </a:r>
            <a:r>
              <a:rPr dirty="0" sz="1200" spc="-85">
                <a:latin typeface="Arial MT"/>
                <a:cs typeface="Arial MT"/>
              </a:rPr>
              <a:t>legal </a:t>
            </a:r>
            <a:r>
              <a:rPr dirty="0" sz="1200" spc="-90">
                <a:latin typeface="Arial MT"/>
                <a:cs typeface="Arial MT"/>
              </a:rPr>
              <a:t>del paciente, </a:t>
            </a:r>
            <a:r>
              <a:rPr dirty="0" sz="1200" spc="-70">
                <a:latin typeface="Arial MT"/>
                <a:cs typeface="Arial MT"/>
              </a:rPr>
              <a:t>si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90">
                <a:latin typeface="Arial MT"/>
                <a:cs typeface="Arial MT"/>
              </a:rPr>
              <a:t>tiene </a:t>
            </a:r>
            <a:r>
              <a:rPr dirty="0" sz="1200" spc="-105">
                <a:latin typeface="Arial MT"/>
                <a:cs typeface="Arial MT"/>
              </a:rPr>
              <a:t>capacidad </a:t>
            </a:r>
            <a:r>
              <a:rPr dirty="0" sz="1200" spc="-80">
                <a:latin typeface="Arial MT"/>
                <a:cs typeface="Arial MT"/>
              </a:rPr>
              <a:t>legal. </a:t>
            </a:r>
            <a:r>
              <a:rPr dirty="0" sz="1200" spc="-180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caso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analfabetos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registrará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huella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digital.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imSun"/>
              <a:buChar char="•"/>
            </a:pPr>
            <a:endParaRPr sz="1200">
              <a:latin typeface="Arial MT"/>
              <a:cs typeface="Arial MT"/>
            </a:endParaRPr>
          </a:p>
          <a:p>
            <a:pPr algn="just" marL="444500" marR="5715" indent="-228600">
              <a:lnSpc>
                <a:spcPts val="1400"/>
              </a:lnSpc>
              <a:buFont typeface="SimSun"/>
              <a:buChar char="•"/>
              <a:tabLst>
                <a:tab pos="445134" algn="l"/>
              </a:tabLst>
            </a:pPr>
            <a:r>
              <a:rPr dirty="0" sz="1200" spc="-130">
                <a:latin typeface="Arial MT"/>
                <a:cs typeface="Arial MT"/>
              </a:rPr>
              <a:t>Número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cédula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ciudadanía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quien </a:t>
            </a:r>
            <a:r>
              <a:rPr dirty="0" sz="1200" spc="-70">
                <a:latin typeface="Arial MT"/>
                <a:cs typeface="Arial MT"/>
              </a:rPr>
              <a:t>firma.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 </a:t>
            </a:r>
            <a:r>
              <a:rPr dirty="0" sz="1200" spc="-125">
                <a:latin typeface="Arial MT"/>
                <a:cs typeface="Arial MT"/>
              </a:rPr>
              <a:t>de no </a:t>
            </a:r>
            <a:r>
              <a:rPr dirty="0" sz="1200" spc="-100">
                <a:latin typeface="Arial MT"/>
                <a:cs typeface="Arial MT"/>
              </a:rPr>
              <a:t>ser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paciente: </a:t>
            </a:r>
            <a:r>
              <a:rPr dirty="0" sz="1200" spc="-100">
                <a:latin typeface="Arial MT"/>
                <a:cs typeface="Arial MT"/>
              </a:rPr>
              <a:t>parentesco,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teléfono.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lphaLcPeriod" startAt="8"/>
              <a:tabLst>
                <a:tab pos="241300" algn="l"/>
              </a:tabLst>
            </a:pPr>
            <a:r>
              <a:rPr dirty="0" sz="1200" spc="-100" b="1">
                <a:latin typeface="Arial"/>
                <a:cs typeface="Arial"/>
              </a:rPr>
              <a:t>Datos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de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negativa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de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consentimiento,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que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incluya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el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siguiente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texto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y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datos: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lphaLcPeriod" startAt="8"/>
            </a:pPr>
            <a:endParaRPr sz="1250">
              <a:latin typeface="Arial"/>
              <a:cs typeface="Arial"/>
            </a:endParaRPr>
          </a:p>
          <a:p>
            <a:pPr algn="just" marL="241300" marR="10160">
              <a:lnSpc>
                <a:spcPts val="1400"/>
              </a:lnSpc>
            </a:pPr>
            <a:r>
              <a:rPr dirty="0" sz="1200" spc="-105">
                <a:latin typeface="Arial MT"/>
                <a:cs typeface="Arial MT"/>
              </a:rPr>
              <a:t>“Una </a:t>
            </a:r>
            <a:r>
              <a:rPr dirty="0" sz="1200" spc="-130">
                <a:latin typeface="Arial MT"/>
                <a:cs typeface="Arial MT"/>
              </a:rPr>
              <a:t>vez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he </a:t>
            </a:r>
            <a:r>
              <a:rPr dirty="0" sz="1200" spc="-100">
                <a:latin typeface="Arial MT"/>
                <a:cs typeface="Arial MT"/>
              </a:rPr>
              <a:t>entendido claramente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procedimiento </a:t>
            </a:r>
            <a:r>
              <a:rPr dirty="0" sz="1200" spc="-100">
                <a:latin typeface="Arial MT"/>
                <a:cs typeface="Arial MT"/>
              </a:rPr>
              <a:t>propuesto, </a:t>
            </a:r>
            <a:r>
              <a:rPr dirty="0" sz="1200" spc="-114">
                <a:latin typeface="Arial MT"/>
                <a:cs typeface="Arial MT"/>
              </a:rPr>
              <a:t>así </a:t>
            </a:r>
            <a:r>
              <a:rPr dirty="0" sz="1200" spc="-125">
                <a:latin typeface="Arial MT"/>
                <a:cs typeface="Arial MT"/>
              </a:rPr>
              <a:t>como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110">
                <a:latin typeface="Arial MT"/>
                <a:cs typeface="Arial MT"/>
              </a:rPr>
              <a:t>consecuencias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posibles </a:t>
            </a:r>
            <a:r>
              <a:rPr dirty="0" sz="1200" spc="-70">
                <a:latin typeface="Arial MT"/>
                <a:cs typeface="Arial MT"/>
              </a:rPr>
              <a:t>si </a:t>
            </a:r>
            <a:r>
              <a:rPr dirty="0" sz="1200" spc="-125">
                <a:latin typeface="Arial MT"/>
                <a:cs typeface="Arial MT"/>
              </a:rPr>
              <a:t>no se </a:t>
            </a:r>
            <a:r>
              <a:rPr dirty="0" sz="1200" spc="-90">
                <a:latin typeface="Arial MT"/>
                <a:cs typeface="Arial MT"/>
              </a:rPr>
              <a:t>realiza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85">
                <a:latin typeface="Arial MT"/>
                <a:cs typeface="Arial MT"/>
              </a:rPr>
              <a:t>intervención,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95">
                <a:latin typeface="Arial MT"/>
                <a:cs typeface="Arial MT"/>
              </a:rPr>
              <a:t>autorizo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35">
                <a:latin typeface="Arial MT"/>
                <a:cs typeface="Arial MT"/>
              </a:rPr>
              <a:t>me </a:t>
            </a:r>
            <a:r>
              <a:rPr dirty="0" sz="1200" spc="-105">
                <a:latin typeface="Arial MT"/>
                <a:cs typeface="Arial MT"/>
              </a:rPr>
              <a:t>niego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35">
                <a:latin typeface="Arial MT"/>
                <a:cs typeface="Arial MT"/>
              </a:rPr>
              <a:t>me </a:t>
            </a:r>
            <a:r>
              <a:rPr dirty="0" sz="1200" spc="-85">
                <a:latin typeface="Arial MT"/>
                <a:cs typeface="Arial MT"/>
              </a:rPr>
              <a:t>realice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procedimiento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propuesto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0">
                <a:latin typeface="Arial MT"/>
                <a:cs typeface="Arial MT"/>
              </a:rPr>
              <a:t>libero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responsabilidades </a:t>
            </a:r>
            <a:r>
              <a:rPr dirty="0" sz="1200" spc="-80">
                <a:latin typeface="Arial MT"/>
                <a:cs typeface="Arial MT"/>
              </a:rPr>
              <a:t>futuras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cualquier </a:t>
            </a:r>
            <a:r>
              <a:rPr dirty="0" sz="1200" spc="-105">
                <a:latin typeface="Arial MT"/>
                <a:cs typeface="Arial MT"/>
              </a:rPr>
              <a:t>índole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90">
                <a:latin typeface="Arial MT"/>
                <a:cs typeface="Arial MT"/>
              </a:rPr>
              <a:t>establecimiento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sanitario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me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atiende,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realizar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sugerida”.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lvl="1" marL="444500" marR="9525" indent="-228600">
              <a:lnSpc>
                <a:spcPts val="1400"/>
              </a:lnSpc>
              <a:buFont typeface="SimSun"/>
              <a:buChar char="•"/>
              <a:tabLst>
                <a:tab pos="445134" algn="l"/>
              </a:tabLst>
            </a:pPr>
            <a:r>
              <a:rPr dirty="0" sz="1200" spc="-114">
                <a:latin typeface="Arial MT"/>
                <a:cs typeface="Arial MT"/>
              </a:rPr>
              <a:t>Nombre, y </a:t>
            </a:r>
            <a:r>
              <a:rPr dirty="0" sz="1200" spc="-110">
                <a:latin typeface="Arial MT"/>
                <a:cs typeface="Arial MT"/>
              </a:rPr>
              <a:t>número </a:t>
            </a:r>
            <a:r>
              <a:rPr dirty="0" sz="1200" spc="-100">
                <a:latin typeface="Arial MT"/>
                <a:cs typeface="Arial MT"/>
              </a:rPr>
              <a:t>cédula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ciudadanía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95">
                <a:latin typeface="Arial MT"/>
                <a:cs typeface="Arial MT"/>
              </a:rPr>
              <a:t>paciente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95">
                <a:latin typeface="Arial MT"/>
                <a:cs typeface="Arial MT"/>
              </a:rPr>
              <a:t>representante </a:t>
            </a:r>
            <a:r>
              <a:rPr dirty="0" sz="1200" spc="-85">
                <a:latin typeface="Arial MT"/>
                <a:cs typeface="Arial MT"/>
              </a:rPr>
              <a:t>legal </a:t>
            </a:r>
            <a:r>
              <a:rPr dirty="0" sz="1200" spc="-80">
                <a:latin typeface="Arial MT"/>
                <a:cs typeface="Arial MT"/>
              </a:rPr>
              <a:t>(si el </a:t>
            </a:r>
            <a:r>
              <a:rPr dirty="0" sz="1200" spc="-95">
                <a:latin typeface="Arial MT"/>
                <a:cs typeface="Arial MT"/>
              </a:rPr>
              <a:t>paciente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tiene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capacidad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legal).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SimSun"/>
              <a:buChar char="•"/>
            </a:pPr>
            <a:endParaRPr sz="1200">
              <a:latin typeface="Arial MT"/>
              <a:cs typeface="Arial MT"/>
            </a:endParaRPr>
          </a:p>
          <a:p>
            <a:pPr algn="just" lvl="1" marL="444500" marR="10160" indent="-228600">
              <a:lnSpc>
                <a:spcPts val="1400"/>
              </a:lnSpc>
              <a:buFont typeface="SimSun"/>
              <a:buChar char="•"/>
              <a:tabLst>
                <a:tab pos="445134" algn="l"/>
              </a:tabLst>
            </a:pPr>
            <a:r>
              <a:rPr dirty="0" sz="1200" spc="-110">
                <a:latin typeface="Arial MT"/>
                <a:cs typeface="Arial MT"/>
              </a:rPr>
              <a:t>Firma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1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representante</a:t>
            </a:r>
            <a:r>
              <a:rPr dirty="0" sz="1200" spc="1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legal</a:t>
            </a:r>
            <a:r>
              <a:rPr dirty="0" sz="1200" spc="16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(si el </a:t>
            </a:r>
            <a:r>
              <a:rPr dirty="0" sz="1200" spc="-95">
                <a:latin typeface="Arial MT"/>
                <a:cs typeface="Arial MT"/>
              </a:rPr>
              <a:t>paciente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está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incapacitado</a:t>
            </a:r>
            <a:r>
              <a:rPr dirty="0" sz="1200" spc="15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es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menor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edad), </a:t>
            </a:r>
            <a:r>
              <a:rPr dirty="0" sz="1200" spc="-110">
                <a:latin typeface="Arial MT"/>
                <a:cs typeface="Arial MT"/>
              </a:rPr>
              <a:t>número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cédula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ciudadanía, parentesco, </a:t>
            </a:r>
            <a:r>
              <a:rPr dirty="0" sz="1200" spc="-85">
                <a:latin typeface="Arial MT"/>
                <a:cs typeface="Arial MT"/>
              </a:rPr>
              <a:t>teléfono.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14">
                <a:latin typeface="Arial MT"/>
                <a:cs typeface="Arial MT"/>
              </a:rPr>
              <a:t>caso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pacientes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analfabetos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registrará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huella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digital.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14">
                <a:latin typeface="Arial MT"/>
                <a:cs typeface="Arial MT"/>
              </a:rPr>
              <a:t>Nombre,</a:t>
            </a:r>
            <a:r>
              <a:rPr dirty="0" sz="1200" spc="-19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sello,</a:t>
            </a:r>
            <a:r>
              <a:rPr dirty="0" sz="1200" spc="-18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firma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código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profesional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salud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tratante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número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cédula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ciudadanía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35">
                <a:latin typeface="Arial MT"/>
                <a:cs typeface="Arial MT"/>
              </a:rPr>
              <a:t>Firma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y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número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cédula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ciudadanía </a:t>
            </a:r>
            <a:r>
              <a:rPr dirty="0" sz="1200" spc="-110">
                <a:latin typeface="Arial MT"/>
                <a:cs typeface="Arial MT"/>
              </a:rPr>
              <a:t>del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testigo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(si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el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paciente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no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quiere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suscribir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el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documento).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20">
                <a:latin typeface="Arial MT"/>
                <a:cs typeface="Arial MT"/>
              </a:rPr>
              <a:t>Fecha.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marL="241300" indent="-229235">
              <a:lnSpc>
                <a:spcPct val="100000"/>
              </a:lnSpc>
              <a:buAutoNum type="alphaLcPeriod" startAt="9"/>
              <a:tabLst>
                <a:tab pos="240665" algn="l"/>
                <a:tab pos="241935" algn="l"/>
              </a:tabLst>
            </a:pPr>
            <a:r>
              <a:rPr dirty="0" sz="1200" spc="-100" b="1">
                <a:latin typeface="Arial"/>
                <a:cs typeface="Arial"/>
              </a:rPr>
              <a:t>Datos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00" b="1">
                <a:latin typeface="Arial"/>
                <a:cs typeface="Arial"/>
              </a:rPr>
              <a:t>de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revocatoria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80" b="1">
                <a:latin typeface="Arial"/>
                <a:cs typeface="Arial"/>
              </a:rPr>
              <a:t>consentimiento,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que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incluya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el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siguiente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texto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y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datos: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lphaLcPeriod" startAt="9"/>
            </a:pPr>
            <a:endParaRPr sz="1250">
              <a:latin typeface="Arial"/>
              <a:cs typeface="Arial"/>
            </a:endParaRPr>
          </a:p>
          <a:p>
            <a:pPr algn="just" marL="241300" marR="5080">
              <a:lnSpc>
                <a:spcPts val="1400"/>
              </a:lnSpc>
            </a:pPr>
            <a:r>
              <a:rPr dirty="0" sz="1200" spc="-85">
                <a:latin typeface="Arial MT"/>
                <a:cs typeface="Arial MT"/>
              </a:rPr>
              <a:t>“De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forma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libre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voluntaria,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revoco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realizado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fecha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manifiesto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expresamente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mi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deseo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continuar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80">
                <a:latin typeface="Arial MT"/>
                <a:cs typeface="Arial MT"/>
              </a:rPr>
              <a:t> el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doy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finalizado</a:t>
            </a:r>
            <a:r>
              <a:rPr dirty="0" sz="1200" spc="13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esta</a:t>
            </a:r>
            <a:r>
              <a:rPr dirty="0" sz="1200" spc="-90">
                <a:latin typeface="Arial MT"/>
                <a:cs typeface="Arial MT"/>
              </a:rPr>
              <a:t> fecha:</a:t>
            </a:r>
            <a:endParaRPr sz="1200">
              <a:latin typeface="Arial MT"/>
              <a:cs typeface="Arial MT"/>
            </a:endParaRPr>
          </a:p>
          <a:p>
            <a:pPr algn="just" marL="241300" marR="10795">
              <a:lnSpc>
                <a:spcPts val="1400"/>
              </a:lnSpc>
              <a:tabLst>
                <a:tab pos="1002665" algn="l"/>
              </a:tabLst>
            </a:pP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200" spc="-5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sz="1200" spc="-50">
                <a:latin typeface="Arial MT"/>
                <a:cs typeface="Arial MT"/>
              </a:rPr>
              <a:t>. </a:t>
            </a:r>
            <a:r>
              <a:rPr dirty="0" sz="1200" spc="-100">
                <a:latin typeface="Arial MT"/>
                <a:cs typeface="Arial MT"/>
              </a:rPr>
              <a:t>Libero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responsabilidades </a:t>
            </a:r>
            <a:r>
              <a:rPr dirty="0" sz="1200" spc="-80">
                <a:latin typeface="Arial MT"/>
                <a:cs typeface="Arial MT"/>
              </a:rPr>
              <a:t>futuras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cualquier </a:t>
            </a:r>
            <a:r>
              <a:rPr dirty="0" sz="1200" spc="-105">
                <a:latin typeface="Arial MT"/>
                <a:cs typeface="Arial MT"/>
              </a:rPr>
              <a:t>índole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90">
                <a:latin typeface="Arial MT"/>
                <a:cs typeface="Arial MT"/>
              </a:rPr>
              <a:t>establecimiento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sanitario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me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65">
                <a:latin typeface="Arial MT"/>
                <a:cs typeface="Arial MT"/>
              </a:rPr>
              <a:t>tiende”.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lvl="1" marL="444500" marR="10160" indent="-228600">
              <a:lnSpc>
                <a:spcPts val="1400"/>
              </a:lnSpc>
              <a:buFont typeface="SimSun"/>
              <a:buChar char="•"/>
              <a:tabLst>
                <a:tab pos="445134" algn="l"/>
              </a:tabLst>
            </a:pPr>
            <a:r>
              <a:rPr dirty="0" sz="1200" spc="-114">
                <a:latin typeface="Arial MT"/>
                <a:cs typeface="Arial MT"/>
              </a:rPr>
              <a:t>Nombre, </a:t>
            </a:r>
            <a:r>
              <a:rPr dirty="0" sz="1200" spc="-75">
                <a:latin typeface="Arial MT"/>
                <a:cs typeface="Arial MT"/>
              </a:rPr>
              <a:t>firma </a:t>
            </a:r>
            <a:r>
              <a:rPr dirty="0" sz="1200" spc="-114">
                <a:latin typeface="Arial MT"/>
                <a:cs typeface="Arial MT"/>
              </a:rPr>
              <a:t>y número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cédula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5">
                <a:latin typeface="Arial MT"/>
                <a:cs typeface="Arial MT"/>
              </a:rPr>
              <a:t>ciudadanía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representante </a:t>
            </a:r>
            <a:r>
              <a:rPr dirty="0" sz="1200" spc="-85">
                <a:latin typeface="Arial MT"/>
                <a:cs typeface="Arial MT"/>
              </a:rPr>
              <a:t>legal (si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90">
                <a:latin typeface="Arial MT"/>
                <a:cs typeface="Arial MT"/>
              </a:rPr>
              <a:t>tiene </a:t>
            </a:r>
            <a:r>
              <a:rPr dirty="0" sz="1200" spc="-105">
                <a:latin typeface="Arial MT"/>
                <a:cs typeface="Arial MT"/>
              </a:rPr>
              <a:t>capacidad </a:t>
            </a:r>
            <a:r>
              <a:rPr dirty="0" sz="1200" spc="-85">
                <a:latin typeface="Arial MT"/>
                <a:cs typeface="Arial MT"/>
              </a:rPr>
              <a:t>legal). </a:t>
            </a: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caso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pacientes analfabetos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85">
                <a:latin typeface="Arial MT"/>
                <a:cs typeface="Arial MT"/>
              </a:rPr>
              <a:t>registrará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huella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digital.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SimSun"/>
              <a:buChar char="•"/>
            </a:pPr>
            <a:endParaRPr sz="110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14">
                <a:latin typeface="Arial MT"/>
                <a:cs typeface="Arial MT"/>
              </a:rPr>
              <a:t>Nombre,</a:t>
            </a:r>
            <a:r>
              <a:rPr dirty="0" sz="1200" spc="-75">
                <a:latin typeface="Arial MT"/>
                <a:cs typeface="Arial MT"/>
              </a:rPr>
              <a:t> sello, </a:t>
            </a:r>
            <a:r>
              <a:rPr dirty="0" sz="1200" spc="-70">
                <a:latin typeface="Arial MT"/>
                <a:cs typeface="Arial MT"/>
              </a:rPr>
              <a:t>firma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código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profesional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sanitario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recibe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revocatoria.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spcBef>
                <a:spcPts val="5"/>
              </a:spcBef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10">
                <a:latin typeface="Arial MT"/>
                <a:cs typeface="Arial MT"/>
              </a:rPr>
              <a:t>Firma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representante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legal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(si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tiene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capacidad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legal)</a:t>
            </a:r>
            <a:endParaRPr sz="12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imSun"/>
              <a:buChar char="•"/>
            </a:pPr>
            <a:endParaRPr sz="1150">
              <a:latin typeface="Arial MT"/>
              <a:cs typeface="Arial MT"/>
            </a:endParaRPr>
          </a:p>
          <a:p>
            <a:pPr lvl="1" marL="444500" indent="-229235">
              <a:lnSpc>
                <a:spcPct val="100000"/>
              </a:lnSpc>
              <a:buFont typeface="SimSun"/>
              <a:buChar char="•"/>
              <a:tabLst>
                <a:tab pos="444500" algn="l"/>
                <a:tab pos="445134" algn="l"/>
              </a:tabLst>
            </a:pPr>
            <a:r>
              <a:rPr dirty="0" sz="1200" spc="-120">
                <a:latin typeface="Arial MT"/>
                <a:cs typeface="Arial MT"/>
              </a:rPr>
              <a:t>Fecha.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6897" y="449089"/>
            <a:ext cx="2616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65">
                <a:solidFill>
                  <a:srgbClr val="706F6F"/>
                </a:solidFill>
                <a:latin typeface="Georgia"/>
                <a:cs typeface="Georgia"/>
              </a:rPr>
              <a:t>51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7299" y="1632703"/>
            <a:ext cx="5791835" cy="5008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 b="1">
                <a:solidFill>
                  <a:srgbClr val="00A4E3"/>
                </a:solidFill>
                <a:latin typeface="Arial"/>
                <a:cs typeface="Arial"/>
              </a:rPr>
              <a:t>Instructi</a:t>
            </a:r>
            <a:r>
              <a:rPr dirty="0" sz="1200" spc="-85" b="1">
                <a:solidFill>
                  <a:srgbClr val="00A4E3"/>
                </a:solidFill>
                <a:latin typeface="Arial"/>
                <a:cs typeface="Arial"/>
              </a:rPr>
              <a:t>v</a:t>
            </a:r>
            <a:r>
              <a:rPr dirty="0" sz="1200" spc="-135" b="1">
                <a:solidFill>
                  <a:srgbClr val="00A4E3"/>
                </a:solidFill>
                <a:latin typeface="Arial"/>
                <a:cs typeface="Arial"/>
              </a:rPr>
              <a:t>o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105" b="1">
                <a:solidFill>
                  <a:srgbClr val="00A4E3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00A4E3"/>
                </a:solidFill>
                <a:latin typeface="Arial"/>
                <a:cs typeface="Arial"/>
              </a:rPr>
              <a:t> </a:t>
            </a:r>
            <a:r>
              <a:rPr dirty="0" sz="1200" spc="-80" b="1">
                <a:solidFill>
                  <a:srgbClr val="00A4E3"/>
                </a:solidFill>
                <a:latin typeface="Arial"/>
                <a:cs typeface="Arial"/>
              </a:rPr>
              <a:t>llenado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5" b="1">
                <a:latin typeface="Arial"/>
                <a:cs typeface="Arial"/>
              </a:rPr>
              <a:t>Datos</a:t>
            </a:r>
            <a:r>
              <a:rPr dirty="0" sz="1200" spc="-9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gen</a:t>
            </a:r>
            <a:r>
              <a:rPr dirty="0" sz="1200" spc="-90" b="1">
                <a:latin typeface="Arial"/>
                <a:cs typeface="Arial"/>
              </a:rPr>
              <a:t>e</a:t>
            </a:r>
            <a:r>
              <a:rPr dirty="0" sz="1200" spc="-50" b="1">
                <a:latin typeface="Arial"/>
                <a:cs typeface="Arial"/>
              </a:rPr>
              <a:t>r</a:t>
            </a:r>
            <a:r>
              <a:rPr dirty="0" sz="1200" spc="-60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l</a:t>
            </a:r>
            <a:r>
              <a:rPr dirty="0" sz="1200" spc="-105" b="1">
                <a:latin typeface="Arial"/>
                <a:cs typeface="Arial"/>
              </a:rPr>
              <a:t>e</a:t>
            </a:r>
            <a:r>
              <a:rPr dirty="0" sz="1200" spc="-100" b="1">
                <a:latin typeface="Arial"/>
                <a:cs typeface="Arial"/>
              </a:rPr>
              <a:t>s</a:t>
            </a:r>
            <a:r>
              <a:rPr dirty="0" sz="1200" spc="-90" b="1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241300" marR="5080" indent="-228600">
              <a:lnSpc>
                <a:spcPts val="14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 spc="-100">
                <a:latin typeface="Arial MT"/>
                <a:cs typeface="Arial MT"/>
              </a:rPr>
              <a:t>Registrar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título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específica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cual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solicita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consentimiento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informado, </a:t>
            </a:r>
            <a:r>
              <a:rPr dirty="0" sz="1200" spc="-31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por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ejemplo,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“Consentimiento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Informado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apendicetomía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laparoscópica”.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marL="241300" marR="10795" indent="-228600">
              <a:lnSpc>
                <a:spcPts val="14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 spc="-100">
                <a:latin typeface="Arial MT"/>
                <a:cs typeface="Arial MT"/>
              </a:rPr>
              <a:t>Registrar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nombre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completo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establecimiento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salud.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Ejemplo: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“Hospital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Gíneco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Obstétrico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Isidro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Ayora”.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AutoNum type="arabicPeriod"/>
            </a:pPr>
            <a:endParaRPr sz="11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 spc="-90">
                <a:latin typeface="Arial MT"/>
                <a:cs typeface="Arial MT"/>
              </a:rPr>
              <a:t>Escribir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nombre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servicio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brinda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atención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paciente.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Ejemplo: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Cardiología.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AutoNum type="arabicPeriod"/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200" spc="-100">
                <a:latin typeface="Arial MT"/>
                <a:cs typeface="Arial MT"/>
              </a:rPr>
              <a:t>Registrar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número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cédula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historia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clínica.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AutoNum type="arabicPeriod"/>
            </a:pPr>
            <a:endParaRPr sz="1250">
              <a:latin typeface="Arial MT"/>
              <a:cs typeface="Arial MT"/>
            </a:endParaRPr>
          </a:p>
          <a:p>
            <a:pPr marL="241300" marR="5715" indent="-228600">
              <a:lnSpc>
                <a:spcPts val="14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 spc="-100">
                <a:latin typeface="Arial MT"/>
                <a:cs typeface="Arial MT"/>
              </a:rPr>
              <a:t>Registrar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fecha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100">
                <a:latin typeface="Arial MT"/>
                <a:cs typeface="Arial MT"/>
              </a:rPr>
              <a:t> paciente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sobre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realizar.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Ejemplo: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21/09/2014.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AutoNum type="arabicPeriod"/>
            </a:pPr>
            <a:endParaRPr sz="11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 spc="-100">
                <a:latin typeface="Arial MT"/>
                <a:cs typeface="Arial MT"/>
              </a:rPr>
              <a:t>Registrar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hora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paciente.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Ejemplo: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16h00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AutoNum type="arabicPeriod"/>
            </a:pPr>
            <a:endParaRPr sz="1250">
              <a:latin typeface="Arial MT"/>
              <a:cs typeface="Arial MT"/>
            </a:endParaRPr>
          </a:p>
          <a:p>
            <a:pPr marL="241300" marR="10795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100">
                <a:latin typeface="Arial MT"/>
                <a:cs typeface="Arial MT"/>
              </a:rPr>
              <a:t>Registrar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apellido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paterno,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materno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nombres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paciente.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Ejemplo: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Terán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López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María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Susana.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marL="241300" marR="5715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100">
                <a:latin typeface="Arial MT"/>
                <a:cs typeface="Arial MT"/>
              </a:rPr>
              <a:t>Registrar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tipo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atención,</a:t>
            </a:r>
            <a:r>
              <a:rPr dirty="0" sz="1200" spc="-13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225">
                <a:latin typeface="Arial MT"/>
                <a:cs typeface="Arial MT"/>
              </a:rPr>
              <a:t>X</a:t>
            </a:r>
            <a:r>
              <a:rPr dirty="0" sz="1200" spc="-1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según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encuentre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internación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(hospitalización),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ambulatoria.</a:t>
            </a:r>
            <a:endParaRPr sz="1200">
              <a:latin typeface="Arial MT"/>
              <a:cs typeface="Arial MT"/>
            </a:endParaRPr>
          </a:p>
          <a:p>
            <a:pPr marL="241300" marR="558165" indent="-228600">
              <a:lnSpc>
                <a:spcPts val="2800"/>
              </a:lnSpc>
              <a:spcBef>
                <a:spcPts val="80"/>
              </a:spcBef>
              <a:buAutoNum type="arabicPeriod"/>
              <a:tabLst>
                <a:tab pos="241300" algn="l"/>
              </a:tabLst>
            </a:pPr>
            <a:r>
              <a:rPr dirty="0" sz="1200" spc="-100">
                <a:latin typeface="Arial MT"/>
                <a:cs typeface="Arial MT"/>
              </a:rPr>
              <a:t>Registrar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nombre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diagnóstico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principal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patología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relación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codificación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CIE-10.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Ejemplo: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200">
                <a:latin typeface="Arial MT"/>
                <a:cs typeface="Arial MT"/>
              </a:rPr>
              <a:t>INFECCIÓN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225">
                <a:latin typeface="Arial MT"/>
                <a:cs typeface="Arial MT"/>
              </a:rPr>
              <a:t>DE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LAS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85">
                <a:latin typeface="Arial MT"/>
                <a:cs typeface="Arial MT"/>
              </a:rPr>
              <a:t>VÍAS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00">
                <a:latin typeface="Arial MT"/>
                <a:cs typeface="Arial MT"/>
              </a:rPr>
              <a:t>GENITOURINARIAS</a:t>
            </a:r>
            <a:r>
              <a:rPr dirty="0" sz="1200" spc="-180">
                <a:latin typeface="Arial MT"/>
                <a:cs typeface="Arial MT"/>
              </a:rPr>
              <a:t> </a:t>
            </a:r>
            <a:r>
              <a:rPr dirty="0" sz="1200" spc="-225">
                <a:latin typeface="Arial MT"/>
                <a:cs typeface="Arial MT"/>
              </a:rPr>
              <a:t>EN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EL  </a:t>
            </a:r>
            <a:r>
              <a:rPr dirty="0" sz="1200" spc="-195">
                <a:latin typeface="Arial MT"/>
                <a:cs typeface="Arial MT"/>
              </a:rPr>
              <a:t>EMBARAZO.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000" y="6953999"/>
            <a:ext cx="5759993" cy="30226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7000" y="449089"/>
            <a:ext cx="330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>
                <a:solidFill>
                  <a:srgbClr val="706F6F"/>
                </a:solidFill>
                <a:latin typeface="Cambria"/>
                <a:cs typeface="Cambria"/>
              </a:rPr>
              <a:t>52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7299" y="1632703"/>
            <a:ext cx="5791835" cy="803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 b="1">
                <a:latin typeface="Arial"/>
                <a:cs typeface="Arial"/>
              </a:rPr>
              <a:t>Descripcion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p</a:t>
            </a:r>
            <a:r>
              <a:rPr dirty="0" sz="1200" spc="-70" b="1">
                <a:latin typeface="Arial"/>
                <a:cs typeface="Arial"/>
              </a:rPr>
              <a:t>r</a:t>
            </a:r>
            <a:r>
              <a:rPr dirty="0" sz="1200" spc="-90" b="1">
                <a:latin typeface="Arial"/>
                <a:cs typeface="Arial"/>
              </a:rPr>
              <a:t>ocedimiento: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10"/>
              <a:tabLst>
                <a:tab pos="241300" algn="l"/>
              </a:tabLst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nombre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recomendado,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anotar</a:t>
            </a:r>
            <a:r>
              <a:rPr dirty="0" sz="1200" spc="-80">
                <a:latin typeface="Arial MT"/>
                <a:cs typeface="Arial MT"/>
              </a:rPr>
              <a:t> el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intervención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realizado.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AutoNum type="arabicPeriod" startAt="10"/>
            </a:pPr>
            <a:endParaRPr sz="1250">
              <a:latin typeface="Arial MT"/>
              <a:cs typeface="Arial MT"/>
            </a:endParaRPr>
          </a:p>
          <a:p>
            <a:pPr algn="just" marL="241300" marR="10795" indent="-228600">
              <a:lnSpc>
                <a:spcPts val="1400"/>
              </a:lnSpc>
              <a:spcBef>
                <a:spcPts val="5"/>
              </a:spcBef>
              <a:buAutoNum type="arabicPeriod" startAt="10"/>
              <a:tabLst>
                <a:tab pos="241300" algn="l"/>
              </a:tabLst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acápite </a:t>
            </a:r>
            <a:r>
              <a:rPr dirty="0" sz="1200" spc="-55">
                <a:latin typeface="Arial MT"/>
                <a:cs typeface="Arial MT"/>
              </a:rPr>
              <a:t>“en </a:t>
            </a:r>
            <a:r>
              <a:rPr dirty="0" sz="1200" spc="-120">
                <a:latin typeface="Arial MT"/>
                <a:cs typeface="Arial MT"/>
              </a:rPr>
              <a:t>qué </a:t>
            </a:r>
            <a:r>
              <a:rPr dirty="0" sz="1200" spc="-70">
                <a:latin typeface="Arial MT"/>
                <a:cs typeface="Arial MT"/>
              </a:rPr>
              <a:t>consiste”,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profesional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00">
                <a:latin typeface="Arial MT"/>
                <a:cs typeface="Arial MT"/>
              </a:rPr>
              <a:t>salud </a:t>
            </a:r>
            <a:r>
              <a:rPr dirty="0" sz="1200" spc="-110">
                <a:latin typeface="Arial MT"/>
                <a:cs typeface="Arial MT"/>
              </a:rPr>
              <a:t>hará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90">
                <a:latin typeface="Arial MT"/>
                <a:cs typeface="Arial MT"/>
              </a:rPr>
              <a:t>explicación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90">
                <a:latin typeface="Arial MT"/>
                <a:cs typeface="Arial MT"/>
              </a:rPr>
              <a:t>clara del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 </a:t>
            </a:r>
            <a:r>
              <a:rPr dirty="0" sz="1200" spc="-130">
                <a:latin typeface="Arial MT"/>
                <a:cs typeface="Arial MT"/>
              </a:rPr>
              <a:t>sea </a:t>
            </a:r>
            <a:r>
              <a:rPr dirty="0" sz="1200" spc="-105">
                <a:latin typeface="Arial MT"/>
                <a:cs typeface="Arial MT"/>
              </a:rPr>
              <a:t>este </a:t>
            </a:r>
            <a:r>
              <a:rPr dirty="0" sz="1200" spc="-95">
                <a:latin typeface="Arial MT"/>
                <a:cs typeface="Arial MT"/>
              </a:rPr>
              <a:t>diagnóstico </a:t>
            </a:r>
            <a:r>
              <a:rPr dirty="0" sz="1200" spc="-135">
                <a:latin typeface="Arial MT"/>
                <a:cs typeface="Arial MT"/>
              </a:rPr>
              <a:t>o </a:t>
            </a:r>
            <a:r>
              <a:rPr dirty="0" sz="1200" spc="-90">
                <a:latin typeface="Arial MT"/>
                <a:cs typeface="Arial MT"/>
              </a:rPr>
              <a:t>terapéutico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80">
                <a:latin typeface="Arial MT"/>
                <a:cs typeface="Arial MT"/>
              </a:rPr>
              <a:t>le </a:t>
            </a:r>
            <a:r>
              <a:rPr dirty="0" sz="1200" spc="-85">
                <a:latin typeface="Arial MT"/>
                <a:cs typeface="Arial MT"/>
              </a:rPr>
              <a:t>realizará. </a:t>
            </a:r>
            <a:r>
              <a:rPr dirty="0" sz="1200" spc="-135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médico </a:t>
            </a:r>
            <a:r>
              <a:rPr dirty="0" sz="1200" spc="-125">
                <a:latin typeface="Arial MT"/>
                <a:cs typeface="Arial MT"/>
              </a:rPr>
              <a:t>debe </a:t>
            </a:r>
            <a:r>
              <a:rPr dirty="0" sz="1200" spc="-70">
                <a:latin typeface="Arial MT"/>
                <a:cs typeface="Arial MT"/>
              </a:rPr>
              <a:t>invitarle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hacer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preguntas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mejoren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comprensión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 aseguren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médico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esa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comprensión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ha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producido. </a:t>
            </a: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texto </a:t>
            </a:r>
            <a:r>
              <a:rPr dirty="0" sz="1200" spc="-80">
                <a:latin typeface="Arial MT"/>
                <a:cs typeface="Arial MT"/>
              </a:rPr>
              <a:t>escrito </a:t>
            </a:r>
            <a:r>
              <a:rPr dirty="0" sz="1200" spc="-114">
                <a:latin typeface="Arial MT"/>
                <a:cs typeface="Arial MT"/>
              </a:rPr>
              <a:t>deberá </a:t>
            </a:r>
            <a:r>
              <a:rPr dirty="0" sz="1200" spc="-100">
                <a:latin typeface="Arial MT"/>
                <a:cs typeface="Arial MT"/>
              </a:rPr>
              <a:t>ser leído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05">
                <a:latin typeface="Arial MT"/>
                <a:cs typeface="Arial MT"/>
              </a:rPr>
              <a:t>comprendido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20">
                <a:latin typeface="Arial MT"/>
                <a:cs typeface="Arial MT"/>
              </a:rPr>
              <a:t>después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correspondiente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información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presencial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verbal</a:t>
            </a:r>
            <a:r>
              <a:rPr dirty="0" sz="1200" spc="-90">
                <a:latin typeface="Arial MT"/>
                <a:cs typeface="Arial MT"/>
              </a:rPr>
              <a:t> del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responsable,</a:t>
            </a:r>
            <a:r>
              <a:rPr dirty="0" sz="1200" spc="-100">
                <a:latin typeface="Arial MT"/>
                <a:cs typeface="Arial MT"/>
              </a:rPr>
              <a:t> enfatizando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beneficios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riesgos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inte</a:t>
            </a:r>
            <a:r>
              <a:rPr dirty="0" sz="1200" spc="-40">
                <a:latin typeface="Arial MT"/>
                <a:cs typeface="Arial MT"/>
              </a:rPr>
              <a:t>r</a:t>
            </a:r>
            <a:r>
              <a:rPr dirty="0" sz="1200" spc="-100">
                <a:latin typeface="Arial MT"/>
                <a:cs typeface="Arial MT"/>
              </a:rPr>
              <a:t>vención.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 startAt="10"/>
            </a:pPr>
            <a:endParaRPr sz="1200">
              <a:latin typeface="Arial MT"/>
              <a:cs typeface="Arial MT"/>
            </a:endParaRPr>
          </a:p>
          <a:p>
            <a:pPr algn="just" marL="241300" marR="10795" indent="-228600">
              <a:lnSpc>
                <a:spcPts val="1400"/>
              </a:lnSpc>
              <a:buAutoNum type="arabicPeriod" startAt="10"/>
              <a:tabLst>
                <a:tab pos="241300" algn="l"/>
              </a:tabLst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apartado </a:t>
            </a:r>
            <a:r>
              <a:rPr dirty="0" sz="1200" spc="-85">
                <a:latin typeface="Arial MT"/>
                <a:cs typeface="Arial MT"/>
              </a:rPr>
              <a:t>“cómo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realiza”,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explicar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manera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simple </a:t>
            </a:r>
            <a:r>
              <a:rPr dirty="0" sz="1200" spc="-125">
                <a:latin typeface="Arial MT"/>
                <a:cs typeface="Arial MT"/>
              </a:rPr>
              <a:t>cómo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va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desarrollar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procedimiento, </a:t>
            </a:r>
            <a:r>
              <a:rPr dirty="0" sz="1200" spc="-120">
                <a:latin typeface="Arial MT"/>
                <a:cs typeface="Arial MT"/>
              </a:rPr>
              <a:t>use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palabras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sencillas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resuman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intervención.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 startAt="10"/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  <a:buAutoNum type="arabicPeriod" startAt="10"/>
              <a:tabLst>
                <a:tab pos="241300" algn="l"/>
              </a:tabLst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45">
                <a:latin typeface="Arial MT"/>
                <a:cs typeface="Arial MT"/>
              </a:rPr>
              <a:t>“gráfico” </a:t>
            </a:r>
            <a:r>
              <a:rPr dirty="0" sz="1200" spc="-125">
                <a:latin typeface="Arial MT"/>
                <a:cs typeface="Arial MT"/>
              </a:rPr>
              <a:t>debe </a:t>
            </a:r>
            <a:r>
              <a:rPr dirty="0" sz="1200" spc="-65">
                <a:latin typeface="Arial MT"/>
                <a:cs typeface="Arial MT"/>
              </a:rPr>
              <a:t>incluir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75">
                <a:latin typeface="Arial MT"/>
                <a:cs typeface="Arial MT"/>
              </a:rPr>
              <a:t>ilustración </a:t>
            </a:r>
            <a:r>
              <a:rPr dirty="0" sz="1200" spc="-105">
                <a:latin typeface="Arial MT"/>
                <a:cs typeface="Arial MT"/>
              </a:rPr>
              <a:t>seleccionada </a:t>
            </a:r>
            <a:r>
              <a:rPr dirty="0" sz="1200" spc="-100">
                <a:latin typeface="Arial MT"/>
                <a:cs typeface="Arial MT"/>
              </a:rPr>
              <a:t>previamente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30">
                <a:latin typeface="Arial MT"/>
                <a:cs typeface="Arial MT"/>
              </a:rPr>
              <a:t>sea </a:t>
            </a:r>
            <a:r>
              <a:rPr dirty="0" sz="1200" spc="-90">
                <a:latin typeface="Arial MT"/>
                <a:cs typeface="Arial MT"/>
              </a:rPr>
              <a:t>clara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85">
                <a:latin typeface="Arial MT"/>
                <a:cs typeface="Arial MT"/>
              </a:rPr>
              <a:t>explicar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paciente. </a:t>
            </a:r>
            <a:r>
              <a:rPr dirty="0" sz="1200" spc="-130">
                <a:latin typeface="Arial MT"/>
                <a:cs typeface="Arial MT"/>
              </a:rPr>
              <a:t>Esta </a:t>
            </a:r>
            <a:r>
              <a:rPr dirty="0" sz="1200" spc="-125">
                <a:latin typeface="Arial MT"/>
                <a:cs typeface="Arial MT"/>
              </a:rPr>
              <a:t>es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las </a:t>
            </a:r>
            <a:r>
              <a:rPr dirty="0" sz="1200" spc="-95">
                <a:latin typeface="Arial MT"/>
                <a:cs typeface="Arial MT"/>
              </a:rPr>
              <a:t>partes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130">
                <a:latin typeface="Arial MT"/>
                <a:cs typeface="Arial MT"/>
              </a:rPr>
              <a:t>más </a:t>
            </a:r>
            <a:r>
              <a:rPr dirty="0" sz="1200" spc="-100">
                <a:latin typeface="Arial MT"/>
                <a:cs typeface="Arial MT"/>
              </a:rPr>
              <a:t>valora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paciente,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90">
                <a:latin typeface="Arial MT"/>
                <a:cs typeface="Arial MT"/>
              </a:rPr>
              <a:t>cual </a:t>
            </a:r>
            <a:r>
              <a:rPr dirty="0" sz="1200" spc="-125">
                <a:latin typeface="Arial MT"/>
                <a:cs typeface="Arial MT"/>
              </a:rPr>
              <a:t>debe </a:t>
            </a:r>
            <a:r>
              <a:rPr dirty="0" sz="1200" spc="-110">
                <a:latin typeface="Arial MT"/>
                <a:cs typeface="Arial MT"/>
              </a:rPr>
              <a:t>escoger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90">
                <a:latin typeface="Arial MT"/>
                <a:cs typeface="Arial MT"/>
              </a:rPr>
              <a:t>dibujo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adecuado. </a:t>
            </a:r>
            <a:r>
              <a:rPr dirty="0" sz="1200" spc="-125">
                <a:latin typeface="Arial MT"/>
                <a:cs typeface="Arial MT"/>
              </a:rPr>
              <a:t>Ecuador </a:t>
            </a:r>
            <a:r>
              <a:rPr dirty="0" sz="1200" spc="-90">
                <a:latin typeface="Arial MT"/>
                <a:cs typeface="Arial MT"/>
              </a:rPr>
              <a:t>tiene </a:t>
            </a:r>
            <a:r>
              <a:rPr dirty="0" sz="1200" spc="-105">
                <a:latin typeface="Arial MT"/>
                <a:cs typeface="Arial MT"/>
              </a:rPr>
              <a:t>predominantemente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80">
                <a:latin typeface="Arial MT"/>
                <a:cs typeface="Arial MT"/>
              </a:rPr>
              <a:t>cultura </a:t>
            </a:r>
            <a:r>
              <a:rPr dirty="0" sz="1200" spc="-85">
                <a:latin typeface="Arial MT"/>
                <a:cs typeface="Arial MT"/>
              </a:rPr>
              <a:t>oral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80">
                <a:latin typeface="Arial MT"/>
                <a:cs typeface="Arial MT"/>
              </a:rPr>
              <a:t>gráfica,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90">
                <a:latin typeface="Arial MT"/>
                <a:cs typeface="Arial MT"/>
              </a:rPr>
              <a:t>tanto </a:t>
            </a:r>
            <a:r>
              <a:rPr dirty="0" sz="1200" spc="-125">
                <a:latin typeface="Arial MT"/>
                <a:cs typeface="Arial MT"/>
              </a:rPr>
              <a:t>es </a:t>
            </a:r>
            <a:r>
              <a:rPr dirty="0" sz="1200" spc="-95">
                <a:latin typeface="Arial MT"/>
                <a:cs typeface="Arial MT"/>
              </a:rPr>
              <a:t>esencial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20">
                <a:latin typeface="Arial MT"/>
                <a:cs typeface="Arial MT"/>
              </a:rPr>
              <a:t>uso 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este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recurso.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AutoNum type="arabicPeriod" startAt="10"/>
            </a:pPr>
            <a:endParaRPr sz="11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rabicPeriod" startAt="10"/>
              <a:tabLst>
                <a:tab pos="241300" algn="l"/>
              </a:tabLst>
            </a:pPr>
            <a:r>
              <a:rPr dirty="0" sz="1200" spc="-114">
                <a:latin typeface="Arial MT"/>
                <a:cs typeface="Arial MT"/>
              </a:rPr>
              <a:t>Señalar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tiempo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aproximado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duración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intervención.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AutoNum type="arabicPeriod" startAt="10"/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90" b="1">
                <a:latin typeface="Arial"/>
                <a:cs typeface="Arial"/>
              </a:rPr>
              <a:t>Beneficios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riesgos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AutoNum type="arabicPeriod" startAt="15"/>
              <a:tabLst>
                <a:tab pos="241300" algn="l"/>
              </a:tabLst>
            </a:pPr>
            <a:r>
              <a:rPr dirty="0" sz="1200" spc="-110">
                <a:latin typeface="Arial MT"/>
                <a:cs typeface="Arial MT"/>
              </a:rPr>
              <a:t>Explique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beneficios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intervención,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manera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concreta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sencilla.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AutoNum type="arabicPeriod" startAt="15"/>
            </a:pPr>
            <a:endParaRPr sz="1250">
              <a:latin typeface="Arial MT"/>
              <a:cs typeface="Arial MT"/>
            </a:endParaRPr>
          </a:p>
          <a:p>
            <a:pPr algn="just" marL="241300" marR="10795" indent="-228600">
              <a:lnSpc>
                <a:spcPts val="1400"/>
              </a:lnSpc>
              <a:buAutoNum type="arabicPeriod" startAt="15"/>
              <a:tabLst>
                <a:tab pos="241300" algn="l"/>
              </a:tabLst>
            </a:pPr>
            <a:r>
              <a:rPr dirty="0" sz="1200" spc="-180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apartado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75">
                <a:latin typeface="Arial MT"/>
                <a:cs typeface="Arial MT"/>
              </a:rPr>
              <a:t>“riesgos frecuentes”,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85">
                <a:latin typeface="Arial MT"/>
                <a:cs typeface="Arial MT"/>
              </a:rPr>
              <a:t>indicará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0">
                <a:latin typeface="Arial MT"/>
                <a:cs typeface="Arial MT"/>
              </a:rPr>
              <a:t>riesgos </a:t>
            </a:r>
            <a:r>
              <a:rPr dirty="0" sz="1200" spc="-95">
                <a:latin typeface="Arial MT"/>
                <a:cs typeface="Arial MT"/>
              </a:rPr>
              <a:t>frecuentes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20">
                <a:latin typeface="Arial MT"/>
                <a:cs typeface="Arial MT"/>
              </a:rPr>
              <a:t>poco </a:t>
            </a:r>
            <a:r>
              <a:rPr dirty="0" sz="1200" spc="-100">
                <a:latin typeface="Arial MT"/>
                <a:cs typeface="Arial MT"/>
              </a:rPr>
              <a:t>graves, </a:t>
            </a:r>
            <a:r>
              <a:rPr dirty="0" sz="1200" spc="-125">
                <a:latin typeface="Arial MT"/>
                <a:cs typeface="Arial MT"/>
              </a:rPr>
              <a:t>no se </a:t>
            </a:r>
            <a:r>
              <a:rPr dirty="0" sz="1200" spc="-70">
                <a:latin typeface="Arial MT"/>
                <a:cs typeface="Arial MT"/>
              </a:rPr>
              <a:t>trata 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0">
                <a:latin typeface="Arial MT"/>
                <a:cs typeface="Arial MT"/>
              </a:rPr>
              <a:t>enumerar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65">
                <a:latin typeface="Arial MT"/>
                <a:cs typeface="Arial MT"/>
              </a:rPr>
              <a:t>lista </a:t>
            </a:r>
            <a:r>
              <a:rPr dirty="0" sz="1200" spc="-85">
                <a:latin typeface="Arial MT"/>
                <a:cs typeface="Arial MT"/>
              </a:rPr>
              <a:t>interminable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posibilidades, </a:t>
            </a:r>
            <a:r>
              <a:rPr dirty="0" sz="1200" spc="-95">
                <a:latin typeface="Arial MT"/>
                <a:cs typeface="Arial MT"/>
              </a:rPr>
              <a:t>sino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aportar información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toma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decisión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informada.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 startAt="15"/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spcBef>
                <a:spcPts val="5"/>
              </a:spcBef>
              <a:buAutoNum type="arabicPeriod" startAt="15"/>
              <a:tabLst>
                <a:tab pos="241300" algn="l"/>
              </a:tabLst>
            </a:pPr>
            <a:r>
              <a:rPr dirty="0" sz="1200" spc="-180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apartado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75">
                <a:latin typeface="Arial MT"/>
                <a:cs typeface="Arial MT"/>
              </a:rPr>
              <a:t>“riesgos </a:t>
            </a:r>
            <a:r>
              <a:rPr dirty="0" sz="1200" spc="-120">
                <a:latin typeface="Arial MT"/>
                <a:cs typeface="Arial MT"/>
              </a:rPr>
              <a:t>poco </a:t>
            </a:r>
            <a:r>
              <a:rPr dirty="0" sz="1200" spc="-80">
                <a:latin typeface="Arial MT"/>
                <a:cs typeface="Arial MT"/>
              </a:rPr>
              <a:t>frecuentes” </a:t>
            </a:r>
            <a:r>
              <a:rPr dirty="0" sz="1200" spc="-110">
                <a:latin typeface="Arial MT"/>
                <a:cs typeface="Arial MT"/>
              </a:rPr>
              <a:t>señale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95">
                <a:latin typeface="Arial MT"/>
                <a:cs typeface="Arial MT"/>
              </a:rPr>
              <a:t>énfasis </a:t>
            </a:r>
            <a:r>
              <a:rPr dirty="0" sz="1200" spc="-120">
                <a:latin typeface="Arial MT"/>
                <a:cs typeface="Arial MT"/>
              </a:rPr>
              <a:t>que son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0">
                <a:latin typeface="Arial MT"/>
                <a:cs typeface="Arial MT"/>
              </a:rPr>
              <a:t>riesgos </a:t>
            </a:r>
            <a:r>
              <a:rPr dirty="0" sz="1200" spc="-120">
                <a:latin typeface="Arial MT"/>
                <a:cs typeface="Arial MT"/>
              </a:rPr>
              <a:t>poco </a:t>
            </a:r>
            <a:r>
              <a:rPr dirty="0" sz="1200" spc="-90">
                <a:latin typeface="Arial MT"/>
                <a:cs typeface="Arial MT"/>
              </a:rPr>
              <a:t>frecuentes,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posible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utilice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estadísticas.</a:t>
            </a:r>
            <a:r>
              <a:rPr dirty="0" sz="1200" spc="-18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Evite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estructurar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lista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interminable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amedrente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paciente.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AutoNum type="arabicPeriod" startAt="15"/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spcBef>
                <a:spcPts val="5"/>
              </a:spcBef>
              <a:buAutoNum type="arabicPeriod" startAt="15"/>
              <a:tabLst>
                <a:tab pos="241300" algn="l"/>
              </a:tabLst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cuanto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204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“riesgos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específicamente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relacionados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paciente”</a:t>
            </a:r>
            <a:r>
              <a:rPr dirty="0" sz="1200" spc="-2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debe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registrar</a:t>
            </a:r>
            <a:r>
              <a:rPr dirty="0" sz="1200" spc="-1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particularidades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relación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95">
                <a:latin typeface="Arial MT"/>
                <a:cs typeface="Arial MT"/>
              </a:rPr>
              <a:t>posibles </a:t>
            </a:r>
            <a:r>
              <a:rPr dirty="0" sz="1200" spc="-100">
                <a:latin typeface="Arial MT"/>
                <a:cs typeface="Arial MT"/>
              </a:rPr>
              <a:t>riesgos </a:t>
            </a:r>
            <a:r>
              <a:rPr dirty="0" sz="1200" spc="-105">
                <a:latin typeface="Arial MT"/>
                <a:cs typeface="Arial MT"/>
              </a:rPr>
              <a:t>debido </a:t>
            </a:r>
            <a:r>
              <a:rPr dirty="0" sz="1200" spc="-90">
                <a:latin typeface="Arial MT"/>
                <a:cs typeface="Arial MT"/>
              </a:rPr>
              <a:t>a, </a:t>
            </a:r>
            <a:r>
              <a:rPr dirty="0" sz="1200" spc="-100">
                <a:latin typeface="Arial MT"/>
                <a:cs typeface="Arial MT"/>
              </a:rPr>
              <a:t>por </a:t>
            </a:r>
            <a:r>
              <a:rPr dirty="0" sz="1200" spc="-95">
                <a:latin typeface="Arial MT"/>
                <a:cs typeface="Arial MT"/>
              </a:rPr>
              <a:t>ejemplo, </a:t>
            </a:r>
            <a:r>
              <a:rPr dirty="0" sz="1200" spc="-85">
                <a:latin typeface="Arial MT"/>
                <a:cs typeface="Arial MT"/>
              </a:rPr>
              <a:t>alergias, </a:t>
            </a:r>
            <a:r>
              <a:rPr dirty="0" sz="1200" spc="-110">
                <a:latin typeface="Arial MT"/>
                <a:cs typeface="Arial MT"/>
              </a:rPr>
              <a:t>enfermedades </a:t>
            </a:r>
            <a:r>
              <a:rPr dirty="0" sz="1200" spc="-90">
                <a:latin typeface="Arial MT"/>
                <a:cs typeface="Arial MT"/>
              </a:rPr>
              <a:t>crónicas,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edad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riesgos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personales.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AutoNum type="arabicPeriod" startAt="15"/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65" b="1">
                <a:latin typeface="Arial"/>
                <a:cs typeface="Arial"/>
              </a:rPr>
              <a:t>Alternati</a:t>
            </a:r>
            <a:r>
              <a:rPr dirty="0" sz="1200" spc="-90" b="1">
                <a:latin typeface="Arial"/>
                <a:cs typeface="Arial"/>
              </a:rPr>
              <a:t>v</a:t>
            </a:r>
            <a:r>
              <a:rPr dirty="0" sz="1200" spc="-90" b="1">
                <a:latin typeface="Arial"/>
                <a:cs typeface="Arial"/>
              </a:rPr>
              <a:t>as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al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p</a:t>
            </a:r>
            <a:r>
              <a:rPr dirty="0" sz="1200" spc="-70" b="1">
                <a:latin typeface="Arial"/>
                <a:cs typeface="Arial"/>
              </a:rPr>
              <a:t>r</a:t>
            </a:r>
            <a:r>
              <a:rPr dirty="0" sz="1200" spc="-85" b="1">
                <a:latin typeface="Arial"/>
                <a:cs typeface="Arial"/>
              </a:rPr>
              <a:t>ocedimiento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241300" marR="10795" indent="-228600">
              <a:lnSpc>
                <a:spcPts val="1400"/>
              </a:lnSpc>
              <a:buAutoNum type="arabicPeriod" startAt="19"/>
              <a:tabLst>
                <a:tab pos="241300" algn="l"/>
              </a:tabLst>
            </a:pPr>
            <a:r>
              <a:rPr dirty="0" sz="1200" spc="-80">
                <a:latin typeface="Arial MT"/>
                <a:cs typeface="Arial MT"/>
              </a:rPr>
              <a:t>En“alternativas</a:t>
            </a:r>
            <a:r>
              <a:rPr dirty="0" sz="1200" spc="-2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204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procedimiento”</a:t>
            </a:r>
            <a:r>
              <a:rPr dirty="0" sz="1200" spc="-25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explique</a:t>
            </a:r>
            <a:r>
              <a:rPr dirty="0" sz="1200" spc="-20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cuáles</a:t>
            </a:r>
            <a:r>
              <a:rPr dirty="0" sz="1200" spc="-21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son,</a:t>
            </a:r>
            <a:r>
              <a:rPr dirty="0" sz="1200" spc="-2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2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qué</a:t>
            </a:r>
            <a:r>
              <a:rPr dirty="0" sz="1200" spc="-204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consisten</a:t>
            </a:r>
            <a:r>
              <a:rPr dirty="0" sz="1200" spc="-204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2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registre</a:t>
            </a:r>
            <a:r>
              <a:rPr dirty="0" sz="1200" spc="-204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21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consideraciones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frente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presentan,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señale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si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existen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alternativas,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ser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caso.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AutoNum type="arabicPeriod" startAt="19"/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90" b="1">
                <a:latin typeface="Arial"/>
                <a:cs typeface="Arial"/>
              </a:rPr>
              <a:t>Descripcion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manejo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posterior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al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p</a:t>
            </a:r>
            <a:r>
              <a:rPr dirty="0" sz="1200" spc="-70" b="1">
                <a:latin typeface="Arial"/>
                <a:cs typeface="Arial"/>
              </a:rPr>
              <a:t>r</a:t>
            </a:r>
            <a:r>
              <a:rPr dirty="0" sz="1200" spc="-85" b="1">
                <a:latin typeface="Arial"/>
                <a:cs typeface="Arial"/>
              </a:rPr>
              <a:t>ocedimiento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241300" marR="10160" indent="-228600">
              <a:lnSpc>
                <a:spcPts val="1400"/>
              </a:lnSpc>
              <a:spcBef>
                <a:spcPts val="5"/>
              </a:spcBef>
              <a:buAutoNum type="arabicPeriod" startAt="20"/>
              <a:tabLst>
                <a:tab pos="241300" algn="l"/>
              </a:tabLst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descripción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manejo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posterior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procedimiento,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informar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al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respecto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condiciones </a:t>
            </a:r>
            <a:r>
              <a:rPr dirty="0" sz="1200" spc="-3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físicas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luego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intervención,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cuidados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requiere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recuperación.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0165" y="449089"/>
            <a:ext cx="3346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5">
                <a:solidFill>
                  <a:srgbClr val="706F6F"/>
                </a:solidFill>
                <a:latin typeface="Roboto"/>
                <a:cs typeface="Roboto"/>
              </a:rPr>
              <a:t>53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9708" y="4256709"/>
            <a:ext cx="5897880" cy="5697220"/>
            <a:chOff x="869708" y="4256709"/>
            <a:chExt cx="5897880" cy="5697220"/>
          </a:xfrm>
        </p:grpSpPr>
        <p:sp>
          <p:nvSpPr>
            <p:cNvPr id="6" name="object 6"/>
            <p:cNvSpPr/>
            <p:nvPr/>
          </p:nvSpPr>
          <p:spPr>
            <a:xfrm>
              <a:off x="869708" y="4256709"/>
              <a:ext cx="5897880" cy="5697220"/>
            </a:xfrm>
            <a:custGeom>
              <a:avLst/>
              <a:gdLst/>
              <a:ahLst/>
              <a:cxnLst/>
              <a:rect l="l" t="t" r="r" b="b"/>
              <a:pathLst>
                <a:path w="5897880" h="5697220">
                  <a:moveTo>
                    <a:pt x="5897880" y="0"/>
                  </a:moveTo>
                  <a:lnTo>
                    <a:pt x="0" y="0"/>
                  </a:lnTo>
                  <a:lnTo>
                    <a:pt x="0" y="5696712"/>
                  </a:lnTo>
                  <a:lnTo>
                    <a:pt x="5897880" y="5696712"/>
                  </a:lnTo>
                  <a:lnTo>
                    <a:pt x="589788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01585" y="4288586"/>
              <a:ext cx="5760085" cy="5556250"/>
            </a:xfrm>
            <a:custGeom>
              <a:avLst/>
              <a:gdLst/>
              <a:ahLst/>
              <a:cxnLst/>
              <a:rect l="l" t="t" r="r" b="b"/>
              <a:pathLst>
                <a:path w="5760084" h="5556250">
                  <a:moveTo>
                    <a:pt x="5759996" y="0"/>
                  </a:moveTo>
                  <a:lnTo>
                    <a:pt x="0" y="0"/>
                  </a:lnTo>
                  <a:lnTo>
                    <a:pt x="0" y="5555830"/>
                  </a:lnTo>
                  <a:lnTo>
                    <a:pt x="5759996" y="5555830"/>
                  </a:lnTo>
                  <a:lnTo>
                    <a:pt x="575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013943" y="4450378"/>
            <a:ext cx="27178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35" b="1">
                <a:latin typeface="Arial"/>
                <a:cs typeface="Arial"/>
              </a:rPr>
              <a:t>22</a:t>
            </a:r>
            <a:r>
              <a:rPr dirty="0" sz="1000" spc="-20" b="1">
                <a:latin typeface="Arial"/>
                <a:cs typeface="Arial"/>
              </a:rPr>
              <a:t>.</a:t>
            </a:r>
            <a:r>
              <a:rPr dirty="0" sz="1000" spc="-65" b="1">
                <a:latin typeface="Arial"/>
                <a:cs typeface="Arial"/>
              </a:rPr>
              <a:t> </a:t>
            </a:r>
            <a:r>
              <a:rPr dirty="0" sz="1000" spc="-160" b="1">
                <a:latin typeface="Arial"/>
                <a:cs typeface="Arial"/>
              </a:rPr>
              <a:t>D</a:t>
            </a:r>
            <a:r>
              <a:rPr dirty="0" sz="1000" spc="-165" b="1">
                <a:latin typeface="Arial"/>
                <a:cs typeface="Arial"/>
              </a:rPr>
              <a:t>E</a:t>
            </a:r>
            <a:r>
              <a:rPr dirty="0" sz="1000" spc="-185" b="1">
                <a:latin typeface="Arial"/>
                <a:cs typeface="Arial"/>
              </a:rPr>
              <a:t>C</a:t>
            </a:r>
            <a:r>
              <a:rPr dirty="0" sz="1000" spc="-165" b="1">
                <a:latin typeface="Arial"/>
                <a:cs typeface="Arial"/>
              </a:rPr>
              <a:t>L</a:t>
            </a:r>
            <a:r>
              <a:rPr dirty="0" sz="1000" spc="-185" b="1">
                <a:latin typeface="Arial"/>
                <a:cs typeface="Arial"/>
              </a:rPr>
              <a:t>A</a:t>
            </a:r>
            <a:r>
              <a:rPr dirty="0" sz="1000" spc="-145" b="1">
                <a:latin typeface="Arial"/>
                <a:cs typeface="Arial"/>
              </a:rPr>
              <a:t>R</a:t>
            </a:r>
            <a:r>
              <a:rPr dirty="0" sz="1000" spc="-170" b="1">
                <a:latin typeface="Arial"/>
                <a:cs typeface="Arial"/>
              </a:rPr>
              <a:t>A</a:t>
            </a:r>
            <a:r>
              <a:rPr dirty="0" sz="1000" spc="-135" b="1">
                <a:latin typeface="Arial"/>
                <a:cs typeface="Arial"/>
              </a:rPr>
              <a:t>C</a:t>
            </a:r>
            <a:r>
              <a:rPr dirty="0" sz="1000" spc="-90" b="1">
                <a:latin typeface="Arial"/>
                <a:cs typeface="Arial"/>
              </a:rPr>
              <a:t>I</a:t>
            </a:r>
            <a:r>
              <a:rPr dirty="0" sz="1000" spc="-200" b="1">
                <a:latin typeface="Arial"/>
                <a:cs typeface="Arial"/>
              </a:rPr>
              <a:t>Ó</a:t>
            </a:r>
            <a:r>
              <a:rPr dirty="0" sz="1000" spc="-130" b="1">
                <a:latin typeface="Arial"/>
                <a:cs typeface="Arial"/>
              </a:rPr>
              <a:t>N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70" b="1">
                <a:latin typeface="Arial"/>
                <a:cs typeface="Arial"/>
              </a:rPr>
              <a:t>D</a:t>
            </a:r>
            <a:r>
              <a:rPr dirty="0" sz="1000" spc="-170" b="1">
                <a:latin typeface="Arial"/>
                <a:cs typeface="Arial"/>
              </a:rPr>
              <a:t>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200" b="1">
                <a:latin typeface="Arial"/>
                <a:cs typeface="Arial"/>
              </a:rPr>
              <a:t>C</a:t>
            </a:r>
            <a:r>
              <a:rPr dirty="0" sz="1000" spc="-175" b="1">
                <a:latin typeface="Arial"/>
                <a:cs typeface="Arial"/>
              </a:rPr>
              <a:t>O</a:t>
            </a:r>
            <a:r>
              <a:rPr dirty="0" sz="1000" spc="-180" b="1">
                <a:latin typeface="Arial"/>
                <a:cs typeface="Arial"/>
              </a:rPr>
              <a:t>N</a:t>
            </a:r>
            <a:r>
              <a:rPr dirty="0" sz="1000" spc="-125" b="1">
                <a:latin typeface="Arial"/>
                <a:cs typeface="Arial"/>
              </a:rPr>
              <a:t>S</a:t>
            </a:r>
            <a:r>
              <a:rPr dirty="0" sz="1000" spc="-165" b="1">
                <a:latin typeface="Arial"/>
                <a:cs typeface="Arial"/>
              </a:rPr>
              <a:t>E</a:t>
            </a:r>
            <a:r>
              <a:rPr dirty="0" sz="1000" spc="-165" b="1">
                <a:latin typeface="Arial"/>
                <a:cs typeface="Arial"/>
              </a:rPr>
              <a:t>N</a:t>
            </a:r>
            <a:r>
              <a:rPr dirty="0" sz="1000" spc="-155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45" b="1">
                <a:latin typeface="Arial"/>
                <a:cs typeface="Arial"/>
              </a:rPr>
              <a:t>M</a:t>
            </a:r>
            <a:r>
              <a:rPr dirty="0" sz="1000" spc="-25" b="1">
                <a:latin typeface="Arial"/>
                <a:cs typeface="Arial"/>
              </a:rPr>
              <a:t>I</a:t>
            </a:r>
            <a:r>
              <a:rPr dirty="0" sz="1000" spc="-165" b="1">
                <a:latin typeface="Arial"/>
                <a:cs typeface="Arial"/>
              </a:rPr>
              <a:t>E</a:t>
            </a:r>
            <a:r>
              <a:rPr dirty="0" sz="1000" spc="-145" b="1">
                <a:latin typeface="Arial"/>
                <a:cs typeface="Arial"/>
              </a:rPr>
              <a:t>N</a:t>
            </a:r>
            <a:r>
              <a:rPr dirty="0" sz="1000" spc="-160" b="1">
                <a:latin typeface="Arial"/>
                <a:cs typeface="Arial"/>
              </a:rPr>
              <a:t>T</a:t>
            </a:r>
            <a:r>
              <a:rPr dirty="0" sz="1000" spc="-204" b="1">
                <a:latin typeface="Arial"/>
                <a:cs typeface="Arial"/>
              </a:rPr>
              <a:t>O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45" b="1">
                <a:latin typeface="Arial"/>
                <a:cs typeface="Arial"/>
              </a:rPr>
              <a:t>N</a:t>
            </a:r>
            <a:r>
              <a:rPr dirty="0" sz="1000" spc="-150" b="1">
                <a:latin typeface="Arial"/>
                <a:cs typeface="Arial"/>
              </a:rPr>
              <a:t>F</a:t>
            </a:r>
            <a:r>
              <a:rPr dirty="0" sz="1000" spc="-185" b="1">
                <a:latin typeface="Arial"/>
                <a:cs typeface="Arial"/>
              </a:rPr>
              <a:t>O</a:t>
            </a:r>
            <a:r>
              <a:rPr dirty="0" sz="1000" spc="-165" b="1">
                <a:latin typeface="Arial"/>
                <a:cs typeface="Arial"/>
              </a:rPr>
              <a:t>R</a:t>
            </a:r>
            <a:r>
              <a:rPr dirty="0" sz="1000" spc="-75" b="1">
                <a:latin typeface="Arial"/>
                <a:cs typeface="Arial"/>
              </a:rPr>
              <a:t>M</a:t>
            </a:r>
            <a:r>
              <a:rPr dirty="0" sz="1000" spc="-150" b="1">
                <a:latin typeface="Arial"/>
                <a:cs typeface="Arial"/>
              </a:rPr>
              <a:t>A</a:t>
            </a:r>
            <a:r>
              <a:rPr dirty="0" sz="1000" spc="-170" b="1">
                <a:latin typeface="Arial"/>
                <a:cs typeface="Arial"/>
              </a:rPr>
              <a:t>D</a:t>
            </a:r>
            <a:r>
              <a:rPr dirty="0" sz="1000" spc="-204" b="1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0958" y="4509306"/>
            <a:ext cx="1713864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9790" algn="l"/>
                <a:tab pos="1700530" algn="l"/>
              </a:tabLst>
            </a:pPr>
            <a:r>
              <a:rPr dirty="0" sz="1000" spc="-90" b="1">
                <a:latin typeface="Arial"/>
                <a:cs typeface="Arial"/>
              </a:rPr>
              <a:t>Fecha:</a:t>
            </a:r>
            <a:r>
              <a:rPr dirty="0" u="sng" sz="10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1000" spc="-90" b="1">
                <a:latin typeface="Arial"/>
                <a:cs typeface="Arial"/>
              </a:rPr>
              <a:t>Hora:</a:t>
            </a:r>
            <a:r>
              <a:rPr dirty="0" sz="1000" spc="-55" b="1">
                <a:latin typeface="Arial"/>
                <a:cs typeface="Arial"/>
              </a:rPr>
              <a:t> </a:t>
            </a:r>
            <a:r>
              <a:rPr dirty="0" u="sng" sz="10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5674" y="4686120"/>
            <a:ext cx="5532755" cy="1270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9700"/>
              </a:lnSpc>
              <a:spcBef>
                <a:spcPts val="100"/>
              </a:spcBef>
            </a:pPr>
            <a:r>
              <a:rPr dirty="0" sz="900" spc="-135">
                <a:latin typeface="Arial MT"/>
                <a:cs typeface="Arial MT"/>
              </a:rPr>
              <a:t>He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facilitado </a:t>
            </a:r>
            <a:r>
              <a:rPr dirty="0" sz="900" spc="-65">
                <a:latin typeface="Arial MT"/>
                <a:cs typeface="Arial MT"/>
              </a:rPr>
              <a:t>la </a:t>
            </a:r>
            <a:r>
              <a:rPr dirty="0" sz="900" spc="-75">
                <a:latin typeface="Arial MT"/>
                <a:cs typeface="Arial MT"/>
              </a:rPr>
              <a:t>información </a:t>
            </a:r>
            <a:r>
              <a:rPr dirty="0" sz="900" spc="-80">
                <a:latin typeface="Arial MT"/>
                <a:cs typeface="Arial MT"/>
              </a:rPr>
              <a:t>completa </a:t>
            </a:r>
            <a:r>
              <a:rPr dirty="0" sz="900" spc="-95">
                <a:latin typeface="Arial MT"/>
                <a:cs typeface="Arial MT"/>
              </a:rPr>
              <a:t>que </a:t>
            </a:r>
            <a:r>
              <a:rPr dirty="0" sz="900" spc="-90">
                <a:latin typeface="Arial MT"/>
                <a:cs typeface="Arial MT"/>
              </a:rPr>
              <a:t>conozco, </a:t>
            </a:r>
            <a:r>
              <a:rPr dirty="0" sz="900" spc="-85">
                <a:latin typeface="Arial MT"/>
                <a:cs typeface="Arial MT"/>
              </a:rPr>
              <a:t>y </a:t>
            </a:r>
            <a:r>
              <a:rPr dirty="0" sz="900" spc="-100">
                <a:latin typeface="Arial MT"/>
                <a:cs typeface="Arial MT"/>
              </a:rPr>
              <a:t>me </a:t>
            </a:r>
            <a:r>
              <a:rPr dirty="0" sz="900" spc="-95">
                <a:latin typeface="Arial MT"/>
                <a:cs typeface="Arial MT"/>
              </a:rPr>
              <a:t>ha </a:t>
            </a:r>
            <a:r>
              <a:rPr dirty="0" sz="900" spc="-80">
                <a:latin typeface="Arial MT"/>
                <a:cs typeface="Arial MT"/>
              </a:rPr>
              <a:t>sido </a:t>
            </a:r>
            <a:r>
              <a:rPr dirty="0" sz="900" spc="-70">
                <a:latin typeface="Arial MT"/>
                <a:cs typeface="Arial MT"/>
              </a:rPr>
              <a:t>solicitada, </a:t>
            </a:r>
            <a:r>
              <a:rPr dirty="0" sz="900" spc="-90">
                <a:latin typeface="Arial MT"/>
                <a:cs typeface="Arial MT"/>
              </a:rPr>
              <a:t>sobre </a:t>
            </a:r>
            <a:r>
              <a:rPr dirty="0" sz="900" spc="-75">
                <a:latin typeface="Arial MT"/>
                <a:cs typeface="Arial MT"/>
              </a:rPr>
              <a:t>los </a:t>
            </a:r>
            <a:r>
              <a:rPr dirty="0" sz="900" spc="-90">
                <a:latin typeface="Arial MT"/>
                <a:cs typeface="Arial MT"/>
              </a:rPr>
              <a:t>antecedentes </a:t>
            </a:r>
            <a:r>
              <a:rPr dirty="0" sz="900" spc="-85">
                <a:latin typeface="Arial MT"/>
                <a:cs typeface="Arial MT"/>
              </a:rPr>
              <a:t>personales, </a:t>
            </a:r>
            <a:r>
              <a:rPr dirty="0" sz="900" spc="-70">
                <a:latin typeface="Arial MT"/>
                <a:cs typeface="Arial MT"/>
              </a:rPr>
              <a:t>familiares </a:t>
            </a:r>
            <a:r>
              <a:rPr dirty="0" sz="900" spc="-85">
                <a:latin typeface="Arial MT"/>
                <a:cs typeface="Arial MT"/>
              </a:rPr>
              <a:t>y </a:t>
            </a:r>
            <a:r>
              <a:rPr dirty="0" sz="900" spc="-100">
                <a:latin typeface="Arial MT"/>
                <a:cs typeface="Arial MT"/>
              </a:rPr>
              <a:t>de </a:t>
            </a:r>
            <a:r>
              <a:rPr dirty="0" sz="900" spc="-70">
                <a:latin typeface="Arial MT"/>
                <a:cs typeface="Arial MT"/>
              </a:rPr>
              <a:t>mi </a:t>
            </a:r>
            <a:r>
              <a:rPr dirty="0" sz="900" spc="-65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estado </a:t>
            </a:r>
            <a:r>
              <a:rPr dirty="0" sz="900" spc="-100">
                <a:latin typeface="Arial MT"/>
                <a:cs typeface="Arial MT"/>
              </a:rPr>
              <a:t>de </a:t>
            </a:r>
            <a:r>
              <a:rPr dirty="0" sz="900" spc="-80">
                <a:latin typeface="Arial MT"/>
                <a:cs typeface="Arial MT"/>
              </a:rPr>
              <a:t>salud. </a:t>
            </a:r>
            <a:r>
              <a:rPr dirty="0" sz="900" spc="-120">
                <a:latin typeface="Arial MT"/>
                <a:cs typeface="Arial MT"/>
              </a:rPr>
              <a:t>Soy</a:t>
            </a:r>
            <a:r>
              <a:rPr dirty="0" sz="900" spc="-114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consciente </a:t>
            </a:r>
            <a:r>
              <a:rPr dirty="0" sz="900" spc="-100">
                <a:latin typeface="Arial MT"/>
                <a:cs typeface="Arial MT"/>
              </a:rPr>
              <a:t>de que </a:t>
            </a:r>
            <a:r>
              <a:rPr dirty="0" sz="900" spc="-60">
                <a:latin typeface="Arial MT"/>
                <a:cs typeface="Arial MT"/>
              </a:rPr>
              <a:t>omitir </a:t>
            </a:r>
            <a:r>
              <a:rPr dirty="0" sz="900" spc="-90">
                <a:latin typeface="Arial MT"/>
                <a:cs typeface="Arial MT"/>
              </a:rPr>
              <a:t>estos </a:t>
            </a:r>
            <a:r>
              <a:rPr dirty="0" sz="900" spc="-85">
                <a:latin typeface="Arial MT"/>
                <a:cs typeface="Arial MT"/>
              </a:rPr>
              <a:t>datos </a:t>
            </a:r>
            <a:r>
              <a:rPr dirty="0" sz="900" spc="-100">
                <a:latin typeface="Arial MT"/>
                <a:cs typeface="Arial MT"/>
              </a:rPr>
              <a:t>puede </a:t>
            </a:r>
            <a:r>
              <a:rPr dirty="0" sz="900" spc="-75">
                <a:latin typeface="Arial MT"/>
                <a:cs typeface="Arial MT"/>
              </a:rPr>
              <a:t>afectar los </a:t>
            </a:r>
            <a:r>
              <a:rPr dirty="0" sz="900" spc="-80">
                <a:latin typeface="Arial MT"/>
                <a:cs typeface="Arial MT"/>
              </a:rPr>
              <a:t>resultados </a:t>
            </a:r>
            <a:r>
              <a:rPr dirty="0" sz="900" spc="-75">
                <a:latin typeface="Arial MT"/>
                <a:cs typeface="Arial MT"/>
              </a:rPr>
              <a:t>del </a:t>
            </a:r>
            <a:r>
              <a:rPr dirty="0" sz="900" spc="-70">
                <a:latin typeface="Arial MT"/>
                <a:cs typeface="Arial MT"/>
              </a:rPr>
              <a:t>tratamiento. </a:t>
            </a:r>
            <a:r>
              <a:rPr dirty="0" sz="900" spc="-100">
                <a:latin typeface="Arial MT"/>
                <a:cs typeface="Arial MT"/>
              </a:rPr>
              <a:t>Estoy de </a:t>
            </a:r>
            <a:r>
              <a:rPr dirty="0" sz="900" spc="-95">
                <a:latin typeface="Arial MT"/>
                <a:cs typeface="Arial MT"/>
              </a:rPr>
              <a:t>acuerdo con </a:t>
            </a:r>
            <a:r>
              <a:rPr dirty="0" sz="900" spc="-70">
                <a:latin typeface="Arial MT"/>
                <a:cs typeface="Arial MT"/>
              </a:rPr>
              <a:t>el </a:t>
            </a:r>
            <a:r>
              <a:rPr dirty="0" sz="900" spc="-6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procedimiento </a:t>
            </a:r>
            <a:r>
              <a:rPr dirty="0" sz="900" spc="-100">
                <a:latin typeface="Arial MT"/>
                <a:cs typeface="Arial MT"/>
              </a:rPr>
              <a:t>que se </a:t>
            </a:r>
            <a:r>
              <a:rPr dirty="0" sz="900" spc="-110">
                <a:latin typeface="Arial MT"/>
                <a:cs typeface="Arial MT"/>
              </a:rPr>
              <a:t>me</a:t>
            </a:r>
            <a:r>
              <a:rPr dirty="0" sz="900" spc="-10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ha </a:t>
            </a:r>
            <a:r>
              <a:rPr dirty="0" sz="900" spc="-85">
                <a:latin typeface="Arial MT"/>
                <a:cs typeface="Arial MT"/>
              </a:rPr>
              <a:t>propuesto; </a:t>
            </a:r>
            <a:r>
              <a:rPr dirty="0" sz="900" spc="-100">
                <a:latin typeface="Arial MT"/>
                <a:cs typeface="Arial MT"/>
              </a:rPr>
              <a:t>he </a:t>
            </a:r>
            <a:r>
              <a:rPr dirty="0" sz="900" spc="-80">
                <a:latin typeface="Arial MT"/>
                <a:cs typeface="Arial MT"/>
              </a:rPr>
              <a:t>sido informado </a:t>
            </a:r>
            <a:r>
              <a:rPr dirty="0" sz="900" spc="-100">
                <a:latin typeface="Arial MT"/>
                <a:cs typeface="Arial MT"/>
              </a:rPr>
              <a:t>de </a:t>
            </a:r>
            <a:r>
              <a:rPr dirty="0" sz="900" spc="-75">
                <a:latin typeface="Arial MT"/>
                <a:cs typeface="Arial MT"/>
              </a:rPr>
              <a:t>las </a:t>
            </a:r>
            <a:r>
              <a:rPr dirty="0" sz="900" spc="-85">
                <a:latin typeface="Arial MT"/>
                <a:cs typeface="Arial MT"/>
              </a:rPr>
              <a:t>ventajas </a:t>
            </a:r>
            <a:r>
              <a:rPr dirty="0" sz="900" spc="-105">
                <a:latin typeface="Arial MT"/>
                <a:cs typeface="Arial MT"/>
              </a:rPr>
              <a:t>e </a:t>
            </a:r>
            <a:r>
              <a:rPr dirty="0" sz="900" spc="-85">
                <a:latin typeface="Arial MT"/>
                <a:cs typeface="Arial MT"/>
              </a:rPr>
              <a:t>inconvenientes </a:t>
            </a:r>
            <a:r>
              <a:rPr dirty="0" sz="900" spc="-75">
                <a:latin typeface="Arial MT"/>
                <a:cs typeface="Arial MT"/>
              </a:rPr>
              <a:t>del </a:t>
            </a:r>
            <a:r>
              <a:rPr dirty="0" sz="900" spc="-85">
                <a:latin typeface="Arial MT"/>
                <a:cs typeface="Arial MT"/>
              </a:rPr>
              <a:t>mismo; </a:t>
            </a:r>
            <a:r>
              <a:rPr dirty="0" sz="900" spc="-100">
                <a:latin typeface="Arial MT"/>
                <a:cs typeface="Arial MT"/>
              </a:rPr>
              <a:t>se </a:t>
            </a:r>
            <a:r>
              <a:rPr dirty="0" sz="900" spc="-110">
                <a:latin typeface="Arial MT"/>
                <a:cs typeface="Arial MT"/>
              </a:rPr>
              <a:t>me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ha </a:t>
            </a:r>
            <a:r>
              <a:rPr dirty="0" sz="900" spc="-85">
                <a:latin typeface="Arial MT"/>
                <a:cs typeface="Arial MT"/>
              </a:rPr>
              <a:t>explicado </a:t>
            </a:r>
            <a:r>
              <a:rPr dirty="0" sz="900" spc="-100">
                <a:latin typeface="Arial MT"/>
                <a:cs typeface="Arial MT"/>
              </a:rPr>
              <a:t>de </a:t>
            </a:r>
            <a:r>
              <a:rPr dirty="0" sz="900" spc="-85">
                <a:latin typeface="Arial MT"/>
                <a:cs typeface="Arial MT"/>
              </a:rPr>
              <a:t>forma </a:t>
            </a:r>
            <a:r>
              <a:rPr dirty="0" sz="900" spc="-8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clara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qué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consiste, los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beneficios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y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posibles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riesgos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del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procedimiento.</a:t>
            </a:r>
            <a:r>
              <a:rPr dirty="0" sz="900" spc="-75">
                <a:latin typeface="Arial MT"/>
                <a:cs typeface="Arial MT"/>
              </a:rPr>
              <a:t> </a:t>
            </a:r>
            <a:r>
              <a:rPr dirty="0" sz="900" spc="-140">
                <a:latin typeface="Arial MT"/>
                <a:cs typeface="Arial MT"/>
              </a:rPr>
              <a:t>He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escuchado,</a:t>
            </a:r>
            <a:r>
              <a:rPr dirty="0" sz="900" spc="-8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leído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y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comprendido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información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recibida 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y </a:t>
            </a:r>
            <a:r>
              <a:rPr dirty="0" sz="900" spc="-100">
                <a:latin typeface="Arial MT"/>
                <a:cs typeface="Arial MT"/>
              </a:rPr>
              <a:t>se </a:t>
            </a:r>
            <a:r>
              <a:rPr dirty="0" sz="900" spc="-110">
                <a:latin typeface="Arial MT"/>
                <a:cs typeface="Arial MT"/>
              </a:rPr>
              <a:t>me </a:t>
            </a:r>
            <a:r>
              <a:rPr dirty="0" sz="900" spc="-100">
                <a:latin typeface="Arial MT"/>
                <a:cs typeface="Arial MT"/>
              </a:rPr>
              <a:t>ha dado </a:t>
            </a:r>
            <a:r>
              <a:rPr dirty="0" sz="900" spc="-65">
                <a:latin typeface="Arial MT"/>
                <a:cs typeface="Arial MT"/>
              </a:rPr>
              <a:t>la </a:t>
            </a:r>
            <a:r>
              <a:rPr dirty="0" sz="900" spc="-85">
                <a:latin typeface="Arial MT"/>
                <a:cs typeface="Arial MT"/>
              </a:rPr>
              <a:t>oportunidad </a:t>
            </a:r>
            <a:r>
              <a:rPr dirty="0" sz="900" spc="-100">
                <a:latin typeface="Arial MT"/>
                <a:cs typeface="Arial MT"/>
              </a:rPr>
              <a:t>de </a:t>
            </a:r>
            <a:r>
              <a:rPr dirty="0" sz="900" spc="-80">
                <a:latin typeface="Arial MT"/>
                <a:cs typeface="Arial MT"/>
              </a:rPr>
              <a:t>preguntar </a:t>
            </a:r>
            <a:r>
              <a:rPr dirty="0" sz="900" spc="-90">
                <a:latin typeface="Arial MT"/>
                <a:cs typeface="Arial MT"/>
              </a:rPr>
              <a:t>sobre </a:t>
            </a:r>
            <a:r>
              <a:rPr dirty="0" sz="900" spc="-65">
                <a:latin typeface="Arial MT"/>
                <a:cs typeface="Arial MT"/>
              </a:rPr>
              <a:t>el </a:t>
            </a:r>
            <a:r>
              <a:rPr dirty="0" sz="900" spc="-80">
                <a:latin typeface="Arial MT"/>
                <a:cs typeface="Arial MT"/>
              </a:rPr>
              <a:t>procedimiento. </a:t>
            </a:r>
            <a:r>
              <a:rPr dirty="0" sz="900" spc="-140">
                <a:latin typeface="Arial MT"/>
                <a:cs typeface="Arial MT"/>
              </a:rPr>
              <a:t>He</a:t>
            </a:r>
            <a:r>
              <a:rPr dirty="0" sz="900" spc="-13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tomado </a:t>
            </a:r>
            <a:r>
              <a:rPr dirty="0" sz="900" spc="-85">
                <a:latin typeface="Arial MT"/>
                <a:cs typeface="Arial MT"/>
              </a:rPr>
              <a:t>consciente y </a:t>
            </a:r>
            <a:r>
              <a:rPr dirty="0" sz="900" spc="-75">
                <a:latin typeface="Arial MT"/>
                <a:cs typeface="Arial MT"/>
              </a:rPr>
              <a:t>libremente </a:t>
            </a:r>
            <a:r>
              <a:rPr dirty="0" sz="900" spc="-65">
                <a:latin typeface="Arial MT"/>
                <a:cs typeface="Arial MT"/>
              </a:rPr>
              <a:t>la </a:t>
            </a:r>
            <a:r>
              <a:rPr dirty="0" sz="900" spc="-80">
                <a:latin typeface="Arial MT"/>
                <a:cs typeface="Arial MT"/>
              </a:rPr>
              <a:t>decisión </a:t>
            </a:r>
            <a:r>
              <a:rPr dirty="0" sz="900" spc="-100">
                <a:latin typeface="Arial MT"/>
                <a:cs typeface="Arial MT"/>
              </a:rPr>
              <a:t>de </a:t>
            </a:r>
            <a:r>
              <a:rPr dirty="0" sz="900" spc="-75">
                <a:latin typeface="Arial MT"/>
                <a:cs typeface="Arial MT"/>
              </a:rPr>
              <a:t>autorizar </a:t>
            </a:r>
            <a:r>
              <a:rPr dirty="0" sz="900" spc="-70">
                <a:latin typeface="Arial MT"/>
                <a:cs typeface="Arial MT"/>
              </a:rPr>
              <a:t>el </a:t>
            </a:r>
            <a:r>
              <a:rPr dirty="0" sz="900" spc="-6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procedimiento. </a:t>
            </a:r>
            <a:r>
              <a:rPr dirty="0" sz="900" spc="-95">
                <a:latin typeface="Arial MT"/>
                <a:cs typeface="Arial MT"/>
              </a:rPr>
              <a:t>Consiento </a:t>
            </a:r>
            <a:r>
              <a:rPr dirty="0" sz="900" spc="-100">
                <a:latin typeface="Arial MT"/>
                <a:cs typeface="Arial MT"/>
              </a:rPr>
              <a:t>que </a:t>
            </a:r>
            <a:r>
              <a:rPr dirty="0" sz="900" spc="-85">
                <a:latin typeface="Arial MT"/>
                <a:cs typeface="Arial MT"/>
              </a:rPr>
              <a:t>durante </a:t>
            </a:r>
            <a:r>
              <a:rPr dirty="0" sz="900" spc="-65">
                <a:latin typeface="Arial MT"/>
                <a:cs typeface="Arial MT"/>
              </a:rPr>
              <a:t>la </a:t>
            </a:r>
            <a:r>
              <a:rPr dirty="0" sz="900" spc="-75">
                <a:latin typeface="Arial MT"/>
                <a:cs typeface="Arial MT"/>
              </a:rPr>
              <a:t>intervención, </a:t>
            </a:r>
            <a:r>
              <a:rPr dirty="0" sz="900" spc="-110">
                <a:latin typeface="Arial MT"/>
                <a:cs typeface="Arial MT"/>
              </a:rPr>
              <a:t>me </a:t>
            </a:r>
            <a:r>
              <a:rPr dirty="0" sz="900" spc="-75">
                <a:latin typeface="Arial MT"/>
                <a:cs typeface="Arial MT"/>
              </a:rPr>
              <a:t>realicen otro </a:t>
            </a:r>
            <a:r>
              <a:rPr dirty="0" sz="900" spc="-80">
                <a:latin typeface="Arial MT"/>
                <a:cs typeface="Arial MT"/>
              </a:rPr>
              <a:t>procedimiento </a:t>
            </a:r>
            <a:r>
              <a:rPr dirty="0" sz="900" spc="-75">
                <a:latin typeface="Arial MT"/>
                <a:cs typeface="Arial MT"/>
              </a:rPr>
              <a:t>adicional, </a:t>
            </a:r>
            <a:r>
              <a:rPr dirty="0" sz="900" spc="-55">
                <a:latin typeface="Arial MT"/>
                <a:cs typeface="Arial MT"/>
              </a:rPr>
              <a:t>si </a:t>
            </a:r>
            <a:r>
              <a:rPr dirty="0" sz="900" spc="-100">
                <a:latin typeface="Arial MT"/>
                <a:cs typeface="Arial MT"/>
              </a:rPr>
              <a:t>es </a:t>
            </a:r>
            <a:r>
              <a:rPr dirty="0" sz="900" spc="-90">
                <a:latin typeface="Arial MT"/>
                <a:cs typeface="Arial MT"/>
              </a:rPr>
              <a:t>considerado necesario </a:t>
            </a:r>
            <a:r>
              <a:rPr dirty="0" sz="900" spc="-100">
                <a:latin typeface="Arial MT"/>
                <a:cs typeface="Arial MT"/>
              </a:rPr>
              <a:t>según </a:t>
            </a:r>
            <a:r>
              <a:rPr dirty="0" sz="900" spc="-70">
                <a:latin typeface="Arial MT"/>
                <a:cs typeface="Arial MT"/>
              </a:rPr>
              <a:t>el </a:t>
            </a:r>
            <a:r>
              <a:rPr dirty="0" sz="900" spc="-65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juicio</a:t>
            </a:r>
            <a:r>
              <a:rPr dirty="0" sz="900" spc="-6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del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profesional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de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la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salud,</a:t>
            </a:r>
            <a:r>
              <a:rPr dirty="0" sz="900" spc="-95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para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mi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beneficio.</a:t>
            </a:r>
            <a:r>
              <a:rPr dirty="0" sz="900" spc="-135">
                <a:latin typeface="Arial MT"/>
                <a:cs typeface="Arial MT"/>
              </a:rPr>
              <a:t> </a:t>
            </a:r>
            <a:r>
              <a:rPr dirty="0" sz="900" spc="-110">
                <a:latin typeface="Arial MT"/>
                <a:cs typeface="Arial MT"/>
              </a:rPr>
              <a:t>También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conozco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que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puedo</a:t>
            </a:r>
            <a:r>
              <a:rPr dirty="0" sz="900" spc="-60">
                <a:latin typeface="Arial MT"/>
                <a:cs typeface="Arial MT"/>
              </a:rPr>
              <a:t> retirar </a:t>
            </a:r>
            <a:r>
              <a:rPr dirty="0" sz="900" spc="-65">
                <a:latin typeface="Arial MT"/>
                <a:cs typeface="Arial MT"/>
              </a:rPr>
              <a:t>mi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consentimiento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cuando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lo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estime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oportuno.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0678" y="6471715"/>
            <a:ext cx="12928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0">
                <a:latin typeface="Arial MT"/>
                <a:cs typeface="Arial MT"/>
              </a:rPr>
              <a:t>N</a:t>
            </a:r>
            <a:r>
              <a:rPr dirty="0" sz="900" spc="-114">
                <a:latin typeface="Arial MT"/>
                <a:cs typeface="Arial MT"/>
              </a:rPr>
              <a:t>o</a:t>
            </a:r>
            <a:r>
              <a:rPr dirty="0" sz="900" spc="-95">
                <a:latin typeface="Arial MT"/>
                <a:cs typeface="Arial MT"/>
              </a:rPr>
              <a:t>m</a:t>
            </a:r>
            <a:r>
              <a:rPr dirty="0" sz="900" spc="-95">
                <a:latin typeface="Arial MT"/>
                <a:cs typeface="Arial MT"/>
              </a:rPr>
              <a:t>b</a:t>
            </a:r>
            <a:r>
              <a:rPr dirty="0" sz="900" spc="-45">
                <a:latin typeface="Arial MT"/>
                <a:cs typeface="Arial MT"/>
              </a:rPr>
              <a:t>r</a:t>
            </a:r>
            <a:r>
              <a:rPr dirty="0" sz="900" spc="-105">
                <a:latin typeface="Arial MT"/>
                <a:cs typeface="Arial MT"/>
              </a:rPr>
              <a:t>e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complet</a:t>
            </a:r>
            <a:r>
              <a:rPr dirty="0" sz="900" spc="-85">
                <a:latin typeface="Arial MT"/>
                <a:cs typeface="Arial MT"/>
              </a:rPr>
              <a:t>o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</a:t>
            </a:r>
            <a:r>
              <a:rPr dirty="0" sz="900" spc="-105">
                <a:latin typeface="Arial MT"/>
                <a:cs typeface="Arial MT"/>
              </a:rPr>
              <a:t>e</a:t>
            </a:r>
            <a:r>
              <a:rPr dirty="0" sz="900" spc="-20">
                <a:latin typeface="Arial MT"/>
                <a:cs typeface="Arial MT"/>
              </a:rPr>
              <a:t>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p</a:t>
            </a:r>
            <a:r>
              <a:rPr dirty="0" sz="900" spc="-105">
                <a:latin typeface="Arial MT"/>
                <a:cs typeface="Arial MT"/>
              </a:rPr>
              <a:t>a</a:t>
            </a:r>
            <a:r>
              <a:rPr dirty="0" sz="900" spc="-70">
                <a:latin typeface="Arial MT"/>
                <a:cs typeface="Arial MT"/>
              </a:rPr>
              <a:t>c</a:t>
            </a:r>
            <a:r>
              <a:rPr dirty="0" sz="900" spc="-55">
                <a:latin typeface="Arial MT"/>
                <a:cs typeface="Arial MT"/>
              </a:rPr>
              <a:t>i</a:t>
            </a:r>
            <a:r>
              <a:rPr dirty="0" sz="900" spc="-85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t</a:t>
            </a:r>
            <a:r>
              <a:rPr dirty="0" sz="900" spc="-105">
                <a:latin typeface="Arial MT"/>
                <a:cs typeface="Arial MT"/>
              </a:rPr>
              <a:t>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08477" y="6471715"/>
            <a:ext cx="9245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95">
                <a:latin typeface="Arial MT"/>
                <a:cs typeface="Arial MT"/>
              </a:rPr>
              <a:t>C</a:t>
            </a:r>
            <a:r>
              <a:rPr dirty="0" sz="900" spc="-95">
                <a:latin typeface="Arial MT"/>
                <a:cs typeface="Arial MT"/>
              </a:rPr>
              <a:t>é</a:t>
            </a:r>
            <a:r>
              <a:rPr dirty="0" sz="900" spc="-105">
                <a:latin typeface="Arial MT"/>
                <a:cs typeface="Arial MT"/>
              </a:rPr>
              <a:t>d</a:t>
            </a:r>
            <a:r>
              <a:rPr dirty="0" sz="900" spc="-70">
                <a:latin typeface="Arial MT"/>
                <a:cs typeface="Arial MT"/>
              </a:rPr>
              <a:t>ula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</a:t>
            </a:r>
            <a:r>
              <a:rPr dirty="0" sz="900" spc="-105">
                <a:latin typeface="Arial MT"/>
                <a:cs typeface="Arial MT"/>
              </a:rPr>
              <a:t>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ciu</a:t>
            </a:r>
            <a:r>
              <a:rPr dirty="0" sz="900" spc="-90">
                <a:latin typeface="Arial MT"/>
                <a:cs typeface="Arial MT"/>
              </a:rPr>
              <a:t>d</a:t>
            </a:r>
            <a:r>
              <a:rPr dirty="0" sz="900" spc="-95">
                <a:latin typeface="Arial MT"/>
                <a:cs typeface="Arial MT"/>
              </a:rPr>
              <a:t>a</a:t>
            </a:r>
            <a:r>
              <a:rPr dirty="0" sz="900" spc="-105">
                <a:latin typeface="Arial MT"/>
                <a:cs typeface="Arial MT"/>
              </a:rPr>
              <a:t>d</a:t>
            </a:r>
            <a:r>
              <a:rPr dirty="0" sz="900" spc="-95">
                <a:latin typeface="Arial MT"/>
                <a:cs typeface="Arial MT"/>
              </a:rPr>
              <a:t>a</a:t>
            </a:r>
            <a:r>
              <a:rPr dirty="0" sz="900" spc="-110">
                <a:latin typeface="Arial MT"/>
                <a:cs typeface="Arial MT"/>
              </a:rPr>
              <a:t>n</a:t>
            </a:r>
            <a:r>
              <a:rPr dirty="0" sz="900" spc="-80">
                <a:latin typeface="Arial MT"/>
                <a:cs typeface="Arial MT"/>
              </a:rPr>
              <a:t>í</a:t>
            </a:r>
            <a:r>
              <a:rPr dirty="0" sz="900" spc="-105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37798" y="6471715"/>
            <a:ext cx="1792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0">
                <a:latin typeface="Arial MT"/>
                <a:cs typeface="Arial MT"/>
              </a:rPr>
              <a:t>Firma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del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paciente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5">
                <a:latin typeface="Arial MT"/>
                <a:cs typeface="Arial MT"/>
              </a:rPr>
              <a:t>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huella,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según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caso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9004" y="7142198"/>
            <a:ext cx="1556385" cy="381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8790" marR="5080" indent="-466725">
              <a:lnSpc>
                <a:spcPct val="129700"/>
              </a:lnSpc>
              <a:spcBef>
                <a:spcPts val="100"/>
              </a:spcBef>
            </a:pPr>
            <a:r>
              <a:rPr dirty="0" sz="900" spc="-145">
                <a:latin typeface="Arial MT"/>
                <a:cs typeface="Arial MT"/>
              </a:rPr>
              <a:t>N</a:t>
            </a:r>
            <a:r>
              <a:rPr dirty="0" sz="900" spc="-120">
                <a:latin typeface="Arial MT"/>
                <a:cs typeface="Arial MT"/>
              </a:rPr>
              <a:t>o</a:t>
            </a:r>
            <a:r>
              <a:rPr dirty="0" sz="900" spc="-95">
                <a:latin typeface="Arial MT"/>
                <a:cs typeface="Arial MT"/>
              </a:rPr>
              <a:t>m</a:t>
            </a:r>
            <a:r>
              <a:rPr dirty="0" sz="900" spc="-95">
                <a:latin typeface="Arial MT"/>
                <a:cs typeface="Arial MT"/>
              </a:rPr>
              <a:t>b</a:t>
            </a:r>
            <a:r>
              <a:rPr dirty="0" sz="900" spc="-45">
                <a:latin typeface="Arial MT"/>
                <a:cs typeface="Arial MT"/>
              </a:rPr>
              <a:t>r</a:t>
            </a:r>
            <a:r>
              <a:rPr dirty="0" sz="900" spc="-105">
                <a:latin typeface="Arial MT"/>
                <a:cs typeface="Arial MT"/>
              </a:rPr>
              <a:t>e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</a:t>
            </a:r>
            <a:r>
              <a:rPr dirty="0" sz="900" spc="-105">
                <a:latin typeface="Arial MT"/>
                <a:cs typeface="Arial MT"/>
              </a:rPr>
              <a:t>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p</a:t>
            </a:r>
            <a:r>
              <a:rPr dirty="0" sz="900" spc="-55">
                <a:latin typeface="Arial MT"/>
                <a:cs typeface="Arial MT"/>
              </a:rPr>
              <a:t>r</a:t>
            </a:r>
            <a:r>
              <a:rPr dirty="0" sz="900" spc="-114">
                <a:latin typeface="Arial MT"/>
                <a:cs typeface="Arial MT"/>
              </a:rPr>
              <a:t>o</a:t>
            </a:r>
            <a:r>
              <a:rPr dirty="0" sz="900" spc="-65">
                <a:latin typeface="Arial MT"/>
                <a:cs typeface="Arial MT"/>
              </a:rPr>
              <a:t>fe</a:t>
            </a:r>
            <a:r>
              <a:rPr dirty="0" sz="900" spc="-90">
                <a:latin typeface="Arial MT"/>
                <a:cs typeface="Arial MT"/>
              </a:rPr>
              <a:t>s</a:t>
            </a:r>
            <a:r>
              <a:rPr dirty="0" sz="900" spc="-40">
                <a:latin typeface="Arial MT"/>
                <a:cs typeface="Arial MT"/>
              </a:rPr>
              <a:t>i</a:t>
            </a:r>
            <a:r>
              <a:rPr dirty="0" sz="900" spc="-114">
                <a:latin typeface="Arial MT"/>
                <a:cs typeface="Arial MT"/>
              </a:rPr>
              <a:t>o</a:t>
            </a:r>
            <a:r>
              <a:rPr dirty="0" sz="900" spc="-70">
                <a:latin typeface="Arial MT"/>
                <a:cs typeface="Arial MT"/>
              </a:rPr>
              <a:t>nal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q</a:t>
            </a:r>
            <a:r>
              <a:rPr dirty="0" sz="900" spc="-100">
                <a:latin typeface="Arial MT"/>
                <a:cs typeface="Arial MT"/>
              </a:rPr>
              <a:t>u</a:t>
            </a:r>
            <a:r>
              <a:rPr dirty="0" sz="900" spc="-105">
                <a:latin typeface="Arial MT"/>
                <a:cs typeface="Arial MT"/>
              </a:rPr>
              <a:t>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45">
                <a:latin typeface="Arial MT"/>
                <a:cs typeface="Arial MT"/>
              </a:rPr>
              <a:t>r</a:t>
            </a:r>
            <a:r>
              <a:rPr dirty="0" sz="900" spc="-95">
                <a:latin typeface="Arial MT"/>
                <a:cs typeface="Arial MT"/>
              </a:rPr>
              <a:t>ea</a:t>
            </a:r>
            <a:r>
              <a:rPr dirty="0" sz="900" spc="-50">
                <a:latin typeface="Arial MT"/>
                <a:cs typeface="Arial MT"/>
              </a:rPr>
              <a:t>l</a:t>
            </a:r>
            <a:r>
              <a:rPr dirty="0" sz="900" spc="-10">
                <a:latin typeface="Arial MT"/>
                <a:cs typeface="Arial MT"/>
              </a:rPr>
              <a:t>i</a:t>
            </a:r>
            <a:r>
              <a:rPr dirty="0" sz="900" spc="-110">
                <a:latin typeface="Arial MT"/>
                <a:cs typeface="Arial MT"/>
              </a:rPr>
              <a:t>z</a:t>
            </a:r>
            <a:r>
              <a:rPr dirty="0" sz="900" spc="-105">
                <a:latin typeface="Arial MT"/>
                <a:cs typeface="Arial MT"/>
              </a:rPr>
              <a:t>a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 spc="-55">
                <a:latin typeface="Arial MT"/>
                <a:cs typeface="Arial MT"/>
              </a:rPr>
              <a:t>el  </a:t>
            </a:r>
            <a:r>
              <a:rPr dirty="0" sz="900" spc="-80">
                <a:latin typeface="Arial MT"/>
                <a:cs typeface="Arial MT"/>
              </a:rPr>
              <a:t>procedimiento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3016" y="7182890"/>
            <a:ext cx="32988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latin typeface="Arial MT"/>
                <a:cs typeface="Arial MT"/>
              </a:rPr>
              <a:t>Firma,</a:t>
            </a:r>
            <a:r>
              <a:rPr dirty="0" sz="900" spc="-70">
                <a:latin typeface="Arial MT"/>
                <a:cs typeface="Arial MT"/>
              </a:rPr>
              <a:t> sello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y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código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profesional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salud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que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realizará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procedimiento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5674" y="7894064"/>
            <a:ext cx="366902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 b="1">
                <a:latin typeface="Arial"/>
                <a:cs typeface="Arial"/>
              </a:rPr>
              <a:t>Si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el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60" b="1">
                <a:latin typeface="Arial"/>
                <a:cs typeface="Arial"/>
              </a:rPr>
              <a:t>paciente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no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60" b="1">
                <a:latin typeface="Arial"/>
                <a:cs typeface="Arial"/>
              </a:rPr>
              <a:t>está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en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capacidad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para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45" b="1">
                <a:latin typeface="Arial"/>
                <a:cs typeface="Arial"/>
              </a:rPr>
              <a:t>firmar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el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consentimiento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informado: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9017" y="8789376"/>
            <a:ext cx="13563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Nombre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representante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legal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03904" y="8789376"/>
            <a:ext cx="9334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Cédula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ciudadanía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03660" y="8789376"/>
            <a:ext cx="12611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75">
                <a:latin typeface="Arial MT"/>
                <a:cs typeface="Arial MT"/>
              </a:rPr>
              <a:t>F</a:t>
            </a:r>
            <a:r>
              <a:rPr dirty="0" sz="900" spc="-65">
                <a:latin typeface="Arial MT"/>
                <a:cs typeface="Arial MT"/>
              </a:rPr>
              <a:t>irma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representante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legal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5676" y="9481303"/>
            <a:ext cx="5753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95">
                <a:latin typeface="Arial MT"/>
                <a:cs typeface="Arial MT"/>
              </a:rPr>
              <a:t>Parentesco: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99998" y="4286999"/>
            <a:ext cx="5763260" cy="5559425"/>
            <a:chOff x="899998" y="4286999"/>
            <a:chExt cx="5763260" cy="5559425"/>
          </a:xfrm>
        </p:grpSpPr>
        <p:sp>
          <p:nvSpPr>
            <p:cNvPr id="22" name="object 22"/>
            <p:cNvSpPr/>
            <p:nvPr/>
          </p:nvSpPr>
          <p:spPr>
            <a:xfrm>
              <a:off x="901585" y="4288587"/>
              <a:ext cx="5760085" cy="5556250"/>
            </a:xfrm>
            <a:custGeom>
              <a:avLst/>
              <a:gdLst/>
              <a:ahLst/>
              <a:cxnLst/>
              <a:rect l="l" t="t" r="r" b="b"/>
              <a:pathLst>
                <a:path w="5760084" h="5556250">
                  <a:moveTo>
                    <a:pt x="0" y="5555830"/>
                  </a:moveTo>
                  <a:lnTo>
                    <a:pt x="5759996" y="5555830"/>
                  </a:lnTo>
                  <a:lnTo>
                    <a:pt x="5759996" y="0"/>
                  </a:lnTo>
                  <a:lnTo>
                    <a:pt x="0" y="0"/>
                  </a:lnTo>
                  <a:lnTo>
                    <a:pt x="0" y="55558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65771" y="6318402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61460" y="633758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51937" y="633758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65771" y="7038403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773936" y="118871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61460" y="7057570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51937" y="7057570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65771" y="8586406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773936" y="118871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61460" y="8605581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51937" y="8605581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928772" y="6318402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24460" y="633758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914936" y="633758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928772" y="7038403"/>
              <a:ext cx="3639820" cy="119380"/>
            </a:xfrm>
            <a:custGeom>
              <a:avLst/>
              <a:gdLst/>
              <a:ahLst/>
              <a:cxnLst/>
              <a:rect l="l" t="t" r="r" b="b"/>
              <a:pathLst>
                <a:path w="3639820" h="119379">
                  <a:moveTo>
                    <a:pt x="3639312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3639312" y="118871"/>
                  </a:lnTo>
                  <a:lnTo>
                    <a:pt x="3639312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924450" y="7057570"/>
              <a:ext cx="3582035" cy="0"/>
            </a:xfrm>
            <a:custGeom>
              <a:avLst/>
              <a:gdLst/>
              <a:ahLst/>
              <a:cxnLst/>
              <a:rect l="l" t="t" r="r" b="b"/>
              <a:pathLst>
                <a:path w="3582034" h="0">
                  <a:moveTo>
                    <a:pt x="0" y="0"/>
                  </a:moveTo>
                  <a:lnTo>
                    <a:pt x="3582035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914936" y="7057570"/>
              <a:ext cx="3596640" cy="0"/>
            </a:xfrm>
            <a:custGeom>
              <a:avLst/>
              <a:gdLst/>
              <a:ahLst/>
              <a:cxnLst/>
              <a:rect l="l" t="t" r="r" b="b"/>
              <a:pathLst>
                <a:path w="3596640" h="0">
                  <a:moveTo>
                    <a:pt x="0" y="0"/>
                  </a:moveTo>
                  <a:lnTo>
                    <a:pt x="0" y="0"/>
                  </a:lnTo>
                </a:path>
                <a:path w="3596640" h="0">
                  <a:moveTo>
                    <a:pt x="3596297" y="0"/>
                  </a:moveTo>
                  <a:lnTo>
                    <a:pt x="3596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928772" y="8586406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773936" y="118871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924460" y="8605581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914936" y="8605581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641779" y="9600222"/>
              <a:ext cx="4928870" cy="119380"/>
            </a:xfrm>
            <a:custGeom>
              <a:avLst/>
              <a:gdLst/>
              <a:ahLst/>
              <a:cxnLst/>
              <a:rect l="l" t="t" r="r" b="b"/>
              <a:pathLst>
                <a:path w="4928870" h="119379">
                  <a:moveTo>
                    <a:pt x="4928616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4928616" y="118871"/>
                  </a:lnTo>
                  <a:lnTo>
                    <a:pt x="492861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637455" y="9619399"/>
              <a:ext cx="4869180" cy="0"/>
            </a:xfrm>
            <a:custGeom>
              <a:avLst/>
              <a:gdLst/>
              <a:ahLst/>
              <a:cxnLst/>
              <a:rect l="l" t="t" r="r" b="b"/>
              <a:pathLst>
                <a:path w="4869180" h="0">
                  <a:moveTo>
                    <a:pt x="0" y="0"/>
                  </a:moveTo>
                  <a:lnTo>
                    <a:pt x="4869027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627936" y="9619399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 h="0">
                  <a:moveTo>
                    <a:pt x="0" y="0"/>
                  </a:moveTo>
                  <a:lnTo>
                    <a:pt x="0" y="0"/>
                  </a:lnTo>
                </a:path>
                <a:path w="4883784" h="0">
                  <a:moveTo>
                    <a:pt x="4883302" y="0"/>
                  </a:moveTo>
                  <a:lnTo>
                    <a:pt x="48833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791773" y="6318402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787460" y="633758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777936" y="633758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4791773" y="8586406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773936" y="118871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787460" y="8605581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777936" y="8605581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887233" y="1632703"/>
            <a:ext cx="5786755" cy="2520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 b="1">
                <a:latin typeface="Arial"/>
                <a:cs typeface="Arial"/>
              </a:rPr>
              <a:t>Consecuencias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posibles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si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25" b="1">
                <a:latin typeface="Arial"/>
                <a:cs typeface="Arial"/>
              </a:rPr>
              <a:t>no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se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ealiza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el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p</a:t>
            </a:r>
            <a:r>
              <a:rPr dirty="0" sz="1200" spc="-70" b="1">
                <a:latin typeface="Arial"/>
                <a:cs typeface="Arial"/>
              </a:rPr>
              <a:t>r</a:t>
            </a:r>
            <a:r>
              <a:rPr dirty="0" sz="1200" spc="-85" b="1">
                <a:latin typeface="Arial"/>
                <a:cs typeface="Arial"/>
              </a:rPr>
              <a:t>ocedimiento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241300" marR="5715" indent="-228600">
              <a:lnSpc>
                <a:spcPts val="1400"/>
              </a:lnSpc>
              <a:buAutoNum type="arabicPeriod" startAt="21"/>
              <a:tabLst>
                <a:tab pos="241935" algn="l"/>
              </a:tabLst>
            </a:pPr>
            <a:r>
              <a:rPr dirty="0" sz="1200" spc="-180">
                <a:latin typeface="Arial MT"/>
                <a:cs typeface="Arial MT"/>
              </a:rPr>
              <a:t>En</a:t>
            </a:r>
            <a:r>
              <a:rPr dirty="0" sz="1200" spc="-1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“consecuencias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posibles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sino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no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realiza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80">
                <a:latin typeface="Arial MT"/>
                <a:cs typeface="Arial MT"/>
              </a:rPr>
              <a:t> procedimiento”,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informar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</a:t>
            </a:r>
            <a:r>
              <a:rPr dirty="0" sz="1200" spc="-90">
                <a:latin typeface="Arial MT"/>
                <a:cs typeface="Arial MT"/>
              </a:rPr>
              <a:t> las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consecuencias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caso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realizarse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el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procedimiento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sugerido.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AutoNum type="arabicPeriod" startAt="21"/>
            </a:pP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85" b="1">
                <a:latin typeface="Arial"/>
                <a:cs typeface="Arial"/>
              </a:rPr>
              <a:t>Decla</a:t>
            </a:r>
            <a:r>
              <a:rPr dirty="0" sz="1200" spc="-75" b="1">
                <a:latin typeface="Arial"/>
                <a:cs typeface="Arial"/>
              </a:rPr>
              <a:t>r</a:t>
            </a:r>
            <a:r>
              <a:rPr dirty="0" sz="1200" spc="-85" b="1">
                <a:latin typeface="Arial"/>
                <a:cs typeface="Arial"/>
              </a:rPr>
              <a:t>acion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consentimiento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informado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241300" marR="5080" indent="-228600">
              <a:lnSpc>
                <a:spcPts val="1400"/>
              </a:lnSpc>
              <a:spcBef>
                <a:spcPts val="5"/>
              </a:spcBef>
              <a:buAutoNum type="arabicPeriod" startAt="22"/>
              <a:tabLst>
                <a:tab pos="241300" algn="l"/>
              </a:tabLst>
            </a:pPr>
            <a:r>
              <a:rPr dirty="0" sz="1200" spc="-114">
                <a:latin typeface="Arial MT"/>
                <a:cs typeface="Arial MT"/>
              </a:rPr>
              <a:t>Leer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0">
                <a:latin typeface="Arial MT"/>
                <a:cs typeface="Arial MT"/>
              </a:rPr>
              <a:t>texto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solicite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explique </a:t>
            </a:r>
            <a:r>
              <a:rPr dirty="0" sz="1200" spc="-114">
                <a:latin typeface="Arial MT"/>
                <a:cs typeface="Arial MT"/>
              </a:rPr>
              <a:t>con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sus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propias </a:t>
            </a:r>
            <a:r>
              <a:rPr dirty="0" sz="1200" spc="-105">
                <a:latin typeface="Arial MT"/>
                <a:cs typeface="Arial MT"/>
              </a:rPr>
              <a:t>palabras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ha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comprendido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cuanto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95">
                <a:latin typeface="Arial MT"/>
                <a:cs typeface="Arial MT"/>
              </a:rPr>
              <a:t>procedimiento sugerido;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estar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acuerdo, </a:t>
            </a:r>
            <a:r>
              <a:rPr dirty="0" sz="1200" spc="-70">
                <a:latin typeface="Arial MT"/>
                <a:cs typeface="Arial MT"/>
              </a:rPr>
              <a:t>solicite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lo </a:t>
            </a:r>
            <a:r>
              <a:rPr dirty="0" sz="1200" spc="-70">
                <a:latin typeface="Arial MT"/>
                <a:cs typeface="Arial MT"/>
              </a:rPr>
              <a:t>firme. </a:t>
            </a:r>
            <a:r>
              <a:rPr dirty="0" sz="1200" spc="-135">
                <a:latin typeface="Arial MT"/>
                <a:cs typeface="Arial MT"/>
              </a:rPr>
              <a:t>El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profesional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salud también </a:t>
            </a:r>
            <a:r>
              <a:rPr dirty="0" sz="1200" spc="-85">
                <a:latin typeface="Arial MT"/>
                <a:cs typeface="Arial MT"/>
              </a:rPr>
              <a:t>suscribirá </a:t>
            </a:r>
            <a:r>
              <a:rPr dirty="0" sz="1200" spc="-105">
                <a:latin typeface="Arial MT"/>
                <a:cs typeface="Arial MT"/>
              </a:rPr>
              <a:t>este apartado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05">
                <a:latin typeface="Arial MT"/>
                <a:cs typeface="Arial MT"/>
              </a:rPr>
              <a:t>documento, </a:t>
            </a:r>
            <a:r>
              <a:rPr dirty="0" sz="1200" spc="-100">
                <a:latin typeface="Arial MT"/>
                <a:cs typeface="Arial MT"/>
              </a:rPr>
              <a:t>anotar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5">
                <a:latin typeface="Arial MT"/>
                <a:cs typeface="Arial MT"/>
              </a:rPr>
              <a:t>código </a:t>
            </a:r>
            <a:r>
              <a:rPr dirty="0" sz="1200" spc="-100">
                <a:latin typeface="Arial MT"/>
                <a:cs typeface="Arial MT"/>
              </a:rPr>
              <a:t>médico, fecha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10">
                <a:latin typeface="Arial MT"/>
                <a:cs typeface="Arial MT"/>
              </a:rPr>
              <a:t>hora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suscripción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10">
                <a:latin typeface="Arial MT"/>
                <a:cs typeface="Arial MT"/>
              </a:rPr>
              <a:t>poner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80">
                <a:latin typeface="Arial MT"/>
                <a:cs typeface="Arial MT"/>
              </a:rPr>
              <a:t>sello. </a:t>
            </a:r>
            <a:r>
              <a:rPr dirty="0" sz="1200" spc="-114">
                <a:latin typeface="Arial MT"/>
                <a:cs typeface="Arial MT"/>
              </a:rPr>
              <a:t>Si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75">
                <a:latin typeface="Arial MT"/>
                <a:cs typeface="Arial MT"/>
              </a:rPr>
              <a:t>firma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por </a:t>
            </a:r>
            <a:r>
              <a:rPr dirty="0" sz="1200" spc="-125">
                <a:latin typeface="Arial MT"/>
                <a:cs typeface="Arial MT"/>
              </a:rPr>
              <a:t>no </a:t>
            </a:r>
            <a:r>
              <a:rPr dirty="0" sz="1200" spc="-90">
                <a:latin typeface="Arial MT"/>
                <a:cs typeface="Arial MT"/>
              </a:rPr>
              <a:t>estar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105">
                <a:latin typeface="Arial MT"/>
                <a:cs typeface="Arial MT"/>
              </a:rPr>
              <a:t>competencia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90">
                <a:latin typeface="Arial MT"/>
                <a:cs typeface="Arial MT"/>
              </a:rPr>
              <a:t>hacerlo, </a:t>
            </a:r>
            <a:r>
              <a:rPr dirty="0" sz="1200" spc="-125">
                <a:latin typeface="Arial MT"/>
                <a:cs typeface="Arial MT"/>
              </a:rPr>
              <a:t>debe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firmarlo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representante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legal.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</a:pPr>
            <a:r>
              <a:rPr dirty="0" sz="1200" spc="-254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t</a:t>
            </a:r>
            <a:r>
              <a:rPr dirty="0" sz="1200" spc="-114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xto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q</a:t>
            </a:r>
            <a:r>
              <a:rPr dirty="0" sz="1200" spc="-105">
                <a:latin typeface="Arial MT"/>
                <a:cs typeface="Arial MT"/>
              </a:rPr>
              <a:t>u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b</a:t>
            </a:r>
            <a:r>
              <a:rPr dirty="0" sz="1200" spc="-13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35">
                <a:latin typeface="Arial MT"/>
                <a:cs typeface="Arial MT"/>
              </a:rPr>
              <a:t>ir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105">
                <a:latin typeface="Arial MT"/>
                <a:cs typeface="Arial MT"/>
              </a:rPr>
              <a:t>s</a:t>
            </a:r>
            <a:r>
              <a:rPr dirty="0" sz="1200" spc="-15">
                <a:latin typeface="Arial MT"/>
                <a:cs typeface="Arial MT"/>
              </a:rPr>
              <a:t>t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80">
                <a:latin typeface="Arial MT"/>
                <a:cs typeface="Arial MT"/>
              </a:rPr>
              <a:t>c</a:t>
            </a:r>
            <a:r>
              <a:rPr dirty="0" sz="1200" spc="-100">
                <a:latin typeface="Arial MT"/>
                <a:cs typeface="Arial MT"/>
              </a:rPr>
              <a:t>c</a:t>
            </a:r>
            <a:r>
              <a:rPr dirty="0" sz="1200" spc="-90">
                <a:latin typeface="Arial MT"/>
                <a:cs typeface="Arial MT"/>
              </a:rPr>
              <a:t>ión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35">
                <a:latin typeface="Arial MT"/>
                <a:cs typeface="Arial MT"/>
              </a:rPr>
              <a:t>r</a:t>
            </a:r>
            <a:r>
              <a:rPr dirty="0" sz="1200" spc="-90">
                <a:latin typeface="Arial MT"/>
                <a:cs typeface="Arial MT"/>
              </a:rPr>
              <a:t>á: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6695" y="449089"/>
            <a:ext cx="3314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>
                <a:solidFill>
                  <a:srgbClr val="706F6F"/>
                </a:solidFill>
                <a:latin typeface="Cambria"/>
                <a:cs typeface="Cambria"/>
              </a:rPr>
              <a:t>54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69708" y="3545509"/>
            <a:ext cx="5897880" cy="6337300"/>
            <a:chOff x="869708" y="3545509"/>
            <a:chExt cx="5897880" cy="6337300"/>
          </a:xfrm>
        </p:grpSpPr>
        <p:sp>
          <p:nvSpPr>
            <p:cNvPr id="6" name="object 6"/>
            <p:cNvSpPr/>
            <p:nvPr/>
          </p:nvSpPr>
          <p:spPr>
            <a:xfrm>
              <a:off x="869708" y="3545509"/>
              <a:ext cx="5897880" cy="6337300"/>
            </a:xfrm>
            <a:custGeom>
              <a:avLst/>
              <a:gdLst/>
              <a:ahLst/>
              <a:cxnLst/>
              <a:rect l="l" t="t" r="r" b="b"/>
              <a:pathLst>
                <a:path w="5897880" h="6337300">
                  <a:moveTo>
                    <a:pt x="5897880" y="0"/>
                  </a:moveTo>
                  <a:lnTo>
                    <a:pt x="0" y="0"/>
                  </a:lnTo>
                  <a:lnTo>
                    <a:pt x="0" y="6336792"/>
                  </a:lnTo>
                  <a:lnTo>
                    <a:pt x="5897880" y="6336792"/>
                  </a:lnTo>
                  <a:lnTo>
                    <a:pt x="589788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01585" y="3577386"/>
              <a:ext cx="5760085" cy="6203950"/>
            </a:xfrm>
            <a:custGeom>
              <a:avLst/>
              <a:gdLst/>
              <a:ahLst/>
              <a:cxnLst/>
              <a:rect l="l" t="t" r="r" b="b"/>
              <a:pathLst>
                <a:path w="5760084" h="6203950">
                  <a:moveTo>
                    <a:pt x="5759996" y="0"/>
                  </a:moveTo>
                  <a:lnTo>
                    <a:pt x="0" y="0"/>
                  </a:lnTo>
                  <a:lnTo>
                    <a:pt x="0" y="6203505"/>
                  </a:lnTo>
                  <a:lnTo>
                    <a:pt x="5759996" y="6203505"/>
                  </a:lnTo>
                  <a:lnTo>
                    <a:pt x="575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260690" y="5009680"/>
            <a:ext cx="13055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Nombre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completo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paciente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6604" y="5009680"/>
            <a:ext cx="920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Cédula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ciudadanía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7755" y="5009680"/>
            <a:ext cx="17856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75">
                <a:latin typeface="Arial MT"/>
                <a:cs typeface="Arial MT"/>
              </a:rPr>
              <a:t>F</a:t>
            </a:r>
            <a:r>
              <a:rPr dirty="0" sz="900" spc="-65">
                <a:latin typeface="Arial MT"/>
                <a:cs typeface="Arial MT"/>
              </a:rPr>
              <a:t>irma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paciente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5">
                <a:latin typeface="Arial MT"/>
                <a:cs typeface="Arial MT"/>
              </a:rPr>
              <a:t>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huella,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según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caso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7945" y="5729656"/>
            <a:ext cx="13512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Nombre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profesional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40">
                <a:latin typeface="Arial MT"/>
                <a:cs typeface="Arial MT"/>
              </a:rPr>
              <a:t>tr</a:t>
            </a:r>
            <a:r>
              <a:rPr dirty="0" sz="900" spc="-70">
                <a:latin typeface="Arial MT"/>
                <a:cs typeface="Arial MT"/>
              </a:rPr>
              <a:t>a</a:t>
            </a:r>
            <a:r>
              <a:rPr dirty="0" sz="900" spc="-65">
                <a:latin typeface="Arial MT"/>
                <a:cs typeface="Arial MT"/>
              </a:rPr>
              <a:t>tante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7861" y="5729656"/>
            <a:ext cx="1881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80">
                <a:latin typeface="Arial MT"/>
                <a:cs typeface="Arial MT"/>
              </a:rPr>
              <a:t>Firma,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sello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código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del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profesional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tratante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8260" y="6449631"/>
            <a:ext cx="36360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75" b="1">
                <a:latin typeface="Arial"/>
                <a:cs typeface="Arial"/>
              </a:rPr>
              <a:t>Si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el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paciente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no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65" b="1">
                <a:latin typeface="Arial"/>
                <a:cs typeface="Arial"/>
              </a:rPr>
              <a:t>está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en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capacidad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65" b="1">
                <a:latin typeface="Arial"/>
                <a:cs typeface="Arial"/>
              </a:rPr>
              <a:t>para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45" b="1">
                <a:latin typeface="Arial"/>
                <a:cs typeface="Arial"/>
              </a:rPr>
              <a:t>firmar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el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consentimiento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informado: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1602" y="7169607"/>
            <a:ext cx="13436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Nombre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representante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legal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6490" y="7169607"/>
            <a:ext cx="920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Cédula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ciudadanía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6246" y="7169607"/>
            <a:ext cx="12484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75">
                <a:latin typeface="Arial MT"/>
                <a:cs typeface="Arial MT"/>
              </a:rPr>
              <a:t>F</a:t>
            </a:r>
            <a:r>
              <a:rPr dirty="0" sz="900" spc="-65">
                <a:latin typeface="Arial MT"/>
                <a:cs typeface="Arial MT"/>
              </a:rPr>
              <a:t>irma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representante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legal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8376" y="7881451"/>
            <a:ext cx="56261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95">
                <a:latin typeface="Arial MT"/>
                <a:cs typeface="Arial MT"/>
              </a:rPr>
              <a:t>Parentesco: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8376" y="8609617"/>
            <a:ext cx="47809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75" b="1">
                <a:latin typeface="Arial"/>
                <a:cs typeface="Arial"/>
              </a:rPr>
              <a:t>Si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el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paciente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no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65" b="1">
                <a:latin typeface="Arial"/>
                <a:cs typeface="Arial"/>
              </a:rPr>
              <a:t>acepta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el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procedimiento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sugerido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por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50" b="1">
                <a:latin typeface="Arial"/>
                <a:cs typeface="Arial"/>
              </a:rPr>
              <a:t>el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profesional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y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se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niega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45" b="1">
                <a:latin typeface="Arial"/>
                <a:cs typeface="Arial"/>
              </a:rPr>
              <a:t>firmar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este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65" b="1">
                <a:latin typeface="Arial"/>
                <a:cs typeface="Arial"/>
              </a:rPr>
              <a:t>acápite: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0412" y="9329593"/>
            <a:ext cx="12058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Nombre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completo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testigo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16606" y="9329593"/>
            <a:ext cx="9207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95">
                <a:latin typeface="Arial MT"/>
                <a:cs typeface="Arial MT"/>
              </a:rPr>
              <a:t>Cédula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ciudadanía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1765" y="9329593"/>
            <a:ext cx="717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75">
                <a:latin typeface="Arial MT"/>
                <a:cs typeface="Arial MT"/>
              </a:rPr>
              <a:t>F</a:t>
            </a:r>
            <a:r>
              <a:rPr dirty="0" sz="900" spc="-65">
                <a:latin typeface="Arial MT"/>
                <a:cs typeface="Arial MT"/>
              </a:rPr>
              <a:t>irma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testigo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01585" y="3577387"/>
            <a:ext cx="5760085" cy="6203950"/>
          </a:xfrm>
          <a:custGeom>
            <a:avLst/>
            <a:gdLst/>
            <a:ahLst/>
            <a:cxnLst/>
            <a:rect l="l" t="t" r="r" b="b"/>
            <a:pathLst>
              <a:path w="5760084" h="6203950">
                <a:moveTo>
                  <a:pt x="0" y="6203505"/>
                </a:moveTo>
                <a:lnTo>
                  <a:pt x="5759996" y="6203505"/>
                </a:lnTo>
                <a:lnTo>
                  <a:pt x="5759996" y="0"/>
                </a:lnTo>
                <a:lnTo>
                  <a:pt x="0" y="0"/>
                </a:lnTo>
                <a:lnTo>
                  <a:pt x="0" y="6203505"/>
                </a:lnTo>
                <a:close/>
              </a:path>
            </a:pathLst>
          </a:custGeom>
          <a:ln w="3175">
            <a:solidFill>
              <a:srgbClr val="9D9D9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1051937" y="4878400"/>
            <a:ext cx="1788160" cy="119380"/>
            <a:chOff x="1051937" y="4878400"/>
            <a:chExt cx="1788160" cy="119380"/>
          </a:xfrm>
        </p:grpSpPr>
        <p:sp>
          <p:nvSpPr>
            <p:cNvPr id="24" name="object 24"/>
            <p:cNvSpPr/>
            <p:nvPr/>
          </p:nvSpPr>
          <p:spPr>
            <a:xfrm>
              <a:off x="1065771" y="4878400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61460" y="4897578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51937" y="4897578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1051937" y="5598401"/>
            <a:ext cx="1788160" cy="119380"/>
            <a:chOff x="1051937" y="5598401"/>
            <a:chExt cx="1788160" cy="119380"/>
          </a:xfrm>
        </p:grpSpPr>
        <p:sp>
          <p:nvSpPr>
            <p:cNvPr id="28" name="object 28"/>
            <p:cNvSpPr/>
            <p:nvPr/>
          </p:nvSpPr>
          <p:spPr>
            <a:xfrm>
              <a:off x="1065771" y="5598401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61460" y="561758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51937" y="561758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1051937" y="7038175"/>
            <a:ext cx="1788160" cy="119380"/>
            <a:chOff x="1051937" y="7038175"/>
            <a:chExt cx="1788160" cy="119380"/>
          </a:xfrm>
        </p:grpSpPr>
        <p:sp>
          <p:nvSpPr>
            <p:cNvPr id="32" name="object 32"/>
            <p:cNvSpPr/>
            <p:nvPr/>
          </p:nvSpPr>
          <p:spPr>
            <a:xfrm>
              <a:off x="1065771" y="7038175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061460" y="7057346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051937" y="7057346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1051937" y="9197949"/>
            <a:ext cx="1788160" cy="119380"/>
            <a:chOff x="1051937" y="9197949"/>
            <a:chExt cx="1788160" cy="119380"/>
          </a:xfrm>
        </p:grpSpPr>
        <p:sp>
          <p:nvSpPr>
            <p:cNvPr id="36" name="object 36"/>
            <p:cNvSpPr/>
            <p:nvPr/>
          </p:nvSpPr>
          <p:spPr>
            <a:xfrm>
              <a:off x="1065771" y="919794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061460" y="9217140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51937" y="9217140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/>
          <p:cNvGrpSpPr/>
          <p:nvPr/>
        </p:nvGrpSpPr>
        <p:grpSpPr>
          <a:xfrm>
            <a:off x="2914938" y="4878400"/>
            <a:ext cx="1788160" cy="119380"/>
            <a:chOff x="2914938" y="4878400"/>
            <a:chExt cx="1788160" cy="119380"/>
          </a:xfrm>
        </p:grpSpPr>
        <p:sp>
          <p:nvSpPr>
            <p:cNvPr id="40" name="object 40"/>
            <p:cNvSpPr/>
            <p:nvPr/>
          </p:nvSpPr>
          <p:spPr>
            <a:xfrm>
              <a:off x="2928772" y="4878400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924462" y="4897578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914938" y="4897578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2914938" y="5598401"/>
            <a:ext cx="3653154" cy="119380"/>
            <a:chOff x="2914938" y="5598401"/>
            <a:chExt cx="3653154" cy="119380"/>
          </a:xfrm>
        </p:grpSpPr>
        <p:sp>
          <p:nvSpPr>
            <p:cNvPr id="44" name="object 44"/>
            <p:cNvSpPr/>
            <p:nvPr/>
          </p:nvSpPr>
          <p:spPr>
            <a:xfrm>
              <a:off x="2928772" y="5598401"/>
              <a:ext cx="3639820" cy="119380"/>
            </a:xfrm>
            <a:custGeom>
              <a:avLst/>
              <a:gdLst/>
              <a:ahLst/>
              <a:cxnLst/>
              <a:rect l="l" t="t" r="r" b="b"/>
              <a:pathLst>
                <a:path w="3639820" h="119379">
                  <a:moveTo>
                    <a:pt x="363931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3639312" y="118872"/>
                  </a:lnTo>
                  <a:lnTo>
                    <a:pt x="3639312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924451" y="5617584"/>
              <a:ext cx="3582035" cy="0"/>
            </a:xfrm>
            <a:custGeom>
              <a:avLst/>
              <a:gdLst/>
              <a:ahLst/>
              <a:cxnLst/>
              <a:rect l="l" t="t" r="r" b="b"/>
              <a:pathLst>
                <a:path w="3582034" h="0">
                  <a:moveTo>
                    <a:pt x="0" y="0"/>
                  </a:moveTo>
                  <a:lnTo>
                    <a:pt x="3582022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914938" y="5617584"/>
              <a:ext cx="3596640" cy="0"/>
            </a:xfrm>
            <a:custGeom>
              <a:avLst/>
              <a:gdLst/>
              <a:ahLst/>
              <a:cxnLst/>
              <a:rect l="l" t="t" r="r" b="b"/>
              <a:pathLst>
                <a:path w="3596640" h="0">
                  <a:moveTo>
                    <a:pt x="0" y="0"/>
                  </a:moveTo>
                  <a:lnTo>
                    <a:pt x="0" y="0"/>
                  </a:lnTo>
                </a:path>
                <a:path w="3596640" h="0">
                  <a:moveTo>
                    <a:pt x="3596297" y="0"/>
                  </a:moveTo>
                  <a:lnTo>
                    <a:pt x="3596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/>
          <p:cNvGrpSpPr/>
          <p:nvPr/>
        </p:nvGrpSpPr>
        <p:grpSpPr>
          <a:xfrm>
            <a:off x="2914938" y="7038175"/>
            <a:ext cx="1788160" cy="119380"/>
            <a:chOff x="2914938" y="7038175"/>
            <a:chExt cx="1788160" cy="119380"/>
          </a:xfrm>
        </p:grpSpPr>
        <p:sp>
          <p:nvSpPr>
            <p:cNvPr id="48" name="object 48"/>
            <p:cNvSpPr/>
            <p:nvPr/>
          </p:nvSpPr>
          <p:spPr>
            <a:xfrm>
              <a:off x="2928772" y="7038175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924462" y="7057346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914938" y="7057346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2914938" y="9197949"/>
            <a:ext cx="1788160" cy="119380"/>
            <a:chOff x="2914938" y="9197949"/>
            <a:chExt cx="1788160" cy="119380"/>
          </a:xfrm>
        </p:grpSpPr>
        <p:sp>
          <p:nvSpPr>
            <p:cNvPr id="52" name="object 52"/>
            <p:cNvSpPr/>
            <p:nvPr/>
          </p:nvSpPr>
          <p:spPr>
            <a:xfrm>
              <a:off x="2928772" y="919794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924462" y="9217140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914938" y="9217140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5" name="object 55"/>
          <p:cNvGrpSpPr/>
          <p:nvPr/>
        </p:nvGrpSpPr>
        <p:grpSpPr>
          <a:xfrm>
            <a:off x="1627938" y="8003209"/>
            <a:ext cx="4942840" cy="119380"/>
            <a:chOff x="1627938" y="8003209"/>
            <a:chExt cx="4942840" cy="119380"/>
          </a:xfrm>
        </p:grpSpPr>
        <p:sp>
          <p:nvSpPr>
            <p:cNvPr id="56" name="object 56"/>
            <p:cNvSpPr/>
            <p:nvPr/>
          </p:nvSpPr>
          <p:spPr>
            <a:xfrm>
              <a:off x="1641779" y="8003209"/>
              <a:ext cx="4928870" cy="119380"/>
            </a:xfrm>
            <a:custGeom>
              <a:avLst/>
              <a:gdLst/>
              <a:ahLst/>
              <a:cxnLst/>
              <a:rect l="l" t="t" r="r" b="b"/>
              <a:pathLst>
                <a:path w="4928870" h="119379">
                  <a:moveTo>
                    <a:pt x="492861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4928616" y="118872"/>
                  </a:lnTo>
                  <a:lnTo>
                    <a:pt x="492861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637456" y="8022374"/>
              <a:ext cx="4869180" cy="0"/>
            </a:xfrm>
            <a:custGeom>
              <a:avLst/>
              <a:gdLst/>
              <a:ahLst/>
              <a:cxnLst/>
              <a:rect l="l" t="t" r="r" b="b"/>
              <a:pathLst>
                <a:path w="4869180" h="0">
                  <a:moveTo>
                    <a:pt x="0" y="0"/>
                  </a:moveTo>
                  <a:lnTo>
                    <a:pt x="4869027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627938" y="8022374"/>
              <a:ext cx="4883785" cy="0"/>
            </a:xfrm>
            <a:custGeom>
              <a:avLst/>
              <a:gdLst/>
              <a:ahLst/>
              <a:cxnLst/>
              <a:rect l="l" t="t" r="r" b="b"/>
              <a:pathLst>
                <a:path w="4883784" h="0">
                  <a:moveTo>
                    <a:pt x="0" y="0"/>
                  </a:moveTo>
                  <a:lnTo>
                    <a:pt x="0" y="0"/>
                  </a:lnTo>
                </a:path>
                <a:path w="4883784" h="0">
                  <a:moveTo>
                    <a:pt x="4883302" y="0"/>
                  </a:moveTo>
                  <a:lnTo>
                    <a:pt x="488330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/>
          <p:cNvGrpSpPr/>
          <p:nvPr/>
        </p:nvGrpSpPr>
        <p:grpSpPr>
          <a:xfrm>
            <a:off x="4777937" y="4878400"/>
            <a:ext cx="1788160" cy="119380"/>
            <a:chOff x="4777937" y="4878400"/>
            <a:chExt cx="1788160" cy="119380"/>
          </a:xfrm>
        </p:grpSpPr>
        <p:sp>
          <p:nvSpPr>
            <p:cNvPr id="60" name="object 60"/>
            <p:cNvSpPr/>
            <p:nvPr/>
          </p:nvSpPr>
          <p:spPr>
            <a:xfrm>
              <a:off x="4791773" y="4878400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787460" y="4897578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777937" y="4897578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/>
          <p:cNvGrpSpPr/>
          <p:nvPr/>
        </p:nvGrpSpPr>
        <p:grpSpPr>
          <a:xfrm>
            <a:off x="4777937" y="7038175"/>
            <a:ext cx="1788160" cy="119380"/>
            <a:chOff x="4777937" y="7038175"/>
            <a:chExt cx="1788160" cy="119380"/>
          </a:xfrm>
        </p:grpSpPr>
        <p:sp>
          <p:nvSpPr>
            <p:cNvPr id="64" name="object 64"/>
            <p:cNvSpPr/>
            <p:nvPr/>
          </p:nvSpPr>
          <p:spPr>
            <a:xfrm>
              <a:off x="4791773" y="7038175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787460" y="7057346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777937" y="7057346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7" name="object 67"/>
          <p:cNvGrpSpPr/>
          <p:nvPr/>
        </p:nvGrpSpPr>
        <p:grpSpPr>
          <a:xfrm>
            <a:off x="4777937" y="9197949"/>
            <a:ext cx="1788160" cy="119380"/>
            <a:chOff x="4777937" y="9197949"/>
            <a:chExt cx="1788160" cy="119380"/>
          </a:xfrm>
        </p:grpSpPr>
        <p:sp>
          <p:nvSpPr>
            <p:cNvPr id="68" name="object 68"/>
            <p:cNvSpPr/>
            <p:nvPr/>
          </p:nvSpPr>
          <p:spPr>
            <a:xfrm>
              <a:off x="4791773" y="919794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4787460" y="9217140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777937" y="9217140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/>
          <p:cNvSpPr txBox="1"/>
          <p:nvPr/>
        </p:nvSpPr>
        <p:spPr>
          <a:xfrm>
            <a:off x="887299" y="1632703"/>
            <a:ext cx="5791200" cy="290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80" b="1">
                <a:latin typeface="Arial"/>
                <a:cs typeface="Arial"/>
              </a:rPr>
              <a:t>Negati</a:t>
            </a:r>
            <a:r>
              <a:rPr dirty="0" sz="1200" spc="-100" b="1">
                <a:latin typeface="Arial"/>
                <a:cs typeface="Arial"/>
              </a:rPr>
              <a:t>v</a:t>
            </a:r>
            <a:r>
              <a:rPr dirty="0" sz="1200" spc="-70" b="1">
                <a:latin typeface="Arial"/>
                <a:cs typeface="Arial"/>
              </a:rPr>
              <a:t>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consentimiento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informado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241300" marR="5080" indent="-228600">
              <a:lnSpc>
                <a:spcPts val="1400"/>
              </a:lnSpc>
            </a:pPr>
            <a:r>
              <a:rPr dirty="0" sz="1200" spc="-80">
                <a:latin typeface="Arial MT"/>
                <a:cs typeface="Arial MT"/>
              </a:rPr>
              <a:t>23. </a:t>
            </a:r>
            <a:r>
              <a:rPr dirty="0" sz="1200" spc="-114">
                <a:latin typeface="Arial MT"/>
                <a:cs typeface="Arial MT"/>
              </a:rPr>
              <a:t>Si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después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haber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recibido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toda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información,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especificarán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posibles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consecuencias </a:t>
            </a:r>
            <a:r>
              <a:rPr dirty="0" sz="1200" spc="-125">
                <a:latin typeface="Arial MT"/>
                <a:cs typeface="Arial MT"/>
              </a:rPr>
              <a:t>de no </a:t>
            </a:r>
            <a:r>
              <a:rPr dirty="0" sz="1200" spc="-110">
                <a:latin typeface="Arial MT"/>
                <a:cs typeface="Arial MT"/>
              </a:rPr>
              <a:t>someterse </a:t>
            </a:r>
            <a:r>
              <a:rPr dirty="0" sz="1200" spc="-80">
                <a:latin typeface="Arial MT"/>
                <a:cs typeface="Arial MT"/>
              </a:rPr>
              <a:t>al </a:t>
            </a:r>
            <a:r>
              <a:rPr dirty="0" sz="1200" spc="-90">
                <a:latin typeface="Arial MT"/>
                <a:cs typeface="Arial MT"/>
              </a:rPr>
              <a:t>procedimiento,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00">
                <a:latin typeface="Arial MT"/>
                <a:cs typeface="Arial MT"/>
              </a:rPr>
              <a:t>paciente </a:t>
            </a:r>
            <a:r>
              <a:rPr dirty="0" sz="1200" spc="-125">
                <a:latin typeface="Arial MT"/>
                <a:cs typeface="Arial MT"/>
              </a:rPr>
              <a:t>se </a:t>
            </a:r>
            <a:r>
              <a:rPr dirty="0" sz="1200" spc="-105">
                <a:latin typeface="Arial MT"/>
                <a:cs typeface="Arial MT"/>
              </a:rPr>
              <a:t>niega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70">
                <a:latin typeface="Arial MT"/>
                <a:cs typeface="Arial MT"/>
              </a:rPr>
              <a:t>firmar </a:t>
            </a:r>
            <a:r>
              <a:rPr dirty="0" sz="1200" spc="-114">
                <a:latin typeface="Arial MT"/>
                <a:cs typeface="Arial MT"/>
              </a:rPr>
              <a:t>su </a:t>
            </a:r>
            <a:r>
              <a:rPr dirty="0" sz="1200" spc="-90">
                <a:latin typeface="Arial MT"/>
                <a:cs typeface="Arial MT"/>
              </a:rPr>
              <a:t>consentimiento, 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deberá </a:t>
            </a:r>
            <a:r>
              <a:rPr dirty="0" sz="1200" spc="-70">
                <a:latin typeface="Arial MT"/>
                <a:cs typeface="Arial MT"/>
              </a:rPr>
              <a:t>firmar </a:t>
            </a:r>
            <a:r>
              <a:rPr dirty="0" sz="1200" spc="-114">
                <a:latin typeface="Arial MT"/>
                <a:cs typeface="Arial MT"/>
              </a:rPr>
              <a:t>un </a:t>
            </a:r>
            <a:r>
              <a:rPr dirty="0" sz="1200" spc="-120">
                <a:latin typeface="Arial MT"/>
                <a:cs typeface="Arial MT"/>
              </a:rPr>
              <a:t>Documento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14">
                <a:latin typeface="Arial MT"/>
                <a:cs typeface="Arial MT"/>
              </a:rPr>
              <a:t>Negación.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Si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niega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firmar</a:t>
            </a:r>
            <a:r>
              <a:rPr dirty="0" sz="1200" spc="19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este </a:t>
            </a:r>
            <a:r>
              <a:rPr dirty="0" sz="1200" spc="-80">
                <a:latin typeface="Arial MT"/>
                <a:cs typeface="Arial MT"/>
              </a:rPr>
              <a:t>último </a:t>
            </a:r>
            <a:r>
              <a:rPr dirty="0" sz="1200" spc="-110">
                <a:latin typeface="Arial MT"/>
                <a:cs typeface="Arial MT"/>
              </a:rPr>
              <a:t>documento </a:t>
            </a:r>
            <a:r>
              <a:rPr dirty="0" sz="1200" spc="-114">
                <a:latin typeface="Arial MT"/>
                <a:cs typeface="Arial MT"/>
              </a:rPr>
              <a:t>deberá 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firmar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un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testigo.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240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t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xto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</a:t>
            </a:r>
            <a:r>
              <a:rPr dirty="0" sz="1200" spc="-120">
                <a:latin typeface="Arial MT"/>
                <a:cs typeface="Arial MT"/>
              </a:rPr>
              <a:t>e</a:t>
            </a:r>
            <a:r>
              <a:rPr dirty="0" sz="1200" spc="-125">
                <a:latin typeface="Arial MT"/>
                <a:cs typeface="Arial MT"/>
              </a:rPr>
              <a:t>be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35">
                <a:latin typeface="Arial MT"/>
                <a:cs typeface="Arial MT"/>
              </a:rPr>
              <a:t>ir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sta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cc</a:t>
            </a:r>
            <a:r>
              <a:rPr dirty="0" sz="1200" spc="-45">
                <a:latin typeface="Arial MT"/>
                <a:cs typeface="Arial MT"/>
              </a:rPr>
              <a:t>i</a:t>
            </a:r>
            <a:r>
              <a:rPr dirty="0" sz="1200" spc="-105">
                <a:latin typeface="Arial MT"/>
                <a:cs typeface="Arial MT"/>
              </a:rPr>
              <a:t>ó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ser</a:t>
            </a:r>
            <a:r>
              <a:rPr dirty="0" sz="1200" spc="-120">
                <a:latin typeface="Arial MT"/>
                <a:cs typeface="Arial MT"/>
              </a:rPr>
              <a:t>á</a:t>
            </a:r>
            <a:r>
              <a:rPr dirty="0" sz="1200" spc="-50"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 spc="-195">
                <a:latin typeface="Arial MT"/>
                <a:cs typeface="Arial MT"/>
              </a:rPr>
              <a:t>N</a:t>
            </a:r>
            <a:r>
              <a:rPr dirty="0" sz="1200" spc="-130">
                <a:latin typeface="Arial MT"/>
                <a:cs typeface="Arial MT"/>
              </a:rPr>
              <a:t>eg</a:t>
            </a:r>
            <a:r>
              <a:rPr dirty="0" sz="1200" spc="-125">
                <a:latin typeface="Arial MT"/>
                <a:cs typeface="Arial MT"/>
              </a:rPr>
              <a:t>a</a:t>
            </a:r>
            <a:r>
              <a:rPr dirty="0" sz="1200" spc="-10">
                <a:latin typeface="Arial MT"/>
                <a:cs typeface="Arial MT"/>
              </a:rPr>
              <a:t>t</a:t>
            </a:r>
            <a:r>
              <a:rPr dirty="0" sz="1200" spc="-35">
                <a:latin typeface="Arial MT"/>
                <a:cs typeface="Arial MT"/>
              </a:rPr>
              <a:t>i</a:t>
            </a:r>
            <a:r>
              <a:rPr dirty="0" sz="1200" spc="-105">
                <a:latin typeface="Arial MT"/>
                <a:cs typeface="Arial MT"/>
              </a:rPr>
              <a:t>v</a:t>
            </a:r>
            <a:r>
              <a:rPr dirty="0" sz="1200" spc="-135">
                <a:latin typeface="Arial MT"/>
                <a:cs typeface="Arial MT"/>
              </a:rPr>
              <a:t>a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</a:t>
            </a:r>
            <a:r>
              <a:rPr dirty="0" sz="1200" spc="-80">
                <a:latin typeface="Arial MT"/>
                <a:cs typeface="Arial MT"/>
              </a:rPr>
              <a:t>el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c</a:t>
            </a:r>
            <a:r>
              <a:rPr dirty="0" sz="1200" spc="-125">
                <a:latin typeface="Arial MT"/>
                <a:cs typeface="Arial MT"/>
              </a:rPr>
              <a:t>on</a:t>
            </a:r>
            <a:r>
              <a:rPr dirty="0" sz="1200" spc="-100">
                <a:latin typeface="Arial MT"/>
                <a:cs typeface="Arial MT"/>
              </a:rPr>
              <a:t>s</a:t>
            </a:r>
            <a:r>
              <a:rPr dirty="0" sz="1200" spc="-145">
                <a:latin typeface="Arial MT"/>
                <a:cs typeface="Arial MT"/>
              </a:rPr>
              <a:t>e</a:t>
            </a:r>
            <a:r>
              <a:rPr dirty="0" sz="1200" spc="-95">
                <a:latin typeface="Arial MT"/>
                <a:cs typeface="Arial MT"/>
              </a:rPr>
              <a:t>n</a:t>
            </a:r>
            <a:r>
              <a:rPr dirty="0" sz="1200" spc="-35">
                <a:latin typeface="Arial MT"/>
                <a:cs typeface="Arial MT"/>
              </a:rPr>
              <a:t>t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155">
                <a:latin typeface="Arial MT"/>
                <a:cs typeface="Arial MT"/>
              </a:rPr>
              <a:t>m</a:t>
            </a:r>
            <a:r>
              <a:rPr dirty="0" sz="1200" spc="-15">
                <a:latin typeface="Arial MT"/>
                <a:cs typeface="Arial MT"/>
              </a:rPr>
              <a:t>i</a:t>
            </a:r>
            <a:r>
              <a:rPr dirty="0" sz="1200" spc="-140">
                <a:latin typeface="Arial MT"/>
                <a:cs typeface="Arial MT"/>
              </a:rPr>
              <a:t>e</a:t>
            </a:r>
            <a:r>
              <a:rPr dirty="0" sz="1200" spc="-80">
                <a:latin typeface="Arial MT"/>
                <a:cs typeface="Arial MT"/>
              </a:rPr>
              <a:t>nt</a:t>
            </a:r>
            <a:r>
              <a:rPr dirty="0" sz="1200" spc="-114">
                <a:latin typeface="Arial MT"/>
                <a:cs typeface="Arial MT"/>
              </a:rPr>
              <a:t>o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35">
                <a:latin typeface="Arial MT"/>
                <a:cs typeface="Arial MT"/>
              </a:rPr>
              <a:t>i</a:t>
            </a:r>
            <a:r>
              <a:rPr dirty="0" sz="1200" spc="-110">
                <a:latin typeface="Arial MT"/>
                <a:cs typeface="Arial MT"/>
              </a:rPr>
              <a:t>n</a:t>
            </a:r>
            <a:r>
              <a:rPr dirty="0" sz="1200" spc="-45">
                <a:latin typeface="Arial MT"/>
                <a:cs typeface="Arial MT"/>
              </a:rPr>
              <a:t>f</a:t>
            </a:r>
            <a:r>
              <a:rPr dirty="0" sz="1200" spc="-90">
                <a:latin typeface="Arial MT"/>
                <a:cs typeface="Arial MT"/>
              </a:rPr>
              <a:t>o</a:t>
            </a:r>
            <a:r>
              <a:rPr dirty="0" sz="1200" spc="-100">
                <a:latin typeface="Arial MT"/>
                <a:cs typeface="Arial MT"/>
              </a:rPr>
              <a:t>rm</a:t>
            </a:r>
            <a:r>
              <a:rPr dirty="0" sz="1200" spc="-114">
                <a:latin typeface="Arial MT"/>
                <a:cs typeface="Arial MT"/>
              </a:rPr>
              <a:t>a</a:t>
            </a:r>
            <a:r>
              <a:rPr dirty="0" sz="1200" spc="-114">
                <a:latin typeface="Arial MT"/>
                <a:cs typeface="Arial MT"/>
              </a:rPr>
              <a:t>do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Arial MT"/>
              <a:cs typeface="Arial MT"/>
            </a:endParaRPr>
          </a:p>
          <a:p>
            <a:pPr marL="222885">
              <a:lnSpc>
                <a:spcPct val="100000"/>
              </a:lnSpc>
              <a:tabLst>
                <a:tab pos="2926080" algn="l"/>
                <a:tab pos="5091430" algn="l"/>
              </a:tabLst>
            </a:pPr>
            <a:r>
              <a:rPr dirty="0" sz="1000" spc="-40" b="1">
                <a:latin typeface="Arial"/>
                <a:cs typeface="Arial"/>
              </a:rPr>
              <a:t>23.</a:t>
            </a:r>
            <a:r>
              <a:rPr dirty="0" sz="1000" spc="-60" b="1">
                <a:latin typeface="Arial"/>
                <a:cs typeface="Arial"/>
              </a:rPr>
              <a:t> </a:t>
            </a:r>
            <a:r>
              <a:rPr dirty="0" sz="1000" spc="-155" b="1">
                <a:latin typeface="Arial"/>
                <a:cs typeface="Arial"/>
              </a:rPr>
              <a:t>NEGATIVA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65" b="1">
                <a:latin typeface="Arial"/>
                <a:cs typeface="Arial"/>
              </a:rPr>
              <a:t>DEL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40" b="1">
                <a:latin typeface="Arial"/>
                <a:cs typeface="Arial"/>
              </a:rPr>
              <a:t>CONSENTIMIENTO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40" b="1">
                <a:latin typeface="Arial"/>
                <a:cs typeface="Arial"/>
              </a:rPr>
              <a:t>INFORMADO	</a:t>
            </a:r>
            <a:r>
              <a:rPr dirty="0" sz="1000" spc="-90" b="1">
                <a:latin typeface="Arial"/>
                <a:cs typeface="Arial"/>
              </a:rPr>
              <a:t>Fecha:</a:t>
            </a:r>
            <a:r>
              <a:rPr dirty="0" u="sng" sz="1000" spc="-1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 algn="just" marL="130810" marR="143510">
              <a:lnSpc>
                <a:spcPct val="129700"/>
              </a:lnSpc>
              <a:spcBef>
                <a:spcPts val="195"/>
              </a:spcBef>
            </a:pPr>
            <a:r>
              <a:rPr dirty="0" sz="900" spc="-130">
                <a:latin typeface="Arial MT"/>
                <a:cs typeface="Arial MT"/>
              </a:rPr>
              <a:t>Una </a:t>
            </a:r>
            <a:r>
              <a:rPr dirty="0" sz="900" spc="-105">
                <a:latin typeface="Arial MT"/>
                <a:cs typeface="Arial MT"/>
              </a:rPr>
              <a:t>vez </a:t>
            </a:r>
            <a:r>
              <a:rPr dirty="0" sz="900" spc="-100">
                <a:latin typeface="Arial MT"/>
                <a:cs typeface="Arial MT"/>
              </a:rPr>
              <a:t>que he </a:t>
            </a:r>
            <a:r>
              <a:rPr dirty="0" sz="900" spc="-85">
                <a:latin typeface="Arial MT"/>
                <a:cs typeface="Arial MT"/>
              </a:rPr>
              <a:t>entendido claramente </a:t>
            </a:r>
            <a:r>
              <a:rPr dirty="0" sz="900" spc="-65">
                <a:latin typeface="Arial MT"/>
                <a:cs typeface="Arial MT"/>
              </a:rPr>
              <a:t>el </a:t>
            </a:r>
            <a:r>
              <a:rPr dirty="0" sz="900" spc="-80">
                <a:latin typeface="Arial MT"/>
                <a:cs typeface="Arial MT"/>
              </a:rPr>
              <a:t>procedimiento </a:t>
            </a:r>
            <a:r>
              <a:rPr dirty="0" sz="900" spc="-85">
                <a:latin typeface="Arial MT"/>
                <a:cs typeface="Arial MT"/>
              </a:rPr>
              <a:t>propuesto, </a:t>
            </a:r>
            <a:r>
              <a:rPr dirty="0" sz="900" spc="-95">
                <a:latin typeface="Arial MT"/>
                <a:cs typeface="Arial MT"/>
              </a:rPr>
              <a:t>así </a:t>
            </a:r>
            <a:r>
              <a:rPr dirty="0" sz="900" spc="-100">
                <a:latin typeface="Arial MT"/>
                <a:cs typeface="Arial MT"/>
              </a:rPr>
              <a:t>como </a:t>
            </a:r>
            <a:r>
              <a:rPr dirty="0" sz="900" spc="-75">
                <a:latin typeface="Arial MT"/>
                <a:cs typeface="Arial MT"/>
              </a:rPr>
              <a:t>las </a:t>
            </a:r>
            <a:r>
              <a:rPr dirty="0" sz="900" spc="-90">
                <a:latin typeface="Arial MT"/>
                <a:cs typeface="Arial MT"/>
              </a:rPr>
              <a:t>consecuencias </a:t>
            </a:r>
            <a:r>
              <a:rPr dirty="0" sz="900" spc="-80">
                <a:latin typeface="Arial MT"/>
                <a:cs typeface="Arial MT"/>
              </a:rPr>
              <a:t>posibles </a:t>
            </a:r>
            <a:r>
              <a:rPr dirty="0" sz="900" spc="-55">
                <a:latin typeface="Arial MT"/>
                <a:cs typeface="Arial MT"/>
              </a:rPr>
              <a:t>si </a:t>
            </a:r>
            <a:r>
              <a:rPr dirty="0" sz="900" spc="-100">
                <a:latin typeface="Arial MT"/>
                <a:cs typeface="Arial MT"/>
              </a:rPr>
              <a:t>no se </a:t>
            </a:r>
            <a:r>
              <a:rPr dirty="0" sz="900" spc="-80">
                <a:latin typeface="Arial MT"/>
                <a:cs typeface="Arial MT"/>
              </a:rPr>
              <a:t>realiza </a:t>
            </a:r>
            <a:r>
              <a:rPr dirty="0" sz="900" spc="-65">
                <a:latin typeface="Arial MT"/>
                <a:cs typeface="Arial MT"/>
              </a:rPr>
              <a:t>la </a:t>
            </a:r>
            <a:r>
              <a:rPr dirty="0" sz="900" spc="-75">
                <a:latin typeface="Arial MT"/>
                <a:cs typeface="Arial MT"/>
              </a:rPr>
              <a:t>intervención, 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no</a:t>
            </a:r>
            <a:r>
              <a:rPr dirty="0" sz="900" spc="-9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autorizo </a:t>
            </a:r>
            <a:r>
              <a:rPr dirty="0" sz="900" spc="-85">
                <a:latin typeface="Arial MT"/>
                <a:cs typeface="Arial MT"/>
              </a:rPr>
              <a:t>y </a:t>
            </a:r>
            <a:r>
              <a:rPr dirty="0" sz="900" spc="-110">
                <a:latin typeface="Arial MT"/>
                <a:cs typeface="Arial MT"/>
              </a:rPr>
              <a:t>me</a:t>
            </a:r>
            <a:r>
              <a:rPr dirty="0" sz="900" spc="-105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niego </a:t>
            </a:r>
            <a:r>
              <a:rPr dirty="0" sz="900" spc="-105">
                <a:latin typeface="Arial MT"/>
                <a:cs typeface="Arial MT"/>
              </a:rPr>
              <a:t>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que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se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110">
                <a:latin typeface="Arial MT"/>
                <a:cs typeface="Arial MT"/>
              </a:rPr>
              <a:t>me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realice </a:t>
            </a:r>
            <a:r>
              <a:rPr dirty="0" sz="900" spc="-65">
                <a:latin typeface="Arial MT"/>
                <a:cs typeface="Arial MT"/>
              </a:rPr>
              <a:t>el </a:t>
            </a:r>
            <a:r>
              <a:rPr dirty="0" sz="900" spc="-80">
                <a:latin typeface="Arial MT"/>
                <a:cs typeface="Arial MT"/>
              </a:rPr>
              <a:t>procedimiento </a:t>
            </a:r>
            <a:r>
              <a:rPr dirty="0" sz="900" spc="-90">
                <a:latin typeface="Arial MT"/>
                <a:cs typeface="Arial MT"/>
              </a:rPr>
              <a:t>propuesto </a:t>
            </a:r>
            <a:r>
              <a:rPr dirty="0" sz="900" spc="-85">
                <a:latin typeface="Arial MT"/>
                <a:cs typeface="Arial MT"/>
              </a:rPr>
              <a:t>y desvinculo </a:t>
            </a:r>
            <a:r>
              <a:rPr dirty="0" sz="900" spc="-1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responsabilidades </a:t>
            </a:r>
            <a:r>
              <a:rPr dirty="0" sz="900" spc="-70">
                <a:latin typeface="Arial MT"/>
                <a:cs typeface="Arial MT"/>
              </a:rPr>
              <a:t>futuras </a:t>
            </a:r>
            <a:r>
              <a:rPr dirty="0" sz="900" spc="-1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cualquier </a:t>
            </a:r>
            <a:r>
              <a:rPr dirty="0" sz="900" spc="-90">
                <a:latin typeface="Arial MT"/>
                <a:cs typeface="Arial MT"/>
              </a:rPr>
              <a:t>índole </a:t>
            </a:r>
            <a:r>
              <a:rPr dirty="0" sz="900" spc="-8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al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establecimiento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de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salud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y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al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profesional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sanitario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que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10">
                <a:latin typeface="Arial MT"/>
                <a:cs typeface="Arial MT"/>
              </a:rPr>
              <a:t>me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atiende, </a:t>
            </a:r>
            <a:r>
              <a:rPr dirty="0" sz="900" spc="-80">
                <a:latin typeface="Arial MT"/>
                <a:cs typeface="Arial MT"/>
              </a:rPr>
              <a:t>por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no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realizar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intervención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sugerida.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8640" y="449089"/>
            <a:ext cx="337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5" b="1">
                <a:solidFill>
                  <a:srgbClr val="706F6F"/>
                </a:solidFill>
                <a:latin typeface="Roboto Bk"/>
                <a:cs typeface="Roboto Bk"/>
              </a:rPr>
              <a:t>55</a:t>
            </a:r>
            <a:endParaRPr sz="2400">
              <a:latin typeface="Roboto Bk"/>
              <a:cs typeface="Roboto B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8121" y="3201314"/>
            <a:ext cx="5897880" cy="3749040"/>
            <a:chOff x="868121" y="3201314"/>
            <a:chExt cx="5897880" cy="3749040"/>
          </a:xfrm>
        </p:grpSpPr>
        <p:sp>
          <p:nvSpPr>
            <p:cNvPr id="6" name="object 6"/>
            <p:cNvSpPr/>
            <p:nvPr/>
          </p:nvSpPr>
          <p:spPr>
            <a:xfrm>
              <a:off x="868121" y="3201314"/>
              <a:ext cx="5897880" cy="3749040"/>
            </a:xfrm>
            <a:custGeom>
              <a:avLst/>
              <a:gdLst/>
              <a:ahLst/>
              <a:cxnLst/>
              <a:rect l="l" t="t" r="r" b="b"/>
              <a:pathLst>
                <a:path w="5897880" h="3749040">
                  <a:moveTo>
                    <a:pt x="5897880" y="0"/>
                  </a:moveTo>
                  <a:lnTo>
                    <a:pt x="0" y="0"/>
                  </a:lnTo>
                  <a:lnTo>
                    <a:pt x="0" y="3749040"/>
                  </a:lnTo>
                  <a:lnTo>
                    <a:pt x="5897880" y="3749040"/>
                  </a:lnTo>
                  <a:lnTo>
                    <a:pt x="589788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9998" y="3233191"/>
              <a:ext cx="5760085" cy="3613785"/>
            </a:xfrm>
            <a:custGeom>
              <a:avLst/>
              <a:gdLst/>
              <a:ahLst/>
              <a:cxnLst/>
              <a:rect l="l" t="t" r="r" b="b"/>
              <a:pathLst>
                <a:path w="5760084" h="3613784">
                  <a:moveTo>
                    <a:pt x="5759996" y="0"/>
                  </a:moveTo>
                  <a:lnTo>
                    <a:pt x="0" y="0"/>
                  </a:lnTo>
                  <a:lnTo>
                    <a:pt x="0" y="3613696"/>
                  </a:lnTo>
                  <a:lnTo>
                    <a:pt x="5759996" y="3613696"/>
                  </a:lnTo>
                  <a:lnTo>
                    <a:pt x="575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87299" y="1632703"/>
            <a:ext cx="5791835" cy="2581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70" b="1">
                <a:latin typeface="Arial"/>
                <a:cs typeface="Arial"/>
              </a:rPr>
              <a:t>R</a:t>
            </a:r>
            <a:r>
              <a:rPr dirty="0" sz="1200" spc="-114" b="1">
                <a:latin typeface="Arial"/>
                <a:cs typeface="Arial"/>
              </a:rPr>
              <a:t>e</a:t>
            </a:r>
            <a:r>
              <a:rPr dirty="0" sz="1200" spc="-110" b="1">
                <a:latin typeface="Arial"/>
                <a:cs typeface="Arial"/>
              </a:rPr>
              <a:t>v</a:t>
            </a:r>
            <a:r>
              <a:rPr dirty="0" sz="1200" spc="-125" b="1">
                <a:latin typeface="Arial"/>
                <a:cs typeface="Arial"/>
              </a:rPr>
              <a:t>o</a:t>
            </a:r>
            <a:r>
              <a:rPr dirty="0" sz="1200" spc="-95" b="1">
                <a:latin typeface="Arial"/>
                <a:cs typeface="Arial"/>
              </a:rPr>
              <a:t>c</a:t>
            </a:r>
            <a:r>
              <a:rPr dirty="0" sz="1200" spc="-8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t</a:t>
            </a:r>
            <a:r>
              <a:rPr dirty="0" sz="1200" spc="-125" b="1">
                <a:latin typeface="Arial"/>
                <a:cs typeface="Arial"/>
              </a:rPr>
              <a:t>o</a:t>
            </a:r>
            <a:r>
              <a:rPr dirty="0" sz="1200" spc="-45" b="1">
                <a:latin typeface="Arial"/>
                <a:cs typeface="Arial"/>
              </a:rPr>
              <a:t>r</a:t>
            </a:r>
            <a:r>
              <a:rPr dirty="0" sz="1200" spc="-25" b="1">
                <a:latin typeface="Arial"/>
                <a:cs typeface="Arial"/>
              </a:rPr>
              <a:t>i</a:t>
            </a:r>
            <a:r>
              <a:rPr dirty="0" sz="1200" spc="-75" b="1">
                <a:latin typeface="Arial"/>
                <a:cs typeface="Arial"/>
              </a:rPr>
              <a:t>a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del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c</a:t>
            </a:r>
            <a:r>
              <a:rPr dirty="0" sz="1200" spc="-130" b="1">
                <a:latin typeface="Arial"/>
                <a:cs typeface="Arial"/>
              </a:rPr>
              <a:t>on</a:t>
            </a:r>
            <a:r>
              <a:rPr dirty="0" sz="1200" spc="-114" b="1">
                <a:latin typeface="Arial"/>
                <a:cs typeface="Arial"/>
              </a:rPr>
              <a:t>s</a:t>
            </a:r>
            <a:r>
              <a:rPr dirty="0" sz="1200" spc="-75" b="1">
                <a:latin typeface="Arial"/>
                <a:cs typeface="Arial"/>
              </a:rPr>
              <a:t>ent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114" b="1">
                <a:latin typeface="Arial"/>
                <a:cs typeface="Arial"/>
              </a:rPr>
              <a:t>m</a:t>
            </a:r>
            <a:r>
              <a:rPr dirty="0" sz="1200" spc="-75" b="1">
                <a:latin typeface="Arial"/>
                <a:cs typeface="Arial"/>
              </a:rPr>
              <a:t>ien</a:t>
            </a:r>
            <a:r>
              <a:rPr dirty="0" sz="1200" spc="-40" b="1">
                <a:latin typeface="Arial"/>
                <a:cs typeface="Arial"/>
              </a:rPr>
              <a:t>t</a:t>
            </a:r>
            <a:r>
              <a:rPr dirty="0" sz="1200" spc="-140" b="1">
                <a:latin typeface="Arial"/>
                <a:cs typeface="Arial"/>
              </a:rPr>
              <a:t>o</a:t>
            </a:r>
            <a:r>
              <a:rPr dirty="0" sz="1200" spc="-1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i</a:t>
            </a:r>
            <a:r>
              <a:rPr dirty="0" sz="1200" spc="-65" b="1">
                <a:latin typeface="Arial"/>
                <a:cs typeface="Arial"/>
              </a:rPr>
              <a:t>n</a:t>
            </a:r>
            <a:r>
              <a:rPr dirty="0" sz="1200" spc="-55" b="1">
                <a:latin typeface="Arial"/>
                <a:cs typeface="Arial"/>
              </a:rPr>
              <a:t>f</a:t>
            </a:r>
            <a:r>
              <a:rPr dirty="0" sz="1200" spc="-105" b="1">
                <a:latin typeface="Arial"/>
                <a:cs typeface="Arial"/>
              </a:rPr>
              <a:t>o</a:t>
            </a:r>
            <a:r>
              <a:rPr dirty="0" sz="1200" spc="-35" b="1">
                <a:latin typeface="Arial"/>
                <a:cs typeface="Arial"/>
              </a:rPr>
              <a:t>r</a:t>
            </a:r>
            <a:r>
              <a:rPr dirty="0" sz="1200" spc="-110" b="1">
                <a:latin typeface="Arial"/>
                <a:cs typeface="Arial"/>
              </a:rPr>
              <a:t>mado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algn="just" marL="241300" marR="5080" indent="-228600">
              <a:lnSpc>
                <a:spcPts val="1400"/>
              </a:lnSpc>
            </a:pPr>
            <a:r>
              <a:rPr dirty="0" sz="1200" spc="-75">
                <a:latin typeface="Arial MT"/>
                <a:cs typeface="Arial MT"/>
              </a:rPr>
              <a:t>24. </a:t>
            </a:r>
            <a:r>
              <a:rPr dirty="0" sz="1200" spc="-180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acápite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85">
                <a:latin typeface="Arial MT"/>
                <a:cs typeface="Arial MT"/>
              </a:rPr>
              <a:t>revocatoria, </a:t>
            </a:r>
            <a:r>
              <a:rPr dirty="0" sz="1200" spc="-65">
                <a:latin typeface="Arial MT"/>
                <a:cs typeface="Arial MT"/>
              </a:rPr>
              <a:t>el </a:t>
            </a:r>
            <a:r>
              <a:rPr dirty="0" sz="1200" spc="-95">
                <a:latin typeface="Arial MT"/>
                <a:cs typeface="Arial MT"/>
              </a:rPr>
              <a:t>paciente </a:t>
            </a:r>
            <a:r>
              <a:rPr dirty="0" sz="1200" spc="-90">
                <a:latin typeface="Arial MT"/>
                <a:cs typeface="Arial MT"/>
              </a:rPr>
              <a:t>tiene </a:t>
            </a:r>
            <a:r>
              <a:rPr dirty="0" sz="1200" spc="-110">
                <a:latin typeface="Arial MT"/>
                <a:cs typeface="Arial MT"/>
              </a:rPr>
              <a:t>derecho </a:t>
            </a:r>
            <a:r>
              <a:rPr dirty="0" sz="1200" spc="-135">
                <a:latin typeface="Arial MT"/>
                <a:cs typeface="Arial MT"/>
              </a:rPr>
              <a:t>a </a:t>
            </a:r>
            <a:r>
              <a:rPr dirty="0" sz="1200" spc="-95">
                <a:latin typeface="Arial MT"/>
                <a:cs typeface="Arial MT"/>
              </a:rPr>
              <a:t>cambiar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opinión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90">
                <a:latin typeface="Arial MT"/>
                <a:cs typeface="Arial MT"/>
              </a:rPr>
              <a:t>cualquier </a:t>
            </a:r>
            <a:r>
              <a:rPr dirty="0" sz="1200" spc="-110">
                <a:latin typeface="Arial MT"/>
                <a:cs typeface="Arial MT"/>
              </a:rPr>
              <a:t>momento,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aunque haya </a:t>
            </a:r>
            <a:r>
              <a:rPr dirty="0" sz="1200" spc="-100">
                <a:latin typeface="Arial MT"/>
                <a:cs typeface="Arial MT"/>
              </a:rPr>
              <a:t>otorgado previamente </a:t>
            </a:r>
            <a:r>
              <a:rPr dirty="0" sz="1200" spc="-110">
                <a:latin typeface="Arial MT"/>
                <a:cs typeface="Arial MT"/>
              </a:rPr>
              <a:t>su </a:t>
            </a:r>
            <a:r>
              <a:rPr dirty="0" sz="1200" spc="-95">
                <a:latin typeface="Arial MT"/>
                <a:cs typeface="Arial MT"/>
              </a:rPr>
              <a:t>conocimiento, </a:t>
            </a:r>
            <a:r>
              <a:rPr dirty="0" sz="1200" spc="-80">
                <a:latin typeface="Arial MT"/>
                <a:cs typeface="Arial MT"/>
              </a:rPr>
              <a:t>sin </a:t>
            </a:r>
            <a:r>
              <a:rPr dirty="0" sz="1200" spc="-120">
                <a:latin typeface="Arial MT"/>
                <a:cs typeface="Arial MT"/>
              </a:rPr>
              <a:t>que </a:t>
            </a:r>
            <a:r>
              <a:rPr dirty="0" sz="1200" spc="-75">
                <a:latin typeface="Arial MT"/>
                <a:cs typeface="Arial MT"/>
              </a:rPr>
              <a:t>ello </a:t>
            </a:r>
            <a:r>
              <a:rPr dirty="0" sz="1200" spc="-120">
                <a:latin typeface="Arial MT"/>
                <a:cs typeface="Arial MT"/>
              </a:rPr>
              <a:t>suponga un </a:t>
            </a:r>
            <a:r>
              <a:rPr dirty="0" sz="1200" spc="-125">
                <a:latin typeface="Arial MT"/>
                <a:cs typeface="Arial MT"/>
              </a:rPr>
              <a:t>menoscabo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atención </a:t>
            </a:r>
            <a:r>
              <a:rPr dirty="0" sz="1200" spc="-80">
                <a:latin typeface="Arial MT"/>
                <a:cs typeface="Arial MT"/>
              </a:rPr>
              <a:t>recibida. </a:t>
            </a:r>
            <a:r>
              <a:rPr dirty="0" sz="1200" spc="-175">
                <a:latin typeface="Arial MT"/>
                <a:cs typeface="Arial MT"/>
              </a:rPr>
              <a:t>En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este caso, </a:t>
            </a:r>
            <a:r>
              <a:rPr dirty="0" sz="1200" spc="-120">
                <a:latin typeface="Arial MT"/>
                <a:cs typeface="Arial MT"/>
              </a:rPr>
              <a:t>debe </a:t>
            </a:r>
            <a:r>
              <a:rPr dirty="0" sz="1200" spc="-70">
                <a:latin typeface="Arial MT"/>
                <a:cs typeface="Arial MT"/>
              </a:rPr>
              <a:t>firmar </a:t>
            </a:r>
            <a:r>
              <a:rPr dirty="0" sz="1200" spc="-100">
                <a:latin typeface="Arial MT"/>
                <a:cs typeface="Arial MT"/>
              </a:rPr>
              <a:t>esta </a:t>
            </a:r>
            <a:r>
              <a:rPr dirty="0" sz="1200" spc="-90">
                <a:latin typeface="Arial MT"/>
                <a:cs typeface="Arial MT"/>
              </a:rPr>
              <a:t>sección,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10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quedar </a:t>
            </a:r>
            <a:r>
              <a:rPr dirty="0" sz="1200" spc="-114">
                <a:latin typeface="Arial MT"/>
                <a:cs typeface="Arial MT"/>
              </a:rPr>
              <a:t>anotado </a:t>
            </a:r>
            <a:r>
              <a:rPr dirty="0" sz="1200" spc="-120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la </a:t>
            </a:r>
            <a:r>
              <a:rPr dirty="0" sz="1200" spc="-90">
                <a:latin typeface="Arial MT"/>
                <a:cs typeface="Arial MT"/>
              </a:rPr>
              <a:t>Historia </a:t>
            </a:r>
            <a:r>
              <a:rPr dirty="0" sz="1200" spc="-100">
                <a:latin typeface="Arial MT"/>
                <a:cs typeface="Arial MT"/>
              </a:rPr>
              <a:t>Clínica 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paciente.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5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</a:pPr>
            <a:r>
              <a:rPr dirty="0" sz="1200" spc="-240">
                <a:latin typeface="Arial MT"/>
                <a:cs typeface="Arial MT"/>
              </a:rPr>
              <a:t>E</a:t>
            </a:r>
            <a:r>
              <a:rPr dirty="0" sz="1200" spc="-25">
                <a:latin typeface="Arial MT"/>
                <a:cs typeface="Arial MT"/>
              </a:rPr>
              <a:t>l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t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xto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que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</a:t>
            </a:r>
            <a:r>
              <a:rPr dirty="0" sz="1200" spc="-120">
                <a:latin typeface="Arial MT"/>
                <a:cs typeface="Arial MT"/>
              </a:rPr>
              <a:t>e</a:t>
            </a:r>
            <a:r>
              <a:rPr dirty="0" sz="1200" spc="-125">
                <a:latin typeface="Arial MT"/>
                <a:cs typeface="Arial MT"/>
              </a:rPr>
              <a:t>be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35">
                <a:latin typeface="Arial MT"/>
                <a:cs typeface="Arial MT"/>
              </a:rPr>
              <a:t>ir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e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</a:t>
            </a:r>
            <a:r>
              <a:rPr dirty="0" sz="1200" spc="-90">
                <a:latin typeface="Arial MT"/>
                <a:cs typeface="Arial MT"/>
              </a:rPr>
              <a:t>sta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</a:t>
            </a:r>
            <a:r>
              <a:rPr dirty="0" sz="1200" spc="-125">
                <a:latin typeface="Arial MT"/>
                <a:cs typeface="Arial MT"/>
              </a:rPr>
              <a:t>e</a:t>
            </a:r>
            <a:r>
              <a:rPr dirty="0" sz="1200" spc="-100">
                <a:latin typeface="Arial MT"/>
                <a:cs typeface="Arial MT"/>
              </a:rPr>
              <a:t>cc</a:t>
            </a:r>
            <a:r>
              <a:rPr dirty="0" sz="1200" spc="-45">
                <a:latin typeface="Arial MT"/>
                <a:cs typeface="Arial MT"/>
              </a:rPr>
              <a:t>i</a:t>
            </a:r>
            <a:r>
              <a:rPr dirty="0" sz="1200" spc="-105">
                <a:latin typeface="Arial MT"/>
                <a:cs typeface="Arial MT"/>
              </a:rPr>
              <a:t>ó</a:t>
            </a:r>
            <a:r>
              <a:rPr dirty="0" sz="1200" spc="-114">
                <a:latin typeface="Arial MT"/>
                <a:cs typeface="Arial MT"/>
              </a:rPr>
              <a:t>n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se</a:t>
            </a:r>
            <a:r>
              <a:rPr dirty="0" sz="1200" spc="-65">
                <a:latin typeface="Arial MT"/>
                <a:cs typeface="Arial MT"/>
              </a:rPr>
              <a:t>r</a:t>
            </a:r>
            <a:r>
              <a:rPr dirty="0" sz="1200" spc="-130">
                <a:latin typeface="Arial MT"/>
                <a:cs typeface="Arial MT"/>
              </a:rPr>
              <a:t>á</a:t>
            </a:r>
            <a:r>
              <a:rPr dirty="0" sz="1200" spc="-50"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300">
              <a:latin typeface="Arial MT"/>
              <a:cs typeface="Arial MT"/>
            </a:endParaRPr>
          </a:p>
          <a:p>
            <a:pPr marL="128905">
              <a:lnSpc>
                <a:spcPct val="100000"/>
              </a:lnSpc>
              <a:spcBef>
                <a:spcPts val="1095"/>
              </a:spcBef>
            </a:pPr>
            <a:r>
              <a:rPr dirty="0" sz="1000" spc="-30" b="1">
                <a:latin typeface="Arial"/>
                <a:cs typeface="Arial"/>
              </a:rPr>
              <a:t>24.</a:t>
            </a:r>
            <a:r>
              <a:rPr dirty="0" sz="1000" spc="-60" b="1">
                <a:latin typeface="Arial"/>
                <a:cs typeface="Arial"/>
              </a:rPr>
              <a:t> </a:t>
            </a:r>
            <a:r>
              <a:rPr dirty="0" sz="1000" spc="-155" b="1">
                <a:latin typeface="Arial"/>
                <a:cs typeface="Arial"/>
              </a:rPr>
              <a:t>RE</a:t>
            </a:r>
            <a:r>
              <a:rPr dirty="0" sz="1000" spc="-165" b="1">
                <a:latin typeface="Arial"/>
                <a:cs typeface="Arial"/>
              </a:rPr>
              <a:t>V</a:t>
            </a:r>
            <a:r>
              <a:rPr dirty="0" sz="1000" spc="-185" b="1">
                <a:latin typeface="Arial"/>
                <a:cs typeface="Arial"/>
              </a:rPr>
              <a:t>OC</a:t>
            </a:r>
            <a:r>
              <a:rPr dirty="0" sz="1000" spc="-235" b="1">
                <a:latin typeface="Arial"/>
                <a:cs typeface="Arial"/>
              </a:rPr>
              <a:t>A</a:t>
            </a:r>
            <a:r>
              <a:rPr dirty="0" sz="1000" spc="-155" b="1">
                <a:latin typeface="Arial"/>
                <a:cs typeface="Arial"/>
              </a:rPr>
              <a:t>T</a:t>
            </a:r>
            <a:r>
              <a:rPr dirty="0" sz="1000" spc="-125" b="1">
                <a:latin typeface="Arial"/>
                <a:cs typeface="Arial"/>
              </a:rPr>
              <a:t>ORIA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60" b="1">
                <a:latin typeface="Arial"/>
                <a:cs typeface="Arial"/>
              </a:rPr>
              <a:t>DE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25" b="1">
                <a:latin typeface="Arial"/>
                <a:cs typeface="Arial"/>
              </a:rPr>
              <a:t>CONSENTIMIEN</a:t>
            </a:r>
            <a:r>
              <a:rPr dirty="0" sz="1000" spc="-135" b="1">
                <a:latin typeface="Arial"/>
                <a:cs typeface="Arial"/>
              </a:rPr>
              <a:t>T</a:t>
            </a:r>
            <a:r>
              <a:rPr dirty="0" sz="1000" spc="-204" b="1">
                <a:latin typeface="Arial"/>
                <a:cs typeface="Arial"/>
              </a:rPr>
              <a:t>O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30" b="1">
                <a:latin typeface="Arial"/>
                <a:cs typeface="Arial"/>
              </a:rPr>
              <a:t>INFORMADO</a:t>
            </a:r>
            <a:endParaRPr sz="1000">
              <a:latin typeface="Arial"/>
              <a:cs typeface="Arial"/>
            </a:endParaRPr>
          </a:p>
          <a:p>
            <a:pPr marL="128905" marR="151130">
              <a:lnSpc>
                <a:spcPct val="129700"/>
              </a:lnSpc>
              <a:spcBef>
                <a:spcPts val="610"/>
              </a:spcBef>
              <a:tabLst>
                <a:tab pos="3479800" algn="l"/>
              </a:tabLst>
            </a:pPr>
            <a:r>
              <a:rPr dirty="0" sz="900" spc="-135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forma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libre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voluntaria,</a:t>
            </a:r>
            <a:r>
              <a:rPr dirty="0" sz="900" spc="-65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revoco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consentimiento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realizado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fecha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manifiesto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expresamente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mi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5">
                <a:latin typeface="Arial MT"/>
                <a:cs typeface="Arial MT"/>
              </a:rPr>
              <a:t>deseo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no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continuar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con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el </a:t>
            </a:r>
            <a:r>
              <a:rPr dirty="0" sz="900" spc="-6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procedimiento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médico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que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doy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por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finalizado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esta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fecha:</a:t>
            </a:r>
            <a:r>
              <a:rPr dirty="0" u="sng" sz="900" spc="-8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sz="900" spc="-45">
                <a:latin typeface="Arial MT"/>
                <a:cs typeface="Arial MT"/>
              </a:rPr>
              <a:t>.</a:t>
            </a:r>
            <a:endParaRPr sz="900">
              <a:latin typeface="Arial MT"/>
              <a:cs typeface="Arial MT"/>
            </a:endParaRPr>
          </a:p>
          <a:p>
            <a:pPr marL="128905">
              <a:lnSpc>
                <a:spcPct val="100000"/>
              </a:lnSpc>
              <a:spcBef>
                <a:spcPts val="605"/>
              </a:spcBef>
            </a:pPr>
            <a:r>
              <a:rPr dirty="0" sz="900" spc="-85">
                <a:latin typeface="Arial MT"/>
                <a:cs typeface="Arial MT"/>
              </a:rPr>
              <a:t>Libero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responsabilidades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futuras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cualquier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índole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establecimiento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salud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y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profesional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sanitario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que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10">
                <a:latin typeface="Arial MT"/>
                <a:cs typeface="Arial MT"/>
              </a:rPr>
              <a:t>me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atiende.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8361" y="4693512"/>
            <a:ext cx="12865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10">
                <a:latin typeface="Arial MT"/>
                <a:cs typeface="Arial MT"/>
              </a:rPr>
              <a:t>Nombr</a:t>
            </a:r>
            <a:r>
              <a:rPr dirty="0" sz="900" spc="-90">
                <a:latin typeface="Arial MT"/>
                <a:cs typeface="Arial MT"/>
              </a:rPr>
              <a:t>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complet</a:t>
            </a:r>
            <a:r>
              <a:rPr dirty="0" sz="900" spc="-85">
                <a:latin typeface="Arial MT"/>
                <a:cs typeface="Arial MT"/>
              </a:rPr>
              <a:t>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paciente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21532" y="4693512"/>
            <a:ext cx="9067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5">
                <a:latin typeface="Arial MT"/>
                <a:cs typeface="Arial MT"/>
              </a:rPr>
              <a:t>Cédul</a:t>
            </a:r>
            <a:r>
              <a:rPr dirty="0" sz="900" spc="-100">
                <a:latin typeface="Arial MT"/>
                <a:cs typeface="Arial MT"/>
              </a:rPr>
              <a:t>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5">
                <a:latin typeface="Arial MT"/>
                <a:cs typeface="Arial MT"/>
              </a:rPr>
              <a:t>d</a:t>
            </a:r>
            <a:r>
              <a:rPr dirty="0" sz="900" spc="-95">
                <a:latin typeface="Arial MT"/>
                <a:cs typeface="Arial MT"/>
              </a:rPr>
              <a:t>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ciudadanía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0226" y="4693512"/>
            <a:ext cx="17570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80">
                <a:latin typeface="Arial MT"/>
                <a:cs typeface="Arial MT"/>
              </a:rPr>
              <a:t>F</a:t>
            </a:r>
            <a:r>
              <a:rPr dirty="0" sz="900" spc="-70">
                <a:latin typeface="Arial MT"/>
                <a:cs typeface="Arial MT"/>
              </a:rPr>
              <a:t>irm</a:t>
            </a:r>
            <a:r>
              <a:rPr dirty="0" sz="900" spc="-75">
                <a:latin typeface="Arial MT"/>
                <a:cs typeface="Arial MT"/>
              </a:rPr>
              <a:t>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pacient</a:t>
            </a:r>
            <a:r>
              <a:rPr dirty="0" sz="900" spc="-85">
                <a:latin typeface="Arial MT"/>
                <a:cs typeface="Arial MT"/>
              </a:rPr>
              <a:t>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5">
                <a:latin typeface="Arial MT"/>
                <a:cs typeface="Arial MT"/>
              </a:rPr>
              <a:t>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huella</a:t>
            </a:r>
            <a:r>
              <a:rPr dirty="0" sz="900" spc="-45">
                <a:latin typeface="Arial MT"/>
                <a:cs typeface="Arial MT"/>
              </a:rPr>
              <a:t>,</a:t>
            </a:r>
            <a:r>
              <a:rPr dirty="0" sz="900" spc="-8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segú</a:t>
            </a:r>
            <a:r>
              <a:rPr dirty="0" sz="900" spc="-90">
                <a:latin typeface="Arial MT"/>
                <a:cs typeface="Arial MT"/>
              </a:rPr>
              <a:t>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e</a:t>
            </a:r>
            <a:r>
              <a:rPr dirty="0" sz="900" spc="-35">
                <a:latin typeface="Arial MT"/>
                <a:cs typeface="Arial MT"/>
              </a:rPr>
              <a:t>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caso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787" y="5404687"/>
            <a:ext cx="42602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65" b="1">
                <a:latin typeface="Arial"/>
                <a:cs typeface="Arial"/>
              </a:rPr>
              <a:t>Si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40" b="1">
                <a:latin typeface="Arial"/>
                <a:cs typeface="Arial"/>
              </a:rPr>
              <a:t>el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paciente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no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está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en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-60" b="1">
                <a:latin typeface="Arial"/>
                <a:cs typeface="Arial"/>
              </a:rPr>
              <a:t>capacidad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de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-35" b="1">
                <a:latin typeface="Arial"/>
                <a:cs typeface="Arial"/>
              </a:rPr>
              <a:t>firmar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35" b="1">
                <a:latin typeface="Arial"/>
                <a:cs typeface="Arial"/>
              </a:rPr>
              <a:t>la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negativa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del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60" b="1">
                <a:latin typeface="Arial"/>
                <a:cs typeface="Arial"/>
              </a:rPr>
              <a:t>consentimiento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sz="900" spc="-60" b="1">
                <a:latin typeface="Arial"/>
                <a:cs typeface="Arial"/>
              </a:rPr>
              <a:t>informado: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0073" y="6115861"/>
            <a:ext cx="13227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10">
                <a:latin typeface="Arial MT"/>
                <a:cs typeface="Arial MT"/>
              </a:rPr>
              <a:t>Nombr</a:t>
            </a:r>
            <a:r>
              <a:rPr dirty="0" sz="900" spc="-90">
                <a:latin typeface="Arial MT"/>
                <a:cs typeface="Arial MT"/>
              </a:rPr>
              <a:t>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representant</a:t>
            </a:r>
            <a:r>
              <a:rPr dirty="0" sz="900" spc="-85">
                <a:latin typeface="Arial MT"/>
                <a:cs typeface="Arial MT"/>
              </a:rPr>
              <a:t>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legal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21532" y="6115861"/>
            <a:ext cx="9067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05">
                <a:latin typeface="Arial MT"/>
                <a:cs typeface="Arial MT"/>
              </a:rPr>
              <a:t>Cédul</a:t>
            </a:r>
            <a:r>
              <a:rPr dirty="0" sz="900" spc="-100">
                <a:latin typeface="Arial MT"/>
                <a:cs typeface="Arial MT"/>
              </a:rPr>
              <a:t>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5">
                <a:latin typeface="Arial MT"/>
                <a:cs typeface="Arial MT"/>
              </a:rPr>
              <a:t>d</a:t>
            </a:r>
            <a:r>
              <a:rPr dirty="0" sz="900" spc="-95">
                <a:latin typeface="Arial MT"/>
                <a:cs typeface="Arial MT"/>
              </a:rPr>
              <a:t>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ciudadanía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4373" y="6115861"/>
            <a:ext cx="12287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180">
                <a:latin typeface="Arial MT"/>
                <a:cs typeface="Arial MT"/>
              </a:rPr>
              <a:t>F</a:t>
            </a:r>
            <a:r>
              <a:rPr dirty="0" sz="900" spc="-70">
                <a:latin typeface="Arial MT"/>
                <a:cs typeface="Arial MT"/>
              </a:rPr>
              <a:t>irm</a:t>
            </a:r>
            <a:r>
              <a:rPr dirty="0" sz="900" spc="-75">
                <a:latin typeface="Arial MT"/>
                <a:cs typeface="Arial MT"/>
              </a:rPr>
              <a:t>a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95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representant</a:t>
            </a:r>
            <a:r>
              <a:rPr dirty="0" sz="900" spc="-85">
                <a:latin typeface="Arial MT"/>
                <a:cs typeface="Arial MT"/>
              </a:rPr>
              <a:t>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legal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9998" y="3233191"/>
            <a:ext cx="5760085" cy="3613785"/>
          </a:xfrm>
          <a:custGeom>
            <a:avLst/>
            <a:gdLst/>
            <a:ahLst/>
            <a:cxnLst/>
            <a:rect l="l" t="t" r="r" b="b"/>
            <a:pathLst>
              <a:path w="5760084" h="3613784">
                <a:moveTo>
                  <a:pt x="0" y="3613696"/>
                </a:moveTo>
                <a:lnTo>
                  <a:pt x="5759996" y="3613696"/>
                </a:lnTo>
                <a:lnTo>
                  <a:pt x="5759996" y="0"/>
                </a:lnTo>
                <a:lnTo>
                  <a:pt x="0" y="0"/>
                </a:lnTo>
                <a:lnTo>
                  <a:pt x="0" y="3613696"/>
                </a:lnTo>
                <a:close/>
              </a:path>
            </a:pathLst>
          </a:custGeom>
          <a:ln w="3175">
            <a:solidFill>
              <a:srgbClr val="9D9D9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1050349" y="4572406"/>
            <a:ext cx="1788160" cy="119380"/>
            <a:chOff x="1050349" y="4572406"/>
            <a:chExt cx="1788160" cy="119380"/>
          </a:xfrm>
        </p:grpSpPr>
        <p:sp>
          <p:nvSpPr>
            <p:cNvPr id="18" name="object 18"/>
            <p:cNvSpPr/>
            <p:nvPr/>
          </p:nvSpPr>
          <p:spPr>
            <a:xfrm>
              <a:off x="1064183" y="4572406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59873" y="4591587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50349" y="4591587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1050349" y="6003404"/>
            <a:ext cx="1788160" cy="119380"/>
            <a:chOff x="1050349" y="6003404"/>
            <a:chExt cx="1788160" cy="119380"/>
          </a:xfrm>
        </p:grpSpPr>
        <p:sp>
          <p:nvSpPr>
            <p:cNvPr id="22" name="object 22"/>
            <p:cNvSpPr/>
            <p:nvPr/>
          </p:nvSpPr>
          <p:spPr>
            <a:xfrm>
              <a:off x="1064183" y="6003404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59873" y="6022570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50349" y="6022570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2913349" y="4572406"/>
            <a:ext cx="1788160" cy="119380"/>
            <a:chOff x="2913349" y="4572406"/>
            <a:chExt cx="1788160" cy="119380"/>
          </a:xfrm>
        </p:grpSpPr>
        <p:sp>
          <p:nvSpPr>
            <p:cNvPr id="26" name="object 26"/>
            <p:cNvSpPr/>
            <p:nvPr/>
          </p:nvSpPr>
          <p:spPr>
            <a:xfrm>
              <a:off x="2927184" y="4572406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22873" y="4591587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913349" y="4591587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2913349" y="6003404"/>
            <a:ext cx="1788160" cy="119380"/>
            <a:chOff x="2913349" y="6003404"/>
            <a:chExt cx="1788160" cy="119380"/>
          </a:xfrm>
        </p:grpSpPr>
        <p:sp>
          <p:nvSpPr>
            <p:cNvPr id="30" name="object 30"/>
            <p:cNvSpPr/>
            <p:nvPr/>
          </p:nvSpPr>
          <p:spPr>
            <a:xfrm>
              <a:off x="2927184" y="6003404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922873" y="6022570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913349" y="6022570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4776349" y="4572406"/>
            <a:ext cx="1788160" cy="119380"/>
            <a:chOff x="4776349" y="4572406"/>
            <a:chExt cx="1788160" cy="119380"/>
          </a:xfrm>
        </p:grpSpPr>
        <p:sp>
          <p:nvSpPr>
            <p:cNvPr id="34" name="object 34"/>
            <p:cNvSpPr/>
            <p:nvPr/>
          </p:nvSpPr>
          <p:spPr>
            <a:xfrm>
              <a:off x="4790186" y="4572406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785873" y="4591587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776349" y="4591587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4776349" y="6003404"/>
            <a:ext cx="1788160" cy="119380"/>
            <a:chOff x="4776349" y="6003404"/>
            <a:chExt cx="1788160" cy="119380"/>
          </a:xfrm>
        </p:grpSpPr>
        <p:sp>
          <p:nvSpPr>
            <p:cNvPr id="38" name="object 38"/>
            <p:cNvSpPr/>
            <p:nvPr/>
          </p:nvSpPr>
          <p:spPr>
            <a:xfrm>
              <a:off x="4790186" y="6003404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785873" y="6022570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776349" y="6022570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3495" y="449089"/>
            <a:ext cx="337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>
                <a:solidFill>
                  <a:srgbClr val="706F6F"/>
                </a:solidFill>
                <a:latin typeface="Roboto"/>
                <a:cs typeface="Roboto"/>
              </a:rPr>
              <a:t>56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7299" y="1541921"/>
            <a:ext cx="5540375" cy="5283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459"/>
              </a:spcBef>
            </a:pPr>
            <a:r>
              <a:rPr dirty="0" sz="1800" spc="-200">
                <a:solidFill>
                  <a:srgbClr val="00A4E3"/>
                </a:solidFill>
                <a:latin typeface="Arial MT"/>
                <a:cs typeface="Arial MT"/>
              </a:rPr>
              <a:t>Ficha</a:t>
            </a:r>
            <a:r>
              <a:rPr dirty="0" sz="1800" spc="-19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220">
                <a:solidFill>
                  <a:srgbClr val="00A4E3"/>
                </a:solidFill>
                <a:latin typeface="Arial MT"/>
                <a:cs typeface="Arial MT"/>
              </a:rPr>
              <a:t>de</a:t>
            </a:r>
            <a:r>
              <a:rPr dirty="0" sz="1800" spc="-21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caracterización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220">
                <a:solidFill>
                  <a:srgbClr val="00A4E3"/>
                </a:solidFill>
                <a:latin typeface="Arial MT"/>
                <a:cs typeface="Arial MT"/>
              </a:rPr>
              <a:t>de</a:t>
            </a:r>
            <a:r>
              <a:rPr dirty="0" sz="1800" spc="-21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aplicación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del</a:t>
            </a:r>
            <a:r>
              <a:rPr dirty="0" sz="1800" spc="-16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modelo</a:t>
            </a:r>
            <a:r>
              <a:rPr dirty="0" sz="1800" spc="-18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220">
                <a:solidFill>
                  <a:srgbClr val="00A4E3"/>
                </a:solidFill>
                <a:latin typeface="Arial MT"/>
                <a:cs typeface="Arial MT"/>
              </a:rPr>
              <a:t>de</a:t>
            </a:r>
            <a:r>
              <a:rPr dirty="0" sz="1800" spc="-21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60">
                <a:solidFill>
                  <a:srgbClr val="00A4E3"/>
                </a:solidFill>
                <a:latin typeface="Arial MT"/>
                <a:cs typeface="Arial MT"/>
              </a:rPr>
              <a:t>gestión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de </a:t>
            </a:r>
            <a:r>
              <a:rPr dirty="0" sz="1800" spc="-18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aplicación</a:t>
            </a:r>
            <a:r>
              <a:rPr dirty="0" sz="1800" spc="8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del</a:t>
            </a:r>
            <a:r>
              <a:rPr dirty="0" sz="1800" spc="8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60">
                <a:solidFill>
                  <a:srgbClr val="00A4E3"/>
                </a:solidFill>
                <a:latin typeface="Arial MT"/>
                <a:cs typeface="Arial MT"/>
              </a:rPr>
              <a:t>consentimiento</a:t>
            </a:r>
            <a:r>
              <a:rPr dirty="0" sz="1800" spc="8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65">
                <a:solidFill>
                  <a:srgbClr val="00A4E3"/>
                </a:solidFill>
                <a:latin typeface="Arial MT"/>
                <a:cs typeface="Arial MT"/>
              </a:rPr>
              <a:t>informado</a:t>
            </a:r>
            <a:r>
              <a:rPr dirty="0" sz="1800" spc="8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235">
                <a:solidFill>
                  <a:srgbClr val="00A4E3"/>
                </a:solidFill>
                <a:latin typeface="Arial MT"/>
                <a:cs typeface="Arial MT"/>
              </a:rPr>
              <a:t>en</a:t>
            </a:r>
            <a:r>
              <a:rPr dirty="0" sz="1800" spc="-18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la</a:t>
            </a:r>
            <a:r>
              <a:rPr dirty="0" sz="1800" spc="8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práctica</a:t>
            </a:r>
            <a:r>
              <a:rPr dirty="0" sz="1800" spc="8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asistencial</a:t>
            </a:r>
            <a:endParaRPr sz="1800">
              <a:latin typeface="Arial MT"/>
              <a:cs typeface="Arial MT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999" y="2134621"/>
          <a:ext cx="5763260" cy="7522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7130"/>
                <a:gridCol w="2293620"/>
                <a:gridCol w="2293620"/>
              </a:tblGrid>
              <a:tr h="25176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FICHA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CARACTERIZACIÓN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-90">
                          <a:latin typeface="Arial MT"/>
                          <a:cs typeface="Arial MT"/>
                        </a:rPr>
                        <a:t>FECHA:30-07-2015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800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VERSION: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002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57054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900" spc="-175">
                          <a:latin typeface="Arial MT"/>
                          <a:cs typeface="Arial MT"/>
                        </a:rPr>
                        <a:t>MACROPROCESO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" marR="34925">
                        <a:lnSpc>
                          <a:spcPts val="1030"/>
                        </a:lnSpc>
                        <a:spcBef>
                          <a:spcPts val="385"/>
                        </a:spcBef>
                      </a:pPr>
                      <a:r>
                        <a:rPr dirty="0" sz="900" spc="-75">
                          <a:latin typeface="Arial MT"/>
                          <a:cs typeface="Arial MT"/>
                        </a:rPr>
                        <a:t>Dirección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Calidad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Agencia</a:t>
                      </a:r>
                      <a:r>
                        <a:rPr dirty="0" sz="9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Aseguramiento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Calidad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Servicios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Salud</a:t>
                      </a:r>
                      <a:r>
                        <a:rPr dirty="0" sz="9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Medicina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Prepagada.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88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0834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900" spc="-185">
                          <a:latin typeface="Arial MT"/>
                          <a:cs typeface="Arial MT"/>
                        </a:rPr>
                        <a:t>PROCESO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14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900" spc="-70">
                          <a:latin typeface="Arial MT"/>
                          <a:cs typeface="Arial MT"/>
                        </a:rPr>
                        <a:t>Aplicación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práctica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asistencial.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914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008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 spc="-160">
                          <a:latin typeface="Arial MT"/>
                          <a:cs typeface="Arial MT"/>
                        </a:rPr>
                        <a:t>SUBPROCESO(S)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 spc="-100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00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dirty="0" sz="900" spc="-150">
                          <a:latin typeface="Arial MT"/>
                          <a:cs typeface="Arial MT"/>
                        </a:rPr>
                        <a:t>OBJETIVO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900" spc="-75" b="1">
                          <a:latin typeface="Arial"/>
                          <a:cs typeface="Arial"/>
                        </a:rPr>
                        <a:t>General: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3180" marR="31750">
                        <a:lnSpc>
                          <a:spcPts val="1040"/>
                        </a:lnSpc>
                        <a:spcBef>
                          <a:spcPts val="590"/>
                        </a:spcBef>
                      </a:pPr>
                      <a:r>
                        <a:rPr dirty="0" sz="900" spc="-85">
                          <a:latin typeface="Arial MT"/>
                          <a:cs typeface="Arial MT"/>
                        </a:rPr>
                        <a:t>Garantizar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derecho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pacientes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ser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informados, previo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toma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decisiones respecto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salud,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fin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promover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autonomía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decisiones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salud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cuerpo.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900" b="1">
                          <a:latin typeface="Arial"/>
                          <a:cs typeface="Arial"/>
                        </a:rPr>
                        <a:t>Objeti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os</a:t>
                      </a:r>
                      <a:r>
                        <a:rPr dirty="0" sz="9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latin typeface="Arial"/>
                          <a:cs typeface="Arial"/>
                        </a:rPr>
                        <a:t>específicos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71780" marR="35560" indent="-228600">
                        <a:lnSpc>
                          <a:spcPts val="1040"/>
                        </a:lnSpc>
                        <a:spcBef>
                          <a:spcPts val="59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 spc="-90">
                          <a:latin typeface="Arial MT"/>
                          <a:cs typeface="Arial MT"/>
                        </a:rPr>
                        <a:t>Regular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aplicación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informado,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suscrito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libre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voluntariamente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paciente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representante, gracias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información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profesional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sanitario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brinda.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marR="34925" indent="-228600">
                        <a:lnSpc>
                          <a:spcPts val="1040"/>
                        </a:lnSpc>
                        <a:spcBef>
                          <a:spcPts val="555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 spc="-70">
                          <a:latin typeface="Arial MT"/>
                          <a:cs typeface="Arial MT"/>
                        </a:rPr>
                        <a:t>Contribuir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fortalecer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relación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médico-paciente,</a:t>
                      </a:r>
                      <a:r>
                        <a:rPr dirty="0" sz="9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derecho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libertad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una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persona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decidir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propia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marR="31115" indent="-228600">
                        <a:lnSpc>
                          <a:spcPts val="1040"/>
                        </a:lnSpc>
                        <a:spcBef>
                          <a:spcPts val="56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 spc="-95">
                          <a:latin typeface="Arial MT"/>
                          <a:cs typeface="Arial MT"/>
                        </a:rPr>
                        <a:t>Promover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ideal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autonomía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paciente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manifestación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una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sociedad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pluralista,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autonómica,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democrática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estado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derecho.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692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dirty="0" sz="900" spc="-160">
                          <a:latin typeface="Arial MT"/>
                          <a:cs typeface="Arial MT"/>
                        </a:rPr>
                        <a:t>ALCANCE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" marR="34925">
                        <a:lnSpc>
                          <a:spcPts val="1040"/>
                        </a:lnSpc>
                        <a:spcBef>
                          <a:spcPts val="150"/>
                        </a:spcBef>
                      </a:pPr>
                      <a:r>
                        <a:rPr dirty="0" sz="900" spc="-85" b="1">
                          <a:latin typeface="Arial"/>
                          <a:cs typeface="Arial"/>
                        </a:rPr>
                        <a:t>Desde:</a:t>
                      </a:r>
                      <a:r>
                        <a:rPr dirty="0" sz="9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apoyo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proceso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formación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talento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humano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aplicación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atención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sanitaria.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43180" marR="34925">
                        <a:lnSpc>
                          <a:spcPts val="1040"/>
                        </a:lnSpc>
                        <a:spcBef>
                          <a:spcPts val="555"/>
                        </a:spcBef>
                      </a:pPr>
                      <a:r>
                        <a:rPr dirty="0" sz="900" spc="-70" b="1">
                          <a:latin typeface="Arial"/>
                          <a:cs typeface="Arial"/>
                        </a:rPr>
                        <a:t>Hasta: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supervisión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implementación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suscrito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procedimientos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atención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sanitaria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mayor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verbal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intervenciones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clínicas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menor.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43180" marR="35560">
                        <a:lnSpc>
                          <a:spcPts val="1040"/>
                        </a:lnSpc>
                        <a:spcBef>
                          <a:spcPts val="560"/>
                        </a:spcBef>
                      </a:pPr>
                      <a:r>
                        <a:rPr dirty="0" sz="900" spc="-1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presente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proceso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aplica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atención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sanitaria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todos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establecimientos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Sistema</a:t>
                      </a:r>
                      <a:r>
                        <a:rPr dirty="0" sz="9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Nacional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74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dirty="0" sz="900" spc="-180">
                          <a:latin typeface="Arial MT"/>
                          <a:cs typeface="Arial MT"/>
                        </a:rPr>
                        <a:t>PROVEEDORES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Establecimientos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Sistema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 spc="-80">
                          <a:latin typeface="Arial MT"/>
                          <a:cs typeface="Arial MT"/>
                        </a:rPr>
                        <a:t>Pacientes.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Profesionales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57054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900" spc="-160">
                          <a:latin typeface="Arial MT"/>
                          <a:cs typeface="Arial MT"/>
                        </a:rPr>
                        <a:t>DISPARADOR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47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" marR="34925">
                        <a:lnSpc>
                          <a:spcPts val="1040"/>
                        </a:lnSpc>
                        <a:spcBef>
                          <a:spcPts val="375"/>
                        </a:spcBef>
                      </a:pPr>
                      <a:r>
                        <a:rPr dirty="0" sz="900" spc="-70">
                          <a:latin typeface="Arial MT"/>
                          <a:cs typeface="Arial MT"/>
                        </a:rPr>
                        <a:t>Aplicar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normativa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existente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fin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proteger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derechos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pacientes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promover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autonomía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decisiones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cuerpo.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762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58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dirty="0" sz="900" spc="-135">
                          <a:latin typeface="Arial MT"/>
                          <a:cs typeface="Arial MT"/>
                        </a:rPr>
                        <a:t>INSUMO(S)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marL="271780" marR="35560" indent="-228600">
                        <a:lnSpc>
                          <a:spcPts val="1040"/>
                        </a:lnSpc>
                        <a:spcBef>
                          <a:spcPts val="894"/>
                        </a:spcBef>
                        <a:buFont typeface="SimSun"/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900" spc="-80">
                          <a:latin typeface="Arial MT"/>
                          <a:cs typeface="Arial MT"/>
                        </a:rPr>
                        <a:t>Normativas nacionales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Autoridad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Sanitaria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relacionadas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con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práctica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sanitaria.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489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 spc="-90">
                          <a:latin typeface="Arial MT"/>
                          <a:cs typeface="Arial MT"/>
                        </a:rPr>
                        <a:t>Documentos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internacionales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informado.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just" marL="271780" marR="34925" indent="-228600">
                        <a:lnSpc>
                          <a:spcPts val="1030"/>
                        </a:lnSpc>
                        <a:spcBef>
                          <a:spcPts val="595"/>
                        </a:spcBef>
                        <a:buFont typeface="SimSun"/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900" spc="-90">
                          <a:latin typeface="Arial MT"/>
                          <a:cs typeface="Arial MT"/>
                        </a:rPr>
                        <a:t>Modelo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elaboración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formularios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práctica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sanitaria,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que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actualiza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formulario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024,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Acuerdo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Ministerial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138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publicado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Registro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Oficial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316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15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abril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2008.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9453">
                <a:tc>
                  <a:txBody>
                    <a:bodyPr/>
                    <a:lstStyle/>
                    <a:p>
                      <a:pPr marL="43180" marR="467359">
                        <a:lnSpc>
                          <a:spcPts val="1030"/>
                        </a:lnSpc>
                        <a:spcBef>
                          <a:spcPts val="16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PRODUCTO(S)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/  </a:t>
                      </a:r>
                      <a:r>
                        <a:rPr dirty="0" sz="900" spc="-140">
                          <a:latin typeface="Arial MT"/>
                          <a:cs typeface="Arial MT"/>
                        </a:rPr>
                        <a:t>SERVICIO(S)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" marR="36195">
                        <a:lnSpc>
                          <a:spcPts val="1030"/>
                        </a:lnSpc>
                        <a:spcBef>
                          <a:spcPts val="160"/>
                        </a:spcBef>
                      </a:pPr>
                      <a:r>
                        <a:rPr dirty="0" sz="900" spc="-150">
                          <a:latin typeface="Arial MT"/>
                          <a:cs typeface="Arial MT"/>
                        </a:rPr>
                        <a:t>CONSENTIMIENTOS</a:t>
                      </a:r>
                      <a:r>
                        <a:rPr dirty="0" sz="900" spc="-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55">
                          <a:latin typeface="Arial MT"/>
                          <a:cs typeface="Arial MT"/>
                        </a:rPr>
                        <a:t>INFORMADOS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60">
                          <a:latin typeface="Arial MT"/>
                          <a:cs typeface="Arial MT"/>
                        </a:rPr>
                        <a:t>SUSCRITOS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7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55">
                          <a:latin typeface="Arial MT"/>
                          <a:cs typeface="Arial MT"/>
                        </a:rPr>
                        <a:t>INTERVENCIONES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45">
                          <a:latin typeface="Arial MT"/>
                          <a:cs typeface="Arial MT"/>
                        </a:rPr>
                        <a:t>MÉDICAS</a:t>
                      </a:r>
                      <a:r>
                        <a:rPr dirty="0" sz="900" spc="-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70"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900" spc="-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80">
                          <a:latin typeface="Arial MT"/>
                          <a:cs typeface="Arial MT"/>
                        </a:rPr>
                        <a:t>MAYOR</a:t>
                      </a:r>
                      <a:r>
                        <a:rPr dirty="0" sz="900" spc="-1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70">
                          <a:latin typeface="Arial MT"/>
                          <a:cs typeface="Arial MT"/>
                        </a:rPr>
                        <a:t>EN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50">
                          <a:latin typeface="Arial MT"/>
                          <a:cs typeface="Arial MT"/>
                        </a:rPr>
                        <a:t>ESTABLECIMIENTOS</a:t>
                      </a:r>
                      <a:r>
                        <a:rPr dirty="0" sz="900" spc="-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50">
                          <a:latin typeface="Arial MT"/>
                          <a:cs typeface="Arial MT"/>
                        </a:rPr>
                        <a:t>SALUD</a:t>
                      </a:r>
                      <a:r>
                        <a:rPr dirty="0" sz="900" spc="-1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45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40">
                          <a:latin typeface="Arial MT"/>
                          <a:cs typeface="Arial MT"/>
                        </a:rPr>
                        <a:t>SISTEMA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45">
                          <a:latin typeface="Arial MT"/>
                          <a:cs typeface="Arial MT"/>
                        </a:rPr>
                        <a:t>NACIONAL</a:t>
                      </a:r>
                      <a:r>
                        <a:rPr dirty="0" sz="900" spc="-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7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3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81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CLIENTES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INTERNOS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 spc="-70">
                          <a:latin typeface="Arial MT"/>
                          <a:cs typeface="Arial MT"/>
                        </a:rPr>
                        <a:t>Viceministerio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Atención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Integral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Dirección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Calidad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MS</a:t>
                      </a:r>
                      <a:r>
                        <a:rPr dirty="0" sz="900" spc="-120"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Subsecretaría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Provisión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15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vicios.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Dirección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Hospitales.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Establecimientos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MS</a:t>
                      </a:r>
                      <a:r>
                        <a:rPr dirty="0" sz="900" spc="-120"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03173" y="2137791"/>
            <a:ext cx="1167130" cy="420370"/>
          </a:xfrm>
          <a:custGeom>
            <a:avLst/>
            <a:gdLst/>
            <a:ahLst/>
            <a:cxnLst/>
            <a:rect l="l" t="t" r="r" b="b"/>
            <a:pathLst>
              <a:path w="1167130" h="420369">
                <a:moveTo>
                  <a:pt x="1166825" y="0"/>
                </a:moveTo>
                <a:lnTo>
                  <a:pt x="0" y="0"/>
                </a:lnTo>
                <a:lnTo>
                  <a:pt x="0" y="419773"/>
                </a:lnTo>
                <a:lnTo>
                  <a:pt x="1166825" y="419773"/>
                </a:lnTo>
                <a:lnTo>
                  <a:pt x="1166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930777" y="2221203"/>
            <a:ext cx="1121410" cy="259715"/>
            <a:chOff x="930777" y="2221203"/>
            <a:chExt cx="1121410" cy="25971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2236" y="2307246"/>
              <a:ext cx="66979" cy="843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42233" y="2307246"/>
              <a:ext cx="67310" cy="84455"/>
            </a:xfrm>
            <a:custGeom>
              <a:avLst/>
              <a:gdLst/>
              <a:ahLst/>
              <a:cxnLst/>
              <a:rect l="l" t="t" r="r" b="b"/>
              <a:pathLst>
                <a:path w="67310" h="84455">
                  <a:moveTo>
                    <a:pt x="37060" y="83306"/>
                  </a:moveTo>
                  <a:lnTo>
                    <a:pt x="31424" y="83965"/>
                  </a:lnTo>
                  <a:lnTo>
                    <a:pt x="33489" y="84391"/>
                  </a:lnTo>
                  <a:lnTo>
                    <a:pt x="37060" y="83306"/>
                  </a:lnTo>
                  <a:close/>
                </a:path>
                <a:path w="67310" h="84455">
                  <a:moveTo>
                    <a:pt x="27606" y="83177"/>
                  </a:moveTo>
                  <a:lnTo>
                    <a:pt x="29845" y="84150"/>
                  </a:lnTo>
                  <a:lnTo>
                    <a:pt x="31424" y="83965"/>
                  </a:lnTo>
                  <a:lnTo>
                    <a:pt x="27606" y="83177"/>
                  </a:lnTo>
                  <a:close/>
                </a:path>
                <a:path w="67310" h="84455">
                  <a:moveTo>
                    <a:pt x="57651" y="70807"/>
                  </a:moveTo>
                  <a:lnTo>
                    <a:pt x="47857" y="80024"/>
                  </a:lnTo>
                  <a:lnTo>
                    <a:pt x="37060" y="83306"/>
                  </a:lnTo>
                  <a:lnTo>
                    <a:pt x="45573" y="82310"/>
                  </a:lnTo>
                  <a:lnTo>
                    <a:pt x="57032" y="72078"/>
                  </a:lnTo>
                  <a:lnTo>
                    <a:pt x="57651" y="70807"/>
                  </a:lnTo>
                  <a:close/>
                </a:path>
                <a:path w="67310" h="84455">
                  <a:moveTo>
                    <a:pt x="17393" y="78740"/>
                  </a:moveTo>
                  <a:lnTo>
                    <a:pt x="21168" y="81849"/>
                  </a:lnTo>
                  <a:lnTo>
                    <a:pt x="27606" y="83177"/>
                  </a:lnTo>
                  <a:lnTo>
                    <a:pt x="17393" y="78740"/>
                  </a:lnTo>
                  <a:close/>
                </a:path>
                <a:path w="67310" h="84455">
                  <a:moveTo>
                    <a:pt x="16194" y="77753"/>
                  </a:moveTo>
                  <a:lnTo>
                    <a:pt x="16952" y="78549"/>
                  </a:lnTo>
                  <a:lnTo>
                    <a:pt x="17393" y="78740"/>
                  </a:lnTo>
                  <a:lnTo>
                    <a:pt x="16194" y="77753"/>
                  </a:lnTo>
                  <a:close/>
                </a:path>
                <a:path w="67310" h="84455">
                  <a:moveTo>
                    <a:pt x="9659" y="70890"/>
                  </a:moveTo>
                  <a:lnTo>
                    <a:pt x="11545" y="73925"/>
                  </a:lnTo>
                  <a:lnTo>
                    <a:pt x="16194" y="77753"/>
                  </a:lnTo>
                  <a:lnTo>
                    <a:pt x="9659" y="70890"/>
                  </a:lnTo>
                  <a:close/>
                </a:path>
                <a:path w="67310" h="84455">
                  <a:moveTo>
                    <a:pt x="5720" y="64554"/>
                  </a:moveTo>
                  <a:lnTo>
                    <a:pt x="7607" y="68735"/>
                  </a:lnTo>
                  <a:lnTo>
                    <a:pt x="9659" y="70890"/>
                  </a:lnTo>
                  <a:lnTo>
                    <a:pt x="5720" y="64554"/>
                  </a:lnTo>
                  <a:close/>
                </a:path>
                <a:path w="67310" h="84455">
                  <a:moveTo>
                    <a:pt x="66979" y="42176"/>
                  </a:moveTo>
                  <a:lnTo>
                    <a:pt x="64181" y="57389"/>
                  </a:lnTo>
                  <a:lnTo>
                    <a:pt x="57651" y="70807"/>
                  </a:lnTo>
                  <a:lnTo>
                    <a:pt x="58135" y="70351"/>
                  </a:lnTo>
                  <a:lnTo>
                    <a:pt x="64463" y="57145"/>
                  </a:lnTo>
                  <a:lnTo>
                    <a:pt x="66979" y="42176"/>
                  </a:lnTo>
                  <a:close/>
                </a:path>
                <a:path w="67310" h="84455">
                  <a:moveTo>
                    <a:pt x="3913" y="60551"/>
                  </a:moveTo>
                  <a:lnTo>
                    <a:pt x="4716" y="62940"/>
                  </a:lnTo>
                  <a:lnTo>
                    <a:pt x="5720" y="64554"/>
                  </a:lnTo>
                  <a:lnTo>
                    <a:pt x="3913" y="60551"/>
                  </a:lnTo>
                  <a:close/>
                </a:path>
                <a:path w="67310" h="84455">
                  <a:moveTo>
                    <a:pt x="1568" y="53579"/>
                  </a:moveTo>
                  <a:lnTo>
                    <a:pt x="1920" y="56135"/>
                  </a:lnTo>
                  <a:lnTo>
                    <a:pt x="3913" y="60551"/>
                  </a:lnTo>
                  <a:lnTo>
                    <a:pt x="1568" y="53579"/>
                  </a:lnTo>
                  <a:close/>
                </a:path>
                <a:path w="67310" h="84455">
                  <a:moveTo>
                    <a:pt x="684" y="47153"/>
                  </a:moveTo>
                  <a:lnTo>
                    <a:pt x="774" y="51219"/>
                  </a:lnTo>
                  <a:lnTo>
                    <a:pt x="1568" y="53579"/>
                  </a:lnTo>
                  <a:lnTo>
                    <a:pt x="684" y="47153"/>
                  </a:lnTo>
                  <a:close/>
                </a:path>
                <a:path w="67310" h="84455">
                  <a:moveTo>
                    <a:pt x="495" y="38638"/>
                  </a:moveTo>
                  <a:lnTo>
                    <a:pt x="0" y="42176"/>
                  </a:lnTo>
                  <a:lnTo>
                    <a:pt x="684" y="47153"/>
                  </a:lnTo>
                  <a:lnTo>
                    <a:pt x="495" y="38638"/>
                  </a:lnTo>
                  <a:close/>
                </a:path>
                <a:path w="67310" h="84455">
                  <a:moveTo>
                    <a:pt x="64424" y="27803"/>
                  </a:moveTo>
                  <a:lnTo>
                    <a:pt x="66979" y="42176"/>
                  </a:lnTo>
                  <a:lnTo>
                    <a:pt x="64508" y="27989"/>
                  </a:lnTo>
                  <a:lnTo>
                    <a:pt x="64424" y="27803"/>
                  </a:lnTo>
                  <a:close/>
                </a:path>
                <a:path w="67310" h="84455">
                  <a:moveTo>
                    <a:pt x="1667" y="30279"/>
                  </a:moveTo>
                  <a:lnTo>
                    <a:pt x="389" y="33829"/>
                  </a:lnTo>
                  <a:lnTo>
                    <a:pt x="495" y="38638"/>
                  </a:lnTo>
                  <a:lnTo>
                    <a:pt x="1667" y="30279"/>
                  </a:lnTo>
                  <a:close/>
                </a:path>
                <a:path w="67310" h="84455">
                  <a:moveTo>
                    <a:pt x="4280" y="23025"/>
                  </a:moveTo>
                  <a:lnTo>
                    <a:pt x="1898" y="28632"/>
                  </a:lnTo>
                  <a:lnTo>
                    <a:pt x="1667" y="30279"/>
                  </a:lnTo>
                  <a:lnTo>
                    <a:pt x="4280" y="23025"/>
                  </a:lnTo>
                  <a:close/>
                </a:path>
                <a:path w="67310" h="84455">
                  <a:moveTo>
                    <a:pt x="61027" y="20300"/>
                  </a:moveTo>
                  <a:lnTo>
                    <a:pt x="64424" y="27803"/>
                  </a:lnTo>
                  <a:lnTo>
                    <a:pt x="64185" y="26458"/>
                  </a:lnTo>
                  <a:lnTo>
                    <a:pt x="61027" y="20300"/>
                  </a:lnTo>
                  <a:close/>
                </a:path>
                <a:path w="67310" h="84455">
                  <a:moveTo>
                    <a:pt x="6846" y="16984"/>
                  </a:moveTo>
                  <a:lnTo>
                    <a:pt x="6207" y="17675"/>
                  </a:lnTo>
                  <a:lnTo>
                    <a:pt x="4280" y="23025"/>
                  </a:lnTo>
                  <a:lnTo>
                    <a:pt x="6846" y="16984"/>
                  </a:lnTo>
                  <a:close/>
                </a:path>
                <a:path w="67310" h="84455">
                  <a:moveTo>
                    <a:pt x="57366" y="13159"/>
                  </a:moveTo>
                  <a:lnTo>
                    <a:pt x="61027" y="20300"/>
                  </a:lnTo>
                  <a:lnTo>
                    <a:pt x="58159" y="13963"/>
                  </a:lnTo>
                  <a:lnTo>
                    <a:pt x="57366" y="13159"/>
                  </a:lnTo>
                  <a:close/>
                </a:path>
                <a:path w="67310" h="84455">
                  <a:moveTo>
                    <a:pt x="29845" y="241"/>
                  </a:moveTo>
                  <a:lnTo>
                    <a:pt x="16887" y="4963"/>
                  </a:lnTo>
                  <a:lnTo>
                    <a:pt x="7550" y="15327"/>
                  </a:lnTo>
                  <a:lnTo>
                    <a:pt x="6846" y="16984"/>
                  </a:lnTo>
                  <a:lnTo>
                    <a:pt x="17487" y="5488"/>
                  </a:lnTo>
                  <a:lnTo>
                    <a:pt x="31765" y="591"/>
                  </a:lnTo>
                  <a:lnTo>
                    <a:pt x="29845" y="241"/>
                  </a:lnTo>
                  <a:close/>
                </a:path>
                <a:path w="67310" h="84455">
                  <a:moveTo>
                    <a:pt x="55772" y="11541"/>
                  </a:moveTo>
                  <a:lnTo>
                    <a:pt x="57366" y="13159"/>
                  </a:lnTo>
                  <a:lnTo>
                    <a:pt x="57108" y="12655"/>
                  </a:lnTo>
                  <a:lnTo>
                    <a:pt x="55772" y="11541"/>
                  </a:lnTo>
                  <a:close/>
                </a:path>
                <a:path w="67310" h="84455">
                  <a:moveTo>
                    <a:pt x="33489" y="0"/>
                  </a:moveTo>
                  <a:lnTo>
                    <a:pt x="31765" y="591"/>
                  </a:lnTo>
                  <a:lnTo>
                    <a:pt x="45684" y="3128"/>
                  </a:lnTo>
                  <a:lnTo>
                    <a:pt x="55772" y="11541"/>
                  </a:lnTo>
                  <a:lnTo>
                    <a:pt x="47848" y="3500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5490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94628" y="2343691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69" h="6350">
                  <a:moveTo>
                    <a:pt x="9399" y="0"/>
                  </a:moveTo>
                  <a:lnTo>
                    <a:pt x="7138" y="533"/>
                  </a:lnTo>
                  <a:lnTo>
                    <a:pt x="5703" y="584"/>
                  </a:lnTo>
                  <a:lnTo>
                    <a:pt x="2769" y="1524"/>
                  </a:lnTo>
                  <a:lnTo>
                    <a:pt x="1309" y="1524"/>
                  </a:lnTo>
                  <a:lnTo>
                    <a:pt x="0" y="2358"/>
                  </a:lnTo>
                  <a:lnTo>
                    <a:pt x="4560" y="4521"/>
                  </a:lnTo>
                  <a:lnTo>
                    <a:pt x="8434" y="5969"/>
                  </a:lnTo>
                  <a:lnTo>
                    <a:pt x="13831" y="5435"/>
                  </a:lnTo>
                  <a:lnTo>
                    <a:pt x="13768" y="2438"/>
                  </a:lnTo>
                  <a:lnTo>
                    <a:pt x="12663" y="2120"/>
                  </a:lnTo>
                  <a:lnTo>
                    <a:pt x="9399" y="0"/>
                  </a:lnTo>
                  <a:close/>
                </a:path>
              </a:pathLst>
            </a:custGeom>
            <a:solidFill>
              <a:srgbClr val="4053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94503" y="2343691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69" h="6350">
                  <a:moveTo>
                    <a:pt x="0" y="2438"/>
                  </a:moveTo>
                  <a:lnTo>
                    <a:pt x="1435" y="1524"/>
                  </a:lnTo>
                  <a:lnTo>
                    <a:pt x="2895" y="1524"/>
                  </a:lnTo>
                  <a:lnTo>
                    <a:pt x="4584" y="977"/>
                  </a:lnTo>
                  <a:lnTo>
                    <a:pt x="5829" y="584"/>
                  </a:lnTo>
                  <a:lnTo>
                    <a:pt x="7264" y="533"/>
                  </a:lnTo>
                  <a:lnTo>
                    <a:pt x="8445" y="254"/>
                  </a:lnTo>
                  <a:lnTo>
                    <a:pt x="9525" y="0"/>
                  </a:lnTo>
                  <a:lnTo>
                    <a:pt x="12788" y="2120"/>
                  </a:lnTo>
                  <a:lnTo>
                    <a:pt x="13893" y="2438"/>
                  </a:lnTo>
                  <a:lnTo>
                    <a:pt x="13957" y="5435"/>
                  </a:lnTo>
                  <a:lnTo>
                    <a:pt x="8559" y="5969"/>
                  </a:lnTo>
                  <a:lnTo>
                    <a:pt x="6654" y="5270"/>
                  </a:lnTo>
                  <a:lnTo>
                    <a:pt x="4686" y="4521"/>
                  </a:lnTo>
                  <a:lnTo>
                    <a:pt x="0" y="22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49644" y="2352287"/>
              <a:ext cx="52705" cy="39370"/>
            </a:xfrm>
            <a:custGeom>
              <a:avLst/>
              <a:gdLst/>
              <a:ahLst/>
              <a:cxnLst/>
              <a:rect l="l" t="t" r="r" b="b"/>
              <a:pathLst>
                <a:path w="52705" h="39369">
                  <a:moveTo>
                    <a:pt x="47083" y="18084"/>
                  </a:moveTo>
                  <a:lnTo>
                    <a:pt x="6819" y="18084"/>
                  </a:lnTo>
                  <a:lnTo>
                    <a:pt x="4914" y="18542"/>
                  </a:lnTo>
                  <a:lnTo>
                    <a:pt x="5105" y="18656"/>
                  </a:lnTo>
                  <a:lnTo>
                    <a:pt x="3898" y="19189"/>
                  </a:lnTo>
                  <a:lnTo>
                    <a:pt x="3708" y="19189"/>
                  </a:lnTo>
                  <a:lnTo>
                    <a:pt x="2374" y="19456"/>
                  </a:lnTo>
                  <a:lnTo>
                    <a:pt x="1333" y="19634"/>
                  </a:lnTo>
                  <a:lnTo>
                    <a:pt x="977" y="19659"/>
                  </a:lnTo>
                  <a:lnTo>
                    <a:pt x="596" y="19735"/>
                  </a:lnTo>
                  <a:lnTo>
                    <a:pt x="253" y="19773"/>
                  </a:lnTo>
                  <a:lnTo>
                    <a:pt x="27762" y="39141"/>
                  </a:lnTo>
                  <a:lnTo>
                    <a:pt x="32664" y="38887"/>
                  </a:lnTo>
                  <a:lnTo>
                    <a:pt x="40246" y="34632"/>
                  </a:lnTo>
                  <a:lnTo>
                    <a:pt x="45402" y="31369"/>
                  </a:lnTo>
                  <a:lnTo>
                    <a:pt x="52095" y="20599"/>
                  </a:lnTo>
                  <a:lnTo>
                    <a:pt x="52450" y="19634"/>
                  </a:lnTo>
                  <a:lnTo>
                    <a:pt x="51790" y="19380"/>
                  </a:lnTo>
                  <a:lnTo>
                    <a:pt x="51258" y="18999"/>
                  </a:lnTo>
                  <a:lnTo>
                    <a:pt x="49021" y="18999"/>
                  </a:lnTo>
                  <a:lnTo>
                    <a:pt x="48005" y="18542"/>
                  </a:lnTo>
                  <a:lnTo>
                    <a:pt x="46951" y="18135"/>
                  </a:lnTo>
                  <a:lnTo>
                    <a:pt x="47083" y="18084"/>
                  </a:lnTo>
                  <a:close/>
                </a:path>
                <a:path w="52705" h="39369">
                  <a:moveTo>
                    <a:pt x="2438" y="19431"/>
                  </a:moveTo>
                  <a:lnTo>
                    <a:pt x="2300" y="19456"/>
                  </a:lnTo>
                  <a:lnTo>
                    <a:pt x="2438" y="19431"/>
                  </a:lnTo>
                  <a:close/>
                </a:path>
                <a:path w="52705" h="39369">
                  <a:moveTo>
                    <a:pt x="50571" y="18656"/>
                  </a:moveTo>
                  <a:lnTo>
                    <a:pt x="48958" y="18656"/>
                  </a:lnTo>
                  <a:lnTo>
                    <a:pt x="49021" y="18999"/>
                  </a:lnTo>
                  <a:lnTo>
                    <a:pt x="51258" y="18999"/>
                  </a:lnTo>
                  <a:lnTo>
                    <a:pt x="50863" y="18770"/>
                  </a:lnTo>
                  <a:lnTo>
                    <a:pt x="50571" y="18656"/>
                  </a:lnTo>
                  <a:close/>
                </a:path>
                <a:path w="52705" h="39369">
                  <a:moveTo>
                    <a:pt x="8597" y="16573"/>
                  </a:moveTo>
                  <a:lnTo>
                    <a:pt x="7988" y="16675"/>
                  </a:lnTo>
                  <a:lnTo>
                    <a:pt x="9182" y="17246"/>
                  </a:lnTo>
                  <a:lnTo>
                    <a:pt x="8534" y="17576"/>
                  </a:lnTo>
                  <a:lnTo>
                    <a:pt x="7442" y="18008"/>
                  </a:lnTo>
                  <a:lnTo>
                    <a:pt x="7048" y="18021"/>
                  </a:lnTo>
                  <a:lnTo>
                    <a:pt x="6515" y="18135"/>
                  </a:lnTo>
                  <a:lnTo>
                    <a:pt x="6819" y="18084"/>
                  </a:lnTo>
                  <a:lnTo>
                    <a:pt x="47083" y="18084"/>
                  </a:lnTo>
                  <a:lnTo>
                    <a:pt x="47282" y="18008"/>
                  </a:lnTo>
                  <a:lnTo>
                    <a:pt x="46431" y="17919"/>
                  </a:lnTo>
                  <a:lnTo>
                    <a:pt x="45681" y="17894"/>
                  </a:lnTo>
                  <a:lnTo>
                    <a:pt x="44107" y="17208"/>
                  </a:lnTo>
                  <a:lnTo>
                    <a:pt x="43275" y="16967"/>
                  </a:lnTo>
                  <a:lnTo>
                    <a:pt x="11925" y="16967"/>
                  </a:lnTo>
                  <a:lnTo>
                    <a:pt x="11341" y="16865"/>
                  </a:lnTo>
                  <a:lnTo>
                    <a:pt x="10706" y="16865"/>
                  </a:lnTo>
                  <a:lnTo>
                    <a:pt x="11036" y="16725"/>
                  </a:lnTo>
                  <a:lnTo>
                    <a:pt x="10159" y="16687"/>
                  </a:lnTo>
                  <a:lnTo>
                    <a:pt x="9270" y="16675"/>
                  </a:lnTo>
                  <a:lnTo>
                    <a:pt x="8597" y="16573"/>
                  </a:lnTo>
                  <a:close/>
                </a:path>
                <a:path w="52705" h="39369">
                  <a:moveTo>
                    <a:pt x="36386" y="15176"/>
                  </a:moveTo>
                  <a:lnTo>
                    <a:pt x="12039" y="15176"/>
                  </a:lnTo>
                  <a:lnTo>
                    <a:pt x="12178" y="15875"/>
                  </a:lnTo>
                  <a:lnTo>
                    <a:pt x="12289" y="16268"/>
                  </a:lnTo>
                  <a:lnTo>
                    <a:pt x="12776" y="16687"/>
                  </a:lnTo>
                  <a:lnTo>
                    <a:pt x="12318" y="16802"/>
                  </a:lnTo>
                  <a:lnTo>
                    <a:pt x="11874" y="16865"/>
                  </a:lnTo>
                  <a:lnTo>
                    <a:pt x="43275" y="16967"/>
                  </a:lnTo>
                  <a:lnTo>
                    <a:pt x="42925" y="16865"/>
                  </a:lnTo>
                  <a:lnTo>
                    <a:pt x="42113" y="16865"/>
                  </a:lnTo>
                  <a:lnTo>
                    <a:pt x="41313" y="16802"/>
                  </a:lnTo>
                  <a:lnTo>
                    <a:pt x="40847" y="16675"/>
                  </a:lnTo>
                  <a:lnTo>
                    <a:pt x="39763" y="16268"/>
                  </a:lnTo>
                  <a:lnTo>
                    <a:pt x="38468" y="15875"/>
                  </a:lnTo>
                  <a:lnTo>
                    <a:pt x="38087" y="15875"/>
                  </a:lnTo>
                  <a:lnTo>
                    <a:pt x="37680" y="15709"/>
                  </a:lnTo>
                  <a:lnTo>
                    <a:pt x="37299" y="15582"/>
                  </a:lnTo>
                  <a:lnTo>
                    <a:pt x="36791" y="15506"/>
                  </a:lnTo>
                  <a:lnTo>
                    <a:pt x="36386" y="15176"/>
                  </a:lnTo>
                  <a:close/>
                </a:path>
                <a:path w="52705" h="39369">
                  <a:moveTo>
                    <a:pt x="36245" y="15062"/>
                  </a:moveTo>
                  <a:lnTo>
                    <a:pt x="11379" y="15062"/>
                  </a:lnTo>
                  <a:lnTo>
                    <a:pt x="11785" y="15506"/>
                  </a:lnTo>
                  <a:lnTo>
                    <a:pt x="12039" y="15176"/>
                  </a:lnTo>
                  <a:lnTo>
                    <a:pt x="36386" y="15176"/>
                  </a:lnTo>
                  <a:lnTo>
                    <a:pt x="36245" y="15062"/>
                  </a:lnTo>
                  <a:close/>
                </a:path>
                <a:path w="52705" h="39369">
                  <a:moveTo>
                    <a:pt x="35918" y="14389"/>
                  </a:moveTo>
                  <a:lnTo>
                    <a:pt x="9880" y="14389"/>
                  </a:lnTo>
                  <a:lnTo>
                    <a:pt x="11175" y="15176"/>
                  </a:lnTo>
                  <a:lnTo>
                    <a:pt x="11379" y="15062"/>
                  </a:lnTo>
                  <a:lnTo>
                    <a:pt x="36245" y="15062"/>
                  </a:lnTo>
                  <a:lnTo>
                    <a:pt x="35471" y="14732"/>
                  </a:lnTo>
                  <a:lnTo>
                    <a:pt x="35918" y="14389"/>
                  </a:lnTo>
                  <a:close/>
                </a:path>
                <a:path w="52705" h="39369">
                  <a:moveTo>
                    <a:pt x="36663" y="13830"/>
                  </a:moveTo>
                  <a:lnTo>
                    <a:pt x="7251" y="13830"/>
                  </a:lnTo>
                  <a:lnTo>
                    <a:pt x="8648" y="14249"/>
                  </a:lnTo>
                  <a:lnTo>
                    <a:pt x="10071" y="14732"/>
                  </a:lnTo>
                  <a:lnTo>
                    <a:pt x="9880" y="14389"/>
                  </a:lnTo>
                  <a:lnTo>
                    <a:pt x="35918" y="14389"/>
                  </a:lnTo>
                  <a:lnTo>
                    <a:pt x="36663" y="13830"/>
                  </a:lnTo>
                  <a:close/>
                </a:path>
                <a:path w="52705" h="39369">
                  <a:moveTo>
                    <a:pt x="36875" y="13677"/>
                  </a:moveTo>
                  <a:lnTo>
                    <a:pt x="4978" y="13677"/>
                  </a:lnTo>
                  <a:lnTo>
                    <a:pt x="6692" y="14198"/>
                  </a:lnTo>
                  <a:lnTo>
                    <a:pt x="8508" y="14706"/>
                  </a:lnTo>
                  <a:lnTo>
                    <a:pt x="7251" y="13830"/>
                  </a:lnTo>
                  <a:lnTo>
                    <a:pt x="36663" y="13830"/>
                  </a:lnTo>
                  <a:lnTo>
                    <a:pt x="36875" y="13677"/>
                  </a:lnTo>
                  <a:close/>
                </a:path>
                <a:path w="52705" h="39369">
                  <a:moveTo>
                    <a:pt x="2552" y="12623"/>
                  </a:moveTo>
                  <a:lnTo>
                    <a:pt x="3009" y="13627"/>
                  </a:lnTo>
                  <a:lnTo>
                    <a:pt x="4483" y="14097"/>
                  </a:lnTo>
                  <a:lnTo>
                    <a:pt x="5981" y="14541"/>
                  </a:lnTo>
                  <a:lnTo>
                    <a:pt x="4978" y="13677"/>
                  </a:lnTo>
                  <a:lnTo>
                    <a:pt x="36875" y="13677"/>
                  </a:lnTo>
                  <a:lnTo>
                    <a:pt x="37388" y="13309"/>
                  </a:lnTo>
                  <a:lnTo>
                    <a:pt x="37657" y="13004"/>
                  </a:lnTo>
                  <a:lnTo>
                    <a:pt x="5270" y="13004"/>
                  </a:lnTo>
                  <a:lnTo>
                    <a:pt x="3898" y="12776"/>
                  </a:lnTo>
                  <a:lnTo>
                    <a:pt x="2552" y="12623"/>
                  </a:lnTo>
                  <a:close/>
                </a:path>
                <a:path w="52705" h="39369">
                  <a:moveTo>
                    <a:pt x="4610" y="12293"/>
                  </a:moveTo>
                  <a:lnTo>
                    <a:pt x="4486" y="12471"/>
                  </a:lnTo>
                  <a:lnTo>
                    <a:pt x="4390" y="12776"/>
                  </a:lnTo>
                  <a:lnTo>
                    <a:pt x="5270" y="13004"/>
                  </a:lnTo>
                  <a:lnTo>
                    <a:pt x="37657" y="13004"/>
                  </a:lnTo>
                  <a:lnTo>
                    <a:pt x="38087" y="12725"/>
                  </a:lnTo>
                  <a:lnTo>
                    <a:pt x="38442" y="12471"/>
                  </a:lnTo>
                  <a:lnTo>
                    <a:pt x="4876" y="12471"/>
                  </a:lnTo>
                  <a:lnTo>
                    <a:pt x="4610" y="12293"/>
                  </a:lnTo>
                  <a:close/>
                </a:path>
                <a:path w="52705" h="39369">
                  <a:moveTo>
                    <a:pt x="41564" y="12585"/>
                  </a:moveTo>
                  <a:lnTo>
                    <a:pt x="39763" y="12852"/>
                  </a:lnTo>
                  <a:lnTo>
                    <a:pt x="41694" y="12852"/>
                  </a:lnTo>
                  <a:lnTo>
                    <a:pt x="41564" y="12585"/>
                  </a:lnTo>
                  <a:close/>
                </a:path>
                <a:path w="52705" h="39369">
                  <a:moveTo>
                    <a:pt x="8178" y="12166"/>
                  </a:moveTo>
                  <a:lnTo>
                    <a:pt x="7886" y="12293"/>
                  </a:lnTo>
                  <a:lnTo>
                    <a:pt x="7124" y="12420"/>
                  </a:lnTo>
                  <a:lnTo>
                    <a:pt x="6349" y="12471"/>
                  </a:lnTo>
                  <a:lnTo>
                    <a:pt x="38442" y="12471"/>
                  </a:lnTo>
                  <a:lnTo>
                    <a:pt x="40170" y="12649"/>
                  </a:lnTo>
                  <a:lnTo>
                    <a:pt x="40843" y="12649"/>
                  </a:lnTo>
                  <a:lnTo>
                    <a:pt x="41503" y="12585"/>
                  </a:lnTo>
                  <a:lnTo>
                    <a:pt x="41483" y="12420"/>
                  </a:lnTo>
                  <a:lnTo>
                    <a:pt x="8839" y="12420"/>
                  </a:lnTo>
                  <a:lnTo>
                    <a:pt x="8178" y="12166"/>
                  </a:lnTo>
                  <a:close/>
                </a:path>
                <a:path w="52705" h="39369">
                  <a:moveTo>
                    <a:pt x="6438" y="12420"/>
                  </a:moveTo>
                  <a:lnTo>
                    <a:pt x="5651" y="12471"/>
                  </a:lnTo>
                  <a:lnTo>
                    <a:pt x="6349" y="12471"/>
                  </a:lnTo>
                  <a:close/>
                </a:path>
                <a:path w="52705" h="39369">
                  <a:moveTo>
                    <a:pt x="9601" y="11684"/>
                  </a:moveTo>
                  <a:lnTo>
                    <a:pt x="9624" y="12293"/>
                  </a:lnTo>
                  <a:lnTo>
                    <a:pt x="9740" y="12420"/>
                  </a:lnTo>
                  <a:lnTo>
                    <a:pt x="41483" y="12420"/>
                  </a:lnTo>
                  <a:lnTo>
                    <a:pt x="41360" y="12166"/>
                  </a:lnTo>
                  <a:lnTo>
                    <a:pt x="10744" y="12166"/>
                  </a:lnTo>
                  <a:lnTo>
                    <a:pt x="10413" y="12103"/>
                  </a:lnTo>
                  <a:lnTo>
                    <a:pt x="10071" y="11988"/>
                  </a:lnTo>
                  <a:lnTo>
                    <a:pt x="9601" y="11684"/>
                  </a:lnTo>
                  <a:close/>
                </a:path>
                <a:path w="52705" h="39369">
                  <a:moveTo>
                    <a:pt x="23463" y="9791"/>
                  </a:moveTo>
                  <a:lnTo>
                    <a:pt x="11341" y="9791"/>
                  </a:lnTo>
                  <a:lnTo>
                    <a:pt x="11785" y="9906"/>
                  </a:lnTo>
                  <a:lnTo>
                    <a:pt x="12230" y="10083"/>
                  </a:lnTo>
                  <a:lnTo>
                    <a:pt x="12534" y="10287"/>
                  </a:lnTo>
                  <a:lnTo>
                    <a:pt x="12877" y="10566"/>
                  </a:lnTo>
                  <a:lnTo>
                    <a:pt x="13322" y="10985"/>
                  </a:lnTo>
                  <a:lnTo>
                    <a:pt x="13538" y="11049"/>
                  </a:lnTo>
                  <a:lnTo>
                    <a:pt x="13779" y="11074"/>
                  </a:lnTo>
                  <a:lnTo>
                    <a:pt x="14477" y="11341"/>
                  </a:lnTo>
                  <a:lnTo>
                    <a:pt x="13093" y="11849"/>
                  </a:lnTo>
                  <a:lnTo>
                    <a:pt x="13538" y="11988"/>
                  </a:lnTo>
                  <a:lnTo>
                    <a:pt x="12039" y="11988"/>
                  </a:lnTo>
                  <a:lnTo>
                    <a:pt x="10744" y="12166"/>
                  </a:lnTo>
                  <a:lnTo>
                    <a:pt x="41360" y="12166"/>
                  </a:lnTo>
                  <a:lnTo>
                    <a:pt x="41236" y="11912"/>
                  </a:lnTo>
                  <a:lnTo>
                    <a:pt x="33566" y="11912"/>
                  </a:lnTo>
                  <a:lnTo>
                    <a:pt x="34874" y="11760"/>
                  </a:lnTo>
                  <a:lnTo>
                    <a:pt x="31876" y="11760"/>
                  </a:lnTo>
                  <a:lnTo>
                    <a:pt x="29986" y="11341"/>
                  </a:lnTo>
                  <a:lnTo>
                    <a:pt x="29552" y="11341"/>
                  </a:lnTo>
                  <a:lnTo>
                    <a:pt x="27990" y="11112"/>
                  </a:lnTo>
                  <a:lnTo>
                    <a:pt x="26415" y="10947"/>
                  </a:lnTo>
                  <a:lnTo>
                    <a:pt x="25006" y="10160"/>
                  </a:lnTo>
                  <a:lnTo>
                    <a:pt x="24549" y="10083"/>
                  </a:lnTo>
                  <a:lnTo>
                    <a:pt x="24142" y="9969"/>
                  </a:lnTo>
                  <a:lnTo>
                    <a:pt x="23748" y="9906"/>
                  </a:lnTo>
                  <a:lnTo>
                    <a:pt x="23463" y="9791"/>
                  </a:lnTo>
                  <a:close/>
                </a:path>
                <a:path w="52705" h="39369">
                  <a:moveTo>
                    <a:pt x="40982" y="11391"/>
                  </a:moveTo>
                  <a:lnTo>
                    <a:pt x="39103" y="11518"/>
                  </a:lnTo>
                  <a:lnTo>
                    <a:pt x="37896" y="11607"/>
                  </a:lnTo>
                  <a:lnTo>
                    <a:pt x="33566" y="11912"/>
                  </a:lnTo>
                  <a:lnTo>
                    <a:pt x="41236" y="11912"/>
                  </a:lnTo>
                  <a:lnTo>
                    <a:pt x="40982" y="11391"/>
                  </a:lnTo>
                  <a:close/>
                </a:path>
                <a:path w="52705" h="39369">
                  <a:moveTo>
                    <a:pt x="31559" y="11607"/>
                  </a:moveTo>
                  <a:lnTo>
                    <a:pt x="31876" y="11760"/>
                  </a:lnTo>
                  <a:lnTo>
                    <a:pt x="34874" y="11760"/>
                  </a:lnTo>
                  <a:lnTo>
                    <a:pt x="31559" y="11607"/>
                  </a:lnTo>
                  <a:close/>
                </a:path>
                <a:path w="52705" h="39369">
                  <a:moveTo>
                    <a:pt x="28955" y="11112"/>
                  </a:moveTo>
                  <a:lnTo>
                    <a:pt x="29552" y="11341"/>
                  </a:lnTo>
                  <a:lnTo>
                    <a:pt x="29986" y="11341"/>
                  </a:lnTo>
                  <a:lnTo>
                    <a:pt x="28955" y="11112"/>
                  </a:lnTo>
                  <a:close/>
                </a:path>
                <a:path w="52705" h="39369">
                  <a:moveTo>
                    <a:pt x="10528" y="8839"/>
                  </a:moveTo>
                  <a:lnTo>
                    <a:pt x="8686" y="8839"/>
                  </a:lnTo>
                  <a:lnTo>
                    <a:pt x="7353" y="8902"/>
                  </a:lnTo>
                  <a:lnTo>
                    <a:pt x="7465" y="9779"/>
                  </a:lnTo>
                  <a:lnTo>
                    <a:pt x="8026" y="9906"/>
                  </a:lnTo>
                  <a:lnTo>
                    <a:pt x="8648" y="10109"/>
                  </a:lnTo>
                  <a:lnTo>
                    <a:pt x="11341" y="9791"/>
                  </a:lnTo>
                  <a:lnTo>
                    <a:pt x="23463" y="9791"/>
                  </a:lnTo>
                  <a:lnTo>
                    <a:pt x="23850" y="9474"/>
                  </a:lnTo>
                  <a:lnTo>
                    <a:pt x="24490" y="8940"/>
                  </a:lnTo>
                  <a:lnTo>
                    <a:pt x="10363" y="8940"/>
                  </a:lnTo>
                  <a:lnTo>
                    <a:pt x="10528" y="8839"/>
                  </a:lnTo>
                  <a:close/>
                </a:path>
                <a:path w="52705" h="39369">
                  <a:moveTo>
                    <a:pt x="14198" y="8026"/>
                  </a:moveTo>
                  <a:lnTo>
                    <a:pt x="12776" y="8610"/>
                  </a:lnTo>
                  <a:lnTo>
                    <a:pt x="13220" y="8636"/>
                  </a:lnTo>
                  <a:lnTo>
                    <a:pt x="12191" y="8839"/>
                  </a:lnTo>
                  <a:lnTo>
                    <a:pt x="11137" y="8940"/>
                  </a:lnTo>
                  <a:lnTo>
                    <a:pt x="24490" y="8940"/>
                  </a:lnTo>
                  <a:lnTo>
                    <a:pt x="25006" y="8610"/>
                  </a:lnTo>
                  <a:lnTo>
                    <a:pt x="25323" y="8483"/>
                  </a:lnTo>
                  <a:lnTo>
                    <a:pt x="27838" y="8483"/>
                  </a:lnTo>
                  <a:lnTo>
                    <a:pt x="29548" y="8128"/>
                  </a:lnTo>
                  <a:lnTo>
                    <a:pt x="14935" y="8128"/>
                  </a:lnTo>
                  <a:lnTo>
                    <a:pt x="14198" y="8026"/>
                  </a:lnTo>
                  <a:close/>
                </a:path>
                <a:path w="52705" h="39369">
                  <a:moveTo>
                    <a:pt x="27838" y="8483"/>
                  </a:moveTo>
                  <a:lnTo>
                    <a:pt x="25323" y="8483"/>
                  </a:lnTo>
                  <a:lnTo>
                    <a:pt x="27101" y="8902"/>
                  </a:lnTo>
                  <a:lnTo>
                    <a:pt x="27575" y="8610"/>
                  </a:lnTo>
                  <a:lnTo>
                    <a:pt x="27838" y="8483"/>
                  </a:lnTo>
                  <a:close/>
                </a:path>
                <a:path w="52705" h="39369">
                  <a:moveTo>
                    <a:pt x="8966" y="3022"/>
                  </a:moveTo>
                  <a:lnTo>
                    <a:pt x="10617" y="4483"/>
                  </a:lnTo>
                  <a:lnTo>
                    <a:pt x="13411" y="6108"/>
                  </a:lnTo>
                  <a:lnTo>
                    <a:pt x="13995" y="6629"/>
                  </a:lnTo>
                  <a:lnTo>
                    <a:pt x="14162" y="6808"/>
                  </a:lnTo>
                  <a:lnTo>
                    <a:pt x="15303" y="7340"/>
                  </a:lnTo>
                  <a:lnTo>
                    <a:pt x="16154" y="7581"/>
                  </a:lnTo>
                  <a:lnTo>
                    <a:pt x="14935" y="8128"/>
                  </a:lnTo>
                  <a:lnTo>
                    <a:pt x="29548" y="8128"/>
                  </a:lnTo>
                  <a:lnTo>
                    <a:pt x="31014" y="7823"/>
                  </a:lnTo>
                  <a:lnTo>
                    <a:pt x="26250" y="7823"/>
                  </a:lnTo>
                  <a:lnTo>
                    <a:pt x="24637" y="7581"/>
                  </a:lnTo>
                  <a:lnTo>
                    <a:pt x="23075" y="7404"/>
                  </a:lnTo>
                  <a:lnTo>
                    <a:pt x="22631" y="7315"/>
                  </a:lnTo>
                  <a:lnTo>
                    <a:pt x="21335" y="6985"/>
                  </a:lnTo>
                  <a:lnTo>
                    <a:pt x="20675" y="6604"/>
                  </a:lnTo>
                  <a:lnTo>
                    <a:pt x="17310" y="6451"/>
                  </a:lnTo>
                  <a:lnTo>
                    <a:pt x="17894" y="6337"/>
                  </a:lnTo>
                  <a:lnTo>
                    <a:pt x="17157" y="5842"/>
                  </a:lnTo>
                  <a:lnTo>
                    <a:pt x="16001" y="5003"/>
                  </a:lnTo>
                  <a:lnTo>
                    <a:pt x="15824" y="4737"/>
                  </a:lnTo>
                  <a:lnTo>
                    <a:pt x="15646" y="4381"/>
                  </a:lnTo>
                  <a:lnTo>
                    <a:pt x="15303" y="4038"/>
                  </a:lnTo>
                  <a:lnTo>
                    <a:pt x="14693" y="3898"/>
                  </a:lnTo>
                  <a:lnTo>
                    <a:pt x="13220" y="3403"/>
                  </a:lnTo>
                  <a:lnTo>
                    <a:pt x="13032" y="3251"/>
                  </a:lnTo>
                  <a:lnTo>
                    <a:pt x="10477" y="3251"/>
                  </a:lnTo>
                  <a:lnTo>
                    <a:pt x="8966" y="3022"/>
                  </a:lnTo>
                  <a:close/>
                </a:path>
                <a:path w="52705" h="39369">
                  <a:moveTo>
                    <a:pt x="31991" y="7581"/>
                  </a:moveTo>
                  <a:lnTo>
                    <a:pt x="26250" y="7823"/>
                  </a:lnTo>
                  <a:lnTo>
                    <a:pt x="31014" y="7823"/>
                  </a:lnTo>
                  <a:lnTo>
                    <a:pt x="31686" y="7683"/>
                  </a:lnTo>
                  <a:lnTo>
                    <a:pt x="31864" y="7607"/>
                  </a:lnTo>
                  <a:close/>
                </a:path>
                <a:path w="52705" h="39369">
                  <a:moveTo>
                    <a:pt x="13779" y="6629"/>
                  </a:moveTo>
                  <a:lnTo>
                    <a:pt x="14541" y="7213"/>
                  </a:lnTo>
                  <a:lnTo>
                    <a:pt x="14162" y="6808"/>
                  </a:lnTo>
                  <a:lnTo>
                    <a:pt x="13779" y="6629"/>
                  </a:lnTo>
                  <a:close/>
                </a:path>
                <a:path w="52705" h="39369">
                  <a:moveTo>
                    <a:pt x="6146" y="0"/>
                  </a:moveTo>
                  <a:lnTo>
                    <a:pt x="6464" y="127"/>
                  </a:lnTo>
                  <a:lnTo>
                    <a:pt x="7137" y="254"/>
                  </a:lnTo>
                  <a:lnTo>
                    <a:pt x="7797" y="406"/>
                  </a:lnTo>
                  <a:lnTo>
                    <a:pt x="8178" y="1016"/>
                  </a:lnTo>
                  <a:lnTo>
                    <a:pt x="9042" y="1333"/>
                  </a:lnTo>
                  <a:lnTo>
                    <a:pt x="9931" y="1625"/>
                  </a:lnTo>
                  <a:lnTo>
                    <a:pt x="10667" y="1905"/>
                  </a:lnTo>
                  <a:lnTo>
                    <a:pt x="11493" y="2159"/>
                  </a:lnTo>
                  <a:lnTo>
                    <a:pt x="11175" y="2959"/>
                  </a:lnTo>
                  <a:lnTo>
                    <a:pt x="10477" y="3251"/>
                  </a:lnTo>
                  <a:lnTo>
                    <a:pt x="13032" y="3251"/>
                  </a:lnTo>
                  <a:lnTo>
                    <a:pt x="11874" y="2311"/>
                  </a:lnTo>
                  <a:lnTo>
                    <a:pt x="12077" y="2159"/>
                  </a:lnTo>
                  <a:lnTo>
                    <a:pt x="12433" y="1701"/>
                  </a:lnTo>
                  <a:lnTo>
                    <a:pt x="12941" y="1498"/>
                  </a:lnTo>
                  <a:lnTo>
                    <a:pt x="12318" y="1016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A6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47231" y="2352290"/>
              <a:ext cx="55880" cy="39370"/>
            </a:xfrm>
            <a:custGeom>
              <a:avLst/>
              <a:gdLst/>
              <a:ahLst/>
              <a:cxnLst/>
              <a:rect l="l" t="t" r="r" b="b"/>
              <a:pathLst>
                <a:path w="55880" h="39369">
                  <a:moveTo>
                    <a:pt x="14233" y="34097"/>
                  </a:moveTo>
                  <a:lnTo>
                    <a:pt x="22071" y="38046"/>
                  </a:lnTo>
                  <a:lnTo>
                    <a:pt x="30496" y="39261"/>
                  </a:lnTo>
                  <a:lnTo>
                    <a:pt x="32080" y="38785"/>
                  </a:lnTo>
                  <a:lnTo>
                    <a:pt x="29514" y="38785"/>
                  </a:lnTo>
                  <a:lnTo>
                    <a:pt x="20790" y="37301"/>
                  </a:lnTo>
                  <a:lnTo>
                    <a:pt x="14233" y="34097"/>
                  </a:lnTo>
                  <a:close/>
                </a:path>
                <a:path w="55880" h="39369">
                  <a:moveTo>
                    <a:pt x="36022" y="37601"/>
                  </a:moveTo>
                  <a:lnTo>
                    <a:pt x="29514" y="38785"/>
                  </a:lnTo>
                  <a:lnTo>
                    <a:pt x="32080" y="38785"/>
                  </a:lnTo>
                  <a:lnTo>
                    <a:pt x="36022" y="37601"/>
                  </a:lnTo>
                  <a:close/>
                </a:path>
                <a:path w="55880" h="39369">
                  <a:moveTo>
                    <a:pt x="38309" y="36914"/>
                  </a:moveTo>
                  <a:lnTo>
                    <a:pt x="36022" y="37601"/>
                  </a:lnTo>
                  <a:lnTo>
                    <a:pt x="37669" y="37301"/>
                  </a:lnTo>
                  <a:lnTo>
                    <a:pt x="38309" y="36914"/>
                  </a:lnTo>
                  <a:close/>
                </a:path>
                <a:path w="55880" h="39369">
                  <a:moveTo>
                    <a:pt x="55422" y="18707"/>
                  </a:moveTo>
                  <a:lnTo>
                    <a:pt x="53977" y="19243"/>
                  </a:lnTo>
                  <a:lnTo>
                    <a:pt x="54863" y="19634"/>
                  </a:lnTo>
                  <a:lnTo>
                    <a:pt x="50647" y="26782"/>
                  </a:lnTo>
                  <a:lnTo>
                    <a:pt x="44813" y="32986"/>
                  </a:lnTo>
                  <a:lnTo>
                    <a:pt x="38309" y="36914"/>
                  </a:lnTo>
                  <a:lnTo>
                    <a:pt x="38887" y="36741"/>
                  </a:lnTo>
                  <a:lnTo>
                    <a:pt x="45491" y="32905"/>
                  </a:lnTo>
                  <a:lnTo>
                    <a:pt x="50139" y="28143"/>
                  </a:lnTo>
                  <a:lnTo>
                    <a:pt x="55422" y="18707"/>
                  </a:lnTo>
                  <a:close/>
                </a:path>
                <a:path w="55880" h="39369">
                  <a:moveTo>
                    <a:pt x="6565" y="27255"/>
                  </a:moveTo>
                  <a:lnTo>
                    <a:pt x="6765" y="27616"/>
                  </a:lnTo>
                  <a:lnTo>
                    <a:pt x="13049" y="33518"/>
                  </a:lnTo>
                  <a:lnTo>
                    <a:pt x="14233" y="34097"/>
                  </a:lnTo>
                  <a:lnTo>
                    <a:pt x="7759" y="28549"/>
                  </a:lnTo>
                  <a:lnTo>
                    <a:pt x="6565" y="27255"/>
                  </a:lnTo>
                  <a:close/>
                </a:path>
                <a:path w="55880" h="39369">
                  <a:moveTo>
                    <a:pt x="2481" y="19896"/>
                  </a:moveTo>
                  <a:lnTo>
                    <a:pt x="0" y="20383"/>
                  </a:lnTo>
                  <a:lnTo>
                    <a:pt x="5168" y="25742"/>
                  </a:lnTo>
                  <a:lnTo>
                    <a:pt x="6565" y="27255"/>
                  </a:lnTo>
                  <a:lnTo>
                    <a:pt x="2481" y="19896"/>
                  </a:lnTo>
                  <a:close/>
                </a:path>
                <a:path w="55880" h="39369">
                  <a:moveTo>
                    <a:pt x="3558" y="19685"/>
                  </a:moveTo>
                  <a:lnTo>
                    <a:pt x="2412" y="19773"/>
                  </a:lnTo>
                  <a:lnTo>
                    <a:pt x="3558" y="19685"/>
                  </a:lnTo>
                  <a:close/>
                </a:path>
                <a:path w="55880" h="39369">
                  <a:moveTo>
                    <a:pt x="8082" y="18681"/>
                  </a:moveTo>
                  <a:lnTo>
                    <a:pt x="3616" y="19674"/>
                  </a:lnTo>
                  <a:lnTo>
                    <a:pt x="7124" y="18986"/>
                  </a:lnTo>
                  <a:lnTo>
                    <a:pt x="8082" y="18681"/>
                  </a:lnTo>
                  <a:close/>
                </a:path>
                <a:path w="55880" h="39369">
                  <a:moveTo>
                    <a:pt x="49392" y="18292"/>
                  </a:moveTo>
                  <a:lnTo>
                    <a:pt x="53746" y="19329"/>
                  </a:lnTo>
                  <a:lnTo>
                    <a:pt x="53977" y="19243"/>
                  </a:lnTo>
                  <a:lnTo>
                    <a:pt x="52209" y="18465"/>
                  </a:lnTo>
                  <a:lnTo>
                    <a:pt x="49392" y="18292"/>
                  </a:lnTo>
                  <a:close/>
                </a:path>
                <a:path w="55880" h="39369">
                  <a:moveTo>
                    <a:pt x="10996" y="16951"/>
                  </a:moveTo>
                  <a:lnTo>
                    <a:pt x="11125" y="17399"/>
                  </a:lnTo>
                  <a:lnTo>
                    <a:pt x="9601" y="18199"/>
                  </a:lnTo>
                  <a:lnTo>
                    <a:pt x="8082" y="18681"/>
                  </a:lnTo>
                  <a:lnTo>
                    <a:pt x="11683" y="17881"/>
                  </a:lnTo>
                  <a:lnTo>
                    <a:pt x="10996" y="16951"/>
                  </a:lnTo>
                  <a:close/>
                </a:path>
                <a:path w="55880" h="39369">
                  <a:moveTo>
                    <a:pt x="49220" y="18251"/>
                  </a:moveTo>
                  <a:lnTo>
                    <a:pt x="49392" y="18292"/>
                  </a:lnTo>
                  <a:lnTo>
                    <a:pt x="49220" y="18251"/>
                  </a:lnTo>
                  <a:close/>
                </a:path>
                <a:path w="55880" h="39369">
                  <a:moveTo>
                    <a:pt x="39158" y="15473"/>
                  </a:moveTo>
                  <a:lnTo>
                    <a:pt x="41097" y="17145"/>
                  </a:lnTo>
                  <a:lnTo>
                    <a:pt x="47878" y="17932"/>
                  </a:lnTo>
                  <a:lnTo>
                    <a:pt x="49220" y="18251"/>
                  </a:lnTo>
                  <a:lnTo>
                    <a:pt x="44818" y="16548"/>
                  </a:lnTo>
                  <a:lnTo>
                    <a:pt x="42595" y="16370"/>
                  </a:lnTo>
                  <a:lnTo>
                    <a:pt x="39158" y="15473"/>
                  </a:lnTo>
                  <a:close/>
                </a:path>
                <a:path w="55880" h="39369">
                  <a:moveTo>
                    <a:pt x="10899" y="16615"/>
                  </a:moveTo>
                  <a:lnTo>
                    <a:pt x="10876" y="16789"/>
                  </a:lnTo>
                  <a:lnTo>
                    <a:pt x="10996" y="16951"/>
                  </a:lnTo>
                  <a:lnTo>
                    <a:pt x="10899" y="16615"/>
                  </a:lnTo>
                  <a:close/>
                </a:path>
                <a:path w="55880" h="39369">
                  <a:moveTo>
                    <a:pt x="14798" y="16026"/>
                  </a:moveTo>
                  <a:lnTo>
                    <a:pt x="11859" y="16241"/>
                  </a:lnTo>
                  <a:lnTo>
                    <a:pt x="13588" y="16865"/>
                  </a:lnTo>
                  <a:lnTo>
                    <a:pt x="14731" y="16789"/>
                  </a:lnTo>
                  <a:lnTo>
                    <a:pt x="14805" y="16548"/>
                  </a:lnTo>
                  <a:lnTo>
                    <a:pt x="14798" y="16026"/>
                  </a:lnTo>
                  <a:close/>
                </a:path>
                <a:path w="55880" h="39369">
                  <a:moveTo>
                    <a:pt x="10667" y="15811"/>
                  </a:moveTo>
                  <a:lnTo>
                    <a:pt x="10899" y="16615"/>
                  </a:lnTo>
                  <a:lnTo>
                    <a:pt x="11859" y="16241"/>
                  </a:lnTo>
                  <a:lnTo>
                    <a:pt x="10667" y="15811"/>
                  </a:lnTo>
                  <a:close/>
                </a:path>
                <a:path w="55880" h="39369">
                  <a:moveTo>
                    <a:pt x="14015" y="14967"/>
                  </a:moveTo>
                  <a:lnTo>
                    <a:pt x="14798" y="16026"/>
                  </a:lnTo>
                  <a:lnTo>
                    <a:pt x="17564" y="15824"/>
                  </a:lnTo>
                  <a:lnTo>
                    <a:pt x="14015" y="14967"/>
                  </a:lnTo>
                  <a:close/>
                </a:path>
                <a:path w="55880" h="39369">
                  <a:moveTo>
                    <a:pt x="38820" y="13986"/>
                  </a:moveTo>
                  <a:lnTo>
                    <a:pt x="35979" y="14643"/>
                  </a:lnTo>
                  <a:lnTo>
                    <a:pt x="39158" y="15473"/>
                  </a:lnTo>
                  <a:lnTo>
                    <a:pt x="38417" y="14833"/>
                  </a:lnTo>
                  <a:lnTo>
                    <a:pt x="38820" y="13986"/>
                  </a:lnTo>
                  <a:close/>
                </a:path>
                <a:path w="55880" h="39369">
                  <a:moveTo>
                    <a:pt x="10986" y="14236"/>
                  </a:moveTo>
                  <a:lnTo>
                    <a:pt x="14015" y="14967"/>
                  </a:lnTo>
                  <a:lnTo>
                    <a:pt x="13728" y="14579"/>
                  </a:lnTo>
                  <a:lnTo>
                    <a:pt x="10986" y="14236"/>
                  </a:lnTo>
                  <a:close/>
                </a:path>
                <a:path w="55880" h="39369">
                  <a:moveTo>
                    <a:pt x="5839" y="13023"/>
                  </a:moveTo>
                  <a:lnTo>
                    <a:pt x="5549" y="13208"/>
                  </a:lnTo>
                  <a:lnTo>
                    <a:pt x="7696" y="14617"/>
                  </a:lnTo>
                  <a:lnTo>
                    <a:pt x="9598" y="14053"/>
                  </a:lnTo>
                  <a:lnTo>
                    <a:pt x="5839" y="13023"/>
                  </a:lnTo>
                  <a:close/>
                </a:path>
                <a:path w="55880" h="39369">
                  <a:moveTo>
                    <a:pt x="9880" y="13970"/>
                  </a:moveTo>
                  <a:lnTo>
                    <a:pt x="9598" y="14053"/>
                  </a:lnTo>
                  <a:lnTo>
                    <a:pt x="10986" y="14236"/>
                  </a:lnTo>
                  <a:lnTo>
                    <a:pt x="9880" y="13970"/>
                  </a:lnTo>
                  <a:close/>
                </a:path>
                <a:path w="55880" h="39369">
                  <a:moveTo>
                    <a:pt x="41109" y="12560"/>
                  </a:moveTo>
                  <a:lnTo>
                    <a:pt x="39433" y="12700"/>
                  </a:lnTo>
                  <a:lnTo>
                    <a:pt x="38820" y="13986"/>
                  </a:lnTo>
                  <a:lnTo>
                    <a:pt x="41808" y="13296"/>
                  </a:lnTo>
                  <a:lnTo>
                    <a:pt x="43078" y="12725"/>
                  </a:lnTo>
                  <a:lnTo>
                    <a:pt x="43219" y="12725"/>
                  </a:lnTo>
                  <a:lnTo>
                    <a:pt x="41109" y="12560"/>
                  </a:lnTo>
                  <a:close/>
                </a:path>
                <a:path w="55880" h="39369">
                  <a:moveTo>
                    <a:pt x="16055" y="11816"/>
                  </a:moveTo>
                  <a:lnTo>
                    <a:pt x="11442" y="12331"/>
                  </a:lnTo>
                  <a:lnTo>
                    <a:pt x="9296" y="12407"/>
                  </a:lnTo>
                  <a:lnTo>
                    <a:pt x="6857" y="12522"/>
                  </a:lnTo>
                  <a:lnTo>
                    <a:pt x="6283" y="12774"/>
                  </a:lnTo>
                  <a:lnTo>
                    <a:pt x="7035" y="12814"/>
                  </a:lnTo>
                  <a:lnTo>
                    <a:pt x="7213" y="13081"/>
                  </a:lnTo>
                  <a:lnTo>
                    <a:pt x="16001" y="11899"/>
                  </a:lnTo>
                  <a:close/>
                </a:path>
                <a:path w="55880" h="39369">
                  <a:moveTo>
                    <a:pt x="4610" y="12687"/>
                  </a:moveTo>
                  <a:lnTo>
                    <a:pt x="5839" y="13023"/>
                  </a:lnTo>
                  <a:lnTo>
                    <a:pt x="6283" y="12774"/>
                  </a:lnTo>
                  <a:lnTo>
                    <a:pt x="4610" y="12687"/>
                  </a:lnTo>
                  <a:close/>
                </a:path>
                <a:path w="55880" h="39369">
                  <a:moveTo>
                    <a:pt x="43219" y="12725"/>
                  </a:moveTo>
                  <a:lnTo>
                    <a:pt x="43078" y="12725"/>
                  </a:lnTo>
                  <a:lnTo>
                    <a:pt x="43219" y="12725"/>
                  </a:lnTo>
                  <a:close/>
                </a:path>
                <a:path w="55880" h="39369">
                  <a:moveTo>
                    <a:pt x="43258" y="11954"/>
                  </a:moveTo>
                  <a:lnTo>
                    <a:pt x="43464" y="12090"/>
                  </a:lnTo>
                  <a:lnTo>
                    <a:pt x="43419" y="12331"/>
                  </a:lnTo>
                  <a:lnTo>
                    <a:pt x="43258" y="12648"/>
                  </a:lnTo>
                  <a:lnTo>
                    <a:pt x="44488" y="12090"/>
                  </a:lnTo>
                  <a:lnTo>
                    <a:pt x="43258" y="11954"/>
                  </a:lnTo>
                  <a:close/>
                </a:path>
                <a:path w="55880" h="39369">
                  <a:moveTo>
                    <a:pt x="42729" y="11607"/>
                  </a:moveTo>
                  <a:lnTo>
                    <a:pt x="40106" y="11607"/>
                  </a:lnTo>
                  <a:lnTo>
                    <a:pt x="43258" y="11954"/>
                  </a:lnTo>
                  <a:lnTo>
                    <a:pt x="42729" y="11607"/>
                  </a:lnTo>
                  <a:close/>
                </a:path>
                <a:path w="55880" h="39369">
                  <a:moveTo>
                    <a:pt x="34121" y="11649"/>
                  </a:moveTo>
                  <a:lnTo>
                    <a:pt x="35902" y="11925"/>
                  </a:lnTo>
                  <a:lnTo>
                    <a:pt x="36748" y="11691"/>
                  </a:lnTo>
                  <a:lnTo>
                    <a:pt x="34121" y="11649"/>
                  </a:lnTo>
                  <a:close/>
                </a:path>
                <a:path w="55880" h="39369">
                  <a:moveTo>
                    <a:pt x="13861" y="10369"/>
                  </a:moveTo>
                  <a:lnTo>
                    <a:pt x="15227" y="10757"/>
                  </a:lnTo>
                  <a:lnTo>
                    <a:pt x="16421" y="11239"/>
                  </a:lnTo>
                  <a:lnTo>
                    <a:pt x="16055" y="11816"/>
                  </a:lnTo>
                  <a:lnTo>
                    <a:pt x="20192" y="11353"/>
                  </a:lnTo>
                  <a:lnTo>
                    <a:pt x="13861" y="10369"/>
                  </a:lnTo>
                  <a:close/>
                </a:path>
                <a:path w="55880" h="39369">
                  <a:moveTo>
                    <a:pt x="41046" y="10502"/>
                  </a:moveTo>
                  <a:lnTo>
                    <a:pt x="36748" y="11691"/>
                  </a:lnTo>
                  <a:lnTo>
                    <a:pt x="38417" y="11734"/>
                  </a:lnTo>
                  <a:lnTo>
                    <a:pt x="40106" y="11607"/>
                  </a:lnTo>
                  <a:lnTo>
                    <a:pt x="42729" y="11607"/>
                  </a:lnTo>
                  <a:lnTo>
                    <a:pt x="41046" y="10502"/>
                  </a:lnTo>
                  <a:close/>
                </a:path>
                <a:path w="55880" h="39369">
                  <a:moveTo>
                    <a:pt x="28870" y="10757"/>
                  </a:moveTo>
                  <a:lnTo>
                    <a:pt x="29235" y="10883"/>
                  </a:lnTo>
                  <a:lnTo>
                    <a:pt x="32283" y="11620"/>
                  </a:lnTo>
                  <a:lnTo>
                    <a:pt x="34121" y="11649"/>
                  </a:lnTo>
                  <a:lnTo>
                    <a:pt x="30568" y="11099"/>
                  </a:lnTo>
                  <a:lnTo>
                    <a:pt x="28870" y="10757"/>
                  </a:lnTo>
                  <a:close/>
                </a:path>
                <a:path w="55880" h="39369">
                  <a:moveTo>
                    <a:pt x="26897" y="10076"/>
                  </a:moveTo>
                  <a:lnTo>
                    <a:pt x="28676" y="10718"/>
                  </a:lnTo>
                  <a:lnTo>
                    <a:pt x="28870" y="10757"/>
                  </a:lnTo>
                  <a:lnTo>
                    <a:pt x="26897" y="10076"/>
                  </a:lnTo>
                  <a:close/>
                </a:path>
                <a:path w="55880" h="39369">
                  <a:moveTo>
                    <a:pt x="10037" y="9357"/>
                  </a:moveTo>
                  <a:lnTo>
                    <a:pt x="10369" y="9804"/>
                  </a:lnTo>
                  <a:lnTo>
                    <a:pt x="13861" y="10369"/>
                  </a:lnTo>
                  <a:lnTo>
                    <a:pt x="10037" y="9357"/>
                  </a:lnTo>
                  <a:close/>
                </a:path>
                <a:path w="55880" h="39369">
                  <a:moveTo>
                    <a:pt x="27138" y="7593"/>
                  </a:moveTo>
                  <a:lnTo>
                    <a:pt x="26329" y="9334"/>
                  </a:lnTo>
                  <a:lnTo>
                    <a:pt x="26221" y="9842"/>
                  </a:lnTo>
                  <a:lnTo>
                    <a:pt x="26897" y="10076"/>
                  </a:lnTo>
                  <a:lnTo>
                    <a:pt x="26250" y="9842"/>
                  </a:lnTo>
                  <a:lnTo>
                    <a:pt x="32874" y="7969"/>
                  </a:lnTo>
                  <a:lnTo>
                    <a:pt x="27138" y="7593"/>
                  </a:lnTo>
                  <a:close/>
                </a:path>
                <a:path w="55880" h="39369">
                  <a:moveTo>
                    <a:pt x="11090" y="8841"/>
                  </a:moveTo>
                  <a:lnTo>
                    <a:pt x="8127" y="8851"/>
                  </a:lnTo>
                  <a:lnTo>
                    <a:pt x="10037" y="9357"/>
                  </a:lnTo>
                  <a:lnTo>
                    <a:pt x="11090" y="8841"/>
                  </a:lnTo>
                  <a:close/>
                </a:path>
                <a:path w="55880" h="39369">
                  <a:moveTo>
                    <a:pt x="17878" y="7856"/>
                  </a:moveTo>
                  <a:lnTo>
                    <a:pt x="16992" y="8056"/>
                  </a:lnTo>
                  <a:lnTo>
                    <a:pt x="19824" y="9271"/>
                  </a:lnTo>
                  <a:lnTo>
                    <a:pt x="17878" y="7856"/>
                  </a:lnTo>
                  <a:close/>
                </a:path>
                <a:path w="55880" h="39369">
                  <a:moveTo>
                    <a:pt x="14820" y="7124"/>
                  </a:moveTo>
                  <a:lnTo>
                    <a:pt x="11090" y="8841"/>
                  </a:lnTo>
                  <a:lnTo>
                    <a:pt x="14147" y="8839"/>
                  </a:lnTo>
                  <a:lnTo>
                    <a:pt x="15773" y="8331"/>
                  </a:lnTo>
                  <a:lnTo>
                    <a:pt x="16992" y="8056"/>
                  </a:lnTo>
                  <a:lnTo>
                    <a:pt x="14820" y="7124"/>
                  </a:lnTo>
                  <a:close/>
                </a:path>
                <a:path w="55880" h="39369">
                  <a:moveTo>
                    <a:pt x="34057" y="7660"/>
                  </a:moveTo>
                  <a:lnTo>
                    <a:pt x="32874" y="7969"/>
                  </a:lnTo>
                  <a:lnTo>
                    <a:pt x="39535" y="8407"/>
                  </a:lnTo>
                  <a:lnTo>
                    <a:pt x="34057" y="7660"/>
                  </a:lnTo>
                  <a:close/>
                </a:path>
                <a:path w="55880" h="39369">
                  <a:moveTo>
                    <a:pt x="27499" y="6815"/>
                  </a:moveTo>
                  <a:lnTo>
                    <a:pt x="27138" y="7593"/>
                  </a:lnTo>
                  <a:lnTo>
                    <a:pt x="32874" y="7969"/>
                  </a:lnTo>
                  <a:lnTo>
                    <a:pt x="34057" y="7660"/>
                  </a:lnTo>
                  <a:lnTo>
                    <a:pt x="32421" y="7437"/>
                  </a:lnTo>
                  <a:lnTo>
                    <a:pt x="30268" y="7240"/>
                  </a:lnTo>
                  <a:lnTo>
                    <a:pt x="27499" y="6815"/>
                  </a:lnTo>
                  <a:close/>
                </a:path>
                <a:path w="55880" h="39369">
                  <a:moveTo>
                    <a:pt x="12160" y="3673"/>
                  </a:moveTo>
                  <a:lnTo>
                    <a:pt x="17878" y="7856"/>
                  </a:lnTo>
                  <a:lnTo>
                    <a:pt x="17959" y="7437"/>
                  </a:lnTo>
                  <a:lnTo>
                    <a:pt x="17043" y="7035"/>
                  </a:lnTo>
                  <a:lnTo>
                    <a:pt x="12160" y="3673"/>
                  </a:lnTo>
                  <a:close/>
                </a:path>
                <a:path w="55880" h="39369">
                  <a:moveTo>
                    <a:pt x="32421" y="7437"/>
                  </a:moveTo>
                  <a:lnTo>
                    <a:pt x="34057" y="7660"/>
                  </a:lnTo>
                  <a:lnTo>
                    <a:pt x="34277" y="7607"/>
                  </a:lnTo>
                  <a:lnTo>
                    <a:pt x="32421" y="7437"/>
                  </a:lnTo>
                  <a:close/>
                </a:path>
                <a:path w="55880" h="39369">
                  <a:moveTo>
                    <a:pt x="16400" y="4229"/>
                  </a:moveTo>
                  <a:lnTo>
                    <a:pt x="18097" y="6070"/>
                  </a:lnTo>
                  <a:lnTo>
                    <a:pt x="23291" y="7340"/>
                  </a:lnTo>
                  <a:lnTo>
                    <a:pt x="27138" y="7593"/>
                  </a:lnTo>
                  <a:lnTo>
                    <a:pt x="27499" y="6815"/>
                  </a:lnTo>
                  <a:lnTo>
                    <a:pt x="22891" y="6108"/>
                  </a:lnTo>
                  <a:lnTo>
                    <a:pt x="16400" y="4229"/>
                  </a:lnTo>
                  <a:close/>
                </a:path>
                <a:path w="55880" h="39369">
                  <a:moveTo>
                    <a:pt x="27520" y="6769"/>
                  </a:moveTo>
                  <a:lnTo>
                    <a:pt x="30268" y="7240"/>
                  </a:lnTo>
                  <a:lnTo>
                    <a:pt x="32421" y="7437"/>
                  </a:lnTo>
                  <a:lnTo>
                    <a:pt x="27520" y="6769"/>
                  </a:lnTo>
                  <a:close/>
                </a:path>
                <a:path w="55880" h="39369">
                  <a:moveTo>
                    <a:pt x="14731" y="1016"/>
                  </a:moveTo>
                  <a:lnTo>
                    <a:pt x="14490" y="2159"/>
                  </a:lnTo>
                  <a:lnTo>
                    <a:pt x="14867" y="2567"/>
                  </a:lnTo>
                  <a:lnTo>
                    <a:pt x="15138" y="2679"/>
                  </a:lnTo>
                  <a:lnTo>
                    <a:pt x="14994" y="2705"/>
                  </a:lnTo>
                  <a:lnTo>
                    <a:pt x="16363" y="4190"/>
                  </a:lnTo>
                  <a:lnTo>
                    <a:pt x="14973" y="1600"/>
                  </a:lnTo>
                  <a:lnTo>
                    <a:pt x="14731" y="1016"/>
                  </a:lnTo>
                  <a:close/>
                </a:path>
                <a:path w="55880" h="39369">
                  <a:moveTo>
                    <a:pt x="12317" y="3180"/>
                  </a:moveTo>
                  <a:lnTo>
                    <a:pt x="11620" y="3302"/>
                  </a:lnTo>
                  <a:lnTo>
                    <a:pt x="12160" y="3673"/>
                  </a:lnTo>
                  <a:lnTo>
                    <a:pt x="12317" y="3180"/>
                  </a:lnTo>
                  <a:close/>
                </a:path>
                <a:path w="55880" h="39369">
                  <a:moveTo>
                    <a:pt x="13706" y="2087"/>
                  </a:moveTo>
                  <a:lnTo>
                    <a:pt x="13589" y="2951"/>
                  </a:lnTo>
                  <a:lnTo>
                    <a:pt x="14994" y="2705"/>
                  </a:lnTo>
                  <a:lnTo>
                    <a:pt x="14867" y="2567"/>
                  </a:lnTo>
                  <a:lnTo>
                    <a:pt x="13706" y="2087"/>
                  </a:lnTo>
                  <a:close/>
                </a:path>
                <a:path w="55880" h="39369">
                  <a:moveTo>
                    <a:pt x="8559" y="0"/>
                  </a:moveTo>
                  <a:lnTo>
                    <a:pt x="8877" y="88"/>
                  </a:lnTo>
                  <a:lnTo>
                    <a:pt x="13706" y="2087"/>
                  </a:lnTo>
                  <a:lnTo>
                    <a:pt x="13817" y="1270"/>
                  </a:lnTo>
                  <a:lnTo>
                    <a:pt x="9550" y="254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46295" y="234782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235" y="0"/>
                  </a:moveTo>
                  <a:lnTo>
                    <a:pt x="1435" y="825"/>
                  </a:lnTo>
                  <a:lnTo>
                    <a:pt x="596" y="1752"/>
                  </a:lnTo>
                  <a:lnTo>
                    <a:pt x="0" y="2806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3846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61569" y="2351792"/>
              <a:ext cx="45085" cy="20320"/>
            </a:xfrm>
            <a:custGeom>
              <a:avLst/>
              <a:gdLst/>
              <a:ahLst/>
              <a:cxnLst/>
              <a:rect l="l" t="t" r="r" b="b"/>
              <a:pathLst>
                <a:path w="45085" h="20319">
                  <a:moveTo>
                    <a:pt x="40600" y="19151"/>
                  </a:moveTo>
                  <a:lnTo>
                    <a:pt x="38646" y="19151"/>
                  </a:lnTo>
                  <a:lnTo>
                    <a:pt x="38938" y="19265"/>
                  </a:lnTo>
                  <a:lnTo>
                    <a:pt x="39420" y="19545"/>
                  </a:lnTo>
                  <a:lnTo>
                    <a:pt x="39687" y="19773"/>
                  </a:lnTo>
                  <a:lnTo>
                    <a:pt x="40284" y="20027"/>
                  </a:lnTo>
                  <a:lnTo>
                    <a:pt x="40600" y="19151"/>
                  </a:lnTo>
                  <a:close/>
                </a:path>
                <a:path w="45085" h="20319">
                  <a:moveTo>
                    <a:pt x="26517" y="12966"/>
                  </a:moveTo>
                  <a:lnTo>
                    <a:pt x="26162" y="13220"/>
                  </a:lnTo>
                  <a:lnTo>
                    <a:pt x="25844" y="13373"/>
                  </a:lnTo>
                  <a:lnTo>
                    <a:pt x="25463" y="13804"/>
                  </a:lnTo>
                  <a:lnTo>
                    <a:pt x="24472" y="14516"/>
                  </a:lnTo>
                  <a:lnTo>
                    <a:pt x="23545" y="15227"/>
                  </a:lnTo>
                  <a:lnTo>
                    <a:pt x="24320" y="15557"/>
                  </a:lnTo>
                  <a:lnTo>
                    <a:pt x="24866" y="16002"/>
                  </a:lnTo>
                  <a:lnTo>
                    <a:pt x="25374" y="16078"/>
                  </a:lnTo>
                  <a:lnTo>
                    <a:pt x="25755" y="16205"/>
                  </a:lnTo>
                  <a:lnTo>
                    <a:pt x="26162" y="16370"/>
                  </a:lnTo>
                  <a:lnTo>
                    <a:pt x="26543" y="16370"/>
                  </a:lnTo>
                  <a:lnTo>
                    <a:pt x="27838" y="16764"/>
                  </a:lnTo>
                  <a:lnTo>
                    <a:pt x="29057" y="17221"/>
                  </a:lnTo>
                  <a:lnTo>
                    <a:pt x="29387" y="17297"/>
                  </a:lnTo>
                  <a:lnTo>
                    <a:pt x="30187" y="17360"/>
                  </a:lnTo>
                  <a:lnTo>
                    <a:pt x="31000" y="17360"/>
                  </a:lnTo>
                  <a:lnTo>
                    <a:pt x="32181" y="17703"/>
                  </a:lnTo>
                  <a:lnTo>
                    <a:pt x="33756" y="18389"/>
                  </a:lnTo>
                  <a:lnTo>
                    <a:pt x="34505" y="18415"/>
                  </a:lnTo>
                  <a:lnTo>
                    <a:pt x="35356" y="18503"/>
                  </a:lnTo>
                  <a:lnTo>
                    <a:pt x="35026" y="18630"/>
                  </a:lnTo>
                  <a:lnTo>
                    <a:pt x="36080" y="19037"/>
                  </a:lnTo>
                  <a:lnTo>
                    <a:pt x="37096" y="19494"/>
                  </a:lnTo>
                  <a:lnTo>
                    <a:pt x="37033" y="19151"/>
                  </a:lnTo>
                  <a:lnTo>
                    <a:pt x="40600" y="19151"/>
                  </a:lnTo>
                  <a:lnTo>
                    <a:pt x="42341" y="14325"/>
                  </a:lnTo>
                  <a:lnTo>
                    <a:pt x="42690" y="13271"/>
                  </a:lnTo>
                  <a:lnTo>
                    <a:pt x="29768" y="13271"/>
                  </a:lnTo>
                  <a:lnTo>
                    <a:pt x="29376" y="13144"/>
                  </a:lnTo>
                  <a:lnTo>
                    <a:pt x="27178" y="13144"/>
                  </a:lnTo>
                  <a:lnTo>
                    <a:pt x="26517" y="12966"/>
                  </a:lnTo>
                  <a:close/>
                </a:path>
                <a:path w="45085" h="20319">
                  <a:moveTo>
                    <a:pt x="42913" y="12598"/>
                  </a:moveTo>
                  <a:lnTo>
                    <a:pt x="29057" y="12598"/>
                  </a:lnTo>
                  <a:lnTo>
                    <a:pt x="31343" y="13271"/>
                  </a:lnTo>
                  <a:lnTo>
                    <a:pt x="42690" y="13271"/>
                  </a:lnTo>
                  <a:lnTo>
                    <a:pt x="42913" y="12598"/>
                  </a:lnTo>
                  <a:close/>
                </a:path>
                <a:path w="45085" h="20319">
                  <a:moveTo>
                    <a:pt x="28867" y="12979"/>
                  </a:moveTo>
                  <a:lnTo>
                    <a:pt x="27838" y="13119"/>
                  </a:lnTo>
                  <a:lnTo>
                    <a:pt x="27178" y="13144"/>
                  </a:lnTo>
                  <a:lnTo>
                    <a:pt x="29376" y="13144"/>
                  </a:lnTo>
                  <a:lnTo>
                    <a:pt x="28867" y="12979"/>
                  </a:lnTo>
                  <a:close/>
                </a:path>
                <a:path w="45085" h="20319">
                  <a:moveTo>
                    <a:pt x="43022" y="12268"/>
                  </a:moveTo>
                  <a:lnTo>
                    <a:pt x="25920" y="12268"/>
                  </a:lnTo>
                  <a:lnTo>
                    <a:pt x="25234" y="12471"/>
                  </a:lnTo>
                  <a:lnTo>
                    <a:pt x="26911" y="12471"/>
                  </a:lnTo>
                  <a:lnTo>
                    <a:pt x="27178" y="12700"/>
                  </a:lnTo>
                  <a:lnTo>
                    <a:pt x="28130" y="12661"/>
                  </a:lnTo>
                  <a:lnTo>
                    <a:pt x="29057" y="12598"/>
                  </a:lnTo>
                  <a:lnTo>
                    <a:pt x="42913" y="12598"/>
                  </a:lnTo>
                  <a:lnTo>
                    <a:pt x="43022" y="12268"/>
                  </a:lnTo>
                  <a:close/>
                </a:path>
                <a:path w="45085" h="20319">
                  <a:moveTo>
                    <a:pt x="43076" y="12103"/>
                  </a:moveTo>
                  <a:lnTo>
                    <a:pt x="19634" y="12103"/>
                  </a:lnTo>
                  <a:lnTo>
                    <a:pt x="22948" y="12255"/>
                  </a:lnTo>
                  <a:lnTo>
                    <a:pt x="21602" y="12598"/>
                  </a:lnTo>
                  <a:lnTo>
                    <a:pt x="23787" y="12458"/>
                  </a:lnTo>
                  <a:lnTo>
                    <a:pt x="25920" y="12268"/>
                  </a:lnTo>
                  <a:lnTo>
                    <a:pt x="43022" y="12268"/>
                  </a:lnTo>
                  <a:lnTo>
                    <a:pt x="43076" y="12103"/>
                  </a:lnTo>
                  <a:close/>
                </a:path>
                <a:path w="45085" h="20319">
                  <a:moveTo>
                    <a:pt x="43240" y="11607"/>
                  </a:moveTo>
                  <a:lnTo>
                    <a:pt x="17030" y="11607"/>
                  </a:lnTo>
                  <a:lnTo>
                    <a:pt x="19951" y="12255"/>
                  </a:lnTo>
                  <a:lnTo>
                    <a:pt x="19634" y="12103"/>
                  </a:lnTo>
                  <a:lnTo>
                    <a:pt x="43076" y="12103"/>
                  </a:lnTo>
                  <a:lnTo>
                    <a:pt x="43240" y="11607"/>
                  </a:lnTo>
                  <a:close/>
                </a:path>
                <a:path w="45085" h="20319">
                  <a:moveTo>
                    <a:pt x="13398" y="8978"/>
                  </a:moveTo>
                  <a:lnTo>
                    <a:pt x="13017" y="9131"/>
                  </a:lnTo>
                  <a:lnTo>
                    <a:pt x="12687" y="9334"/>
                  </a:lnTo>
                  <a:lnTo>
                    <a:pt x="11925" y="9969"/>
                  </a:lnTo>
                  <a:lnTo>
                    <a:pt x="11506" y="10274"/>
                  </a:lnTo>
                  <a:lnTo>
                    <a:pt x="11823" y="10401"/>
                  </a:lnTo>
                  <a:lnTo>
                    <a:pt x="12217" y="10464"/>
                  </a:lnTo>
                  <a:lnTo>
                    <a:pt x="12623" y="10579"/>
                  </a:lnTo>
                  <a:lnTo>
                    <a:pt x="13081" y="10655"/>
                  </a:lnTo>
                  <a:lnTo>
                    <a:pt x="14490" y="11391"/>
                  </a:lnTo>
                  <a:lnTo>
                    <a:pt x="16065" y="11607"/>
                  </a:lnTo>
                  <a:lnTo>
                    <a:pt x="17627" y="11836"/>
                  </a:lnTo>
                  <a:lnTo>
                    <a:pt x="17030" y="11607"/>
                  </a:lnTo>
                  <a:lnTo>
                    <a:pt x="43240" y="11607"/>
                  </a:lnTo>
                  <a:lnTo>
                    <a:pt x="43900" y="9613"/>
                  </a:lnTo>
                  <a:lnTo>
                    <a:pt x="14046" y="9613"/>
                  </a:lnTo>
                  <a:lnTo>
                    <a:pt x="13398" y="8978"/>
                  </a:lnTo>
                  <a:close/>
                </a:path>
                <a:path w="45085" h="20319">
                  <a:moveTo>
                    <a:pt x="44135" y="8166"/>
                  </a:moveTo>
                  <a:lnTo>
                    <a:pt x="19761" y="8166"/>
                  </a:lnTo>
                  <a:lnTo>
                    <a:pt x="19481" y="8267"/>
                  </a:lnTo>
                  <a:lnTo>
                    <a:pt x="14795" y="9232"/>
                  </a:lnTo>
                  <a:lnTo>
                    <a:pt x="14046" y="9613"/>
                  </a:lnTo>
                  <a:lnTo>
                    <a:pt x="43900" y="9613"/>
                  </a:lnTo>
                  <a:lnTo>
                    <a:pt x="44017" y="9131"/>
                  </a:lnTo>
                  <a:lnTo>
                    <a:pt x="44135" y="8166"/>
                  </a:lnTo>
                  <a:close/>
                </a:path>
                <a:path w="45085" h="20319">
                  <a:moveTo>
                    <a:pt x="2781" y="1511"/>
                  </a:moveTo>
                  <a:lnTo>
                    <a:pt x="393" y="1511"/>
                  </a:lnTo>
                  <a:lnTo>
                    <a:pt x="78" y="1765"/>
                  </a:lnTo>
                  <a:lnTo>
                    <a:pt x="0" y="2184"/>
                  </a:lnTo>
                  <a:lnTo>
                    <a:pt x="241" y="2933"/>
                  </a:lnTo>
                  <a:lnTo>
                    <a:pt x="838" y="4178"/>
                  </a:lnTo>
                  <a:lnTo>
                    <a:pt x="2273" y="4610"/>
                  </a:lnTo>
                  <a:lnTo>
                    <a:pt x="2895" y="4826"/>
                  </a:lnTo>
                  <a:lnTo>
                    <a:pt x="3721" y="4876"/>
                  </a:lnTo>
                  <a:lnTo>
                    <a:pt x="3898" y="5232"/>
                  </a:lnTo>
                  <a:lnTo>
                    <a:pt x="4076" y="5499"/>
                  </a:lnTo>
                  <a:lnTo>
                    <a:pt x="5232" y="6337"/>
                  </a:lnTo>
                  <a:lnTo>
                    <a:pt x="5969" y="6832"/>
                  </a:lnTo>
                  <a:lnTo>
                    <a:pt x="5384" y="6946"/>
                  </a:lnTo>
                  <a:lnTo>
                    <a:pt x="8750" y="7099"/>
                  </a:lnTo>
                  <a:lnTo>
                    <a:pt x="9410" y="7480"/>
                  </a:lnTo>
                  <a:lnTo>
                    <a:pt x="10706" y="7810"/>
                  </a:lnTo>
                  <a:lnTo>
                    <a:pt x="11150" y="7899"/>
                  </a:lnTo>
                  <a:lnTo>
                    <a:pt x="12712" y="8077"/>
                  </a:lnTo>
                  <a:lnTo>
                    <a:pt x="14325" y="8318"/>
                  </a:lnTo>
                  <a:lnTo>
                    <a:pt x="19761" y="8166"/>
                  </a:lnTo>
                  <a:lnTo>
                    <a:pt x="44135" y="8166"/>
                  </a:lnTo>
                  <a:lnTo>
                    <a:pt x="44777" y="2933"/>
                  </a:lnTo>
                  <a:lnTo>
                    <a:pt x="44869" y="1765"/>
                  </a:lnTo>
                  <a:lnTo>
                    <a:pt x="4191" y="1765"/>
                  </a:lnTo>
                  <a:lnTo>
                    <a:pt x="3505" y="1612"/>
                  </a:lnTo>
                  <a:lnTo>
                    <a:pt x="2781" y="1511"/>
                  </a:lnTo>
                  <a:close/>
                </a:path>
                <a:path w="45085" h="20319">
                  <a:moveTo>
                    <a:pt x="12484" y="0"/>
                  </a:moveTo>
                  <a:lnTo>
                    <a:pt x="11633" y="622"/>
                  </a:lnTo>
                  <a:lnTo>
                    <a:pt x="10439" y="711"/>
                  </a:lnTo>
                  <a:lnTo>
                    <a:pt x="9931" y="863"/>
                  </a:lnTo>
                  <a:lnTo>
                    <a:pt x="9410" y="927"/>
                  </a:lnTo>
                  <a:lnTo>
                    <a:pt x="7912" y="1193"/>
                  </a:lnTo>
                  <a:lnTo>
                    <a:pt x="7162" y="1295"/>
                  </a:lnTo>
                  <a:lnTo>
                    <a:pt x="6375" y="1358"/>
                  </a:lnTo>
                  <a:lnTo>
                    <a:pt x="4191" y="1765"/>
                  </a:lnTo>
                  <a:lnTo>
                    <a:pt x="44869" y="1765"/>
                  </a:lnTo>
                  <a:lnTo>
                    <a:pt x="44758" y="1295"/>
                  </a:lnTo>
                  <a:lnTo>
                    <a:pt x="44581" y="1193"/>
                  </a:lnTo>
                  <a:lnTo>
                    <a:pt x="33248" y="1193"/>
                  </a:lnTo>
                  <a:lnTo>
                    <a:pt x="31623" y="495"/>
                  </a:lnTo>
                  <a:lnTo>
                    <a:pt x="30937" y="381"/>
                  </a:lnTo>
                  <a:lnTo>
                    <a:pt x="26365" y="381"/>
                  </a:lnTo>
                  <a:lnTo>
                    <a:pt x="23945" y="292"/>
                  </a:lnTo>
                  <a:lnTo>
                    <a:pt x="18440" y="292"/>
                  </a:lnTo>
                  <a:lnTo>
                    <a:pt x="16497" y="203"/>
                  </a:lnTo>
                  <a:lnTo>
                    <a:pt x="15252" y="203"/>
                  </a:lnTo>
                  <a:lnTo>
                    <a:pt x="14262" y="101"/>
                  </a:lnTo>
                  <a:lnTo>
                    <a:pt x="12484" y="0"/>
                  </a:lnTo>
                  <a:close/>
                </a:path>
                <a:path w="45085" h="20319">
                  <a:moveTo>
                    <a:pt x="43675" y="673"/>
                  </a:moveTo>
                  <a:lnTo>
                    <a:pt x="42900" y="876"/>
                  </a:lnTo>
                  <a:lnTo>
                    <a:pt x="33553" y="876"/>
                  </a:lnTo>
                  <a:lnTo>
                    <a:pt x="33248" y="1193"/>
                  </a:lnTo>
                  <a:lnTo>
                    <a:pt x="44581" y="1193"/>
                  </a:lnTo>
                  <a:lnTo>
                    <a:pt x="43675" y="673"/>
                  </a:lnTo>
                  <a:close/>
                </a:path>
                <a:path w="45085" h="20319">
                  <a:moveTo>
                    <a:pt x="30175" y="254"/>
                  </a:moveTo>
                  <a:lnTo>
                    <a:pt x="29679" y="292"/>
                  </a:lnTo>
                  <a:lnTo>
                    <a:pt x="29210" y="368"/>
                  </a:lnTo>
                  <a:lnTo>
                    <a:pt x="27216" y="381"/>
                  </a:lnTo>
                  <a:lnTo>
                    <a:pt x="30937" y="381"/>
                  </a:lnTo>
                  <a:lnTo>
                    <a:pt x="30175" y="254"/>
                  </a:lnTo>
                  <a:close/>
                </a:path>
                <a:path w="45085" h="20319">
                  <a:moveTo>
                    <a:pt x="21526" y="203"/>
                  </a:moveTo>
                  <a:lnTo>
                    <a:pt x="19939" y="292"/>
                  </a:lnTo>
                  <a:lnTo>
                    <a:pt x="23945" y="292"/>
                  </a:lnTo>
                  <a:lnTo>
                    <a:pt x="21526" y="203"/>
                  </a:lnTo>
                  <a:close/>
                </a:path>
              </a:pathLst>
            </a:custGeom>
            <a:solidFill>
              <a:srgbClr val="74B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60591" y="2351864"/>
              <a:ext cx="48260" cy="20955"/>
            </a:xfrm>
            <a:custGeom>
              <a:avLst/>
              <a:gdLst/>
              <a:ahLst/>
              <a:cxnLst/>
              <a:rect l="l" t="t" r="r" b="b"/>
              <a:pathLst>
                <a:path w="48260" h="20955">
                  <a:moveTo>
                    <a:pt x="40205" y="19367"/>
                  </a:moveTo>
                  <a:lnTo>
                    <a:pt x="41059" y="20523"/>
                  </a:lnTo>
                  <a:lnTo>
                    <a:pt x="41263" y="19951"/>
                  </a:lnTo>
                  <a:lnTo>
                    <a:pt x="40205" y="19367"/>
                  </a:lnTo>
                  <a:close/>
                </a:path>
                <a:path w="48260" h="20955">
                  <a:moveTo>
                    <a:pt x="36741" y="17449"/>
                  </a:moveTo>
                  <a:lnTo>
                    <a:pt x="33351" y="18018"/>
                  </a:lnTo>
                  <a:lnTo>
                    <a:pt x="36042" y="19469"/>
                  </a:lnTo>
                  <a:lnTo>
                    <a:pt x="39500" y="18976"/>
                  </a:lnTo>
                  <a:lnTo>
                    <a:pt x="36741" y="17449"/>
                  </a:lnTo>
                  <a:close/>
                </a:path>
                <a:path w="48260" h="20955">
                  <a:moveTo>
                    <a:pt x="39878" y="18923"/>
                  </a:moveTo>
                  <a:lnTo>
                    <a:pt x="39500" y="18976"/>
                  </a:lnTo>
                  <a:lnTo>
                    <a:pt x="40205" y="19367"/>
                  </a:lnTo>
                  <a:lnTo>
                    <a:pt x="39878" y="18923"/>
                  </a:lnTo>
                  <a:close/>
                </a:path>
                <a:path w="48260" h="20955">
                  <a:moveTo>
                    <a:pt x="26621" y="16600"/>
                  </a:moveTo>
                  <a:lnTo>
                    <a:pt x="29095" y="18732"/>
                  </a:lnTo>
                  <a:lnTo>
                    <a:pt x="33351" y="18018"/>
                  </a:lnTo>
                  <a:lnTo>
                    <a:pt x="32296" y="17449"/>
                  </a:lnTo>
                  <a:lnTo>
                    <a:pt x="26621" y="16600"/>
                  </a:lnTo>
                  <a:close/>
                </a:path>
                <a:path w="48260" h="20955">
                  <a:moveTo>
                    <a:pt x="25692" y="12865"/>
                  </a:moveTo>
                  <a:lnTo>
                    <a:pt x="24066" y="16217"/>
                  </a:lnTo>
                  <a:lnTo>
                    <a:pt x="26621" y="16600"/>
                  </a:lnTo>
                  <a:lnTo>
                    <a:pt x="25057" y="15252"/>
                  </a:lnTo>
                  <a:lnTo>
                    <a:pt x="25971" y="13347"/>
                  </a:lnTo>
                  <a:lnTo>
                    <a:pt x="27074" y="12945"/>
                  </a:lnTo>
                  <a:lnTo>
                    <a:pt x="25692" y="12865"/>
                  </a:lnTo>
                  <a:close/>
                </a:path>
                <a:path w="48260" h="20955">
                  <a:moveTo>
                    <a:pt x="44613" y="9973"/>
                  </a:moveTo>
                  <a:lnTo>
                    <a:pt x="43395" y="14020"/>
                  </a:lnTo>
                  <a:lnTo>
                    <a:pt x="42656" y="16076"/>
                  </a:lnTo>
                  <a:lnTo>
                    <a:pt x="43510" y="14008"/>
                  </a:lnTo>
                  <a:lnTo>
                    <a:pt x="44613" y="9973"/>
                  </a:lnTo>
                  <a:close/>
                </a:path>
                <a:path w="48260" h="20955">
                  <a:moveTo>
                    <a:pt x="28270" y="12509"/>
                  </a:moveTo>
                  <a:lnTo>
                    <a:pt x="27074" y="12945"/>
                  </a:lnTo>
                  <a:lnTo>
                    <a:pt x="31381" y="13195"/>
                  </a:lnTo>
                  <a:lnTo>
                    <a:pt x="31419" y="13030"/>
                  </a:lnTo>
                  <a:lnTo>
                    <a:pt x="30331" y="12725"/>
                  </a:lnTo>
                  <a:lnTo>
                    <a:pt x="28270" y="12509"/>
                  </a:lnTo>
                  <a:close/>
                </a:path>
                <a:path w="48260" h="20955">
                  <a:moveTo>
                    <a:pt x="29062" y="12369"/>
                  </a:moveTo>
                  <a:lnTo>
                    <a:pt x="26644" y="12369"/>
                  </a:lnTo>
                  <a:lnTo>
                    <a:pt x="28435" y="12522"/>
                  </a:lnTo>
                  <a:lnTo>
                    <a:pt x="30327" y="12725"/>
                  </a:lnTo>
                  <a:lnTo>
                    <a:pt x="29062" y="12369"/>
                  </a:lnTo>
                  <a:close/>
                </a:path>
                <a:path w="48260" h="20955">
                  <a:moveTo>
                    <a:pt x="24004" y="12392"/>
                  </a:moveTo>
                  <a:lnTo>
                    <a:pt x="22938" y="12401"/>
                  </a:lnTo>
                  <a:lnTo>
                    <a:pt x="23393" y="12471"/>
                  </a:lnTo>
                  <a:lnTo>
                    <a:pt x="24004" y="12392"/>
                  </a:lnTo>
                  <a:close/>
                </a:path>
                <a:path w="48260" h="20955">
                  <a:moveTo>
                    <a:pt x="16746" y="11571"/>
                  </a:moveTo>
                  <a:lnTo>
                    <a:pt x="20726" y="12420"/>
                  </a:lnTo>
                  <a:lnTo>
                    <a:pt x="22938" y="12401"/>
                  </a:lnTo>
                  <a:lnTo>
                    <a:pt x="18262" y="11684"/>
                  </a:lnTo>
                  <a:lnTo>
                    <a:pt x="16746" y="11571"/>
                  </a:lnTo>
                  <a:close/>
                </a:path>
                <a:path w="48260" h="20955">
                  <a:moveTo>
                    <a:pt x="27520" y="11938"/>
                  </a:moveTo>
                  <a:lnTo>
                    <a:pt x="24004" y="12392"/>
                  </a:lnTo>
                  <a:lnTo>
                    <a:pt x="29062" y="12369"/>
                  </a:lnTo>
                  <a:lnTo>
                    <a:pt x="27520" y="11938"/>
                  </a:lnTo>
                  <a:close/>
                </a:path>
                <a:path w="48260" h="20955">
                  <a:moveTo>
                    <a:pt x="12902" y="9900"/>
                  </a:moveTo>
                  <a:lnTo>
                    <a:pt x="11264" y="11163"/>
                  </a:lnTo>
                  <a:lnTo>
                    <a:pt x="16746" y="11571"/>
                  </a:lnTo>
                  <a:lnTo>
                    <a:pt x="16560" y="11531"/>
                  </a:lnTo>
                  <a:lnTo>
                    <a:pt x="12750" y="10236"/>
                  </a:lnTo>
                  <a:lnTo>
                    <a:pt x="12902" y="9900"/>
                  </a:lnTo>
                  <a:close/>
                </a:path>
                <a:path w="48260" h="20955">
                  <a:moveTo>
                    <a:pt x="45060" y="8419"/>
                  </a:moveTo>
                  <a:lnTo>
                    <a:pt x="44977" y="8636"/>
                  </a:lnTo>
                  <a:lnTo>
                    <a:pt x="44613" y="9973"/>
                  </a:lnTo>
                  <a:lnTo>
                    <a:pt x="45016" y="8636"/>
                  </a:lnTo>
                  <a:lnTo>
                    <a:pt x="45060" y="8419"/>
                  </a:lnTo>
                  <a:close/>
                </a:path>
                <a:path w="48260" h="20955">
                  <a:moveTo>
                    <a:pt x="14452" y="8706"/>
                  </a:moveTo>
                  <a:lnTo>
                    <a:pt x="13436" y="8724"/>
                  </a:lnTo>
                  <a:lnTo>
                    <a:pt x="12902" y="9900"/>
                  </a:lnTo>
                  <a:lnTo>
                    <a:pt x="14452" y="8706"/>
                  </a:lnTo>
                  <a:close/>
                </a:path>
                <a:path w="48260" h="20955">
                  <a:moveTo>
                    <a:pt x="19430" y="8408"/>
                  </a:moveTo>
                  <a:lnTo>
                    <a:pt x="18440" y="8636"/>
                  </a:lnTo>
                  <a:lnTo>
                    <a:pt x="15581" y="8686"/>
                  </a:lnTo>
                  <a:lnTo>
                    <a:pt x="16624" y="9055"/>
                  </a:lnTo>
                  <a:lnTo>
                    <a:pt x="19430" y="8408"/>
                  </a:lnTo>
                  <a:close/>
                </a:path>
                <a:path w="48260" h="20955">
                  <a:moveTo>
                    <a:pt x="15023" y="8547"/>
                  </a:moveTo>
                  <a:lnTo>
                    <a:pt x="14643" y="8559"/>
                  </a:lnTo>
                  <a:lnTo>
                    <a:pt x="14452" y="8706"/>
                  </a:lnTo>
                  <a:lnTo>
                    <a:pt x="15468" y="8688"/>
                  </a:lnTo>
                  <a:lnTo>
                    <a:pt x="15023" y="8547"/>
                  </a:lnTo>
                  <a:close/>
                </a:path>
                <a:path w="48260" h="20955">
                  <a:moveTo>
                    <a:pt x="13491" y="8062"/>
                  </a:moveTo>
                  <a:lnTo>
                    <a:pt x="15023" y="8547"/>
                  </a:lnTo>
                  <a:lnTo>
                    <a:pt x="19433" y="8407"/>
                  </a:lnTo>
                  <a:lnTo>
                    <a:pt x="20612" y="8140"/>
                  </a:lnTo>
                  <a:lnTo>
                    <a:pt x="17602" y="8077"/>
                  </a:lnTo>
                  <a:lnTo>
                    <a:pt x="13491" y="8062"/>
                  </a:lnTo>
                  <a:close/>
                </a:path>
                <a:path w="48260" h="20955">
                  <a:moveTo>
                    <a:pt x="48006" y="736"/>
                  </a:moveTo>
                  <a:lnTo>
                    <a:pt x="45972" y="756"/>
                  </a:lnTo>
                  <a:lnTo>
                    <a:pt x="45060" y="8419"/>
                  </a:lnTo>
                  <a:lnTo>
                    <a:pt x="48006" y="736"/>
                  </a:lnTo>
                  <a:close/>
                </a:path>
                <a:path w="48260" h="20955">
                  <a:moveTo>
                    <a:pt x="749" y="4419"/>
                  </a:moveTo>
                  <a:lnTo>
                    <a:pt x="0" y="8013"/>
                  </a:lnTo>
                  <a:lnTo>
                    <a:pt x="13491" y="8062"/>
                  </a:lnTo>
                  <a:lnTo>
                    <a:pt x="11734" y="7505"/>
                  </a:lnTo>
                  <a:lnTo>
                    <a:pt x="5778" y="6616"/>
                  </a:lnTo>
                  <a:lnTo>
                    <a:pt x="749" y="4419"/>
                  </a:lnTo>
                  <a:close/>
                </a:path>
                <a:path w="48260" h="20955">
                  <a:moveTo>
                    <a:pt x="1371" y="1435"/>
                  </a:moveTo>
                  <a:lnTo>
                    <a:pt x="8547" y="1511"/>
                  </a:lnTo>
                  <a:lnTo>
                    <a:pt x="1371" y="1435"/>
                  </a:lnTo>
                  <a:close/>
                </a:path>
                <a:path w="48260" h="20955">
                  <a:moveTo>
                    <a:pt x="15367" y="25"/>
                  </a:moveTo>
                  <a:lnTo>
                    <a:pt x="8585" y="1498"/>
                  </a:lnTo>
                  <a:lnTo>
                    <a:pt x="15405" y="215"/>
                  </a:lnTo>
                  <a:lnTo>
                    <a:pt x="22647" y="176"/>
                  </a:lnTo>
                  <a:lnTo>
                    <a:pt x="15367" y="25"/>
                  </a:lnTo>
                  <a:close/>
                </a:path>
                <a:path w="48260" h="20955">
                  <a:moveTo>
                    <a:pt x="41402" y="800"/>
                  </a:moveTo>
                  <a:lnTo>
                    <a:pt x="35647" y="800"/>
                  </a:lnTo>
                  <a:lnTo>
                    <a:pt x="36118" y="850"/>
                  </a:lnTo>
                  <a:lnTo>
                    <a:pt x="41402" y="800"/>
                  </a:lnTo>
                  <a:close/>
                </a:path>
                <a:path w="48260" h="20955">
                  <a:moveTo>
                    <a:pt x="29514" y="139"/>
                  </a:moveTo>
                  <a:lnTo>
                    <a:pt x="22647" y="176"/>
                  </a:lnTo>
                  <a:lnTo>
                    <a:pt x="28803" y="304"/>
                  </a:lnTo>
                  <a:lnTo>
                    <a:pt x="34734" y="800"/>
                  </a:lnTo>
                  <a:lnTo>
                    <a:pt x="35647" y="800"/>
                  </a:lnTo>
                  <a:lnTo>
                    <a:pt x="29514" y="139"/>
                  </a:lnTo>
                  <a:close/>
                </a:path>
                <a:path w="48260" h="20955">
                  <a:moveTo>
                    <a:pt x="46062" y="0"/>
                  </a:moveTo>
                  <a:lnTo>
                    <a:pt x="42267" y="791"/>
                  </a:lnTo>
                  <a:lnTo>
                    <a:pt x="45972" y="756"/>
                  </a:lnTo>
                  <a:lnTo>
                    <a:pt x="460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45064" y="2351172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1701" y="0"/>
                  </a:moveTo>
                  <a:lnTo>
                    <a:pt x="0" y="12"/>
                  </a:lnTo>
                  <a:lnTo>
                    <a:pt x="43" y="1422"/>
                  </a:lnTo>
                  <a:lnTo>
                    <a:pt x="500" y="8267"/>
                  </a:lnTo>
                  <a:lnTo>
                    <a:pt x="2844" y="17691"/>
                  </a:lnTo>
                  <a:lnTo>
                    <a:pt x="5143" y="21462"/>
                  </a:lnTo>
                  <a:lnTo>
                    <a:pt x="5778" y="21412"/>
                  </a:lnTo>
                  <a:lnTo>
                    <a:pt x="6134" y="21310"/>
                  </a:lnTo>
                  <a:lnTo>
                    <a:pt x="6527" y="21272"/>
                  </a:lnTo>
                  <a:lnTo>
                    <a:pt x="6858" y="21196"/>
                  </a:lnTo>
                  <a:lnTo>
                    <a:pt x="7962" y="21031"/>
                  </a:lnTo>
                  <a:lnTo>
                    <a:pt x="8547" y="20891"/>
                  </a:lnTo>
                  <a:lnTo>
                    <a:pt x="9232" y="20764"/>
                  </a:lnTo>
                  <a:lnTo>
                    <a:pt x="9461" y="20764"/>
                  </a:lnTo>
                  <a:lnTo>
                    <a:pt x="10033" y="20497"/>
                  </a:lnTo>
                  <a:lnTo>
                    <a:pt x="10668" y="20269"/>
                  </a:lnTo>
                  <a:lnTo>
                    <a:pt x="10464" y="20116"/>
                  </a:lnTo>
                  <a:lnTo>
                    <a:pt x="12269" y="19659"/>
                  </a:lnTo>
                  <a:lnTo>
                    <a:pt x="12065" y="19659"/>
                  </a:lnTo>
                  <a:lnTo>
                    <a:pt x="12344" y="19634"/>
                  </a:lnTo>
                  <a:lnTo>
                    <a:pt x="12560" y="19545"/>
                  </a:lnTo>
                  <a:lnTo>
                    <a:pt x="12992" y="19545"/>
                  </a:lnTo>
                  <a:lnTo>
                    <a:pt x="14084" y="19138"/>
                  </a:lnTo>
                  <a:lnTo>
                    <a:pt x="14744" y="18834"/>
                  </a:lnTo>
                  <a:lnTo>
                    <a:pt x="13538" y="18224"/>
                  </a:lnTo>
                  <a:lnTo>
                    <a:pt x="14135" y="18211"/>
                  </a:lnTo>
                  <a:lnTo>
                    <a:pt x="18266" y="18211"/>
                  </a:lnTo>
                  <a:lnTo>
                    <a:pt x="17792" y="17792"/>
                  </a:lnTo>
                  <a:lnTo>
                    <a:pt x="17662" y="17106"/>
                  </a:lnTo>
                  <a:lnTo>
                    <a:pt x="17335" y="17106"/>
                  </a:lnTo>
                  <a:lnTo>
                    <a:pt x="17119" y="16827"/>
                  </a:lnTo>
                  <a:lnTo>
                    <a:pt x="16725" y="16763"/>
                  </a:lnTo>
                  <a:lnTo>
                    <a:pt x="15990" y="16306"/>
                  </a:lnTo>
                  <a:lnTo>
                    <a:pt x="15608" y="16306"/>
                  </a:lnTo>
                  <a:lnTo>
                    <a:pt x="14185" y="15887"/>
                  </a:lnTo>
                  <a:lnTo>
                    <a:pt x="12750" y="15405"/>
                  </a:lnTo>
                  <a:lnTo>
                    <a:pt x="13122" y="15405"/>
                  </a:lnTo>
                  <a:lnTo>
                    <a:pt x="12812" y="15316"/>
                  </a:lnTo>
                  <a:lnTo>
                    <a:pt x="10033" y="15316"/>
                  </a:lnTo>
                  <a:lnTo>
                    <a:pt x="8547" y="14833"/>
                  </a:lnTo>
                  <a:lnTo>
                    <a:pt x="9550" y="14795"/>
                  </a:lnTo>
                  <a:lnTo>
                    <a:pt x="9296" y="14427"/>
                  </a:lnTo>
                  <a:lnTo>
                    <a:pt x="10010" y="14427"/>
                  </a:lnTo>
                  <a:lnTo>
                    <a:pt x="9982" y="13868"/>
                  </a:lnTo>
                  <a:lnTo>
                    <a:pt x="13529" y="13868"/>
                  </a:lnTo>
                  <a:lnTo>
                    <a:pt x="13741" y="13741"/>
                  </a:lnTo>
                  <a:lnTo>
                    <a:pt x="15138" y="13741"/>
                  </a:lnTo>
                  <a:lnTo>
                    <a:pt x="15138" y="13284"/>
                  </a:lnTo>
                  <a:lnTo>
                    <a:pt x="19024" y="13284"/>
                  </a:lnTo>
                  <a:lnTo>
                    <a:pt x="20015" y="12953"/>
                  </a:lnTo>
                  <a:lnTo>
                    <a:pt x="19367" y="12687"/>
                  </a:lnTo>
                  <a:lnTo>
                    <a:pt x="18834" y="12572"/>
                  </a:lnTo>
                  <a:lnTo>
                    <a:pt x="18440" y="12166"/>
                  </a:lnTo>
                  <a:lnTo>
                    <a:pt x="18097" y="11861"/>
                  </a:lnTo>
                  <a:lnTo>
                    <a:pt x="17792" y="11645"/>
                  </a:lnTo>
                  <a:lnTo>
                    <a:pt x="17335" y="11468"/>
                  </a:lnTo>
                  <a:lnTo>
                    <a:pt x="16662" y="11264"/>
                  </a:lnTo>
                  <a:lnTo>
                    <a:pt x="16205" y="11023"/>
                  </a:lnTo>
                  <a:lnTo>
                    <a:pt x="14846" y="11023"/>
                  </a:lnTo>
                  <a:lnTo>
                    <a:pt x="12877" y="10909"/>
                  </a:lnTo>
                  <a:lnTo>
                    <a:pt x="12014" y="10820"/>
                  </a:lnTo>
                  <a:lnTo>
                    <a:pt x="13868" y="10617"/>
                  </a:lnTo>
                  <a:lnTo>
                    <a:pt x="15201" y="10591"/>
                  </a:lnTo>
                  <a:lnTo>
                    <a:pt x="14655" y="10426"/>
                  </a:lnTo>
                  <a:lnTo>
                    <a:pt x="17511" y="10426"/>
                  </a:lnTo>
                  <a:lnTo>
                    <a:pt x="18783" y="10236"/>
                  </a:lnTo>
                  <a:lnTo>
                    <a:pt x="18338" y="10236"/>
                  </a:lnTo>
                  <a:lnTo>
                    <a:pt x="19011" y="9867"/>
                  </a:lnTo>
                  <a:lnTo>
                    <a:pt x="19761" y="9601"/>
                  </a:lnTo>
                  <a:lnTo>
                    <a:pt x="20768" y="9601"/>
                  </a:lnTo>
                  <a:lnTo>
                    <a:pt x="21729" y="9194"/>
                  </a:lnTo>
                  <a:lnTo>
                    <a:pt x="20828" y="8953"/>
                  </a:lnTo>
                  <a:lnTo>
                    <a:pt x="20449" y="8775"/>
                  </a:lnTo>
                  <a:lnTo>
                    <a:pt x="20104" y="8775"/>
                  </a:lnTo>
                  <a:lnTo>
                    <a:pt x="19367" y="8267"/>
                  </a:lnTo>
                  <a:lnTo>
                    <a:pt x="19519" y="8267"/>
                  </a:lnTo>
                  <a:lnTo>
                    <a:pt x="18986" y="7645"/>
                  </a:lnTo>
                  <a:lnTo>
                    <a:pt x="13614" y="4940"/>
                  </a:lnTo>
                  <a:lnTo>
                    <a:pt x="14655" y="4356"/>
                  </a:lnTo>
                  <a:lnTo>
                    <a:pt x="15913" y="3695"/>
                  </a:lnTo>
                  <a:lnTo>
                    <a:pt x="16060" y="3695"/>
                  </a:lnTo>
                  <a:lnTo>
                    <a:pt x="15671" y="3124"/>
                  </a:lnTo>
                  <a:lnTo>
                    <a:pt x="13327" y="1549"/>
                  </a:lnTo>
                  <a:lnTo>
                    <a:pt x="11874" y="1549"/>
                  </a:lnTo>
                  <a:lnTo>
                    <a:pt x="11404" y="1422"/>
                  </a:lnTo>
                  <a:lnTo>
                    <a:pt x="8204" y="990"/>
                  </a:lnTo>
                  <a:lnTo>
                    <a:pt x="6908" y="774"/>
                  </a:lnTo>
                  <a:lnTo>
                    <a:pt x="5638" y="622"/>
                  </a:lnTo>
                  <a:lnTo>
                    <a:pt x="2870" y="431"/>
                  </a:lnTo>
                  <a:lnTo>
                    <a:pt x="2285" y="190"/>
                  </a:lnTo>
                  <a:lnTo>
                    <a:pt x="1701" y="0"/>
                  </a:lnTo>
                  <a:close/>
                </a:path>
                <a:path w="22225" h="21589">
                  <a:moveTo>
                    <a:pt x="8020" y="21031"/>
                  </a:moveTo>
                  <a:close/>
                </a:path>
                <a:path w="22225" h="21589">
                  <a:moveTo>
                    <a:pt x="12369" y="19634"/>
                  </a:moveTo>
                  <a:lnTo>
                    <a:pt x="12065" y="19659"/>
                  </a:lnTo>
                  <a:lnTo>
                    <a:pt x="12269" y="19659"/>
                  </a:lnTo>
                  <a:close/>
                </a:path>
                <a:path w="22225" h="21589">
                  <a:moveTo>
                    <a:pt x="18266" y="18211"/>
                  </a:moveTo>
                  <a:lnTo>
                    <a:pt x="14135" y="18211"/>
                  </a:lnTo>
                  <a:lnTo>
                    <a:pt x="14808" y="18224"/>
                  </a:lnTo>
                  <a:lnTo>
                    <a:pt x="16624" y="18326"/>
                  </a:lnTo>
                  <a:lnTo>
                    <a:pt x="16268" y="18427"/>
                  </a:lnTo>
                  <a:lnTo>
                    <a:pt x="16827" y="18491"/>
                  </a:lnTo>
                  <a:lnTo>
                    <a:pt x="17449" y="18516"/>
                  </a:lnTo>
                  <a:lnTo>
                    <a:pt x="18338" y="18275"/>
                  </a:lnTo>
                  <a:close/>
                </a:path>
                <a:path w="22225" h="21589">
                  <a:moveTo>
                    <a:pt x="17576" y="16763"/>
                  </a:moveTo>
                  <a:lnTo>
                    <a:pt x="17335" y="17106"/>
                  </a:lnTo>
                  <a:lnTo>
                    <a:pt x="17662" y="17106"/>
                  </a:lnTo>
                  <a:lnTo>
                    <a:pt x="17576" y="16763"/>
                  </a:lnTo>
                  <a:close/>
                </a:path>
                <a:path w="22225" h="21589">
                  <a:moveTo>
                    <a:pt x="16903" y="16687"/>
                  </a:moveTo>
                  <a:lnTo>
                    <a:pt x="16725" y="16763"/>
                  </a:lnTo>
                  <a:lnTo>
                    <a:pt x="17021" y="16763"/>
                  </a:lnTo>
                  <a:close/>
                </a:path>
                <a:path w="22225" h="21589">
                  <a:moveTo>
                    <a:pt x="15417" y="15951"/>
                  </a:moveTo>
                  <a:lnTo>
                    <a:pt x="15608" y="16306"/>
                  </a:lnTo>
                  <a:lnTo>
                    <a:pt x="15990" y="16306"/>
                  </a:lnTo>
                  <a:lnTo>
                    <a:pt x="15417" y="15951"/>
                  </a:lnTo>
                  <a:close/>
                </a:path>
                <a:path w="22225" h="21589">
                  <a:moveTo>
                    <a:pt x="13122" y="15405"/>
                  </a:moveTo>
                  <a:lnTo>
                    <a:pt x="12750" y="15405"/>
                  </a:lnTo>
                  <a:lnTo>
                    <a:pt x="14008" y="15659"/>
                  </a:lnTo>
                  <a:lnTo>
                    <a:pt x="13122" y="15405"/>
                  </a:lnTo>
                  <a:close/>
                </a:path>
                <a:path w="22225" h="21589">
                  <a:moveTo>
                    <a:pt x="10464" y="14643"/>
                  </a:moveTo>
                  <a:lnTo>
                    <a:pt x="10033" y="15316"/>
                  </a:lnTo>
                  <a:lnTo>
                    <a:pt x="12812" y="15316"/>
                  </a:lnTo>
                  <a:lnTo>
                    <a:pt x="10464" y="14643"/>
                  </a:lnTo>
                  <a:close/>
                </a:path>
                <a:path w="22225" h="21589">
                  <a:moveTo>
                    <a:pt x="10010" y="14427"/>
                  </a:moveTo>
                  <a:lnTo>
                    <a:pt x="9296" y="14427"/>
                  </a:lnTo>
                  <a:lnTo>
                    <a:pt x="10033" y="14643"/>
                  </a:lnTo>
                  <a:lnTo>
                    <a:pt x="10010" y="14427"/>
                  </a:lnTo>
                  <a:close/>
                </a:path>
                <a:path w="22225" h="21589">
                  <a:moveTo>
                    <a:pt x="13529" y="13868"/>
                  </a:moveTo>
                  <a:lnTo>
                    <a:pt x="9982" y="13868"/>
                  </a:lnTo>
                  <a:lnTo>
                    <a:pt x="10388" y="14058"/>
                  </a:lnTo>
                  <a:lnTo>
                    <a:pt x="11214" y="13995"/>
                  </a:lnTo>
                  <a:lnTo>
                    <a:pt x="12014" y="13969"/>
                  </a:lnTo>
                  <a:lnTo>
                    <a:pt x="12509" y="13969"/>
                  </a:lnTo>
                  <a:lnTo>
                    <a:pt x="13423" y="13931"/>
                  </a:lnTo>
                  <a:close/>
                </a:path>
                <a:path w="22225" h="21589">
                  <a:moveTo>
                    <a:pt x="12509" y="13969"/>
                  </a:moveTo>
                  <a:lnTo>
                    <a:pt x="12014" y="13969"/>
                  </a:lnTo>
                  <a:lnTo>
                    <a:pt x="12509" y="13969"/>
                  </a:lnTo>
                  <a:close/>
                </a:path>
                <a:path w="22225" h="21589">
                  <a:moveTo>
                    <a:pt x="15138" y="13741"/>
                  </a:moveTo>
                  <a:lnTo>
                    <a:pt x="13741" y="13741"/>
                  </a:lnTo>
                  <a:lnTo>
                    <a:pt x="14401" y="13969"/>
                  </a:lnTo>
                  <a:lnTo>
                    <a:pt x="15290" y="13969"/>
                  </a:lnTo>
                  <a:lnTo>
                    <a:pt x="15138" y="13741"/>
                  </a:lnTo>
                  <a:close/>
                </a:path>
                <a:path w="22225" h="21589">
                  <a:moveTo>
                    <a:pt x="19024" y="13284"/>
                  </a:moveTo>
                  <a:lnTo>
                    <a:pt x="15138" y="13284"/>
                  </a:lnTo>
                  <a:lnTo>
                    <a:pt x="15608" y="13588"/>
                  </a:lnTo>
                  <a:lnTo>
                    <a:pt x="15963" y="13652"/>
                  </a:lnTo>
                  <a:lnTo>
                    <a:pt x="16294" y="13766"/>
                  </a:lnTo>
                  <a:lnTo>
                    <a:pt x="17183" y="13601"/>
                  </a:lnTo>
                  <a:lnTo>
                    <a:pt x="19088" y="13588"/>
                  </a:lnTo>
                  <a:lnTo>
                    <a:pt x="18643" y="13411"/>
                  </a:lnTo>
                  <a:lnTo>
                    <a:pt x="19024" y="13284"/>
                  </a:lnTo>
                  <a:close/>
                </a:path>
                <a:path w="22225" h="21589">
                  <a:moveTo>
                    <a:pt x="17511" y="10426"/>
                  </a:moveTo>
                  <a:lnTo>
                    <a:pt x="15976" y="10426"/>
                  </a:lnTo>
                  <a:lnTo>
                    <a:pt x="16662" y="10515"/>
                  </a:lnTo>
                  <a:lnTo>
                    <a:pt x="17511" y="10426"/>
                  </a:lnTo>
                  <a:close/>
                </a:path>
                <a:path w="22225" h="21589">
                  <a:moveTo>
                    <a:pt x="20768" y="9601"/>
                  </a:moveTo>
                  <a:lnTo>
                    <a:pt x="19761" y="9601"/>
                  </a:lnTo>
                  <a:lnTo>
                    <a:pt x="20497" y="9715"/>
                  </a:lnTo>
                  <a:lnTo>
                    <a:pt x="20768" y="9601"/>
                  </a:lnTo>
                  <a:close/>
                </a:path>
                <a:path w="22225" h="21589">
                  <a:moveTo>
                    <a:pt x="19367" y="8267"/>
                  </a:moveTo>
                  <a:lnTo>
                    <a:pt x="20104" y="8775"/>
                  </a:lnTo>
                  <a:lnTo>
                    <a:pt x="19698" y="8423"/>
                  </a:lnTo>
                  <a:lnTo>
                    <a:pt x="19367" y="8267"/>
                  </a:lnTo>
                  <a:close/>
                </a:path>
                <a:path w="22225" h="21589">
                  <a:moveTo>
                    <a:pt x="19698" y="8423"/>
                  </a:moveTo>
                  <a:lnTo>
                    <a:pt x="20104" y="8775"/>
                  </a:lnTo>
                  <a:lnTo>
                    <a:pt x="20449" y="8775"/>
                  </a:lnTo>
                  <a:lnTo>
                    <a:pt x="19698" y="8423"/>
                  </a:lnTo>
                  <a:close/>
                </a:path>
                <a:path w="22225" h="21589">
                  <a:moveTo>
                    <a:pt x="19519" y="8267"/>
                  </a:moveTo>
                  <a:lnTo>
                    <a:pt x="19367" y="8267"/>
                  </a:lnTo>
                  <a:lnTo>
                    <a:pt x="19698" y="8423"/>
                  </a:lnTo>
                  <a:lnTo>
                    <a:pt x="19519" y="8267"/>
                  </a:lnTo>
                  <a:close/>
                </a:path>
                <a:path w="22225" h="21589">
                  <a:moveTo>
                    <a:pt x="16060" y="3695"/>
                  </a:moveTo>
                  <a:lnTo>
                    <a:pt x="15913" y="3695"/>
                  </a:lnTo>
                  <a:lnTo>
                    <a:pt x="16370" y="4140"/>
                  </a:lnTo>
                  <a:lnTo>
                    <a:pt x="16060" y="3695"/>
                  </a:lnTo>
                  <a:close/>
                </a:path>
                <a:path w="22225" h="21589">
                  <a:moveTo>
                    <a:pt x="12636" y="1117"/>
                  </a:moveTo>
                  <a:lnTo>
                    <a:pt x="11874" y="1549"/>
                  </a:lnTo>
                  <a:lnTo>
                    <a:pt x="13327" y="1549"/>
                  </a:lnTo>
                  <a:lnTo>
                    <a:pt x="12636" y="1117"/>
                  </a:lnTo>
                  <a:close/>
                </a:path>
              </a:pathLst>
            </a:custGeom>
            <a:solidFill>
              <a:srgbClr val="74B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44937" y="2350413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60">
                  <a:moveTo>
                    <a:pt x="6048" y="22139"/>
                  </a:moveTo>
                  <a:lnTo>
                    <a:pt x="5270" y="22225"/>
                  </a:lnTo>
                  <a:lnTo>
                    <a:pt x="5308" y="22352"/>
                  </a:lnTo>
                  <a:lnTo>
                    <a:pt x="5626" y="22212"/>
                  </a:lnTo>
                  <a:lnTo>
                    <a:pt x="6048" y="22139"/>
                  </a:lnTo>
                  <a:close/>
                </a:path>
                <a:path w="21589" h="22860">
                  <a:moveTo>
                    <a:pt x="5035" y="21829"/>
                  </a:moveTo>
                  <a:lnTo>
                    <a:pt x="5242" y="22225"/>
                  </a:lnTo>
                  <a:lnTo>
                    <a:pt x="5035" y="21829"/>
                  </a:lnTo>
                  <a:close/>
                </a:path>
                <a:path w="21589" h="22860">
                  <a:moveTo>
                    <a:pt x="13914" y="20146"/>
                  </a:moveTo>
                  <a:lnTo>
                    <a:pt x="12687" y="20281"/>
                  </a:lnTo>
                  <a:lnTo>
                    <a:pt x="10604" y="21018"/>
                  </a:lnTo>
                  <a:lnTo>
                    <a:pt x="9182" y="21602"/>
                  </a:lnTo>
                  <a:lnTo>
                    <a:pt x="6048" y="22139"/>
                  </a:lnTo>
                  <a:lnTo>
                    <a:pt x="6896" y="22047"/>
                  </a:lnTo>
                  <a:lnTo>
                    <a:pt x="8635" y="21805"/>
                  </a:lnTo>
                  <a:lnTo>
                    <a:pt x="11277" y="20840"/>
                  </a:lnTo>
                  <a:lnTo>
                    <a:pt x="13652" y="20396"/>
                  </a:lnTo>
                  <a:lnTo>
                    <a:pt x="13914" y="20146"/>
                  </a:lnTo>
                  <a:close/>
                </a:path>
                <a:path w="21589" h="22860">
                  <a:moveTo>
                    <a:pt x="155" y="1771"/>
                  </a:moveTo>
                  <a:lnTo>
                    <a:pt x="5035" y="21829"/>
                  </a:lnTo>
                  <a:lnTo>
                    <a:pt x="2974" y="17881"/>
                  </a:lnTo>
                  <a:lnTo>
                    <a:pt x="2029" y="15011"/>
                  </a:lnTo>
                  <a:lnTo>
                    <a:pt x="1928" y="14643"/>
                  </a:lnTo>
                  <a:lnTo>
                    <a:pt x="774" y="8813"/>
                  </a:lnTo>
                  <a:lnTo>
                    <a:pt x="155" y="1771"/>
                  </a:lnTo>
                  <a:close/>
                </a:path>
                <a:path w="21589" h="22860">
                  <a:moveTo>
                    <a:pt x="14260" y="19258"/>
                  </a:moveTo>
                  <a:lnTo>
                    <a:pt x="14503" y="19583"/>
                  </a:lnTo>
                  <a:lnTo>
                    <a:pt x="13914" y="20146"/>
                  </a:lnTo>
                  <a:lnTo>
                    <a:pt x="15214" y="20002"/>
                  </a:lnTo>
                  <a:lnTo>
                    <a:pt x="14260" y="19258"/>
                  </a:lnTo>
                  <a:close/>
                </a:path>
                <a:path w="21589" h="22860">
                  <a:moveTo>
                    <a:pt x="18123" y="18736"/>
                  </a:moveTo>
                  <a:lnTo>
                    <a:pt x="18033" y="19126"/>
                  </a:lnTo>
                  <a:lnTo>
                    <a:pt x="17258" y="19304"/>
                  </a:lnTo>
                  <a:lnTo>
                    <a:pt x="18795" y="19621"/>
                  </a:lnTo>
                  <a:lnTo>
                    <a:pt x="18123" y="18736"/>
                  </a:lnTo>
                  <a:close/>
                </a:path>
                <a:path w="21589" h="22860">
                  <a:moveTo>
                    <a:pt x="16344" y="19116"/>
                  </a:moveTo>
                  <a:lnTo>
                    <a:pt x="17094" y="19342"/>
                  </a:lnTo>
                  <a:lnTo>
                    <a:pt x="17258" y="19304"/>
                  </a:lnTo>
                  <a:lnTo>
                    <a:pt x="16344" y="19116"/>
                  </a:lnTo>
                  <a:close/>
                </a:path>
                <a:path w="21589" h="22860">
                  <a:moveTo>
                    <a:pt x="14078" y="19017"/>
                  </a:moveTo>
                  <a:lnTo>
                    <a:pt x="14260" y="19258"/>
                  </a:lnTo>
                  <a:lnTo>
                    <a:pt x="14078" y="19017"/>
                  </a:lnTo>
                  <a:close/>
                </a:path>
                <a:path w="21589" h="22860">
                  <a:moveTo>
                    <a:pt x="14818" y="18656"/>
                  </a:moveTo>
                  <a:lnTo>
                    <a:pt x="14643" y="18656"/>
                  </a:lnTo>
                  <a:lnTo>
                    <a:pt x="15900" y="19024"/>
                  </a:lnTo>
                  <a:lnTo>
                    <a:pt x="16344" y="19116"/>
                  </a:lnTo>
                  <a:lnTo>
                    <a:pt x="14818" y="18656"/>
                  </a:lnTo>
                  <a:close/>
                </a:path>
                <a:path w="21589" h="22860">
                  <a:moveTo>
                    <a:pt x="13512" y="18262"/>
                  </a:moveTo>
                  <a:lnTo>
                    <a:pt x="14078" y="19017"/>
                  </a:lnTo>
                  <a:lnTo>
                    <a:pt x="14643" y="18656"/>
                  </a:lnTo>
                  <a:lnTo>
                    <a:pt x="14818" y="18656"/>
                  </a:lnTo>
                  <a:lnTo>
                    <a:pt x="13512" y="18262"/>
                  </a:lnTo>
                  <a:close/>
                </a:path>
                <a:path w="21589" h="22860">
                  <a:moveTo>
                    <a:pt x="17251" y="17587"/>
                  </a:moveTo>
                  <a:lnTo>
                    <a:pt x="18123" y="18736"/>
                  </a:lnTo>
                  <a:lnTo>
                    <a:pt x="18106" y="18262"/>
                  </a:lnTo>
                  <a:lnTo>
                    <a:pt x="17957" y="17881"/>
                  </a:lnTo>
                  <a:lnTo>
                    <a:pt x="17251" y="17587"/>
                  </a:lnTo>
                  <a:close/>
                </a:path>
                <a:path w="21589" h="22860">
                  <a:moveTo>
                    <a:pt x="13741" y="16027"/>
                  </a:moveTo>
                  <a:lnTo>
                    <a:pt x="13060" y="16037"/>
                  </a:lnTo>
                  <a:lnTo>
                    <a:pt x="14541" y="16916"/>
                  </a:lnTo>
                  <a:lnTo>
                    <a:pt x="16065" y="17094"/>
                  </a:lnTo>
                  <a:lnTo>
                    <a:pt x="17251" y="17587"/>
                  </a:lnTo>
                  <a:lnTo>
                    <a:pt x="13741" y="16027"/>
                  </a:lnTo>
                  <a:close/>
                </a:path>
                <a:path w="21589" h="22860">
                  <a:moveTo>
                    <a:pt x="9287" y="15709"/>
                  </a:moveTo>
                  <a:lnTo>
                    <a:pt x="11201" y="16065"/>
                  </a:lnTo>
                  <a:lnTo>
                    <a:pt x="13060" y="16037"/>
                  </a:lnTo>
                  <a:lnTo>
                    <a:pt x="12594" y="15760"/>
                  </a:lnTo>
                  <a:lnTo>
                    <a:pt x="10007" y="15760"/>
                  </a:lnTo>
                  <a:lnTo>
                    <a:pt x="9287" y="15709"/>
                  </a:lnTo>
                  <a:close/>
                </a:path>
                <a:path w="21589" h="22860">
                  <a:moveTo>
                    <a:pt x="11417" y="15697"/>
                  </a:moveTo>
                  <a:lnTo>
                    <a:pt x="10007" y="15760"/>
                  </a:lnTo>
                  <a:lnTo>
                    <a:pt x="12594" y="15760"/>
                  </a:lnTo>
                  <a:lnTo>
                    <a:pt x="11417" y="15697"/>
                  </a:lnTo>
                  <a:close/>
                </a:path>
                <a:path w="21589" h="22860">
                  <a:moveTo>
                    <a:pt x="8758" y="15585"/>
                  </a:moveTo>
                  <a:lnTo>
                    <a:pt x="8039" y="15621"/>
                  </a:lnTo>
                  <a:lnTo>
                    <a:pt x="9287" y="15709"/>
                  </a:lnTo>
                  <a:lnTo>
                    <a:pt x="8674" y="15595"/>
                  </a:lnTo>
                  <a:close/>
                </a:path>
                <a:path w="21589" h="22860">
                  <a:moveTo>
                    <a:pt x="9590" y="15481"/>
                  </a:moveTo>
                  <a:lnTo>
                    <a:pt x="8758" y="15585"/>
                  </a:lnTo>
                  <a:lnTo>
                    <a:pt x="9563" y="15544"/>
                  </a:lnTo>
                  <a:close/>
                </a:path>
                <a:path w="21589" h="22860">
                  <a:moveTo>
                    <a:pt x="10299" y="13804"/>
                  </a:moveTo>
                  <a:lnTo>
                    <a:pt x="9590" y="15481"/>
                  </a:lnTo>
                  <a:lnTo>
                    <a:pt x="9791" y="15455"/>
                  </a:lnTo>
                  <a:lnTo>
                    <a:pt x="10109" y="14782"/>
                  </a:lnTo>
                  <a:lnTo>
                    <a:pt x="13030" y="14718"/>
                  </a:lnTo>
                  <a:lnTo>
                    <a:pt x="10299" y="13804"/>
                  </a:lnTo>
                  <a:close/>
                </a:path>
                <a:path w="21589" h="22860">
                  <a:moveTo>
                    <a:pt x="15186" y="14670"/>
                  </a:moveTo>
                  <a:lnTo>
                    <a:pt x="13030" y="14718"/>
                  </a:lnTo>
                  <a:lnTo>
                    <a:pt x="13906" y="15011"/>
                  </a:lnTo>
                  <a:lnTo>
                    <a:pt x="15186" y="14670"/>
                  </a:lnTo>
                  <a:close/>
                </a:path>
                <a:path w="21589" h="22860">
                  <a:moveTo>
                    <a:pt x="15824" y="14122"/>
                  </a:moveTo>
                  <a:lnTo>
                    <a:pt x="15265" y="14351"/>
                  </a:lnTo>
                  <a:lnTo>
                    <a:pt x="15288" y="14643"/>
                  </a:lnTo>
                  <a:lnTo>
                    <a:pt x="15278" y="14490"/>
                  </a:lnTo>
                  <a:lnTo>
                    <a:pt x="17606" y="14351"/>
                  </a:lnTo>
                  <a:lnTo>
                    <a:pt x="16929" y="14351"/>
                  </a:lnTo>
                  <a:lnTo>
                    <a:pt x="15824" y="14122"/>
                  </a:lnTo>
                  <a:close/>
                </a:path>
                <a:path w="21589" h="22860">
                  <a:moveTo>
                    <a:pt x="19465" y="13954"/>
                  </a:moveTo>
                  <a:lnTo>
                    <a:pt x="17411" y="14351"/>
                  </a:lnTo>
                  <a:lnTo>
                    <a:pt x="19088" y="14262"/>
                  </a:lnTo>
                  <a:lnTo>
                    <a:pt x="19465" y="13954"/>
                  </a:lnTo>
                  <a:close/>
                </a:path>
                <a:path w="21589" h="22860">
                  <a:moveTo>
                    <a:pt x="19566" y="13511"/>
                  </a:moveTo>
                  <a:lnTo>
                    <a:pt x="19649" y="13804"/>
                  </a:lnTo>
                  <a:lnTo>
                    <a:pt x="19465" y="13954"/>
                  </a:lnTo>
                  <a:lnTo>
                    <a:pt x="20370" y="13779"/>
                  </a:lnTo>
                  <a:lnTo>
                    <a:pt x="19566" y="13511"/>
                  </a:lnTo>
                  <a:close/>
                </a:path>
                <a:path w="21589" h="22860">
                  <a:moveTo>
                    <a:pt x="17921" y="12382"/>
                  </a:moveTo>
                  <a:lnTo>
                    <a:pt x="18465" y="13144"/>
                  </a:lnTo>
                  <a:lnTo>
                    <a:pt x="19566" y="13511"/>
                  </a:lnTo>
                  <a:lnTo>
                    <a:pt x="18757" y="12763"/>
                  </a:lnTo>
                  <a:lnTo>
                    <a:pt x="17921" y="12382"/>
                  </a:lnTo>
                  <a:close/>
                </a:path>
                <a:path w="21589" h="22860">
                  <a:moveTo>
                    <a:pt x="15138" y="11633"/>
                  </a:moveTo>
                  <a:lnTo>
                    <a:pt x="17195" y="12052"/>
                  </a:lnTo>
                  <a:lnTo>
                    <a:pt x="17921" y="12382"/>
                  </a:lnTo>
                  <a:lnTo>
                    <a:pt x="17767" y="12166"/>
                  </a:lnTo>
                  <a:lnTo>
                    <a:pt x="15138" y="11633"/>
                  </a:lnTo>
                  <a:close/>
                </a:path>
                <a:path w="21589" h="22860">
                  <a:moveTo>
                    <a:pt x="14630" y="11531"/>
                  </a:moveTo>
                  <a:lnTo>
                    <a:pt x="12611" y="11610"/>
                  </a:lnTo>
                  <a:lnTo>
                    <a:pt x="13614" y="11696"/>
                  </a:lnTo>
                  <a:lnTo>
                    <a:pt x="15132" y="11633"/>
                  </a:lnTo>
                  <a:lnTo>
                    <a:pt x="14630" y="11531"/>
                  </a:lnTo>
                  <a:close/>
                </a:path>
                <a:path w="21589" h="22860">
                  <a:moveTo>
                    <a:pt x="15773" y="11201"/>
                  </a:moveTo>
                  <a:lnTo>
                    <a:pt x="10718" y="11684"/>
                  </a:lnTo>
                  <a:lnTo>
                    <a:pt x="12611" y="11610"/>
                  </a:lnTo>
                  <a:lnTo>
                    <a:pt x="12141" y="11569"/>
                  </a:lnTo>
                  <a:lnTo>
                    <a:pt x="13550" y="11417"/>
                  </a:lnTo>
                  <a:lnTo>
                    <a:pt x="14909" y="11315"/>
                  </a:lnTo>
                  <a:lnTo>
                    <a:pt x="16631" y="11263"/>
                  </a:lnTo>
                  <a:lnTo>
                    <a:pt x="15773" y="11201"/>
                  </a:lnTo>
                  <a:close/>
                </a:path>
                <a:path w="21589" h="22860">
                  <a:moveTo>
                    <a:pt x="19138" y="10617"/>
                  </a:moveTo>
                  <a:lnTo>
                    <a:pt x="18186" y="10795"/>
                  </a:lnTo>
                  <a:lnTo>
                    <a:pt x="17398" y="11239"/>
                  </a:lnTo>
                  <a:lnTo>
                    <a:pt x="16631" y="11263"/>
                  </a:lnTo>
                  <a:lnTo>
                    <a:pt x="20370" y="11531"/>
                  </a:lnTo>
                  <a:lnTo>
                    <a:pt x="20929" y="10693"/>
                  </a:lnTo>
                  <a:lnTo>
                    <a:pt x="19938" y="10693"/>
                  </a:lnTo>
                  <a:lnTo>
                    <a:pt x="19138" y="10617"/>
                  </a:lnTo>
                  <a:close/>
                </a:path>
                <a:path w="21589" h="22860">
                  <a:moveTo>
                    <a:pt x="20950" y="9685"/>
                  </a:moveTo>
                  <a:lnTo>
                    <a:pt x="20548" y="10375"/>
                  </a:lnTo>
                  <a:lnTo>
                    <a:pt x="19938" y="10693"/>
                  </a:lnTo>
                  <a:lnTo>
                    <a:pt x="20929" y="10693"/>
                  </a:lnTo>
                  <a:lnTo>
                    <a:pt x="21412" y="9969"/>
                  </a:lnTo>
                  <a:lnTo>
                    <a:pt x="20950" y="9685"/>
                  </a:lnTo>
                  <a:close/>
                </a:path>
                <a:path w="21589" h="22860">
                  <a:moveTo>
                    <a:pt x="19909" y="9245"/>
                  </a:moveTo>
                  <a:lnTo>
                    <a:pt x="20235" y="9366"/>
                  </a:lnTo>
                  <a:lnTo>
                    <a:pt x="19909" y="9245"/>
                  </a:lnTo>
                  <a:close/>
                </a:path>
                <a:path w="21589" h="22860">
                  <a:moveTo>
                    <a:pt x="14858" y="6567"/>
                  </a:moveTo>
                  <a:lnTo>
                    <a:pt x="14935" y="7010"/>
                  </a:lnTo>
                  <a:lnTo>
                    <a:pt x="18732" y="8128"/>
                  </a:lnTo>
                  <a:lnTo>
                    <a:pt x="19862" y="9245"/>
                  </a:lnTo>
                  <a:lnTo>
                    <a:pt x="19354" y="8204"/>
                  </a:lnTo>
                  <a:lnTo>
                    <a:pt x="14858" y="6567"/>
                  </a:lnTo>
                  <a:close/>
                </a:path>
                <a:path w="21589" h="22860">
                  <a:moveTo>
                    <a:pt x="19875" y="9232"/>
                  </a:moveTo>
                  <a:close/>
                </a:path>
                <a:path w="21589" h="22860">
                  <a:moveTo>
                    <a:pt x="14611" y="5139"/>
                  </a:moveTo>
                  <a:lnTo>
                    <a:pt x="12725" y="5791"/>
                  </a:lnTo>
                  <a:lnTo>
                    <a:pt x="14858" y="6567"/>
                  </a:lnTo>
                  <a:lnTo>
                    <a:pt x="14611" y="5139"/>
                  </a:lnTo>
                  <a:close/>
                </a:path>
                <a:path w="21589" h="22860">
                  <a:moveTo>
                    <a:pt x="14541" y="4737"/>
                  </a:moveTo>
                  <a:lnTo>
                    <a:pt x="14611" y="5139"/>
                  </a:lnTo>
                  <a:lnTo>
                    <a:pt x="15375" y="4875"/>
                  </a:lnTo>
                  <a:lnTo>
                    <a:pt x="14541" y="4737"/>
                  </a:lnTo>
                  <a:close/>
                </a:path>
                <a:path w="21589" h="22860">
                  <a:moveTo>
                    <a:pt x="16001" y="4191"/>
                  </a:moveTo>
                  <a:lnTo>
                    <a:pt x="16179" y="4597"/>
                  </a:lnTo>
                  <a:lnTo>
                    <a:pt x="15375" y="4875"/>
                  </a:lnTo>
                  <a:lnTo>
                    <a:pt x="16382" y="5041"/>
                  </a:lnTo>
                  <a:lnTo>
                    <a:pt x="16001" y="4191"/>
                  </a:lnTo>
                  <a:close/>
                </a:path>
                <a:path w="21589" h="22860">
                  <a:moveTo>
                    <a:pt x="1190" y="625"/>
                  </a:moveTo>
                  <a:lnTo>
                    <a:pt x="1739" y="914"/>
                  </a:lnTo>
                  <a:lnTo>
                    <a:pt x="8089" y="1778"/>
                  </a:lnTo>
                  <a:lnTo>
                    <a:pt x="9401" y="1711"/>
                  </a:lnTo>
                  <a:lnTo>
                    <a:pt x="8851" y="1701"/>
                  </a:lnTo>
                  <a:lnTo>
                    <a:pt x="4724" y="1295"/>
                  </a:lnTo>
                  <a:lnTo>
                    <a:pt x="1190" y="625"/>
                  </a:lnTo>
                  <a:close/>
                </a:path>
                <a:path w="21589" h="22860">
                  <a:moveTo>
                    <a:pt x="0" y="0"/>
                  </a:moveTo>
                  <a:lnTo>
                    <a:pt x="155" y="1771"/>
                  </a:lnTo>
                  <a:lnTo>
                    <a:pt x="101" y="419"/>
                  </a:lnTo>
                  <a:lnTo>
                    <a:pt x="797" y="419"/>
                  </a:lnTo>
                  <a:lnTo>
                    <a:pt x="0" y="0"/>
                  </a:lnTo>
                  <a:close/>
                </a:path>
                <a:path w="21589" h="22860">
                  <a:moveTo>
                    <a:pt x="12318" y="1562"/>
                  </a:moveTo>
                  <a:lnTo>
                    <a:pt x="9401" y="1711"/>
                  </a:lnTo>
                  <a:lnTo>
                    <a:pt x="12622" y="1765"/>
                  </a:lnTo>
                  <a:lnTo>
                    <a:pt x="12318" y="1562"/>
                  </a:lnTo>
                  <a:close/>
                </a:path>
                <a:path w="21589" h="22860">
                  <a:moveTo>
                    <a:pt x="797" y="419"/>
                  </a:moveTo>
                  <a:lnTo>
                    <a:pt x="101" y="419"/>
                  </a:lnTo>
                  <a:lnTo>
                    <a:pt x="1190" y="625"/>
                  </a:lnTo>
                  <a:lnTo>
                    <a:pt x="797" y="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43806" y="2340504"/>
              <a:ext cx="64769" cy="13970"/>
            </a:xfrm>
            <a:custGeom>
              <a:avLst/>
              <a:gdLst/>
              <a:ahLst/>
              <a:cxnLst/>
              <a:rect l="l" t="t" r="r" b="b"/>
              <a:pathLst>
                <a:path w="64769" h="13969">
                  <a:moveTo>
                    <a:pt x="24142" y="13284"/>
                  </a:moveTo>
                  <a:lnTo>
                    <a:pt x="22618" y="13284"/>
                  </a:lnTo>
                  <a:lnTo>
                    <a:pt x="21043" y="13944"/>
                  </a:lnTo>
                  <a:lnTo>
                    <a:pt x="24142" y="13284"/>
                  </a:lnTo>
                  <a:close/>
                </a:path>
                <a:path w="64769" h="13969">
                  <a:moveTo>
                    <a:pt x="63137" y="10998"/>
                  </a:moveTo>
                  <a:lnTo>
                    <a:pt x="4152" y="10998"/>
                  </a:lnTo>
                  <a:lnTo>
                    <a:pt x="3543" y="11214"/>
                  </a:lnTo>
                  <a:lnTo>
                    <a:pt x="8140" y="11810"/>
                  </a:lnTo>
                  <a:lnTo>
                    <a:pt x="9804" y="11810"/>
                  </a:lnTo>
                  <a:lnTo>
                    <a:pt x="10629" y="11925"/>
                  </a:lnTo>
                  <a:lnTo>
                    <a:pt x="15354" y="13119"/>
                  </a:lnTo>
                  <a:lnTo>
                    <a:pt x="14922" y="13398"/>
                  </a:lnTo>
                  <a:lnTo>
                    <a:pt x="18326" y="13398"/>
                  </a:lnTo>
                  <a:lnTo>
                    <a:pt x="17843" y="13284"/>
                  </a:lnTo>
                  <a:lnTo>
                    <a:pt x="24142" y="13284"/>
                  </a:lnTo>
                  <a:lnTo>
                    <a:pt x="27241" y="12699"/>
                  </a:lnTo>
                  <a:lnTo>
                    <a:pt x="29616" y="12420"/>
                  </a:lnTo>
                  <a:lnTo>
                    <a:pt x="31229" y="12001"/>
                  </a:lnTo>
                  <a:lnTo>
                    <a:pt x="29514" y="11429"/>
                  </a:lnTo>
                  <a:lnTo>
                    <a:pt x="63106" y="11429"/>
                  </a:lnTo>
                  <a:lnTo>
                    <a:pt x="63137" y="10998"/>
                  </a:lnTo>
                  <a:close/>
                </a:path>
                <a:path w="64769" h="13969">
                  <a:moveTo>
                    <a:pt x="63079" y="11810"/>
                  </a:moveTo>
                  <a:lnTo>
                    <a:pt x="48425" y="11810"/>
                  </a:lnTo>
                  <a:lnTo>
                    <a:pt x="50419" y="13030"/>
                  </a:lnTo>
                  <a:lnTo>
                    <a:pt x="52222" y="12649"/>
                  </a:lnTo>
                  <a:lnTo>
                    <a:pt x="52920" y="12471"/>
                  </a:lnTo>
                  <a:lnTo>
                    <a:pt x="53619" y="12420"/>
                  </a:lnTo>
                  <a:lnTo>
                    <a:pt x="63037" y="12420"/>
                  </a:lnTo>
                  <a:lnTo>
                    <a:pt x="63079" y="11810"/>
                  </a:lnTo>
                  <a:close/>
                </a:path>
                <a:path w="64769" h="13969">
                  <a:moveTo>
                    <a:pt x="61353" y="12471"/>
                  </a:moveTo>
                  <a:lnTo>
                    <a:pt x="55867" y="12471"/>
                  </a:lnTo>
                  <a:lnTo>
                    <a:pt x="57746" y="12699"/>
                  </a:lnTo>
                  <a:lnTo>
                    <a:pt x="59512" y="12699"/>
                  </a:lnTo>
                  <a:lnTo>
                    <a:pt x="61353" y="12471"/>
                  </a:lnTo>
                  <a:close/>
                </a:path>
                <a:path w="64769" h="13969">
                  <a:moveTo>
                    <a:pt x="63037" y="12420"/>
                  </a:moveTo>
                  <a:lnTo>
                    <a:pt x="53619" y="12420"/>
                  </a:lnTo>
                  <a:lnTo>
                    <a:pt x="55029" y="12471"/>
                  </a:lnTo>
                  <a:lnTo>
                    <a:pt x="61353" y="12471"/>
                  </a:lnTo>
                  <a:lnTo>
                    <a:pt x="63017" y="12699"/>
                  </a:lnTo>
                  <a:lnTo>
                    <a:pt x="63037" y="12420"/>
                  </a:lnTo>
                  <a:close/>
                </a:path>
                <a:path w="64769" h="13969">
                  <a:moveTo>
                    <a:pt x="48367" y="11925"/>
                  </a:moveTo>
                  <a:lnTo>
                    <a:pt x="37934" y="11925"/>
                  </a:lnTo>
                  <a:lnTo>
                    <a:pt x="40017" y="12001"/>
                  </a:lnTo>
                  <a:lnTo>
                    <a:pt x="45516" y="12001"/>
                  </a:lnTo>
                  <a:lnTo>
                    <a:pt x="48120" y="12420"/>
                  </a:lnTo>
                  <a:lnTo>
                    <a:pt x="48367" y="11925"/>
                  </a:lnTo>
                  <a:close/>
                </a:path>
                <a:path w="64769" h="13969">
                  <a:moveTo>
                    <a:pt x="63106" y="11429"/>
                  </a:moveTo>
                  <a:lnTo>
                    <a:pt x="29514" y="11429"/>
                  </a:lnTo>
                  <a:lnTo>
                    <a:pt x="32562" y="11810"/>
                  </a:lnTo>
                  <a:lnTo>
                    <a:pt x="35547" y="12217"/>
                  </a:lnTo>
                  <a:lnTo>
                    <a:pt x="36944" y="11925"/>
                  </a:lnTo>
                  <a:lnTo>
                    <a:pt x="48367" y="11925"/>
                  </a:lnTo>
                  <a:lnTo>
                    <a:pt x="63079" y="11810"/>
                  </a:lnTo>
                  <a:lnTo>
                    <a:pt x="63106" y="11429"/>
                  </a:lnTo>
                  <a:close/>
                </a:path>
                <a:path w="64769" h="13969">
                  <a:moveTo>
                    <a:pt x="45516" y="12001"/>
                  </a:moveTo>
                  <a:lnTo>
                    <a:pt x="43408" y="12001"/>
                  </a:lnTo>
                  <a:lnTo>
                    <a:pt x="44018" y="12141"/>
                  </a:lnTo>
                  <a:lnTo>
                    <a:pt x="44627" y="12217"/>
                  </a:lnTo>
                  <a:lnTo>
                    <a:pt x="45516" y="12001"/>
                  </a:lnTo>
                  <a:close/>
                </a:path>
                <a:path w="64769" h="13969">
                  <a:moveTo>
                    <a:pt x="6223" y="0"/>
                  </a:moveTo>
                  <a:lnTo>
                    <a:pt x="4229" y="292"/>
                  </a:lnTo>
                  <a:lnTo>
                    <a:pt x="2019" y="761"/>
                  </a:lnTo>
                  <a:lnTo>
                    <a:pt x="444" y="1333"/>
                  </a:lnTo>
                  <a:lnTo>
                    <a:pt x="0" y="11810"/>
                  </a:lnTo>
                  <a:lnTo>
                    <a:pt x="114" y="10998"/>
                  </a:lnTo>
                  <a:lnTo>
                    <a:pt x="63137" y="10998"/>
                  </a:lnTo>
                  <a:lnTo>
                    <a:pt x="63322" y="8369"/>
                  </a:lnTo>
                  <a:lnTo>
                    <a:pt x="63322" y="7378"/>
                  </a:lnTo>
                  <a:lnTo>
                    <a:pt x="64401" y="6680"/>
                  </a:lnTo>
                  <a:lnTo>
                    <a:pt x="55460" y="5829"/>
                  </a:lnTo>
                  <a:lnTo>
                    <a:pt x="58191" y="5384"/>
                  </a:lnTo>
                  <a:lnTo>
                    <a:pt x="54013" y="5118"/>
                  </a:lnTo>
                  <a:lnTo>
                    <a:pt x="53035" y="4914"/>
                  </a:lnTo>
                  <a:lnTo>
                    <a:pt x="48234" y="3721"/>
                  </a:lnTo>
                  <a:lnTo>
                    <a:pt x="46253" y="3314"/>
                  </a:lnTo>
                  <a:lnTo>
                    <a:pt x="41535" y="1930"/>
                  </a:lnTo>
                  <a:lnTo>
                    <a:pt x="31635" y="1930"/>
                  </a:lnTo>
                  <a:lnTo>
                    <a:pt x="22936" y="1727"/>
                  </a:lnTo>
                  <a:lnTo>
                    <a:pt x="21755" y="1727"/>
                  </a:lnTo>
                  <a:lnTo>
                    <a:pt x="18503" y="634"/>
                  </a:lnTo>
                  <a:lnTo>
                    <a:pt x="10998" y="634"/>
                  </a:lnTo>
                  <a:lnTo>
                    <a:pt x="8623" y="292"/>
                  </a:lnTo>
                  <a:lnTo>
                    <a:pt x="6223" y="0"/>
                  </a:lnTo>
                  <a:close/>
                </a:path>
                <a:path w="64769" h="13969">
                  <a:moveTo>
                    <a:pt x="40843" y="1727"/>
                  </a:moveTo>
                  <a:lnTo>
                    <a:pt x="37592" y="1727"/>
                  </a:lnTo>
                  <a:lnTo>
                    <a:pt x="33616" y="1930"/>
                  </a:lnTo>
                  <a:lnTo>
                    <a:pt x="41535" y="1930"/>
                  </a:lnTo>
                  <a:lnTo>
                    <a:pt x="40843" y="1727"/>
                  </a:lnTo>
                  <a:close/>
                </a:path>
                <a:path w="64769" h="13969">
                  <a:moveTo>
                    <a:pt x="16929" y="0"/>
                  </a:moveTo>
                  <a:lnTo>
                    <a:pt x="16840" y="165"/>
                  </a:lnTo>
                  <a:lnTo>
                    <a:pt x="11645" y="292"/>
                  </a:lnTo>
                  <a:lnTo>
                    <a:pt x="10998" y="634"/>
                  </a:lnTo>
                  <a:lnTo>
                    <a:pt x="18503" y="634"/>
                  </a:lnTo>
                  <a:lnTo>
                    <a:pt x="17729" y="292"/>
                  </a:lnTo>
                  <a:lnTo>
                    <a:pt x="16929" y="0"/>
                  </a:lnTo>
                  <a:close/>
                </a:path>
              </a:pathLst>
            </a:custGeom>
            <a:solidFill>
              <a:srgbClr val="597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42345" y="2339872"/>
              <a:ext cx="65405" cy="15240"/>
            </a:xfrm>
            <a:custGeom>
              <a:avLst/>
              <a:gdLst/>
              <a:ahLst/>
              <a:cxnLst/>
              <a:rect l="l" t="t" r="r" b="b"/>
              <a:pathLst>
                <a:path w="65405" h="15239">
                  <a:moveTo>
                    <a:pt x="30109" y="13109"/>
                  </a:moveTo>
                  <a:lnTo>
                    <a:pt x="21760" y="13360"/>
                  </a:lnTo>
                  <a:lnTo>
                    <a:pt x="16814" y="13754"/>
                  </a:lnTo>
                  <a:lnTo>
                    <a:pt x="16814" y="13893"/>
                  </a:lnTo>
                  <a:lnTo>
                    <a:pt x="24866" y="14757"/>
                  </a:lnTo>
                  <a:lnTo>
                    <a:pt x="30109" y="13109"/>
                  </a:lnTo>
                  <a:close/>
                </a:path>
                <a:path w="65405" h="15239">
                  <a:moveTo>
                    <a:pt x="58667" y="12878"/>
                  </a:moveTo>
                  <a:lnTo>
                    <a:pt x="44453" y="12878"/>
                  </a:lnTo>
                  <a:lnTo>
                    <a:pt x="50914" y="13042"/>
                  </a:lnTo>
                  <a:lnTo>
                    <a:pt x="55003" y="13779"/>
                  </a:lnTo>
                  <a:lnTo>
                    <a:pt x="58667" y="12878"/>
                  </a:lnTo>
                  <a:close/>
                </a:path>
                <a:path w="65405" h="15239">
                  <a:moveTo>
                    <a:pt x="16811" y="13752"/>
                  </a:moveTo>
                  <a:close/>
                </a:path>
                <a:path w="65405" h="15239">
                  <a:moveTo>
                    <a:pt x="10647" y="11681"/>
                  </a:moveTo>
                  <a:lnTo>
                    <a:pt x="14122" y="12496"/>
                  </a:lnTo>
                  <a:lnTo>
                    <a:pt x="16811" y="13752"/>
                  </a:lnTo>
                  <a:lnTo>
                    <a:pt x="16776" y="12179"/>
                  </a:lnTo>
                  <a:lnTo>
                    <a:pt x="10647" y="11681"/>
                  </a:lnTo>
                  <a:close/>
                </a:path>
                <a:path w="65405" h="15239">
                  <a:moveTo>
                    <a:pt x="64765" y="8548"/>
                  </a:moveTo>
                  <a:lnTo>
                    <a:pt x="64493" y="9258"/>
                  </a:lnTo>
                  <a:lnTo>
                    <a:pt x="64480" y="9969"/>
                  </a:lnTo>
                  <a:lnTo>
                    <a:pt x="64577" y="13335"/>
                  </a:lnTo>
                  <a:lnTo>
                    <a:pt x="65163" y="13411"/>
                  </a:lnTo>
                  <a:lnTo>
                    <a:pt x="64732" y="9969"/>
                  </a:lnTo>
                  <a:lnTo>
                    <a:pt x="64765" y="8548"/>
                  </a:lnTo>
                  <a:close/>
                </a:path>
                <a:path w="65405" h="15239">
                  <a:moveTo>
                    <a:pt x="59499" y="12674"/>
                  </a:moveTo>
                  <a:lnTo>
                    <a:pt x="64477" y="13335"/>
                  </a:lnTo>
                  <a:lnTo>
                    <a:pt x="59499" y="12674"/>
                  </a:lnTo>
                  <a:close/>
                </a:path>
                <a:path w="65405" h="15239">
                  <a:moveTo>
                    <a:pt x="32423" y="12382"/>
                  </a:moveTo>
                  <a:lnTo>
                    <a:pt x="30109" y="13109"/>
                  </a:lnTo>
                  <a:lnTo>
                    <a:pt x="32854" y="13027"/>
                  </a:lnTo>
                  <a:lnTo>
                    <a:pt x="44453" y="12878"/>
                  </a:lnTo>
                  <a:lnTo>
                    <a:pt x="58667" y="12878"/>
                  </a:lnTo>
                  <a:lnTo>
                    <a:pt x="58982" y="12801"/>
                  </a:lnTo>
                  <a:lnTo>
                    <a:pt x="48336" y="12801"/>
                  </a:lnTo>
                  <a:lnTo>
                    <a:pt x="32423" y="12382"/>
                  </a:lnTo>
                  <a:close/>
                </a:path>
                <a:path w="65405" h="15239">
                  <a:moveTo>
                    <a:pt x="56730" y="12331"/>
                  </a:moveTo>
                  <a:lnTo>
                    <a:pt x="48336" y="12801"/>
                  </a:lnTo>
                  <a:lnTo>
                    <a:pt x="58982" y="12801"/>
                  </a:lnTo>
                  <a:lnTo>
                    <a:pt x="59457" y="12684"/>
                  </a:lnTo>
                  <a:lnTo>
                    <a:pt x="56730" y="12331"/>
                  </a:lnTo>
                  <a:close/>
                </a:path>
                <a:path w="65405" h="15239">
                  <a:moveTo>
                    <a:pt x="3352" y="9969"/>
                  </a:moveTo>
                  <a:lnTo>
                    <a:pt x="1460" y="12446"/>
                  </a:lnTo>
                  <a:lnTo>
                    <a:pt x="2552" y="11023"/>
                  </a:lnTo>
                  <a:lnTo>
                    <a:pt x="7844" y="11023"/>
                  </a:lnTo>
                  <a:lnTo>
                    <a:pt x="3352" y="9969"/>
                  </a:lnTo>
                  <a:close/>
                </a:path>
                <a:path w="65405" h="15239">
                  <a:moveTo>
                    <a:pt x="7844" y="11023"/>
                  </a:moveTo>
                  <a:lnTo>
                    <a:pt x="2552" y="11023"/>
                  </a:lnTo>
                  <a:lnTo>
                    <a:pt x="10647" y="11681"/>
                  </a:lnTo>
                  <a:lnTo>
                    <a:pt x="7844" y="11023"/>
                  </a:lnTo>
                  <a:close/>
                </a:path>
                <a:path w="65405" h="15239">
                  <a:moveTo>
                    <a:pt x="64921" y="7647"/>
                  </a:moveTo>
                  <a:lnTo>
                    <a:pt x="64765" y="8548"/>
                  </a:lnTo>
                  <a:lnTo>
                    <a:pt x="65087" y="7708"/>
                  </a:lnTo>
                  <a:lnTo>
                    <a:pt x="64921" y="7647"/>
                  </a:lnTo>
                  <a:close/>
                </a:path>
                <a:path w="65405" h="15239">
                  <a:moveTo>
                    <a:pt x="65189" y="6096"/>
                  </a:moveTo>
                  <a:lnTo>
                    <a:pt x="62075" y="6593"/>
                  </a:lnTo>
                  <a:lnTo>
                    <a:pt x="64921" y="7647"/>
                  </a:lnTo>
                  <a:lnTo>
                    <a:pt x="65189" y="6096"/>
                  </a:lnTo>
                  <a:close/>
                </a:path>
                <a:path w="65405" h="15239">
                  <a:moveTo>
                    <a:pt x="15201" y="888"/>
                  </a:moveTo>
                  <a:lnTo>
                    <a:pt x="18554" y="2286"/>
                  </a:lnTo>
                  <a:lnTo>
                    <a:pt x="33220" y="2586"/>
                  </a:lnTo>
                  <a:lnTo>
                    <a:pt x="41897" y="3152"/>
                  </a:lnTo>
                  <a:lnTo>
                    <a:pt x="50497" y="4343"/>
                  </a:lnTo>
                  <a:lnTo>
                    <a:pt x="59131" y="6426"/>
                  </a:lnTo>
                  <a:lnTo>
                    <a:pt x="60502" y="6845"/>
                  </a:lnTo>
                  <a:lnTo>
                    <a:pt x="62075" y="6593"/>
                  </a:lnTo>
                  <a:lnTo>
                    <a:pt x="58136" y="5135"/>
                  </a:lnTo>
                  <a:lnTo>
                    <a:pt x="49882" y="3497"/>
                  </a:lnTo>
                  <a:lnTo>
                    <a:pt x="41480" y="2675"/>
                  </a:lnTo>
                  <a:lnTo>
                    <a:pt x="34086" y="2565"/>
                  </a:lnTo>
                  <a:lnTo>
                    <a:pt x="26025" y="2105"/>
                  </a:lnTo>
                  <a:lnTo>
                    <a:pt x="17910" y="1041"/>
                  </a:lnTo>
                  <a:lnTo>
                    <a:pt x="15201" y="888"/>
                  </a:lnTo>
                  <a:close/>
                </a:path>
                <a:path w="65405" h="15239">
                  <a:moveTo>
                    <a:pt x="13068" y="0"/>
                  </a:moveTo>
                  <a:lnTo>
                    <a:pt x="0" y="1778"/>
                  </a:lnTo>
                  <a:lnTo>
                    <a:pt x="1711" y="6519"/>
                  </a:lnTo>
                  <a:lnTo>
                    <a:pt x="1905" y="1955"/>
                  </a:lnTo>
                  <a:lnTo>
                    <a:pt x="9837" y="586"/>
                  </a:lnTo>
                  <a:lnTo>
                    <a:pt x="14476" y="586"/>
                  </a:lnTo>
                  <a:lnTo>
                    <a:pt x="13068" y="0"/>
                  </a:lnTo>
                  <a:close/>
                </a:path>
                <a:path w="65405" h="15239">
                  <a:moveTo>
                    <a:pt x="14476" y="586"/>
                  </a:moveTo>
                  <a:lnTo>
                    <a:pt x="9837" y="586"/>
                  </a:lnTo>
                  <a:lnTo>
                    <a:pt x="15201" y="888"/>
                  </a:lnTo>
                  <a:lnTo>
                    <a:pt x="14476" y="5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50085" y="2344280"/>
              <a:ext cx="54610" cy="8890"/>
            </a:xfrm>
            <a:custGeom>
              <a:avLst/>
              <a:gdLst/>
              <a:ahLst/>
              <a:cxnLst/>
              <a:rect l="l" t="t" r="r" b="b"/>
              <a:pathLst>
                <a:path w="54610" h="8889">
                  <a:moveTo>
                    <a:pt x="1765" y="4394"/>
                  </a:moveTo>
                  <a:lnTo>
                    <a:pt x="1625" y="4762"/>
                  </a:lnTo>
                  <a:lnTo>
                    <a:pt x="1765" y="4406"/>
                  </a:lnTo>
                  <a:close/>
                </a:path>
                <a:path w="54610" h="8889">
                  <a:moveTo>
                    <a:pt x="1803" y="6413"/>
                  </a:moveTo>
                  <a:lnTo>
                    <a:pt x="1752" y="6540"/>
                  </a:lnTo>
                  <a:lnTo>
                    <a:pt x="1803" y="6413"/>
                  </a:lnTo>
                  <a:close/>
                </a:path>
                <a:path w="54610" h="8889">
                  <a:moveTo>
                    <a:pt x="1854" y="63"/>
                  </a:moveTo>
                  <a:lnTo>
                    <a:pt x="1257" y="457"/>
                  </a:lnTo>
                  <a:lnTo>
                    <a:pt x="647" y="812"/>
                  </a:lnTo>
                  <a:lnTo>
                    <a:pt x="0" y="1117"/>
                  </a:lnTo>
                  <a:lnTo>
                    <a:pt x="647" y="825"/>
                  </a:lnTo>
                  <a:lnTo>
                    <a:pt x="1257" y="469"/>
                  </a:lnTo>
                  <a:lnTo>
                    <a:pt x="1854" y="63"/>
                  </a:lnTo>
                  <a:close/>
                </a:path>
                <a:path w="54610" h="8889">
                  <a:moveTo>
                    <a:pt x="1930" y="6159"/>
                  </a:moveTo>
                  <a:lnTo>
                    <a:pt x="1803" y="6413"/>
                  </a:lnTo>
                  <a:lnTo>
                    <a:pt x="1930" y="6159"/>
                  </a:lnTo>
                  <a:close/>
                </a:path>
                <a:path w="54610" h="8889">
                  <a:moveTo>
                    <a:pt x="1993" y="3632"/>
                  </a:moveTo>
                  <a:lnTo>
                    <a:pt x="1765" y="4394"/>
                  </a:lnTo>
                  <a:lnTo>
                    <a:pt x="1879" y="4025"/>
                  </a:lnTo>
                  <a:lnTo>
                    <a:pt x="1993" y="3632"/>
                  </a:lnTo>
                  <a:close/>
                </a:path>
                <a:path w="54610" h="8889">
                  <a:moveTo>
                    <a:pt x="2616" y="4241"/>
                  </a:moveTo>
                  <a:lnTo>
                    <a:pt x="2184" y="5067"/>
                  </a:lnTo>
                  <a:lnTo>
                    <a:pt x="2616" y="4254"/>
                  </a:lnTo>
                  <a:close/>
                </a:path>
                <a:path w="54610" h="8889">
                  <a:moveTo>
                    <a:pt x="3060" y="3429"/>
                  </a:moveTo>
                  <a:lnTo>
                    <a:pt x="2616" y="4241"/>
                  </a:lnTo>
                  <a:lnTo>
                    <a:pt x="3060" y="3441"/>
                  </a:lnTo>
                  <a:close/>
                </a:path>
                <a:path w="54610" h="8889">
                  <a:moveTo>
                    <a:pt x="4152" y="2235"/>
                  </a:moveTo>
                  <a:lnTo>
                    <a:pt x="4038" y="2870"/>
                  </a:lnTo>
                  <a:lnTo>
                    <a:pt x="3860" y="3454"/>
                  </a:lnTo>
                  <a:lnTo>
                    <a:pt x="4051" y="2870"/>
                  </a:lnTo>
                  <a:lnTo>
                    <a:pt x="4152" y="2235"/>
                  </a:lnTo>
                  <a:close/>
                </a:path>
                <a:path w="54610" h="8889">
                  <a:moveTo>
                    <a:pt x="4711" y="2197"/>
                  </a:moveTo>
                  <a:lnTo>
                    <a:pt x="4521" y="3479"/>
                  </a:lnTo>
                  <a:lnTo>
                    <a:pt x="4610" y="2971"/>
                  </a:lnTo>
                  <a:lnTo>
                    <a:pt x="4711" y="2197"/>
                  </a:lnTo>
                  <a:close/>
                </a:path>
                <a:path w="54610" h="8889">
                  <a:moveTo>
                    <a:pt x="5372" y="2006"/>
                  </a:moveTo>
                  <a:lnTo>
                    <a:pt x="5308" y="2362"/>
                  </a:lnTo>
                  <a:lnTo>
                    <a:pt x="5245" y="2730"/>
                  </a:lnTo>
                  <a:lnTo>
                    <a:pt x="5181" y="3086"/>
                  </a:lnTo>
                  <a:lnTo>
                    <a:pt x="5321" y="2578"/>
                  </a:lnTo>
                  <a:lnTo>
                    <a:pt x="5372" y="2006"/>
                  </a:lnTo>
                  <a:close/>
                </a:path>
                <a:path w="54610" h="8889">
                  <a:moveTo>
                    <a:pt x="6604" y="5016"/>
                  </a:moveTo>
                  <a:lnTo>
                    <a:pt x="6362" y="5549"/>
                  </a:lnTo>
                  <a:lnTo>
                    <a:pt x="6604" y="5016"/>
                  </a:lnTo>
                  <a:close/>
                </a:path>
                <a:path w="54610" h="8889">
                  <a:moveTo>
                    <a:pt x="10388" y="177"/>
                  </a:moveTo>
                  <a:lnTo>
                    <a:pt x="10287" y="965"/>
                  </a:lnTo>
                  <a:lnTo>
                    <a:pt x="10121" y="1371"/>
                  </a:lnTo>
                  <a:lnTo>
                    <a:pt x="9626" y="2057"/>
                  </a:lnTo>
                  <a:lnTo>
                    <a:pt x="10096" y="1524"/>
                  </a:lnTo>
                  <a:lnTo>
                    <a:pt x="10325" y="965"/>
                  </a:lnTo>
                  <a:lnTo>
                    <a:pt x="10388" y="177"/>
                  </a:lnTo>
                  <a:close/>
                </a:path>
                <a:path w="54610" h="8889">
                  <a:moveTo>
                    <a:pt x="11137" y="0"/>
                  </a:moveTo>
                  <a:lnTo>
                    <a:pt x="10985" y="1333"/>
                  </a:lnTo>
                  <a:lnTo>
                    <a:pt x="11061" y="825"/>
                  </a:lnTo>
                  <a:lnTo>
                    <a:pt x="11137" y="0"/>
                  </a:lnTo>
                  <a:close/>
                </a:path>
                <a:path w="54610" h="8889">
                  <a:moveTo>
                    <a:pt x="11899" y="4699"/>
                  </a:moveTo>
                  <a:lnTo>
                    <a:pt x="11557" y="4914"/>
                  </a:lnTo>
                  <a:lnTo>
                    <a:pt x="11899" y="4699"/>
                  </a:lnTo>
                  <a:close/>
                </a:path>
                <a:path w="54610" h="8889">
                  <a:moveTo>
                    <a:pt x="12230" y="5918"/>
                  </a:moveTo>
                  <a:lnTo>
                    <a:pt x="10985" y="6477"/>
                  </a:lnTo>
                  <a:lnTo>
                    <a:pt x="12192" y="5956"/>
                  </a:lnTo>
                  <a:close/>
                </a:path>
                <a:path w="54610" h="8889">
                  <a:moveTo>
                    <a:pt x="12903" y="5219"/>
                  </a:moveTo>
                  <a:lnTo>
                    <a:pt x="12230" y="5918"/>
                  </a:lnTo>
                  <a:lnTo>
                    <a:pt x="12839" y="5321"/>
                  </a:lnTo>
                  <a:close/>
                </a:path>
                <a:path w="54610" h="8889">
                  <a:moveTo>
                    <a:pt x="13982" y="6553"/>
                  </a:moveTo>
                  <a:lnTo>
                    <a:pt x="13677" y="7061"/>
                  </a:lnTo>
                  <a:lnTo>
                    <a:pt x="13982" y="6565"/>
                  </a:lnTo>
                  <a:close/>
                </a:path>
                <a:path w="54610" h="8889">
                  <a:moveTo>
                    <a:pt x="14681" y="7188"/>
                  </a:moveTo>
                  <a:lnTo>
                    <a:pt x="13931" y="7975"/>
                  </a:lnTo>
                  <a:lnTo>
                    <a:pt x="14681" y="7188"/>
                  </a:lnTo>
                  <a:close/>
                </a:path>
                <a:path w="54610" h="8889">
                  <a:moveTo>
                    <a:pt x="16560" y="4902"/>
                  </a:moveTo>
                  <a:lnTo>
                    <a:pt x="16078" y="5740"/>
                  </a:lnTo>
                  <a:lnTo>
                    <a:pt x="16560" y="4914"/>
                  </a:lnTo>
                  <a:close/>
                </a:path>
                <a:path w="54610" h="8889">
                  <a:moveTo>
                    <a:pt x="18796" y="6235"/>
                  </a:moveTo>
                  <a:lnTo>
                    <a:pt x="18415" y="6832"/>
                  </a:lnTo>
                  <a:lnTo>
                    <a:pt x="18034" y="7581"/>
                  </a:lnTo>
                  <a:lnTo>
                    <a:pt x="18453" y="6819"/>
                  </a:lnTo>
                  <a:lnTo>
                    <a:pt x="18796" y="6235"/>
                  </a:lnTo>
                  <a:close/>
                </a:path>
                <a:path w="54610" h="8889">
                  <a:moveTo>
                    <a:pt x="19024" y="800"/>
                  </a:moveTo>
                  <a:lnTo>
                    <a:pt x="18884" y="1651"/>
                  </a:lnTo>
                  <a:lnTo>
                    <a:pt x="18592" y="2273"/>
                  </a:lnTo>
                  <a:lnTo>
                    <a:pt x="17945" y="2857"/>
                  </a:lnTo>
                  <a:lnTo>
                    <a:pt x="18592" y="2311"/>
                  </a:lnTo>
                  <a:lnTo>
                    <a:pt x="18948" y="1651"/>
                  </a:lnTo>
                  <a:lnTo>
                    <a:pt x="19024" y="800"/>
                  </a:lnTo>
                  <a:close/>
                </a:path>
                <a:path w="54610" h="8889">
                  <a:moveTo>
                    <a:pt x="19405" y="5473"/>
                  </a:moveTo>
                  <a:lnTo>
                    <a:pt x="18796" y="6235"/>
                  </a:lnTo>
                  <a:lnTo>
                    <a:pt x="19405" y="5486"/>
                  </a:lnTo>
                  <a:close/>
                </a:path>
                <a:path w="54610" h="8889">
                  <a:moveTo>
                    <a:pt x="21920" y="3213"/>
                  </a:moveTo>
                  <a:lnTo>
                    <a:pt x="21183" y="5067"/>
                  </a:lnTo>
                  <a:lnTo>
                    <a:pt x="21767" y="4356"/>
                  </a:lnTo>
                  <a:lnTo>
                    <a:pt x="21907" y="4076"/>
                  </a:lnTo>
                  <a:lnTo>
                    <a:pt x="21920" y="3213"/>
                  </a:lnTo>
                  <a:close/>
                </a:path>
                <a:path w="54610" h="8889">
                  <a:moveTo>
                    <a:pt x="24104" y="3695"/>
                  </a:moveTo>
                  <a:lnTo>
                    <a:pt x="23647" y="5461"/>
                  </a:lnTo>
                  <a:lnTo>
                    <a:pt x="23926" y="4584"/>
                  </a:lnTo>
                  <a:lnTo>
                    <a:pt x="24104" y="3695"/>
                  </a:lnTo>
                  <a:close/>
                </a:path>
                <a:path w="54610" h="8889">
                  <a:moveTo>
                    <a:pt x="24663" y="3568"/>
                  </a:moveTo>
                  <a:lnTo>
                    <a:pt x="24409" y="5219"/>
                  </a:lnTo>
                  <a:lnTo>
                    <a:pt x="24587" y="4445"/>
                  </a:lnTo>
                  <a:lnTo>
                    <a:pt x="24663" y="3568"/>
                  </a:lnTo>
                  <a:close/>
                </a:path>
                <a:path w="54610" h="8889">
                  <a:moveTo>
                    <a:pt x="25196" y="3632"/>
                  </a:moveTo>
                  <a:lnTo>
                    <a:pt x="24904" y="5359"/>
                  </a:lnTo>
                  <a:lnTo>
                    <a:pt x="25120" y="4495"/>
                  </a:lnTo>
                  <a:lnTo>
                    <a:pt x="25196" y="3632"/>
                  </a:lnTo>
                  <a:close/>
                </a:path>
                <a:path w="54610" h="8889">
                  <a:moveTo>
                    <a:pt x="25806" y="4102"/>
                  </a:moveTo>
                  <a:lnTo>
                    <a:pt x="25400" y="5816"/>
                  </a:lnTo>
                  <a:lnTo>
                    <a:pt x="25692" y="4965"/>
                  </a:lnTo>
                  <a:lnTo>
                    <a:pt x="25806" y="4102"/>
                  </a:lnTo>
                  <a:close/>
                </a:path>
                <a:path w="54610" h="8889">
                  <a:moveTo>
                    <a:pt x="26352" y="5676"/>
                  </a:moveTo>
                  <a:lnTo>
                    <a:pt x="26009" y="6578"/>
                  </a:lnTo>
                  <a:lnTo>
                    <a:pt x="26352" y="5816"/>
                  </a:lnTo>
                  <a:lnTo>
                    <a:pt x="26352" y="5676"/>
                  </a:lnTo>
                  <a:close/>
                </a:path>
                <a:path w="54610" h="8889">
                  <a:moveTo>
                    <a:pt x="26797" y="5346"/>
                  </a:moveTo>
                  <a:lnTo>
                    <a:pt x="26416" y="6362"/>
                  </a:lnTo>
                  <a:lnTo>
                    <a:pt x="26797" y="5359"/>
                  </a:lnTo>
                  <a:close/>
                </a:path>
                <a:path w="54610" h="8889">
                  <a:moveTo>
                    <a:pt x="27470" y="4559"/>
                  </a:moveTo>
                  <a:lnTo>
                    <a:pt x="27203" y="5067"/>
                  </a:lnTo>
                  <a:lnTo>
                    <a:pt x="27317" y="4876"/>
                  </a:lnTo>
                  <a:lnTo>
                    <a:pt x="27470" y="4559"/>
                  </a:lnTo>
                  <a:close/>
                </a:path>
                <a:path w="54610" h="8889">
                  <a:moveTo>
                    <a:pt x="27813" y="5181"/>
                  </a:moveTo>
                  <a:lnTo>
                    <a:pt x="27457" y="5930"/>
                  </a:lnTo>
                  <a:lnTo>
                    <a:pt x="27101" y="6540"/>
                  </a:lnTo>
                  <a:lnTo>
                    <a:pt x="27508" y="5892"/>
                  </a:lnTo>
                  <a:lnTo>
                    <a:pt x="27813" y="5181"/>
                  </a:lnTo>
                  <a:close/>
                </a:path>
                <a:path w="54610" h="8889">
                  <a:moveTo>
                    <a:pt x="29044" y="5956"/>
                  </a:moveTo>
                  <a:lnTo>
                    <a:pt x="28613" y="6464"/>
                  </a:lnTo>
                  <a:lnTo>
                    <a:pt x="28206" y="6985"/>
                  </a:lnTo>
                  <a:lnTo>
                    <a:pt x="29044" y="5956"/>
                  </a:lnTo>
                  <a:close/>
                </a:path>
                <a:path w="54610" h="8889">
                  <a:moveTo>
                    <a:pt x="31546" y="2540"/>
                  </a:moveTo>
                  <a:lnTo>
                    <a:pt x="31318" y="3568"/>
                  </a:lnTo>
                  <a:lnTo>
                    <a:pt x="31521" y="3060"/>
                  </a:lnTo>
                  <a:lnTo>
                    <a:pt x="31546" y="2540"/>
                  </a:lnTo>
                  <a:close/>
                </a:path>
                <a:path w="54610" h="8889">
                  <a:moveTo>
                    <a:pt x="32410" y="3619"/>
                  </a:moveTo>
                  <a:lnTo>
                    <a:pt x="32042" y="4470"/>
                  </a:lnTo>
                  <a:lnTo>
                    <a:pt x="32385" y="3733"/>
                  </a:lnTo>
                  <a:close/>
                </a:path>
                <a:path w="54610" h="8889">
                  <a:moveTo>
                    <a:pt x="33489" y="2540"/>
                  </a:moveTo>
                  <a:lnTo>
                    <a:pt x="33185" y="3556"/>
                  </a:lnTo>
                  <a:lnTo>
                    <a:pt x="33413" y="3086"/>
                  </a:lnTo>
                  <a:lnTo>
                    <a:pt x="33489" y="2540"/>
                  </a:lnTo>
                  <a:close/>
                </a:path>
                <a:path w="54610" h="8889">
                  <a:moveTo>
                    <a:pt x="35598" y="5702"/>
                  </a:moveTo>
                  <a:lnTo>
                    <a:pt x="35458" y="6362"/>
                  </a:lnTo>
                  <a:lnTo>
                    <a:pt x="35598" y="5715"/>
                  </a:lnTo>
                  <a:close/>
                </a:path>
                <a:path w="54610" h="8889">
                  <a:moveTo>
                    <a:pt x="35915" y="6096"/>
                  </a:moveTo>
                  <a:lnTo>
                    <a:pt x="35687" y="6591"/>
                  </a:lnTo>
                  <a:lnTo>
                    <a:pt x="35318" y="6997"/>
                  </a:lnTo>
                  <a:lnTo>
                    <a:pt x="35712" y="6578"/>
                  </a:lnTo>
                  <a:lnTo>
                    <a:pt x="35915" y="6096"/>
                  </a:lnTo>
                  <a:close/>
                </a:path>
                <a:path w="54610" h="8889">
                  <a:moveTo>
                    <a:pt x="37299" y="3949"/>
                  </a:moveTo>
                  <a:lnTo>
                    <a:pt x="37134" y="4292"/>
                  </a:lnTo>
                  <a:lnTo>
                    <a:pt x="37299" y="3949"/>
                  </a:lnTo>
                  <a:close/>
                </a:path>
                <a:path w="54610" h="8889">
                  <a:moveTo>
                    <a:pt x="38646" y="4597"/>
                  </a:moveTo>
                  <a:lnTo>
                    <a:pt x="38455" y="5003"/>
                  </a:lnTo>
                  <a:lnTo>
                    <a:pt x="38646" y="4597"/>
                  </a:lnTo>
                  <a:close/>
                </a:path>
                <a:path w="54610" h="8889">
                  <a:moveTo>
                    <a:pt x="39865" y="2286"/>
                  </a:moveTo>
                  <a:lnTo>
                    <a:pt x="39395" y="2400"/>
                  </a:lnTo>
                  <a:lnTo>
                    <a:pt x="39865" y="2286"/>
                  </a:lnTo>
                  <a:close/>
                </a:path>
                <a:path w="54610" h="8889">
                  <a:moveTo>
                    <a:pt x="40398" y="5549"/>
                  </a:moveTo>
                  <a:lnTo>
                    <a:pt x="40246" y="6565"/>
                  </a:lnTo>
                  <a:lnTo>
                    <a:pt x="40398" y="6159"/>
                  </a:lnTo>
                  <a:lnTo>
                    <a:pt x="40398" y="5549"/>
                  </a:lnTo>
                  <a:close/>
                </a:path>
                <a:path w="54610" h="8889">
                  <a:moveTo>
                    <a:pt x="41160" y="5943"/>
                  </a:moveTo>
                  <a:lnTo>
                    <a:pt x="40932" y="6807"/>
                  </a:lnTo>
                  <a:lnTo>
                    <a:pt x="39992" y="7924"/>
                  </a:lnTo>
                  <a:lnTo>
                    <a:pt x="40652" y="7391"/>
                  </a:lnTo>
                  <a:lnTo>
                    <a:pt x="41033" y="6731"/>
                  </a:lnTo>
                  <a:lnTo>
                    <a:pt x="41160" y="5943"/>
                  </a:lnTo>
                  <a:close/>
                </a:path>
                <a:path w="54610" h="8889">
                  <a:moveTo>
                    <a:pt x="43726" y="4610"/>
                  </a:moveTo>
                  <a:lnTo>
                    <a:pt x="43700" y="4762"/>
                  </a:lnTo>
                  <a:lnTo>
                    <a:pt x="43726" y="4622"/>
                  </a:lnTo>
                  <a:close/>
                </a:path>
                <a:path w="54610" h="8889">
                  <a:moveTo>
                    <a:pt x="44297" y="3822"/>
                  </a:moveTo>
                  <a:lnTo>
                    <a:pt x="43853" y="5156"/>
                  </a:lnTo>
                  <a:lnTo>
                    <a:pt x="44196" y="4521"/>
                  </a:lnTo>
                  <a:lnTo>
                    <a:pt x="44297" y="3822"/>
                  </a:lnTo>
                  <a:close/>
                </a:path>
                <a:path w="54610" h="8889">
                  <a:moveTo>
                    <a:pt x="44640" y="7124"/>
                  </a:moveTo>
                  <a:lnTo>
                    <a:pt x="43853" y="7886"/>
                  </a:lnTo>
                  <a:lnTo>
                    <a:pt x="44323" y="7581"/>
                  </a:lnTo>
                  <a:lnTo>
                    <a:pt x="44640" y="7124"/>
                  </a:lnTo>
                  <a:close/>
                </a:path>
                <a:path w="54610" h="8889">
                  <a:moveTo>
                    <a:pt x="44665" y="5372"/>
                  </a:moveTo>
                  <a:lnTo>
                    <a:pt x="44450" y="5943"/>
                  </a:lnTo>
                  <a:lnTo>
                    <a:pt x="44665" y="5384"/>
                  </a:lnTo>
                  <a:close/>
                </a:path>
                <a:path w="54610" h="8889">
                  <a:moveTo>
                    <a:pt x="44932" y="4838"/>
                  </a:moveTo>
                  <a:lnTo>
                    <a:pt x="44665" y="5372"/>
                  </a:lnTo>
                  <a:lnTo>
                    <a:pt x="44932" y="4851"/>
                  </a:lnTo>
                  <a:close/>
                </a:path>
                <a:path w="54610" h="8889">
                  <a:moveTo>
                    <a:pt x="45237" y="7124"/>
                  </a:moveTo>
                  <a:lnTo>
                    <a:pt x="44691" y="8153"/>
                  </a:lnTo>
                  <a:lnTo>
                    <a:pt x="45046" y="7670"/>
                  </a:lnTo>
                  <a:lnTo>
                    <a:pt x="45237" y="7124"/>
                  </a:lnTo>
                  <a:close/>
                </a:path>
                <a:path w="54610" h="8889">
                  <a:moveTo>
                    <a:pt x="45808" y="7404"/>
                  </a:moveTo>
                  <a:lnTo>
                    <a:pt x="44970" y="8661"/>
                  </a:lnTo>
                  <a:lnTo>
                    <a:pt x="45529" y="8089"/>
                  </a:lnTo>
                  <a:lnTo>
                    <a:pt x="45808" y="7404"/>
                  </a:lnTo>
                  <a:close/>
                </a:path>
                <a:path w="54610" h="8889">
                  <a:moveTo>
                    <a:pt x="45885" y="4851"/>
                  </a:moveTo>
                  <a:lnTo>
                    <a:pt x="45453" y="6172"/>
                  </a:lnTo>
                  <a:lnTo>
                    <a:pt x="45732" y="5537"/>
                  </a:lnTo>
                  <a:lnTo>
                    <a:pt x="45885" y="4851"/>
                  </a:lnTo>
                  <a:close/>
                </a:path>
                <a:path w="54610" h="8889">
                  <a:moveTo>
                    <a:pt x="47421" y="6108"/>
                  </a:moveTo>
                  <a:lnTo>
                    <a:pt x="47167" y="6680"/>
                  </a:lnTo>
                  <a:lnTo>
                    <a:pt x="47421" y="6108"/>
                  </a:lnTo>
                  <a:close/>
                </a:path>
                <a:path w="54610" h="8889">
                  <a:moveTo>
                    <a:pt x="50507" y="5715"/>
                  </a:moveTo>
                  <a:lnTo>
                    <a:pt x="49771" y="6565"/>
                  </a:lnTo>
                  <a:lnTo>
                    <a:pt x="50292" y="6057"/>
                  </a:lnTo>
                  <a:lnTo>
                    <a:pt x="50507" y="5715"/>
                  </a:lnTo>
                  <a:close/>
                </a:path>
                <a:path w="54610" h="8889">
                  <a:moveTo>
                    <a:pt x="50939" y="4762"/>
                  </a:moveTo>
                  <a:lnTo>
                    <a:pt x="50673" y="5448"/>
                  </a:lnTo>
                  <a:lnTo>
                    <a:pt x="50507" y="5715"/>
                  </a:lnTo>
                  <a:lnTo>
                    <a:pt x="50660" y="5537"/>
                  </a:lnTo>
                  <a:lnTo>
                    <a:pt x="50939" y="4762"/>
                  </a:lnTo>
                  <a:close/>
                </a:path>
                <a:path w="54610" h="8889">
                  <a:moveTo>
                    <a:pt x="51447" y="7315"/>
                  </a:moveTo>
                  <a:lnTo>
                    <a:pt x="51092" y="7442"/>
                  </a:lnTo>
                  <a:lnTo>
                    <a:pt x="51447" y="7327"/>
                  </a:lnTo>
                  <a:close/>
                </a:path>
                <a:path w="54610" h="8889">
                  <a:moveTo>
                    <a:pt x="51943" y="5181"/>
                  </a:moveTo>
                  <a:lnTo>
                    <a:pt x="51168" y="6400"/>
                  </a:lnTo>
                  <a:lnTo>
                    <a:pt x="51600" y="5867"/>
                  </a:lnTo>
                  <a:lnTo>
                    <a:pt x="51943" y="5181"/>
                  </a:lnTo>
                  <a:close/>
                </a:path>
                <a:path w="54610" h="8889">
                  <a:moveTo>
                    <a:pt x="52044" y="6261"/>
                  </a:moveTo>
                  <a:lnTo>
                    <a:pt x="51676" y="6756"/>
                  </a:lnTo>
                  <a:lnTo>
                    <a:pt x="52044" y="6273"/>
                  </a:lnTo>
                  <a:close/>
                </a:path>
                <a:path w="54610" h="8889">
                  <a:moveTo>
                    <a:pt x="52362" y="5740"/>
                  </a:moveTo>
                  <a:lnTo>
                    <a:pt x="52044" y="6261"/>
                  </a:lnTo>
                  <a:lnTo>
                    <a:pt x="52362" y="5753"/>
                  </a:lnTo>
                  <a:close/>
                </a:path>
                <a:path w="54610" h="8889">
                  <a:moveTo>
                    <a:pt x="53987" y="7810"/>
                  </a:moveTo>
                  <a:lnTo>
                    <a:pt x="53594" y="8140"/>
                  </a:lnTo>
                  <a:lnTo>
                    <a:pt x="53174" y="8369"/>
                  </a:lnTo>
                  <a:lnTo>
                    <a:pt x="53632" y="8128"/>
                  </a:lnTo>
                  <a:lnTo>
                    <a:pt x="53987" y="7810"/>
                  </a:lnTo>
                  <a:close/>
                </a:path>
                <a:path w="54610" h="8889">
                  <a:moveTo>
                    <a:pt x="53987" y="6146"/>
                  </a:moveTo>
                  <a:lnTo>
                    <a:pt x="53771" y="6502"/>
                  </a:lnTo>
                  <a:lnTo>
                    <a:pt x="53987" y="6159"/>
                  </a:lnTo>
                  <a:close/>
                </a:path>
                <a:path w="54610" h="8889">
                  <a:moveTo>
                    <a:pt x="54165" y="5778"/>
                  </a:moveTo>
                  <a:lnTo>
                    <a:pt x="53987" y="6146"/>
                  </a:lnTo>
                  <a:lnTo>
                    <a:pt x="54165" y="5791"/>
                  </a:lnTo>
                  <a:close/>
                </a:path>
              </a:pathLst>
            </a:custGeom>
            <a:solidFill>
              <a:srgbClr val="A6B6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391" y="2344445"/>
              <a:ext cx="52291" cy="4796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947792" y="2344440"/>
              <a:ext cx="55244" cy="48260"/>
            </a:xfrm>
            <a:custGeom>
              <a:avLst/>
              <a:gdLst/>
              <a:ahLst/>
              <a:cxnLst/>
              <a:rect l="l" t="t" r="r" b="b"/>
              <a:pathLst>
                <a:path w="55244" h="48260">
                  <a:moveTo>
                    <a:pt x="15164" y="43336"/>
                  </a:moveTo>
                  <a:lnTo>
                    <a:pt x="22266" y="46918"/>
                  </a:lnTo>
                  <a:lnTo>
                    <a:pt x="30706" y="48153"/>
                  </a:lnTo>
                  <a:lnTo>
                    <a:pt x="32433" y="47624"/>
                  </a:lnTo>
                  <a:lnTo>
                    <a:pt x="29667" y="47624"/>
                  </a:lnTo>
                  <a:lnTo>
                    <a:pt x="20933" y="46157"/>
                  </a:lnTo>
                  <a:lnTo>
                    <a:pt x="15164" y="43336"/>
                  </a:lnTo>
                  <a:close/>
                </a:path>
                <a:path w="55244" h="48260">
                  <a:moveTo>
                    <a:pt x="36442" y="46398"/>
                  </a:moveTo>
                  <a:lnTo>
                    <a:pt x="29667" y="47624"/>
                  </a:lnTo>
                  <a:lnTo>
                    <a:pt x="32433" y="47624"/>
                  </a:lnTo>
                  <a:lnTo>
                    <a:pt x="36442" y="46398"/>
                  </a:lnTo>
                  <a:close/>
                </a:path>
                <a:path w="55244" h="48260">
                  <a:moveTo>
                    <a:pt x="38353" y="45814"/>
                  </a:moveTo>
                  <a:lnTo>
                    <a:pt x="36442" y="46398"/>
                  </a:lnTo>
                  <a:lnTo>
                    <a:pt x="37778" y="46157"/>
                  </a:lnTo>
                  <a:lnTo>
                    <a:pt x="38353" y="45814"/>
                  </a:lnTo>
                  <a:close/>
                </a:path>
                <a:path w="55244" h="48260">
                  <a:moveTo>
                    <a:pt x="40902" y="44295"/>
                  </a:moveTo>
                  <a:lnTo>
                    <a:pt x="38353" y="45814"/>
                  </a:lnTo>
                  <a:lnTo>
                    <a:pt x="39077" y="45592"/>
                  </a:lnTo>
                  <a:lnTo>
                    <a:pt x="40902" y="44295"/>
                  </a:lnTo>
                  <a:close/>
                </a:path>
                <a:path w="55244" h="48260">
                  <a:moveTo>
                    <a:pt x="48631" y="37978"/>
                  </a:moveTo>
                  <a:lnTo>
                    <a:pt x="44145" y="41988"/>
                  </a:lnTo>
                  <a:lnTo>
                    <a:pt x="40902" y="44295"/>
                  </a:lnTo>
                  <a:lnTo>
                    <a:pt x="44902" y="41911"/>
                  </a:lnTo>
                  <a:lnTo>
                    <a:pt x="48631" y="37978"/>
                  </a:lnTo>
                  <a:close/>
                </a:path>
                <a:path w="55244" h="48260">
                  <a:moveTo>
                    <a:pt x="6720" y="36099"/>
                  </a:moveTo>
                  <a:lnTo>
                    <a:pt x="6916" y="36455"/>
                  </a:lnTo>
                  <a:lnTo>
                    <a:pt x="13206" y="42379"/>
                  </a:lnTo>
                  <a:lnTo>
                    <a:pt x="15164" y="43336"/>
                  </a:lnTo>
                  <a:lnTo>
                    <a:pt x="14449" y="42976"/>
                  </a:lnTo>
                  <a:lnTo>
                    <a:pt x="7950" y="37414"/>
                  </a:lnTo>
                  <a:lnTo>
                    <a:pt x="6720" y="36099"/>
                  </a:lnTo>
                  <a:close/>
                </a:path>
                <a:path w="55244" h="48260">
                  <a:moveTo>
                    <a:pt x="53797" y="30526"/>
                  </a:moveTo>
                  <a:lnTo>
                    <a:pt x="50714" y="35782"/>
                  </a:lnTo>
                  <a:lnTo>
                    <a:pt x="48631" y="37978"/>
                  </a:lnTo>
                  <a:lnTo>
                    <a:pt x="50399" y="36398"/>
                  </a:lnTo>
                  <a:lnTo>
                    <a:pt x="54101" y="30912"/>
                  </a:lnTo>
                  <a:lnTo>
                    <a:pt x="53797" y="30526"/>
                  </a:lnTo>
                  <a:close/>
                </a:path>
                <a:path w="55244" h="48260">
                  <a:moveTo>
                    <a:pt x="2623" y="28636"/>
                  </a:moveTo>
                  <a:lnTo>
                    <a:pt x="0" y="29019"/>
                  </a:lnTo>
                  <a:lnTo>
                    <a:pt x="6720" y="36099"/>
                  </a:lnTo>
                  <a:lnTo>
                    <a:pt x="2623" y="28636"/>
                  </a:lnTo>
                  <a:close/>
                </a:path>
                <a:path w="55244" h="48260">
                  <a:moveTo>
                    <a:pt x="39288" y="24294"/>
                  </a:moveTo>
                  <a:lnTo>
                    <a:pt x="41135" y="25920"/>
                  </a:lnTo>
                  <a:lnTo>
                    <a:pt x="48158" y="26911"/>
                  </a:lnTo>
                  <a:lnTo>
                    <a:pt x="51511" y="27622"/>
                  </a:lnTo>
                  <a:lnTo>
                    <a:pt x="53797" y="30526"/>
                  </a:lnTo>
                  <a:lnTo>
                    <a:pt x="54889" y="28663"/>
                  </a:lnTo>
                  <a:lnTo>
                    <a:pt x="52197" y="27736"/>
                  </a:lnTo>
                  <a:lnTo>
                    <a:pt x="49491" y="27114"/>
                  </a:lnTo>
                  <a:lnTo>
                    <a:pt x="44983" y="25399"/>
                  </a:lnTo>
                  <a:lnTo>
                    <a:pt x="42748" y="25196"/>
                  </a:lnTo>
                  <a:lnTo>
                    <a:pt x="39288" y="24294"/>
                  </a:lnTo>
                  <a:close/>
                </a:path>
                <a:path w="55244" h="48260">
                  <a:moveTo>
                    <a:pt x="2914" y="28593"/>
                  </a:moveTo>
                  <a:lnTo>
                    <a:pt x="2603" y="28600"/>
                  </a:lnTo>
                  <a:lnTo>
                    <a:pt x="2914" y="28593"/>
                  </a:lnTo>
                  <a:close/>
                </a:path>
                <a:path w="55244" h="48260">
                  <a:moveTo>
                    <a:pt x="5052" y="28281"/>
                  </a:moveTo>
                  <a:lnTo>
                    <a:pt x="2914" y="28593"/>
                  </a:lnTo>
                  <a:lnTo>
                    <a:pt x="3771" y="28574"/>
                  </a:lnTo>
                  <a:lnTo>
                    <a:pt x="5052" y="28281"/>
                  </a:lnTo>
                  <a:close/>
                </a:path>
                <a:path w="55244" h="48260">
                  <a:moveTo>
                    <a:pt x="8410" y="27510"/>
                  </a:moveTo>
                  <a:lnTo>
                    <a:pt x="5052" y="28281"/>
                  </a:lnTo>
                  <a:lnTo>
                    <a:pt x="7213" y="27965"/>
                  </a:lnTo>
                  <a:lnTo>
                    <a:pt x="8410" y="27510"/>
                  </a:lnTo>
                  <a:close/>
                </a:path>
                <a:path w="55244" h="48260">
                  <a:moveTo>
                    <a:pt x="11155" y="25816"/>
                  </a:moveTo>
                  <a:lnTo>
                    <a:pt x="11315" y="26238"/>
                  </a:lnTo>
                  <a:lnTo>
                    <a:pt x="9855" y="26962"/>
                  </a:lnTo>
                  <a:lnTo>
                    <a:pt x="8410" y="27510"/>
                  </a:lnTo>
                  <a:lnTo>
                    <a:pt x="11798" y="26733"/>
                  </a:lnTo>
                  <a:lnTo>
                    <a:pt x="11155" y="25816"/>
                  </a:lnTo>
                  <a:close/>
                </a:path>
                <a:path w="55244" h="48260">
                  <a:moveTo>
                    <a:pt x="11025" y="25475"/>
                  </a:moveTo>
                  <a:lnTo>
                    <a:pt x="11041" y="25653"/>
                  </a:lnTo>
                  <a:lnTo>
                    <a:pt x="11155" y="25816"/>
                  </a:lnTo>
                  <a:lnTo>
                    <a:pt x="11025" y="25475"/>
                  </a:lnTo>
                  <a:close/>
                </a:path>
                <a:path w="55244" h="48260">
                  <a:moveTo>
                    <a:pt x="15133" y="24840"/>
                  </a:moveTo>
                  <a:lnTo>
                    <a:pt x="12382" y="25082"/>
                  </a:lnTo>
                  <a:lnTo>
                    <a:pt x="12095" y="25165"/>
                  </a:lnTo>
                  <a:lnTo>
                    <a:pt x="13830" y="25755"/>
                  </a:lnTo>
                  <a:lnTo>
                    <a:pt x="14922" y="25653"/>
                  </a:lnTo>
                  <a:lnTo>
                    <a:pt x="15133" y="24840"/>
                  </a:lnTo>
                  <a:close/>
                </a:path>
                <a:path w="55244" h="48260">
                  <a:moveTo>
                    <a:pt x="10731" y="24701"/>
                  </a:moveTo>
                  <a:lnTo>
                    <a:pt x="11025" y="25475"/>
                  </a:lnTo>
                  <a:lnTo>
                    <a:pt x="12095" y="25165"/>
                  </a:lnTo>
                  <a:lnTo>
                    <a:pt x="10731" y="24701"/>
                  </a:lnTo>
                  <a:close/>
                </a:path>
                <a:path w="55244" h="48260">
                  <a:moveTo>
                    <a:pt x="15308" y="24166"/>
                  </a:moveTo>
                  <a:lnTo>
                    <a:pt x="15133" y="24840"/>
                  </a:lnTo>
                  <a:lnTo>
                    <a:pt x="17145" y="24663"/>
                  </a:lnTo>
                  <a:lnTo>
                    <a:pt x="15308" y="24166"/>
                  </a:lnTo>
                  <a:close/>
                </a:path>
                <a:path w="55244" h="48260">
                  <a:moveTo>
                    <a:pt x="42166" y="20779"/>
                  </a:moveTo>
                  <a:lnTo>
                    <a:pt x="41719" y="20815"/>
                  </a:lnTo>
                  <a:lnTo>
                    <a:pt x="36563" y="23583"/>
                  </a:lnTo>
                  <a:lnTo>
                    <a:pt x="39288" y="24294"/>
                  </a:lnTo>
                  <a:lnTo>
                    <a:pt x="38582" y="23672"/>
                  </a:lnTo>
                  <a:lnTo>
                    <a:pt x="39293" y="22313"/>
                  </a:lnTo>
                  <a:lnTo>
                    <a:pt x="42166" y="20779"/>
                  </a:lnTo>
                  <a:close/>
                </a:path>
                <a:path w="55244" h="48260">
                  <a:moveTo>
                    <a:pt x="6564" y="21734"/>
                  </a:moveTo>
                  <a:lnTo>
                    <a:pt x="7988" y="22097"/>
                  </a:lnTo>
                  <a:lnTo>
                    <a:pt x="10198" y="22783"/>
                  </a:lnTo>
                  <a:lnTo>
                    <a:pt x="15308" y="24166"/>
                  </a:lnTo>
                  <a:lnTo>
                    <a:pt x="15608" y="23012"/>
                  </a:lnTo>
                  <a:lnTo>
                    <a:pt x="6564" y="21734"/>
                  </a:lnTo>
                  <a:close/>
                </a:path>
                <a:path w="55244" h="48260">
                  <a:moveTo>
                    <a:pt x="5727" y="21551"/>
                  </a:moveTo>
                  <a:lnTo>
                    <a:pt x="6197" y="21767"/>
                  </a:lnTo>
                  <a:lnTo>
                    <a:pt x="6505" y="21739"/>
                  </a:lnTo>
                  <a:lnTo>
                    <a:pt x="5727" y="21551"/>
                  </a:lnTo>
                  <a:close/>
                </a:path>
                <a:path w="55244" h="48260">
                  <a:moveTo>
                    <a:pt x="16113" y="20824"/>
                  </a:moveTo>
                  <a:lnTo>
                    <a:pt x="14168" y="20873"/>
                  </a:lnTo>
                  <a:lnTo>
                    <a:pt x="15506" y="21755"/>
                  </a:lnTo>
                  <a:lnTo>
                    <a:pt x="16113" y="20824"/>
                  </a:lnTo>
                  <a:close/>
                </a:path>
                <a:path w="55244" h="48260">
                  <a:moveTo>
                    <a:pt x="6684" y="21678"/>
                  </a:moveTo>
                  <a:lnTo>
                    <a:pt x="6253" y="21678"/>
                  </a:lnTo>
                  <a:lnTo>
                    <a:pt x="6564" y="21734"/>
                  </a:lnTo>
                  <a:close/>
                </a:path>
                <a:path w="55244" h="48260">
                  <a:moveTo>
                    <a:pt x="6253" y="21678"/>
                  </a:moveTo>
                  <a:close/>
                </a:path>
                <a:path w="55244" h="48260">
                  <a:moveTo>
                    <a:pt x="9169" y="20700"/>
                  </a:moveTo>
                  <a:lnTo>
                    <a:pt x="7023" y="21424"/>
                  </a:lnTo>
                  <a:lnTo>
                    <a:pt x="6684" y="21678"/>
                  </a:lnTo>
                  <a:lnTo>
                    <a:pt x="7213" y="21678"/>
                  </a:lnTo>
                  <a:lnTo>
                    <a:pt x="7035" y="21450"/>
                  </a:lnTo>
                  <a:lnTo>
                    <a:pt x="11303" y="21145"/>
                  </a:lnTo>
                  <a:lnTo>
                    <a:pt x="11962" y="21145"/>
                  </a:lnTo>
                  <a:lnTo>
                    <a:pt x="12113" y="20929"/>
                  </a:lnTo>
                  <a:lnTo>
                    <a:pt x="9169" y="20700"/>
                  </a:lnTo>
                  <a:close/>
                </a:path>
                <a:path w="55244" h="48260">
                  <a:moveTo>
                    <a:pt x="11962" y="21145"/>
                  </a:moveTo>
                  <a:lnTo>
                    <a:pt x="11303" y="21145"/>
                  </a:lnTo>
                  <a:lnTo>
                    <a:pt x="11899" y="21234"/>
                  </a:lnTo>
                  <a:close/>
                </a:path>
                <a:path w="55244" h="48260">
                  <a:moveTo>
                    <a:pt x="12788" y="19964"/>
                  </a:moveTo>
                  <a:lnTo>
                    <a:pt x="12116" y="20925"/>
                  </a:lnTo>
                  <a:lnTo>
                    <a:pt x="14168" y="20873"/>
                  </a:lnTo>
                  <a:lnTo>
                    <a:pt x="12788" y="19964"/>
                  </a:lnTo>
                  <a:close/>
                </a:path>
                <a:path w="55244" h="48260">
                  <a:moveTo>
                    <a:pt x="33083" y="20311"/>
                  </a:moveTo>
                  <a:lnTo>
                    <a:pt x="36715" y="20891"/>
                  </a:lnTo>
                  <a:lnTo>
                    <a:pt x="37649" y="20679"/>
                  </a:lnTo>
                  <a:lnTo>
                    <a:pt x="33083" y="20311"/>
                  </a:lnTo>
                  <a:close/>
                </a:path>
                <a:path w="55244" h="48260">
                  <a:moveTo>
                    <a:pt x="14413" y="19086"/>
                  </a:moveTo>
                  <a:lnTo>
                    <a:pt x="14986" y="19481"/>
                  </a:lnTo>
                  <a:lnTo>
                    <a:pt x="16530" y="20053"/>
                  </a:lnTo>
                  <a:lnTo>
                    <a:pt x="16524" y="20192"/>
                  </a:lnTo>
                  <a:lnTo>
                    <a:pt x="16113" y="20824"/>
                  </a:lnTo>
                  <a:lnTo>
                    <a:pt x="20002" y="20726"/>
                  </a:lnTo>
                  <a:lnTo>
                    <a:pt x="14413" y="19086"/>
                  </a:lnTo>
                  <a:close/>
                </a:path>
                <a:path w="55244" h="48260">
                  <a:moveTo>
                    <a:pt x="43007" y="20329"/>
                  </a:moveTo>
                  <a:lnTo>
                    <a:pt x="42166" y="20779"/>
                  </a:lnTo>
                  <a:lnTo>
                    <a:pt x="44094" y="20624"/>
                  </a:lnTo>
                  <a:lnTo>
                    <a:pt x="44107" y="20446"/>
                  </a:lnTo>
                  <a:lnTo>
                    <a:pt x="43007" y="20329"/>
                  </a:lnTo>
                  <a:close/>
                </a:path>
                <a:path w="55244" h="48260">
                  <a:moveTo>
                    <a:pt x="40411" y="20053"/>
                  </a:moveTo>
                  <a:lnTo>
                    <a:pt x="37649" y="20679"/>
                  </a:lnTo>
                  <a:lnTo>
                    <a:pt x="38823" y="20777"/>
                  </a:lnTo>
                  <a:lnTo>
                    <a:pt x="42680" y="20295"/>
                  </a:lnTo>
                  <a:lnTo>
                    <a:pt x="40411" y="20053"/>
                  </a:lnTo>
                  <a:close/>
                </a:path>
                <a:path w="55244" h="48260">
                  <a:moveTo>
                    <a:pt x="43192" y="20231"/>
                  </a:moveTo>
                  <a:lnTo>
                    <a:pt x="42680" y="20295"/>
                  </a:lnTo>
                  <a:lnTo>
                    <a:pt x="43007" y="20329"/>
                  </a:lnTo>
                  <a:lnTo>
                    <a:pt x="43192" y="20231"/>
                  </a:lnTo>
                  <a:close/>
                </a:path>
                <a:path w="55244" h="48260">
                  <a:moveTo>
                    <a:pt x="26748" y="18834"/>
                  </a:moveTo>
                  <a:lnTo>
                    <a:pt x="29718" y="20192"/>
                  </a:lnTo>
                  <a:lnTo>
                    <a:pt x="33083" y="20311"/>
                  </a:lnTo>
                  <a:lnTo>
                    <a:pt x="30746" y="19938"/>
                  </a:lnTo>
                  <a:lnTo>
                    <a:pt x="28892" y="19570"/>
                  </a:lnTo>
                  <a:lnTo>
                    <a:pt x="26748" y="18834"/>
                  </a:lnTo>
                  <a:close/>
                </a:path>
                <a:path w="55244" h="48260">
                  <a:moveTo>
                    <a:pt x="9197" y="17555"/>
                  </a:moveTo>
                  <a:lnTo>
                    <a:pt x="14413" y="19086"/>
                  </a:lnTo>
                  <a:lnTo>
                    <a:pt x="13754" y="18630"/>
                  </a:lnTo>
                  <a:lnTo>
                    <a:pt x="9197" y="17555"/>
                  </a:lnTo>
                  <a:close/>
                </a:path>
                <a:path w="55244" h="48260">
                  <a:moveTo>
                    <a:pt x="26519" y="18073"/>
                  </a:moveTo>
                  <a:lnTo>
                    <a:pt x="25565" y="18427"/>
                  </a:lnTo>
                  <a:lnTo>
                    <a:pt x="26748" y="18834"/>
                  </a:lnTo>
                  <a:lnTo>
                    <a:pt x="26304" y="18630"/>
                  </a:lnTo>
                  <a:lnTo>
                    <a:pt x="26361" y="18427"/>
                  </a:lnTo>
                  <a:lnTo>
                    <a:pt x="26519" y="18073"/>
                  </a:lnTo>
                  <a:close/>
                </a:path>
                <a:path w="55244" h="48260">
                  <a:moveTo>
                    <a:pt x="18099" y="16696"/>
                  </a:moveTo>
                  <a:lnTo>
                    <a:pt x="12928" y="17868"/>
                  </a:lnTo>
                  <a:lnTo>
                    <a:pt x="11098" y="17868"/>
                  </a:lnTo>
                  <a:lnTo>
                    <a:pt x="12712" y="18211"/>
                  </a:lnTo>
                  <a:lnTo>
                    <a:pt x="13720" y="17868"/>
                  </a:lnTo>
                  <a:lnTo>
                    <a:pt x="12928" y="17868"/>
                  </a:lnTo>
                  <a:lnTo>
                    <a:pt x="13758" y="17856"/>
                  </a:lnTo>
                  <a:lnTo>
                    <a:pt x="15214" y="17360"/>
                  </a:lnTo>
                  <a:lnTo>
                    <a:pt x="18099" y="16696"/>
                  </a:lnTo>
                  <a:close/>
                </a:path>
                <a:path w="55244" h="48260">
                  <a:moveTo>
                    <a:pt x="27220" y="16570"/>
                  </a:moveTo>
                  <a:lnTo>
                    <a:pt x="27116" y="16738"/>
                  </a:lnTo>
                  <a:lnTo>
                    <a:pt x="26519" y="18073"/>
                  </a:lnTo>
                  <a:lnTo>
                    <a:pt x="30119" y="16738"/>
                  </a:lnTo>
                  <a:lnTo>
                    <a:pt x="27978" y="16738"/>
                  </a:lnTo>
                  <a:lnTo>
                    <a:pt x="27220" y="16570"/>
                  </a:lnTo>
                  <a:close/>
                </a:path>
                <a:path w="55244" h="48260">
                  <a:moveTo>
                    <a:pt x="7961" y="17202"/>
                  </a:moveTo>
                  <a:lnTo>
                    <a:pt x="10566" y="17856"/>
                  </a:lnTo>
                  <a:lnTo>
                    <a:pt x="11051" y="17858"/>
                  </a:lnTo>
                  <a:lnTo>
                    <a:pt x="7961" y="17202"/>
                  </a:lnTo>
                  <a:close/>
                </a:path>
                <a:path w="55244" h="48260">
                  <a:moveTo>
                    <a:pt x="5359" y="16649"/>
                  </a:moveTo>
                  <a:lnTo>
                    <a:pt x="9197" y="17555"/>
                  </a:lnTo>
                  <a:lnTo>
                    <a:pt x="7802" y="17168"/>
                  </a:lnTo>
                  <a:lnTo>
                    <a:pt x="5359" y="16649"/>
                  </a:lnTo>
                  <a:close/>
                </a:path>
                <a:path w="55244" h="48260">
                  <a:moveTo>
                    <a:pt x="33567" y="15459"/>
                  </a:moveTo>
                  <a:lnTo>
                    <a:pt x="29603" y="16535"/>
                  </a:lnTo>
                  <a:lnTo>
                    <a:pt x="28839" y="16535"/>
                  </a:lnTo>
                  <a:lnTo>
                    <a:pt x="27978" y="16738"/>
                  </a:lnTo>
                  <a:lnTo>
                    <a:pt x="30119" y="16738"/>
                  </a:lnTo>
                  <a:lnTo>
                    <a:pt x="30667" y="16535"/>
                  </a:lnTo>
                  <a:lnTo>
                    <a:pt x="28925" y="16514"/>
                  </a:lnTo>
                  <a:lnTo>
                    <a:pt x="30722" y="16514"/>
                  </a:lnTo>
                  <a:lnTo>
                    <a:pt x="33567" y="15459"/>
                  </a:lnTo>
                  <a:close/>
                </a:path>
                <a:path w="55244" h="48260">
                  <a:moveTo>
                    <a:pt x="13935" y="13385"/>
                  </a:moveTo>
                  <a:lnTo>
                    <a:pt x="17183" y="15900"/>
                  </a:lnTo>
                  <a:lnTo>
                    <a:pt x="17972" y="16243"/>
                  </a:lnTo>
                  <a:lnTo>
                    <a:pt x="18099" y="16696"/>
                  </a:lnTo>
                  <a:lnTo>
                    <a:pt x="19014" y="16488"/>
                  </a:lnTo>
                  <a:lnTo>
                    <a:pt x="13935" y="13385"/>
                  </a:lnTo>
                  <a:close/>
                </a:path>
                <a:path w="55244" h="48260">
                  <a:moveTo>
                    <a:pt x="26662" y="16446"/>
                  </a:moveTo>
                  <a:lnTo>
                    <a:pt x="27220" y="16570"/>
                  </a:lnTo>
                  <a:lnTo>
                    <a:pt x="28050" y="16488"/>
                  </a:lnTo>
                  <a:lnTo>
                    <a:pt x="26662" y="16446"/>
                  </a:lnTo>
                  <a:close/>
                </a:path>
                <a:path w="55244" h="48260">
                  <a:moveTo>
                    <a:pt x="33575" y="15457"/>
                  </a:moveTo>
                  <a:lnTo>
                    <a:pt x="30530" y="16243"/>
                  </a:lnTo>
                  <a:lnTo>
                    <a:pt x="29750" y="16320"/>
                  </a:lnTo>
                  <a:lnTo>
                    <a:pt x="28925" y="16514"/>
                  </a:lnTo>
                  <a:lnTo>
                    <a:pt x="29603" y="16535"/>
                  </a:lnTo>
                  <a:lnTo>
                    <a:pt x="33575" y="15457"/>
                  </a:lnTo>
                  <a:close/>
                </a:path>
                <a:path w="55244" h="48260">
                  <a:moveTo>
                    <a:pt x="29750" y="16320"/>
                  </a:moveTo>
                  <a:lnTo>
                    <a:pt x="28050" y="16488"/>
                  </a:lnTo>
                  <a:lnTo>
                    <a:pt x="28925" y="16514"/>
                  </a:lnTo>
                  <a:lnTo>
                    <a:pt x="29750" y="16320"/>
                  </a:lnTo>
                  <a:close/>
                </a:path>
                <a:path w="55244" h="48260">
                  <a:moveTo>
                    <a:pt x="17069" y="13659"/>
                  </a:moveTo>
                  <a:lnTo>
                    <a:pt x="18237" y="14947"/>
                  </a:lnTo>
                  <a:lnTo>
                    <a:pt x="23710" y="16357"/>
                  </a:lnTo>
                  <a:lnTo>
                    <a:pt x="26662" y="16446"/>
                  </a:lnTo>
                  <a:lnTo>
                    <a:pt x="23456" y="15735"/>
                  </a:lnTo>
                  <a:lnTo>
                    <a:pt x="17069" y="13659"/>
                  </a:lnTo>
                  <a:close/>
                </a:path>
                <a:path w="55244" h="48260">
                  <a:moveTo>
                    <a:pt x="33578" y="15455"/>
                  </a:moveTo>
                  <a:lnTo>
                    <a:pt x="29750" y="16320"/>
                  </a:lnTo>
                  <a:lnTo>
                    <a:pt x="30530" y="16243"/>
                  </a:lnTo>
                  <a:lnTo>
                    <a:pt x="33578" y="15455"/>
                  </a:lnTo>
                  <a:close/>
                </a:path>
                <a:path w="55244" h="48260">
                  <a:moveTo>
                    <a:pt x="14670" y="11013"/>
                  </a:moveTo>
                  <a:lnTo>
                    <a:pt x="13373" y="12458"/>
                  </a:lnTo>
                  <a:lnTo>
                    <a:pt x="17069" y="13659"/>
                  </a:lnTo>
                  <a:lnTo>
                    <a:pt x="14670" y="11013"/>
                  </a:lnTo>
                  <a:close/>
                </a:path>
                <a:path w="55244" h="48260">
                  <a:moveTo>
                    <a:pt x="11933" y="11835"/>
                  </a:moveTo>
                  <a:lnTo>
                    <a:pt x="11963" y="12204"/>
                  </a:lnTo>
                  <a:lnTo>
                    <a:pt x="13935" y="13385"/>
                  </a:lnTo>
                  <a:lnTo>
                    <a:pt x="11933" y="11835"/>
                  </a:lnTo>
                  <a:close/>
                </a:path>
                <a:path w="55244" h="48260">
                  <a:moveTo>
                    <a:pt x="11862" y="10950"/>
                  </a:moveTo>
                  <a:lnTo>
                    <a:pt x="11163" y="11239"/>
                  </a:lnTo>
                  <a:lnTo>
                    <a:pt x="11933" y="11835"/>
                  </a:lnTo>
                  <a:lnTo>
                    <a:pt x="11862" y="10950"/>
                  </a:lnTo>
                  <a:close/>
                </a:path>
                <a:path w="55244" h="48260">
                  <a:moveTo>
                    <a:pt x="12938" y="10500"/>
                  </a:moveTo>
                  <a:lnTo>
                    <a:pt x="11862" y="10950"/>
                  </a:lnTo>
                  <a:lnTo>
                    <a:pt x="12941" y="10502"/>
                  </a:lnTo>
                  <a:close/>
                </a:path>
                <a:path w="55244" h="48260">
                  <a:moveTo>
                    <a:pt x="12271" y="9758"/>
                  </a:moveTo>
                  <a:lnTo>
                    <a:pt x="12938" y="10500"/>
                  </a:lnTo>
                  <a:lnTo>
                    <a:pt x="13881" y="10109"/>
                  </a:lnTo>
                  <a:lnTo>
                    <a:pt x="12271" y="9758"/>
                  </a:lnTo>
                  <a:close/>
                </a:path>
                <a:path w="55244" h="48260">
                  <a:moveTo>
                    <a:pt x="14693" y="9363"/>
                  </a:moveTo>
                  <a:lnTo>
                    <a:pt x="15150" y="10476"/>
                  </a:lnTo>
                  <a:lnTo>
                    <a:pt x="15951" y="9588"/>
                  </a:lnTo>
                  <a:lnTo>
                    <a:pt x="14693" y="9363"/>
                  </a:lnTo>
                  <a:close/>
                </a:path>
                <a:path w="55244" h="48260">
                  <a:moveTo>
                    <a:pt x="10626" y="9679"/>
                  </a:moveTo>
                  <a:lnTo>
                    <a:pt x="10579" y="9905"/>
                  </a:lnTo>
                  <a:lnTo>
                    <a:pt x="11189" y="9700"/>
                  </a:lnTo>
                  <a:lnTo>
                    <a:pt x="10626" y="9679"/>
                  </a:lnTo>
                  <a:close/>
                </a:path>
                <a:path w="55244" h="48260">
                  <a:moveTo>
                    <a:pt x="11510" y="9592"/>
                  </a:moveTo>
                  <a:lnTo>
                    <a:pt x="11189" y="9700"/>
                  </a:lnTo>
                  <a:lnTo>
                    <a:pt x="12177" y="9737"/>
                  </a:lnTo>
                  <a:lnTo>
                    <a:pt x="11510" y="9592"/>
                  </a:lnTo>
                  <a:close/>
                </a:path>
                <a:path w="55244" h="48260">
                  <a:moveTo>
                    <a:pt x="10682" y="9412"/>
                  </a:moveTo>
                  <a:lnTo>
                    <a:pt x="10626" y="9679"/>
                  </a:lnTo>
                  <a:lnTo>
                    <a:pt x="11189" y="9700"/>
                  </a:lnTo>
                  <a:lnTo>
                    <a:pt x="11510" y="9592"/>
                  </a:lnTo>
                  <a:lnTo>
                    <a:pt x="10682" y="9412"/>
                  </a:lnTo>
                  <a:close/>
                </a:path>
                <a:path w="55244" h="48260">
                  <a:moveTo>
                    <a:pt x="8495" y="8543"/>
                  </a:moveTo>
                  <a:lnTo>
                    <a:pt x="7556" y="9563"/>
                  </a:lnTo>
                  <a:lnTo>
                    <a:pt x="10626" y="9679"/>
                  </a:lnTo>
                  <a:lnTo>
                    <a:pt x="10682" y="9412"/>
                  </a:lnTo>
                  <a:lnTo>
                    <a:pt x="9334" y="9118"/>
                  </a:lnTo>
                  <a:lnTo>
                    <a:pt x="8495" y="8543"/>
                  </a:lnTo>
                  <a:close/>
                </a:path>
                <a:path w="55244" h="48260">
                  <a:moveTo>
                    <a:pt x="10836" y="8674"/>
                  </a:moveTo>
                  <a:lnTo>
                    <a:pt x="10682" y="9412"/>
                  </a:lnTo>
                  <a:lnTo>
                    <a:pt x="11510" y="9592"/>
                  </a:lnTo>
                  <a:lnTo>
                    <a:pt x="13058" y="9071"/>
                  </a:lnTo>
                  <a:lnTo>
                    <a:pt x="10836" y="8674"/>
                  </a:lnTo>
                  <a:close/>
                </a:path>
                <a:path w="55244" h="48260">
                  <a:moveTo>
                    <a:pt x="14389" y="8623"/>
                  </a:moveTo>
                  <a:lnTo>
                    <a:pt x="13058" y="9071"/>
                  </a:lnTo>
                  <a:lnTo>
                    <a:pt x="14693" y="9363"/>
                  </a:lnTo>
                  <a:lnTo>
                    <a:pt x="14389" y="8623"/>
                  </a:lnTo>
                  <a:close/>
                </a:path>
                <a:path w="55244" h="48260">
                  <a:moveTo>
                    <a:pt x="10356" y="7022"/>
                  </a:moveTo>
                  <a:lnTo>
                    <a:pt x="9817" y="8470"/>
                  </a:lnTo>
                  <a:lnTo>
                    <a:pt x="10198" y="8559"/>
                  </a:lnTo>
                  <a:lnTo>
                    <a:pt x="10836" y="8674"/>
                  </a:lnTo>
                  <a:lnTo>
                    <a:pt x="11099" y="7416"/>
                  </a:lnTo>
                  <a:lnTo>
                    <a:pt x="10356" y="7022"/>
                  </a:lnTo>
                  <a:close/>
                </a:path>
                <a:path w="55244" h="48260">
                  <a:moveTo>
                    <a:pt x="8777" y="7013"/>
                  </a:moveTo>
                  <a:lnTo>
                    <a:pt x="8453" y="8470"/>
                  </a:lnTo>
                  <a:lnTo>
                    <a:pt x="9461" y="7492"/>
                  </a:lnTo>
                  <a:lnTo>
                    <a:pt x="8777" y="7013"/>
                  </a:lnTo>
                  <a:close/>
                </a:path>
                <a:path w="55244" h="48260">
                  <a:moveTo>
                    <a:pt x="10617" y="6324"/>
                  </a:moveTo>
                  <a:lnTo>
                    <a:pt x="9561" y="6601"/>
                  </a:lnTo>
                  <a:lnTo>
                    <a:pt x="10356" y="7022"/>
                  </a:lnTo>
                  <a:lnTo>
                    <a:pt x="10617" y="6324"/>
                  </a:lnTo>
                  <a:close/>
                </a:path>
                <a:path w="55244" h="48260">
                  <a:moveTo>
                    <a:pt x="8851" y="6680"/>
                  </a:moveTo>
                  <a:lnTo>
                    <a:pt x="8408" y="6754"/>
                  </a:lnTo>
                  <a:lnTo>
                    <a:pt x="8777" y="7013"/>
                  </a:lnTo>
                  <a:lnTo>
                    <a:pt x="8851" y="6680"/>
                  </a:lnTo>
                  <a:close/>
                </a:path>
                <a:path w="55244" h="48260">
                  <a:moveTo>
                    <a:pt x="6883" y="5684"/>
                  </a:moveTo>
                  <a:lnTo>
                    <a:pt x="6883" y="7010"/>
                  </a:lnTo>
                  <a:lnTo>
                    <a:pt x="8408" y="6754"/>
                  </a:lnTo>
                  <a:lnTo>
                    <a:pt x="6883" y="5684"/>
                  </a:lnTo>
                  <a:close/>
                </a:path>
                <a:path w="55244" h="48260">
                  <a:moveTo>
                    <a:pt x="8134" y="4070"/>
                  </a:moveTo>
                  <a:lnTo>
                    <a:pt x="7142" y="4508"/>
                  </a:lnTo>
                  <a:lnTo>
                    <a:pt x="6883" y="4660"/>
                  </a:lnTo>
                  <a:lnTo>
                    <a:pt x="6883" y="5180"/>
                  </a:lnTo>
                  <a:lnTo>
                    <a:pt x="9265" y="6444"/>
                  </a:lnTo>
                  <a:lnTo>
                    <a:pt x="7696" y="5562"/>
                  </a:lnTo>
                  <a:lnTo>
                    <a:pt x="8134" y="4070"/>
                  </a:lnTo>
                  <a:close/>
                </a:path>
                <a:path w="55244" h="48260">
                  <a:moveTo>
                    <a:pt x="10329" y="2636"/>
                  </a:moveTo>
                  <a:lnTo>
                    <a:pt x="5207" y="4508"/>
                  </a:lnTo>
                  <a:lnTo>
                    <a:pt x="6883" y="5684"/>
                  </a:lnTo>
                  <a:lnTo>
                    <a:pt x="6883" y="5180"/>
                  </a:lnTo>
                  <a:lnTo>
                    <a:pt x="6286" y="4864"/>
                  </a:lnTo>
                  <a:lnTo>
                    <a:pt x="7219" y="4463"/>
                  </a:lnTo>
                  <a:lnTo>
                    <a:pt x="8185" y="3895"/>
                  </a:lnTo>
                  <a:lnTo>
                    <a:pt x="8293" y="3530"/>
                  </a:lnTo>
                  <a:lnTo>
                    <a:pt x="9922" y="2875"/>
                  </a:lnTo>
                  <a:lnTo>
                    <a:pt x="10329" y="2636"/>
                  </a:lnTo>
                  <a:close/>
                </a:path>
                <a:path w="55244" h="48260">
                  <a:moveTo>
                    <a:pt x="7219" y="4463"/>
                  </a:moveTo>
                  <a:lnTo>
                    <a:pt x="6286" y="4864"/>
                  </a:lnTo>
                  <a:lnTo>
                    <a:pt x="6883" y="5180"/>
                  </a:lnTo>
                  <a:lnTo>
                    <a:pt x="6883" y="4660"/>
                  </a:lnTo>
                  <a:lnTo>
                    <a:pt x="7219" y="4463"/>
                  </a:lnTo>
                  <a:close/>
                </a:path>
                <a:path w="55244" h="48260">
                  <a:moveTo>
                    <a:pt x="12828" y="1706"/>
                  </a:moveTo>
                  <a:lnTo>
                    <a:pt x="9922" y="2875"/>
                  </a:lnTo>
                  <a:lnTo>
                    <a:pt x="8185" y="3895"/>
                  </a:lnTo>
                  <a:lnTo>
                    <a:pt x="8134" y="4070"/>
                  </a:lnTo>
                  <a:lnTo>
                    <a:pt x="12141" y="2349"/>
                  </a:lnTo>
                  <a:lnTo>
                    <a:pt x="12828" y="1706"/>
                  </a:lnTo>
                  <a:close/>
                </a:path>
                <a:path w="55244" h="48260">
                  <a:moveTo>
                    <a:pt x="14516" y="0"/>
                  </a:moveTo>
                  <a:lnTo>
                    <a:pt x="13627" y="698"/>
                  </a:lnTo>
                  <a:lnTo>
                    <a:pt x="10329" y="2636"/>
                  </a:lnTo>
                  <a:lnTo>
                    <a:pt x="11912" y="2057"/>
                  </a:lnTo>
                  <a:lnTo>
                    <a:pt x="145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954453" y="2360320"/>
              <a:ext cx="43815" cy="27305"/>
            </a:xfrm>
            <a:custGeom>
              <a:avLst/>
              <a:gdLst/>
              <a:ahLst/>
              <a:cxnLst/>
              <a:rect l="l" t="t" r="r" b="b"/>
              <a:pathLst>
                <a:path w="43814" h="27305">
                  <a:moveTo>
                    <a:pt x="1460" y="13119"/>
                  </a:moveTo>
                  <a:lnTo>
                    <a:pt x="0" y="13246"/>
                  </a:lnTo>
                  <a:lnTo>
                    <a:pt x="1460" y="13119"/>
                  </a:lnTo>
                  <a:close/>
                </a:path>
                <a:path w="43814" h="27305">
                  <a:moveTo>
                    <a:pt x="5486" y="6083"/>
                  </a:moveTo>
                  <a:lnTo>
                    <a:pt x="4572" y="5892"/>
                  </a:lnTo>
                  <a:lnTo>
                    <a:pt x="5486" y="6096"/>
                  </a:lnTo>
                  <a:close/>
                </a:path>
                <a:path w="43814" h="27305">
                  <a:moveTo>
                    <a:pt x="5626" y="17132"/>
                  </a:moveTo>
                  <a:close/>
                </a:path>
                <a:path w="43814" h="27305">
                  <a:moveTo>
                    <a:pt x="5765" y="17297"/>
                  </a:moveTo>
                  <a:lnTo>
                    <a:pt x="5638" y="17145"/>
                  </a:lnTo>
                  <a:lnTo>
                    <a:pt x="5765" y="17297"/>
                  </a:lnTo>
                  <a:close/>
                </a:path>
                <a:path w="43814" h="27305">
                  <a:moveTo>
                    <a:pt x="6096" y="14287"/>
                  </a:moveTo>
                  <a:lnTo>
                    <a:pt x="5549" y="14389"/>
                  </a:lnTo>
                  <a:lnTo>
                    <a:pt x="6096" y="14300"/>
                  </a:lnTo>
                  <a:close/>
                </a:path>
                <a:path w="43814" h="27305">
                  <a:moveTo>
                    <a:pt x="6413" y="15976"/>
                  </a:moveTo>
                  <a:lnTo>
                    <a:pt x="5384" y="15697"/>
                  </a:lnTo>
                  <a:lnTo>
                    <a:pt x="5511" y="15748"/>
                  </a:lnTo>
                  <a:lnTo>
                    <a:pt x="6413" y="15976"/>
                  </a:lnTo>
                  <a:close/>
                </a:path>
                <a:path w="43814" h="27305">
                  <a:moveTo>
                    <a:pt x="6908" y="14389"/>
                  </a:moveTo>
                  <a:lnTo>
                    <a:pt x="6375" y="14478"/>
                  </a:lnTo>
                  <a:lnTo>
                    <a:pt x="6096" y="14300"/>
                  </a:lnTo>
                  <a:lnTo>
                    <a:pt x="6375" y="14490"/>
                  </a:lnTo>
                  <a:lnTo>
                    <a:pt x="6908" y="14389"/>
                  </a:lnTo>
                  <a:close/>
                </a:path>
                <a:path w="43814" h="27305">
                  <a:moveTo>
                    <a:pt x="6959" y="5207"/>
                  </a:moveTo>
                  <a:close/>
                </a:path>
                <a:path w="43814" h="27305">
                  <a:moveTo>
                    <a:pt x="7010" y="18084"/>
                  </a:moveTo>
                  <a:lnTo>
                    <a:pt x="6184" y="18415"/>
                  </a:lnTo>
                  <a:lnTo>
                    <a:pt x="7010" y="18097"/>
                  </a:lnTo>
                  <a:close/>
                </a:path>
                <a:path w="43814" h="27305">
                  <a:moveTo>
                    <a:pt x="7048" y="16433"/>
                  </a:moveTo>
                  <a:close/>
                </a:path>
                <a:path w="43814" h="27305">
                  <a:moveTo>
                    <a:pt x="7670" y="16637"/>
                  </a:moveTo>
                  <a:lnTo>
                    <a:pt x="7086" y="16446"/>
                  </a:lnTo>
                  <a:lnTo>
                    <a:pt x="7670" y="16637"/>
                  </a:lnTo>
                  <a:close/>
                </a:path>
                <a:path w="43814" h="27305">
                  <a:moveTo>
                    <a:pt x="7950" y="5410"/>
                  </a:moveTo>
                  <a:lnTo>
                    <a:pt x="7010" y="5219"/>
                  </a:lnTo>
                  <a:lnTo>
                    <a:pt x="7950" y="5410"/>
                  </a:lnTo>
                  <a:close/>
                </a:path>
                <a:path w="43814" h="27305">
                  <a:moveTo>
                    <a:pt x="8597" y="18008"/>
                  </a:moveTo>
                  <a:lnTo>
                    <a:pt x="7772" y="18300"/>
                  </a:lnTo>
                  <a:lnTo>
                    <a:pt x="7010" y="18097"/>
                  </a:lnTo>
                  <a:lnTo>
                    <a:pt x="7772" y="18313"/>
                  </a:lnTo>
                  <a:lnTo>
                    <a:pt x="8597" y="18008"/>
                  </a:lnTo>
                  <a:close/>
                </a:path>
                <a:path w="43814" h="27305">
                  <a:moveTo>
                    <a:pt x="8851" y="15417"/>
                  </a:moveTo>
                  <a:lnTo>
                    <a:pt x="8242" y="15443"/>
                  </a:lnTo>
                  <a:lnTo>
                    <a:pt x="7404" y="15709"/>
                  </a:lnTo>
                  <a:lnTo>
                    <a:pt x="8242" y="15455"/>
                  </a:lnTo>
                  <a:lnTo>
                    <a:pt x="8851" y="15430"/>
                  </a:lnTo>
                  <a:close/>
                </a:path>
                <a:path w="43814" h="27305">
                  <a:moveTo>
                    <a:pt x="8890" y="1968"/>
                  </a:moveTo>
                  <a:lnTo>
                    <a:pt x="7962" y="2057"/>
                  </a:lnTo>
                  <a:lnTo>
                    <a:pt x="8470" y="2032"/>
                  </a:lnTo>
                  <a:lnTo>
                    <a:pt x="8890" y="1968"/>
                  </a:lnTo>
                  <a:close/>
                </a:path>
                <a:path w="43814" h="27305">
                  <a:moveTo>
                    <a:pt x="9055" y="22517"/>
                  </a:moveTo>
                  <a:close/>
                </a:path>
                <a:path w="43814" h="27305">
                  <a:moveTo>
                    <a:pt x="9093" y="22580"/>
                  </a:moveTo>
                  <a:close/>
                </a:path>
                <a:path w="43814" h="27305">
                  <a:moveTo>
                    <a:pt x="9321" y="22694"/>
                  </a:moveTo>
                  <a:close/>
                </a:path>
                <a:path w="43814" h="27305">
                  <a:moveTo>
                    <a:pt x="9385" y="9715"/>
                  </a:moveTo>
                  <a:lnTo>
                    <a:pt x="8890" y="9728"/>
                  </a:lnTo>
                  <a:lnTo>
                    <a:pt x="9385" y="9728"/>
                  </a:lnTo>
                  <a:close/>
                </a:path>
                <a:path w="43814" h="27305">
                  <a:moveTo>
                    <a:pt x="9677" y="23164"/>
                  </a:moveTo>
                  <a:lnTo>
                    <a:pt x="9131" y="22606"/>
                  </a:lnTo>
                  <a:lnTo>
                    <a:pt x="9677" y="23164"/>
                  </a:lnTo>
                  <a:close/>
                </a:path>
                <a:path w="43814" h="27305">
                  <a:moveTo>
                    <a:pt x="9855" y="1651"/>
                  </a:moveTo>
                  <a:lnTo>
                    <a:pt x="9423" y="1778"/>
                  </a:lnTo>
                  <a:lnTo>
                    <a:pt x="8864" y="1752"/>
                  </a:lnTo>
                  <a:lnTo>
                    <a:pt x="9423" y="1790"/>
                  </a:lnTo>
                  <a:lnTo>
                    <a:pt x="9855" y="1663"/>
                  </a:lnTo>
                  <a:close/>
                </a:path>
                <a:path w="43814" h="27305">
                  <a:moveTo>
                    <a:pt x="10083" y="19189"/>
                  </a:moveTo>
                  <a:lnTo>
                    <a:pt x="9906" y="19189"/>
                  </a:lnTo>
                  <a:lnTo>
                    <a:pt x="10083" y="19189"/>
                  </a:lnTo>
                  <a:close/>
                </a:path>
                <a:path w="43814" h="27305">
                  <a:moveTo>
                    <a:pt x="11226" y="1435"/>
                  </a:moveTo>
                  <a:lnTo>
                    <a:pt x="10477" y="1574"/>
                  </a:lnTo>
                  <a:lnTo>
                    <a:pt x="9588" y="1447"/>
                  </a:lnTo>
                  <a:lnTo>
                    <a:pt x="10477" y="1587"/>
                  </a:lnTo>
                  <a:lnTo>
                    <a:pt x="11226" y="1447"/>
                  </a:lnTo>
                  <a:close/>
                </a:path>
                <a:path w="43814" h="27305">
                  <a:moveTo>
                    <a:pt x="12992" y="9956"/>
                  </a:moveTo>
                  <a:lnTo>
                    <a:pt x="11963" y="10401"/>
                  </a:lnTo>
                  <a:lnTo>
                    <a:pt x="12992" y="9969"/>
                  </a:lnTo>
                  <a:close/>
                </a:path>
                <a:path w="43814" h="27305">
                  <a:moveTo>
                    <a:pt x="14859" y="10210"/>
                  </a:moveTo>
                  <a:lnTo>
                    <a:pt x="13779" y="10337"/>
                  </a:lnTo>
                  <a:lnTo>
                    <a:pt x="12992" y="9969"/>
                  </a:lnTo>
                  <a:lnTo>
                    <a:pt x="13779" y="10350"/>
                  </a:lnTo>
                  <a:lnTo>
                    <a:pt x="14859" y="10210"/>
                  </a:lnTo>
                  <a:close/>
                </a:path>
                <a:path w="43814" h="27305">
                  <a:moveTo>
                    <a:pt x="15113" y="20688"/>
                  </a:moveTo>
                  <a:close/>
                </a:path>
                <a:path w="43814" h="27305">
                  <a:moveTo>
                    <a:pt x="15278" y="0"/>
                  </a:moveTo>
                  <a:lnTo>
                    <a:pt x="14884" y="88"/>
                  </a:lnTo>
                  <a:lnTo>
                    <a:pt x="14516" y="317"/>
                  </a:lnTo>
                  <a:lnTo>
                    <a:pt x="14884" y="101"/>
                  </a:lnTo>
                  <a:lnTo>
                    <a:pt x="15278" y="12"/>
                  </a:lnTo>
                  <a:close/>
                </a:path>
                <a:path w="43814" h="27305">
                  <a:moveTo>
                    <a:pt x="15748" y="927"/>
                  </a:moveTo>
                  <a:lnTo>
                    <a:pt x="15582" y="1092"/>
                  </a:lnTo>
                  <a:lnTo>
                    <a:pt x="15748" y="927"/>
                  </a:lnTo>
                  <a:close/>
                </a:path>
                <a:path w="43814" h="27305">
                  <a:moveTo>
                    <a:pt x="15875" y="22631"/>
                  </a:moveTo>
                  <a:close/>
                </a:path>
                <a:path w="43814" h="27305">
                  <a:moveTo>
                    <a:pt x="16281" y="21539"/>
                  </a:moveTo>
                  <a:lnTo>
                    <a:pt x="15125" y="20701"/>
                  </a:lnTo>
                  <a:lnTo>
                    <a:pt x="16281" y="21539"/>
                  </a:lnTo>
                  <a:close/>
                </a:path>
                <a:path w="43814" h="27305">
                  <a:moveTo>
                    <a:pt x="16548" y="19418"/>
                  </a:moveTo>
                  <a:lnTo>
                    <a:pt x="15138" y="20269"/>
                  </a:lnTo>
                  <a:lnTo>
                    <a:pt x="16548" y="19431"/>
                  </a:lnTo>
                  <a:close/>
                </a:path>
                <a:path w="43814" h="27305">
                  <a:moveTo>
                    <a:pt x="16637" y="22860"/>
                  </a:moveTo>
                  <a:lnTo>
                    <a:pt x="15913" y="22644"/>
                  </a:lnTo>
                  <a:lnTo>
                    <a:pt x="16637" y="22860"/>
                  </a:lnTo>
                  <a:close/>
                </a:path>
                <a:path w="43814" h="27305">
                  <a:moveTo>
                    <a:pt x="18262" y="19545"/>
                  </a:moveTo>
                  <a:lnTo>
                    <a:pt x="16713" y="19431"/>
                  </a:lnTo>
                  <a:lnTo>
                    <a:pt x="16548" y="19431"/>
                  </a:lnTo>
                  <a:lnTo>
                    <a:pt x="18262" y="19545"/>
                  </a:lnTo>
                  <a:close/>
                </a:path>
                <a:path w="43814" h="27305">
                  <a:moveTo>
                    <a:pt x="18618" y="25425"/>
                  </a:moveTo>
                  <a:close/>
                </a:path>
                <a:path w="43814" h="27305">
                  <a:moveTo>
                    <a:pt x="18923" y="2578"/>
                  </a:moveTo>
                  <a:lnTo>
                    <a:pt x="18313" y="2590"/>
                  </a:lnTo>
                  <a:lnTo>
                    <a:pt x="17703" y="2717"/>
                  </a:lnTo>
                  <a:lnTo>
                    <a:pt x="18313" y="2603"/>
                  </a:lnTo>
                  <a:lnTo>
                    <a:pt x="18923" y="2590"/>
                  </a:lnTo>
                  <a:close/>
                </a:path>
                <a:path w="43814" h="27305">
                  <a:moveTo>
                    <a:pt x="19126" y="3149"/>
                  </a:moveTo>
                  <a:lnTo>
                    <a:pt x="18783" y="3200"/>
                  </a:lnTo>
                  <a:lnTo>
                    <a:pt x="19126" y="3149"/>
                  </a:lnTo>
                  <a:close/>
                </a:path>
                <a:path w="43814" h="27305">
                  <a:moveTo>
                    <a:pt x="19583" y="26847"/>
                  </a:moveTo>
                  <a:lnTo>
                    <a:pt x="18707" y="26250"/>
                  </a:lnTo>
                  <a:lnTo>
                    <a:pt x="19583" y="26860"/>
                  </a:lnTo>
                  <a:close/>
                </a:path>
                <a:path w="43814" h="27305">
                  <a:moveTo>
                    <a:pt x="20040" y="24447"/>
                  </a:moveTo>
                  <a:lnTo>
                    <a:pt x="19253" y="24587"/>
                  </a:lnTo>
                  <a:lnTo>
                    <a:pt x="20040" y="24460"/>
                  </a:lnTo>
                  <a:close/>
                </a:path>
                <a:path w="43814" h="27305">
                  <a:moveTo>
                    <a:pt x="20053" y="26035"/>
                  </a:moveTo>
                  <a:lnTo>
                    <a:pt x="18643" y="25438"/>
                  </a:lnTo>
                  <a:lnTo>
                    <a:pt x="20053" y="26035"/>
                  </a:lnTo>
                  <a:close/>
                </a:path>
                <a:path w="43814" h="27305">
                  <a:moveTo>
                    <a:pt x="20332" y="19405"/>
                  </a:moveTo>
                  <a:lnTo>
                    <a:pt x="18973" y="19685"/>
                  </a:lnTo>
                  <a:lnTo>
                    <a:pt x="20332" y="19418"/>
                  </a:lnTo>
                  <a:close/>
                </a:path>
                <a:path w="43814" h="27305">
                  <a:moveTo>
                    <a:pt x="20764" y="24612"/>
                  </a:moveTo>
                  <a:lnTo>
                    <a:pt x="20104" y="24460"/>
                  </a:lnTo>
                  <a:lnTo>
                    <a:pt x="20764" y="24612"/>
                  </a:lnTo>
                  <a:close/>
                </a:path>
                <a:path w="43814" h="27305">
                  <a:moveTo>
                    <a:pt x="20840" y="20002"/>
                  </a:moveTo>
                  <a:lnTo>
                    <a:pt x="20358" y="19926"/>
                  </a:lnTo>
                  <a:lnTo>
                    <a:pt x="20840" y="20015"/>
                  </a:lnTo>
                  <a:close/>
                </a:path>
                <a:path w="43814" h="27305">
                  <a:moveTo>
                    <a:pt x="22834" y="19507"/>
                  </a:moveTo>
                  <a:lnTo>
                    <a:pt x="21526" y="19710"/>
                  </a:lnTo>
                  <a:lnTo>
                    <a:pt x="20332" y="19418"/>
                  </a:lnTo>
                  <a:lnTo>
                    <a:pt x="21526" y="19723"/>
                  </a:lnTo>
                  <a:lnTo>
                    <a:pt x="22834" y="19507"/>
                  </a:lnTo>
                  <a:close/>
                </a:path>
                <a:path w="43814" h="27305">
                  <a:moveTo>
                    <a:pt x="26504" y="20040"/>
                  </a:moveTo>
                  <a:lnTo>
                    <a:pt x="25628" y="19316"/>
                  </a:lnTo>
                  <a:lnTo>
                    <a:pt x="26504" y="20053"/>
                  </a:lnTo>
                  <a:close/>
                </a:path>
                <a:path w="43814" h="27305">
                  <a:moveTo>
                    <a:pt x="34340" y="19862"/>
                  </a:moveTo>
                  <a:lnTo>
                    <a:pt x="33362" y="20269"/>
                  </a:lnTo>
                  <a:lnTo>
                    <a:pt x="34340" y="19862"/>
                  </a:lnTo>
                  <a:close/>
                </a:path>
                <a:path w="43814" h="27305">
                  <a:moveTo>
                    <a:pt x="35153" y="18440"/>
                  </a:moveTo>
                  <a:close/>
                </a:path>
                <a:path w="43814" h="27305">
                  <a:moveTo>
                    <a:pt x="37693" y="16560"/>
                  </a:moveTo>
                  <a:lnTo>
                    <a:pt x="36791" y="16598"/>
                  </a:lnTo>
                  <a:lnTo>
                    <a:pt x="36207" y="16598"/>
                  </a:lnTo>
                  <a:lnTo>
                    <a:pt x="36791" y="16611"/>
                  </a:lnTo>
                  <a:lnTo>
                    <a:pt x="37693" y="16560"/>
                  </a:lnTo>
                  <a:close/>
                </a:path>
                <a:path w="43814" h="27305">
                  <a:moveTo>
                    <a:pt x="38506" y="10591"/>
                  </a:moveTo>
                  <a:close/>
                </a:path>
                <a:path w="43814" h="27305">
                  <a:moveTo>
                    <a:pt x="38531" y="22821"/>
                  </a:moveTo>
                  <a:lnTo>
                    <a:pt x="37769" y="22796"/>
                  </a:lnTo>
                  <a:lnTo>
                    <a:pt x="37401" y="22809"/>
                  </a:lnTo>
                  <a:lnTo>
                    <a:pt x="38531" y="22821"/>
                  </a:lnTo>
                  <a:close/>
                </a:path>
                <a:path w="43814" h="27305">
                  <a:moveTo>
                    <a:pt x="43484" y="13309"/>
                  </a:moveTo>
                  <a:lnTo>
                    <a:pt x="42951" y="13322"/>
                  </a:lnTo>
                  <a:lnTo>
                    <a:pt x="43484" y="13309"/>
                  </a:lnTo>
                  <a:close/>
                </a:path>
              </a:pathLst>
            </a:custGeom>
            <a:solidFill>
              <a:srgbClr val="5490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45652" y="23463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50" y="0"/>
                  </a:moveTo>
                  <a:lnTo>
                    <a:pt x="0" y="1003"/>
                  </a:lnTo>
                  <a:lnTo>
                    <a:pt x="469" y="546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961222" y="2377389"/>
              <a:ext cx="26034" cy="2540"/>
            </a:xfrm>
            <a:custGeom>
              <a:avLst/>
              <a:gdLst/>
              <a:ahLst/>
              <a:cxnLst/>
              <a:rect l="l" t="t" r="r" b="b"/>
              <a:pathLst>
                <a:path w="26035" h="2539">
                  <a:moveTo>
                    <a:pt x="419" y="0"/>
                  </a:moveTo>
                  <a:lnTo>
                    <a:pt x="0" y="114"/>
                  </a:lnTo>
                  <a:lnTo>
                    <a:pt x="419" y="0"/>
                  </a:lnTo>
                  <a:close/>
                </a:path>
                <a:path w="26035" h="2539">
                  <a:moveTo>
                    <a:pt x="6616" y="1714"/>
                  </a:moveTo>
                  <a:lnTo>
                    <a:pt x="6159" y="1816"/>
                  </a:lnTo>
                  <a:lnTo>
                    <a:pt x="6616" y="1714"/>
                  </a:lnTo>
                  <a:close/>
                </a:path>
                <a:path w="26035" h="2539">
                  <a:moveTo>
                    <a:pt x="14554" y="1790"/>
                  </a:moveTo>
                  <a:lnTo>
                    <a:pt x="13690" y="1879"/>
                  </a:lnTo>
                  <a:lnTo>
                    <a:pt x="14554" y="1803"/>
                  </a:lnTo>
                  <a:close/>
                </a:path>
                <a:path w="26035" h="2539">
                  <a:moveTo>
                    <a:pt x="16103" y="2006"/>
                  </a:moveTo>
                  <a:lnTo>
                    <a:pt x="15303" y="2019"/>
                  </a:lnTo>
                  <a:lnTo>
                    <a:pt x="14554" y="1803"/>
                  </a:lnTo>
                  <a:lnTo>
                    <a:pt x="15303" y="2032"/>
                  </a:lnTo>
                  <a:lnTo>
                    <a:pt x="16103" y="2006"/>
                  </a:lnTo>
                  <a:close/>
                </a:path>
                <a:path w="26035" h="2539">
                  <a:moveTo>
                    <a:pt x="20015" y="1752"/>
                  </a:moveTo>
                  <a:lnTo>
                    <a:pt x="19519" y="1993"/>
                  </a:lnTo>
                  <a:lnTo>
                    <a:pt x="18948" y="2095"/>
                  </a:lnTo>
                  <a:lnTo>
                    <a:pt x="19494" y="2019"/>
                  </a:lnTo>
                  <a:lnTo>
                    <a:pt x="20015" y="1752"/>
                  </a:lnTo>
                  <a:close/>
                </a:path>
                <a:path w="26035" h="2539">
                  <a:moveTo>
                    <a:pt x="25641" y="1358"/>
                  </a:moveTo>
                  <a:lnTo>
                    <a:pt x="25196" y="1663"/>
                  </a:lnTo>
                  <a:lnTo>
                    <a:pt x="25641" y="1358"/>
                  </a:lnTo>
                  <a:close/>
                </a:path>
              </a:pathLst>
            </a:custGeom>
            <a:solidFill>
              <a:srgbClr val="5490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43110" y="2330617"/>
              <a:ext cx="54610" cy="15240"/>
            </a:xfrm>
            <a:custGeom>
              <a:avLst/>
              <a:gdLst/>
              <a:ahLst/>
              <a:cxnLst/>
              <a:rect l="l" t="t" r="r" b="b"/>
              <a:pathLst>
                <a:path w="54610" h="15239">
                  <a:moveTo>
                    <a:pt x="52102" y="14274"/>
                  </a:moveTo>
                  <a:lnTo>
                    <a:pt x="47701" y="14274"/>
                  </a:lnTo>
                  <a:lnTo>
                    <a:pt x="47137" y="14389"/>
                  </a:lnTo>
                  <a:lnTo>
                    <a:pt x="50673" y="15151"/>
                  </a:lnTo>
                  <a:lnTo>
                    <a:pt x="51904" y="15151"/>
                  </a:lnTo>
                  <a:lnTo>
                    <a:pt x="54063" y="14859"/>
                  </a:lnTo>
                  <a:lnTo>
                    <a:pt x="53301" y="14719"/>
                  </a:lnTo>
                  <a:lnTo>
                    <a:pt x="53162" y="14605"/>
                  </a:lnTo>
                  <a:lnTo>
                    <a:pt x="52743" y="14605"/>
                  </a:lnTo>
                  <a:lnTo>
                    <a:pt x="52102" y="14274"/>
                  </a:lnTo>
                  <a:close/>
                </a:path>
                <a:path w="54610" h="15239">
                  <a:moveTo>
                    <a:pt x="49788" y="13081"/>
                  </a:moveTo>
                  <a:lnTo>
                    <a:pt x="41224" y="13081"/>
                  </a:lnTo>
                  <a:lnTo>
                    <a:pt x="41541" y="13271"/>
                  </a:lnTo>
                  <a:lnTo>
                    <a:pt x="42786" y="13766"/>
                  </a:lnTo>
                  <a:lnTo>
                    <a:pt x="43434" y="14135"/>
                  </a:lnTo>
                  <a:lnTo>
                    <a:pt x="44157" y="14465"/>
                  </a:lnTo>
                  <a:lnTo>
                    <a:pt x="45745" y="14605"/>
                  </a:lnTo>
                  <a:lnTo>
                    <a:pt x="46761" y="14465"/>
                  </a:lnTo>
                  <a:lnTo>
                    <a:pt x="47137" y="14389"/>
                  </a:lnTo>
                  <a:lnTo>
                    <a:pt x="47701" y="14274"/>
                  </a:lnTo>
                  <a:lnTo>
                    <a:pt x="52102" y="14274"/>
                  </a:lnTo>
                  <a:lnTo>
                    <a:pt x="49788" y="13081"/>
                  </a:lnTo>
                  <a:close/>
                </a:path>
                <a:path w="54610" h="15239">
                  <a:moveTo>
                    <a:pt x="52324" y="13919"/>
                  </a:moveTo>
                  <a:lnTo>
                    <a:pt x="52743" y="14605"/>
                  </a:lnTo>
                  <a:lnTo>
                    <a:pt x="53162" y="14605"/>
                  </a:lnTo>
                  <a:lnTo>
                    <a:pt x="52324" y="13919"/>
                  </a:lnTo>
                  <a:close/>
                </a:path>
                <a:path w="54610" h="15239">
                  <a:moveTo>
                    <a:pt x="49452" y="12979"/>
                  </a:moveTo>
                  <a:lnTo>
                    <a:pt x="26936" y="12979"/>
                  </a:lnTo>
                  <a:lnTo>
                    <a:pt x="29184" y="14020"/>
                  </a:lnTo>
                  <a:lnTo>
                    <a:pt x="30378" y="14224"/>
                  </a:lnTo>
                  <a:lnTo>
                    <a:pt x="31330" y="14274"/>
                  </a:lnTo>
                  <a:lnTo>
                    <a:pt x="32320" y="14389"/>
                  </a:lnTo>
                  <a:lnTo>
                    <a:pt x="32766" y="14541"/>
                  </a:lnTo>
                  <a:lnTo>
                    <a:pt x="33845" y="14020"/>
                  </a:lnTo>
                  <a:lnTo>
                    <a:pt x="35712" y="14020"/>
                  </a:lnTo>
                  <a:lnTo>
                    <a:pt x="35013" y="13830"/>
                  </a:lnTo>
                  <a:lnTo>
                    <a:pt x="39700" y="13830"/>
                  </a:lnTo>
                  <a:lnTo>
                    <a:pt x="40678" y="13601"/>
                  </a:lnTo>
                  <a:lnTo>
                    <a:pt x="41059" y="13487"/>
                  </a:lnTo>
                  <a:lnTo>
                    <a:pt x="41224" y="13081"/>
                  </a:lnTo>
                  <a:lnTo>
                    <a:pt x="49788" y="13081"/>
                  </a:lnTo>
                  <a:lnTo>
                    <a:pt x="49452" y="12979"/>
                  </a:lnTo>
                  <a:close/>
                </a:path>
                <a:path w="54610" h="15239">
                  <a:moveTo>
                    <a:pt x="47701" y="14274"/>
                  </a:moveTo>
                  <a:lnTo>
                    <a:pt x="47078" y="14376"/>
                  </a:lnTo>
                  <a:lnTo>
                    <a:pt x="47701" y="14274"/>
                  </a:lnTo>
                  <a:close/>
                </a:path>
                <a:path w="54610" h="15239">
                  <a:moveTo>
                    <a:pt x="39700" y="13830"/>
                  </a:moveTo>
                  <a:lnTo>
                    <a:pt x="35013" y="13830"/>
                  </a:lnTo>
                  <a:lnTo>
                    <a:pt x="37007" y="14135"/>
                  </a:lnTo>
                  <a:lnTo>
                    <a:pt x="39001" y="14376"/>
                  </a:lnTo>
                  <a:lnTo>
                    <a:pt x="39179" y="14376"/>
                  </a:lnTo>
                  <a:lnTo>
                    <a:pt x="39700" y="13830"/>
                  </a:lnTo>
                  <a:close/>
                </a:path>
                <a:path w="54610" h="15239">
                  <a:moveTo>
                    <a:pt x="41611" y="10591"/>
                  </a:moveTo>
                  <a:lnTo>
                    <a:pt x="15570" y="10591"/>
                  </a:lnTo>
                  <a:lnTo>
                    <a:pt x="15625" y="11417"/>
                  </a:lnTo>
                  <a:lnTo>
                    <a:pt x="15824" y="12014"/>
                  </a:lnTo>
                  <a:lnTo>
                    <a:pt x="16954" y="12979"/>
                  </a:lnTo>
                  <a:lnTo>
                    <a:pt x="18478" y="12979"/>
                  </a:lnTo>
                  <a:lnTo>
                    <a:pt x="18834" y="13360"/>
                  </a:lnTo>
                  <a:lnTo>
                    <a:pt x="18925" y="13487"/>
                  </a:lnTo>
                  <a:lnTo>
                    <a:pt x="19024" y="14020"/>
                  </a:lnTo>
                  <a:lnTo>
                    <a:pt x="18923" y="14274"/>
                  </a:lnTo>
                  <a:lnTo>
                    <a:pt x="19634" y="14135"/>
                  </a:lnTo>
                  <a:lnTo>
                    <a:pt x="20307" y="13957"/>
                  </a:lnTo>
                  <a:lnTo>
                    <a:pt x="20550" y="13957"/>
                  </a:lnTo>
                  <a:lnTo>
                    <a:pt x="22930" y="13092"/>
                  </a:lnTo>
                  <a:lnTo>
                    <a:pt x="23152" y="12903"/>
                  </a:lnTo>
                  <a:lnTo>
                    <a:pt x="23685" y="12649"/>
                  </a:lnTo>
                  <a:lnTo>
                    <a:pt x="47960" y="12649"/>
                  </a:lnTo>
                  <a:lnTo>
                    <a:pt x="44577" y="11899"/>
                  </a:lnTo>
                  <a:lnTo>
                    <a:pt x="45126" y="11417"/>
                  </a:lnTo>
                  <a:lnTo>
                    <a:pt x="45031" y="11252"/>
                  </a:lnTo>
                  <a:lnTo>
                    <a:pt x="44316" y="10820"/>
                  </a:lnTo>
                  <a:lnTo>
                    <a:pt x="41465" y="10820"/>
                  </a:lnTo>
                  <a:lnTo>
                    <a:pt x="41611" y="10591"/>
                  </a:lnTo>
                  <a:close/>
                </a:path>
                <a:path w="54610" h="15239">
                  <a:moveTo>
                    <a:pt x="20550" y="13957"/>
                  </a:moveTo>
                  <a:lnTo>
                    <a:pt x="20307" y="13957"/>
                  </a:lnTo>
                  <a:lnTo>
                    <a:pt x="19710" y="14274"/>
                  </a:lnTo>
                  <a:lnTo>
                    <a:pt x="20550" y="13957"/>
                  </a:lnTo>
                  <a:close/>
                </a:path>
                <a:path w="54610" h="15239">
                  <a:moveTo>
                    <a:pt x="47960" y="12649"/>
                  </a:moveTo>
                  <a:lnTo>
                    <a:pt x="23685" y="12649"/>
                  </a:lnTo>
                  <a:lnTo>
                    <a:pt x="24460" y="12839"/>
                  </a:lnTo>
                  <a:lnTo>
                    <a:pt x="25196" y="12979"/>
                  </a:lnTo>
                  <a:lnTo>
                    <a:pt x="25819" y="13360"/>
                  </a:lnTo>
                  <a:lnTo>
                    <a:pt x="26164" y="13230"/>
                  </a:lnTo>
                  <a:lnTo>
                    <a:pt x="26327" y="13144"/>
                  </a:lnTo>
                  <a:lnTo>
                    <a:pt x="26936" y="12979"/>
                  </a:lnTo>
                  <a:lnTo>
                    <a:pt x="49452" y="12979"/>
                  </a:lnTo>
                  <a:lnTo>
                    <a:pt x="47960" y="12649"/>
                  </a:lnTo>
                  <a:close/>
                </a:path>
                <a:path w="54610" h="15239">
                  <a:moveTo>
                    <a:pt x="49123" y="12738"/>
                  </a:moveTo>
                  <a:lnTo>
                    <a:pt x="49696" y="13033"/>
                  </a:lnTo>
                  <a:lnTo>
                    <a:pt x="49911" y="13081"/>
                  </a:lnTo>
                  <a:lnTo>
                    <a:pt x="49123" y="12738"/>
                  </a:lnTo>
                  <a:close/>
                </a:path>
                <a:path w="54610" h="15239">
                  <a:moveTo>
                    <a:pt x="12397" y="11087"/>
                  </a:moveTo>
                  <a:lnTo>
                    <a:pt x="8001" y="11087"/>
                  </a:lnTo>
                  <a:lnTo>
                    <a:pt x="8521" y="11963"/>
                  </a:lnTo>
                  <a:lnTo>
                    <a:pt x="11023" y="11328"/>
                  </a:lnTo>
                  <a:lnTo>
                    <a:pt x="12397" y="11087"/>
                  </a:lnTo>
                  <a:close/>
                </a:path>
                <a:path w="54610" h="15239">
                  <a:moveTo>
                    <a:pt x="41846" y="10223"/>
                  </a:moveTo>
                  <a:lnTo>
                    <a:pt x="3505" y="10223"/>
                  </a:lnTo>
                  <a:lnTo>
                    <a:pt x="3162" y="11417"/>
                  </a:lnTo>
                  <a:lnTo>
                    <a:pt x="5435" y="11417"/>
                  </a:lnTo>
                  <a:lnTo>
                    <a:pt x="8001" y="11087"/>
                  </a:lnTo>
                  <a:lnTo>
                    <a:pt x="12397" y="11087"/>
                  </a:lnTo>
                  <a:lnTo>
                    <a:pt x="12903" y="10998"/>
                  </a:lnTo>
                  <a:lnTo>
                    <a:pt x="13627" y="10998"/>
                  </a:lnTo>
                  <a:lnTo>
                    <a:pt x="14592" y="10820"/>
                  </a:lnTo>
                  <a:lnTo>
                    <a:pt x="15570" y="10591"/>
                  </a:lnTo>
                  <a:lnTo>
                    <a:pt x="41611" y="10591"/>
                  </a:lnTo>
                  <a:lnTo>
                    <a:pt x="41846" y="10223"/>
                  </a:lnTo>
                  <a:close/>
                </a:path>
                <a:path w="54610" h="15239">
                  <a:moveTo>
                    <a:pt x="43434" y="10287"/>
                  </a:moveTo>
                  <a:lnTo>
                    <a:pt x="43345" y="10820"/>
                  </a:lnTo>
                  <a:lnTo>
                    <a:pt x="44316" y="10820"/>
                  </a:lnTo>
                  <a:lnTo>
                    <a:pt x="43434" y="10287"/>
                  </a:lnTo>
                  <a:close/>
                </a:path>
                <a:path w="54610" h="15239">
                  <a:moveTo>
                    <a:pt x="1402" y="10414"/>
                  </a:moveTo>
                  <a:lnTo>
                    <a:pt x="76" y="10414"/>
                  </a:lnTo>
                  <a:lnTo>
                    <a:pt x="0" y="10541"/>
                  </a:lnTo>
                  <a:lnTo>
                    <a:pt x="1402" y="10414"/>
                  </a:lnTo>
                  <a:close/>
                </a:path>
                <a:path w="54610" h="15239">
                  <a:moveTo>
                    <a:pt x="19126" y="0"/>
                  </a:moveTo>
                  <a:lnTo>
                    <a:pt x="17272" y="1549"/>
                  </a:lnTo>
                  <a:lnTo>
                    <a:pt x="15925" y="2438"/>
                  </a:lnTo>
                  <a:lnTo>
                    <a:pt x="14566" y="3276"/>
                  </a:lnTo>
                  <a:lnTo>
                    <a:pt x="11252" y="5067"/>
                  </a:lnTo>
                  <a:lnTo>
                    <a:pt x="8343" y="7632"/>
                  </a:lnTo>
                  <a:lnTo>
                    <a:pt x="5207" y="9182"/>
                  </a:lnTo>
                  <a:lnTo>
                    <a:pt x="3327" y="9779"/>
                  </a:lnTo>
                  <a:lnTo>
                    <a:pt x="1464" y="10408"/>
                  </a:lnTo>
                  <a:lnTo>
                    <a:pt x="3505" y="10223"/>
                  </a:lnTo>
                  <a:lnTo>
                    <a:pt x="41846" y="10223"/>
                  </a:lnTo>
                  <a:lnTo>
                    <a:pt x="39585" y="8623"/>
                  </a:lnTo>
                  <a:lnTo>
                    <a:pt x="37934" y="7391"/>
                  </a:lnTo>
                  <a:lnTo>
                    <a:pt x="37528" y="7391"/>
                  </a:lnTo>
                  <a:lnTo>
                    <a:pt x="36626" y="6718"/>
                  </a:lnTo>
                  <a:lnTo>
                    <a:pt x="35788" y="6032"/>
                  </a:lnTo>
                  <a:lnTo>
                    <a:pt x="33997" y="4889"/>
                  </a:lnTo>
                  <a:lnTo>
                    <a:pt x="33032" y="4051"/>
                  </a:lnTo>
                  <a:lnTo>
                    <a:pt x="32316" y="3365"/>
                  </a:lnTo>
                  <a:lnTo>
                    <a:pt x="30111" y="3365"/>
                  </a:lnTo>
                  <a:lnTo>
                    <a:pt x="27343" y="3276"/>
                  </a:lnTo>
                  <a:lnTo>
                    <a:pt x="26827" y="2006"/>
                  </a:lnTo>
                  <a:lnTo>
                    <a:pt x="24206" y="2006"/>
                  </a:lnTo>
                  <a:lnTo>
                    <a:pt x="22885" y="838"/>
                  </a:lnTo>
                  <a:lnTo>
                    <a:pt x="21018" y="444"/>
                  </a:lnTo>
                  <a:lnTo>
                    <a:pt x="19126" y="0"/>
                  </a:lnTo>
                  <a:close/>
                </a:path>
                <a:path w="54610" h="15239">
                  <a:moveTo>
                    <a:pt x="37338" y="6946"/>
                  </a:moveTo>
                  <a:lnTo>
                    <a:pt x="37528" y="7391"/>
                  </a:lnTo>
                  <a:lnTo>
                    <a:pt x="37934" y="7391"/>
                  </a:lnTo>
                  <a:lnTo>
                    <a:pt x="37338" y="6946"/>
                  </a:lnTo>
                  <a:close/>
                </a:path>
                <a:path w="54610" h="15239">
                  <a:moveTo>
                    <a:pt x="32131" y="3187"/>
                  </a:moveTo>
                  <a:lnTo>
                    <a:pt x="30111" y="3365"/>
                  </a:lnTo>
                  <a:lnTo>
                    <a:pt x="32316" y="3365"/>
                  </a:lnTo>
                  <a:lnTo>
                    <a:pt x="32131" y="3187"/>
                  </a:lnTo>
                  <a:close/>
                </a:path>
                <a:path w="54610" h="15239">
                  <a:moveTo>
                    <a:pt x="26631" y="1524"/>
                  </a:moveTo>
                  <a:lnTo>
                    <a:pt x="24968" y="1828"/>
                  </a:lnTo>
                  <a:lnTo>
                    <a:pt x="24206" y="2006"/>
                  </a:lnTo>
                  <a:lnTo>
                    <a:pt x="26827" y="2006"/>
                  </a:lnTo>
                  <a:lnTo>
                    <a:pt x="26631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943110" y="2330617"/>
              <a:ext cx="54610" cy="15240"/>
            </a:xfrm>
            <a:custGeom>
              <a:avLst/>
              <a:gdLst/>
              <a:ahLst/>
              <a:cxnLst/>
              <a:rect l="l" t="t" r="r" b="b"/>
              <a:pathLst>
                <a:path w="54610" h="15239">
                  <a:moveTo>
                    <a:pt x="0" y="10541"/>
                  </a:moveTo>
                  <a:lnTo>
                    <a:pt x="3505" y="10223"/>
                  </a:lnTo>
                  <a:lnTo>
                    <a:pt x="3352" y="10820"/>
                  </a:lnTo>
                  <a:lnTo>
                    <a:pt x="3162" y="11417"/>
                  </a:lnTo>
                  <a:lnTo>
                    <a:pt x="3505" y="11417"/>
                  </a:lnTo>
                  <a:lnTo>
                    <a:pt x="4483" y="11417"/>
                  </a:lnTo>
                  <a:lnTo>
                    <a:pt x="5435" y="11417"/>
                  </a:lnTo>
                  <a:lnTo>
                    <a:pt x="8001" y="11087"/>
                  </a:lnTo>
                  <a:lnTo>
                    <a:pt x="8242" y="11506"/>
                  </a:lnTo>
                  <a:lnTo>
                    <a:pt x="8521" y="11963"/>
                  </a:lnTo>
                  <a:lnTo>
                    <a:pt x="11023" y="11328"/>
                  </a:lnTo>
                  <a:lnTo>
                    <a:pt x="11963" y="11176"/>
                  </a:lnTo>
                  <a:lnTo>
                    <a:pt x="12903" y="10998"/>
                  </a:lnTo>
                  <a:lnTo>
                    <a:pt x="13627" y="10998"/>
                  </a:lnTo>
                  <a:lnTo>
                    <a:pt x="14097" y="10922"/>
                  </a:lnTo>
                  <a:lnTo>
                    <a:pt x="14592" y="10820"/>
                  </a:lnTo>
                  <a:lnTo>
                    <a:pt x="15570" y="10591"/>
                  </a:lnTo>
                  <a:lnTo>
                    <a:pt x="15570" y="10922"/>
                  </a:lnTo>
                  <a:lnTo>
                    <a:pt x="15570" y="11252"/>
                  </a:lnTo>
                  <a:lnTo>
                    <a:pt x="15824" y="12014"/>
                  </a:lnTo>
                  <a:lnTo>
                    <a:pt x="16954" y="12979"/>
                  </a:lnTo>
                  <a:lnTo>
                    <a:pt x="17716" y="12979"/>
                  </a:lnTo>
                  <a:lnTo>
                    <a:pt x="18478" y="12979"/>
                  </a:lnTo>
                  <a:lnTo>
                    <a:pt x="18770" y="13271"/>
                  </a:lnTo>
                  <a:lnTo>
                    <a:pt x="18923" y="13487"/>
                  </a:lnTo>
                  <a:lnTo>
                    <a:pt x="19126" y="13766"/>
                  </a:lnTo>
                  <a:lnTo>
                    <a:pt x="18923" y="14274"/>
                  </a:lnTo>
                  <a:lnTo>
                    <a:pt x="19634" y="14135"/>
                  </a:lnTo>
                  <a:lnTo>
                    <a:pt x="20307" y="13957"/>
                  </a:lnTo>
                  <a:lnTo>
                    <a:pt x="19710" y="14274"/>
                  </a:lnTo>
                  <a:lnTo>
                    <a:pt x="21323" y="13665"/>
                  </a:lnTo>
                  <a:lnTo>
                    <a:pt x="22961" y="13081"/>
                  </a:lnTo>
                  <a:lnTo>
                    <a:pt x="22288" y="13601"/>
                  </a:lnTo>
                  <a:lnTo>
                    <a:pt x="22720" y="13271"/>
                  </a:lnTo>
                  <a:lnTo>
                    <a:pt x="23152" y="12903"/>
                  </a:lnTo>
                  <a:lnTo>
                    <a:pt x="23685" y="12649"/>
                  </a:lnTo>
                  <a:lnTo>
                    <a:pt x="24460" y="12839"/>
                  </a:lnTo>
                  <a:lnTo>
                    <a:pt x="25196" y="12979"/>
                  </a:lnTo>
                  <a:lnTo>
                    <a:pt x="25819" y="13360"/>
                  </a:lnTo>
                  <a:lnTo>
                    <a:pt x="26085" y="13271"/>
                  </a:lnTo>
                  <a:lnTo>
                    <a:pt x="26327" y="13144"/>
                  </a:lnTo>
                  <a:lnTo>
                    <a:pt x="26936" y="12979"/>
                  </a:lnTo>
                  <a:lnTo>
                    <a:pt x="28067" y="13487"/>
                  </a:lnTo>
                  <a:lnTo>
                    <a:pt x="29184" y="14020"/>
                  </a:lnTo>
                  <a:lnTo>
                    <a:pt x="30378" y="14224"/>
                  </a:lnTo>
                  <a:lnTo>
                    <a:pt x="31330" y="14274"/>
                  </a:lnTo>
                  <a:lnTo>
                    <a:pt x="32283" y="14376"/>
                  </a:lnTo>
                  <a:lnTo>
                    <a:pt x="32766" y="14541"/>
                  </a:lnTo>
                  <a:lnTo>
                    <a:pt x="33312" y="14274"/>
                  </a:lnTo>
                  <a:lnTo>
                    <a:pt x="33845" y="14020"/>
                  </a:lnTo>
                  <a:lnTo>
                    <a:pt x="35013" y="14020"/>
                  </a:lnTo>
                  <a:lnTo>
                    <a:pt x="35356" y="14020"/>
                  </a:lnTo>
                  <a:lnTo>
                    <a:pt x="35712" y="14020"/>
                  </a:lnTo>
                  <a:lnTo>
                    <a:pt x="35013" y="13830"/>
                  </a:lnTo>
                  <a:lnTo>
                    <a:pt x="37007" y="14135"/>
                  </a:lnTo>
                  <a:lnTo>
                    <a:pt x="39001" y="14376"/>
                  </a:lnTo>
                  <a:lnTo>
                    <a:pt x="39179" y="14376"/>
                  </a:lnTo>
                  <a:lnTo>
                    <a:pt x="39408" y="14135"/>
                  </a:lnTo>
                  <a:lnTo>
                    <a:pt x="39700" y="13830"/>
                  </a:lnTo>
                  <a:lnTo>
                    <a:pt x="40373" y="13665"/>
                  </a:lnTo>
                  <a:lnTo>
                    <a:pt x="40678" y="13601"/>
                  </a:lnTo>
                  <a:lnTo>
                    <a:pt x="41059" y="13487"/>
                  </a:lnTo>
                  <a:lnTo>
                    <a:pt x="41224" y="13081"/>
                  </a:lnTo>
                  <a:lnTo>
                    <a:pt x="41541" y="13271"/>
                  </a:lnTo>
                  <a:lnTo>
                    <a:pt x="41910" y="13423"/>
                  </a:lnTo>
                  <a:lnTo>
                    <a:pt x="42786" y="13766"/>
                  </a:lnTo>
                  <a:lnTo>
                    <a:pt x="43434" y="14135"/>
                  </a:lnTo>
                  <a:lnTo>
                    <a:pt x="44157" y="14465"/>
                  </a:lnTo>
                  <a:lnTo>
                    <a:pt x="45745" y="14605"/>
                  </a:lnTo>
                  <a:lnTo>
                    <a:pt x="46761" y="14465"/>
                  </a:lnTo>
                  <a:lnTo>
                    <a:pt x="47701" y="14274"/>
                  </a:lnTo>
                  <a:lnTo>
                    <a:pt x="47078" y="14376"/>
                  </a:lnTo>
                  <a:lnTo>
                    <a:pt x="48628" y="14719"/>
                  </a:lnTo>
                  <a:lnTo>
                    <a:pt x="50165" y="15049"/>
                  </a:lnTo>
                  <a:lnTo>
                    <a:pt x="50673" y="15151"/>
                  </a:lnTo>
                  <a:lnTo>
                    <a:pt x="51269" y="15151"/>
                  </a:lnTo>
                  <a:lnTo>
                    <a:pt x="51904" y="15151"/>
                  </a:lnTo>
                  <a:lnTo>
                    <a:pt x="54063" y="14859"/>
                  </a:lnTo>
                  <a:lnTo>
                    <a:pt x="53301" y="14719"/>
                  </a:lnTo>
                  <a:lnTo>
                    <a:pt x="52324" y="13919"/>
                  </a:lnTo>
                  <a:lnTo>
                    <a:pt x="52743" y="14605"/>
                  </a:lnTo>
                  <a:lnTo>
                    <a:pt x="50939" y="13665"/>
                  </a:lnTo>
                  <a:lnTo>
                    <a:pt x="49123" y="12738"/>
                  </a:lnTo>
                  <a:lnTo>
                    <a:pt x="49911" y="13081"/>
                  </a:lnTo>
                  <a:lnTo>
                    <a:pt x="47231" y="12484"/>
                  </a:lnTo>
                  <a:lnTo>
                    <a:pt x="44577" y="11899"/>
                  </a:lnTo>
                  <a:lnTo>
                    <a:pt x="45199" y="11353"/>
                  </a:lnTo>
                  <a:lnTo>
                    <a:pt x="44323" y="10820"/>
                  </a:lnTo>
                  <a:lnTo>
                    <a:pt x="43434" y="10287"/>
                  </a:lnTo>
                  <a:lnTo>
                    <a:pt x="43345" y="10820"/>
                  </a:lnTo>
                  <a:lnTo>
                    <a:pt x="42405" y="10820"/>
                  </a:lnTo>
                  <a:lnTo>
                    <a:pt x="41465" y="10820"/>
                  </a:lnTo>
                  <a:lnTo>
                    <a:pt x="41846" y="10223"/>
                  </a:lnTo>
                  <a:lnTo>
                    <a:pt x="39585" y="8623"/>
                  </a:lnTo>
                  <a:lnTo>
                    <a:pt x="37338" y="6946"/>
                  </a:lnTo>
                  <a:lnTo>
                    <a:pt x="37528" y="7391"/>
                  </a:lnTo>
                  <a:lnTo>
                    <a:pt x="36626" y="6718"/>
                  </a:lnTo>
                  <a:lnTo>
                    <a:pt x="35788" y="6032"/>
                  </a:lnTo>
                  <a:lnTo>
                    <a:pt x="33997" y="4889"/>
                  </a:lnTo>
                  <a:lnTo>
                    <a:pt x="33032" y="4051"/>
                  </a:lnTo>
                  <a:lnTo>
                    <a:pt x="32131" y="3187"/>
                  </a:lnTo>
                  <a:lnTo>
                    <a:pt x="30111" y="3365"/>
                  </a:lnTo>
                  <a:lnTo>
                    <a:pt x="29260" y="3340"/>
                  </a:lnTo>
                  <a:lnTo>
                    <a:pt x="27343" y="3276"/>
                  </a:lnTo>
                  <a:lnTo>
                    <a:pt x="26631" y="1524"/>
                  </a:lnTo>
                  <a:lnTo>
                    <a:pt x="24968" y="1828"/>
                  </a:lnTo>
                  <a:lnTo>
                    <a:pt x="24206" y="2006"/>
                  </a:lnTo>
                  <a:lnTo>
                    <a:pt x="22885" y="838"/>
                  </a:lnTo>
                  <a:lnTo>
                    <a:pt x="21018" y="444"/>
                  </a:lnTo>
                  <a:lnTo>
                    <a:pt x="19126" y="0"/>
                  </a:lnTo>
                  <a:lnTo>
                    <a:pt x="17272" y="1549"/>
                  </a:lnTo>
                  <a:lnTo>
                    <a:pt x="15925" y="2438"/>
                  </a:lnTo>
                  <a:lnTo>
                    <a:pt x="14566" y="3276"/>
                  </a:lnTo>
                  <a:lnTo>
                    <a:pt x="11252" y="5067"/>
                  </a:lnTo>
                  <a:lnTo>
                    <a:pt x="9804" y="6350"/>
                  </a:lnTo>
                  <a:lnTo>
                    <a:pt x="8343" y="7632"/>
                  </a:lnTo>
                  <a:lnTo>
                    <a:pt x="5207" y="9182"/>
                  </a:lnTo>
                  <a:lnTo>
                    <a:pt x="3327" y="9779"/>
                  </a:lnTo>
                  <a:lnTo>
                    <a:pt x="1447" y="10414"/>
                  </a:lnTo>
                  <a:lnTo>
                    <a:pt x="76" y="10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955292" y="2335402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5">
                  <a:moveTo>
                    <a:pt x="1041" y="5422"/>
                  </a:moveTo>
                  <a:lnTo>
                    <a:pt x="508" y="5715"/>
                  </a:lnTo>
                  <a:lnTo>
                    <a:pt x="0" y="5930"/>
                  </a:lnTo>
                  <a:lnTo>
                    <a:pt x="558" y="5702"/>
                  </a:lnTo>
                  <a:lnTo>
                    <a:pt x="1041" y="5422"/>
                  </a:lnTo>
                  <a:close/>
                </a:path>
                <a:path w="22225" h="6985">
                  <a:moveTo>
                    <a:pt x="5219" y="5664"/>
                  </a:moveTo>
                  <a:lnTo>
                    <a:pt x="4419" y="6019"/>
                  </a:lnTo>
                  <a:lnTo>
                    <a:pt x="5219" y="5664"/>
                  </a:lnTo>
                  <a:close/>
                </a:path>
                <a:path w="22225" h="6985">
                  <a:moveTo>
                    <a:pt x="6756" y="3606"/>
                  </a:moveTo>
                  <a:lnTo>
                    <a:pt x="5791" y="4025"/>
                  </a:lnTo>
                  <a:lnTo>
                    <a:pt x="4762" y="4406"/>
                  </a:lnTo>
                  <a:lnTo>
                    <a:pt x="5854" y="4013"/>
                  </a:lnTo>
                  <a:lnTo>
                    <a:pt x="6756" y="3606"/>
                  </a:lnTo>
                  <a:close/>
                </a:path>
                <a:path w="22225" h="6985">
                  <a:moveTo>
                    <a:pt x="7391" y="2400"/>
                  </a:moveTo>
                  <a:lnTo>
                    <a:pt x="6705" y="2794"/>
                  </a:lnTo>
                  <a:lnTo>
                    <a:pt x="7391" y="2400"/>
                  </a:lnTo>
                  <a:close/>
                </a:path>
                <a:path w="22225" h="6985">
                  <a:moveTo>
                    <a:pt x="16230" y="6756"/>
                  </a:moveTo>
                  <a:lnTo>
                    <a:pt x="15887" y="6972"/>
                  </a:lnTo>
                  <a:lnTo>
                    <a:pt x="16230" y="6756"/>
                  </a:lnTo>
                  <a:close/>
                </a:path>
                <a:path w="22225" h="6985">
                  <a:moveTo>
                    <a:pt x="16586" y="6578"/>
                  </a:moveTo>
                  <a:lnTo>
                    <a:pt x="16230" y="6756"/>
                  </a:lnTo>
                  <a:lnTo>
                    <a:pt x="16586" y="6578"/>
                  </a:lnTo>
                  <a:close/>
                </a:path>
                <a:path w="22225" h="6985">
                  <a:moveTo>
                    <a:pt x="19596" y="2819"/>
                  </a:moveTo>
                  <a:lnTo>
                    <a:pt x="18757" y="3429"/>
                  </a:lnTo>
                  <a:lnTo>
                    <a:pt x="19596" y="2819"/>
                  </a:lnTo>
                  <a:close/>
                </a:path>
                <a:path w="22225" h="6985">
                  <a:moveTo>
                    <a:pt x="20307" y="0"/>
                  </a:moveTo>
                  <a:lnTo>
                    <a:pt x="19888" y="228"/>
                  </a:lnTo>
                  <a:lnTo>
                    <a:pt x="19494" y="355"/>
                  </a:lnTo>
                  <a:lnTo>
                    <a:pt x="19951" y="215"/>
                  </a:lnTo>
                  <a:lnTo>
                    <a:pt x="20307" y="0"/>
                  </a:lnTo>
                  <a:close/>
                </a:path>
                <a:path w="22225" h="6985">
                  <a:moveTo>
                    <a:pt x="20421" y="4584"/>
                  </a:moveTo>
                  <a:lnTo>
                    <a:pt x="20091" y="4864"/>
                  </a:lnTo>
                  <a:lnTo>
                    <a:pt x="19735" y="5041"/>
                  </a:lnTo>
                  <a:lnTo>
                    <a:pt x="20129" y="4851"/>
                  </a:lnTo>
                  <a:lnTo>
                    <a:pt x="20421" y="4584"/>
                  </a:lnTo>
                  <a:close/>
                </a:path>
                <a:path w="22225" h="6985">
                  <a:moveTo>
                    <a:pt x="20701" y="241"/>
                  </a:moveTo>
                  <a:lnTo>
                    <a:pt x="20180" y="749"/>
                  </a:lnTo>
                  <a:lnTo>
                    <a:pt x="19710" y="1181"/>
                  </a:lnTo>
                  <a:lnTo>
                    <a:pt x="19075" y="1562"/>
                  </a:lnTo>
                  <a:lnTo>
                    <a:pt x="19710" y="1193"/>
                  </a:lnTo>
                  <a:lnTo>
                    <a:pt x="20180" y="762"/>
                  </a:lnTo>
                  <a:lnTo>
                    <a:pt x="20701" y="241"/>
                  </a:lnTo>
                  <a:close/>
                </a:path>
                <a:path w="22225" h="6985">
                  <a:moveTo>
                    <a:pt x="21069" y="2794"/>
                  </a:moveTo>
                  <a:lnTo>
                    <a:pt x="20243" y="3987"/>
                  </a:lnTo>
                  <a:lnTo>
                    <a:pt x="19596" y="4406"/>
                  </a:lnTo>
                  <a:lnTo>
                    <a:pt x="20218" y="4102"/>
                  </a:lnTo>
                  <a:lnTo>
                    <a:pt x="20739" y="3556"/>
                  </a:lnTo>
                  <a:lnTo>
                    <a:pt x="21069" y="2794"/>
                  </a:lnTo>
                  <a:close/>
                </a:path>
                <a:path w="22225" h="6985">
                  <a:moveTo>
                    <a:pt x="21247" y="1587"/>
                  </a:moveTo>
                  <a:lnTo>
                    <a:pt x="20370" y="2184"/>
                  </a:lnTo>
                  <a:lnTo>
                    <a:pt x="19596" y="2819"/>
                  </a:lnTo>
                  <a:lnTo>
                    <a:pt x="20408" y="2171"/>
                  </a:lnTo>
                  <a:lnTo>
                    <a:pt x="21247" y="1587"/>
                  </a:lnTo>
                  <a:close/>
                </a:path>
                <a:path w="22225" h="6985">
                  <a:moveTo>
                    <a:pt x="21805" y="6172"/>
                  </a:moveTo>
                  <a:lnTo>
                    <a:pt x="21170" y="5499"/>
                  </a:lnTo>
                  <a:lnTo>
                    <a:pt x="20840" y="5194"/>
                  </a:lnTo>
                  <a:lnTo>
                    <a:pt x="21805" y="61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949411" y="2357475"/>
              <a:ext cx="53975" cy="12065"/>
            </a:xfrm>
            <a:custGeom>
              <a:avLst/>
              <a:gdLst/>
              <a:ahLst/>
              <a:cxnLst/>
              <a:rect l="l" t="t" r="r" b="b"/>
              <a:pathLst>
                <a:path w="53975" h="12064">
                  <a:moveTo>
                    <a:pt x="266" y="2895"/>
                  </a:moveTo>
                  <a:close/>
                </a:path>
                <a:path w="53975" h="12064">
                  <a:moveTo>
                    <a:pt x="292" y="7073"/>
                  </a:moveTo>
                  <a:lnTo>
                    <a:pt x="0" y="6489"/>
                  </a:lnTo>
                  <a:lnTo>
                    <a:pt x="292" y="7086"/>
                  </a:lnTo>
                  <a:close/>
                </a:path>
                <a:path w="53975" h="12064">
                  <a:moveTo>
                    <a:pt x="774" y="2641"/>
                  </a:moveTo>
                  <a:lnTo>
                    <a:pt x="546" y="3048"/>
                  </a:lnTo>
                  <a:lnTo>
                    <a:pt x="774" y="2654"/>
                  </a:lnTo>
                  <a:close/>
                </a:path>
                <a:path w="53975" h="12064">
                  <a:moveTo>
                    <a:pt x="800" y="7086"/>
                  </a:moveTo>
                  <a:lnTo>
                    <a:pt x="457" y="5219"/>
                  </a:lnTo>
                  <a:lnTo>
                    <a:pt x="495" y="5867"/>
                  </a:lnTo>
                  <a:lnTo>
                    <a:pt x="609" y="6489"/>
                  </a:lnTo>
                  <a:lnTo>
                    <a:pt x="800" y="7086"/>
                  </a:lnTo>
                  <a:close/>
                </a:path>
                <a:path w="53975" h="12064">
                  <a:moveTo>
                    <a:pt x="1206" y="6756"/>
                  </a:moveTo>
                  <a:lnTo>
                    <a:pt x="977" y="6223"/>
                  </a:lnTo>
                  <a:lnTo>
                    <a:pt x="1206" y="6769"/>
                  </a:lnTo>
                  <a:close/>
                </a:path>
                <a:path w="53975" h="12064">
                  <a:moveTo>
                    <a:pt x="1384" y="2590"/>
                  </a:moveTo>
                  <a:lnTo>
                    <a:pt x="1308" y="1701"/>
                  </a:lnTo>
                  <a:lnTo>
                    <a:pt x="1193" y="2133"/>
                  </a:lnTo>
                  <a:lnTo>
                    <a:pt x="1104" y="2578"/>
                  </a:lnTo>
                  <a:lnTo>
                    <a:pt x="990" y="3009"/>
                  </a:lnTo>
                  <a:lnTo>
                    <a:pt x="1384" y="2590"/>
                  </a:lnTo>
                  <a:close/>
                </a:path>
                <a:path w="53975" h="12064">
                  <a:moveTo>
                    <a:pt x="1676" y="2298"/>
                  </a:moveTo>
                  <a:lnTo>
                    <a:pt x="1422" y="3060"/>
                  </a:lnTo>
                  <a:lnTo>
                    <a:pt x="1574" y="2857"/>
                  </a:lnTo>
                  <a:lnTo>
                    <a:pt x="1676" y="2298"/>
                  </a:lnTo>
                  <a:close/>
                </a:path>
                <a:path w="53975" h="12064">
                  <a:moveTo>
                    <a:pt x="2057" y="7289"/>
                  </a:moveTo>
                  <a:lnTo>
                    <a:pt x="1562" y="6553"/>
                  </a:lnTo>
                  <a:lnTo>
                    <a:pt x="1358" y="5918"/>
                  </a:lnTo>
                  <a:lnTo>
                    <a:pt x="1219" y="5029"/>
                  </a:lnTo>
                  <a:lnTo>
                    <a:pt x="1270" y="5956"/>
                  </a:lnTo>
                  <a:lnTo>
                    <a:pt x="1549" y="6692"/>
                  </a:lnTo>
                  <a:lnTo>
                    <a:pt x="2057" y="7289"/>
                  </a:lnTo>
                  <a:close/>
                </a:path>
                <a:path w="53975" h="12064">
                  <a:moveTo>
                    <a:pt x="2133" y="2082"/>
                  </a:moveTo>
                  <a:lnTo>
                    <a:pt x="1803" y="3124"/>
                  </a:lnTo>
                  <a:lnTo>
                    <a:pt x="1993" y="2844"/>
                  </a:lnTo>
                  <a:lnTo>
                    <a:pt x="2120" y="2514"/>
                  </a:lnTo>
                  <a:lnTo>
                    <a:pt x="2133" y="2082"/>
                  </a:lnTo>
                  <a:close/>
                </a:path>
                <a:path w="53975" h="12064">
                  <a:moveTo>
                    <a:pt x="2743" y="2616"/>
                  </a:moveTo>
                  <a:lnTo>
                    <a:pt x="2578" y="2082"/>
                  </a:lnTo>
                  <a:lnTo>
                    <a:pt x="2451" y="1447"/>
                  </a:lnTo>
                  <a:lnTo>
                    <a:pt x="2362" y="1981"/>
                  </a:lnTo>
                  <a:lnTo>
                    <a:pt x="2286" y="2514"/>
                  </a:lnTo>
                  <a:lnTo>
                    <a:pt x="2197" y="3048"/>
                  </a:lnTo>
                  <a:lnTo>
                    <a:pt x="2743" y="2616"/>
                  </a:lnTo>
                  <a:close/>
                </a:path>
                <a:path w="53975" h="12064">
                  <a:moveTo>
                    <a:pt x="2781" y="7531"/>
                  </a:moveTo>
                  <a:lnTo>
                    <a:pt x="2654" y="7188"/>
                  </a:lnTo>
                  <a:lnTo>
                    <a:pt x="2540" y="6845"/>
                  </a:lnTo>
                  <a:lnTo>
                    <a:pt x="2413" y="6502"/>
                  </a:lnTo>
                  <a:lnTo>
                    <a:pt x="2476" y="7048"/>
                  </a:lnTo>
                  <a:lnTo>
                    <a:pt x="2781" y="7543"/>
                  </a:lnTo>
                  <a:close/>
                </a:path>
                <a:path w="53975" h="12064">
                  <a:moveTo>
                    <a:pt x="3314" y="7467"/>
                  </a:moveTo>
                  <a:lnTo>
                    <a:pt x="3086" y="6261"/>
                  </a:lnTo>
                  <a:lnTo>
                    <a:pt x="3098" y="6896"/>
                  </a:lnTo>
                  <a:lnTo>
                    <a:pt x="3314" y="7467"/>
                  </a:lnTo>
                  <a:close/>
                </a:path>
                <a:path w="53975" h="12064">
                  <a:moveTo>
                    <a:pt x="3530" y="1562"/>
                  </a:moveTo>
                  <a:lnTo>
                    <a:pt x="3136" y="2959"/>
                  </a:lnTo>
                  <a:lnTo>
                    <a:pt x="3454" y="2336"/>
                  </a:lnTo>
                  <a:lnTo>
                    <a:pt x="3530" y="1562"/>
                  </a:lnTo>
                  <a:close/>
                </a:path>
                <a:path w="53975" h="12064">
                  <a:moveTo>
                    <a:pt x="3568" y="2095"/>
                  </a:moveTo>
                  <a:lnTo>
                    <a:pt x="3454" y="2336"/>
                  </a:lnTo>
                  <a:lnTo>
                    <a:pt x="3429" y="2552"/>
                  </a:lnTo>
                  <a:lnTo>
                    <a:pt x="3568" y="2095"/>
                  </a:lnTo>
                  <a:close/>
                </a:path>
                <a:path w="53975" h="12064">
                  <a:moveTo>
                    <a:pt x="3759" y="2311"/>
                  </a:moveTo>
                  <a:lnTo>
                    <a:pt x="3492" y="3073"/>
                  </a:lnTo>
                  <a:lnTo>
                    <a:pt x="3619" y="2882"/>
                  </a:lnTo>
                  <a:lnTo>
                    <a:pt x="3721" y="2641"/>
                  </a:lnTo>
                  <a:lnTo>
                    <a:pt x="3759" y="2311"/>
                  </a:lnTo>
                  <a:close/>
                </a:path>
                <a:path w="53975" h="12064">
                  <a:moveTo>
                    <a:pt x="4368" y="2197"/>
                  </a:moveTo>
                  <a:lnTo>
                    <a:pt x="4279" y="2400"/>
                  </a:lnTo>
                  <a:lnTo>
                    <a:pt x="4241" y="2667"/>
                  </a:lnTo>
                  <a:lnTo>
                    <a:pt x="4368" y="2197"/>
                  </a:lnTo>
                  <a:close/>
                </a:path>
                <a:path w="53975" h="12064">
                  <a:moveTo>
                    <a:pt x="4368" y="1689"/>
                  </a:moveTo>
                  <a:lnTo>
                    <a:pt x="3937" y="3111"/>
                  </a:lnTo>
                  <a:lnTo>
                    <a:pt x="4279" y="2400"/>
                  </a:lnTo>
                  <a:lnTo>
                    <a:pt x="4368" y="1689"/>
                  </a:lnTo>
                  <a:close/>
                </a:path>
                <a:path w="53975" h="12064">
                  <a:moveTo>
                    <a:pt x="4495" y="2654"/>
                  </a:moveTo>
                  <a:lnTo>
                    <a:pt x="4394" y="2997"/>
                  </a:lnTo>
                  <a:lnTo>
                    <a:pt x="4495" y="2667"/>
                  </a:lnTo>
                  <a:close/>
                </a:path>
                <a:path w="53975" h="12064">
                  <a:moveTo>
                    <a:pt x="4737" y="2654"/>
                  </a:moveTo>
                  <a:lnTo>
                    <a:pt x="4673" y="2146"/>
                  </a:lnTo>
                  <a:lnTo>
                    <a:pt x="4711" y="3111"/>
                  </a:lnTo>
                  <a:lnTo>
                    <a:pt x="4737" y="2654"/>
                  </a:lnTo>
                  <a:close/>
                </a:path>
                <a:path w="53975" h="12064">
                  <a:moveTo>
                    <a:pt x="5181" y="2882"/>
                  </a:moveTo>
                  <a:lnTo>
                    <a:pt x="5016" y="3111"/>
                  </a:lnTo>
                  <a:lnTo>
                    <a:pt x="5181" y="2895"/>
                  </a:lnTo>
                  <a:close/>
                </a:path>
                <a:path w="53975" h="12064">
                  <a:moveTo>
                    <a:pt x="8280" y="11493"/>
                  </a:moveTo>
                  <a:lnTo>
                    <a:pt x="8013" y="10858"/>
                  </a:lnTo>
                  <a:lnTo>
                    <a:pt x="8280" y="11506"/>
                  </a:lnTo>
                  <a:close/>
                </a:path>
                <a:path w="53975" h="12064">
                  <a:moveTo>
                    <a:pt x="8915" y="2628"/>
                  </a:moveTo>
                  <a:lnTo>
                    <a:pt x="8737" y="3441"/>
                  </a:lnTo>
                  <a:lnTo>
                    <a:pt x="8915" y="2641"/>
                  </a:lnTo>
                  <a:close/>
                </a:path>
                <a:path w="53975" h="12064">
                  <a:moveTo>
                    <a:pt x="25361" y="2159"/>
                  </a:moveTo>
                  <a:close/>
                </a:path>
                <a:path w="53975" h="12064">
                  <a:moveTo>
                    <a:pt x="25704" y="1955"/>
                  </a:moveTo>
                  <a:lnTo>
                    <a:pt x="25552" y="2298"/>
                  </a:lnTo>
                  <a:lnTo>
                    <a:pt x="25704" y="1968"/>
                  </a:lnTo>
                  <a:close/>
                </a:path>
                <a:path w="53975" h="12064">
                  <a:moveTo>
                    <a:pt x="26314" y="1092"/>
                  </a:moveTo>
                  <a:lnTo>
                    <a:pt x="25869" y="2311"/>
                  </a:lnTo>
                  <a:lnTo>
                    <a:pt x="26238" y="1765"/>
                  </a:lnTo>
                  <a:lnTo>
                    <a:pt x="26314" y="1092"/>
                  </a:lnTo>
                  <a:close/>
                </a:path>
                <a:path w="53975" h="12064">
                  <a:moveTo>
                    <a:pt x="26365" y="1574"/>
                  </a:moveTo>
                  <a:lnTo>
                    <a:pt x="26238" y="1765"/>
                  </a:lnTo>
                  <a:lnTo>
                    <a:pt x="26212" y="1981"/>
                  </a:lnTo>
                  <a:lnTo>
                    <a:pt x="26365" y="1574"/>
                  </a:lnTo>
                  <a:close/>
                </a:path>
                <a:path w="53975" h="12064">
                  <a:moveTo>
                    <a:pt x="26911" y="1689"/>
                  </a:moveTo>
                  <a:lnTo>
                    <a:pt x="26733" y="1879"/>
                  </a:lnTo>
                  <a:lnTo>
                    <a:pt x="26657" y="2082"/>
                  </a:lnTo>
                  <a:lnTo>
                    <a:pt x="26911" y="1689"/>
                  </a:lnTo>
                  <a:close/>
                </a:path>
                <a:path w="53975" h="12064">
                  <a:moveTo>
                    <a:pt x="27000" y="1181"/>
                  </a:moveTo>
                  <a:lnTo>
                    <a:pt x="26250" y="2387"/>
                  </a:lnTo>
                  <a:lnTo>
                    <a:pt x="26733" y="1879"/>
                  </a:lnTo>
                  <a:lnTo>
                    <a:pt x="27000" y="1181"/>
                  </a:lnTo>
                  <a:close/>
                </a:path>
                <a:path w="53975" h="12064">
                  <a:moveTo>
                    <a:pt x="27762" y="2654"/>
                  </a:moveTo>
                  <a:lnTo>
                    <a:pt x="27571" y="3429"/>
                  </a:lnTo>
                  <a:lnTo>
                    <a:pt x="27762" y="2667"/>
                  </a:lnTo>
                  <a:close/>
                </a:path>
                <a:path w="53975" h="12064">
                  <a:moveTo>
                    <a:pt x="28117" y="1638"/>
                  </a:moveTo>
                  <a:lnTo>
                    <a:pt x="27698" y="3492"/>
                  </a:lnTo>
                  <a:lnTo>
                    <a:pt x="28028" y="2616"/>
                  </a:lnTo>
                  <a:lnTo>
                    <a:pt x="28117" y="1638"/>
                  </a:lnTo>
                  <a:close/>
                </a:path>
                <a:path w="53975" h="12064">
                  <a:moveTo>
                    <a:pt x="28130" y="2324"/>
                  </a:moveTo>
                  <a:lnTo>
                    <a:pt x="28028" y="2616"/>
                  </a:lnTo>
                  <a:lnTo>
                    <a:pt x="27990" y="2933"/>
                  </a:lnTo>
                  <a:lnTo>
                    <a:pt x="28130" y="2324"/>
                  </a:lnTo>
                  <a:close/>
                </a:path>
                <a:path w="53975" h="12064">
                  <a:moveTo>
                    <a:pt x="28346" y="2895"/>
                  </a:moveTo>
                  <a:lnTo>
                    <a:pt x="28054" y="3429"/>
                  </a:lnTo>
                  <a:lnTo>
                    <a:pt x="28346" y="2908"/>
                  </a:lnTo>
                  <a:close/>
                </a:path>
                <a:path w="53975" h="12064">
                  <a:moveTo>
                    <a:pt x="28994" y="2717"/>
                  </a:moveTo>
                  <a:lnTo>
                    <a:pt x="28854" y="2882"/>
                  </a:lnTo>
                  <a:lnTo>
                    <a:pt x="28778" y="3060"/>
                  </a:lnTo>
                  <a:lnTo>
                    <a:pt x="28994" y="2717"/>
                  </a:lnTo>
                  <a:close/>
                </a:path>
                <a:path w="53975" h="12064">
                  <a:moveTo>
                    <a:pt x="29108" y="2298"/>
                  </a:moveTo>
                  <a:lnTo>
                    <a:pt x="28473" y="3340"/>
                  </a:lnTo>
                  <a:lnTo>
                    <a:pt x="28854" y="2882"/>
                  </a:lnTo>
                  <a:lnTo>
                    <a:pt x="29108" y="2311"/>
                  </a:lnTo>
                  <a:close/>
                </a:path>
                <a:path w="53975" h="12064">
                  <a:moveTo>
                    <a:pt x="29400" y="2425"/>
                  </a:moveTo>
                  <a:lnTo>
                    <a:pt x="29273" y="2628"/>
                  </a:lnTo>
                  <a:lnTo>
                    <a:pt x="29235" y="2844"/>
                  </a:lnTo>
                  <a:lnTo>
                    <a:pt x="29400" y="2425"/>
                  </a:lnTo>
                  <a:close/>
                </a:path>
                <a:path w="53975" h="12064">
                  <a:moveTo>
                    <a:pt x="29413" y="1905"/>
                  </a:moveTo>
                  <a:lnTo>
                    <a:pt x="28917" y="3200"/>
                  </a:lnTo>
                  <a:lnTo>
                    <a:pt x="29273" y="2628"/>
                  </a:lnTo>
                  <a:lnTo>
                    <a:pt x="29413" y="1905"/>
                  </a:lnTo>
                  <a:close/>
                </a:path>
                <a:path w="53975" h="12064">
                  <a:moveTo>
                    <a:pt x="29654" y="2311"/>
                  </a:moveTo>
                  <a:lnTo>
                    <a:pt x="29603" y="876"/>
                  </a:lnTo>
                  <a:lnTo>
                    <a:pt x="29400" y="2425"/>
                  </a:lnTo>
                  <a:lnTo>
                    <a:pt x="29324" y="3124"/>
                  </a:lnTo>
                  <a:lnTo>
                    <a:pt x="29654" y="2311"/>
                  </a:lnTo>
                  <a:close/>
                </a:path>
                <a:path w="53975" h="12064">
                  <a:moveTo>
                    <a:pt x="30848" y="2108"/>
                  </a:moveTo>
                  <a:lnTo>
                    <a:pt x="30721" y="2641"/>
                  </a:lnTo>
                  <a:lnTo>
                    <a:pt x="30848" y="2120"/>
                  </a:lnTo>
                  <a:close/>
                </a:path>
                <a:path w="53975" h="12064">
                  <a:moveTo>
                    <a:pt x="30949" y="1574"/>
                  </a:moveTo>
                  <a:lnTo>
                    <a:pt x="30848" y="2108"/>
                  </a:lnTo>
                  <a:lnTo>
                    <a:pt x="30949" y="1587"/>
                  </a:lnTo>
                  <a:close/>
                </a:path>
                <a:path w="53975" h="12064">
                  <a:moveTo>
                    <a:pt x="31026" y="1028"/>
                  </a:moveTo>
                  <a:lnTo>
                    <a:pt x="30949" y="1574"/>
                  </a:lnTo>
                  <a:lnTo>
                    <a:pt x="31026" y="1041"/>
                  </a:lnTo>
                  <a:close/>
                </a:path>
                <a:path w="53975" h="12064">
                  <a:moveTo>
                    <a:pt x="31597" y="2032"/>
                  </a:moveTo>
                  <a:lnTo>
                    <a:pt x="31483" y="2844"/>
                  </a:lnTo>
                  <a:lnTo>
                    <a:pt x="31597" y="2044"/>
                  </a:lnTo>
                  <a:close/>
                </a:path>
                <a:path w="53975" h="12064">
                  <a:moveTo>
                    <a:pt x="32194" y="1841"/>
                  </a:moveTo>
                  <a:lnTo>
                    <a:pt x="31915" y="2717"/>
                  </a:lnTo>
                  <a:lnTo>
                    <a:pt x="32067" y="2476"/>
                  </a:lnTo>
                  <a:lnTo>
                    <a:pt x="32194" y="1841"/>
                  </a:lnTo>
                  <a:close/>
                </a:path>
                <a:path w="53975" h="12064">
                  <a:moveTo>
                    <a:pt x="32207" y="431"/>
                  </a:moveTo>
                  <a:lnTo>
                    <a:pt x="31902" y="2095"/>
                  </a:lnTo>
                  <a:lnTo>
                    <a:pt x="32042" y="1536"/>
                  </a:lnTo>
                  <a:lnTo>
                    <a:pt x="32143" y="977"/>
                  </a:lnTo>
                  <a:lnTo>
                    <a:pt x="32207" y="431"/>
                  </a:lnTo>
                  <a:close/>
                </a:path>
                <a:path w="53975" h="12064">
                  <a:moveTo>
                    <a:pt x="32283" y="1905"/>
                  </a:moveTo>
                  <a:lnTo>
                    <a:pt x="32219" y="1625"/>
                  </a:lnTo>
                  <a:lnTo>
                    <a:pt x="32283" y="1917"/>
                  </a:lnTo>
                  <a:close/>
                </a:path>
                <a:path w="53975" h="12064">
                  <a:moveTo>
                    <a:pt x="32359" y="2184"/>
                  </a:moveTo>
                  <a:lnTo>
                    <a:pt x="32283" y="1917"/>
                  </a:lnTo>
                  <a:lnTo>
                    <a:pt x="32359" y="2197"/>
                  </a:lnTo>
                  <a:close/>
                </a:path>
                <a:path w="53975" h="12064">
                  <a:moveTo>
                    <a:pt x="32423" y="2476"/>
                  </a:moveTo>
                  <a:lnTo>
                    <a:pt x="32359" y="2197"/>
                  </a:lnTo>
                  <a:lnTo>
                    <a:pt x="32423" y="2489"/>
                  </a:lnTo>
                  <a:close/>
                </a:path>
                <a:path w="53975" h="12064">
                  <a:moveTo>
                    <a:pt x="32969" y="825"/>
                  </a:moveTo>
                  <a:lnTo>
                    <a:pt x="32689" y="1968"/>
                  </a:lnTo>
                  <a:lnTo>
                    <a:pt x="32905" y="1219"/>
                  </a:lnTo>
                  <a:lnTo>
                    <a:pt x="32969" y="825"/>
                  </a:lnTo>
                  <a:close/>
                </a:path>
                <a:path w="53975" h="12064">
                  <a:moveTo>
                    <a:pt x="33655" y="977"/>
                  </a:moveTo>
                  <a:lnTo>
                    <a:pt x="33312" y="2146"/>
                  </a:lnTo>
                  <a:lnTo>
                    <a:pt x="33464" y="1778"/>
                  </a:lnTo>
                  <a:lnTo>
                    <a:pt x="33591" y="1384"/>
                  </a:lnTo>
                  <a:lnTo>
                    <a:pt x="33655" y="977"/>
                  </a:lnTo>
                  <a:close/>
                </a:path>
                <a:path w="53975" h="12064">
                  <a:moveTo>
                    <a:pt x="34061" y="1092"/>
                  </a:moveTo>
                  <a:lnTo>
                    <a:pt x="33794" y="2171"/>
                  </a:lnTo>
                  <a:lnTo>
                    <a:pt x="33985" y="1473"/>
                  </a:lnTo>
                  <a:lnTo>
                    <a:pt x="34061" y="1092"/>
                  </a:lnTo>
                  <a:close/>
                </a:path>
                <a:path w="53975" h="12064">
                  <a:moveTo>
                    <a:pt x="34378" y="1282"/>
                  </a:moveTo>
                  <a:lnTo>
                    <a:pt x="34302" y="1460"/>
                  </a:lnTo>
                  <a:lnTo>
                    <a:pt x="34239" y="1714"/>
                  </a:lnTo>
                  <a:lnTo>
                    <a:pt x="34378" y="1282"/>
                  </a:lnTo>
                  <a:close/>
                </a:path>
                <a:path w="53975" h="12064">
                  <a:moveTo>
                    <a:pt x="34429" y="812"/>
                  </a:moveTo>
                  <a:lnTo>
                    <a:pt x="33985" y="2095"/>
                  </a:lnTo>
                  <a:lnTo>
                    <a:pt x="34302" y="1460"/>
                  </a:lnTo>
                  <a:lnTo>
                    <a:pt x="34429" y="812"/>
                  </a:lnTo>
                  <a:close/>
                </a:path>
                <a:path w="53975" h="12064">
                  <a:moveTo>
                    <a:pt x="34620" y="1739"/>
                  </a:moveTo>
                  <a:lnTo>
                    <a:pt x="34480" y="2006"/>
                  </a:lnTo>
                  <a:lnTo>
                    <a:pt x="34620" y="1752"/>
                  </a:lnTo>
                  <a:close/>
                </a:path>
                <a:path w="53975" h="12064">
                  <a:moveTo>
                    <a:pt x="35001" y="1028"/>
                  </a:moveTo>
                  <a:lnTo>
                    <a:pt x="34861" y="1193"/>
                  </a:lnTo>
                  <a:lnTo>
                    <a:pt x="34747" y="1422"/>
                  </a:lnTo>
                  <a:lnTo>
                    <a:pt x="35001" y="1028"/>
                  </a:lnTo>
                  <a:close/>
                </a:path>
                <a:path w="53975" h="12064">
                  <a:moveTo>
                    <a:pt x="35153" y="558"/>
                  </a:moveTo>
                  <a:lnTo>
                    <a:pt x="34366" y="1739"/>
                  </a:lnTo>
                  <a:lnTo>
                    <a:pt x="34861" y="1193"/>
                  </a:lnTo>
                  <a:lnTo>
                    <a:pt x="35153" y="571"/>
                  </a:lnTo>
                  <a:close/>
                </a:path>
                <a:path w="53975" h="12064">
                  <a:moveTo>
                    <a:pt x="35610" y="304"/>
                  </a:moveTo>
                  <a:lnTo>
                    <a:pt x="35496" y="1816"/>
                  </a:lnTo>
                  <a:lnTo>
                    <a:pt x="35610" y="1320"/>
                  </a:lnTo>
                  <a:lnTo>
                    <a:pt x="35610" y="304"/>
                  </a:lnTo>
                  <a:close/>
                </a:path>
                <a:path w="53975" h="12064">
                  <a:moveTo>
                    <a:pt x="36106" y="304"/>
                  </a:moveTo>
                  <a:lnTo>
                    <a:pt x="35839" y="1790"/>
                  </a:lnTo>
                  <a:lnTo>
                    <a:pt x="35979" y="1333"/>
                  </a:lnTo>
                  <a:lnTo>
                    <a:pt x="36106" y="304"/>
                  </a:lnTo>
                  <a:close/>
                </a:path>
                <a:path w="53975" h="12064">
                  <a:moveTo>
                    <a:pt x="36703" y="0"/>
                  </a:moveTo>
                  <a:lnTo>
                    <a:pt x="36347" y="1701"/>
                  </a:lnTo>
                  <a:lnTo>
                    <a:pt x="36525" y="1155"/>
                  </a:lnTo>
                  <a:lnTo>
                    <a:pt x="36652" y="558"/>
                  </a:lnTo>
                  <a:lnTo>
                    <a:pt x="36703" y="0"/>
                  </a:lnTo>
                  <a:close/>
                </a:path>
                <a:path w="53975" h="12064">
                  <a:moveTo>
                    <a:pt x="37274" y="342"/>
                  </a:moveTo>
                  <a:lnTo>
                    <a:pt x="36664" y="1435"/>
                  </a:lnTo>
                  <a:lnTo>
                    <a:pt x="37122" y="1003"/>
                  </a:lnTo>
                  <a:lnTo>
                    <a:pt x="37274" y="342"/>
                  </a:lnTo>
                  <a:close/>
                </a:path>
                <a:path w="53975" h="12064">
                  <a:moveTo>
                    <a:pt x="37287" y="850"/>
                  </a:moveTo>
                  <a:lnTo>
                    <a:pt x="37122" y="1003"/>
                  </a:lnTo>
                  <a:lnTo>
                    <a:pt x="37084" y="1206"/>
                  </a:lnTo>
                  <a:lnTo>
                    <a:pt x="37287" y="850"/>
                  </a:lnTo>
                  <a:close/>
                </a:path>
                <a:path w="53975" h="12064">
                  <a:moveTo>
                    <a:pt x="39166" y="7112"/>
                  </a:moveTo>
                  <a:lnTo>
                    <a:pt x="39116" y="7277"/>
                  </a:lnTo>
                  <a:lnTo>
                    <a:pt x="39166" y="7124"/>
                  </a:lnTo>
                  <a:close/>
                </a:path>
                <a:path w="53975" h="12064">
                  <a:moveTo>
                    <a:pt x="39217" y="6934"/>
                  </a:moveTo>
                  <a:lnTo>
                    <a:pt x="39166" y="7112"/>
                  </a:lnTo>
                  <a:lnTo>
                    <a:pt x="39217" y="6946"/>
                  </a:lnTo>
                  <a:close/>
                </a:path>
                <a:path w="53975" h="12064">
                  <a:moveTo>
                    <a:pt x="39268" y="6769"/>
                  </a:moveTo>
                  <a:lnTo>
                    <a:pt x="39217" y="6934"/>
                  </a:lnTo>
                  <a:lnTo>
                    <a:pt x="39268" y="6781"/>
                  </a:lnTo>
                  <a:close/>
                </a:path>
                <a:path w="53975" h="12064">
                  <a:moveTo>
                    <a:pt x="40144" y="6032"/>
                  </a:moveTo>
                  <a:lnTo>
                    <a:pt x="39979" y="6451"/>
                  </a:lnTo>
                  <a:lnTo>
                    <a:pt x="40144" y="6045"/>
                  </a:lnTo>
                  <a:close/>
                </a:path>
                <a:path w="53975" h="12064">
                  <a:moveTo>
                    <a:pt x="41338" y="6337"/>
                  </a:moveTo>
                  <a:lnTo>
                    <a:pt x="41135" y="6743"/>
                  </a:lnTo>
                  <a:lnTo>
                    <a:pt x="40843" y="7073"/>
                  </a:lnTo>
                  <a:lnTo>
                    <a:pt x="41160" y="6731"/>
                  </a:lnTo>
                  <a:lnTo>
                    <a:pt x="41338" y="6337"/>
                  </a:lnTo>
                  <a:close/>
                </a:path>
                <a:path w="53975" h="12064">
                  <a:moveTo>
                    <a:pt x="41452" y="6261"/>
                  </a:moveTo>
                  <a:lnTo>
                    <a:pt x="41275" y="6997"/>
                  </a:lnTo>
                  <a:lnTo>
                    <a:pt x="41376" y="6781"/>
                  </a:lnTo>
                  <a:lnTo>
                    <a:pt x="41452" y="6261"/>
                  </a:lnTo>
                  <a:close/>
                </a:path>
                <a:path w="53975" h="12064">
                  <a:moveTo>
                    <a:pt x="41643" y="6438"/>
                  </a:moveTo>
                  <a:lnTo>
                    <a:pt x="41541" y="6921"/>
                  </a:lnTo>
                  <a:lnTo>
                    <a:pt x="41643" y="6451"/>
                  </a:lnTo>
                  <a:close/>
                </a:path>
                <a:path w="53975" h="12064">
                  <a:moveTo>
                    <a:pt x="42138" y="5156"/>
                  </a:moveTo>
                  <a:lnTo>
                    <a:pt x="42062" y="5511"/>
                  </a:lnTo>
                  <a:lnTo>
                    <a:pt x="41986" y="6210"/>
                  </a:lnTo>
                  <a:lnTo>
                    <a:pt x="42138" y="5156"/>
                  </a:lnTo>
                  <a:close/>
                </a:path>
                <a:path w="53975" h="12064">
                  <a:moveTo>
                    <a:pt x="42329" y="5384"/>
                  </a:moveTo>
                  <a:lnTo>
                    <a:pt x="41871" y="6921"/>
                  </a:lnTo>
                  <a:lnTo>
                    <a:pt x="42265" y="6210"/>
                  </a:lnTo>
                  <a:lnTo>
                    <a:pt x="42329" y="5384"/>
                  </a:lnTo>
                  <a:close/>
                </a:path>
                <a:path w="53975" h="12064">
                  <a:moveTo>
                    <a:pt x="42392" y="5969"/>
                  </a:moveTo>
                  <a:lnTo>
                    <a:pt x="42265" y="6210"/>
                  </a:lnTo>
                  <a:lnTo>
                    <a:pt x="42240" y="6477"/>
                  </a:lnTo>
                  <a:lnTo>
                    <a:pt x="42392" y="5969"/>
                  </a:lnTo>
                  <a:close/>
                </a:path>
                <a:path w="53975" h="12064">
                  <a:moveTo>
                    <a:pt x="42595" y="5969"/>
                  </a:moveTo>
                  <a:lnTo>
                    <a:pt x="42405" y="6769"/>
                  </a:lnTo>
                  <a:lnTo>
                    <a:pt x="42595" y="5981"/>
                  </a:lnTo>
                  <a:close/>
                </a:path>
                <a:path w="53975" h="12064">
                  <a:moveTo>
                    <a:pt x="43065" y="6007"/>
                  </a:moveTo>
                  <a:lnTo>
                    <a:pt x="43002" y="4813"/>
                  </a:lnTo>
                  <a:lnTo>
                    <a:pt x="42811" y="6680"/>
                  </a:lnTo>
                  <a:lnTo>
                    <a:pt x="43065" y="6007"/>
                  </a:lnTo>
                  <a:close/>
                </a:path>
                <a:path w="53975" h="12064">
                  <a:moveTo>
                    <a:pt x="48818" y="4102"/>
                  </a:moveTo>
                  <a:lnTo>
                    <a:pt x="48501" y="5816"/>
                  </a:lnTo>
                  <a:lnTo>
                    <a:pt x="48666" y="5245"/>
                  </a:lnTo>
                  <a:lnTo>
                    <a:pt x="48768" y="4686"/>
                  </a:lnTo>
                  <a:lnTo>
                    <a:pt x="48818" y="4102"/>
                  </a:lnTo>
                  <a:close/>
                </a:path>
                <a:path w="53975" h="12064">
                  <a:moveTo>
                    <a:pt x="48958" y="3771"/>
                  </a:moveTo>
                  <a:lnTo>
                    <a:pt x="48717" y="5816"/>
                  </a:lnTo>
                  <a:lnTo>
                    <a:pt x="48844" y="5143"/>
                  </a:lnTo>
                  <a:lnTo>
                    <a:pt x="48958" y="3771"/>
                  </a:lnTo>
                  <a:close/>
                </a:path>
                <a:path w="53975" h="12064">
                  <a:moveTo>
                    <a:pt x="49149" y="4673"/>
                  </a:moveTo>
                  <a:lnTo>
                    <a:pt x="49060" y="5651"/>
                  </a:lnTo>
                  <a:lnTo>
                    <a:pt x="49149" y="4686"/>
                  </a:lnTo>
                  <a:close/>
                </a:path>
                <a:path w="53975" h="12064">
                  <a:moveTo>
                    <a:pt x="49542" y="4165"/>
                  </a:moveTo>
                  <a:lnTo>
                    <a:pt x="49441" y="4521"/>
                  </a:lnTo>
                  <a:lnTo>
                    <a:pt x="49415" y="4876"/>
                  </a:lnTo>
                  <a:lnTo>
                    <a:pt x="49542" y="4165"/>
                  </a:lnTo>
                  <a:close/>
                </a:path>
                <a:path w="53975" h="12064">
                  <a:moveTo>
                    <a:pt x="49568" y="3416"/>
                  </a:moveTo>
                  <a:lnTo>
                    <a:pt x="49187" y="5575"/>
                  </a:lnTo>
                  <a:lnTo>
                    <a:pt x="49441" y="4521"/>
                  </a:lnTo>
                  <a:lnTo>
                    <a:pt x="49568" y="3416"/>
                  </a:lnTo>
                  <a:close/>
                </a:path>
                <a:path w="53975" h="12064">
                  <a:moveTo>
                    <a:pt x="50241" y="5168"/>
                  </a:moveTo>
                  <a:lnTo>
                    <a:pt x="50190" y="5524"/>
                  </a:lnTo>
                  <a:lnTo>
                    <a:pt x="50241" y="5181"/>
                  </a:lnTo>
                  <a:close/>
                </a:path>
                <a:path w="53975" h="12064">
                  <a:moveTo>
                    <a:pt x="52019" y="9613"/>
                  </a:moveTo>
                  <a:lnTo>
                    <a:pt x="51650" y="10160"/>
                  </a:lnTo>
                  <a:lnTo>
                    <a:pt x="52019" y="9626"/>
                  </a:lnTo>
                  <a:close/>
                </a:path>
                <a:path w="53975" h="12064">
                  <a:moveTo>
                    <a:pt x="52324" y="9550"/>
                  </a:moveTo>
                  <a:lnTo>
                    <a:pt x="52082" y="10274"/>
                  </a:lnTo>
                  <a:lnTo>
                    <a:pt x="52324" y="9563"/>
                  </a:lnTo>
                  <a:close/>
                </a:path>
                <a:path w="53975" h="12064">
                  <a:moveTo>
                    <a:pt x="52679" y="8928"/>
                  </a:moveTo>
                  <a:lnTo>
                    <a:pt x="52324" y="9550"/>
                  </a:lnTo>
                  <a:lnTo>
                    <a:pt x="52679" y="8940"/>
                  </a:lnTo>
                  <a:close/>
                </a:path>
                <a:path w="53975" h="12064">
                  <a:moveTo>
                    <a:pt x="52806" y="9423"/>
                  </a:moveTo>
                  <a:lnTo>
                    <a:pt x="52565" y="10020"/>
                  </a:lnTo>
                  <a:lnTo>
                    <a:pt x="52806" y="9436"/>
                  </a:lnTo>
                  <a:close/>
                </a:path>
                <a:path w="53975" h="12064">
                  <a:moveTo>
                    <a:pt x="52908" y="8204"/>
                  </a:moveTo>
                  <a:lnTo>
                    <a:pt x="52679" y="8928"/>
                  </a:lnTo>
                  <a:lnTo>
                    <a:pt x="52908" y="8216"/>
                  </a:lnTo>
                  <a:close/>
                </a:path>
                <a:path w="53975" h="12064">
                  <a:moveTo>
                    <a:pt x="53187" y="8559"/>
                  </a:moveTo>
                  <a:lnTo>
                    <a:pt x="52908" y="9855"/>
                  </a:lnTo>
                  <a:lnTo>
                    <a:pt x="53124" y="9004"/>
                  </a:lnTo>
                  <a:lnTo>
                    <a:pt x="53187" y="8559"/>
                  </a:lnTo>
                  <a:close/>
                </a:path>
                <a:path w="53975" h="12064">
                  <a:moveTo>
                    <a:pt x="53581" y="7874"/>
                  </a:moveTo>
                  <a:lnTo>
                    <a:pt x="53136" y="10109"/>
                  </a:lnTo>
                  <a:lnTo>
                    <a:pt x="53517" y="9283"/>
                  </a:lnTo>
                  <a:lnTo>
                    <a:pt x="53581" y="7874"/>
                  </a:lnTo>
                  <a:close/>
                </a:path>
                <a:path w="53975" h="12064">
                  <a:moveTo>
                    <a:pt x="53822" y="8001"/>
                  </a:moveTo>
                  <a:lnTo>
                    <a:pt x="53416" y="9880"/>
                  </a:lnTo>
                  <a:lnTo>
                    <a:pt x="53682" y="9258"/>
                  </a:lnTo>
                  <a:lnTo>
                    <a:pt x="53822" y="8013"/>
                  </a:lnTo>
                  <a:close/>
                </a:path>
              </a:pathLst>
            </a:custGeom>
            <a:solidFill>
              <a:srgbClr val="007434">
                <a:alpha val="58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945894" y="2351900"/>
              <a:ext cx="54610" cy="16510"/>
            </a:xfrm>
            <a:custGeom>
              <a:avLst/>
              <a:gdLst/>
              <a:ahLst/>
              <a:cxnLst/>
              <a:rect l="l" t="t" r="r" b="b"/>
              <a:pathLst>
                <a:path w="54610" h="16510">
                  <a:moveTo>
                    <a:pt x="838" y="2921"/>
                  </a:moveTo>
                  <a:lnTo>
                    <a:pt x="139" y="1638"/>
                  </a:lnTo>
                  <a:lnTo>
                    <a:pt x="88" y="1270"/>
                  </a:lnTo>
                  <a:lnTo>
                    <a:pt x="190" y="0"/>
                  </a:lnTo>
                  <a:lnTo>
                    <a:pt x="0" y="1092"/>
                  </a:lnTo>
                  <a:lnTo>
                    <a:pt x="215" y="2070"/>
                  </a:lnTo>
                  <a:lnTo>
                    <a:pt x="838" y="2921"/>
                  </a:lnTo>
                  <a:close/>
                </a:path>
                <a:path w="54610" h="16510">
                  <a:moveTo>
                    <a:pt x="1143" y="914"/>
                  </a:moveTo>
                  <a:lnTo>
                    <a:pt x="520" y="1498"/>
                  </a:lnTo>
                  <a:lnTo>
                    <a:pt x="558" y="1689"/>
                  </a:lnTo>
                  <a:lnTo>
                    <a:pt x="711" y="2387"/>
                  </a:lnTo>
                  <a:lnTo>
                    <a:pt x="1143" y="927"/>
                  </a:lnTo>
                  <a:close/>
                </a:path>
                <a:path w="54610" h="16510">
                  <a:moveTo>
                    <a:pt x="1524" y="2819"/>
                  </a:moveTo>
                  <a:lnTo>
                    <a:pt x="1117" y="1574"/>
                  </a:lnTo>
                  <a:lnTo>
                    <a:pt x="1257" y="2247"/>
                  </a:lnTo>
                  <a:lnTo>
                    <a:pt x="1524" y="2819"/>
                  </a:lnTo>
                  <a:close/>
                </a:path>
                <a:path w="54610" h="16510">
                  <a:moveTo>
                    <a:pt x="1765" y="1054"/>
                  </a:moveTo>
                  <a:lnTo>
                    <a:pt x="1511" y="1663"/>
                  </a:lnTo>
                  <a:lnTo>
                    <a:pt x="1536" y="2057"/>
                  </a:lnTo>
                  <a:lnTo>
                    <a:pt x="1689" y="2705"/>
                  </a:lnTo>
                  <a:lnTo>
                    <a:pt x="1714" y="2146"/>
                  </a:lnTo>
                  <a:lnTo>
                    <a:pt x="1765" y="1054"/>
                  </a:lnTo>
                  <a:close/>
                </a:path>
                <a:path w="54610" h="16510">
                  <a:moveTo>
                    <a:pt x="1790" y="1955"/>
                  </a:moveTo>
                  <a:lnTo>
                    <a:pt x="1714" y="2133"/>
                  </a:lnTo>
                  <a:lnTo>
                    <a:pt x="1790" y="1968"/>
                  </a:lnTo>
                  <a:close/>
                </a:path>
                <a:path w="54610" h="16510">
                  <a:moveTo>
                    <a:pt x="1968" y="1498"/>
                  </a:moveTo>
                  <a:lnTo>
                    <a:pt x="1790" y="1955"/>
                  </a:lnTo>
                  <a:lnTo>
                    <a:pt x="1879" y="1739"/>
                  </a:lnTo>
                  <a:lnTo>
                    <a:pt x="1968" y="1498"/>
                  </a:lnTo>
                  <a:close/>
                </a:path>
                <a:path w="54610" h="16510">
                  <a:moveTo>
                    <a:pt x="3048" y="2247"/>
                  </a:moveTo>
                  <a:lnTo>
                    <a:pt x="3009" y="2692"/>
                  </a:lnTo>
                  <a:lnTo>
                    <a:pt x="3048" y="2260"/>
                  </a:lnTo>
                  <a:close/>
                </a:path>
                <a:path w="54610" h="16510">
                  <a:moveTo>
                    <a:pt x="30226" y="8534"/>
                  </a:moveTo>
                  <a:lnTo>
                    <a:pt x="30022" y="8915"/>
                  </a:lnTo>
                  <a:lnTo>
                    <a:pt x="30226" y="8547"/>
                  </a:lnTo>
                  <a:close/>
                </a:path>
                <a:path w="54610" h="16510">
                  <a:moveTo>
                    <a:pt x="30391" y="7734"/>
                  </a:moveTo>
                  <a:lnTo>
                    <a:pt x="30251" y="7886"/>
                  </a:lnTo>
                  <a:lnTo>
                    <a:pt x="30391" y="7747"/>
                  </a:lnTo>
                  <a:close/>
                </a:path>
                <a:path w="54610" h="16510">
                  <a:moveTo>
                    <a:pt x="31089" y="1219"/>
                  </a:moveTo>
                  <a:lnTo>
                    <a:pt x="30937" y="2146"/>
                  </a:lnTo>
                  <a:lnTo>
                    <a:pt x="31026" y="1828"/>
                  </a:lnTo>
                  <a:lnTo>
                    <a:pt x="31089" y="1219"/>
                  </a:lnTo>
                  <a:close/>
                </a:path>
                <a:path w="54610" h="16510">
                  <a:moveTo>
                    <a:pt x="31648" y="1727"/>
                  </a:moveTo>
                  <a:lnTo>
                    <a:pt x="31623" y="1219"/>
                  </a:lnTo>
                  <a:lnTo>
                    <a:pt x="31496" y="2082"/>
                  </a:lnTo>
                  <a:lnTo>
                    <a:pt x="31648" y="1727"/>
                  </a:lnTo>
                  <a:close/>
                </a:path>
                <a:path w="54610" h="16510">
                  <a:moveTo>
                    <a:pt x="31851" y="8267"/>
                  </a:moveTo>
                  <a:lnTo>
                    <a:pt x="31432" y="8864"/>
                  </a:lnTo>
                  <a:lnTo>
                    <a:pt x="31851" y="8280"/>
                  </a:lnTo>
                  <a:close/>
                </a:path>
                <a:path w="54610" h="16510">
                  <a:moveTo>
                    <a:pt x="31915" y="8255"/>
                  </a:moveTo>
                  <a:lnTo>
                    <a:pt x="31851" y="8686"/>
                  </a:lnTo>
                  <a:lnTo>
                    <a:pt x="31915" y="8267"/>
                  </a:lnTo>
                  <a:close/>
                </a:path>
                <a:path w="54610" h="16510">
                  <a:moveTo>
                    <a:pt x="32575" y="1892"/>
                  </a:moveTo>
                  <a:close/>
                </a:path>
                <a:path w="54610" h="16510">
                  <a:moveTo>
                    <a:pt x="32626" y="1816"/>
                  </a:moveTo>
                  <a:close/>
                </a:path>
                <a:path w="54610" h="16510">
                  <a:moveTo>
                    <a:pt x="32664" y="1727"/>
                  </a:moveTo>
                  <a:close/>
                </a:path>
                <a:path w="54610" h="16510">
                  <a:moveTo>
                    <a:pt x="32778" y="1968"/>
                  </a:moveTo>
                  <a:lnTo>
                    <a:pt x="32600" y="2387"/>
                  </a:lnTo>
                  <a:lnTo>
                    <a:pt x="32778" y="1981"/>
                  </a:lnTo>
                  <a:close/>
                </a:path>
                <a:path w="54610" h="16510">
                  <a:moveTo>
                    <a:pt x="33655" y="7975"/>
                  </a:moveTo>
                  <a:lnTo>
                    <a:pt x="33553" y="8420"/>
                  </a:lnTo>
                  <a:lnTo>
                    <a:pt x="33655" y="7988"/>
                  </a:lnTo>
                  <a:close/>
                </a:path>
                <a:path w="54610" h="16510">
                  <a:moveTo>
                    <a:pt x="36233" y="7594"/>
                  </a:moveTo>
                  <a:lnTo>
                    <a:pt x="36080" y="8051"/>
                  </a:lnTo>
                  <a:lnTo>
                    <a:pt x="36233" y="7607"/>
                  </a:lnTo>
                  <a:close/>
                </a:path>
                <a:path w="54610" h="16510">
                  <a:moveTo>
                    <a:pt x="37579" y="7073"/>
                  </a:moveTo>
                  <a:lnTo>
                    <a:pt x="37325" y="7848"/>
                  </a:lnTo>
                  <a:lnTo>
                    <a:pt x="37579" y="7086"/>
                  </a:lnTo>
                  <a:close/>
                </a:path>
                <a:path w="54610" h="16510">
                  <a:moveTo>
                    <a:pt x="39649" y="7023"/>
                  </a:moveTo>
                  <a:lnTo>
                    <a:pt x="39573" y="7239"/>
                  </a:lnTo>
                  <a:lnTo>
                    <a:pt x="39649" y="7035"/>
                  </a:lnTo>
                  <a:close/>
                </a:path>
                <a:path w="54610" h="16510">
                  <a:moveTo>
                    <a:pt x="40906" y="6985"/>
                  </a:moveTo>
                  <a:close/>
                </a:path>
                <a:path w="54610" h="16510">
                  <a:moveTo>
                    <a:pt x="43510" y="10109"/>
                  </a:moveTo>
                  <a:lnTo>
                    <a:pt x="43357" y="11747"/>
                  </a:lnTo>
                  <a:lnTo>
                    <a:pt x="43472" y="11188"/>
                  </a:lnTo>
                  <a:lnTo>
                    <a:pt x="43510" y="10109"/>
                  </a:lnTo>
                  <a:close/>
                </a:path>
                <a:path w="54610" h="16510">
                  <a:moveTo>
                    <a:pt x="43967" y="12509"/>
                  </a:moveTo>
                  <a:lnTo>
                    <a:pt x="43916" y="12827"/>
                  </a:lnTo>
                  <a:lnTo>
                    <a:pt x="43967" y="12522"/>
                  </a:lnTo>
                  <a:close/>
                </a:path>
                <a:path w="54610" h="16510">
                  <a:moveTo>
                    <a:pt x="44297" y="10807"/>
                  </a:moveTo>
                  <a:lnTo>
                    <a:pt x="44183" y="11722"/>
                  </a:lnTo>
                  <a:lnTo>
                    <a:pt x="44297" y="10820"/>
                  </a:lnTo>
                  <a:close/>
                </a:path>
                <a:path w="54610" h="16510">
                  <a:moveTo>
                    <a:pt x="45529" y="12090"/>
                  </a:moveTo>
                  <a:lnTo>
                    <a:pt x="45377" y="12420"/>
                  </a:lnTo>
                  <a:lnTo>
                    <a:pt x="45135" y="12674"/>
                  </a:lnTo>
                  <a:lnTo>
                    <a:pt x="45402" y="12407"/>
                  </a:lnTo>
                  <a:lnTo>
                    <a:pt x="45529" y="12090"/>
                  </a:lnTo>
                  <a:close/>
                </a:path>
                <a:path w="54610" h="16510">
                  <a:moveTo>
                    <a:pt x="45745" y="12179"/>
                  </a:moveTo>
                  <a:lnTo>
                    <a:pt x="45656" y="12763"/>
                  </a:lnTo>
                  <a:lnTo>
                    <a:pt x="45745" y="12192"/>
                  </a:lnTo>
                  <a:close/>
                </a:path>
                <a:path w="54610" h="16510">
                  <a:moveTo>
                    <a:pt x="46469" y="10985"/>
                  </a:moveTo>
                  <a:lnTo>
                    <a:pt x="46164" y="12001"/>
                  </a:lnTo>
                  <a:lnTo>
                    <a:pt x="46304" y="11709"/>
                  </a:lnTo>
                  <a:lnTo>
                    <a:pt x="46418" y="11379"/>
                  </a:lnTo>
                  <a:lnTo>
                    <a:pt x="46469" y="10985"/>
                  </a:lnTo>
                  <a:close/>
                </a:path>
                <a:path w="54610" h="16510">
                  <a:moveTo>
                    <a:pt x="46736" y="12776"/>
                  </a:moveTo>
                  <a:lnTo>
                    <a:pt x="46583" y="12992"/>
                  </a:lnTo>
                  <a:lnTo>
                    <a:pt x="46736" y="12776"/>
                  </a:lnTo>
                  <a:close/>
                </a:path>
                <a:path w="54610" h="16510">
                  <a:moveTo>
                    <a:pt x="46786" y="12446"/>
                  </a:moveTo>
                  <a:lnTo>
                    <a:pt x="46329" y="13119"/>
                  </a:lnTo>
                  <a:lnTo>
                    <a:pt x="46634" y="12865"/>
                  </a:lnTo>
                  <a:lnTo>
                    <a:pt x="46786" y="12446"/>
                  </a:lnTo>
                  <a:close/>
                </a:path>
                <a:path w="54610" h="16510">
                  <a:moveTo>
                    <a:pt x="46913" y="11201"/>
                  </a:moveTo>
                  <a:lnTo>
                    <a:pt x="46736" y="11658"/>
                  </a:lnTo>
                  <a:lnTo>
                    <a:pt x="46545" y="12103"/>
                  </a:lnTo>
                  <a:lnTo>
                    <a:pt x="46367" y="12560"/>
                  </a:lnTo>
                  <a:lnTo>
                    <a:pt x="46786" y="11988"/>
                  </a:lnTo>
                  <a:lnTo>
                    <a:pt x="46913" y="11214"/>
                  </a:lnTo>
                  <a:close/>
                </a:path>
                <a:path w="54610" h="16510">
                  <a:moveTo>
                    <a:pt x="49568" y="15697"/>
                  </a:moveTo>
                  <a:lnTo>
                    <a:pt x="49504" y="16256"/>
                  </a:lnTo>
                  <a:lnTo>
                    <a:pt x="49568" y="15697"/>
                  </a:lnTo>
                  <a:close/>
                </a:path>
                <a:path w="54610" h="16510">
                  <a:moveTo>
                    <a:pt x="50876" y="3124"/>
                  </a:moveTo>
                  <a:lnTo>
                    <a:pt x="50761" y="3822"/>
                  </a:lnTo>
                  <a:lnTo>
                    <a:pt x="50698" y="4622"/>
                  </a:lnTo>
                  <a:lnTo>
                    <a:pt x="50825" y="3632"/>
                  </a:lnTo>
                  <a:lnTo>
                    <a:pt x="50876" y="3124"/>
                  </a:lnTo>
                  <a:close/>
                </a:path>
                <a:path w="54610" h="16510">
                  <a:moveTo>
                    <a:pt x="51498" y="3187"/>
                  </a:moveTo>
                  <a:lnTo>
                    <a:pt x="51333" y="3733"/>
                  </a:lnTo>
                  <a:lnTo>
                    <a:pt x="51498" y="3200"/>
                  </a:lnTo>
                  <a:close/>
                </a:path>
                <a:path w="54610" h="16510">
                  <a:moveTo>
                    <a:pt x="52374" y="2476"/>
                  </a:moveTo>
                  <a:lnTo>
                    <a:pt x="52120" y="4724"/>
                  </a:lnTo>
                  <a:lnTo>
                    <a:pt x="52285" y="3962"/>
                  </a:lnTo>
                  <a:lnTo>
                    <a:pt x="52362" y="3263"/>
                  </a:lnTo>
                  <a:lnTo>
                    <a:pt x="52374" y="2476"/>
                  </a:lnTo>
                  <a:close/>
                </a:path>
                <a:path w="54610" h="16510">
                  <a:moveTo>
                    <a:pt x="52476" y="3416"/>
                  </a:moveTo>
                  <a:lnTo>
                    <a:pt x="52336" y="3937"/>
                  </a:lnTo>
                  <a:lnTo>
                    <a:pt x="52235" y="4622"/>
                  </a:lnTo>
                  <a:lnTo>
                    <a:pt x="52476" y="3416"/>
                  </a:lnTo>
                  <a:close/>
                </a:path>
                <a:path w="54610" h="16510">
                  <a:moveTo>
                    <a:pt x="52895" y="3924"/>
                  </a:moveTo>
                  <a:lnTo>
                    <a:pt x="52755" y="4762"/>
                  </a:lnTo>
                  <a:lnTo>
                    <a:pt x="52895" y="3937"/>
                  </a:lnTo>
                  <a:close/>
                </a:path>
                <a:path w="54610" h="16510">
                  <a:moveTo>
                    <a:pt x="53009" y="10287"/>
                  </a:moveTo>
                  <a:lnTo>
                    <a:pt x="52793" y="11150"/>
                  </a:lnTo>
                  <a:lnTo>
                    <a:pt x="52908" y="10896"/>
                  </a:lnTo>
                  <a:lnTo>
                    <a:pt x="53009" y="10287"/>
                  </a:lnTo>
                  <a:close/>
                </a:path>
                <a:path w="54610" h="16510">
                  <a:moveTo>
                    <a:pt x="53187" y="3530"/>
                  </a:moveTo>
                  <a:lnTo>
                    <a:pt x="52908" y="4673"/>
                  </a:lnTo>
                  <a:lnTo>
                    <a:pt x="53098" y="4165"/>
                  </a:lnTo>
                  <a:lnTo>
                    <a:pt x="53187" y="3530"/>
                  </a:lnTo>
                  <a:close/>
                </a:path>
                <a:path w="54610" h="16510">
                  <a:moveTo>
                    <a:pt x="53428" y="4356"/>
                  </a:moveTo>
                  <a:lnTo>
                    <a:pt x="53174" y="4775"/>
                  </a:lnTo>
                  <a:lnTo>
                    <a:pt x="53428" y="4368"/>
                  </a:lnTo>
                  <a:close/>
                </a:path>
                <a:path w="54610" h="16510">
                  <a:moveTo>
                    <a:pt x="54330" y="4064"/>
                  </a:moveTo>
                  <a:lnTo>
                    <a:pt x="54140" y="3314"/>
                  </a:lnTo>
                  <a:lnTo>
                    <a:pt x="54190" y="4940"/>
                  </a:lnTo>
                  <a:lnTo>
                    <a:pt x="54330" y="4064"/>
                  </a:lnTo>
                  <a:close/>
                </a:path>
              </a:pathLst>
            </a:custGeom>
            <a:solidFill>
              <a:srgbClr val="007434">
                <a:alpha val="58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914695" y="234192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812" y="520"/>
                  </a:lnTo>
                  <a:lnTo>
                    <a:pt x="93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914695" y="234192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812" y="520"/>
                  </a:lnTo>
                  <a:lnTo>
                    <a:pt x="939" y="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906804" y="241053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05" y="0"/>
                  </a:moveTo>
                  <a:lnTo>
                    <a:pt x="3873" y="698"/>
                  </a:lnTo>
                  <a:lnTo>
                    <a:pt x="2552" y="723"/>
                  </a:lnTo>
                  <a:lnTo>
                    <a:pt x="1384" y="4406"/>
                  </a:lnTo>
                  <a:lnTo>
                    <a:pt x="0" y="5575"/>
                  </a:lnTo>
                  <a:lnTo>
                    <a:pt x="1612" y="4432"/>
                  </a:lnTo>
                  <a:lnTo>
                    <a:pt x="4279" y="3454"/>
                  </a:lnTo>
                  <a:lnTo>
                    <a:pt x="4952" y="3390"/>
                  </a:lnTo>
                  <a:lnTo>
                    <a:pt x="4978" y="2374"/>
                  </a:lnTo>
                  <a:lnTo>
                    <a:pt x="5168" y="1155"/>
                  </a:lnTo>
                  <a:lnTo>
                    <a:pt x="5885" y="698"/>
                  </a:lnTo>
                  <a:lnTo>
                    <a:pt x="5702" y="469"/>
                  </a:lnTo>
                  <a:lnTo>
                    <a:pt x="5435" y="203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906804" y="241053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05" y="0"/>
                  </a:moveTo>
                  <a:lnTo>
                    <a:pt x="3873" y="698"/>
                  </a:lnTo>
                  <a:lnTo>
                    <a:pt x="2552" y="723"/>
                  </a:lnTo>
                  <a:lnTo>
                    <a:pt x="1384" y="4406"/>
                  </a:lnTo>
                  <a:lnTo>
                    <a:pt x="0" y="5575"/>
                  </a:lnTo>
                  <a:lnTo>
                    <a:pt x="1612" y="4432"/>
                  </a:lnTo>
                  <a:lnTo>
                    <a:pt x="4279" y="3454"/>
                  </a:lnTo>
                  <a:lnTo>
                    <a:pt x="4952" y="3390"/>
                  </a:lnTo>
                  <a:lnTo>
                    <a:pt x="4978" y="2374"/>
                  </a:lnTo>
                  <a:lnTo>
                    <a:pt x="5168" y="1155"/>
                  </a:lnTo>
                  <a:lnTo>
                    <a:pt x="5803" y="749"/>
                  </a:lnTo>
                  <a:lnTo>
                    <a:pt x="5702" y="469"/>
                  </a:lnTo>
                  <a:lnTo>
                    <a:pt x="5435" y="203"/>
                  </a:lnTo>
                  <a:lnTo>
                    <a:pt x="510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907492" y="241091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4546"/>
                  </a:moveTo>
                  <a:lnTo>
                    <a:pt x="47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909386" y="241122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362" y="26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911826" y="2401326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9004" y="0"/>
                  </a:moveTo>
                  <a:lnTo>
                    <a:pt x="76" y="8356"/>
                  </a:lnTo>
                  <a:lnTo>
                    <a:pt x="0" y="9067"/>
                  </a:lnTo>
                  <a:lnTo>
                    <a:pt x="1003" y="9931"/>
                  </a:lnTo>
                  <a:lnTo>
                    <a:pt x="1562" y="9931"/>
                  </a:lnTo>
                  <a:lnTo>
                    <a:pt x="10414" y="1651"/>
                  </a:lnTo>
                  <a:lnTo>
                    <a:pt x="9004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911826" y="2401326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0" y="9067"/>
                  </a:moveTo>
                  <a:lnTo>
                    <a:pt x="76" y="8356"/>
                  </a:lnTo>
                  <a:lnTo>
                    <a:pt x="9004" y="0"/>
                  </a:lnTo>
                  <a:lnTo>
                    <a:pt x="10414" y="1651"/>
                  </a:lnTo>
                  <a:lnTo>
                    <a:pt x="1562" y="9931"/>
                  </a:lnTo>
                  <a:lnTo>
                    <a:pt x="1003" y="9931"/>
                  </a:lnTo>
                  <a:lnTo>
                    <a:pt x="0" y="90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912672" y="240251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0" y="8013"/>
                  </a:moveTo>
                  <a:lnTo>
                    <a:pt x="86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921901" y="242597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18" y="0"/>
                  </a:moveTo>
                  <a:lnTo>
                    <a:pt x="3860" y="762"/>
                  </a:lnTo>
                  <a:lnTo>
                    <a:pt x="2539" y="825"/>
                  </a:lnTo>
                  <a:lnTo>
                    <a:pt x="1371" y="4470"/>
                  </a:lnTo>
                  <a:lnTo>
                    <a:pt x="0" y="5588"/>
                  </a:lnTo>
                  <a:lnTo>
                    <a:pt x="1625" y="4508"/>
                  </a:lnTo>
                  <a:lnTo>
                    <a:pt x="4254" y="3505"/>
                  </a:lnTo>
                  <a:lnTo>
                    <a:pt x="4952" y="3441"/>
                  </a:lnTo>
                  <a:lnTo>
                    <a:pt x="4978" y="2387"/>
                  </a:lnTo>
                  <a:lnTo>
                    <a:pt x="5168" y="1231"/>
                  </a:lnTo>
                  <a:lnTo>
                    <a:pt x="5930" y="825"/>
                  </a:lnTo>
                  <a:lnTo>
                    <a:pt x="5702" y="533"/>
                  </a:lnTo>
                  <a:lnTo>
                    <a:pt x="5410" y="241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921901" y="242597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18" y="0"/>
                  </a:moveTo>
                  <a:lnTo>
                    <a:pt x="3860" y="762"/>
                  </a:lnTo>
                  <a:lnTo>
                    <a:pt x="2539" y="825"/>
                  </a:lnTo>
                  <a:lnTo>
                    <a:pt x="1371" y="4470"/>
                  </a:lnTo>
                  <a:lnTo>
                    <a:pt x="0" y="5588"/>
                  </a:lnTo>
                  <a:lnTo>
                    <a:pt x="1625" y="4508"/>
                  </a:lnTo>
                  <a:lnTo>
                    <a:pt x="4254" y="3505"/>
                  </a:lnTo>
                  <a:lnTo>
                    <a:pt x="4952" y="3441"/>
                  </a:lnTo>
                  <a:lnTo>
                    <a:pt x="4978" y="2387"/>
                  </a:lnTo>
                  <a:lnTo>
                    <a:pt x="5168" y="1231"/>
                  </a:lnTo>
                  <a:lnTo>
                    <a:pt x="5816" y="876"/>
                  </a:lnTo>
                  <a:lnTo>
                    <a:pt x="5702" y="533"/>
                  </a:lnTo>
                  <a:lnTo>
                    <a:pt x="5410" y="241"/>
                  </a:lnTo>
                  <a:lnTo>
                    <a:pt x="511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922595" y="242642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4546"/>
                  </a:moveTo>
                  <a:lnTo>
                    <a:pt x="47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924465" y="2426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387" y="26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926949" y="2409576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16509" y="0"/>
                  </a:moveTo>
                  <a:lnTo>
                    <a:pt x="50" y="15582"/>
                  </a:lnTo>
                  <a:lnTo>
                    <a:pt x="0" y="16306"/>
                  </a:lnTo>
                  <a:lnTo>
                    <a:pt x="990" y="17221"/>
                  </a:lnTo>
                  <a:lnTo>
                    <a:pt x="1536" y="17221"/>
                  </a:lnTo>
                  <a:lnTo>
                    <a:pt x="17881" y="16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926949" y="2409576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17881" y="1650"/>
                  </a:moveTo>
                  <a:lnTo>
                    <a:pt x="1536" y="17221"/>
                  </a:lnTo>
                  <a:lnTo>
                    <a:pt x="990" y="17221"/>
                  </a:lnTo>
                  <a:lnTo>
                    <a:pt x="0" y="16306"/>
                  </a:lnTo>
                  <a:lnTo>
                    <a:pt x="50" y="15582"/>
                  </a:lnTo>
                  <a:lnTo>
                    <a:pt x="16509" y="0"/>
                  </a:lnTo>
                  <a:lnTo>
                    <a:pt x="17881" y="16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927805" y="2411629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5">
                  <a:moveTo>
                    <a:pt x="0" y="14414"/>
                  </a:moveTo>
                  <a:lnTo>
                    <a:pt x="153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038864" y="241053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813" y="0"/>
                  </a:moveTo>
                  <a:lnTo>
                    <a:pt x="483" y="203"/>
                  </a:lnTo>
                  <a:lnTo>
                    <a:pt x="0" y="698"/>
                  </a:lnTo>
                  <a:lnTo>
                    <a:pt x="749" y="1155"/>
                  </a:lnTo>
                  <a:lnTo>
                    <a:pt x="927" y="2374"/>
                  </a:lnTo>
                  <a:lnTo>
                    <a:pt x="965" y="3390"/>
                  </a:lnTo>
                  <a:lnTo>
                    <a:pt x="1626" y="3454"/>
                  </a:lnTo>
                  <a:lnTo>
                    <a:pt x="4293" y="4432"/>
                  </a:lnTo>
                  <a:lnTo>
                    <a:pt x="5931" y="5575"/>
                  </a:lnTo>
                  <a:lnTo>
                    <a:pt x="4509" y="4406"/>
                  </a:lnTo>
                  <a:lnTo>
                    <a:pt x="3328" y="723"/>
                  </a:lnTo>
                  <a:lnTo>
                    <a:pt x="2019" y="698"/>
                  </a:lnTo>
                  <a:lnTo>
                    <a:pt x="813" y="38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038840" y="241053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800" y="0"/>
                  </a:moveTo>
                  <a:lnTo>
                    <a:pt x="2044" y="698"/>
                  </a:lnTo>
                  <a:lnTo>
                    <a:pt x="3352" y="723"/>
                  </a:lnTo>
                  <a:lnTo>
                    <a:pt x="4533" y="4406"/>
                  </a:lnTo>
                  <a:lnTo>
                    <a:pt x="5956" y="5575"/>
                  </a:lnTo>
                  <a:lnTo>
                    <a:pt x="4317" y="4432"/>
                  </a:lnTo>
                  <a:lnTo>
                    <a:pt x="1650" y="3454"/>
                  </a:lnTo>
                  <a:lnTo>
                    <a:pt x="990" y="3390"/>
                  </a:lnTo>
                  <a:lnTo>
                    <a:pt x="952" y="2374"/>
                  </a:lnTo>
                  <a:lnTo>
                    <a:pt x="774" y="1155"/>
                  </a:lnTo>
                  <a:lnTo>
                    <a:pt x="101" y="749"/>
                  </a:lnTo>
                  <a:lnTo>
                    <a:pt x="241" y="469"/>
                  </a:lnTo>
                  <a:lnTo>
                    <a:pt x="507" y="203"/>
                  </a:lnTo>
                  <a:lnTo>
                    <a:pt x="80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039291" y="241091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813" y="45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039830" y="241122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2641"/>
                  </a:moveTo>
                  <a:lnTo>
                    <a:pt x="23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029329" y="2401326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1397" y="0"/>
                  </a:moveTo>
                  <a:lnTo>
                    <a:pt x="0" y="1651"/>
                  </a:lnTo>
                  <a:lnTo>
                    <a:pt x="8864" y="9931"/>
                  </a:lnTo>
                  <a:lnTo>
                    <a:pt x="9436" y="9931"/>
                  </a:lnTo>
                  <a:lnTo>
                    <a:pt x="10388" y="9067"/>
                  </a:lnTo>
                  <a:lnTo>
                    <a:pt x="10350" y="835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029329" y="2401326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10388" y="9067"/>
                  </a:moveTo>
                  <a:lnTo>
                    <a:pt x="10350" y="8356"/>
                  </a:lnTo>
                  <a:lnTo>
                    <a:pt x="1397" y="0"/>
                  </a:lnTo>
                  <a:lnTo>
                    <a:pt x="0" y="1651"/>
                  </a:lnTo>
                  <a:lnTo>
                    <a:pt x="8864" y="9931"/>
                  </a:lnTo>
                  <a:lnTo>
                    <a:pt x="9436" y="9931"/>
                  </a:lnTo>
                  <a:lnTo>
                    <a:pt x="10388" y="90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030240" y="2402516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8648" y="80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023729" y="242597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825" y="0"/>
                  </a:moveTo>
                  <a:lnTo>
                    <a:pt x="495" y="241"/>
                  </a:lnTo>
                  <a:lnTo>
                    <a:pt x="228" y="533"/>
                  </a:lnTo>
                  <a:lnTo>
                    <a:pt x="0" y="825"/>
                  </a:lnTo>
                  <a:lnTo>
                    <a:pt x="736" y="1231"/>
                  </a:lnTo>
                  <a:lnTo>
                    <a:pt x="952" y="2387"/>
                  </a:lnTo>
                  <a:lnTo>
                    <a:pt x="965" y="3441"/>
                  </a:lnTo>
                  <a:lnTo>
                    <a:pt x="1676" y="3505"/>
                  </a:lnTo>
                  <a:lnTo>
                    <a:pt x="4330" y="4508"/>
                  </a:lnTo>
                  <a:lnTo>
                    <a:pt x="5943" y="5588"/>
                  </a:lnTo>
                  <a:lnTo>
                    <a:pt x="4546" y="4470"/>
                  </a:lnTo>
                  <a:lnTo>
                    <a:pt x="3327" y="825"/>
                  </a:lnTo>
                  <a:lnTo>
                    <a:pt x="2057" y="762"/>
                  </a:lnTo>
                  <a:lnTo>
                    <a:pt x="863" y="101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023729" y="242597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825" y="0"/>
                  </a:moveTo>
                  <a:lnTo>
                    <a:pt x="2057" y="762"/>
                  </a:lnTo>
                  <a:lnTo>
                    <a:pt x="3327" y="825"/>
                  </a:lnTo>
                  <a:lnTo>
                    <a:pt x="4546" y="4470"/>
                  </a:lnTo>
                  <a:lnTo>
                    <a:pt x="5943" y="5588"/>
                  </a:lnTo>
                  <a:lnTo>
                    <a:pt x="4330" y="4508"/>
                  </a:lnTo>
                  <a:lnTo>
                    <a:pt x="1676" y="3505"/>
                  </a:lnTo>
                  <a:lnTo>
                    <a:pt x="965" y="3441"/>
                  </a:lnTo>
                  <a:lnTo>
                    <a:pt x="952" y="2387"/>
                  </a:lnTo>
                  <a:lnTo>
                    <a:pt x="736" y="1231"/>
                  </a:lnTo>
                  <a:lnTo>
                    <a:pt x="88" y="876"/>
                  </a:lnTo>
                  <a:lnTo>
                    <a:pt x="228" y="533"/>
                  </a:lnTo>
                  <a:lnTo>
                    <a:pt x="495" y="241"/>
                  </a:lnTo>
                  <a:lnTo>
                    <a:pt x="82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024157" y="242642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825" y="45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024697" y="2426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2641"/>
                  </a:moveTo>
                  <a:lnTo>
                    <a:pt x="23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006754" y="2409576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1358" y="0"/>
                  </a:moveTo>
                  <a:lnTo>
                    <a:pt x="0" y="1650"/>
                  </a:lnTo>
                  <a:lnTo>
                    <a:pt x="16306" y="17221"/>
                  </a:lnTo>
                  <a:lnTo>
                    <a:pt x="16878" y="17221"/>
                  </a:lnTo>
                  <a:lnTo>
                    <a:pt x="17881" y="16306"/>
                  </a:lnTo>
                  <a:lnTo>
                    <a:pt x="17843" y="15582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006754" y="2409576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0" y="1650"/>
                  </a:moveTo>
                  <a:lnTo>
                    <a:pt x="16306" y="17221"/>
                  </a:lnTo>
                  <a:lnTo>
                    <a:pt x="16878" y="17221"/>
                  </a:lnTo>
                  <a:lnTo>
                    <a:pt x="17881" y="16306"/>
                  </a:lnTo>
                  <a:lnTo>
                    <a:pt x="17843" y="15582"/>
                  </a:lnTo>
                  <a:lnTo>
                    <a:pt x="1358" y="0"/>
                  </a:lnTo>
                  <a:lnTo>
                    <a:pt x="0" y="16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008437" y="2411629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5">
                  <a:moveTo>
                    <a:pt x="15379" y="14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922654" y="229747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876" y="0"/>
                  </a:moveTo>
                  <a:lnTo>
                    <a:pt x="0" y="482"/>
                  </a:lnTo>
                  <a:lnTo>
                    <a:pt x="3644" y="3975"/>
                  </a:lnTo>
                  <a:lnTo>
                    <a:pt x="4584" y="3543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922654" y="229747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876" y="0"/>
                  </a:moveTo>
                  <a:lnTo>
                    <a:pt x="4584" y="3543"/>
                  </a:lnTo>
                  <a:lnTo>
                    <a:pt x="3644" y="3975"/>
                  </a:lnTo>
                  <a:lnTo>
                    <a:pt x="0" y="482"/>
                  </a:lnTo>
                  <a:lnTo>
                    <a:pt x="8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024501" y="229734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708" y="0"/>
                  </a:moveTo>
                  <a:lnTo>
                    <a:pt x="0" y="3530"/>
                  </a:lnTo>
                  <a:lnTo>
                    <a:pt x="965" y="3937"/>
                  </a:lnTo>
                  <a:lnTo>
                    <a:pt x="4597" y="469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024501" y="229734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708" y="0"/>
                  </a:moveTo>
                  <a:lnTo>
                    <a:pt x="0" y="3530"/>
                  </a:lnTo>
                  <a:lnTo>
                    <a:pt x="965" y="3937"/>
                  </a:lnTo>
                  <a:lnTo>
                    <a:pt x="4597" y="469"/>
                  </a:lnTo>
                  <a:lnTo>
                    <a:pt x="37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937067" y="2310742"/>
              <a:ext cx="8890" cy="35560"/>
            </a:xfrm>
            <a:custGeom>
              <a:avLst/>
              <a:gdLst/>
              <a:ahLst/>
              <a:cxnLst/>
              <a:rect l="l" t="t" r="r" b="b"/>
              <a:pathLst>
                <a:path w="8889" h="35560">
                  <a:moveTo>
                    <a:pt x="139" y="0"/>
                  </a:moveTo>
                  <a:lnTo>
                    <a:pt x="121" y="7327"/>
                  </a:lnTo>
                  <a:lnTo>
                    <a:pt x="0" y="30416"/>
                  </a:lnTo>
                  <a:lnTo>
                    <a:pt x="4851" y="35242"/>
                  </a:lnTo>
                  <a:lnTo>
                    <a:pt x="7112" y="29705"/>
                  </a:lnTo>
                  <a:lnTo>
                    <a:pt x="7518" y="26390"/>
                  </a:lnTo>
                  <a:lnTo>
                    <a:pt x="7293" y="18994"/>
                  </a:lnTo>
                  <a:lnTo>
                    <a:pt x="7353" y="7327"/>
                  </a:lnTo>
                  <a:lnTo>
                    <a:pt x="7520" y="7327"/>
                  </a:lnTo>
                  <a:lnTo>
                    <a:pt x="5346" y="5105"/>
                  </a:lnTo>
                  <a:lnTo>
                    <a:pt x="139" y="0"/>
                  </a:lnTo>
                  <a:close/>
                </a:path>
                <a:path w="8889" h="35560">
                  <a:moveTo>
                    <a:pt x="7520" y="7327"/>
                  </a:moveTo>
                  <a:lnTo>
                    <a:pt x="7353" y="7327"/>
                  </a:lnTo>
                  <a:lnTo>
                    <a:pt x="8763" y="8597"/>
                  </a:lnTo>
                  <a:lnTo>
                    <a:pt x="7520" y="7327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937067" y="2310742"/>
              <a:ext cx="8890" cy="35560"/>
            </a:xfrm>
            <a:custGeom>
              <a:avLst/>
              <a:gdLst/>
              <a:ahLst/>
              <a:cxnLst/>
              <a:rect l="l" t="t" r="r" b="b"/>
              <a:pathLst>
                <a:path w="8889" h="35560">
                  <a:moveTo>
                    <a:pt x="0" y="30416"/>
                  </a:moveTo>
                  <a:lnTo>
                    <a:pt x="4851" y="35242"/>
                  </a:lnTo>
                  <a:lnTo>
                    <a:pt x="7112" y="29705"/>
                  </a:lnTo>
                  <a:lnTo>
                    <a:pt x="7518" y="26390"/>
                  </a:lnTo>
                  <a:lnTo>
                    <a:pt x="7226" y="16789"/>
                  </a:lnTo>
                  <a:lnTo>
                    <a:pt x="7353" y="7327"/>
                  </a:lnTo>
                  <a:lnTo>
                    <a:pt x="8763" y="8597"/>
                  </a:lnTo>
                  <a:lnTo>
                    <a:pt x="7226" y="7010"/>
                  </a:lnTo>
                  <a:lnTo>
                    <a:pt x="5346" y="5105"/>
                  </a:lnTo>
                  <a:lnTo>
                    <a:pt x="3352" y="3149"/>
                  </a:lnTo>
                  <a:lnTo>
                    <a:pt x="139" y="0"/>
                  </a:lnTo>
                  <a:lnTo>
                    <a:pt x="116" y="11869"/>
                  </a:lnTo>
                  <a:lnTo>
                    <a:pt x="93" y="18994"/>
                  </a:lnTo>
                  <a:lnTo>
                    <a:pt x="59" y="24226"/>
                  </a:lnTo>
                  <a:lnTo>
                    <a:pt x="0" y="304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944287" y="2318071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5">
                  <a:moveTo>
                    <a:pt x="139" y="0"/>
                  </a:moveTo>
                  <a:lnTo>
                    <a:pt x="0" y="9461"/>
                  </a:lnTo>
                  <a:lnTo>
                    <a:pt x="304" y="19062"/>
                  </a:lnTo>
                  <a:lnTo>
                    <a:pt x="939" y="14173"/>
                  </a:lnTo>
                  <a:lnTo>
                    <a:pt x="2565" y="8686"/>
                  </a:lnTo>
                  <a:lnTo>
                    <a:pt x="5118" y="4800"/>
                  </a:lnTo>
                  <a:lnTo>
                    <a:pt x="1536" y="125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944287" y="2318071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5">
                  <a:moveTo>
                    <a:pt x="304" y="19062"/>
                  </a:moveTo>
                  <a:lnTo>
                    <a:pt x="939" y="14173"/>
                  </a:lnTo>
                  <a:lnTo>
                    <a:pt x="2565" y="8686"/>
                  </a:lnTo>
                  <a:lnTo>
                    <a:pt x="4165" y="6261"/>
                  </a:lnTo>
                  <a:lnTo>
                    <a:pt x="5118" y="4800"/>
                  </a:lnTo>
                  <a:lnTo>
                    <a:pt x="4876" y="4559"/>
                  </a:lnTo>
                  <a:lnTo>
                    <a:pt x="4381" y="4076"/>
                  </a:lnTo>
                  <a:lnTo>
                    <a:pt x="1536" y="1257"/>
                  </a:lnTo>
                  <a:lnTo>
                    <a:pt x="139" y="0"/>
                  </a:lnTo>
                  <a:lnTo>
                    <a:pt x="0" y="9461"/>
                  </a:lnTo>
                  <a:lnTo>
                    <a:pt x="304" y="190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923610" y="2297755"/>
              <a:ext cx="17145" cy="43815"/>
            </a:xfrm>
            <a:custGeom>
              <a:avLst/>
              <a:gdLst/>
              <a:ahLst/>
              <a:cxnLst/>
              <a:rect l="l" t="t" r="r" b="b"/>
              <a:pathLst>
                <a:path w="17144" h="43814">
                  <a:moveTo>
                    <a:pt x="716" y="0"/>
                  </a:moveTo>
                  <a:lnTo>
                    <a:pt x="340" y="2151"/>
                  </a:lnTo>
                  <a:lnTo>
                    <a:pt x="104" y="8736"/>
                  </a:lnTo>
                  <a:lnTo>
                    <a:pt x="0" y="18489"/>
                  </a:lnTo>
                  <a:lnTo>
                    <a:pt x="17" y="30149"/>
                  </a:lnTo>
                  <a:lnTo>
                    <a:pt x="13454" y="43408"/>
                  </a:lnTo>
                  <a:lnTo>
                    <a:pt x="13593" y="12992"/>
                  </a:lnTo>
                  <a:lnTo>
                    <a:pt x="16807" y="16141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923610" y="2297755"/>
              <a:ext cx="17145" cy="43815"/>
            </a:xfrm>
            <a:custGeom>
              <a:avLst/>
              <a:gdLst/>
              <a:ahLst/>
              <a:cxnLst/>
              <a:rect l="l" t="t" r="r" b="b"/>
              <a:pathLst>
                <a:path w="17144" h="43814">
                  <a:moveTo>
                    <a:pt x="13593" y="12992"/>
                  </a:moveTo>
                  <a:lnTo>
                    <a:pt x="16807" y="16141"/>
                  </a:lnTo>
                  <a:lnTo>
                    <a:pt x="10990" y="10312"/>
                  </a:lnTo>
                  <a:lnTo>
                    <a:pt x="4195" y="3467"/>
                  </a:lnTo>
                  <a:lnTo>
                    <a:pt x="716" y="0"/>
                  </a:lnTo>
                  <a:lnTo>
                    <a:pt x="340" y="2151"/>
                  </a:lnTo>
                  <a:lnTo>
                    <a:pt x="104" y="8736"/>
                  </a:lnTo>
                  <a:lnTo>
                    <a:pt x="0" y="18489"/>
                  </a:lnTo>
                  <a:lnTo>
                    <a:pt x="17" y="30149"/>
                  </a:lnTo>
                  <a:lnTo>
                    <a:pt x="13454" y="43408"/>
                  </a:lnTo>
                  <a:lnTo>
                    <a:pt x="13518" y="34369"/>
                  </a:lnTo>
                  <a:lnTo>
                    <a:pt x="13562" y="24390"/>
                  </a:lnTo>
                  <a:lnTo>
                    <a:pt x="13586" y="16315"/>
                  </a:lnTo>
                  <a:lnTo>
                    <a:pt x="13593" y="129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922205" y="22954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0" y="0"/>
                  </a:moveTo>
                  <a:lnTo>
                    <a:pt x="25755" y="25958"/>
                  </a:lnTo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922205" y="229545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55" y="2595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2005688" y="2310748"/>
              <a:ext cx="9525" cy="36195"/>
            </a:xfrm>
            <a:custGeom>
              <a:avLst/>
              <a:gdLst/>
              <a:ahLst/>
              <a:cxnLst/>
              <a:rect l="l" t="t" r="r" b="b"/>
              <a:pathLst>
                <a:path w="9525" h="36194">
                  <a:moveTo>
                    <a:pt x="8788" y="7327"/>
                  </a:moveTo>
                  <a:lnTo>
                    <a:pt x="1435" y="7327"/>
                  </a:lnTo>
                  <a:lnTo>
                    <a:pt x="1520" y="19280"/>
                  </a:lnTo>
                  <a:lnTo>
                    <a:pt x="1295" y="26377"/>
                  </a:lnTo>
                  <a:lnTo>
                    <a:pt x="1701" y="29692"/>
                  </a:lnTo>
                  <a:lnTo>
                    <a:pt x="4064" y="35572"/>
                  </a:lnTo>
                  <a:lnTo>
                    <a:pt x="9169" y="30797"/>
                  </a:lnTo>
                  <a:lnTo>
                    <a:pt x="9111" y="24565"/>
                  </a:lnTo>
                  <a:lnTo>
                    <a:pt x="8984" y="16776"/>
                  </a:lnTo>
                  <a:lnTo>
                    <a:pt x="8788" y="7327"/>
                  </a:lnTo>
                  <a:close/>
                </a:path>
                <a:path w="9525" h="36194">
                  <a:moveTo>
                    <a:pt x="8636" y="0"/>
                  </a:moveTo>
                  <a:lnTo>
                    <a:pt x="5461" y="3149"/>
                  </a:lnTo>
                  <a:lnTo>
                    <a:pt x="3454" y="5105"/>
                  </a:lnTo>
                  <a:lnTo>
                    <a:pt x="1600" y="7010"/>
                  </a:lnTo>
                  <a:lnTo>
                    <a:pt x="0" y="8585"/>
                  </a:lnTo>
                  <a:lnTo>
                    <a:pt x="1435" y="7327"/>
                  </a:lnTo>
                  <a:lnTo>
                    <a:pt x="8788" y="7327"/>
                  </a:lnTo>
                  <a:lnTo>
                    <a:pt x="8636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005688" y="2310748"/>
              <a:ext cx="9525" cy="36195"/>
            </a:xfrm>
            <a:custGeom>
              <a:avLst/>
              <a:gdLst/>
              <a:ahLst/>
              <a:cxnLst/>
              <a:rect l="l" t="t" r="r" b="b"/>
              <a:pathLst>
                <a:path w="9525" h="36194">
                  <a:moveTo>
                    <a:pt x="9169" y="30797"/>
                  </a:moveTo>
                  <a:lnTo>
                    <a:pt x="4064" y="35572"/>
                  </a:lnTo>
                  <a:lnTo>
                    <a:pt x="1701" y="29692"/>
                  </a:lnTo>
                  <a:lnTo>
                    <a:pt x="1295" y="26377"/>
                  </a:lnTo>
                  <a:lnTo>
                    <a:pt x="1600" y="16776"/>
                  </a:lnTo>
                  <a:lnTo>
                    <a:pt x="1435" y="7327"/>
                  </a:lnTo>
                  <a:lnTo>
                    <a:pt x="0" y="8585"/>
                  </a:lnTo>
                  <a:lnTo>
                    <a:pt x="1600" y="7010"/>
                  </a:lnTo>
                  <a:lnTo>
                    <a:pt x="3454" y="5105"/>
                  </a:lnTo>
                  <a:lnTo>
                    <a:pt x="5461" y="3149"/>
                  </a:lnTo>
                  <a:lnTo>
                    <a:pt x="8636" y="0"/>
                  </a:lnTo>
                  <a:lnTo>
                    <a:pt x="8894" y="12054"/>
                  </a:lnTo>
                  <a:lnTo>
                    <a:pt x="9036" y="19280"/>
                  </a:lnTo>
                  <a:lnTo>
                    <a:pt x="9111" y="24565"/>
                  </a:lnTo>
                  <a:lnTo>
                    <a:pt x="9169" y="307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002154" y="2318071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5">
                  <a:moveTo>
                    <a:pt x="4965" y="0"/>
                  </a:moveTo>
                  <a:lnTo>
                    <a:pt x="3530" y="1257"/>
                  </a:lnTo>
                  <a:lnTo>
                    <a:pt x="736" y="4076"/>
                  </a:lnTo>
                  <a:lnTo>
                    <a:pt x="203" y="4559"/>
                  </a:lnTo>
                  <a:lnTo>
                    <a:pt x="0" y="4800"/>
                  </a:lnTo>
                  <a:lnTo>
                    <a:pt x="2565" y="8686"/>
                  </a:lnTo>
                  <a:lnTo>
                    <a:pt x="4190" y="14173"/>
                  </a:lnTo>
                  <a:lnTo>
                    <a:pt x="4825" y="19062"/>
                  </a:lnTo>
                  <a:lnTo>
                    <a:pt x="5130" y="9461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002154" y="2318071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5">
                  <a:moveTo>
                    <a:pt x="4825" y="19062"/>
                  </a:moveTo>
                  <a:lnTo>
                    <a:pt x="4190" y="14173"/>
                  </a:lnTo>
                  <a:lnTo>
                    <a:pt x="2565" y="8686"/>
                  </a:lnTo>
                  <a:lnTo>
                    <a:pt x="977" y="6261"/>
                  </a:lnTo>
                  <a:lnTo>
                    <a:pt x="0" y="4800"/>
                  </a:lnTo>
                  <a:lnTo>
                    <a:pt x="203" y="4559"/>
                  </a:lnTo>
                  <a:lnTo>
                    <a:pt x="736" y="4076"/>
                  </a:lnTo>
                  <a:lnTo>
                    <a:pt x="3530" y="1257"/>
                  </a:lnTo>
                  <a:lnTo>
                    <a:pt x="4965" y="0"/>
                  </a:lnTo>
                  <a:lnTo>
                    <a:pt x="5130" y="9461"/>
                  </a:lnTo>
                  <a:lnTo>
                    <a:pt x="4825" y="190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2011146" y="2297755"/>
              <a:ext cx="17145" cy="43815"/>
            </a:xfrm>
            <a:custGeom>
              <a:avLst/>
              <a:gdLst/>
              <a:ahLst/>
              <a:cxnLst/>
              <a:rect l="l" t="t" r="r" b="b"/>
              <a:pathLst>
                <a:path w="17144" h="43814">
                  <a:moveTo>
                    <a:pt x="16052" y="0"/>
                  </a:moveTo>
                  <a:lnTo>
                    <a:pt x="0" y="16141"/>
                  </a:lnTo>
                  <a:lnTo>
                    <a:pt x="3175" y="12992"/>
                  </a:lnTo>
                  <a:lnTo>
                    <a:pt x="3378" y="43408"/>
                  </a:lnTo>
                  <a:lnTo>
                    <a:pt x="16814" y="30149"/>
                  </a:lnTo>
                  <a:lnTo>
                    <a:pt x="16804" y="18489"/>
                  </a:lnTo>
                  <a:lnTo>
                    <a:pt x="16695" y="8736"/>
                  </a:lnTo>
                  <a:lnTo>
                    <a:pt x="16455" y="2151"/>
                  </a:lnTo>
                  <a:lnTo>
                    <a:pt x="16052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011146" y="2297755"/>
              <a:ext cx="17145" cy="43815"/>
            </a:xfrm>
            <a:custGeom>
              <a:avLst/>
              <a:gdLst/>
              <a:ahLst/>
              <a:cxnLst/>
              <a:rect l="l" t="t" r="r" b="b"/>
              <a:pathLst>
                <a:path w="17144" h="43814">
                  <a:moveTo>
                    <a:pt x="3175" y="12992"/>
                  </a:moveTo>
                  <a:lnTo>
                    <a:pt x="0" y="16141"/>
                  </a:lnTo>
                  <a:lnTo>
                    <a:pt x="5829" y="10312"/>
                  </a:lnTo>
                  <a:lnTo>
                    <a:pt x="12623" y="3467"/>
                  </a:lnTo>
                  <a:lnTo>
                    <a:pt x="16052" y="0"/>
                  </a:lnTo>
                  <a:lnTo>
                    <a:pt x="16455" y="2151"/>
                  </a:lnTo>
                  <a:lnTo>
                    <a:pt x="16695" y="8736"/>
                  </a:lnTo>
                  <a:lnTo>
                    <a:pt x="16804" y="18489"/>
                  </a:lnTo>
                  <a:lnTo>
                    <a:pt x="16814" y="30149"/>
                  </a:lnTo>
                  <a:lnTo>
                    <a:pt x="3378" y="43408"/>
                  </a:lnTo>
                  <a:lnTo>
                    <a:pt x="3282" y="34369"/>
                  </a:lnTo>
                  <a:lnTo>
                    <a:pt x="3219" y="24390"/>
                  </a:lnTo>
                  <a:lnTo>
                    <a:pt x="3185" y="16315"/>
                  </a:lnTo>
                  <a:lnTo>
                    <a:pt x="3175" y="129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015727" y="2302020"/>
              <a:ext cx="7620" cy="33655"/>
            </a:xfrm>
            <a:custGeom>
              <a:avLst/>
              <a:gdLst/>
              <a:ahLst/>
              <a:cxnLst/>
              <a:rect l="l" t="t" r="r" b="b"/>
              <a:pathLst>
                <a:path w="7619" h="33655">
                  <a:moveTo>
                    <a:pt x="4089" y="11593"/>
                  </a:moveTo>
                  <a:lnTo>
                    <a:pt x="4516" y="17618"/>
                  </a:lnTo>
                  <a:lnTo>
                    <a:pt x="4864" y="33515"/>
                  </a:lnTo>
                  <a:lnTo>
                    <a:pt x="7137" y="31115"/>
                  </a:lnTo>
                  <a:lnTo>
                    <a:pt x="6527" y="25053"/>
                  </a:lnTo>
                  <a:lnTo>
                    <a:pt x="5145" y="16081"/>
                  </a:lnTo>
                  <a:lnTo>
                    <a:pt x="4089" y="11593"/>
                  </a:lnTo>
                  <a:close/>
                </a:path>
                <a:path w="7619" h="33655">
                  <a:moveTo>
                    <a:pt x="0" y="0"/>
                  </a:moveTo>
                  <a:lnTo>
                    <a:pt x="2974" y="6847"/>
                  </a:lnTo>
                  <a:lnTo>
                    <a:pt x="4089" y="11593"/>
                  </a:lnTo>
                  <a:lnTo>
                    <a:pt x="3894" y="8828"/>
                  </a:lnTo>
                  <a:lnTo>
                    <a:pt x="2540" y="4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015719" y="2302020"/>
              <a:ext cx="7620" cy="34925"/>
            </a:xfrm>
            <a:custGeom>
              <a:avLst/>
              <a:gdLst/>
              <a:ahLst/>
              <a:cxnLst/>
              <a:rect l="l" t="t" r="r" b="b"/>
              <a:pathLst>
                <a:path w="7619" h="34925">
                  <a:moveTo>
                    <a:pt x="7150" y="31115"/>
                  </a:moveTo>
                  <a:lnTo>
                    <a:pt x="4871" y="33507"/>
                  </a:lnTo>
                  <a:lnTo>
                    <a:pt x="4902" y="34798"/>
                  </a:lnTo>
                  <a:lnTo>
                    <a:pt x="5892" y="32435"/>
                  </a:lnTo>
                  <a:lnTo>
                    <a:pt x="7150" y="31115"/>
                  </a:lnTo>
                  <a:close/>
                </a:path>
                <a:path w="7619" h="34925">
                  <a:moveTo>
                    <a:pt x="2077" y="5359"/>
                  </a:moveTo>
                  <a:lnTo>
                    <a:pt x="4855" y="32865"/>
                  </a:lnTo>
                  <a:lnTo>
                    <a:pt x="4738" y="24892"/>
                  </a:lnTo>
                  <a:lnTo>
                    <a:pt x="4371" y="16622"/>
                  </a:lnTo>
                  <a:lnTo>
                    <a:pt x="3063" y="8006"/>
                  </a:lnTo>
                  <a:lnTo>
                    <a:pt x="2077" y="5359"/>
                  </a:lnTo>
                  <a:close/>
                </a:path>
                <a:path w="7619" h="34925">
                  <a:moveTo>
                    <a:pt x="6574" y="24148"/>
                  </a:moveTo>
                  <a:lnTo>
                    <a:pt x="7137" y="31115"/>
                  </a:lnTo>
                  <a:lnTo>
                    <a:pt x="6754" y="25388"/>
                  </a:lnTo>
                  <a:lnTo>
                    <a:pt x="6574" y="24148"/>
                  </a:lnTo>
                  <a:close/>
                </a:path>
                <a:path w="7619" h="34925">
                  <a:moveTo>
                    <a:pt x="2455" y="5227"/>
                  </a:moveTo>
                  <a:lnTo>
                    <a:pt x="3797" y="9220"/>
                  </a:lnTo>
                  <a:lnTo>
                    <a:pt x="5829" y="19380"/>
                  </a:lnTo>
                  <a:lnTo>
                    <a:pt x="6574" y="24148"/>
                  </a:lnTo>
                  <a:lnTo>
                    <a:pt x="6502" y="23265"/>
                  </a:lnTo>
                  <a:lnTo>
                    <a:pt x="5364" y="15047"/>
                  </a:lnTo>
                  <a:lnTo>
                    <a:pt x="3327" y="7085"/>
                  </a:lnTo>
                  <a:lnTo>
                    <a:pt x="2455" y="5227"/>
                  </a:lnTo>
                  <a:close/>
                </a:path>
                <a:path w="7619" h="34925">
                  <a:moveTo>
                    <a:pt x="387" y="825"/>
                  </a:moveTo>
                  <a:lnTo>
                    <a:pt x="2077" y="5359"/>
                  </a:lnTo>
                  <a:lnTo>
                    <a:pt x="1809" y="3851"/>
                  </a:lnTo>
                  <a:lnTo>
                    <a:pt x="387" y="825"/>
                  </a:lnTo>
                  <a:close/>
                </a:path>
                <a:path w="7619" h="34925">
                  <a:moveTo>
                    <a:pt x="1644" y="2927"/>
                  </a:moveTo>
                  <a:lnTo>
                    <a:pt x="1809" y="3851"/>
                  </a:lnTo>
                  <a:lnTo>
                    <a:pt x="2455" y="5227"/>
                  </a:lnTo>
                  <a:lnTo>
                    <a:pt x="1739" y="3098"/>
                  </a:lnTo>
                  <a:lnTo>
                    <a:pt x="1644" y="2927"/>
                  </a:lnTo>
                  <a:close/>
                </a:path>
                <a:path w="7619" h="34925">
                  <a:moveTo>
                    <a:pt x="203" y="330"/>
                  </a:moveTo>
                  <a:lnTo>
                    <a:pt x="387" y="825"/>
                  </a:lnTo>
                  <a:lnTo>
                    <a:pt x="1809" y="3851"/>
                  </a:lnTo>
                  <a:lnTo>
                    <a:pt x="1644" y="2927"/>
                  </a:lnTo>
                  <a:lnTo>
                    <a:pt x="203" y="330"/>
                  </a:lnTo>
                  <a:close/>
                </a:path>
                <a:path w="7619" h="34925">
                  <a:moveTo>
                    <a:pt x="234" y="330"/>
                  </a:moveTo>
                  <a:lnTo>
                    <a:pt x="1644" y="2927"/>
                  </a:lnTo>
                  <a:lnTo>
                    <a:pt x="1523" y="2247"/>
                  </a:lnTo>
                  <a:lnTo>
                    <a:pt x="234" y="330"/>
                  </a:lnTo>
                  <a:close/>
                </a:path>
                <a:path w="7619" h="34925">
                  <a:moveTo>
                    <a:pt x="203" y="330"/>
                  </a:moveTo>
                  <a:lnTo>
                    <a:pt x="387" y="825"/>
                  </a:lnTo>
                  <a:lnTo>
                    <a:pt x="203" y="330"/>
                  </a:lnTo>
                  <a:close/>
                </a:path>
                <a:path w="7619" h="34925">
                  <a:moveTo>
                    <a:pt x="12" y="0"/>
                  </a:moveTo>
                  <a:lnTo>
                    <a:pt x="155" y="3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011263" y="2300976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30" h="34289">
                  <a:moveTo>
                    <a:pt x="0" y="0"/>
                  </a:moveTo>
                  <a:lnTo>
                    <a:pt x="2770" y="6603"/>
                  </a:lnTo>
                  <a:lnTo>
                    <a:pt x="5819" y="15492"/>
                  </a:lnTo>
                  <a:lnTo>
                    <a:pt x="8540" y="25083"/>
                  </a:lnTo>
                  <a:lnTo>
                    <a:pt x="10325" y="33794"/>
                  </a:lnTo>
                  <a:lnTo>
                    <a:pt x="11353" y="32829"/>
                  </a:lnTo>
                  <a:lnTo>
                    <a:pt x="10934" y="29248"/>
                  </a:lnTo>
                  <a:lnTo>
                    <a:pt x="8208" y="18093"/>
                  </a:lnTo>
                  <a:lnTo>
                    <a:pt x="4562" y="8770"/>
                  </a:lnTo>
                  <a:lnTo>
                    <a:pt x="1369" y="2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010557" y="2299756"/>
              <a:ext cx="12700" cy="35560"/>
            </a:xfrm>
            <a:custGeom>
              <a:avLst/>
              <a:gdLst/>
              <a:ahLst/>
              <a:cxnLst/>
              <a:rect l="l" t="t" r="r" b="b"/>
              <a:pathLst>
                <a:path w="12700" h="35560">
                  <a:moveTo>
                    <a:pt x="9445" y="26889"/>
                  </a:moveTo>
                  <a:lnTo>
                    <a:pt x="11023" y="35013"/>
                  </a:lnTo>
                  <a:lnTo>
                    <a:pt x="11540" y="34531"/>
                  </a:lnTo>
                  <a:lnTo>
                    <a:pt x="9445" y="26889"/>
                  </a:lnTo>
                  <a:close/>
                </a:path>
                <a:path w="12700" h="35560">
                  <a:moveTo>
                    <a:pt x="12389" y="33339"/>
                  </a:moveTo>
                  <a:lnTo>
                    <a:pt x="12495" y="33639"/>
                  </a:lnTo>
                  <a:lnTo>
                    <a:pt x="12389" y="33339"/>
                  </a:lnTo>
                  <a:close/>
                </a:path>
                <a:path w="12700" h="35560">
                  <a:moveTo>
                    <a:pt x="11779" y="31617"/>
                  </a:moveTo>
                  <a:lnTo>
                    <a:pt x="11887" y="32537"/>
                  </a:lnTo>
                  <a:lnTo>
                    <a:pt x="12389" y="33339"/>
                  </a:lnTo>
                  <a:lnTo>
                    <a:pt x="11779" y="31617"/>
                  </a:lnTo>
                  <a:close/>
                </a:path>
                <a:path w="12700" h="35560">
                  <a:moveTo>
                    <a:pt x="11586" y="30199"/>
                  </a:moveTo>
                  <a:lnTo>
                    <a:pt x="11779" y="31617"/>
                  </a:lnTo>
                  <a:lnTo>
                    <a:pt x="11645" y="30467"/>
                  </a:lnTo>
                  <a:lnTo>
                    <a:pt x="11586" y="30199"/>
                  </a:lnTo>
                  <a:close/>
                </a:path>
                <a:path w="12700" h="35560">
                  <a:moveTo>
                    <a:pt x="5209" y="9830"/>
                  </a:moveTo>
                  <a:lnTo>
                    <a:pt x="7580" y="15417"/>
                  </a:lnTo>
                  <a:lnTo>
                    <a:pt x="9950" y="22834"/>
                  </a:lnTo>
                  <a:lnTo>
                    <a:pt x="11586" y="30199"/>
                  </a:lnTo>
                  <a:lnTo>
                    <a:pt x="10299" y="22832"/>
                  </a:lnTo>
                  <a:lnTo>
                    <a:pt x="7898" y="15338"/>
                  </a:lnTo>
                  <a:lnTo>
                    <a:pt x="5209" y="9830"/>
                  </a:lnTo>
                  <a:close/>
                </a:path>
                <a:path w="12700" h="35560">
                  <a:moveTo>
                    <a:pt x="7091" y="17920"/>
                  </a:moveTo>
                  <a:lnTo>
                    <a:pt x="8991" y="25311"/>
                  </a:lnTo>
                  <a:lnTo>
                    <a:pt x="9445" y="26889"/>
                  </a:lnTo>
                  <a:lnTo>
                    <a:pt x="9344" y="26368"/>
                  </a:lnTo>
                  <a:lnTo>
                    <a:pt x="7091" y="17920"/>
                  </a:lnTo>
                  <a:close/>
                </a:path>
                <a:path w="12700" h="35560">
                  <a:moveTo>
                    <a:pt x="4497" y="10315"/>
                  </a:moveTo>
                  <a:lnTo>
                    <a:pt x="7091" y="17920"/>
                  </a:lnTo>
                  <a:lnTo>
                    <a:pt x="4851" y="11201"/>
                  </a:lnTo>
                  <a:lnTo>
                    <a:pt x="4497" y="10315"/>
                  </a:lnTo>
                  <a:close/>
                </a:path>
                <a:path w="12700" h="35560">
                  <a:moveTo>
                    <a:pt x="3268" y="7240"/>
                  </a:moveTo>
                  <a:lnTo>
                    <a:pt x="4497" y="10315"/>
                  </a:lnTo>
                  <a:lnTo>
                    <a:pt x="4156" y="9321"/>
                  </a:lnTo>
                  <a:lnTo>
                    <a:pt x="3268" y="7240"/>
                  </a:lnTo>
                  <a:close/>
                </a:path>
                <a:path w="12700" h="35560">
                  <a:moveTo>
                    <a:pt x="3462" y="6251"/>
                  </a:moveTo>
                  <a:lnTo>
                    <a:pt x="5209" y="9830"/>
                  </a:lnTo>
                  <a:lnTo>
                    <a:pt x="4471" y="8096"/>
                  </a:lnTo>
                  <a:lnTo>
                    <a:pt x="3462" y="6251"/>
                  </a:lnTo>
                  <a:close/>
                </a:path>
                <a:path w="12700" h="35560">
                  <a:moveTo>
                    <a:pt x="1474" y="3037"/>
                  </a:moveTo>
                  <a:lnTo>
                    <a:pt x="3268" y="7240"/>
                  </a:lnTo>
                  <a:lnTo>
                    <a:pt x="2120" y="4368"/>
                  </a:lnTo>
                  <a:lnTo>
                    <a:pt x="1474" y="3037"/>
                  </a:lnTo>
                  <a:close/>
                </a:path>
                <a:path w="12700" h="35560">
                  <a:moveTo>
                    <a:pt x="715" y="1219"/>
                  </a:moveTo>
                  <a:lnTo>
                    <a:pt x="3462" y="6251"/>
                  </a:lnTo>
                  <a:lnTo>
                    <a:pt x="2438" y="4152"/>
                  </a:lnTo>
                  <a:lnTo>
                    <a:pt x="715" y="1219"/>
                  </a:lnTo>
                  <a:close/>
                </a:path>
                <a:path w="12700" h="35560">
                  <a:moveTo>
                    <a:pt x="698" y="1219"/>
                  </a:moveTo>
                  <a:lnTo>
                    <a:pt x="1474" y="3037"/>
                  </a:lnTo>
                  <a:lnTo>
                    <a:pt x="698" y="1219"/>
                  </a:lnTo>
                  <a:close/>
                </a:path>
                <a:path w="12700" h="35560">
                  <a:moveTo>
                    <a:pt x="0" y="0"/>
                  </a:moveTo>
                  <a:lnTo>
                    <a:pt x="591" y="1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008839" y="2301746"/>
              <a:ext cx="13335" cy="35560"/>
            </a:xfrm>
            <a:custGeom>
              <a:avLst/>
              <a:gdLst/>
              <a:ahLst/>
              <a:cxnLst/>
              <a:rect l="l" t="t" r="r" b="b"/>
              <a:pathLst>
                <a:path w="13335" h="35560">
                  <a:moveTo>
                    <a:pt x="0" y="0"/>
                  </a:moveTo>
                  <a:lnTo>
                    <a:pt x="4614" y="10553"/>
                  </a:lnTo>
                  <a:lnTo>
                    <a:pt x="7815" y="21274"/>
                  </a:lnTo>
                  <a:lnTo>
                    <a:pt x="9756" y="30130"/>
                  </a:lnTo>
                  <a:lnTo>
                    <a:pt x="10591" y="35090"/>
                  </a:lnTo>
                  <a:lnTo>
                    <a:pt x="13131" y="32677"/>
                  </a:lnTo>
                  <a:lnTo>
                    <a:pt x="10110" y="21388"/>
                  </a:lnTo>
                  <a:lnTo>
                    <a:pt x="5703" y="10842"/>
                  </a:lnTo>
                  <a:lnTo>
                    <a:pt x="1728" y="3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008832" y="2301746"/>
              <a:ext cx="14604" cy="35560"/>
            </a:xfrm>
            <a:custGeom>
              <a:avLst/>
              <a:gdLst/>
              <a:ahLst/>
              <a:cxnLst/>
              <a:rect l="l" t="t" r="r" b="b"/>
              <a:pathLst>
                <a:path w="14605" h="35560">
                  <a:moveTo>
                    <a:pt x="10598" y="35090"/>
                  </a:moveTo>
                  <a:lnTo>
                    <a:pt x="10464" y="35217"/>
                  </a:lnTo>
                  <a:lnTo>
                    <a:pt x="10598" y="35090"/>
                  </a:lnTo>
                  <a:close/>
                </a:path>
                <a:path w="14605" h="35560">
                  <a:moveTo>
                    <a:pt x="10544" y="34826"/>
                  </a:moveTo>
                  <a:lnTo>
                    <a:pt x="10490" y="35090"/>
                  </a:lnTo>
                  <a:lnTo>
                    <a:pt x="10544" y="34826"/>
                  </a:lnTo>
                  <a:close/>
                </a:path>
                <a:path w="14605" h="35560">
                  <a:moveTo>
                    <a:pt x="9095" y="26679"/>
                  </a:moveTo>
                  <a:lnTo>
                    <a:pt x="10544" y="34826"/>
                  </a:lnTo>
                  <a:lnTo>
                    <a:pt x="9588" y="28968"/>
                  </a:lnTo>
                  <a:lnTo>
                    <a:pt x="9095" y="26679"/>
                  </a:lnTo>
                  <a:close/>
                </a:path>
                <a:path w="14605" h="35560">
                  <a:moveTo>
                    <a:pt x="11432" y="24589"/>
                  </a:moveTo>
                  <a:lnTo>
                    <a:pt x="13206" y="32607"/>
                  </a:lnTo>
                  <a:lnTo>
                    <a:pt x="14401" y="31470"/>
                  </a:lnTo>
                  <a:lnTo>
                    <a:pt x="11432" y="24589"/>
                  </a:lnTo>
                  <a:close/>
                </a:path>
                <a:path w="14605" h="35560">
                  <a:moveTo>
                    <a:pt x="8631" y="24631"/>
                  </a:moveTo>
                  <a:lnTo>
                    <a:pt x="9095" y="26679"/>
                  </a:lnTo>
                  <a:lnTo>
                    <a:pt x="8976" y="26022"/>
                  </a:lnTo>
                  <a:lnTo>
                    <a:pt x="8631" y="24631"/>
                  </a:lnTo>
                  <a:close/>
                </a:path>
                <a:path w="14605" h="35560">
                  <a:moveTo>
                    <a:pt x="0" y="0"/>
                  </a:moveTo>
                  <a:lnTo>
                    <a:pt x="3803" y="8356"/>
                  </a:lnTo>
                  <a:lnTo>
                    <a:pt x="6789" y="17208"/>
                  </a:lnTo>
                  <a:lnTo>
                    <a:pt x="8631" y="24631"/>
                  </a:lnTo>
                  <a:lnTo>
                    <a:pt x="6426" y="15100"/>
                  </a:lnTo>
                  <a:lnTo>
                    <a:pt x="3822" y="7264"/>
                  </a:lnTo>
                  <a:lnTo>
                    <a:pt x="0" y="0"/>
                  </a:lnTo>
                  <a:close/>
                </a:path>
                <a:path w="14605" h="35560">
                  <a:moveTo>
                    <a:pt x="8782" y="17833"/>
                  </a:moveTo>
                  <a:lnTo>
                    <a:pt x="10604" y="22669"/>
                  </a:lnTo>
                  <a:lnTo>
                    <a:pt x="11432" y="24589"/>
                  </a:lnTo>
                  <a:lnTo>
                    <a:pt x="11328" y="24117"/>
                  </a:lnTo>
                  <a:lnTo>
                    <a:pt x="9525" y="19608"/>
                  </a:lnTo>
                  <a:lnTo>
                    <a:pt x="8782" y="17833"/>
                  </a:lnTo>
                  <a:close/>
                </a:path>
                <a:path w="14605" h="35560">
                  <a:moveTo>
                    <a:pt x="6691" y="12834"/>
                  </a:moveTo>
                  <a:lnTo>
                    <a:pt x="8782" y="17833"/>
                  </a:lnTo>
                  <a:lnTo>
                    <a:pt x="8495" y="17083"/>
                  </a:lnTo>
                  <a:lnTo>
                    <a:pt x="7048" y="13563"/>
                  </a:lnTo>
                  <a:lnTo>
                    <a:pt x="6691" y="12834"/>
                  </a:lnTo>
                  <a:close/>
                </a:path>
                <a:path w="14605" h="35560">
                  <a:moveTo>
                    <a:pt x="12" y="0"/>
                  </a:moveTo>
                  <a:lnTo>
                    <a:pt x="1943" y="3251"/>
                  </a:lnTo>
                  <a:lnTo>
                    <a:pt x="3657" y="6629"/>
                  </a:lnTo>
                  <a:lnTo>
                    <a:pt x="6691" y="12834"/>
                  </a:lnTo>
                  <a:lnTo>
                    <a:pt x="5499" y="9982"/>
                  </a:lnTo>
                  <a:lnTo>
                    <a:pt x="2908" y="4864"/>
                  </a:lnTo>
                  <a:lnTo>
                    <a:pt x="12" y="0"/>
                  </a:lnTo>
                  <a:close/>
                </a:path>
                <a:path w="14605" h="35560">
                  <a:moveTo>
                    <a:pt x="12" y="0"/>
                  </a:moveTo>
                  <a:lnTo>
                    <a:pt x="103" y="17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004628" y="2300462"/>
              <a:ext cx="16510" cy="38100"/>
            </a:xfrm>
            <a:custGeom>
              <a:avLst/>
              <a:gdLst/>
              <a:ahLst/>
              <a:cxnLst/>
              <a:rect l="l" t="t" r="r" b="b"/>
              <a:pathLst>
                <a:path w="16510" h="38100">
                  <a:moveTo>
                    <a:pt x="0" y="0"/>
                  </a:moveTo>
                  <a:lnTo>
                    <a:pt x="1244" y="2082"/>
                  </a:lnTo>
                  <a:lnTo>
                    <a:pt x="6718" y="12903"/>
                  </a:lnTo>
                  <a:lnTo>
                    <a:pt x="10756" y="24231"/>
                  </a:lnTo>
                  <a:lnTo>
                    <a:pt x="13385" y="37782"/>
                  </a:lnTo>
                  <a:lnTo>
                    <a:pt x="16484" y="34823"/>
                  </a:lnTo>
                  <a:lnTo>
                    <a:pt x="12942" y="24072"/>
                  </a:lnTo>
                  <a:lnTo>
                    <a:pt x="7808" y="13358"/>
                  </a:lnTo>
                  <a:lnTo>
                    <a:pt x="2891" y="4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004623" y="2300462"/>
              <a:ext cx="17145" cy="38735"/>
            </a:xfrm>
            <a:custGeom>
              <a:avLst/>
              <a:gdLst/>
              <a:ahLst/>
              <a:cxnLst/>
              <a:rect l="l" t="t" r="r" b="b"/>
              <a:pathLst>
                <a:path w="17144" h="38735">
                  <a:moveTo>
                    <a:pt x="12051" y="31810"/>
                  </a:moveTo>
                  <a:lnTo>
                    <a:pt x="12738" y="38404"/>
                  </a:lnTo>
                  <a:lnTo>
                    <a:pt x="13388" y="37782"/>
                  </a:lnTo>
                  <a:lnTo>
                    <a:pt x="12051" y="31810"/>
                  </a:lnTo>
                  <a:close/>
                </a:path>
                <a:path w="17144" h="38735">
                  <a:moveTo>
                    <a:pt x="14676" y="27636"/>
                  </a:moveTo>
                  <a:lnTo>
                    <a:pt x="15867" y="32197"/>
                  </a:lnTo>
                  <a:lnTo>
                    <a:pt x="14479" y="36737"/>
                  </a:lnTo>
                  <a:lnTo>
                    <a:pt x="15392" y="35864"/>
                  </a:lnTo>
                  <a:lnTo>
                    <a:pt x="16700" y="35687"/>
                  </a:lnTo>
                  <a:lnTo>
                    <a:pt x="14909" y="28143"/>
                  </a:lnTo>
                  <a:lnTo>
                    <a:pt x="14676" y="27636"/>
                  </a:lnTo>
                  <a:close/>
                </a:path>
                <a:path w="17144" h="38735">
                  <a:moveTo>
                    <a:pt x="0" y="0"/>
                  </a:moveTo>
                  <a:lnTo>
                    <a:pt x="4613" y="9055"/>
                  </a:lnTo>
                  <a:lnTo>
                    <a:pt x="8293" y="18324"/>
                  </a:lnTo>
                  <a:lnTo>
                    <a:pt x="11172" y="27876"/>
                  </a:lnTo>
                  <a:lnTo>
                    <a:pt x="12051" y="31810"/>
                  </a:lnTo>
                  <a:lnTo>
                    <a:pt x="11899" y="30353"/>
                  </a:lnTo>
                  <a:lnTo>
                    <a:pt x="10718" y="24993"/>
                  </a:lnTo>
                  <a:lnTo>
                    <a:pt x="9740" y="21272"/>
                  </a:lnTo>
                  <a:lnTo>
                    <a:pt x="6134" y="11607"/>
                  </a:lnTo>
                  <a:lnTo>
                    <a:pt x="3200" y="5600"/>
                  </a:lnTo>
                  <a:lnTo>
                    <a:pt x="0" y="0"/>
                  </a:lnTo>
                  <a:close/>
                </a:path>
                <a:path w="17144" h="38735">
                  <a:moveTo>
                    <a:pt x="9688" y="16889"/>
                  </a:moveTo>
                  <a:lnTo>
                    <a:pt x="12788" y="23533"/>
                  </a:lnTo>
                  <a:lnTo>
                    <a:pt x="14676" y="27636"/>
                  </a:lnTo>
                  <a:lnTo>
                    <a:pt x="14279" y="26115"/>
                  </a:lnTo>
                  <a:lnTo>
                    <a:pt x="11365" y="19965"/>
                  </a:lnTo>
                  <a:lnTo>
                    <a:pt x="9688" y="16889"/>
                  </a:lnTo>
                  <a:close/>
                </a:path>
                <a:path w="17144" h="38735">
                  <a:moveTo>
                    <a:pt x="12" y="0"/>
                  </a:moveTo>
                  <a:lnTo>
                    <a:pt x="3162" y="4940"/>
                  </a:lnTo>
                  <a:lnTo>
                    <a:pt x="6070" y="10020"/>
                  </a:lnTo>
                  <a:lnTo>
                    <a:pt x="8775" y="15214"/>
                  </a:lnTo>
                  <a:lnTo>
                    <a:pt x="9688" y="16889"/>
                  </a:lnTo>
                  <a:lnTo>
                    <a:pt x="7632" y="12484"/>
                  </a:lnTo>
                  <a:lnTo>
                    <a:pt x="3937" y="6134"/>
                  </a:lnTo>
                  <a:lnTo>
                    <a:pt x="12" y="0"/>
                  </a:lnTo>
                  <a:close/>
                </a:path>
                <a:path w="17144" h="38735">
                  <a:moveTo>
                    <a:pt x="12" y="0"/>
                  </a:moveTo>
                  <a:lnTo>
                    <a:pt x="114" y="17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000093" y="2299144"/>
              <a:ext cx="20320" cy="40640"/>
            </a:xfrm>
            <a:custGeom>
              <a:avLst/>
              <a:gdLst/>
              <a:ahLst/>
              <a:cxnLst/>
              <a:rect l="l" t="t" r="r" b="b"/>
              <a:pathLst>
                <a:path w="20319" h="40639">
                  <a:moveTo>
                    <a:pt x="0" y="0"/>
                  </a:moveTo>
                  <a:lnTo>
                    <a:pt x="15582" y="35966"/>
                  </a:lnTo>
                  <a:lnTo>
                    <a:pt x="16611" y="40309"/>
                  </a:lnTo>
                  <a:lnTo>
                    <a:pt x="20180" y="37452"/>
                  </a:lnTo>
                  <a:lnTo>
                    <a:pt x="17019" y="29251"/>
                  </a:lnTo>
                  <a:lnTo>
                    <a:pt x="12195" y="18673"/>
                  </a:lnTo>
                  <a:lnTo>
                    <a:pt x="6317" y="8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000087" y="2299144"/>
              <a:ext cx="20320" cy="40640"/>
            </a:xfrm>
            <a:custGeom>
              <a:avLst/>
              <a:gdLst/>
              <a:ahLst/>
              <a:cxnLst/>
              <a:rect l="l" t="t" r="r" b="b"/>
              <a:pathLst>
                <a:path w="20319" h="40639">
                  <a:moveTo>
                    <a:pt x="0" y="0"/>
                  </a:moveTo>
                  <a:lnTo>
                    <a:pt x="5551" y="9582"/>
                  </a:lnTo>
                  <a:lnTo>
                    <a:pt x="10034" y="19435"/>
                  </a:lnTo>
                  <a:lnTo>
                    <a:pt x="13690" y="29781"/>
                  </a:lnTo>
                  <a:lnTo>
                    <a:pt x="16611" y="40309"/>
                  </a:lnTo>
                  <a:lnTo>
                    <a:pt x="16993" y="40005"/>
                  </a:lnTo>
                  <a:lnTo>
                    <a:pt x="17892" y="39277"/>
                  </a:lnTo>
                  <a:lnTo>
                    <a:pt x="10871" y="20358"/>
                  </a:lnTo>
                  <a:lnTo>
                    <a:pt x="7277" y="11722"/>
                  </a:lnTo>
                  <a:lnTo>
                    <a:pt x="3708" y="5702"/>
                  </a:lnTo>
                  <a:lnTo>
                    <a:pt x="0" y="0"/>
                  </a:lnTo>
                  <a:close/>
                </a:path>
                <a:path w="20319" h="40639">
                  <a:moveTo>
                    <a:pt x="20087" y="37171"/>
                  </a:moveTo>
                  <a:lnTo>
                    <a:pt x="19926" y="37655"/>
                  </a:lnTo>
                  <a:lnTo>
                    <a:pt x="16979" y="40005"/>
                  </a:lnTo>
                  <a:lnTo>
                    <a:pt x="20193" y="37452"/>
                  </a:lnTo>
                  <a:lnTo>
                    <a:pt x="20087" y="37171"/>
                  </a:lnTo>
                  <a:close/>
                </a:path>
                <a:path w="20319" h="40639">
                  <a:moveTo>
                    <a:pt x="18443" y="32778"/>
                  </a:moveTo>
                  <a:lnTo>
                    <a:pt x="20087" y="37171"/>
                  </a:lnTo>
                  <a:lnTo>
                    <a:pt x="18443" y="32778"/>
                  </a:lnTo>
                  <a:close/>
                </a:path>
                <a:path w="20319" h="40639">
                  <a:moveTo>
                    <a:pt x="5118" y="6373"/>
                  </a:moveTo>
                  <a:lnTo>
                    <a:pt x="18443" y="32778"/>
                  </a:lnTo>
                  <a:lnTo>
                    <a:pt x="16480" y="27535"/>
                  </a:lnTo>
                  <a:lnTo>
                    <a:pt x="12031" y="17611"/>
                  </a:lnTo>
                  <a:lnTo>
                    <a:pt x="6618" y="8245"/>
                  </a:lnTo>
                  <a:lnTo>
                    <a:pt x="5118" y="6373"/>
                  </a:lnTo>
                  <a:close/>
                </a:path>
                <a:path w="20319" h="40639">
                  <a:moveTo>
                    <a:pt x="277" y="330"/>
                  </a:moveTo>
                  <a:lnTo>
                    <a:pt x="5118" y="6373"/>
                  </a:lnTo>
                  <a:lnTo>
                    <a:pt x="4297" y="5118"/>
                  </a:lnTo>
                  <a:lnTo>
                    <a:pt x="277" y="330"/>
                  </a:lnTo>
                  <a:close/>
                </a:path>
                <a:path w="20319" h="40639">
                  <a:moveTo>
                    <a:pt x="12" y="0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000242" y="2307291"/>
              <a:ext cx="19685" cy="33655"/>
            </a:xfrm>
            <a:custGeom>
              <a:avLst/>
              <a:gdLst/>
              <a:ahLst/>
              <a:cxnLst/>
              <a:rect l="l" t="t" r="r" b="b"/>
              <a:pathLst>
                <a:path w="19685" h="33655">
                  <a:moveTo>
                    <a:pt x="0" y="0"/>
                  </a:moveTo>
                  <a:lnTo>
                    <a:pt x="4074" y="6257"/>
                  </a:lnTo>
                  <a:lnTo>
                    <a:pt x="8545" y="14673"/>
                  </a:lnTo>
                  <a:lnTo>
                    <a:pt x="12528" y="24144"/>
                  </a:lnTo>
                  <a:lnTo>
                    <a:pt x="15138" y="33566"/>
                  </a:lnTo>
                  <a:lnTo>
                    <a:pt x="19278" y="29565"/>
                  </a:lnTo>
                  <a:lnTo>
                    <a:pt x="15353" y="21620"/>
                  </a:lnTo>
                  <a:lnTo>
                    <a:pt x="9891" y="13134"/>
                  </a:lnTo>
                  <a:lnTo>
                    <a:pt x="4303" y="5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000235" y="2307291"/>
              <a:ext cx="19685" cy="33655"/>
            </a:xfrm>
            <a:custGeom>
              <a:avLst/>
              <a:gdLst/>
              <a:ahLst/>
              <a:cxnLst/>
              <a:rect l="l" t="t" r="r" b="b"/>
              <a:pathLst>
                <a:path w="19685" h="33655">
                  <a:moveTo>
                    <a:pt x="10527" y="19031"/>
                  </a:moveTo>
                  <a:lnTo>
                    <a:pt x="12755" y="24670"/>
                  </a:lnTo>
                  <a:lnTo>
                    <a:pt x="15138" y="33566"/>
                  </a:lnTo>
                  <a:lnTo>
                    <a:pt x="13373" y="25933"/>
                  </a:lnTo>
                  <a:lnTo>
                    <a:pt x="11836" y="22123"/>
                  </a:lnTo>
                  <a:lnTo>
                    <a:pt x="10527" y="19031"/>
                  </a:lnTo>
                  <a:close/>
                </a:path>
                <a:path w="19685" h="33655">
                  <a:moveTo>
                    <a:pt x="17613" y="26077"/>
                  </a:moveTo>
                  <a:lnTo>
                    <a:pt x="17653" y="31140"/>
                  </a:lnTo>
                  <a:lnTo>
                    <a:pt x="15207" y="33499"/>
                  </a:lnTo>
                  <a:lnTo>
                    <a:pt x="19291" y="29565"/>
                  </a:lnTo>
                  <a:lnTo>
                    <a:pt x="17613" y="26077"/>
                  </a:lnTo>
                  <a:close/>
                </a:path>
                <a:path w="19685" h="33655">
                  <a:moveTo>
                    <a:pt x="327" y="396"/>
                  </a:moveTo>
                  <a:lnTo>
                    <a:pt x="5494" y="6900"/>
                  </a:lnTo>
                  <a:lnTo>
                    <a:pt x="10761" y="14092"/>
                  </a:lnTo>
                  <a:lnTo>
                    <a:pt x="15473" y="21629"/>
                  </a:lnTo>
                  <a:lnTo>
                    <a:pt x="17613" y="26077"/>
                  </a:lnTo>
                  <a:lnTo>
                    <a:pt x="17498" y="24670"/>
                  </a:lnTo>
                  <a:lnTo>
                    <a:pt x="12203" y="15503"/>
                  </a:lnTo>
                  <a:lnTo>
                    <a:pt x="5113" y="6187"/>
                  </a:lnTo>
                  <a:lnTo>
                    <a:pt x="327" y="396"/>
                  </a:lnTo>
                  <a:close/>
                </a:path>
                <a:path w="19685" h="33655">
                  <a:moveTo>
                    <a:pt x="8871" y="15117"/>
                  </a:moveTo>
                  <a:lnTo>
                    <a:pt x="10527" y="19031"/>
                  </a:lnTo>
                  <a:lnTo>
                    <a:pt x="9331" y="16002"/>
                  </a:lnTo>
                  <a:lnTo>
                    <a:pt x="8871" y="15117"/>
                  </a:lnTo>
                  <a:close/>
                </a:path>
                <a:path w="19685" h="33655">
                  <a:moveTo>
                    <a:pt x="0" y="0"/>
                  </a:moveTo>
                  <a:lnTo>
                    <a:pt x="5026" y="7723"/>
                  </a:lnTo>
                  <a:lnTo>
                    <a:pt x="8871" y="15117"/>
                  </a:lnTo>
                  <a:lnTo>
                    <a:pt x="7531" y="11950"/>
                  </a:lnTo>
                  <a:lnTo>
                    <a:pt x="4114" y="5676"/>
                  </a:lnTo>
                  <a:lnTo>
                    <a:pt x="0" y="0"/>
                  </a:lnTo>
                  <a:close/>
                </a:path>
                <a:path w="19685" h="33655">
                  <a:moveTo>
                    <a:pt x="12" y="0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003367" y="2316283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5">
                  <a:moveTo>
                    <a:pt x="0" y="0"/>
                  </a:moveTo>
                  <a:lnTo>
                    <a:pt x="3975" y="6346"/>
                  </a:lnTo>
                  <a:lnTo>
                    <a:pt x="7199" y="13484"/>
                  </a:lnTo>
                  <a:lnTo>
                    <a:pt x="9420" y="20302"/>
                  </a:lnTo>
                  <a:lnTo>
                    <a:pt x="10388" y="25692"/>
                  </a:lnTo>
                  <a:lnTo>
                    <a:pt x="13906" y="22872"/>
                  </a:lnTo>
                  <a:lnTo>
                    <a:pt x="10206" y="15248"/>
                  </a:lnTo>
                  <a:lnTo>
                    <a:pt x="5595" y="7835"/>
                  </a:lnTo>
                  <a:lnTo>
                    <a:pt x="1663" y="2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003361" y="2316283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69">
                  <a:moveTo>
                    <a:pt x="13037" y="23576"/>
                  </a:moveTo>
                  <a:lnTo>
                    <a:pt x="10396" y="25685"/>
                  </a:lnTo>
                  <a:lnTo>
                    <a:pt x="10452" y="26314"/>
                  </a:lnTo>
                  <a:lnTo>
                    <a:pt x="13037" y="23576"/>
                  </a:lnTo>
                  <a:close/>
                </a:path>
                <a:path w="13969" h="26669">
                  <a:moveTo>
                    <a:pt x="9324" y="19716"/>
                  </a:moveTo>
                  <a:lnTo>
                    <a:pt x="10388" y="25692"/>
                  </a:lnTo>
                  <a:lnTo>
                    <a:pt x="10083" y="22110"/>
                  </a:lnTo>
                  <a:lnTo>
                    <a:pt x="9324" y="19716"/>
                  </a:lnTo>
                  <a:close/>
                </a:path>
                <a:path w="13969" h="26669">
                  <a:moveTo>
                    <a:pt x="13407" y="21761"/>
                  </a:moveTo>
                  <a:lnTo>
                    <a:pt x="13715" y="23035"/>
                  </a:lnTo>
                  <a:lnTo>
                    <a:pt x="13919" y="22872"/>
                  </a:lnTo>
                  <a:lnTo>
                    <a:pt x="13407" y="21761"/>
                  </a:lnTo>
                  <a:close/>
                </a:path>
                <a:path w="13969" h="26669">
                  <a:moveTo>
                    <a:pt x="6406" y="8948"/>
                  </a:moveTo>
                  <a:lnTo>
                    <a:pt x="7766" y="10974"/>
                  </a:lnTo>
                  <a:lnTo>
                    <a:pt x="11124" y="16807"/>
                  </a:lnTo>
                  <a:lnTo>
                    <a:pt x="13407" y="21761"/>
                  </a:lnTo>
                  <a:lnTo>
                    <a:pt x="12751" y="19052"/>
                  </a:lnTo>
                  <a:lnTo>
                    <a:pt x="8381" y="11795"/>
                  </a:lnTo>
                  <a:lnTo>
                    <a:pt x="6406" y="8948"/>
                  </a:lnTo>
                  <a:close/>
                </a:path>
                <a:path w="13969" h="26669">
                  <a:moveTo>
                    <a:pt x="7557" y="14144"/>
                  </a:moveTo>
                  <a:lnTo>
                    <a:pt x="9324" y="19716"/>
                  </a:lnTo>
                  <a:lnTo>
                    <a:pt x="9177" y="18893"/>
                  </a:lnTo>
                  <a:lnTo>
                    <a:pt x="7557" y="14144"/>
                  </a:lnTo>
                  <a:close/>
                </a:path>
                <a:path w="13969" h="26669">
                  <a:moveTo>
                    <a:pt x="0" y="0"/>
                  </a:moveTo>
                  <a:lnTo>
                    <a:pt x="3746" y="5791"/>
                  </a:lnTo>
                  <a:lnTo>
                    <a:pt x="6884" y="12174"/>
                  </a:lnTo>
                  <a:lnTo>
                    <a:pt x="7557" y="14144"/>
                  </a:lnTo>
                  <a:lnTo>
                    <a:pt x="6515" y="10858"/>
                  </a:lnTo>
                  <a:lnTo>
                    <a:pt x="3716" y="5071"/>
                  </a:lnTo>
                  <a:lnTo>
                    <a:pt x="0" y="0"/>
                  </a:lnTo>
                  <a:close/>
                </a:path>
                <a:path w="13969" h="26669">
                  <a:moveTo>
                    <a:pt x="12" y="0"/>
                  </a:moveTo>
                  <a:lnTo>
                    <a:pt x="3250" y="4399"/>
                  </a:lnTo>
                  <a:lnTo>
                    <a:pt x="6406" y="8948"/>
                  </a:lnTo>
                  <a:lnTo>
                    <a:pt x="4007" y="5372"/>
                  </a:lnTo>
                  <a:lnTo>
                    <a:pt x="12" y="0"/>
                  </a:lnTo>
                  <a:close/>
                </a:path>
                <a:path w="13969" h="26669">
                  <a:moveTo>
                    <a:pt x="12" y="0"/>
                  </a:moveTo>
                  <a:lnTo>
                    <a:pt x="1232" y="166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1940881" y="2314798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4902" y="0"/>
                  </a:moveTo>
                  <a:lnTo>
                    <a:pt x="3174" y="520"/>
                  </a:lnTo>
                  <a:lnTo>
                    <a:pt x="1828" y="1371"/>
                  </a:lnTo>
                  <a:lnTo>
                    <a:pt x="0" y="16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936495" y="2302667"/>
              <a:ext cx="4445" cy="15240"/>
            </a:xfrm>
            <a:custGeom>
              <a:avLst/>
              <a:gdLst/>
              <a:ahLst/>
              <a:cxnLst/>
              <a:rect l="l" t="t" r="r" b="b"/>
              <a:pathLst>
                <a:path w="4444" h="15239">
                  <a:moveTo>
                    <a:pt x="2806" y="601"/>
                  </a:moveTo>
                  <a:lnTo>
                    <a:pt x="431" y="5092"/>
                  </a:lnTo>
                  <a:lnTo>
                    <a:pt x="0" y="8127"/>
                  </a:lnTo>
                  <a:lnTo>
                    <a:pt x="368" y="10617"/>
                  </a:lnTo>
                  <a:lnTo>
                    <a:pt x="711" y="11798"/>
                  </a:lnTo>
                  <a:lnTo>
                    <a:pt x="1143" y="15214"/>
                  </a:lnTo>
                  <a:lnTo>
                    <a:pt x="1007" y="11798"/>
                  </a:lnTo>
                  <a:lnTo>
                    <a:pt x="1092" y="11315"/>
                  </a:lnTo>
                  <a:lnTo>
                    <a:pt x="1270" y="10947"/>
                  </a:lnTo>
                  <a:lnTo>
                    <a:pt x="4356" y="8534"/>
                  </a:lnTo>
                  <a:lnTo>
                    <a:pt x="3403" y="2539"/>
                  </a:lnTo>
                  <a:lnTo>
                    <a:pt x="2806" y="601"/>
                  </a:lnTo>
                  <a:close/>
                </a:path>
                <a:path w="4444" h="15239">
                  <a:moveTo>
                    <a:pt x="3124" y="0"/>
                  </a:moveTo>
                  <a:lnTo>
                    <a:pt x="2781" y="520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936495" y="2302667"/>
              <a:ext cx="4445" cy="15240"/>
            </a:xfrm>
            <a:custGeom>
              <a:avLst/>
              <a:gdLst/>
              <a:ahLst/>
              <a:cxnLst/>
              <a:rect l="l" t="t" r="r" b="b"/>
              <a:pathLst>
                <a:path w="4444" h="15239">
                  <a:moveTo>
                    <a:pt x="1143" y="15214"/>
                  </a:moveTo>
                  <a:lnTo>
                    <a:pt x="1003" y="11683"/>
                  </a:lnTo>
                  <a:lnTo>
                    <a:pt x="1092" y="11315"/>
                  </a:lnTo>
                  <a:lnTo>
                    <a:pt x="1270" y="10947"/>
                  </a:lnTo>
                  <a:lnTo>
                    <a:pt x="4356" y="8534"/>
                  </a:lnTo>
                  <a:lnTo>
                    <a:pt x="3403" y="2539"/>
                  </a:lnTo>
                  <a:lnTo>
                    <a:pt x="2781" y="520"/>
                  </a:lnTo>
                  <a:lnTo>
                    <a:pt x="3124" y="0"/>
                  </a:lnTo>
                  <a:lnTo>
                    <a:pt x="431" y="5092"/>
                  </a:lnTo>
                  <a:lnTo>
                    <a:pt x="215" y="6642"/>
                  </a:lnTo>
                  <a:lnTo>
                    <a:pt x="0" y="8127"/>
                  </a:lnTo>
                  <a:lnTo>
                    <a:pt x="368" y="10617"/>
                  </a:lnTo>
                  <a:lnTo>
                    <a:pt x="546" y="11175"/>
                  </a:lnTo>
                  <a:lnTo>
                    <a:pt x="711" y="11798"/>
                  </a:lnTo>
                  <a:lnTo>
                    <a:pt x="927" y="134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937523" y="2304261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1854" y="0"/>
                  </a:moveTo>
                  <a:lnTo>
                    <a:pt x="1854" y="762"/>
                  </a:lnTo>
                  <a:lnTo>
                    <a:pt x="1612" y="1524"/>
                  </a:lnTo>
                  <a:lnTo>
                    <a:pt x="1384" y="2908"/>
                  </a:lnTo>
                  <a:lnTo>
                    <a:pt x="1295" y="3581"/>
                  </a:lnTo>
                  <a:lnTo>
                    <a:pt x="1028" y="4241"/>
                  </a:lnTo>
                  <a:lnTo>
                    <a:pt x="723" y="5054"/>
                  </a:lnTo>
                  <a:lnTo>
                    <a:pt x="317" y="5981"/>
                  </a:lnTo>
                  <a:lnTo>
                    <a:pt x="126" y="6883"/>
                  </a:lnTo>
                  <a:lnTo>
                    <a:pt x="0" y="7658"/>
                  </a:lnTo>
                  <a:lnTo>
                    <a:pt x="38" y="8445"/>
                  </a:lnTo>
                  <a:lnTo>
                    <a:pt x="0" y="9245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937523" y="2304261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1854" y="0"/>
                  </a:moveTo>
                  <a:lnTo>
                    <a:pt x="1854" y="762"/>
                  </a:lnTo>
                  <a:lnTo>
                    <a:pt x="1612" y="1524"/>
                  </a:lnTo>
                  <a:lnTo>
                    <a:pt x="1498" y="2171"/>
                  </a:lnTo>
                  <a:lnTo>
                    <a:pt x="1384" y="2908"/>
                  </a:lnTo>
                  <a:lnTo>
                    <a:pt x="1295" y="3581"/>
                  </a:lnTo>
                  <a:lnTo>
                    <a:pt x="1028" y="4241"/>
                  </a:lnTo>
                  <a:lnTo>
                    <a:pt x="723" y="5054"/>
                  </a:lnTo>
                  <a:lnTo>
                    <a:pt x="317" y="5981"/>
                  </a:lnTo>
                  <a:lnTo>
                    <a:pt x="126" y="6883"/>
                  </a:lnTo>
                  <a:lnTo>
                    <a:pt x="0" y="7658"/>
                  </a:lnTo>
                  <a:lnTo>
                    <a:pt x="38" y="8445"/>
                  </a:lnTo>
                  <a:lnTo>
                    <a:pt x="0" y="9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937316" y="231204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20" y="0"/>
                  </a:moveTo>
                  <a:lnTo>
                    <a:pt x="825" y="431"/>
                  </a:lnTo>
                  <a:lnTo>
                    <a:pt x="0" y="1308"/>
                  </a:lnTo>
                  <a:lnTo>
                    <a:pt x="25" y="196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937316" y="231204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25" y="1968"/>
                  </a:moveTo>
                  <a:lnTo>
                    <a:pt x="0" y="1308"/>
                  </a:lnTo>
                  <a:lnTo>
                    <a:pt x="825" y="431"/>
                  </a:lnTo>
                  <a:lnTo>
                    <a:pt x="13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937156" y="230932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482" y="1993"/>
                  </a:lnTo>
                  <a:lnTo>
                    <a:pt x="647" y="1511"/>
                  </a:lnTo>
                  <a:lnTo>
                    <a:pt x="50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937156" y="230932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482" y="1993"/>
                  </a:moveTo>
                  <a:lnTo>
                    <a:pt x="647" y="1511"/>
                  </a:lnTo>
                  <a:lnTo>
                    <a:pt x="50" y="50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937592" y="230956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2540"/>
                  </a:moveTo>
                  <a:lnTo>
                    <a:pt x="0" y="1371"/>
                  </a:lnTo>
                  <a:lnTo>
                    <a:pt x="1371" y="1079"/>
                  </a:lnTo>
                  <a:lnTo>
                    <a:pt x="14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937099" y="230795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41" y="0"/>
                  </a:moveTo>
                  <a:lnTo>
                    <a:pt x="0" y="634"/>
                  </a:lnTo>
                  <a:lnTo>
                    <a:pt x="889" y="1092"/>
                  </a:lnTo>
                  <a:lnTo>
                    <a:pt x="1016" y="161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937099" y="230795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16" y="1612"/>
                  </a:moveTo>
                  <a:lnTo>
                    <a:pt x="889" y="1092"/>
                  </a:lnTo>
                  <a:lnTo>
                    <a:pt x="0" y="634"/>
                  </a:lnTo>
                  <a:lnTo>
                    <a:pt x="2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938533" y="230671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20" y="0"/>
                  </a:moveTo>
                  <a:lnTo>
                    <a:pt x="1181" y="317"/>
                  </a:lnTo>
                  <a:lnTo>
                    <a:pt x="787" y="533"/>
                  </a:lnTo>
                  <a:lnTo>
                    <a:pt x="609" y="812"/>
                  </a:lnTo>
                  <a:lnTo>
                    <a:pt x="393" y="1130"/>
                  </a:lnTo>
                  <a:lnTo>
                    <a:pt x="88" y="1473"/>
                  </a:lnTo>
                  <a:lnTo>
                    <a:pt x="0" y="1790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938533" y="230671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1790"/>
                  </a:moveTo>
                  <a:lnTo>
                    <a:pt x="88" y="1473"/>
                  </a:lnTo>
                  <a:lnTo>
                    <a:pt x="393" y="1130"/>
                  </a:lnTo>
                  <a:lnTo>
                    <a:pt x="609" y="812"/>
                  </a:lnTo>
                  <a:lnTo>
                    <a:pt x="787" y="533"/>
                  </a:lnTo>
                  <a:lnTo>
                    <a:pt x="1181" y="317"/>
                  </a:lnTo>
                  <a:lnTo>
                    <a:pt x="13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938588" y="230525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25" y="0"/>
                  </a:moveTo>
                  <a:lnTo>
                    <a:pt x="228" y="2031"/>
                  </a:lnTo>
                  <a:lnTo>
                    <a:pt x="279" y="1295"/>
                  </a:lnTo>
                  <a:lnTo>
                    <a:pt x="0" y="7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938588" y="2305259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228" y="2031"/>
                  </a:moveTo>
                  <a:lnTo>
                    <a:pt x="279" y="1295"/>
                  </a:lnTo>
                  <a:lnTo>
                    <a:pt x="0" y="749"/>
                  </a:lnTo>
                  <a:lnTo>
                    <a:pt x="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940806" y="230928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520" y="0"/>
                  </a:moveTo>
                  <a:lnTo>
                    <a:pt x="3263" y="708"/>
                  </a:lnTo>
                  <a:lnTo>
                    <a:pt x="2133" y="1000"/>
                  </a:lnTo>
                  <a:lnTo>
                    <a:pt x="1244" y="1712"/>
                  </a:lnTo>
                  <a:lnTo>
                    <a:pt x="127" y="2524"/>
                  </a:lnTo>
                  <a:lnTo>
                    <a:pt x="0" y="4556"/>
                  </a:lnTo>
                  <a:lnTo>
                    <a:pt x="1612" y="4506"/>
                  </a:lnTo>
                  <a:lnTo>
                    <a:pt x="3483" y="1000"/>
                  </a:lnTo>
                  <a:lnTo>
                    <a:pt x="352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940806" y="230884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0" y="5003"/>
                  </a:moveTo>
                  <a:lnTo>
                    <a:pt x="0" y="3695"/>
                  </a:lnTo>
                  <a:lnTo>
                    <a:pt x="127" y="2971"/>
                  </a:lnTo>
                  <a:lnTo>
                    <a:pt x="1244" y="2159"/>
                  </a:lnTo>
                  <a:lnTo>
                    <a:pt x="2133" y="1447"/>
                  </a:lnTo>
                  <a:lnTo>
                    <a:pt x="3263" y="1155"/>
                  </a:lnTo>
                  <a:lnTo>
                    <a:pt x="3682" y="0"/>
                  </a:lnTo>
                  <a:lnTo>
                    <a:pt x="3517" y="419"/>
                  </a:lnTo>
                  <a:lnTo>
                    <a:pt x="3568" y="889"/>
                  </a:lnTo>
                  <a:lnTo>
                    <a:pt x="3517" y="1333"/>
                  </a:lnTo>
                  <a:lnTo>
                    <a:pt x="2133" y="4330"/>
                  </a:lnTo>
                  <a:lnTo>
                    <a:pt x="1612" y="49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935524" y="2312185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11175" y="783"/>
                  </a:moveTo>
                  <a:lnTo>
                    <a:pt x="9817" y="1231"/>
                  </a:lnTo>
                  <a:lnTo>
                    <a:pt x="9042" y="1231"/>
                  </a:lnTo>
                  <a:lnTo>
                    <a:pt x="8216" y="1295"/>
                  </a:lnTo>
                  <a:lnTo>
                    <a:pt x="685" y="5803"/>
                  </a:lnTo>
                  <a:lnTo>
                    <a:pt x="0" y="6680"/>
                  </a:lnTo>
                  <a:lnTo>
                    <a:pt x="1752" y="5283"/>
                  </a:lnTo>
                  <a:lnTo>
                    <a:pt x="5530" y="5283"/>
                  </a:lnTo>
                  <a:lnTo>
                    <a:pt x="6388" y="4914"/>
                  </a:lnTo>
                  <a:lnTo>
                    <a:pt x="8902" y="3911"/>
                  </a:lnTo>
                  <a:lnTo>
                    <a:pt x="10261" y="1295"/>
                  </a:lnTo>
                  <a:lnTo>
                    <a:pt x="11175" y="783"/>
                  </a:lnTo>
                  <a:close/>
                </a:path>
                <a:path w="12700" h="6985">
                  <a:moveTo>
                    <a:pt x="5530" y="5283"/>
                  </a:moveTo>
                  <a:lnTo>
                    <a:pt x="1752" y="5283"/>
                  </a:lnTo>
                  <a:lnTo>
                    <a:pt x="4406" y="5765"/>
                  </a:lnTo>
                  <a:lnTo>
                    <a:pt x="5530" y="5283"/>
                  </a:lnTo>
                  <a:close/>
                </a:path>
                <a:path w="12700" h="6985">
                  <a:moveTo>
                    <a:pt x="12573" y="0"/>
                  </a:moveTo>
                  <a:lnTo>
                    <a:pt x="11175" y="783"/>
                  </a:lnTo>
                  <a:lnTo>
                    <a:pt x="12204" y="482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935524" y="2312185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685" y="5803"/>
                  </a:moveTo>
                  <a:lnTo>
                    <a:pt x="8216" y="1295"/>
                  </a:lnTo>
                  <a:lnTo>
                    <a:pt x="9042" y="1231"/>
                  </a:lnTo>
                  <a:lnTo>
                    <a:pt x="9817" y="1231"/>
                  </a:lnTo>
                  <a:lnTo>
                    <a:pt x="10591" y="977"/>
                  </a:lnTo>
                  <a:lnTo>
                    <a:pt x="11201" y="774"/>
                  </a:lnTo>
                  <a:lnTo>
                    <a:pt x="12204" y="482"/>
                  </a:lnTo>
                  <a:lnTo>
                    <a:pt x="12573" y="0"/>
                  </a:lnTo>
                  <a:lnTo>
                    <a:pt x="10261" y="1295"/>
                  </a:lnTo>
                  <a:lnTo>
                    <a:pt x="8902" y="3911"/>
                  </a:lnTo>
                  <a:lnTo>
                    <a:pt x="6388" y="4914"/>
                  </a:lnTo>
                  <a:lnTo>
                    <a:pt x="4406" y="5765"/>
                  </a:lnTo>
                  <a:lnTo>
                    <a:pt x="1752" y="5283"/>
                  </a:lnTo>
                  <a:lnTo>
                    <a:pt x="0" y="66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936377" y="2313914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8686" y="0"/>
                  </a:moveTo>
                  <a:lnTo>
                    <a:pt x="7467" y="723"/>
                  </a:lnTo>
                  <a:lnTo>
                    <a:pt x="5969" y="1181"/>
                  </a:lnTo>
                  <a:lnTo>
                    <a:pt x="4559" y="1562"/>
                  </a:lnTo>
                  <a:lnTo>
                    <a:pt x="2819" y="2057"/>
                  </a:lnTo>
                  <a:lnTo>
                    <a:pt x="1257" y="2895"/>
                  </a:lnTo>
                  <a:lnTo>
                    <a:pt x="0" y="4229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936377" y="2313914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0" y="4229"/>
                  </a:moveTo>
                  <a:lnTo>
                    <a:pt x="1257" y="2895"/>
                  </a:lnTo>
                  <a:lnTo>
                    <a:pt x="2819" y="2057"/>
                  </a:lnTo>
                  <a:lnTo>
                    <a:pt x="4559" y="1562"/>
                  </a:lnTo>
                  <a:lnTo>
                    <a:pt x="5969" y="1181"/>
                  </a:lnTo>
                  <a:lnTo>
                    <a:pt x="7467" y="723"/>
                  </a:lnTo>
                  <a:lnTo>
                    <a:pt x="86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940985" y="231562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406" y="215"/>
                  </a:lnTo>
                  <a:lnTo>
                    <a:pt x="1358" y="647"/>
                  </a:lnTo>
                  <a:lnTo>
                    <a:pt x="1803" y="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940985" y="231562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406" y="215"/>
                  </a:lnTo>
                  <a:lnTo>
                    <a:pt x="1358" y="647"/>
                  </a:lnTo>
                  <a:lnTo>
                    <a:pt x="1803" y="5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942664" y="231502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419" y="0"/>
                  </a:moveTo>
                  <a:lnTo>
                    <a:pt x="1117" y="292"/>
                  </a:lnTo>
                  <a:lnTo>
                    <a:pt x="1447" y="127"/>
                  </a:lnTo>
                  <a:lnTo>
                    <a:pt x="0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942664" y="231502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0"/>
                  </a:moveTo>
                  <a:lnTo>
                    <a:pt x="419" y="0"/>
                  </a:lnTo>
                  <a:lnTo>
                    <a:pt x="1117" y="292"/>
                  </a:lnTo>
                  <a:lnTo>
                    <a:pt x="1447" y="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940859" y="23139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82" y="1384"/>
                  </a:moveTo>
                  <a:lnTo>
                    <a:pt x="0" y="520"/>
                  </a:lnTo>
                  <a:lnTo>
                    <a:pt x="1193" y="469"/>
                  </a:lnTo>
                  <a:lnTo>
                    <a:pt x="14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948684" y="2304022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930" y="0"/>
                  </a:moveTo>
                  <a:lnTo>
                    <a:pt x="1523" y="800"/>
                  </a:lnTo>
                  <a:lnTo>
                    <a:pt x="838" y="1435"/>
                  </a:lnTo>
                  <a:lnTo>
                    <a:pt x="342" y="3009"/>
                  </a:lnTo>
                  <a:lnTo>
                    <a:pt x="469" y="4406"/>
                  </a:lnTo>
                  <a:lnTo>
                    <a:pt x="63" y="4927"/>
                  </a:lnTo>
                  <a:lnTo>
                    <a:pt x="0" y="5384"/>
                  </a:lnTo>
                  <a:lnTo>
                    <a:pt x="520" y="4483"/>
                  </a:lnTo>
                  <a:lnTo>
                    <a:pt x="1308" y="3708"/>
                  </a:lnTo>
                  <a:lnTo>
                    <a:pt x="1625" y="2781"/>
                  </a:lnTo>
                  <a:lnTo>
                    <a:pt x="1904" y="1905"/>
                  </a:lnTo>
                  <a:lnTo>
                    <a:pt x="1562" y="80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948684" y="2304022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63" y="4927"/>
                  </a:moveTo>
                  <a:lnTo>
                    <a:pt x="469" y="4406"/>
                  </a:lnTo>
                  <a:lnTo>
                    <a:pt x="342" y="3009"/>
                  </a:lnTo>
                  <a:lnTo>
                    <a:pt x="558" y="2336"/>
                  </a:lnTo>
                  <a:lnTo>
                    <a:pt x="838" y="1435"/>
                  </a:lnTo>
                  <a:lnTo>
                    <a:pt x="1523" y="800"/>
                  </a:lnTo>
                  <a:lnTo>
                    <a:pt x="1930" y="0"/>
                  </a:lnTo>
                  <a:lnTo>
                    <a:pt x="1562" y="800"/>
                  </a:lnTo>
                  <a:lnTo>
                    <a:pt x="1904" y="1905"/>
                  </a:lnTo>
                  <a:lnTo>
                    <a:pt x="1625" y="2781"/>
                  </a:lnTo>
                  <a:lnTo>
                    <a:pt x="1308" y="3708"/>
                  </a:lnTo>
                  <a:lnTo>
                    <a:pt x="520" y="4483"/>
                  </a:lnTo>
                  <a:lnTo>
                    <a:pt x="0" y="53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949338" y="230568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8" y="2158"/>
                  </a:moveTo>
                  <a:lnTo>
                    <a:pt x="0" y="1346"/>
                  </a:lnTo>
                  <a:lnTo>
                    <a:pt x="622" y="685"/>
                  </a:lnTo>
                  <a:lnTo>
                    <a:pt x="7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932062" y="233572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705" y="0"/>
                  </a:moveTo>
                  <a:lnTo>
                    <a:pt x="0" y="1371"/>
                  </a:lnTo>
                  <a:lnTo>
                    <a:pt x="165" y="1727"/>
                  </a:lnTo>
                  <a:lnTo>
                    <a:pt x="850" y="2349"/>
                  </a:lnTo>
                  <a:lnTo>
                    <a:pt x="634" y="3441"/>
                  </a:lnTo>
                  <a:lnTo>
                    <a:pt x="1663" y="3898"/>
                  </a:lnTo>
                  <a:lnTo>
                    <a:pt x="2057" y="4051"/>
                  </a:lnTo>
                  <a:lnTo>
                    <a:pt x="2628" y="3962"/>
                  </a:lnTo>
                  <a:lnTo>
                    <a:pt x="2959" y="4203"/>
                  </a:lnTo>
                  <a:lnTo>
                    <a:pt x="3416" y="4470"/>
                  </a:lnTo>
                  <a:lnTo>
                    <a:pt x="3467" y="5295"/>
                  </a:lnTo>
                  <a:lnTo>
                    <a:pt x="3733" y="5715"/>
                  </a:lnTo>
                  <a:lnTo>
                    <a:pt x="5067" y="4051"/>
                  </a:lnTo>
                  <a:lnTo>
                    <a:pt x="3924" y="1727"/>
                  </a:lnTo>
                  <a:lnTo>
                    <a:pt x="2933" y="279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932062" y="233572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933" y="279"/>
                  </a:moveTo>
                  <a:lnTo>
                    <a:pt x="3924" y="1727"/>
                  </a:lnTo>
                  <a:lnTo>
                    <a:pt x="5067" y="4051"/>
                  </a:lnTo>
                  <a:lnTo>
                    <a:pt x="3733" y="5715"/>
                  </a:lnTo>
                  <a:lnTo>
                    <a:pt x="3467" y="5295"/>
                  </a:lnTo>
                  <a:lnTo>
                    <a:pt x="3416" y="4470"/>
                  </a:lnTo>
                  <a:lnTo>
                    <a:pt x="2959" y="4203"/>
                  </a:lnTo>
                  <a:lnTo>
                    <a:pt x="2628" y="3962"/>
                  </a:lnTo>
                  <a:lnTo>
                    <a:pt x="2057" y="4051"/>
                  </a:lnTo>
                  <a:lnTo>
                    <a:pt x="1663" y="3898"/>
                  </a:lnTo>
                  <a:lnTo>
                    <a:pt x="634" y="3441"/>
                  </a:lnTo>
                  <a:lnTo>
                    <a:pt x="850" y="2349"/>
                  </a:lnTo>
                  <a:lnTo>
                    <a:pt x="165" y="1727"/>
                  </a:lnTo>
                  <a:lnTo>
                    <a:pt x="0" y="1371"/>
                  </a:lnTo>
                  <a:lnTo>
                    <a:pt x="2705" y="0"/>
                  </a:lnTo>
                  <a:lnTo>
                    <a:pt x="2933" y="2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933775" y="2337206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0" y="0"/>
                  </a:moveTo>
                  <a:lnTo>
                    <a:pt x="1219" y="889"/>
                  </a:lnTo>
                  <a:lnTo>
                    <a:pt x="2044" y="2362"/>
                  </a:lnTo>
                  <a:lnTo>
                    <a:pt x="1968" y="39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933602" y="2337134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0" y="0"/>
                  </a:moveTo>
                  <a:lnTo>
                    <a:pt x="330" y="812"/>
                  </a:lnTo>
                  <a:lnTo>
                    <a:pt x="38" y="1447"/>
                  </a:lnTo>
                  <a:lnTo>
                    <a:pt x="127" y="2286"/>
                  </a:lnTo>
                  <a:lnTo>
                    <a:pt x="215" y="21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934079" y="233734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787" y="609"/>
                  </a:lnTo>
                  <a:lnTo>
                    <a:pt x="1358" y="1041"/>
                  </a:lnTo>
                  <a:lnTo>
                    <a:pt x="1905" y="18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929850" y="2327091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8153" y="0"/>
                  </a:moveTo>
                  <a:lnTo>
                    <a:pt x="7124" y="76"/>
                  </a:lnTo>
                  <a:lnTo>
                    <a:pt x="6019" y="127"/>
                  </a:lnTo>
                  <a:lnTo>
                    <a:pt x="5003" y="330"/>
                  </a:lnTo>
                  <a:lnTo>
                    <a:pt x="1231" y="4178"/>
                  </a:lnTo>
                  <a:lnTo>
                    <a:pt x="812" y="4686"/>
                  </a:lnTo>
                  <a:lnTo>
                    <a:pt x="0" y="7683"/>
                  </a:lnTo>
                  <a:lnTo>
                    <a:pt x="393" y="6769"/>
                  </a:lnTo>
                  <a:lnTo>
                    <a:pt x="571" y="5854"/>
                  </a:lnTo>
                  <a:lnTo>
                    <a:pt x="1371" y="5041"/>
                  </a:lnTo>
                  <a:lnTo>
                    <a:pt x="3378" y="2921"/>
                  </a:lnTo>
                  <a:lnTo>
                    <a:pt x="6184" y="1155"/>
                  </a:lnTo>
                  <a:lnTo>
                    <a:pt x="8470" y="1079"/>
                  </a:lnTo>
                  <a:lnTo>
                    <a:pt x="10299" y="406"/>
                  </a:lnTo>
                  <a:lnTo>
                    <a:pt x="9410" y="469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929850" y="2327091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812" y="4686"/>
                  </a:moveTo>
                  <a:lnTo>
                    <a:pt x="1231" y="4178"/>
                  </a:lnTo>
                  <a:lnTo>
                    <a:pt x="1371" y="3200"/>
                  </a:lnTo>
                  <a:lnTo>
                    <a:pt x="1765" y="2565"/>
                  </a:lnTo>
                  <a:lnTo>
                    <a:pt x="7124" y="76"/>
                  </a:lnTo>
                  <a:lnTo>
                    <a:pt x="8153" y="0"/>
                  </a:lnTo>
                  <a:lnTo>
                    <a:pt x="9410" y="469"/>
                  </a:lnTo>
                  <a:lnTo>
                    <a:pt x="10299" y="406"/>
                  </a:lnTo>
                  <a:lnTo>
                    <a:pt x="8470" y="1079"/>
                  </a:lnTo>
                  <a:lnTo>
                    <a:pt x="6184" y="1155"/>
                  </a:lnTo>
                  <a:lnTo>
                    <a:pt x="4470" y="2235"/>
                  </a:lnTo>
                  <a:lnTo>
                    <a:pt x="3378" y="2921"/>
                  </a:lnTo>
                  <a:lnTo>
                    <a:pt x="2235" y="4114"/>
                  </a:lnTo>
                  <a:lnTo>
                    <a:pt x="1371" y="5041"/>
                  </a:lnTo>
                  <a:lnTo>
                    <a:pt x="571" y="5854"/>
                  </a:lnTo>
                  <a:lnTo>
                    <a:pt x="393" y="6769"/>
                  </a:lnTo>
                  <a:lnTo>
                    <a:pt x="0" y="76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930703" y="2328062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0" y="4381"/>
                  </a:moveTo>
                  <a:lnTo>
                    <a:pt x="482" y="3302"/>
                  </a:lnTo>
                  <a:lnTo>
                    <a:pt x="1384" y="1892"/>
                  </a:lnTo>
                  <a:lnTo>
                    <a:pt x="2336" y="1181"/>
                  </a:lnTo>
                  <a:lnTo>
                    <a:pt x="3327" y="406"/>
                  </a:lnTo>
                  <a:lnTo>
                    <a:pt x="4546" y="0"/>
                  </a:lnTo>
                  <a:lnTo>
                    <a:pt x="5791" y="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931502" y="232961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968" y="0"/>
                  </a:moveTo>
                  <a:lnTo>
                    <a:pt x="0" y="1397"/>
                  </a:lnTo>
                  <a:lnTo>
                    <a:pt x="609" y="1003"/>
                  </a:lnTo>
                  <a:lnTo>
                    <a:pt x="1435" y="558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931502" y="232961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1397"/>
                  </a:moveTo>
                  <a:lnTo>
                    <a:pt x="609" y="1003"/>
                  </a:lnTo>
                  <a:lnTo>
                    <a:pt x="1435" y="558"/>
                  </a:lnTo>
                  <a:lnTo>
                    <a:pt x="1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1935079" y="232753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171" y="0"/>
                  </a:moveTo>
                  <a:lnTo>
                    <a:pt x="1473" y="101"/>
                  </a:lnTo>
                  <a:lnTo>
                    <a:pt x="609" y="50"/>
                  </a:lnTo>
                  <a:lnTo>
                    <a:pt x="0" y="71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935079" y="232753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711"/>
                  </a:moveTo>
                  <a:lnTo>
                    <a:pt x="609" y="50"/>
                  </a:lnTo>
                  <a:lnTo>
                    <a:pt x="1473" y="101"/>
                  </a:lnTo>
                  <a:lnTo>
                    <a:pt x="21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1929809" y="2328309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391" y="6887"/>
                  </a:moveTo>
                  <a:lnTo>
                    <a:pt x="114" y="7378"/>
                  </a:lnTo>
                  <a:lnTo>
                    <a:pt x="368" y="7035"/>
                  </a:lnTo>
                  <a:lnTo>
                    <a:pt x="391" y="6887"/>
                  </a:lnTo>
                  <a:close/>
                </a:path>
                <a:path w="10160" h="7619">
                  <a:moveTo>
                    <a:pt x="822" y="5981"/>
                  </a:moveTo>
                  <a:lnTo>
                    <a:pt x="431" y="5981"/>
                  </a:lnTo>
                  <a:lnTo>
                    <a:pt x="0" y="6870"/>
                  </a:lnTo>
                  <a:lnTo>
                    <a:pt x="215" y="6832"/>
                  </a:lnTo>
                  <a:lnTo>
                    <a:pt x="380" y="6769"/>
                  </a:lnTo>
                  <a:lnTo>
                    <a:pt x="454" y="6591"/>
                  </a:lnTo>
                  <a:lnTo>
                    <a:pt x="822" y="5981"/>
                  </a:lnTo>
                  <a:close/>
                </a:path>
                <a:path w="10160" h="7619">
                  <a:moveTo>
                    <a:pt x="558" y="6591"/>
                  </a:moveTo>
                  <a:lnTo>
                    <a:pt x="415" y="6734"/>
                  </a:lnTo>
                  <a:lnTo>
                    <a:pt x="391" y="6887"/>
                  </a:lnTo>
                  <a:lnTo>
                    <a:pt x="558" y="6591"/>
                  </a:lnTo>
                  <a:close/>
                </a:path>
                <a:path w="10160" h="7619">
                  <a:moveTo>
                    <a:pt x="7708" y="482"/>
                  </a:moveTo>
                  <a:lnTo>
                    <a:pt x="2343" y="3975"/>
                  </a:lnTo>
                  <a:lnTo>
                    <a:pt x="914" y="5829"/>
                  </a:lnTo>
                  <a:lnTo>
                    <a:pt x="822" y="5981"/>
                  </a:lnTo>
                  <a:lnTo>
                    <a:pt x="1930" y="5981"/>
                  </a:lnTo>
                  <a:lnTo>
                    <a:pt x="7785" y="2959"/>
                  </a:lnTo>
                  <a:lnTo>
                    <a:pt x="8724" y="2070"/>
                  </a:lnTo>
                  <a:lnTo>
                    <a:pt x="9321" y="1397"/>
                  </a:lnTo>
                  <a:lnTo>
                    <a:pt x="9542" y="711"/>
                  </a:lnTo>
                  <a:lnTo>
                    <a:pt x="9372" y="711"/>
                  </a:lnTo>
                  <a:lnTo>
                    <a:pt x="7708" y="482"/>
                  </a:lnTo>
                  <a:close/>
                </a:path>
                <a:path w="10160" h="7619">
                  <a:moveTo>
                    <a:pt x="10134" y="0"/>
                  </a:moveTo>
                  <a:lnTo>
                    <a:pt x="9372" y="711"/>
                  </a:lnTo>
                  <a:lnTo>
                    <a:pt x="9542" y="711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1929809" y="2328309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114" y="7378"/>
                  </a:moveTo>
                  <a:lnTo>
                    <a:pt x="368" y="7035"/>
                  </a:lnTo>
                  <a:lnTo>
                    <a:pt x="431" y="6629"/>
                  </a:lnTo>
                  <a:lnTo>
                    <a:pt x="673" y="6248"/>
                  </a:lnTo>
                  <a:lnTo>
                    <a:pt x="952" y="5765"/>
                  </a:lnTo>
                  <a:lnTo>
                    <a:pt x="1295" y="5321"/>
                  </a:lnTo>
                  <a:lnTo>
                    <a:pt x="1689" y="4826"/>
                  </a:lnTo>
                  <a:lnTo>
                    <a:pt x="2412" y="3886"/>
                  </a:lnTo>
                  <a:lnTo>
                    <a:pt x="6743" y="711"/>
                  </a:lnTo>
                  <a:lnTo>
                    <a:pt x="7708" y="482"/>
                  </a:lnTo>
                  <a:lnTo>
                    <a:pt x="9372" y="711"/>
                  </a:lnTo>
                  <a:lnTo>
                    <a:pt x="10134" y="0"/>
                  </a:lnTo>
                  <a:lnTo>
                    <a:pt x="9563" y="647"/>
                  </a:lnTo>
                  <a:lnTo>
                    <a:pt x="9321" y="1397"/>
                  </a:lnTo>
                  <a:lnTo>
                    <a:pt x="8724" y="2070"/>
                  </a:lnTo>
                  <a:lnTo>
                    <a:pt x="7785" y="2959"/>
                  </a:lnTo>
                  <a:lnTo>
                    <a:pt x="6857" y="3975"/>
                  </a:lnTo>
                  <a:lnTo>
                    <a:pt x="5714" y="4597"/>
                  </a:lnTo>
                  <a:lnTo>
                    <a:pt x="4864" y="5080"/>
                  </a:lnTo>
                  <a:lnTo>
                    <a:pt x="3695" y="5588"/>
                  </a:lnTo>
                  <a:lnTo>
                    <a:pt x="2730" y="5829"/>
                  </a:lnTo>
                  <a:lnTo>
                    <a:pt x="1930" y="5981"/>
                  </a:lnTo>
                  <a:lnTo>
                    <a:pt x="431" y="5981"/>
                  </a:lnTo>
                  <a:lnTo>
                    <a:pt x="0" y="6870"/>
                  </a:lnTo>
                  <a:lnTo>
                    <a:pt x="215" y="6832"/>
                  </a:lnTo>
                  <a:lnTo>
                    <a:pt x="380" y="6769"/>
                  </a:lnTo>
                  <a:lnTo>
                    <a:pt x="558" y="65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1930477" y="232960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607" y="0"/>
                  </a:moveTo>
                  <a:lnTo>
                    <a:pt x="7023" y="508"/>
                  </a:lnTo>
                  <a:lnTo>
                    <a:pt x="5613" y="1028"/>
                  </a:lnTo>
                  <a:lnTo>
                    <a:pt x="4711" y="1447"/>
                  </a:lnTo>
                  <a:lnTo>
                    <a:pt x="3911" y="1917"/>
                  </a:lnTo>
                  <a:lnTo>
                    <a:pt x="3098" y="2438"/>
                  </a:lnTo>
                  <a:lnTo>
                    <a:pt x="2463" y="2819"/>
                  </a:lnTo>
                  <a:lnTo>
                    <a:pt x="1892" y="3200"/>
                  </a:lnTo>
                  <a:lnTo>
                    <a:pt x="1308" y="3733"/>
                  </a:lnTo>
                  <a:lnTo>
                    <a:pt x="914" y="4064"/>
                  </a:lnTo>
                  <a:lnTo>
                    <a:pt x="482" y="4800"/>
                  </a:lnTo>
                  <a:lnTo>
                    <a:pt x="0" y="4978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1930477" y="232960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0" y="4978"/>
                  </a:moveTo>
                  <a:lnTo>
                    <a:pt x="482" y="4800"/>
                  </a:lnTo>
                  <a:lnTo>
                    <a:pt x="914" y="4064"/>
                  </a:lnTo>
                  <a:lnTo>
                    <a:pt x="1308" y="3733"/>
                  </a:lnTo>
                  <a:lnTo>
                    <a:pt x="1892" y="3200"/>
                  </a:lnTo>
                  <a:lnTo>
                    <a:pt x="2463" y="2819"/>
                  </a:lnTo>
                  <a:lnTo>
                    <a:pt x="3098" y="2438"/>
                  </a:lnTo>
                  <a:lnTo>
                    <a:pt x="3911" y="1917"/>
                  </a:lnTo>
                  <a:lnTo>
                    <a:pt x="4711" y="1447"/>
                  </a:lnTo>
                  <a:lnTo>
                    <a:pt x="5613" y="1028"/>
                  </a:lnTo>
                  <a:lnTo>
                    <a:pt x="6299" y="774"/>
                  </a:lnTo>
                  <a:lnTo>
                    <a:pt x="7023" y="508"/>
                  </a:lnTo>
                  <a:lnTo>
                    <a:pt x="76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1933139" y="233157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844" y="0"/>
                  </a:moveTo>
                  <a:lnTo>
                    <a:pt x="2552" y="190"/>
                  </a:lnTo>
                  <a:lnTo>
                    <a:pt x="2120" y="76"/>
                  </a:lnTo>
                  <a:lnTo>
                    <a:pt x="1790" y="165"/>
                  </a:lnTo>
                  <a:lnTo>
                    <a:pt x="1168" y="279"/>
                  </a:lnTo>
                  <a:lnTo>
                    <a:pt x="584" y="571"/>
                  </a:lnTo>
                  <a:lnTo>
                    <a:pt x="0" y="73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1933139" y="233157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0" y="736"/>
                  </a:moveTo>
                  <a:lnTo>
                    <a:pt x="584" y="571"/>
                  </a:lnTo>
                  <a:lnTo>
                    <a:pt x="1168" y="279"/>
                  </a:lnTo>
                  <a:lnTo>
                    <a:pt x="1790" y="165"/>
                  </a:lnTo>
                  <a:lnTo>
                    <a:pt x="2120" y="76"/>
                  </a:lnTo>
                  <a:lnTo>
                    <a:pt x="2552" y="190"/>
                  </a:lnTo>
                  <a:lnTo>
                    <a:pt x="28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1934025" y="232975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60" y="0"/>
                  </a:moveTo>
                  <a:lnTo>
                    <a:pt x="0" y="1892"/>
                  </a:lnTo>
                  <a:lnTo>
                    <a:pt x="444" y="1295"/>
                  </a:lnTo>
                  <a:lnTo>
                    <a:pt x="1181" y="723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1934025" y="232975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1892"/>
                  </a:moveTo>
                  <a:lnTo>
                    <a:pt x="444" y="1295"/>
                  </a:lnTo>
                  <a:lnTo>
                    <a:pt x="1181" y="723"/>
                  </a:lnTo>
                  <a:lnTo>
                    <a:pt x="1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943470" y="2308288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588" y="4368"/>
                  </a:moveTo>
                  <a:lnTo>
                    <a:pt x="38" y="5105"/>
                  </a:lnTo>
                  <a:lnTo>
                    <a:pt x="0" y="5410"/>
                  </a:lnTo>
                  <a:lnTo>
                    <a:pt x="588" y="4368"/>
                  </a:lnTo>
                  <a:close/>
                </a:path>
                <a:path w="12064" h="5714">
                  <a:moveTo>
                    <a:pt x="1560" y="3454"/>
                  </a:moveTo>
                  <a:lnTo>
                    <a:pt x="1104" y="3454"/>
                  </a:lnTo>
                  <a:lnTo>
                    <a:pt x="588" y="4368"/>
                  </a:lnTo>
                  <a:lnTo>
                    <a:pt x="825" y="4051"/>
                  </a:lnTo>
                  <a:lnTo>
                    <a:pt x="1560" y="3454"/>
                  </a:lnTo>
                  <a:close/>
                </a:path>
                <a:path w="12064" h="5714">
                  <a:moveTo>
                    <a:pt x="6946" y="0"/>
                  </a:moveTo>
                  <a:lnTo>
                    <a:pt x="3936" y="1270"/>
                  </a:lnTo>
                  <a:lnTo>
                    <a:pt x="3390" y="1968"/>
                  </a:lnTo>
                  <a:lnTo>
                    <a:pt x="1560" y="3454"/>
                  </a:lnTo>
                  <a:lnTo>
                    <a:pt x="5549" y="3454"/>
                  </a:lnTo>
                  <a:lnTo>
                    <a:pt x="6642" y="3429"/>
                  </a:lnTo>
                  <a:lnTo>
                    <a:pt x="7696" y="3314"/>
                  </a:lnTo>
                  <a:lnTo>
                    <a:pt x="9804" y="2717"/>
                  </a:lnTo>
                  <a:lnTo>
                    <a:pt x="10642" y="2133"/>
                  </a:lnTo>
                  <a:lnTo>
                    <a:pt x="11511" y="1739"/>
                  </a:lnTo>
                  <a:lnTo>
                    <a:pt x="9347" y="1739"/>
                  </a:lnTo>
                  <a:lnTo>
                    <a:pt x="6946" y="0"/>
                  </a:lnTo>
                  <a:close/>
                </a:path>
                <a:path w="12064" h="5714">
                  <a:moveTo>
                    <a:pt x="11595" y="1701"/>
                  </a:moveTo>
                  <a:lnTo>
                    <a:pt x="9347" y="1739"/>
                  </a:lnTo>
                  <a:lnTo>
                    <a:pt x="11511" y="1739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943470" y="2308288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38" y="5105"/>
                  </a:moveTo>
                  <a:lnTo>
                    <a:pt x="825" y="4051"/>
                  </a:lnTo>
                  <a:lnTo>
                    <a:pt x="1714" y="3314"/>
                  </a:lnTo>
                  <a:lnTo>
                    <a:pt x="2717" y="2514"/>
                  </a:lnTo>
                  <a:lnTo>
                    <a:pt x="3390" y="1968"/>
                  </a:lnTo>
                  <a:lnTo>
                    <a:pt x="3936" y="1270"/>
                  </a:lnTo>
                  <a:lnTo>
                    <a:pt x="4762" y="914"/>
                  </a:lnTo>
                  <a:lnTo>
                    <a:pt x="6946" y="0"/>
                  </a:lnTo>
                  <a:lnTo>
                    <a:pt x="9347" y="1739"/>
                  </a:lnTo>
                  <a:lnTo>
                    <a:pt x="11595" y="1701"/>
                  </a:lnTo>
                  <a:lnTo>
                    <a:pt x="10642" y="2133"/>
                  </a:lnTo>
                  <a:lnTo>
                    <a:pt x="9804" y="2717"/>
                  </a:lnTo>
                  <a:lnTo>
                    <a:pt x="8724" y="3022"/>
                  </a:lnTo>
                  <a:lnTo>
                    <a:pt x="7696" y="3314"/>
                  </a:lnTo>
                  <a:lnTo>
                    <a:pt x="6642" y="3429"/>
                  </a:lnTo>
                  <a:lnTo>
                    <a:pt x="5549" y="3454"/>
                  </a:lnTo>
                  <a:lnTo>
                    <a:pt x="3644" y="3454"/>
                  </a:lnTo>
                  <a:lnTo>
                    <a:pt x="1104" y="3454"/>
                  </a:lnTo>
                  <a:lnTo>
                    <a:pt x="0" y="54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1944806" y="2310036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518" y="0"/>
                  </a:moveTo>
                  <a:lnTo>
                    <a:pt x="6337" y="457"/>
                  </a:lnTo>
                  <a:lnTo>
                    <a:pt x="4965" y="139"/>
                  </a:lnTo>
                  <a:lnTo>
                    <a:pt x="2489" y="1155"/>
                  </a:lnTo>
                  <a:lnTo>
                    <a:pt x="1231" y="1981"/>
                  </a:lnTo>
                  <a:lnTo>
                    <a:pt x="0" y="2285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944806" y="2310036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0" y="2285"/>
                  </a:moveTo>
                  <a:lnTo>
                    <a:pt x="1231" y="1981"/>
                  </a:lnTo>
                  <a:lnTo>
                    <a:pt x="2489" y="1155"/>
                  </a:lnTo>
                  <a:lnTo>
                    <a:pt x="3733" y="647"/>
                  </a:lnTo>
                  <a:lnTo>
                    <a:pt x="4965" y="139"/>
                  </a:lnTo>
                  <a:lnTo>
                    <a:pt x="6337" y="457"/>
                  </a:lnTo>
                  <a:lnTo>
                    <a:pt x="7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948486" y="231042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812" y="0"/>
                  </a:moveTo>
                  <a:lnTo>
                    <a:pt x="0" y="304"/>
                  </a:lnTo>
                  <a:lnTo>
                    <a:pt x="2870" y="660"/>
                  </a:lnTo>
                  <a:lnTo>
                    <a:pt x="1955" y="66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948486" y="2310427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0" y="304"/>
                  </a:moveTo>
                  <a:lnTo>
                    <a:pt x="812" y="0"/>
                  </a:lnTo>
                  <a:lnTo>
                    <a:pt x="1955" y="660"/>
                  </a:lnTo>
                  <a:lnTo>
                    <a:pt x="2870" y="6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947296" y="230940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133" y="0"/>
                  </a:moveTo>
                  <a:lnTo>
                    <a:pt x="0" y="1828"/>
                  </a:lnTo>
                  <a:lnTo>
                    <a:pt x="381" y="1473"/>
                  </a:lnTo>
                  <a:lnTo>
                    <a:pt x="812" y="1130"/>
                  </a:lnTo>
                  <a:lnTo>
                    <a:pt x="1562" y="596"/>
                  </a:lnTo>
                  <a:lnTo>
                    <a:pt x="1993" y="393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1947296" y="230940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1828"/>
                  </a:moveTo>
                  <a:lnTo>
                    <a:pt x="381" y="1473"/>
                  </a:lnTo>
                  <a:lnTo>
                    <a:pt x="812" y="1130"/>
                  </a:lnTo>
                  <a:lnTo>
                    <a:pt x="1244" y="825"/>
                  </a:lnTo>
                  <a:lnTo>
                    <a:pt x="1562" y="596"/>
                  </a:lnTo>
                  <a:lnTo>
                    <a:pt x="1993" y="393"/>
                  </a:lnTo>
                  <a:lnTo>
                    <a:pt x="21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1934698" y="2316557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264" y="8187"/>
                  </a:moveTo>
                  <a:lnTo>
                    <a:pt x="0" y="8242"/>
                  </a:lnTo>
                  <a:lnTo>
                    <a:pt x="203" y="8496"/>
                  </a:lnTo>
                  <a:lnTo>
                    <a:pt x="264" y="8187"/>
                  </a:lnTo>
                  <a:close/>
                </a:path>
                <a:path w="13335" h="8889">
                  <a:moveTo>
                    <a:pt x="1104" y="7383"/>
                  </a:moveTo>
                  <a:lnTo>
                    <a:pt x="393" y="7531"/>
                  </a:lnTo>
                  <a:lnTo>
                    <a:pt x="264" y="8187"/>
                  </a:lnTo>
                  <a:lnTo>
                    <a:pt x="977" y="8039"/>
                  </a:lnTo>
                  <a:lnTo>
                    <a:pt x="1104" y="7383"/>
                  </a:lnTo>
                  <a:close/>
                </a:path>
                <a:path w="13335" h="8889">
                  <a:moveTo>
                    <a:pt x="10642" y="254"/>
                  </a:moveTo>
                  <a:lnTo>
                    <a:pt x="8534" y="254"/>
                  </a:lnTo>
                  <a:lnTo>
                    <a:pt x="6235" y="546"/>
                  </a:lnTo>
                  <a:lnTo>
                    <a:pt x="5461" y="685"/>
                  </a:lnTo>
                  <a:lnTo>
                    <a:pt x="5105" y="889"/>
                  </a:lnTo>
                  <a:lnTo>
                    <a:pt x="4432" y="1397"/>
                  </a:lnTo>
                  <a:lnTo>
                    <a:pt x="3098" y="2209"/>
                  </a:lnTo>
                  <a:lnTo>
                    <a:pt x="2133" y="3517"/>
                  </a:lnTo>
                  <a:lnTo>
                    <a:pt x="1854" y="4826"/>
                  </a:lnTo>
                  <a:lnTo>
                    <a:pt x="1282" y="6464"/>
                  </a:lnTo>
                  <a:lnTo>
                    <a:pt x="1104" y="7383"/>
                  </a:lnTo>
                  <a:lnTo>
                    <a:pt x="1803" y="7239"/>
                  </a:lnTo>
                  <a:lnTo>
                    <a:pt x="2641" y="6997"/>
                  </a:lnTo>
                  <a:lnTo>
                    <a:pt x="4114" y="6515"/>
                  </a:lnTo>
                  <a:lnTo>
                    <a:pt x="5727" y="6134"/>
                  </a:lnTo>
                  <a:lnTo>
                    <a:pt x="7010" y="5308"/>
                  </a:lnTo>
                  <a:lnTo>
                    <a:pt x="8496" y="4445"/>
                  </a:lnTo>
                  <a:lnTo>
                    <a:pt x="9105" y="3251"/>
                  </a:lnTo>
                  <a:lnTo>
                    <a:pt x="10668" y="1168"/>
                  </a:lnTo>
                  <a:lnTo>
                    <a:pt x="11506" y="413"/>
                  </a:lnTo>
                  <a:lnTo>
                    <a:pt x="10642" y="254"/>
                  </a:lnTo>
                  <a:close/>
                </a:path>
                <a:path w="13335" h="8889">
                  <a:moveTo>
                    <a:pt x="12725" y="0"/>
                  </a:moveTo>
                  <a:lnTo>
                    <a:pt x="11684" y="254"/>
                  </a:lnTo>
                  <a:lnTo>
                    <a:pt x="11506" y="413"/>
                  </a:lnTo>
                  <a:lnTo>
                    <a:pt x="11811" y="469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1934698" y="2316557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0" y="8242"/>
                  </a:moveTo>
                  <a:lnTo>
                    <a:pt x="977" y="8039"/>
                  </a:lnTo>
                  <a:lnTo>
                    <a:pt x="1282" y="6464"/>
                  </a:lnTo>
                  <a:lnTo>
                    <a:pt x="1511" y="5803"/>
                  </a:lnTo>
                  <a:lnTo>
                    <a:pt x="1854" y="4826"/>
                  </a:lnTo>
                  <a:lnTo>
                    <a:pt x="2133" y="3517"/>
                  </a:lnTo>
                  <a:lnTo>
                    <a:pt x="2717" y="2705"/>
                  </a:lnTo>
                  <a:lnTo>
                    <a:pt x="3098" y="2209"/>
                  </a:lnTo>
                  <a:lnTo>
                    <a:pt x="3860" y="1752"/>
                  </a:lnTo>
                  <a:lnTo>
                    <a:pt x="4432" y="1397"/>
                  </a:lnTo>
                  <a:lnTo>
                    <a:pt x="5105" y="889"/>
                  </a:lnTo>
                  <a:lnTo>
                    <a:pt x="5461" y="685"/>
                  </a:lnTo>
                  <a:lnTo>
                    <a:pt x="6235" y="546"/>
                  </a:lnTo>
                  <a:lnTo>
                    <a:pt x="7353" y="406"/>
                  </a:lnTo>
                  <a:lnTo>
                    <a:pt x="8534" y="254"/>
                  </a:lnTo>
                  <a:lnTo>
                    <a:pt x="9626" y="254"/>
                  </a:lnTo>
                  <a:lnTo>
                    <a:pt x="10642" y="254"/>
                  </a:lnTo>
                  <a:lnTo>
                    <a:pt x="11811" y="469"/>
                  </a:lnTo>
                  <a:lnTo>
                    <a:pt x="12725" y="0"/>
                  </a:lnTo>
                  <a:lnTo>
                    <a:pt x="11684" y="254"/>
                  </a:lnTo>
                  <a:lnTo>
                    <a:pt x="10668" y="1168"/>
                  </a:lnTo>
                  <a:lnTo>
                    <a:pt x="10071" y="1968"/>
                  </a:lnTo>
                  <a:lnTo>
                    <a:pt x="9105" y="3251"/>
                  </a:lnTo>
                  <a:lnTo>
                    <a:pt x="8496" y="4445"/>
                  </a:lnTo>
                  <a:lnTo>
                    <a:pt x="7010" y="5308"/>
                  </a:lnTo>
                  <a:lnTo>
                    <a:pt x="5727" y="6134"/>
                  </a:lnTo>
                  <a:lnTo>
                    <a:pt x="4114" y="6515"/>
                  </a:lnTo>
                  <a:lnTo>
                    <a:pt x="2641" y="6997"/>
                  </a:lnTo>
                  <a:lnTo>
                    <a:pt x="1803" y="7239"/>
                  </a:lnTo>
                  <a:lnTo>
                    <a:pt x="393" y="7531"/>
                  </a:lnTo>
                  <a:lnTo>
                    <a:pt x="203" y="84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1936032" y="2317192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9499" y="0"/>
                  </a:moveTo>
                  <a:lnTo>
                    <a:pt x="8483" y="1333"/>
                  </a:lnTo>
                  <a:lnTo>
                    <a:pt x="6172" y="1498"/>
                  </a:lnTo>
                  <a:lnTo>
                    <a:pt x="4686" y="1917"/>
                  </a:lnTo>
                  <a:lnTo>
                    <a:pt x="2235" y="2540"/>
                  </a:lnTo>
                  <a:lnTo>
                    <a:pt x="1612" y="4826"/>
                  </a:lnTo>
                  <a:lnTo>
                    <a:pt x="0" y="6464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1936032" y="2317192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0" y="6464"/>
                  </a:moveTo>
                  <a:lnTo>
                    <a:pt x="1612" y="4826"/>
                  </a:lnTo>
                  <a:lnTo>
                    <a:pt x="2235" y="2540"/>
                  </a:lnTo>
                  <a:lnTo>
                    <a:pt x="4686" y="1917"/>
                  </a:lnTo>
                  <a:lnTo>
                    <a:pt x="6172" y="1498"/>
                  </a:lnTo>
                  <a:lnTo>
                    <a:pt x="8483" y="1333"/>
                  </a:ln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937317" y="2321205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4000" y="0"/>
                  </a:moveTo>
                  <a:lnTo>
                    <a:pt x="3327" y="368"/>
                  </a:lnTo>
                  <a:lnTo>
                    <a:pt x="2590" y="152"/>
                  </a:lnTo>
                  <a:lnTo>
                    <a:pt x="1130" y="152"/>
                  </a:lnTo>
                  <a:lnTo>
                    <a:pt x="482" y="444"/>
                  </a:lnTo>
                  <a:lnTo>
                    <a:pt x="0" y="93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1937317" y="2321205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0" y="939"/>
                  </a:moveTo>
                  <a:lnTo>
                    <a:pt x="482" y="444"/>
                  </a:lnTo>
                  <a:lnTo>
                    <a:pt x="1130" y="152"/>
                  </a:lnTo>
                  <a:lnTo>
                    <a:pt x="1854" y="152"/>
                  </a:lnTo>
                  <a:lnTo>
                    <a:pt x="2590" y="152"/>
                  </a:lnTo>
                  <a:lnTo>
                    <a:pt x="3327" y="368"/>
                  </a:lnTo>
                  <a:lnTo>
                    <a:pt x="40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940890" y="2319012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2578" y="0"/>
                  </a:moveTo>
                  <a:lnTo>
                    <a:pt x="0" y="203"/>
                  </a:lnTo>
                  <a:lnTo>
                    <a:pt x="431" y="50"/>
                  </a:lnTo>
                  <a:lnTo>
                    <a:pt x="901" y="330"/>
                  </a:lnTo>
                  <a:lnTo>
                    <a:pt x="1778" y="330"/>
                  </a:lnTo>
                  <a:lnTo>
                    <a:pt x="2146" y="63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940890" y="2319012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203"/>
                  </a:moveTo>
                  <a:lnTo>
                    <a:pt x="431" y="50"/>
                  </a:lnTo>
                  <a:lnTo>
                    <a:pt x="901" y="330"/>
                  </a:lnTo>
                  <a:lnTo>
                    <a:pt x="1320" y="330"/>
                  </a:lnTo>
                  <a:lnTo>
                    <a:pt x="1778" y="330"/>
                  </a:lnTo>
                  <a:lnTo>
                    <a:pt x="2146" y="63"/>
                  </a:lnTo>
                  <a:lnTo>
                    <a:pt x="25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1939413" y="231769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130" y="0"/>
                  </a:moveTo>
                  <a:lnTo>
                    <a:pt x="660" y="698"/>
                  </a:lnTo>
                  <a:lnTo>
                    <a:pt x="254" y="1066"/>
                  </a:lnTo>
                  <a:lnTo>
                    <a:pt x="0" y="1943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1939413" y="231769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1943"/>
                  </a:moveTo>
                  <a:lnTo>
                    <a:pt x="254" y="1066"/>
                  </a:lnTo>
                  <a:lnTo>
                    <a:pt x="660" y="698"/>
                  </a:lnTo>
                  <a:lnTo>
                    <a:pt x="11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933565" y="2323240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650" y="3578"/>
                  </a:moveTo>
                  <a:lnTo>
                    <a:pt x="141" y="3619"/>
                  </a:lnTo>
                  <a:lnTo>
                    <a:pt x="0" y="3986"/>
                  </a:lnTo>
                  <a:lnTo>
                    <a:pt x="509" y="3949"/>
                  </a:lnTo>
                  <a:lnTo>
                    <a:pt x="650" y="3578"/>
                  </a:lnTo>
                  <a:close/>
                </a:path>
                <a:path w="10160" h="4444">
                  <a:moveTo>
                    <a:pt x="5755" y="0"/>
                  </a:moveTo>
                  <a:lnTo>
                    <a:pt x="1335" y="2197"/>
                  </a:lnTo>
                  <a:lnTo>
                    <a:pt x="827" y="3111"/>
                  </a:lnTo>
                  <a:lnTo>
                    <a:pt x="650" y="3578"/>
                  </a:lnTo>
                  <a:lnTo>
                    <a:pt x="1868" y="3479"/>
                  </a:lnTo>
                  <a:lnTo>
                    <a:pt x="3011" y="3263"/>
                  </a:lnTo>
                  <a:lnTo>
                    <a:pt x="4231" y="3149"/>
                  </a:lnTo>
                  <a:lnTo>
                    <a:pt x="5297" y="2794"/>
                  </a:lnTo>
                  <a:lnTo>
                    <a:pt x="6415" y="2349"/>
                  </a:lnTo>
                  <a:lnTo>
                    <a:pt x="6974" y="1727"/>
                  </a:lnTo>
                  <a:lnTo>
                    <a:pt x="7818" y="1028"/>
                  </a:lnTo>
                  <a:lnTo>
                    <a:pt x="8256" y="635"/>
                  </a:lnTo>
                  <a:lnTo>
                    <a:pt x="8953" y="286"/>
                  </a:lnTo>
                  <a:lnTo>
                    <a:pt x="8307" y="139"/>
                  </a:lnTo>
                  <a:lnTo>
                    <a:pt x="7520" y="63"/>
                  </a:lnTo>
                  <a:lnTo>
                    <a:pt x="5755" y="0"/>
                  </a:lnTo>
                  <a:close/>
                </a:path>
                <a:path w="10160" h="4444">
                  <a:moveTo>
                    <a:pt x="9895" y="139"/>
                  </a:moveTo>
                  <a:lnTo>
                    <a:pt x="9095" y="215"/>
                  </a:lnTo>
                  <a:lnTo>
                    <a:pt x="8953" y="286"/>
                  </a:lnTo>
                  <a:lnTo>
                    <a:pt x="9145" y="330"/>
                  </a:lnTo>
                  <a:lnTo>
                    <a:pt x="9895" y="139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1933364" y="2323240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0" y="4000"/>
                  </a:moveTo>
                  <a:lnTo>
                    <a:pt x="711" y="3949"/>
                  </a:lnTo>
                  <a:lnTo>
                    <a:pt x="1028" y="3111"/>
                  </a:lnTo>
                  <a:lnTo>
                    <a:pt x="1231" y="2730"/>
                  </a:lnTo>
                  <a:lnTo>
                    <a:pt x="1536" y="2197"/>
                  </a:lnTo>
                  <a:lnTo>
                    <a:pt x="1841" y="1447"/>
                  </a:lnTo>
                  <a:lnTo>
                    <a:pt x="2324" y="1028"/>
                  </a:lnTo>
                  <a:lnTo>
                    <a:pt x="2654" y="774"/>
                  </a:lnTo>
                  <a:lnTo>
                    <a:pt x="3213" y="558"/>
                  </a:lnTo>
                  <a:lnTo>
                    <a:pt x="3682" y="355"/>
                  </a:lnTo>
                  <a:lnTo>
                    <a:pt x="4229" y="139"/>
                  </a:lnTo>
                  <a:lnTo>
                    <a:pt x="4470" y="50"/>
                  </a:lnTo>
                  <a:lnTo>
                    <a:pt x="5118" y="25"/>
                  </a:lnTo>
                  <a:lnTo>
                    <a:pt x="5956" y="0"/>
                  </a:lnTo>
                  <a:lnTo>
                    <a:pt x="6883" y="25"/>
                  </a:lnTo>
                  <a:lnTo>
                    <a:pt x="7721" y="63"/>
                  </a:lnTo>
                  <a:lnTo>
                    <a:pt x="8509" y="139"/>
                  </a:lnTo>
                  <a:lnTo>
                    <a:pt x="9347" y="330"/>
                  </a:lnTo>
                  <a:lnTo>
                    <a:pt x="10096" y="139"/>
                  </a:lnTo>
                  <a:lnTo>
                    <a:pt x="9296" y="215"/>
                  </a:lnTo>
                  <a:lnTo>
                    <a:pt x="8458" y="635"/>
                  </a:lnTo>
                  <a:lnTo>
                    <a:pt x="7962" y="1079"/>
                  </a:lnTo>
                  <a:lnTo>
                    <a:pt x="7175" y="1727"/>
                  </a:lnTo>
                  <a:lnTo>
                    <a:pt x="6616" y="2349"/>
                  </a:lnTo>
                  <a:lnTo>
                    <a:pt x="5499" y="2794"/>
                  </a:lnTo>
                  <a:lnTo>
                    <a:pt x="4432" y="3149"/>
                  </a:lnTo>
                  <a:lnTo>
                    <a:pt x="3213" y="3263"/>
                  </a:lnTo>
                  <a:lnTo>
                    <a:pt x="2070" y="3479"/>
                  </a:lnTo>
                  <a:lnTo>
                    <a:pt x="1397" y="3543"/>
                  </a:lnTo>
                  <a:lnTo>
                    <a:pt x="342" y="3619"/>
                  </a:lnTo>
                  <a:lnTo>
                    <a:pt x="127" y="4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1934419" y="2323597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543" y="0"/>
                  </a:moveTo>
                  <a:lnTo>
                    <a:pt x="6718" y="673"/>
                  </a:lnTo>
                  <a:lnTo>
                    <a:pt x="4940" y="673"/>
                  </a:lnTo>
                  <a:lnTo>
                    <a:pt x="3771" y="749"/>
                  </a:lnTo>
                  <a:lnTo>
                    <a:pt x="1905" y="965"/>
                  </a:lnTo>
                  <a:lnTo>
                    <a:pt x="1320" y="2260"/>
                  </a:lnTo>
                  <a:lnTo>
                    <a:pt x="0" y="3048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934419" y="2323597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0" y="3048"/>
                  </a:moveTo>
                  <a:lnTo>
                    <a:pt x="1320" y="2260"/>
                  </a:lnTo>
                  <a:lnTo>
                    <a:pt x="1905" y="965"/>
                  </a:lnTo>
                  <a:lnTo>
                    <a:pt x="3771" y="749"/>
                  </a:lnTo>
                  <a:lnTo>
                    <a:pt x="4940" y="673"/>
                  </a:lnTo>
                  <a:lnTo>
                    <a:pt x="6718" y="673"/>
                  </a:lnTo>
                  <a:lnTo>
                    <a:pt x="75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935740" y="232546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927" y="0"/>
                  </a:moveTo>
                  <a:lnTo>
                    <a:pt x="419" y="101"/>
                  </a:lnTo>
                  <a:lnTo>
                    <a:pt x="0" y="355"/>
                  </a:lnTo>
                  <a:lnTo>
                    <a:pt x="3124" y="63"/>
                  </a:lnTo>
                  <a:lnTo>
                    <a:pt x="2590" y="241"/>
                  </a:lnTo>
                  <a:lnTo>
                    <a:pt x="2032" y="63"/>
                  </a:lnTo>
                  <a:lnTo>
                    <a:pt x="1460" y="63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1935740" y="232546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355"/>
                  </a:moveTo>
                  <a:lnTo>
                    <a:pt x="419" y="101"/>
                  </a:lnTo>
                  <a:lnTo>
                    <a:pt x="927" y="0"/>
                  </a:lnTo>
                  <a:lnTo>
                    <a:pt x="1460" y="63"/>
                  </a:lnTo>
                  <a:lnTo>
                    <a:pt x="2032" y="63"/>
                  </a:lnTo>
                  <a:lnTo>
                    <a:pt x="2590" y="241"/>
                  </a:lnTo>
                  <a:lnTo>
                    <a:pt x="3124" y="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1938323" y="2324398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317" y="0"/>
                  </a:moveTo>
                  <a:lnTo>
                    <a:pt x="660" y="165"/>
                  </a:lnTo>
                  <a:lnTo>
                    <a:pt x="990" y="190"/>
                  </a:lnTo>
                  <a:lnTo>
                    <a:pt x="1384" y="228"/>
                  </a:lnTo>
                  <a:lnTo>
                    <a:pt x="1625" y="127"/>
                  </a:lnTo>
                  <a:lnTo>
                    <a:pt x="1955" y="63"/>
                  </a:lnTo>
                  <a:lnTo>
                    <a:pt x="0" y="5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938323" y="2324398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0" y="50"/>
                  </a:moveTo>
                  <a:lnTo>
                    <a:pt x="317" y="0"/>
                  </a:lnTo>
                  <a:lnTo>
                    <a:pt x="660" y="165"/>
                  </a:lnTo>
                  <a:lnTo>
                    <a:pt x="990" y="190"/>
                  </a:lnTo>
                  <a:lnTo>
                    <a:pt x="1384" y="228"/>
                  </a:lnTo>
                  <a:lnTo>
                    <a:pt x="1625" y="127"/>
                  </a:lnTo>
                  <a:lnTo>
                    <a:pt x="1955" y="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1937204" y="23235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27" y="0"/>
                  </a:moveTo>
                  <a:lnTo>
                    <a:pt x="571" y="368"/>
                  </a:lnTo>
                  <a:lnTo>
                    <a:pt x="203" y="558"/>
                  </a:lnTo>
                  <a:lnTo>
                    <a:pt x="0" y="10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937204" y="23235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1028"/>
                  </a:moveTo>
                  <a:lnTo>
                    <a:pt x="203" y="558"/>
                  </a:lnTo>
                  <a:lnTo>
                    <a:pt x="571" y="368"/>
                  </a:lnTo>
                  <a:lnTo>
                    <a:pt x="9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923117" y="2323070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5" h="16510">
                  <a:moveTo>
                    <a:pt x="6135" y="14297"/>
                  </a:moveTo>
                  <a:lnTo>
                    <a:pt x="5930" y="16065"/>
                  </a:lnTo>
                  <a:lnTo>
                    <a:pt x="6159" y="14325"/>
                  </a:lnTo>
                  <a:close/>
                </a:path>
                <a:path w="6985" h="16510">
                  <a:moveTo>
                    <a:pt x="3175" y="0"/>
                  </a:moveTo>
                  <a:lnTo>
                    <a:pt x="0" y="7747"/>
                  </a:lnTo>
                  <a:lnTo>
                    <a:pt x="5842" y="13957"/>
                  </a:lnTo>
                  <a:lnTo>
                    <a:pt x="6135" y="14297"/>
                  </a:lnTo>
                  <a:lnTo>
                    <a:pt x="6908" y="7607"/>
                  </a:lnTo>
                  <a:lnTo>
                    <a:pt x="3251" y="2146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1923117" y="2323070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5" h="16510">
                  <a:moveTo>
                    <a:pt x="5842" y="13957"/>
                  </a:moveTo>
                  <a:lnTo>
                    <a:pt x="0" y="7747"/>
                  </a:lnTo>
                  <a:lnTo>
                    <a:pt x="3175" y="0"/>
                  </a:lnTo>
                  <a:lnTo>
                    <a:pt x="3251" y="2146"/>
                  </a:lnTo>
                  <a:lnTo>
                    <a:pt x="3454" y="2438"/>
                  </a:lnTo>
                  <a:lnTo>
                    <a:pt x="3632" y="2717"/>
                  </a:lnTo>
                  <a:lnTo>
                    <a:pt x="6908" y="7607"/>
                  </a:lnTo>
                  <a:lnTo>
                    <a:pt x="6426" y="11823"/>
                  </a:lnTo>
                  <a:lnTo>
                    <a:pt x="5930" y="16065"/>
                  </a:lnTo>
                  <a:lnTo>
                    <a:pt x="6159" y="14325"/>
                  </a:lnTo>
                  <a:lnTo>
                    <a:pt x="5842" y="13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1926203" y="2325528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30">
                  <a:moveTo>
                    <a:pt x="1321" y="5061"/>
                  </a:moveTo>
                  <a:lnTo>
                    <a:pt x="2755" y="11010"/>
                  </a:lnTo>
                  <a:lnTo>
                    <a:pt x="2044" y="6057"/>
                  </a:lnTo>
                  <a:lnTo>
                    <a:pt x="1321" y="5061"/>
                  </a:lnTo>
                  <a:close/>
                </a:path>
                <a:path w="3175" h="11430">
                  <a:moveTo>
                    <a:pt x="101" y="0"/>
                  </a:moveTo>
                  <a:lnTo>
                    <a:pt x="0" y="507"/>
                  </a:lnTo>
                  <a:lnTo>
                    <a:pt x="165" y="3352"/>
                  </a:lnTo>
                  <a:lnTo>
                    <a:pt x="1321" y="506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926203" y="2325528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30">
                  <a:moveTo>
                    <a:pt x="2755" y="11010"/>
                  </a:moveTo>
                  <a:lnTo>
                    <a:pt x="2044" y="6057"/>
                  </a:lnTo>
                  <a:lnTo>
                    <a:pt x="1104" y="4762"/>
                  </a:lnTo>
                  <a:lnTo>
                    <a:pt x="165" y="3352"/>
                  </a:lnTo>
                  <a:lnTo>
                    <a:pt x="0" y="507"/>
                  </a:lnTo>
                  <a:lnTo>
                    <a:pt x="1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927311" y="232855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571" y="0"/>
                  </a:moveTo>
                  <a:lnTo>
                    <a:pt x="0" y="1143"/>
                  </a:lnTo>
                  <a:lnTo>
                    <a:pt x="254" y="800"/>
                  </a:lnTo>
                  <a:lnTo>
                    <a:pt x="520" y="46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927311" y="232855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1143"/>
                  </a:moveTo>
                  <a:lnTo>
                    <a:pt x="254" y="800"/>
                  </a:lnTo>
                  <a:lnTo>
                    <a:pt x="520" y="469"/>
                  </a:lnTo>
                  <a:lnTo>
                    <a:pt x="5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928155" y="233060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393" y="0"/>
                  </a:moveTo>
                  <a:lnTo>
                    <a:pt x="0" y="1168"/>
                  </a:lnTo>
                  <a:lnTo>
                    <a:pt x="228" y="825"/>
                  </a:lnTo>
                  <a:lnTo>
                    <a:pt x="279" y="39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1928155" y="233060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1168"/>
                  </a:moveTo>
                  <a:lnTo>
                    <a:pt x="228" y="825"/>
                  </a:lnTo>
                  <a:lnTo>
                    <a:pt x="279" y="393"/>
                  </a:lnTo>
                  <a:lnTo>
                    <a:pt x="3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926569" y="23318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63" y="444"/>
                  </a:lnTo>
                  <a:lnTo>
                    <a:pt x="1155" y="520"/>
                  </a:lnTo>
                  <a:lnTo>
                    <a:pt x="1473" y="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926569" y="23318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473" y="914"/>
                  </a:moveTo>
                  <a:lnTo>
                    <a:pt x="1155" y="520"/>
                  </a:lnTo>
                  <a:lnTo>
                    <a:pt x="63" y="44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925718" y="232925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0" y="558"/>
                  </a:lnTo>
                  <a:lnTo>
                    <a:pt x="1181" y="698"/>
                  </a:lnTo>
                  <a:lnTo>
                    <a:pt x="1384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925718" y="232925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84" y="1168"/>
                  </a:moveTo>
                  <a:lnTo>
                    <a:pt x="1181" y="698"/>
                  </a:lnTo>
                  <a:lnTo>
                    <a:pt x="0" y="55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925581" y="23265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77" y="520"/>
                  </a:lnTo>
                  <a:lnTo>
                    <a:pt x="241" y="749"/>
                  </a:lnTo>
                  <a:lnTo>
                    <a:pt x="711" y="1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925581" y="23265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11" y="1117"/>
                  </a:moveTo>
                  <a:lnTo>
                    <a:pt x="241" y="749"/>
                  </a:lnTo>
                  <a:lnTo>
                    <a:pt x="177" y="52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927047" y="233363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1447" y="952"/>
                  </a:lnTo>
                  <a:lnTo>
                    <a:pt x="1028" y="469"/>
                  </a:lnTo>
                  <a:lnTo>
                    <a:pt x="52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927047" y="233363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447" y="952"/>
                  </a:moveTo>
                  <a:lnTo>
                    <a:pt x="1028" y="469"/>
                  </a:lnTo>
                  <a:lnTo>
                    <a:pt x="520" y="27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928554" y="233225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482" y="0"/>
                  </a:moveTo>
                  <a:lnTo>
                    <a:pt x="0" y="1270"/>
                  </a:lnTo>
                  <a:lnTo>
                    <a:pt x="76" y="812"/>
                  </a:lnTo>
                  <a:lnTo>
                    <a:pt x="495" y="4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928554" y="233225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1270"/>
                  </a:moveTo>
                  <a:lnTo>
                    <a:pt x="76" y="812"/>
                  </a:lnTo>
                  <a:lnTo>
                    <a:pt x="495" y="406"/>
                  </a:lnTo>
                  <a:lnTo>
                    <a:pt x="4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1938901" y="2299161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7979" y="378"/>
                  </a:moveTo>
                  <a:lnTo>
                    <a:pt x="3848" y="3263"/>
                  </a:lnTo>
                  <a:lnTo>
                    <a:pt x="2120" y="5778"/>
                  </a:lnTo>
                  <a:lnTo>
                    <a:pt x="1346" y="8128"/>
                  </a:lnTo>
                  <a:lnTo>
                    <a:pt x="1068" y="9334"/>
                  </a:lnTo>
                  <a:lnTo>
                    <a:pt x="622" y="10833"/>
                  </a:lnTo>
                  <a:lnTo>
                    <a:pt x="0" y="12547"/>
                  </a:lnTo>
                  <a:lnTo>
                    <a:pt x="1397" y="9334"/>
                  </a:lnTo>
                  <a:lnTo>
                    <a:pt x="1701" y="9093"/>
                  </a:lnTo>
                  <a:lnTo>
                    <a:pt x="2006" y="8788"/>
                  </a:lnTo>
                  <a:lnTo>
                    <a:pt x="5829" y="8128"/>
                  </a:lnTo>
                  <a:lnTo>
                    <a:pt x="7683" y="2349"/>
                  </a:lnTo>
                  <a:lnTo>
                    <a:pt x="7979" y="378"/>
                  </a:lnTo>
                  <a:close/>
                </a:path>
                <a:path w="8889" h="12700">
                  <a:moveTo>
                    <a:pt x="8521" y="0"/>
                  </a:moveTo>
                  <a:lnTo>
                    <a:pt x="7988" y="317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938901" y="2299161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47"/>
                  </a:moveTo>
                  <a:lnTo>
                    <a:pt x="1397" y="9334"/>
                  </a:lnTo>
                  <a:lnTo>
                    <a:pt x="1701" y="9093"/>
                  </a:lnTo>
                  <a:lnTo>
                    <a:pt x="2006" y="8788"/>
                  </a:lnTo>
                  <a:lnTo>
                    <a:pt x="5829" y="8128"/>
                  </a:lnTo>
                  <a:lnTo>
                    <a:pt x="7683" y="2349"/>
                  </a:lnTo>
                  <a:lnTo>
                    <a:pt x="7988" y="317"/>
                  </a:lnTo>
                  <a:lnTo>
                    <a:pt x="8521" y="0"/>
                  </a:lnTo>
                  <a:lnTo>
                    <a:pt x="3848" y="3263"/>
                  </a:lnTo>
                  <a:lnTo>
                    <a:pt x="2984" y="4533"/>
                  </a:lnTo>
                  <a:lnTo>
                    <a:pt x="2120" y="5778"/>
                  </a:lnTo>
                  <a:lnTo>
                    <a:pt x="1346" y="8128"/>
                  </a:lnTo>
                  <a:lnTo>
                    <a:pt x="1231" y="8699"/>
                  </a:lnTo>
                  <a:lnTo>
                    <a:pt x="1079" y="9296"/>
                  </a:lnTo>
                  <a:lnTo>
                    <a:pt x="622" y="108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940718" y="230046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791" y="0"/>
                  </a:moveTo>
                  <a:lnTo>
                    <a:pt x="5473" y="685"/>
                  </a:lnTo>
                  <a:lnTo>
                    <a:pt x="4902" y="1168"/>
                  </a:lnTo>
                  <a:lnTo>
                    <a:pt x="3670" y="2921"/>
                  </a:lnTo>
                  <a:lnTo>
                    <a:pt x="3187" y="3403"/>
                  </a:lnTo>
                  <a:lnTo>
                    <a:pt x="2514" y="4000"/>
                  </a:lnTo>
                  <a:lnTo>
                    <a:pt x="1701" y="4572"/>
                  </a:lnTo>
                  <a:lnTo>
                    <a:pt x="1193" y="5321"/>
                  </a:lnTo>
                  <a:lnTo>
                    <a:pt x="673" y="5905"/>
                  </a:lnTo>
                  <a:lnTo>
                    <a:pt x="368" y="6629"/>
                  </a:lnTo>
                  <a:lnTo>
                    <a:pt x="0" y="7302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940718" y="230046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791" y="0"/>
                  </a:moveTo>
                  <a:lnTo>
                    <a:pt x="5473" y="685"/>
                  </a:lnTo>
                  <a:lnTo>
                    <a:pt x="4902" y="1168"/>
                  </a:lnTo>
                  <a:lnTo>
                    <a:pt x="4483" y="1778"/>
                  </a:lnTo>
                  <a:lnTo>
                    <a:pt x="1701" y="4572"/>
                  </a:lnTo>
                  <a:lnTo>
                    <a:pt x="1193" y="5321"/>
                  </a:lnTo>
                  <a:lnTo>
                    <a:pt x="673" y="5905"/>
                  </a:lnTo>
                  <a:lnTo>
                    <a:pt x="368" y="6629"/>
                  </a:lnTo>
                  <a:lnTo>
                    <a:pt x="0" y="73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940389" y="230703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032" y="0"/>
                  </a:moveTo>
                  <a:lnTo>
                    <a:pt x="1371" y="127"/>
                  </a:lnTo>
                  <a:lnTo>
                    <a:pt x="215" y="508"/>
                  </a:lnTo>
                  <a:lnTo>
                    <a:pt x="0" y="1143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940389" y="230703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1143"/>
                  </a:moveTo>
                  <a:lnTo>
                    <a:pt x="215" y="508"/>
                  </a:lnTo>
                  <a:lnTo>
                    <a:pt x="1371" y="127"/>
                  </a:lnTo>
                  <a:lnTo>
                    <a:pt x="2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941800" y="230394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431" y="0"/>
                  </a:moveTo>
                  <a:lnTo>
                    <a:pt x="0" y="1993"/>
                  </a:lnTo>
                  <a:lnTo>
                    <a:pt x="393" y="1638"/>
                  </a:lnTo>
                  <a:lnTo>
                    <a:pt x="254" y="49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941800" y="230394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0" y="1993"/>
                  </a:moveTo>
                  <a:lnTo>
                    <a:pt x="393" y="1638"/>
                  </a:lnTo>
                  <a:lnTo>
                    <a:pt x="254" y="495"/>
                  </a:lnTo>
                  <a:lnTo>
                    <a:pt x="4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941574" y="230521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819" y="0"/>
                  </a:moveTo>
                  <a:lnTo>
                    <a:pt x="2425" y="863"/>
                  </a:lnTo>
                  <a:lnTo>
                    <a:pt x="368" y="0"/>
                  </a:lnTo>
                  <a:lnTo>
                    <a:pt x="0" y="952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941574" y="230521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0" y="952"/>
                  </a:moveTo>
                  <a:lnTo>
                    <a:pt x="368" y="0"/>
                  </a:lnTo>
                  <a:lnTo>
                    <a:pt x="2425" y="863"/>
                  </a:lnTo>
                  <a:lnTo>
                    <a:pt x="28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942528" y="230284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520" y="0"/>
                  </a:moveTo>
                  <a:lnTo>
                    <a:pt x="0" y="393"/>
                  </a:lnTo>
                  <a:lnTo>
                    <a:pt x="584" y="1244"/>
                  </a:lnTo>
                  <a:lnTo>
                    <a:pt x="457" y="176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942528" y="2302848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457" y="1765"/>
                  </a:moveTo>
                  <a:lnTo>
                    <a:pt x="584" y="1244"/>
                  </a:lnTo>
                  <a:lnTo>
                    <a:pt x="0" y="393"/>
                  </a:lnTo>
                  <a:lnTo>
                    <a:pt x="5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943806" y="230285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019" y="0"/>
                  </a:moveTo>
                  <a:lnTo>
                    <a:pt x="1778" y="215"/>
                  </a:lnTo>
                  <a:lnTo>
                    <a:pt x="1358" y="215"/>
                  </a:lnTo>
                  <a:lnTo>
                    <a:pt x="1028" y="393"/>
                  </a:lnTo>
                  <a:lnTo>
                    <a:pt x="685" y="596"/>
                  </a:lnTo>
                  <a:lnTo>
                    <a:pt x="266" y="723"/>
                  </a:lnTo>
                  <a:lnTo>
                    <a:pt x="0" y="102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943806" y="230285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1028"/>
                  </a:moveTo>
                  <a:lnTo>
                    <a:pt x="266" y="723"/>
                  </a:lnTo>
                  <a:lnTo>
                    <a:pt x="685" y="596"/>
                  </a:lnTo>
                  <a:lnTo>
                    <a:pt x="1028" y="393"/>
                  </a:lnTo>
                  <a:lnTo>
                    <a:pt x="1358" y="215"/>
                  </a:lnTo>
                  <a:lnTo>
                    <a:pt x="1778" y="215"/>
                  </a:lnTo>
                  <a:lnTo>
                    <a:pt x="20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944651" y="230104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11" y="0"/>
                  </a:moveTo>
                  <a:lnTo>
                    <a:pt x="0" y="1841"/>
                  </a:lnTo>
                  <a:lnTo>
                    <a:pt x="355" y="1219"/>
                  </a:lnTo>
                  <a:lnTo>
                    <a:pt x="419" y="584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944651" y="230104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1841"/>
                  </a:moveTo>
                  <a:lnTo>
                    <a:pt x="355" y="1219"/>
                  </a:lnTo>
                  <a:lnTo>
                    <a:pt x="419" y="584"/>
                  </a:lnTo>
                  <a:lnTo>
                    <a:pt x="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929193" y="2305258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1155" y="0"/>
                  </a:moveTo>
                  <a:lnTo>
                    <a:pt x="1346" y="317"/>
                  </a:lnTo>
                  <a:lnTo>
                    <a:pt x="825" y="1447"/>
                  </a:lnTo>
                  <a:lnTo>
                    <a:pt x="0" y="4775"/>
                  </a:lnTo>
                  <a:lnTo>
                    <a:pt x="2197" y="6134"/>
                  </a:lnTo>
                  <a:lnTo>
                    <a:pt x="2299" y="7531"/>
                  </a:lnTo>
                  <a:lnTo>
                    <a:pt x="2158" y="8572"/>
                  </a:lnTo>
                  <a:lnTo>
                    <a:pt x="2425" y="7531"/>
                  </a:lnTo>
                  <a:lnTo>
                    <a:pt x="2616" y="6642"/>
                  </a:lnTo>
                  <a:lnTo>
                    <a:pt x="2730" y="6311"/>
                  </a:lnTo>
                  <a:lnTo>
                    <a:pt x="2895" y="5968"/>
                  </a:lnTo>
                  <a:lnTo>
                    <a:pt x="3213" y="4584"/>
                  </a:lnTo>
                  <a:lnTo>
                    <a:pt x="3086" y="3733"/>
                  </a:lnTo>
                  <a:lnTo>
                    <a:pt x="2984" y="2870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929193" y="2305258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158" y="8572"/>
                  </a:moveTo>
                  <a:lnTo>
                    <a:pt x="2425" y="6591"/>
                  </a:lnTo>
                  <a:lnTo>
                    <a:pt x="2324" y="6349"/>
                  </a:lnTo>
                  <a:lnTo>
                    <a:pt x="2197" y="6134"/>
                  </a:lnTo>
                  <a:lnTo>
                    <a:pt x="0" y="4775"/>
                  </a:lnTo>
                  <a:lnTo>
                    <a:pt x="825" y="1447"/>
                  </a:lnTo>
                  <a:lnTo>
                    <a:pt x="1346" y="317"/>
                  </a:lnTo>
                  <a:lnTo>
                    <a:pt x="1155" y="0"/>
                  </a:lnTo>
                  <a:lnTo>
                    <a:pt x="2984" y="2870"/>
                  </a:lnTo>
                  <a:lnTo>
                    <a:pt x="3086" y="3733"/>
                  </a:lnTo>
                  <a:lnTo>
                    <a:pt x="3213" y="4584"/>
                  </a:lnTo>
                  <a:lnTo>
                    <a:pt x="2895" y="5968"/>
                  </a:lnTo>
                  <a:lnTo>
                    <a:pt x="2730" y="6311"/>
                  </a:lnTo>
                  <a:lnTo>
                    <a:pt x="2616" y="6642"/>
                  </a:lnTo>
                  <a:lnTo>
                    <a:pt x="2425" y="75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930426" y="2306184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4">
                  <a:moveTo>
                    <a:pt x="50" y="0"/>
                  </a:moveTo>
                  <a:lnTo>
                    <a:pt x="1206" y="5207"/>
                  </a:lnTo>
                  <a:lnTo>
                    <a:pt x="1206" y="4775"/>
                  </a:lnTo>
                  <a:lnTo>
                    <a:pt x="1219" y="4330"/>
                  </a:lnTo>
                  <a:lnTo>
                    <a:pt x="1142" y="3898"/>
                  </a:lnTo>
                  <a:lnTo>
                    <a:pt x="1079" y="3365"/>
                  </a:lnTo>
                  <a:lnTo>
                    <a:pt x="761" y="2908"/>
                  </a:lnTo>
                  <a:lnTo>
                    <a:pt x="533" y="2349"/>
                  </a:lnTo>
                  <a:lnTo>
                    <a:pt x="355" y="2019"/>
                  </a:lnTo>
                  <a:lnTo>
                    <a:pt x="355" y="1651"/>
                  </a:lnTo>
                  <a:lnTo>
                    <a:pt x="190" y="850"/>
                  </a:lnTo>
                  <a:lnTo>
                    <a:pt x="0" y="45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930426" y="2306184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4">
                  <a:moveTo>
                    <a:pt x="50" y="0"/>
                  </a:moveTo>
                  <a:lnTo>
                    <a:pt x="0" y="457"/>
                  </a:lnTo>
                  <a:lnTo>
                    <a:pt x="190" y="850"/>
                  </a:lnTo>
                  <a:lnTo>
                    <a:pt x="279" y="1257"/>
                  </a:lnTo>
                  <a:lnTo>
                    <a:pt x="355" y="1651"/>
                  </a:lnTo>
                  <a:lnTo>
                    <a:pt x="355" y="2019"/>
                  </a:lnTo>
                  <a:lnTo>
                    <a:pt x="533" y="2349"/>
                  </a:lnTo>
                  <a:lnTo>
                    <a:pt x="761" y="2908"/>
                  </a:lnTo>
                  <a:lnTo>
                    <a:pt x="1079" y="3365"/>
                  </a:lnTo>
                  <a:lnTo>
                    <a:pt x="1142" y="3898"/>
                  </a:lnTo>
                  <a:lnTo>
                    <a:pt x="1219" y="4330"/>
                  </a:lnTo>
                  <a:lnTo>
                    <a:pt x="1206" y="4775"/>
                  </a:lnTo>
                  <a:lnTo>
                    <a:pt x="1206" y="52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1930780" y="231054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952" y="1143"/>
                  </a:lnTo>
                  <a:lnTo>
                    <a:pt x="965" y="774"/>
                  </a:lnTo>
                  <a:lnTo>
                    <a:pt x="406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1930780" y="231054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52" y="1143"/>
                  </a:moveTo>
                  <a:lnTo>
                    <a:pt x="965" y="774"/>
                  </a:lnTo>
                  <a:lnTo>
                    <a:pt x="406" y="25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1931493" y="230908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507" y="0"/>
                  </a:moveTo>
                  <a:lnTo>
                    <a:pt x="431" y="254"/>
                  </a:lnTo>
                  <a:lnTo>
                    <a:pt x="0" y="838"/>
                  </a:lnTo>
                  <a:lnTo>
                    <a:pt x="126" y="109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1931493" y="230908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26" y="1092"/>
                  </a:moveTo>
                  <a:lnTo>
                    <a:pt x="0" y="838"/>
                  </a:lnTo>
                  <a:lnTo>
                    <a:pt x="431" y="254"/>
                  </a:lnTo>
                  <a:lnTo>
                    <a:pt x="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930114" y="230910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63" y="0"/>
                  </a:moveTo>
                  <a:lnTo>
                    <a:pt x="1524" y="1270"/>
                  </a:lnTo>
                  <a:lnTo>
                    <a:pt x="1625" y="685"/>
                  </a:lnTo>
                  <a:lnTo>
                    <a:pt x="0" y="55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1930114" y="230910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524" y="1270"/>
                  </a:moveTo>
                  <a:lnTo>
                    <a:pt x="1625" y="685"/>
                  </a:lnTo>
                  <a:lnTo>
                    <a:pt x="0" y="558"/>
                  </a:lnTo>
                  <a:lnTo>
                    <a:pt x="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1931305" y="230826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71" y="0"/>
                  </a:moveTo>
                  <a:lnTo>
                    <a:pt x="0" y="939"/>
                  </a:lnTo>
                  <a:lnTo>
                    <a:pt x="50" y="673"/>
                  </a:lnTo>
                  <a:lnTo>
                    <a:pt x="787" y="39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931305" y="230826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939"/>
                  </a:moveTo>
                  <a:lnTo>
                    <a:pt x="50" y="673"/>
                  </a:lnTo>
                  <a:lnTo>
                    <a:pt x="787" y="393"/>
                  </a:lnTo>
                  <a:lnTo>
                    <a:pt x="5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1930020" y="230754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939" y="1041"/>
                  </a:lnTo>
                  <a:lnTo>
                    <a:pt x="914" y="888"/>
                  </a:lnTo>
                  <a:lnTo>
                    <a:pt x="736" y="698"/>
                  </a:lnTo>
                  <a:lnTo>
                    <a:pt x="558" y="482"/>
                  </a:lnTo>
                  <a:lnTo>
                    <a:pt x="406" y="317"/>
                  </a:lnTo>
                  <a:lnTo>
                    <a:pt x="152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930020" y="230754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39" y="1041"/>
                  </a:moveTo>
                  <a:lnTo>
                    <a:pt x="914" y="888"/>
                  </a:lnTo>
                  <a:lnTo>
                    <a:pt x="736" y="698"/>
                  </a:lnTo>
                  <a:lnTo>
                    <a:pt x="558" y="482"/>
                  </a:lnTo>
                  <a:lnTo>
                    <a:pt x="406" y="317"/>
                  </a:lnTo>
                  <a:lnTo>
                    <a:pt x="152" y="21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1930780" y="230681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77" y="0"/>
                  </a:moveTo>
                  <a:lnTo>
                    <a:pt x="0" y="1054"/>
                  </a:lnTo>
                  <a:lnTo>
                    <a:pt x="0" y="673"/>
                  </a:lnTo>
                  <a:lnTo>
                    <a:pt x="177" y="4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930780" y="230681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1054"/>
                  </a:moveTo>
                  <a:lnTo>
                    <a:pt x="0" y="673"/>
                  </a:lnTo>
                  <a:lnTo>
                    <a:pt x="177" y="406"/>
                  </a:lnTo>
                  <a:lnTo>
                    <a:pt x="1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930817" y="2305888"/>
              <a:ext cx="4445" cy="17145"/>
            </a:xfrm>
            <a:custGeom>
              <a:avLst/>
              <a:gdLst/>
              <a:ahLst/>
              <a:cxnLst/>
              <a:rect l="l" t="t" r="r" b="b"/>
              <a:pathLst>
                <a:path w="4444" h="17144">
                  <a:moveTo>
                    <a:pt x="3546" y="0"/>
                  </a:moveTo>
                  <a:lnTo>
                    <a:pt x="800" y="4944"/>
                  </a:lnTo>
                  <a:lnTo>
                    <a:pt x="0" y="8424"/>
                  </a:lnTo>
                  <a:lnTo>
                    <a:pt x="114" y="11307"/>
                  </a:lnTo>
                  <a:lnTo>
                    <a:pt x="189" y="11802"/>
                  </a:lnTo>
                  <a:lnTo>
                    <a:pt x="263" y="12666"/>
                  </a:lnTo>
                  <a:lnTo>
                    <a:pt x="368" y="16743"/>
                  </a:lnTo>
                  <a:lnTo>
                    <a:pt x="571" y="12666"/>
                  </a:lnTo>
                  <a:lnTo>
                    <a:pt x="711" y="12222"/>
                  </a:lnTo>
                  <a:lnTo>
                    <a:pt x="914" y="11802"/>
                  </a:lnTo>
                  <a:lnTo>
                    <a:pt x="4127" y="9428"/>
                  </a:lnTo>
                  <a:lnTo>
                    <a:pt x="3860" y="2366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1930817" y="2305322"/>
              <a:ext cx="4445" cy="17780"/>
            </a:xfrm>
            <a:custGeom>
              <a:avLst/>
              <a:gdLst/>
              <a:ahLst/>
              <a:cxnLst/>
              <a:rect l="l" t="t" r="r" b="b"/>
              <a:pathLst>
                <a:path w="4444" h="17780">
                  <a:moveTo>
                    <a:pt x="368" y="17310"/>
                  </a:moveTo>
                  <a:lnTo>
                    <a:pt x="571" y="13233"/>
                  </a:lnTo>
                  <a:lnTo>
                    <a:pt x="711" y="12788"/>
                  </a:lnTo>
                  <a:lnTo>
                    <a:pt x="914" y="12369"/>
                  </a:lnTo>
                  <a:lnTo>
                    <a:pt x="4127" y="9994"/>
                  </a:lnTo>
                  <a:lnTo>
                    <a:pt x="3860" y="2933"/>
                  </a:lnTo>
                  <a:lnTo>
                    <a:pt x="3543" y="546"/>
                  </a:lnTo>
                  <a:lnTo>
                    <a:pt x="3860" y="0"/>
                  </a:lnTo>
                  <a:lnTo>
                    <a:pt x="800" y="5511"/>
                  </a:lnTo>
                  <a:lnTo>
                    <a:pt x="393" y="7277"/>
                  </a:lnTo>
                  <a:lnTo>
                    <a:pt x="0" y="8991"/>
                  </a:lnTo>
                  <a:lnTo>
                    <a:pt x="114" y="11874"/>
                  </a:lnTo>
                  <a:lnTo>
                    <a:pt x="228" y="12623"/>
                  </a:lnTo>
                  <a:lnTo>
                    <a:pt x="266" y="13296"/>
                  </a:lnTo>
                  <a:lnTo>
                    <a:pt x="317" y="15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1931530" y="2307169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2781" y="0"/>
                  </a:moveTo>
                  <a:lnTo>
                    <a:pt x="2679" y="787"/>
                  </a:lnTo>
                  <a:lnTo>
                    <a:pt x="2400" y="1625"/>
                  </a:lnTo>
                  <a:lnTo>
                    <a:pt x="1993" y="3251"/>
                  </a:lnTo>
                  <a:lnTo>
                    <a:pt x="1841" y="4025"/>
                  </a:lnTo>
                  <a:lnTo>
                    <a:pt x="1511" y="4724"/>
                  </a:lnTo>
                  <a:lnTo>
                    <a:pt x="1130" y="5689"/>
                  </a:lnTo>
                  <a:lnTo>
                    <a:pt x="647" y="6680"/>
                  </a:lnTo>
                  <a:lnTo>
                    <a:pt x="368" y="7708"/>
                  </a:lnTo>
                  <a:lnTo>
                    <a:pt x="152" y="8597"/>
                  </a:lnTo>
                  <a:lnTo>
                    <a:pt x="114" y="9499"/>
                  </a:lnTo>
                  <a:lnTo>
                    <a:pt x="0" y="10414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1931530" y="2307169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2781" y="0"/>
                  </a:moveTo>
                  <a:lnTo>
                    <a:pt x="2679" y="787"/>
                  </a:lnTo>
                  <a:lnTo>
                    <a:pt x="2400" y="1625"/>
                  </a:lnTo>
                  <a:lnTo>
                    <a:pt x="2184" y="2463"/>
                  </a:lnTo>
                  <a:lnTo>
                    <a:pt x="1993" y="3251"/>
                  </a:lnTo>
                  <a:lnTo>
                    <a:pt x="1841" y="4025"/>
                  </a:lnTo>
                  <a:lnTo>
                    <a:pt x="1511" y="4724"/>
                  </a:lnTo>
                  <a:lnTo>
                    <a:pt x="1130" y="5689"/>
                  </a:lnTo>
                  <a:lnTo>
                    <a:pt x="647" y="6680"/>
                  </a:lnTo>
                  <a:lnTo>
                    <a:pt x="368" y="7708"/>
                  </a:lnTo>
                  <a:lnTo>
                    <a:pt x="152" y="8597"/>
                  </a:lnTo>
                  <a:lnTo>
                    <a:pt x="114" y="9499"/>
                  </a:lnTo>
                  <a:lnTo>
                    <a:pt x="0" y="10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1931305" y="231599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2146"/>
                  </a:moveTo>
                  <a:lnTo>
                    <a:pt x="50" y="1409"/>
                  </a:lnTo>
                  <a:lnTo>
                    <a:pt x="914" y="469"/>
                  </a:lnTo>
                  <a:lnTo>
                    <a:pt x="1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1931635" y="2312705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0" y="0"/>
                  </a:moveTo>
                  <a:lnTo>
                    <a:pt x="241" y="2387"/>
                  </a:lnTo>
                  <a:lnTo>
                    <a:pt x="457" y="1828"/>
                  </a:lnTo>
                  <a:lnTo>
                    <a:pt x="0" y="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1931635" y="2312705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241" y="2387"/>
                  </a:moveTo>
                  <a:lnTo>
                    <a:pt x="457" y="1828"/>
                  </a:lnTo>
                  <a:lnTo>
                    <a:pt x="0" y="64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1931876" y="231323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2336"/>
                  </a:moveTo>
                  <a:lnTo>
                    <a:pt x="0" y="1041"/>
                  </a:lnTo>
                  <a:lnTo>
                    <a:pt x="2108" y="1092"/>
                  </a:lnTo>
                  <a:lnTo>
                    <a:pt x="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931631" y="231119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330" y="0"/>
                  </a:moveTo>
                  <a:lnTo>
                    <a:pt x="0" y="660"/>
                  </a:lnTo>
                  <a:lnTo>
                    <a:pt x="838" y="1282"/>
                  </a:lnTo>
                  <a:lnTo>
                    <a:pt x="863" y="193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931631" y="231119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63" y="1930"/>
                  </a:moveTo>
                  <a:lnTo>
                    <a:pt x="838" y="1282"/>
                  </a:lnTo>
                  <a:lnTo>
                    <a:pt x="0" y="660"/>
                  </a:lnTo>
                  <a:lnTo>
                    <a:pt x="3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1933037" y="230999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1955"/>
                  </a:moveTo>
                  <a:lnTo>
                    <a:pt x="152" y="1612"/>
                  </a:lnTo>
                  <a:lnTo>
                    <a:pt x="431" y="1231"/>
                  </a:lnTo>
                  <a:lnTo>
                    <a:pt x="685" y="838"/>
                  </a:lnTo>
                  <a:lnTo>
                    <a:pt x="901" y="533"/>
                  </a:lnTo>
                  <a:lnTo>
                    <a:pt x="1270" y="355"/>
                  </a:lnTo>
                  <a:lnTo>
                    <a:pt x="14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1933361" y="2308243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101" y="0"/>
                  </a:moveTo>
                  <a:lnTo>
                    <a:pt x="63" y="2298"/>
                  </a:lnTo>
                  <a:lnTo>
                    <a:pt x="190" y="1498"/>
                  </a:lnTo>
                  <a:lnTo>
                    <a:pt x="0" y="8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933361" y="2308243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63" y="2298"/>
                  </a:moveTo>
                  <a:lnTo>
                    <a:pt x="190" y="1498"/>
                  </a:lnTo>
                  <a:lnTo>
                    <a:pt x="0" y="800"/>
                  </a:lnTo>
                  <a:lnTo>
                    <a:pt x="1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1927926" y="231282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0" y="0"/>
                  </a:moveTo>
                  <a:lnTo>
                    <a:pt x="241" y="228"/>
                  </a:lnTo>
                  <a:lnTo>
                    <a:pt x="457" y="393"/>
                  </a:lnTo>
                  <a:lnTo>
                    <a:pt x="1117" y="1384"/>
                  </a:lnTo>
                  <a:lnTo>
                    <a:pt x="1511" y="2489"/>
                  </a:lnTo>
                  <a:lnTo>
                    <a:pt x="1866" y="3568"/>
                  </a:lnTo>
                  <a:lnTo>
                    <a:pt x="3009" y="5524"/>
                  </a:lnTo>
                  <a:lnTo>
                    <a:pt x="2971" y="2095"/>
                  </a:lnTo>
                  <a:lnTo>
                    <a:pt x="2819" y="1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1927926" y="231282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3009" y="5524"/>
                  </a:moveTo>
                  <a:lnTo>
                    <a:pt x="1866" y="3568"/>
                  </a:lnTo>
                  <a:lnTo>
                    <a:pt x="1511" y="2489"/>
                  </a:lnTo>
                  <a:lnTo>
                    <a:pt x="1117" y="1384"/>
                  </a:lnTo>
                  <a:lnTo>
                    <a:pt x="457" y="393"/>
                  </a:lnTo>
                  <a:lnTo>
                    <a:pt x="241" y="228"/>
                  </a:lnTo>
                  <a:lnTo>
                    <a:pt x="0" y="0"/>
                  </a:lnTo>
                  <a:lnTo>
                    <a:pt x="2819" y="1638"/>
                  </a:lnTo>
                  <a:lnTo>
                    <a:pt x="2971" y="2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1929039" y="231398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854" y="2578"/>
                  </a:moveTo>
                  <a:lnTo>
                    <a:pt x="1447" y="1676"/>
                  </a:lnTo>
                  <a:lnTo>
                    <a:pt x="952" y="4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1929715" y="231552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63" y="901"/>
                  </a:moveTo>
                  <a:lnTo>
                    <a:pt x="762" y="469"/>
                  </a:lnTo>
                  <a:lnTo>
                    <a:pt x="304" y="22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1930185" y="231450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63" y="368"/>
                  </a:lnTo>
                  <a:lnTo>
                    <a:pt x="177" y="812"/>
                  </a:lnTo>
                  <a:lnTo>
                    <a:pt x="292" y="1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1930185" y="231450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292" y="1193"/>
                  </a:moveTo>
                  <a:lnTo>
                    <a:pt x="177" y="812"/>
                  </a:lnTo>
                  <a:lnTo>
                    <a:pt x="63" y="36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1930478" y="2316180"/>
              <a:ext cx="6985" cy="17145"/>
            </a:xfrm>
            <a:custGeom>
              <a:avLst/>
              <a:gdLst/>
              <a:ahLst/>
              <a:cxnLst/>
              <a:rect l="l" t="t" r="r" b="b"/>
              <a:pathLst>
                <a:path w="6985" h="17144">
                  <a:moveTo>
                    <a:pt x="6667" y="0"/>
                  </a:moveTo>
                  <a:lnTo>
                    <a:pt x="5549" y="1574"/>
                  </a:lnTo>
                  <a:lnTo>
                    <a:pt x="4775" y="2298"/>
                  </a:lnTo>
                  <a:lnTo>
                    <a:pt x="2882" y="3213"/>
                  </a:lnTo>
                  <a:lnTo>
                    <a:pt x="1028" y="4368"/>
                  </a:lnTo>
                  <a:lnTo>
                    <a:pt x="660" y="8572"/>
                  </a:lnTo>
                  <a:lnTo>
                    <a:pt x="0" y="16903"/>
                  </a:lnTo>
                  <a:lnTo>
                    <a:pt x="266" y="15443"/>
                  </a:lnTo>
                  <a:lnTo>
                    <a:pt x="482" y="14871"/>
                  </a:lnTo>
                  <a:lnTo>
                    <a:pt x="800" y="14300"/>
                  </a:lnTo>
                  <a:lnTo>
                    <a:pt x="1396" y="13322"/>
                  </a:lnTo>
                  <a:lnTo>
                    <a:pt x="4000" y="10185"/>
                  </a:lnTo>
                  <a:lnTo>
                    <a:pt x="4711" y="8089"/>
                  </a:lnTo>
                  <a:lnTo>
                    <a:pt x="4775" y="7734"/>
                  </a:lnTo>
                  <a:lnTo>
                    <a:pt x="5257" y="1968"/>
                  </a:lnTo>
                  <a:lnTo>
                    <a:pt x="5994" y="977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1930478" y="2316180"/>
              <a:ext cx="6985" cy="17145"/>
            </a:xfrm>
            <a:custGeom>
              <a:avLst/>
              <a:gdLst/>
              <a:ahLst/>
              <a:cxnLst/>
              <a:rect l="l" t="t" r="r" b="b"/>
              <a:pathLst>
                <a:path w="6985" h="17144">
                  <a:moveTo>
                    <a:pt x="660" y="8572"/>
                  </a:moveTo>
                  <a:lnTo>
                    <a:pt x="1028" y="4368"/>
                  </a:lnTo>
                  <a:lnTo>
                    <a:pt x="2882" y="3213"/>
                  </a:lnTo>
                  <a:lnTo>
                    <a:pt x="4775" y="2298"/>
                  </a:lnTo>
                  <a:lnTo>
                    <a:pt x="5549" y="1574"/>
                  </a:lnTo>
                  <a:lnTo>
                    <a:pt x="6667" y="0"/>
                  </a:lnTo>
                  <a:lnTo>
                    <a:pt x="5994" y="977"/>
                  </a:lnTo>
                  <a:lnTo>
                    <a:pt x="5257" y="1968"/>
                  </a:lnTo>
                  <a:lnTo>
                    <a:pt x="1396" y="13322"/>
                  </a:lnTo>
                  <a:lnTo>
                    <a:pt x="800" y="14300"/>
                  </a:lnTo>
                  <a:lnTo>
                    <a:pt x="482" y="14871"/>
                  </a:lnTo>
                  <a:lnTo>
                    <a:pt x="266" y="15443"/>
                  </a:lnTo>
                  <a:lnTo>
                    <a:pt x="0" y="169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1930935" y="2319258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80" h="10794">
                  <a:moveTo>
                    <a:pt x="4546" y="0"/>
                  </a:moveTo>
                  <a:lnTo>
                    <a:pt x="4038" y="850"/>
                  </a:lnTo>
                  <a:lnTo>
                    <a:pt x="3263" y="1574"/>
                  </a:lnTo>
                  <a:lnTo>
                    <a:pt x="2844" y="2463"/>
                  </a:lnTo>
                  <a:lnTo>
                    <a:pt x="2451" y="3365"/>
                  </a:lnTo>
                  <a:lnTo>
                    <a:pt x="2209" y="4292"/>
                  </a:lnTo>
                  <a:lnTo>
                    <a:pt x="2108" y="5257"/>
                  </a:lnTo>
                  <a:lnTo>
                    <a:pt x="1930" y="6248"/>
                  </a:lnTo>
                  <a:lnTo>
                    <a:pt x="1549" y="7099"/>
                  </a:lnTo>
                  <a:lnTo>
                    <a:pt x="1181" y="8001"/>
                  </a:lnTo>
                  <a:lnTo>
                    <a:pt x="850" y="8877"/>
                  </a:lnTo>
                  <a:lnTo>
                    <a:pt x="711" y="9766"/>
                  </a:lnTo>
                  <a:lnTo>
                    <a:pt x="0" y="10350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1930935" y="2319258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80" h="10794">
                  <a:moveTo>
                    <a:pt x="0" y="10350"/>
                  </a:moveTo>
                  <a:lnTo>
                    <a:pt x="711" y="9766"/>
                  </a:lnTo>
                  <a:lnTo>
                    <a:pt x="850" y="8877"/>
                  </a:lnTo>
                  <a:lnTo>
                    <a:pt x="1181" y="8001"/>
                  </a:lnTo>
                  <a:lnTo>
                    <a:pt x="1549" y="7099"/>
                  </a:lnTo>
                  <a:lnTo>
                    <a:pt x="1930" y="6248"/>
                  </a:lnTo>
                  <a:lnTo>
                    <a:pt x="2108" y="5257"/>
                  </a:lnTo>
                  <a:lnTo>
                    <a:pt x="4038" y="850"/>
                  </a:lnTo>
                  <a:lnTo>
                    <a:pt x="454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1933037" y="23235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44" y="0"/>
                  </a:moveTo>
                  <a:lnTo>
                    <a:pt x="1270" y="533"/>
                  </a:lnTo>
                  <a:lnTo>
                    <a:pt x="609" y="533"/>
                  </a:lnTo>
                  <a:lnTo>
                    <a:pt x="0" y="138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1933037" y="23235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1384"/>
                  </a:moveTo>
                  <a:lnTo>
                    <a:pt x="609" y="533"/>
                  </a:lnTo>
                  <a:lnTo>
                    <a:pt x="1270" y="533"/>
                  </a:lnTo>
                  <a:lnTo>
                    <a:pt x="20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1932090" y="232610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676" y="0"/>
                  </a:moveTo>
                  <a:lnTo>
                    <a:pt x="0" y="1358"/>
                  </a:lnTo>
                  <a:lnTo>
                    <a:pt x="406" y="711"/>
                  </a:lnTo>
                  <a:lnTo>
                    <a:pt x="1371" y="863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1932090" y="232610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1358"/>
                  </a:moveTo>
                  <a:lnTo>
                    <a:pt x="406" y="711"/>
                  </a:lnTo>
                  <a:lnTo>
                    <a:pt x="1371" y="863"/>
                  </a:lnTo>
                  <a:lnTo>
                    <a:pt x="1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1931682" y="232338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723" y="2184"/>
                  </a:lnTo>
                  <a:lnTo>
                    <a:pt x="977" y="1308"/>
                  </a:lnTo>
                  <a:lnTo>
                    <a:pt x="190" y="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1931682" y="232338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723" y="2184"/>
                  </a:moveTo>
                  <a:lnTo>
                    <a:pt x="977" y="1308"/>
                  </a:lnTo>
                  <a:lnTo>
                    <a:pt x="190" y="80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1932910" y="2320292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406" y="0"/>
                  </a:moveTo>
                  <a:lnTo>
                    <a:pt x="25" y="914"/>
                  </a:lnTo>
                  <a:lnTo>
                    <a:pt x="0" y="1663"/>
                  </a:lnTo>
                  <a:lnTo>
                    <a:pt x="406" y="26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1932910" y="2320292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406" y="2679"/>
                  </a:moveTo>
                  <a:lnTo>
                    <a:pt x="0" y="1663"/>
                  </a:lnTo>
                  <a:lnTo>
                    <a:pt x="25" y="914"/>
                  </a:lnTo>
                  <a:lnTo>
                    <a:pt x="4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1931352" y="231593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6273"/>
                  </a:moveTo>
                  <a:lnTo>
                    <a:pt x="76" y="5168"/>
                  </a:lnTo>
                  <a:lnTo>
                    <a:pt x="457" y="3860"/>
                  </a:lnTo>
                  <a:lnTo>
                    <a:pt x="901" y="2870"/>
                  </a:lnTo>
                  <a:lnTo>
                    <a:pt x="1143" y="2311"/>
                  </a:lnTo>
                  <a:lnTo>
                    <a:pt x="1587" y="1727"/>
                  </a:lnTo>
                  <a:lnTo>
                    <a:pt x="1879" y="1168"/>
                  </a:lnTo>
                  <a:lnTo>
                    <a:pt x="2120" y="800"/>
                  </a:lnTo>
                  <a:lnTo>
                    <a:pt x="2400" y="228"/>
                  </a:lnTo>
                  <a:lnTo>
                    <a:pt x="27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1933667" y="23139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36" y="1600"/>
                  </a:moveTo>
                  <a:lnTo>
                    <a:pt x="749" y="1600"/>
                  </a:lnTo>
                  <a:lnTo>
                    <a:pt x="546" y="1841"/>
                  </a:lnTo>
                  <a:lnTo>
                    <a:pt x="457" y="2032"/>
                  </a:lnTo>
                  <a:lnTo>
                    <a:pt x="723" y="2159"/>
                  </a:lnTo>
                  <a:lnTo>
                    <a:pt x="965" y="2032"/>
                  </a:lnTo>
                  <a:lnTo>
                    <a:pt x="965" y="1854"/>
                  </a:lnTo>
                  <a:lnTo>
                    <a:pt x="1832" y="1854"/>
                  </a:lnTo>
                  <a:lnTo>
                    <a:pt x="1636" y="1600"/>
                  </a:lnTo>
                  <a:close/>
                </a:path>
                <a:path w="2539" h="2539">
                  <a:moveTo>
                    <a:pt x="1832" y="1854"/>
                  </a:moveTo>
                  <a:lnTo>
                    <a:pt x="965" y="1854"/>
                  </a:lnTo>
                  <a:lnTo>
                    <a:pt x="1282" y="1981"/>
                  </a:lnTo>
                  <a:lnTo>
                    <a:pt x="1930" y="1981"/>
                  </a:lnTo>
                  <a:lnTo>
                    <a:pt x="1832" y="1854"/>
                  </a:lnTo>
                  <a:close/>
                </a:path>
                <a:path w="2539" h="2539">
                  <a:moveTo>
                    <a:pt x="481" y="1835"/>
                  </a:moveTo>
                  <a:close/>
                </a:path>
                <a:path w="2539" h="2539">
                  <a:moveTo>
                    <a:pt x="749" y="1600"/>
                  </a:moveTo>
                  <a:lnTo>
                    <a:pt x="527" y="1790"/>
                  </a:lnTo>
                  <a:lnTo>
                    <a:pt x="749" y="1600"/>
                  </a:lnTo>
                  <a:close/>
                </a:path>
                <a:path w="2539" h="2539">
                  <a:moveTo>
                    <a:pt x="2106" y="520"/>
                  </a:moveTo>
                  <a:lnTo>
                    <a:pt x="482" y="520"/>
                  </a:lnTo>
                  <a:lnTo>
                    <a:pt x="317" y="571"/>
                  </a:lnTo>
                  <a:lnTo>
                    <a:pt x="276" y="990"/>
                  </a:lnTo>
                  <a:lnTo>
                    <a:pt x="0" y="1079"/>
                  </a:lnTo>
                  <a:lnTo>
                    <a:pt x="38" y="1384"/>
                  </a:lnTo>
                  <a:lnTo>
                    <a:pt x="317" y="1473"/>
                  </a:lnTo>
                  <a:lnTo>
                    <a:pt x="0" y="1790"/>
                  </a:lnTo>
                  <a:lnTo>
                    <a:pt x="481" y="1835"/>
                  </a:lnTo>
                  <a:lnTo>
                    <a:pt x="749" y="1600"/>
                  </a:lnTo>
                  <a:lnTo>
                    <a:pt x="1636" y="1600"/>
                  </a:lnTo>
                  <a:lnTo>
                    <a:pt x="1816" y="1511"/>
                  </a:lnTo>
                  <a:lnTo>
                    <a:pt x="2235" y="1206"/>
                  </a:lnTo>
                  <a:lnTo>
                    <a:pt x="1879" y="990"/>
                  </a:lnTo>
                  <a:lnTo>
                    <a:pt x="2106" y="520"/>
                  </a:lnTo>
                  <a:close/>
                </a:path>
                <a:path w="2539" h="2539">
                  <a:moveTo>
                    <a:pt x="466" y="525"/>
                  </a:moveTo>
                  <a:close/>
                </a:path>
                <a:path w="2539" h="2539">
                  <a:moveTo>
                    <a:pt x="482" y="520"/>
                  </a:moveTo>
                  <a:close/>
                </a:path>
                <a:path w="2539" h="2539">
                  <a:moveTo>
                    <a:pt x="1104" y="50"/>
                  </a:moveTo>
                  <a:lnTo>
                    <a:pt x="876" y="50"/>
                  </a:lnTo>
                  <a:lnTo>
                    <a:pt x="800" y="266"/>
                  </a:lnTo>
                  <a:lnTo>
                    <a:pt x="546" y="266"/>
                  </a:lnTo>
                  <a:lnTo>
                    <a:pt x="466" y="525"/>
                  </a:lnTo>
                  <a:lnTo>
                    <a:pt x="2106" y="520"/>
                  </a:lnTo>
                  <a:lnTo>
                    <a:pt x="1938" y="330"/>
                  </a:lnTo>
                  <a:lnTo>
                    <a:pt x="1765" y="330"/>
                  </a:lnTo>
                  <a:lnTo>
                    <a:pt x="800" y="266"/>
                  </a:lnTo>
                  <a:lnTo>
                    <a:pt x="635" y="228"/>
                  </a:lnTo>
                  <a:lnTo>
                    <a:pt x="1755" y="228"/>
                  </a:lnTo>
                  <a:lnTo>
                    <a:pt x="1282" y="165"/>
                  </a:lnTo>
                  <a:lnTo>
                    <a:pt x="1104" y="50"/>
                  </a:lnTo>
                  <a:close/>
                </a:path>
                <a:path w="2539" h="2539">
                  <a:moveTo>
                    <a:pt x="1854" y="266"/>
                  </a:moveTo>
                  <a:close/>
                </a:path>
                <a:path w="2539" h="2539">
                  <a:moveTo>
                    <a:pt x="1549" y="0"/>
                  </a:moveTo>
                  <a:lnTo>
                    <a:pt x="1282" y="50"/>
                  </a:lnTo>
                  <a:lnTo>
                    <a:pt x="1748" y="165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1933667" y="231393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82" y="1828"/>
                  </a:moveTo>
                  <a:lnTo>
                    <a:pt x="457" y="2032"/>
                  </a:lnTo>
                  <a:lnTo>
                    <a:pt x="723" y="2159"/>
                  </a:lnTo>
                  <a:lnTo>
                    <a:pt x="965" y="2032"/>
                  </a:lnTo>
                  <a:lnTo>
                    <a:pt x="965" y="1854"/>
                  </a:lnTo>
                  <a:lnTo>
                    <a:pt x="1282" y="1981"/>
                  </a:lnTo>
                  <a:lnTo>
                    <a:pt x="1930" y="1981"/>
                  </a:lnTo>
                  <a:lnTo>
                    <a:pt x="1587" y="1536"/>
                  </a:lnTo>
                  <a:lnTo>
                    <a:pt x="1816" y="1511"/>
                  </a:lnTo>
                  <a:lnTo>
                    <a:pt x="2235" y="1206"/>
                  </a:lnTo>
                  <a:lnTo>
                    <a:pt x="1879" y="990"/>
                  </a:lnTo>
                  <a:lnTo>
                    <a:pt x="2095" y="825"/>
                  </a:lnTo>
                  <a:lnTo>
                    <a:pt x="2108" y="457"/>
                  </a:lnTo>
                  <a:lnTo>
                    <a:pt x="1854" y="266"/>
                  </a:lnTo>
                  <a:lnTo>
                    <a:pt x="1739" y="76"/>
                  </a:lnTo>
                  <a:lnTo>
                    <a:pt x="1549" y="0"/>
                  </a:lnTo>
                  <a:lnTo>
                    <a:pt x="1282" y="50"/>
                  </a:lnTo>
                  <a:lnTo>
                    <a:pt x="1104" y="50"/>
                  </a:lnTo>
                  <a:lnTo>
                    <a:pt x="876" y="50"/>
                  </a:lnTo>
                  <a:lnTo>
                    <a:pt x="698" y="165"/>
                  </a:lnTo>
                  <a:lnTo>
                    <a:pt x="546" y="279"/>
                  </a:lnTo>
                  <a:lnTo>
                    <a:pt x="457" y="520"/>
                  </a:lnTo>
                  <a:lnTo>
                    <a:pt x="317" y="571"/>
                  </a:lnTo>
                  <a:lnTo>
                    <a:pt x="165" y="698"/>
                  </a:lnTo>
                  <a:lnTo>
                    <a:pt x="152" y="901"/>
                  </a:lnTo>
                  <a:lnTo>
                    <a:pt x="355" y="965"/>
                  </a:lnTo>
                  <a:lnTo>
                    <a:pt x="0" y="1079"/>
                  </a:lnTo>
                  <a:lnTo>
                    <a:pt x="38" y="1384"/>
                  </a:lnTo>
                  <a:lnTo>
                    <a:pt x="317" y="1473"/>
                  </a:lnTo>
                  <a:lnTo>
                    <a:pt x="0" y="1790"/>
                  </a:lnTo>
                  <a:lnTo>
                    <a:pt x="546" y="1841"/>
                  </a:lnTo>
                  <a:lnTo>
                    <a:pt x="749" y="16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1934513" y="23146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61" y="142"/>
                  </a:moveTo>
                  <a:lnTo>
                    <a:pt x="88" y="457"/>
                  </a:lnTo>
                  <a:lnTo>
                    <a:pt x="431" y="457"/>
                  </a:lnTo>
                  <a:lnTo>
                    <a:pt x="508" y="254"/>
                  </a:lnTo>
                  <a:lnTo>
                    <a:pt x="330" y="177"/>
                  </a:lnTo>
                  <a:lnTo>
                    <a:pt x="161" y="142"/>
                  </a:lnTo>
                  <a:close/>
                </a:path>
                <a:path w="635" h="635">
                  <a:moveTo>
                    <a:pt x="186" y="100"/>
                  </a:moveTo>
                  <a:lnTo>
                    <a:pt x="330" y="177"/>
                  </a:lnTo>
                  <a:lnTo>
                    <a:pt x="186" y="100"/>
                  </a:lnTo>
                  <a:close/>
                </a:path>
                <a:path w="635" h="635">
                  <a:moveTo>
                    <a:pt x="584" y="12"/>
                  </a:moveTo>
                  <a:lnTo>
                    <a:pt x="186" y="100"/>
                  </a:lnTo>
                  <a:lnTo>
                    <a:pt x="330" y="177"/>
                  </a:lnTo>
                  <a:lnTo>
                    <a:pt x="574" y="177"/>
                  </a:lnTo>
                  <a:lnTo>
                    <a:pt x="584" y="12"/>
                  </a:lnTo>
                  <a:close/>
                </a:path>
                <a:path w="635" h="635">
                  <a:moveTo>
                    <a:pt x="0" y="0"/>
                  </a:moveTo>
                  <a:lnTo>
                    <a:pt x="145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1934159" y="231648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09" y="1587"/>
                  </a:moveTo>
                  <a:lnTo>
                    <a:pt x="787" y="1587"/>
                  </a:lnTo>
                  <a:lnTo>
                    <a:pt x="444" y="2032"/>
                  </a:lnTo>
                  <a:lnTo>
                    <a:pt x="774" y="2197"/>
                  </a:lnTo>
                  <a:lnTo>
                    <a:pt x="977" y="2032"/>
                  </a:lnTo>
                  <a:lnTo>
                    <a:pt x="977" y="1892"/>
                  </a:lnTo>
                  <a:lnTo>
                    <a:pt x="1877" y="1892"/>
                  </a:lnTo>
                  <a:lnTo>
                    <a:pt x="1609" y="1587"/>
                  </a:lnTo>
                  <a:close/>
                </a:path>
                <a:path w="2539" h="2539">
                  <a:moveTo>
                    <a:pt x="1877" y="1892"/>
                  </a:moveTo>
                  <a:lnTo>
                    <a:pt x="977" y="1892"/>
                  </a:lnTo>
                  <a:lnTo>
                    <a:pt x="1282" y="1981"/>
                  </a:lnTo>
                  <a:lnTo>
                    <a:pt x="1955" y="1981"/>
                  </a:lnTo>
                  <a:close/>
                </a:path>
                <a:path w="2539" h="2539">
                  <a:moveTo>
                    <a:pt x="505" y="1859"/>
                  </a:moveTo>
                  <a:close/>
                </a:path>
                <a:path w="2539" h="2539">
                  <a:moveTo>
                    <a:pt x="787" y="1587"/>
                  </a:moveTo>
                  <a:lnTo>
                    <a:pt x="550" y="1790"/>
                  </a:lnTo>
                  <a:lnTo>
                    <a:pt x="787" y="1587"/>
                  </a:lnTo>
                  <a:close/>
                </a:path>
                <a:path w="2539" h="2539">
                  <a:moveTo>
                    <a:pt x="685" y="254"/>
                  </a:moveTo>
                  <a:lnTo>
                    <a:pt x="520" y="558"/>
                  </a:lnTo>
                  <a:lnTo>
                    <a:pt x="355" y="609"/>
                  </a:lnTo>
                  <a:lnTo>
                    <a:pt x="203" y="711"/>
                  </a:lnTo>
                  <a:lnTo>
                    <a:pt x="203" y="952"/>
                  </a:lnTo>
                  <a:lnTo>
                    <a:pt x="393" y="977"/>
                  </a:lnTo>
                  <a:lnTo>
                    <a:pt x="38" y="1104"/>
                  </a:lnTo>
                  <a:lnTo>
                    <a:pt x="38" y="1384"/>
                  </a:lnTo>
                  <a:lnTo>
                    <a:pt x="355" y="1498"/>
                  </a:lnTo>
                  <a:lnTo>
                    <a:pt x="0" y="1790"/>
                  </a:lnTo>
                  <a:lnTo>
                    <a:pt x="505" y="1859"/>
                  </a:lnTo>
                  <a:lnTo>
                    <a:pt x="787" y="1587"/>
                  </a:lnTo>
                  <a:lnTo>
                    <a:pt x="1609" y="1587"/>
                  </a:lnTo>
                  <a:lnTo>
                    <a:pt x="1866" y="1498"/>
                  </a:lnTo>
                  <a:lnTo>
                    <a:pt x="2247" y="1257"/>
                  </a:lnTo>
                  <a:lnTo>
                    <a:pt x="2002" y="1104"/>
                  </a:lnTo>
                  <a:lnTo>
                    <a:pt x="1983" y="952"/>
                  </a:lnTo>
                  <a:lnTo>
                    <a:pt x="2120" y="850"/>
                  </a:lnTo>
                  <a:lnTo>
                    <a:pt x="2031" y="393"/>
                  </a:lnTo>
                  <a:lnTo>
                    <a:pt x="1752" y="330"/>
                  </a:lnTo>
                  <a:lnTo>
                    <a:pt x="812" y="279"/>
                  </a:lnTo>
                  <a:close/>
                </a:path>
                <a:path w="2539" h="2539">
                  <a:moveTo>
                    <a:pt x="1879" y="279"/>
                  </a:moveTo>
                  <a:close/>
                </a:path>
                <a:path w="2539" h="2539">
                  <a:moveTo>
                    <a:pt x="1104" y="76"/>
                  </a:moveTo>
                  <a:lnTo>
                    <a:pt x="914" y="76"/>
                  </a:lnTo>
                  <a:lnTo>
                    <a:pt x="812" y="279"/>
                  </a:lnTo>
                  <a:lnTo>
                    <a:pt x="1749" y="279"/>
                  </a:lnTo>
                  <a:lnTo>
                    <a:pt x="1269" y="177"/>
                  </a:lnTo>
                  <a:lnTo>
                    <a:pt x="1104" y="76"/>
                  </a:lnTo>
                  <a:close/>
                </a:path>
                <a:path w="2539" h="2539">
                  <a:moveTo>
                    <a:pt x="1562" y="0"/>
                  </a:moveTo>
                  <a:lnTo>
                    <a:pt x="1269" y="63"/>
                  </a:lnTo>
                  <a:lnTo>
                    <a:pt x="1743" y="177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1934159" y="231648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20" y="1816"/>
                  </a:moveTo>
                  <a:lnTo>
                    <a:pt x="444" y="2032"/>
                  </a:lnTo>
                  <a:lnTo>
                    <a:pt x="774" y="2197"/>
                  </a:lnTo>
                  <a:lnTo>
                    <a:pt x="977" y="2032"/>
                  </a:lnTo>
                  <a:lnTo>
                    <a:pt x="977" y="1892"/>
                  </a:lnTo>
                  <a:lnTo>
                    <a:pt x="1282" y="1981"/>
                  </a:lnTo>
                  <a:lnTo>
                    <a:pt x="1955" y="1981"/>
                  </a:lnTo>
                  <a:lnTo>
                    <a:pt x="1587" y="1562"/>
                  </a:lnTo>
                  <a:lnTo>
                    <a:pt x="1866" y="1498"/>
                  </a:lnTo>
                  <a:lnTo>
                    <a:pt x="2247" y="1257"/>
                  </a:lnTo>
                  <a:lnTo>
                    <a:pt x="1879" y="1028"/>
                  </a:lnTo>
                  <a:lnTo>
                    <a:pt x="2120" y="850"/>
                  </a:lnTo>
                  <a:lnTo>
                    <a:pt x="2133" y="469"/>
                  </a:lnTo>
                  <a:lnTo>
                    <a:pt x="1879" y="279"/>
                  </a:lnTo>
                  <a:lnTo>
                    <a:pt x="1739" y="127"/>
                  </a:lnTo>
                  <a:lnTo>
                    <a:pt x="1562" y="0"/>
                  </a:lnTo>
                  <a:lnTo>
                    <a:pt x="1269" y="63"/>
                  </a:lnTo>
                  <a:lnTo>
                    <a:pt x="1104" y="76"/>
                  </a:lnTo>
                  <a:lnTo>
                    <a:pt x="914" y="76"/>
                  </a:lnTo>
                  <a:lnTo>
                    <a:pt x="711" y="165"/>
                  </a:lnTo>
                  <a:lnTo>
                    <a:pt x="558" y="317"/>
                  </a:lnTo>
                  <a:lnTo>
                    <a:pt x="482" y="546"/>
                  </a:lnTo>
                  <a:lnTo>
                    <a:pt x="203" y="711"/>
                  </a:lnTo>
                  <a:lnTo>
                    <a:pt x="203" y="952"/>
                  </a:lnTo>
                  <a:lnTo>
                    <a:pt x="393" y="977"/>
                  </a:lnTo>
                  <a:lnTo>
                    <a:pt x="38" y="1104"/>
                  </a:lnTo>
                  <a:lnTo>
                    <a:pt x="38" y="1384"/>
                  </a:lnTo>
                  <a:lnTo>
                    <a:pt x="355" y="1498"/>
                  </a:lnTo>
                  <a:lnTo>
                    <a:pt x="0" y="1790"/>
                  </a:lnTo>
                  <a:lnTo>
                    <a:pt x="558" y="1866"/>
                  </a:lnTo>
                  <a:lnTo>
                    <a:pt x="787" y="1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1935102" y="23172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7" y="0"/>
                  </a:moveTo>
                  <a:lnTo>
                    <a:pt x="97" y="77"/>
                  </a:lnTo>
                  <a:lnTo>
                    <a:pt x="228" y="203"/>
                  </a:lnTo>
                  <a:lnTo>
                    <a:pt x="0" y="444"/>
                  </a:lnTo>
                  <a:lnTo>
                    <a:pt x="330" y="482"/>
                  </a:lnTo>
                  <a:lnTo>
                    <a:pt x="419" y="279"/>
                  </a:lnTo>
                  <a:lnTo>
                    <a:pt x="507" y="0"/>
                  </a:lnTo>
                  <a:close/>
                </a:path>
                <a:path w="635" h="635">
                  <a:moveTo>
                    <a:pt x="131" y="159"/>
                  </a:moveTo>
                  <a:close/>
                </a:path>
                <a:path w="635" h="635">
                  <a:moveTo>
                    <a:pt x="76" y="82"/>
                  </a:move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1930669" y="2317947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695" y="0"/>
                  </a:moveTo>
                  <a:lnTo>
                    <a:pt x="1701" y="1168"/>
                  </a:lnTo>
                  <a:lnTo>
                    <a:pt x="0" y="3251"/>
                  </a:lnTo>
                  <a:lnTo>
                    <a:pt x="469" y="5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1938557" y="230703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534" y="5325"/>
                  </a:moveTo>
                  <a:lnTo>
                    <a:pt x="165" y="5511"/>
                  </a:lnTo>
                  <a:lnTo>
                    <a:pt x="0" y="5753"/>
                  </a:lnTo>
                  <a:lnTo>
                    <a:pt x="534" y="5325"/>
                  </a:lnTo>
                  <a:close/>
                </a:path>
                <a:path w="9525" h="6350">
                  <a:moveTo>
                    <a:pt x="1855" y="4400"/>
                  </a:moveTo>
                  <a:lnTo>
                    <a:pt x="1016" y="4698"/>
                  </a:lnTo>
                  <a:lnTo>
                    <a:pt x="534" y="5325"/>
                  </a:lnTo>
                  <a:lnTo>
                    <a:pt x="1778" y="4698"/>
                  </a:lnTo>
                  <a:lnTo>
                    <a:pt x="1855" y="4400"/>
                  </a:lnTo>
                  <a:close/>
                </a:path>
                <a:path w="9525" h="6350">
                  <a:moveTo>
                    <a:pt x="8699" y="738"/>
                  </a:moveTo>
                  <a:lnTo>
                    <a:pt x="7810" y="825"/>
                  </a:lnTo>
                  <a:lnTo>
                    <a:pt x="7010" y="1028"/>
                  </a:lnTo>
                  <a:lnTo>
                    <a:pt x="5918" y="1219"/>
                  </a:lnTo>
                  <a:lnTo>
                    <a:pt x="4737" y="1396"/>
                  </a:lnTo>
                  <a:lnTo>
                    <a:pt x="2247" y="2882"/>
                  </a:lnTo>
                  <a:lnTo>
                    <a:pt x="1855" y="4400"/>
                  </a:lnTo>
                  <a:lnTo>
                    <a:pt x="2578" y="4190"/>
                  </a:lnTo>
                  <a:lnTo>
                    <a:pt x="3831" y="4190"/>
                  </a:lnTo>
                  <a:lnTo>
                    <a:pt x="5511" y="3695"/>
                  </a:lnTo>
                  <a:lnTo>
                    <a:pt x="6172" y="2997"/>
                  </a:lnTo>
                  <a:lnTo>
                    <a:pt x="7023" y="2260"/>
                  </a:lnTo>
                  <a:lnTo>
                    <a:pt x="7891" y="1396"/>
                  </a:lnTo>
                  <a:lnTo>
                    <a:pt x="8623" y="825"/>
                  </a:lnTo>
                  <a:close/>
                </a:path>
                <a:path w="9525" h="6350">
                  <a:moveTo>
                    <a:pt x="3831" y="4190"/>
                  </a:moveTo>
                  <a:lnTo>
                    <a:pt x="2578" y="4190"/>
                  </a:lnTo>
                  <a:lnTo>
                    <a:pt x="3505" y="4279"/>
                  </a:lnTo>
                  <a:lnTo>
                    <a:pt x="3831" y="4190"/>
                  </a:lnTo>
                  <a:close/>
                </a:path>
                <a:path w="9525" h="6350">
                  <a:moveTo>
                    <a:pt x="9347" y="0"/>
                  </a:moveTo>
                  <a:lnTo>
                    <a:pt x="8699" y="738"/>
                  </a:lnTo>
                  <a:lnTo>
                    <a:pt x="8851" y="723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1938557" y="230703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165" y="5511"/>
                  </a:moveTo>
                  <a:lnTo>
                    <a:pt x="1778" y="4698"/>
                  </a:lnTo>
                  <a:lnTo>
                    <a:pt x="2247" y="2882"/>
                  </a:lnTo>
                  <a:lnTo>
                    <a:pt x="3721" y="2006"/>
                  </a:lnTo>
                  <a:lnTo>
                    <a:pt x="4737" y="1396"/>
                  </a:lnTo>
                  <a:lnTo>
                    <a:pt x="5918" y="1219"/>
                  </a:lnTo>
                  <a:lnTo>
                    <a:pt x="7010" y="1028"/>
                  </a:lnTo>
                  <a:lnTo>
                    <a:pt x="7810" y="825"/>
                  </a:lnTo>
                  <a:lnTo>
                    <a:pt x="8851" y="723"/>
                  </a:lnTo>
                  <a:lnTo>
                    <a:pt x="9347" y="0"/>
                  </a:lnTo>
                  <a:lnTo>
                    <a:pt x="8623" y="825"/>
                  </a:lnTo>
                  <a:lnTo>
                    <a:pt x="7810" y="1460"/>
                  </a:lnTo>
                  <a:lnTo>
                    <a:pt x="7023" y="2260"/>
                  </a:lnTo>
                  <a:lnTo>
                    <a:pt x="6172" y="2997"/>
                  </a:lnTo>
                  <a:lnTo>
                    <a:pt x="5511" y="3695"/>
                  </a:lnTo>
                  <a:lnTo>
                    <a:pt x="4343" y="4051"/>
                  </a:lnTo>
                  <a:lnTo>
                    <a:pt x="3505" y="4279"/>
                  </a:lnTo>
                  <a:lnTo>
                    <a:pt x="2578" y="4190"/>
                  </a:lnTo>
                  <a:lnTo>
                    <a:pt x="1701" y="4444"/>
                  </a:lnTo>
                  <a:lnTo>
                    <a:pt x="1016" y="4698"/>
                  </a:lnTo>
                  <a:lnTo>
                    <a:pt x="571" y="5295"/>
                  </a:lnTo>
                  <a:lnTo>
                    <a:pt x="0" y="5753"/>
                  </a:lnTo>
                  <a:lnTo>
                    <a:pt x="165" y="55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1940300" y="230875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2641"/>
                  </a:moveTo>
                  <a:lnTo>
                    <a:pt x="863" y="2082"/>
                  </a:lnTo>
                  <a:lnTo>
                    <a:pt x="1409" y="1282"/>
                  </a:lnTo>
                  <a:lnTo>
                    <a:pt x="2298" y="914"/>
                  </a:lnTo>
                  <a:lnTo>
                    <a:pt x="3314" y="546"/>
                  </a:lnTo>
                  <a:lnTo>
                    <a:pt x="4432" y="419"/>
                  </a:lnTo>
                  <a:lnTo>
                    <a:pt x="54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1941568" y="230988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0" y="482"/>
                  </a:moveTo>
                  <a:lnTo>
                    <a:pt x="711" y="38"/>
                  </a:lnTo>
                  <a:lnTo>
                    <a:pt x="1778" y="482"/>
                  </a:lnTo>
                  <a:lnTo>
                    <a:pt x="24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1942711" y="230875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850"/>
                  </a:moveTo>
                  <a:lnTo>
                    <a:pt x="368" y="546"/>
                  </a:lnTo>
                  <a:lnTo>
                    <a:pt x="825" y="292"/>
                  </a:lnTo>
                  <a:lnTo>
                    <a:pt x="11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1935920" y="231660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213" y="0"/>
                  </a:moveTo>
                  <a:lnTo>
                    <a:pt x="2273" y="431"/>
                  </a:lnTo>
                  <a:lnTo>
                    <a:pt x="368" y="723"/>
                  </a:lnTo>
                  <a:lnTo>
                    <a:pt x="0" y="18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1938638" y="23146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36" y="0"/>
                  </a:moveTo>
                  <a:lnTo>
                    <a:pt x="711" y="660"/>
                  </a:lnTo>
                  <a:lnTo>
                    <a:pt x="444" y="660"/>
                  </a:lnTo>
                  <a:lnTo>
                    <a:pt x="63" y="901"/>
                  </a:lnTo>
                  <a:lnTo>
                    <a:pt x="380" y="1104"/>
                  </a:lnTo>
                  <a:lnTo>
                    <a:pt x="88" y="1270"/>
                  </a:lnTo>
                  <a:lnTo>
                    <a:pt x="0" y="1739"/>
                  </a:lnTo>
                  <a:lnTo>
                    <a:pt x="406" y="1765"/>
                  </a:lnTo>
                  <a:lnTo>
                    <a:pt x="495" y="1892"/>
                  </a:lnTo>
                  <a:lnTo>
                    <a:pt x="609" y="2159"/>
                  </a:lnTo>
                  <a:lnTo>
                    <a:pt x="888" y="2311"/>
                  </a:lnTo>
                  <a:lnTo>
                    <a:pt x="1257" y="2286"/>
                  </a:lnTo>
                  <a:lnTo>
                    <a:pt x="1257" y="2120"/>
                  </a:lnTo>
                  <a:lnTo>
                    <a:pt x="1701" y="2311"/>
                  </a:lnTo>
                  <a:lnTo>
                    <a:pt x="2120" y="1993"/>
                  </a:lnTo>
                  <a:lnTo>
                    <a:pt x="1828" y="1587"/>
                  </a:lnTo>
                  <a:lnTo>
                    <a:pt x="2120" y="1524"/>
                  </a:lnTo>
                  <a:lnTo>
                    <a:pt x="2171" y="1308"/>
                  </a:lnTo>
                  <a:lnTo>
                    <a:pt x="2006" y="1104"/>
                  </a:lnTo>
                  <a:lnTo>
                    <a:pt x="1790" y="1104"/>
                  </a:lnTo>
                  <a:lnTo>
                    <a:pt x="2298" y="482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1938638" y="23146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95" y="1892"/>
                  </a:moveTo>
                  <a:lnTo>
                    <a:pt x="609" y="2159"/>
                  </a:lnTo>
                  <a:lnTo>
                    <a:pt x="888" y="2311"/>
                  </a:lnTo>
                  <a:lnTo>
                    <a:pt x="1257" y="2286"/>
                  </a:lnTo>
                  <a:lnTo>
                    <a:pt x="1257" y="2159"/>
                  </a:lnTo>
                  <a:lnTo>
                    <a:pt x="1701" y="2311"/>
                  </a:lnTo>
                  <a:lnTo>
                    <a:pt x="2120" y="1993"/>
                  </a:lnTo>
                  <a:lnTo>
                    <a:pt x="1828" y="1587"/>
                  </a:lnTo>
                  <a:lnTo>
                    <a:pt x="2120" y="1524"/>
                  </a:lnTo>
                  <a:lnTo>
                    <a:pt x="2171" y="1308"/>
                  </a:lnTo>
                  <a:lnTo>
                    <a:pt x="2006" y="1104"/>
                  </a:lnTo>
                  <a:lnTo>
                    <a:pt x="1790" y="1104"/>
                  </a:lnTo>
                  <a:lnTo>
                    <a:pt x="2298" y="482"/>
                  </a:lnTo>
                  <a:lnTo>
                    <a:pt x="736" y="0"/>
                  </a:lnTo>
                  <a:lnTo>
                    <a:pt x="711" y="660"/>
                  </a:lnTo>
                  <a:lnTo>
                    <a:pt x="444" y="660"/>
                  </a:lnTo>
                  <a:lnTo>
                    <a:pt x="63" y="901"/>
                  </a:lnTo>
                  <a:lnTo>
                    <a:pt x="380" y="1104"/>
                  </a:lnTo>
                  <a:lnTo>
                    <a:pt x="88" y="1270"/>
                  </a:lnTo>
                  <a:lnTo>
                    <a:pt x="0" y="1739"/>
                  </a:lnTo>
                  <a:lnTo>
                    <a:pt x="406" y="1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1939627" y="231545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11" y="0"/>
                  </a:moveTo>
                  <a:lnTo>
                    <a:pt x="0" y="393"/>
                  </a:lnTo>
                  <a:lnTo>
                    <a:pt x="12" y="520"/>
                  </a:lnTo>
                  <a:lnTo>
                    <a:pt x="12" y="1333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1942000" y="231734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11" y="0"/>
                  </a:moveTo>
                  <a:lnTo>
                    <a:pt x="711" y="698"/>
                  </a:lnTo>
                  <a:lnTo>
                    <a:pt x="419" y="673"/>
                  </a:lnTo>
                  <a:lnTo>
                    <a:pt x="50" y="889"/>
                  </a:lnTo>
                  <a:lnTo>
                    <a:pt x="380" y="1041"/>
                  </a:lnTo>
                  <a:lnTo>
                    <a:pt x="50" y="1219"/>
                  </a:lnTo>
                  <a:lnTo>
                    <a:pt x="0" y="1714"/>
                  </a:lnTo>
                  <a:lnTo>
                    <a:pt x="419" y="1765"/>
                  </a:lnTo>
                  <a:lnTo>
                    <a:pt x="571" y="2247"/>
                  </a:lnTo>
                  <a:lnTo>
                    <a:pt x="888" y="2286"/>
                  </a:lnTo>
                  <a:lnTo>
                    <a:pt x="1219" y="2247"/>
                  </a:lnTo>
                  <a:lnTo>
                    <a:pt x="1295" y="2082"/>
                  </a:lnTo>
                  <a:lnTo>
                    <a:pt x="1701" y="2286"/>
                  </a:lnTo>
                  <a:lnTo>
                    <a:pt x="2070" y="1993"/>
                  </a:lnTo>
                  <a:lnTo>
                    <a:pt x="1803" y="1587"/>
                  </a:lnTo>
                  <a:lnTo>
                    <a:pt x="2070" y="1549"/>
                  </a:lnTo>
                  <a:lnTo>
                    <a:pt x="2108" y="1333"/>
                  </a:lnTo>
                  <a:lnTo>
                    <a:pt x="1993" y="1092"/>
                  </a:lnTo>
                  <a:lnTo>
                    <a:pt x="1841" y="1041"/>
                  </a:lnTo>
                  <a:lnTo>
                    <a:pt x="2298" y="482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1942000" y="231734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19" y="1866"/>
                  </a:moveTo>
                  <a:lnTo>
                    <a:pt x="571" y="2247"/>
                  </a:lnTo>
                  <a:lnTo>
                    <a:pt x="888" y="2286"/>
                  </a:lnTo>
                  <a:lnTo>
                    <a:pt x="1219" y="2247"/>
                  </a:lnTo>
                  <a:lnTo>
                    <a:pt x="1295" y="2082"/>
                  </a:lnTo>
                  <a:lnTo>
                    <a:pt x="1701" y="2286"/>
                  </a:lnTo>
                  <a:lnTo>
                    <a:pt x="2070" y="1993"/>
                  </a:lnTo>
                  <a:lnTo>
                    <a:pt x="1803" y="1587"/>
                  </a:lnTo>
                  <a:lnTo>
                    <a:pt x="2070" y="1549"/>
                  </a:lnTo>
                  <a:lnTo>
                    <a:pt x="2108" y="1333"/>
                  </a:lnTo>
                  <a:lnTo>
                    <a:pt x="1993" y="1092"/>
                  </a:lnTo>
                  <a:lnTo>
                    <a:pt x="1841" y="1041"/>
                  </a:lnTo>
                  <a:lnTo>
                    <a:pt x="2298" y="482"/>
                  </a:lnTo>
                  <a:lnTo>
                    <a:pt x="711" y="0"/>
                  </a:lnTo>
                  <a:lnTo>
                    <a:pt x="711" y="698"/>
                  </a:lnTo>
                  <a:lnTo>
                    <a:pt x="419" y="673"/>
                  </a:lnTo>
                  <a:lnTo>
                    <a:pt x="50" y="889"/>
                  </a:lnTo>
                  <a:lnTo>
                    <a:pt x="380" y="1041"/>
                  </a:lnTo>
                  <a:lnTo>
                    <a:pt x="50" y="1219"/>
                  </a:lnTo>
                  <a:lnTo>
                    <a:pt x="0" y="1714"/>
                  </a:lnTo>
                  <a:lnTo>
                    <a:pt x="419" y="1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1942972" y="231807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23" y="0"/>
                  </a:moveTo>
                  <a:lnTo>
                    <a:pt x="0" y="482"/>
                  </a:lnTo>
                  <a:lnTo>
                    <a:pt x="12" y="1435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/>
            <p:cNvSpPr/>
            <p:nvPr/>
          </p:nvSpPr>
          <p:spPr>
            <a:xfrm>
              <a:off x="1939932" y="231885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49" y="0"/>
                  </a:moveTo>
                  <a:lnTo>
                    <a:pt x="711" y="673"/>
                  </a:lnTo>
                  <a:lnTo>
                    <a:pt x="457" y="673"/>
                  </a:lnTo>
                  <a:lnTo>
                    <a:pt x="50" y="850"/>
                  </a:lnTo>
                  <a:lnTo>
                    <a:pt x="368" y="1104"/>
                  </a:lnTo>
                  <a:lnTo>
                    <a:pt x="101" y="1219"/>
                  </a:lnTo>
                  <a:lnTo>
                    <a:pt x="0" y="1689"/>
                  </a:lnTo>
                  <a:lnTo>
                    <a:pt x="368" y="1778"/>
                  </a:lnTo>
                  <a:lnTo>
                    <a:pt x="609" y="2171"/>
                  </a:lnTo>
                  <a:lnTo>
                    <a:pt x="901" y="2286"/>
                  </a:lnTo>
                  <a:lnTo>
                    <a:pt x="1231" y="2235"/>
                  </a:lnTo>
                  <a:lnTo>
                    <a:pt x="1282" y="2095"/>
                  </a:lnTo>
                  <a:lnTo>
                    <a:pt x="1689" y="2247"/>
                  </a:lnTo>
                  <a:lnTo>
                    <a:pt x="2120" y="1981"/>
                  </a:lnTo>
                  <a:lnTo>
                    <a:pt x="1828" y="1600"/>
                  </a:lnTo>
                  <a:lnTo>
                    <a:pt x="2120" y="1549"/>
                  </a:lnTo>
                  <a:lnTo>
                    <a:pt x="2120" y="1320"/>
                  </a:lnTo>
                  <a:lnTo>
                    <a:pt x="2006" y="1104"/>
                  </a:lnTo>
                  <a:lnTo>
                    <a:pt x="1828" y="1104"/>
                  </a:lnTo>
                  <a:lnTo>
                    <a:pt x="2298" y="482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/>
            <p:cNvSpPr/>
            <p:nvPr/>
          </p:nvSpPr>
          <p:spPr>
            <a:xfrm>
              <a:off x="1939932" y="231885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57" y="1879"/>
                  </a:moveTo>
                  <a:lnTo>
                    <a:pt x="609" y="2171"/>
                  </a:lnTo>
                  <a:lnTo>
                    <a:pt x="901" y="2286"/>
                  </a:lnTo>
                  <a:lnTo>
                    <a:pt x="1231" y="2235"/>
                  </a:lnTo>
                  <a:lnTo>
                    <a:pt x="1282" y="2095"/>
                  </a:lnTo>
                  <a:lnTo>
                    <a:pt x="1689" y="2247"/>
                  </a:lnTo>
                  <a:lnTo>
                    <a:pt x="2120" y="1981"/>
                  </a:lnTo>
                  <a:lnTo>
                    <a:pt x="1828" y="1600"/>
                  </a:lnTo>
                  <a:lnTo>
                    <a:pt x="2120" y="1549"/>
                  </a:lnTo>
                  <a:lnTo>
                    <a:pt x="2120" y="1320"/>
                  </a:lnTo>
                  <a:lnTo>
                    <a:pt x="2006" y="1104"/>
                  </a:lnTo>
                  <a:lnTo>
                    <a:pt x="1828" y="1104"/>
                  </a:lnTo>
                  <a:lnTo>
                    <a:pt x="2298" y="482"/>
                  </a:lnTo>
                  <a:lnTo>
                    <a:pt x="749" y="0"/>
                  </a:lnTo>
                  <a:lnTo>
                    <a:pt x="711" y="673"/>
                  </a:lnTo>
                  <a:lnTo>
                    <a:pt x="457" y="673"/>
                  </a:lnTo>
                  <a:lnTo>
                    <a:pt x="50" y="850"/>
                  </a:lnTo>
                  <a:lnTo>
                    <a:pt x="368" y="1104"/>
                  </a:lnTo>
                  <a:lnTo>
                    <a:pt x="101" y="1219"/>
                  </a:lnTo>
                  <a:lnTo>
                    <a:pt x="0" y="1689"/>
                  </a:lnTo>
                  <a:lnTo>
                    <a:pt x="368" y="17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/>
            <p:cNvSpPr/>
            <p:nvPr/>
          </p:nvSpPr>
          <p:spPr>
            <a:xfrm>
              <a:off x="1940890" y="231962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75" y="482"/>
                  </a:moveTo>
                  <a:lnTo>
                    <a:pt x="50" y="482"/>
                  </a:lnTo>
                  <a:lnTo>
                    <a:pt x="0" y="1358"/>
                  </a:lnTo>
                  <a:lnTo>
                    <a:pt x="475" y="482"/>
                  </a:lnTo>
                  <a:close/>
                </a:path>
                <a:path w="1269" h="1905">
                  <a:moveTo>
                    <a:pt x="58" y="495"/>
                  </a:moveTo>
                  <a:close/>
                </a:path>
                <a:path w="1269" h="1905">
                  <a:moveTo>
                    <a:pt x="0" y="444"/>
                  </a:moveTo>
                  <a:close/>
                </a:path>
                <a:path w="1269" h="1905">
                  <a:moveTo>
                    <a:pt x="46" y="484"/>
                  </a:moveTo>
                  <a:close/>
                </a:path>
                <a:path w="1269" h="1905">
                  <a:moveTo>
                    <a:pt x="736" y="0"/>
                  </a:moveTo>
                  <a:lnTo>
                    <a:pt x="0" y="444"/>
                  </a:lnTo>
                  <a:lnTo>
                    <a:pt x="475" y="48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1937207" y="231906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49" y="0"/>
                  </a:moveTo>
                  <a:lnTo>
                    <a:pt x="723" y="698"/>
                  </a:lnTo>
                  <a:lnTo>
                    <a:pt x="385" y="698"/>
                  </a:lnTo>
                  <a:lnTo>
                    <a:pt x="38" y="889"/>
                  </a:lnTo>
                  <a:lnTo>
                    <a:pt x="380" y="1092"/>
                  </a:lnTo>
                  <a:lnTo>
                    <a:pt x="76" y="1231"/>
                  </a:lnTo>
                  <a:lnTo>
                    <a:pt x="0" y="1739"/>
                  </a:lnTo>
                  <a:lnTo>
                    <a:pt x="380" y="1790"/>
                  </a:lnTo>
                  <a:lnTo>
                    <a:pt x="558" y="2184"/>
                  </a:lnTo>
                  <a:lnTo>
                    <a:pt x="876" y="2273"/>
                  </a:lnTo>
                  <a:lnTo>
                    <a:pt x="1219" y="2222"/>
                  </a:lnTo>
                  <a:lnTo>
                    <a:pt x="1269" y="2070"/>
                  </a:lnTo>
                  <a:lnTo>
                    <a:pt x="1979" y="2070"/>
                  </a:lnTo>
                  <a:lnTo>
                    <a:pt x="1917" y="1739"/>
                  </a:lnTo>
                  <a:lnTo>
                    <a:pt x="1816" y="1562"/>
                  </a:lnTo>
                  <a:lnTo>
                    <a:pt x="2070" y="1549"/>
                  </a:lnTo>
                  <a:lnTo>
                    <a:pt x="1999" y="1104"/>
                  </a:lnTo>
                  <a:lnTo>
                    <a:pt x="1866" y="1092"/>
                  </a:lnTo>
                  <a:lnTo>
                    <a:pt x="2124" y="698"/>
                  </a:lnTo>
                  <a:lnTo>
                    <a:pt x="723" y="698"/>
                  </a:lnTo>
                  <a:lnTo>
                    <a:pt x="431" y="673"/>
                  </a:lnTo>
                  <a:lnTo>
                    <a:pt x="2140" y="673"/>
                  </a:lnTo>
                  <a:lnTo>
                    <a:pt x="2273" y="469"/>
                  </a:lnTo>
                  <a:lnTo>
                    <a:pt x="749" y="0"/>
                  </a:lnTo>
                  <a:close/>
                </a:path>
                <a:path w="2539" h="2539">
                  <a:moveTo>
                    <a:pt x="1979" y="2070"/>
                  </a:moveTo>
                  <a:lnTo>
                    <a:pt x="1269" y="2070"/>
                  </a:lnTo>
                  <a:lnTo>
                    <a:pt x="1689" y="2273"/>
                  </a:lnTo>
                  <a:lnTo>
                    <a:pt x="1979" y="2070"/>
                  </a:lnTo>
                  <a:close/>
                </a:path>
                <a:path w="2539" h="2539">
                  <a:moveTo>
                    <a:pt x="1993" y="1092"/>
                  </a:move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1938186" y="231981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11" y="0"/>
                  </a:moveTo>
                  <a:lnTo>
                    <a:pt x="0" y="482"/>
                  </a:lnTo>
                  <a:lnTo>
                    <a:pt x="0" y="1384"/>
                  </a:lnTo>
                  <a:lnTo>
                    <a:pt x="711" y="0"/>
                  </a:lnTo>
                  <a:close/>
                </a:path>
                <a:path w="1269" h="1905">
                  <a:moveTo>
                    <a:pt x="0" y="482"/>
                  </a:move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1935145" y="232134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49" y="0"/>
                  </a:moveTo>
                  <a:lnTo>
                    <a:pt x="736" y="660"/>
                  </a:lnTo>
                  <a:lnTo>
                    <a:pt x="457" y="660"/>
                  </a:lnTo>
                  <a:lnTo>
                    <a:pt x="63" y="863"/>
                  </a:lnTo>
                  <a:lnTo>
                    <a:pt x="381" y="1066"/>
                  </a:lnTo>
                  <a:lnTo>
                    <a:pt x="101" y="1231"/>
                  </a:lnTo>
                  <a:lnTo>
                    <a:pt x="0" y="1676"/>
                  </a:lnTo>
                  <a:lnTo>
                    <a:pt x="381" y="1803"/>
                  </a:lnTo>
                  <a:lnTo>
                    <a:pt x="596" y="2209"/>
                  </a:lnTo>
                  <a:lnTo>
                    <a:pt x="889" y="2311"/>
                  </a:lnTo>
                  <a:lnTo>
                    <a:pt x="1231" y="2209"/>
                  </a:lnTo>
                  <a:lnTo>
                    <a:pt x="1676" y="2260"/>
                  </a:lnTo>
                  <a:lnTo>
                    <a:pt x="2057" y="1955"/>
                  </a:lnTo>
                  <a:lnTo>
                    <a:pt x="1778" y="1574"/>
                  </a:lnTo>
                  <a:lnTo>
                    <a:pt x="2057" y="1524"/>
                  </a:lnTo>
                  <a:lnTo>
                    <a:pt x="2108" y="1282"/>
                  </a:lnTo>
                  <a:lnTo>
                    <a:pt x="2006" y="1079"/>
                  </a:lnTo>
                  <a:lnTo>
                    <a:pt x="1828" y="1066"/>
                  </a:lnTo>
                  <a:lnTo>
                    <a:pt x="2286" y="469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1935145" y="232134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57" y="1828"/>
                  </a:moveTo>
                  <a:lnTo>
                    <a:pt x="596" y="2209"/>
                  </a:lnTo>
                  <a:lnTo>
                    <a:pt x="889" y="2311"/>
                  </a:lnTo>
                  <a:lnTo>
                    <a:pt x="1181" y="2222"/>
                  </a:lnTo>
                  <a:lnTo>
                    <a:pt x="1270" y="2095"/>
                  </a:lnTo>
                  <a:lnTo>
                    <a:pt x="1676" y="2260"/>
                  </a:lnTo>
                  <a:lnTo>
                    <a:pt x="2057" y="1955"/>
                  </a:lnTo>
                  <a:lnTo>
                    <a:pt x="1778" y="1574"/>
                  </a:lnTo>
                  <a:lnTo>
                    <a:pt x="2057" y="1524"/>
                  </a:lnTo>
                  <a:lnTo>
                    <a:pt x="2108" y="1282"/>
                  </a:lnTo>
                  <a:lnTo>
                    <a:pt x="2006" y="1079"/>
                  </a:lnTo>
                  <a:lnTo>
                    <a:pt x="1828" y="1066"/>
                  </a:lnTo>
                  <a:lnTo>
                    <a:pt x="2286" y="469"/>
                  </a:lnTo>
                  <a:lnTo>
                    <a:pt x="749" y="0"/>
                  </a:lnTo>
                  <a:lnTo>
                    <a:pt x="736" y="660"/>
                  </a:lnTo>
                  <a:lnTo>
                    <a:pt x="457" y="660"/>
                  </a:lnTo>
                  <a:lnTo>
                    <a:pt x="63" y="863"/>
                  </a:lnTo>
                  <a:lnTo>
                    <a:pt x="381" y="1066"/>
                  </a:lnTo>
                  <a:lnTo>
                    <a:pt x="101" y="1231"/>
                  </a:lnTo>
                  <a:lnTo>
                    <a:pt x="0" y="1676"/>
                  </a:lnTo>
                  <a:lnTo>
                    <a:pt x="381" y="18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1936092" y="232212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36" y="0"/>
                  </a:moveTo>
                  <a:lnTo>
                    <a:pt x="0" y="444"/>
                  </a:lnTo>
                  <a:lnTo>
                    <a:pt x="25" y="1358"/>
                  </a:lnTo>
                  <a:lnTo>
                    <a:pt x="736" y="0"/>
                  </a:lnTo>
                  <a:close/>
                </a:path>
                <a:path w="1269" h="1905">
                  <a:moveTo>
                    <a:pt x="0" y="444"/>
                  </a:move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1945411" y="231348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698" y="0"/>
                  </a:moveTo>
                  <a:lnTo>
                    <a:pt x="698" y="723"/>
                  </a:lnTo>
                  <a:lnTo>
                    <a:pt x="419" y="685"/>
                  </a:lnTo>
                  <a:lnTo>
                    <a:pt x="38" y="876"/>
                  </a:lnTo>
                  <a:lnTo>
                    <a:pt x="368" y="1104"/>
                  </a:lnTo>
                  <a:lnTo>
                    <a:pt x="76" y="1282"/>
                  </a:lnTo>
                  <a:lnTo>
                    <a:pt x="0" y="1701"/>
                  </a:lnTo>
                  <a:lnTo>
                    <a:pt x="368" y="1790"/>
                  </a:lnTo>
                  <a:lnTo>
                    <a:pt x="558" y="2222"/>
                  </a:lnTo>
                  <a:lnTo>
                    <a:pt x="863" y="2324"/>
                  </a:lnTo>
                  <a:lnTo>
                    <a:pt x="1206" y="2286"/>
                  </a:lnTo>
                  <a:lnTo>
                    <a:pt x="1269" y="2146"/>
                  </a:lnTo>
                  <a:lnTo>
                    <a:pt x="1663" y="2298"/>
                  </a:lnTo>
                  <a:lnTo>
                    <a:pt x="2057" y="1993"/>
                  </a:lnTo>
                  <a:lnTo>
                    <a:pt x="1816" y="1612"/>
                  </a:lnTo>
                  <a:lnTo>
                    <a:pt x="2057" y="1549"/>
                  </a:lnTo>
                  <a:lnTo>
                    <a:pt x="2095" y="1320"/>
                  </a:lnTo>
                  <a:lnTo>
                    <a:pt x="1993" y="1104"/>
                  </a:lnTo>
                  <a:lnTo>
                    <a:pt x="1828" y="1104"/>
                  </a:lnTo>
                  <a:lnTo>
                    <a:pt x="2273" y="508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1945411" y="231348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19" y="1892"/>
                  </a:moveTo>
                  <a:lnTo>
                    <a:pt x="558" y="2222"/>
                  </a:lnTo>
                  <a:lnTo>
                    <a:pt x="863" y="2324"/>
                  </a:lnTo>
                  <a:lnTo>
                    <a:pt x="1206" y="2286"/>
                  </a:lnTo>
                  <a:lnTo>
                    <a:pt x="1269" y="2146"/>
                  </a:lnTo>
                  <a:lnTo>
                    <a:pt x="1663" y="2298"/>
                  </a:lnTo>
                  <a:lnTo>
                    <a:pt x="2057" y="1993"/>
                  </a:lnTo>
                  <a:lnTo>
                    <a:pt x="1816" y="1612"/>
                  </a:lnTo>
                  <a:lnTo>
                    <a:pt x="2057" y="1549"/>
                  </a:lnTo>
                  <a:lnTo>
                    <a:pt x="2095" y="1320"/>
                  </a:lnTo>
                  <a:lnTo>
                    <a:pt x="1993" y="1104"/>
                  </a:lnTo>
                  <a:lnTo>
                    <a:pt x="1828" y="1104"/>
                  </a:lnTo>
                  <a:lnTo>
                    <a:pt x="2273" y="508"/>
                  </a:lnTo>
                  <a:lnTo>
                    <a:pt x="698" y="0"/>
                  </a:lnTo>
                  <a:lnTo>
                    <a:pt x="698" y="723"/>
                  </a:lnTo>
                  <a:lnTo>
                    <a:pt x="419" y="685"/>
                  </a:lnTo>
                  <a:lnTo>
                    <a:pt x="38" y="876"/>
                  </a:lnTo>
                  <a:lnTo>
                    <a:pt x="368" y="1104"/>
                  </a:lnTo>
                  <a:lnTo>
                    <a:pt x="76" y="1282"/>
                  </a:lnTo>
                  <a:lnTo>
                    <a:pt x="0" y="1701"/>
                  </a:lnTo>
                  <a:lnTo>
                    <a:pt x="368" y="17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1946366" y="231422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39" y="533"/>
                  </a:moveTo>
                  <a:lnTo>
                    <a:pt x="76" y="533"/>
                  </a:lnTo>
                  <a:lnTo>
                    <a:pt x="0" y="1397"/>
                  </a:lnTo>
                  <a:lnTo>
                    <a:pt x="439" y="533"/>
                  </a:lnTo>
                  <a:close/>
                </a:path>
                <a:path w="1269" h="1905">
                  <a:moveTo>
                    <a:pt x="43" y="549"/>
                  </a:moveTo>
                  <a:close/>
                </a:path>
                <a:path w="1269" h="1905">
                  <a:moveTo>
                    <a:pt x="711" y="0"/>
                  </a:moveTo>
                  <a:lnTo>
                    <a:pt x="0" y="444"/>
                  </a:lnTo>
                  <a:lnTo>
                    <a:pt x="439" y="53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1949126" y="230802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36" y="0"/>
                  </a:moveTo>
                  <a:lnTo>
                    <a:pt x="736" y="660"/>
                  </a:lnTo>
                  <a:lnTo>
                    <a:pt x="431" y="660"/>
                  </a:lnTo>
                  <a:lnTo>
                    <a:pt x="38" y="901"/>
                  </a:lnTo>
                  <a:lnTo>
                    <a:pt x="380" y="1079"/>
                  </a:lnTo>
                  <a:lnTo>
                    <a:pt x="76" y="1269"/>
                  </a:lnTo>
                  <a:lnTo>
                    <a:pt x="0" y="1714"/>
                  </a:lnTo>
                  <a:lnTo>
                    <a:pt x="380" y="1803"/>
                  </a:lnTo>
                  <a:lnTo>
                    <a:pt x="558" y="2184"/>
                  </a:lnTo>
                  <a:lnTo>
                    <a:pt x="888" y="2324"/>
                  </a:lnTo>
                  <a:lnTo>
                    <a:pt x="1124" y="2260"/>
                  </a:lnTo>
                  <a:lnTo>
                    <a:pt x="1295" y="2108"/>
                  </a:lnTo>
                  <a:lnTo>
                    <a:pt x="1900" y="2108"/>
                  </a:lnTo>
                  <a:lnTo>
                    <a:pt x="1816" y="1574"/>
                  </a:lnTo>
                  <a:lnTo>
                    <a:pt x="2082" y="1523"/>
                  </a:lnTo>
                  <a:lnTo>
                    <a:pt x="2025" y="1092"/>
                  </a:lnTo>
                  <a:lnTo>
                    <a:pt x="1976" y="901"/>
                  </a:lnTo>
                  <a:lnTo>
                    <a:pt x="2273" y="469"/>
                  </a:lnTo>
                  <a:lnTo>
                    <a:pt x="736" y="0"/>
                  </a:lnTo>
                  <a:close/>
                </a:path>
                <a:path w="2539" h="2539">
                  <a:moveTo>
                    <a:pt x="1900" y="2108"/>
                  </a:moveTo>
                  <a:lnTo>
                    <a:pt x="1295" y="2108"/>
                  </a:lnTo>
                  <a:lnTo>
                    <a:pt x="1701" y="2260"/>
                  </a:lnTo>
                  <a:lnTo>
                    <a:pt x="1900" y="2108"/>
                  </a:lnTo>
                  <a:close/>
                </a:path>
                <a:path w="2539" h="2539">
                  <a:moveTo>
                    <a:pt x="2019" y="1079"/>
                  </a:move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1949126" y="230802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31" y="1854"/>
                  </a:moveTo>
                  <a:lnTo>
                    <a:pt x="558" y="2184"/>
                  </a:lnTo>
                  <a:lnTo>
                    <a:pt x="888" y="2324"/>
                  </a:lnTo>
                  <a:lnTo>
                    <a:pt x="1219" y="2235"/>
                  </a:lnTo>
                  <a:lnTo>
                    <a:pt x="1295" y="2108"/>
                  </a:lnTo>
                  <a:lnTo>
                    <a:pt x="1701" y="2260"/>
                  </a:lnTo>
                  <a:lnTo>
                    <a:pt x="2082" y="1968"/>
                  </a:lnTo>
                  <a:lnTo>
                    <a:pt x="1816" y="1574"/>
                  </a:lnTo>
                  <a:lnTo>
                    <a:pt x="2082" y="1523"/>
                  </a:lnTo>
                  <a:lnTo>
                    <a:pt x="2120" y="1295"/>
                  </a:lnTo>
                  <a:lnTo>
                    <a:pt x="2019" y="1079"/>
                  </a:lnTo>
                  <a:lnTo>
                    <a:pt x="1854" y="1079"/>
                  </a:lnTo>
                  <a:lnTo>
                    <a:pt x="2273" y="469"/>
                  </a:lnTo>
                  <a:lnTo>
                    <a:pt x="736" y="0"/>
                  </a:lnTo>
                  <a:lnTo>
                    <a:pt x="736" y="660"/>
                  </a:lnTo>
                  <a:lnTo>
                    <a:pt x="431" y="660"/>
                  </a:lnTo>
                  <a:lnTo>
                    <a:pt x="38" y="901"/>
                  </a:lnTo>
                  <a:lnTo>
                    <a:pt x="380" y="1079"/>
                  </a:lnTo>
                  <a:lnTo>
                    <a:pt x="76" y="1269"/>
                  </a:lnTo>
                  <a:lnTo>
                    <a:pt x="0" y="1714"/>
                  </a:lnTo>
                  <a:lnTo>
                    <a:pt x="380" y="18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1950093" y="230878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36" y="0"/>
                  </a:moveTo>
                  <a:lnTo>
                    <a:pt x="0" y="469"/>
                  </a:lnTo>
                  <a:lnTo>
                    <a:pt x="12" y="1371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1946111" y="23077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49" y="0"/>
                  </a:moveTo>
                  <a:lnTo>
                    <a:pt x="749" y="723"/>
                  </a:lnTo>
                  <a:lnTo>
                    <a:pt x="469" y="673"/>
                  </a:lnTo>
                  <a:lnTo>
                    <a:pt x="50" y="889"/>
                  </a:lnTo>
                  <a:lnTo>
                    <a:pt x="393" y="1117"/>
                  </a:lnTo>
                  <a:lnTo>
                    <a:pt x="76" y="1295"/>
                  </a:lnTo>
                  <a:lnTo>
                    <a:pt x="0" y="1765"/>
                  </a:lnTo>
                  <a:lnTo>
                    <a:pt x="393" y="1816"/>
                  </a:lnTo>
                  <a:lnTo>
                    <a:pt x="584" y="2209"/>
                  </a:lnTo>
                  <a:lnTo>
                    <a:pt x="914" y="2349"/>
                  </a:lnTo>
                  <a:lnTo>
                    <a:pt x="1231" y="2247"/>
                  </a:lnTo>
                  <a:lnTo>
                    <a:pt x="1295" y="2095"/>
                  </a:lnTo>
                  <a:lnTo>
                    <a:pt x="1714" y="2298"/>
                  </a:lnTo>
                  <a:lnTo>
                    <a:pt x="2082" y="2044"/>
                  </a:lnTo>
                  <a:lnTo>
                    <a:pt x="1828" y="1587"/>
                  </a:lnTo>
                  <a:lnTo>
                    <a:pt x="2082" y="1536"/>
                  </a:lnTo>
                  <a:lnTo>
                    <a:pt x="2120" y="1333"/>
                  </a:lnTo>
                  <a:lnTo>
                    <a:pt x="1993" y="1143"/>
                  </a:lnTo>
                  <a:lnTo>
                    <a:pt x="1854" y="1054"/>
                  </a:lnTo>
                  <a:lnTo>
                    <a:pt x="2298" y="482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1946111" y="230778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69" y="1879"/>
                  </a:moveTo>
                  <a:lnTo>
                    <a:pt x="584" y="2209"/>
                  </a:lnTo>
                  <a:lnTo>
                    <a:pt x="914" y="2349"/>
                  </a:lnTo>
                  <a:lnTo>
                    <a:pt x="1231" y="2247"/>
                  </a:lnTo>
                  <a:lnTo>
                    <a:pt x="1295" y="2095"/>
                  </a:lnTo>
                  <a:lnTo>
                    <a:pt x="1714" y="2298"/>
                  </a:lnTo>
                  <a:lnTo>
                    <a:pt x="2082" y="2044"/>
                  </a:lnTo>
                  <a:lnTo>
                    <a:pt x="1828" y="1587"/>
                  </a:lnTo>
                  <a:lnTo>
                    <a:pt x="2082" y="1536"/>
                  </a:lnTo>
                  <a:lnTo>
                    <a:pt x="2120" y="1333"/>
                  </a:lnTo>
                  <a:lnTo>
                    <a:pt x="1993" y="1143"/>
                  </a:lnTo>
                  <a:lnTo>
                    <a:pt x="1854" y="1054"/>
                  </a:lnTo>
                  <a:lnTo>
                    <a:pt x="2298" y="482"/>
                  </a:lnTo>
                  <a:lnTo>
                    <a:pt x="749" y="0"/>
                  </a:lnTo>
                  <a:lnTo>
                    <a:pt x="749" y="723"/>
                  </a:lnTo>
                  <a:lnTo>
                    <a:pt x="469" y="673"/>
                  </a:lnTo>
                  <a:lnTo>
                    <a:pt x="50" y="889"/>
                  </a:lnTo>
                  <a:lnTo>
                    <a:pt x="393" y="1117"/>
                  </a:lnTo>
                  <a:lnTo>
                    <a:pt x="76" y="1295"/>
                  </a:lnTo>
                  <a:lnTo>
                    <a:pt x="0" y="1765"/>
                  </a:lnTo>
                  <a:lnTo>
                    <a:pt x="393" y="18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1947080" y="230853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23" y="0"/>
                  </a:moveTo>
                  <a:lnTo>
                    <a:pt x="0" y="508"/>
                  </a:lnTo>
                  <a:lnTo>
                    <a:pt x="0" y="1397"/>
                  </a:lnTo>
                  <a:lnTo>
                    <a:pt x="723" y="0"/>
                  </a:lnTo>
                  <a:close/>
                </a:path>
                <a:path w="1269" h="1905">
                  <a:moveTo>
                    <a:pt x="0" y="558"/>
                  </a:move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1938431" y="23233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11" y="0"/>
                  </a:moveTo>
                  <a:lnTo>
                    <a:pt x="711" y="660"/>
                  </a:lnTo>
                  <a:lnTo>
                    <a:pt x="431" y="635"/>
                  </a:lnTo>
                  <a:lnTo>
                    <a:pt x="50" y="850"/>
                  </a:lnTo>
                  <a:lnTo>
                    <a:pt x="381" y="1028"/>
                  </a:lnTo>
                  <a:lnTo>
                    <a:pt x="76" y="1181"/>
                  </a:lnTo>
                  <a:lnTo>
                    <a:pt x="0" y="1676"/>
                  </a:lnTo>
                  <a:lnTo>
                    <a:pt x="381" y="1790"/>
                  </a:lnTo>
                  <a:lnTo>
                    <a:pt x="558" y="2159"/>
                  </a:lnTo>
                  <a:lnTo>
                    <a:pt x="850" y="2298"/>
                  </a:lnTo>
                  <a:lnTo>
                    <a:pt x="1231" y="2184"/>
                  </a:lnTo>
                  <a:lnTo>
                    <a:pt x="1701" y="2260"/>
                  </a:lnTo>
                  <a:lnTo>
                    <a:pt x="2120" y="1968"/>
                  </a:lnTo>
                  <a:lnTo>
                    <a:pt x="1816" y="1549"/>
                  </a:lnTo>
                  <a:lnTo>
                    <a:pt x="2120" y="1524"/>
                  </a:lnTo>
                  <a:lnTo>
                    <a:pt x="2120" y="1282"/>
                  </a:lnTo>
                  <a:lnTo>
                    <a:pt x="1993" y="1054"/>
                  </a:lnTo>
                  <a:lnTo>
                    <a:pt x="1816" y="1028"/>
                  </a:lnTo>
                  <a:lnTo>
                    <a:pt x="2286" y="444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1938431" y="23233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69" y="1828"/>
                  </a:moveTo>
                  <a:lnTo>
                    <a:pt x="558" y="2159"/>
                  </a:lnTo>
                  <a:lnTo>
                    <a:pt x="850" y="2298"/>
                  </a:lnTo>
                  <a:lnTo>
                    <a:pt x="1231" y="2184"/>
                  </a:lnTo>
                  <a:lnTo>
                    <a:pt x="1701" y="2260"/>
                  </a:lnTo>
                  <a:lnTo>
                    <a:pt x="2120" y="1968"/>
                  </a:lnTo>
                  <a:lnTo>
                    <a:pt x="1816" y="1549"/>
                  </a:lnTo>
                  <a:lnTo>
                    <a:pt x="2120" y="1524"/>
                  </a:lnTo>
                  <a:lnTo>
                    <a:pt x="2120" y="1282"/>
                  </a:lnTo>
                  <a:lnTo>
                    <a:pt x="1993" y="1054"/>
                  </a:lnTo>
                  <a:lnTo>
                    <a:pt x="1816" y="1028"/>
                  </a:lnTo>
                  <a:lnTo>
                    <a:pt x="2286" y="444"/>
                  </a:lnTo>
                  <a:lnTo>
                    <a:pt x="711" y="0"/>
                  </a:lnTo>
                  <a:lnTo>
                    <a:pt x="711" y="660"/>
                  </a:lnTo>
                  <a:lnTo>
                    <a:pt x="431" y="635"/>
                  </a:lnTo>
                  <a:lnTo>
                    <a:pt x="50" y="850"/>
                  </a:lnTo>
                  <a:lnTo>
                    <a:pt x="381" y="1028"/>
                  </a:lnTo>
                  <a:lnTo>
                    <a:pt x="76" y="1181"/>
                  </a:lnTo>
                  <a:lnTo>
                    <a:pt x="0" y="1676"/>
                  </a:lnTo>
                  <a:lnTo>
                    <a:pt x="381" y="17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1939353" y="232411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87" y="0"/>
                  </a:moveTo>
                  <a:lnTo>
                    <a:pt x="25" y="419"/>
                  </a:lnTo>
                  <a:lnTo>
                    <a:pt x="165" y="546"/>
                  </a:lnTo>
                  <a:lnTo>
                    <a:pt x="0" y="444"/>
                  </a:lnTo>
                  <a:lnTo>
                    <a:pt x="63" y="1384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1935326" y="232441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11" y="0"/>
                  </a:moveTo>
                  <a:lnTo>
                    <a:pt x="711" y="673"/>
                  </a:lnTo>
                  <a:lnTo>
                    <a:pt x="419" y="647"/>
                  </a:lnTo>
                  <a:lnTo>
                    <a:pt x="25" y="888"/>
                  </a:lnTo>
                  <a:lnTo>
                    <a:pt x="355" y="1092"/>
                  </a:lnTo>
                  <a:lnTo>
                    <a:pt x="63" y="1231"/>
                  </a:lnTo>
                  <a:lnTo>
                    <a:pt x="0" y="1701"/>
                  </a:lnTo>
                  <a:lnTo>
                    <a:pt x="419" y="1803"/>
                  </a:lnTo>
                  <a:lnTo>
                    <a:pt x="558" y="2209"/>
                  </a:lnTo>
                  <a:lnTo>
                    <a:pt x="888" y="2311"/>
                  </a:lnTo>
                  <a:lnTo>
                    <a:pt x="1257" y="2209"/>
                  </a:lnTo>
                  <a:lnTo>
                    <a:pt x="1257" y="2082"/>
                  </a:lnTo>
                  <a:lnTo>
                    <a:pt x="1650" y="2273"/>
                  </a:lnTo>
                  <a:lnTo>
                    <a:pt x="2082" y="1981"/>
                  </a:lnTo>
                  <a:lnTo>
                    <a:pt x="1803" y="1587"/>
                  </a:lnTo>
                  <a:lnTo>
                    <a:pt x="2082" y="1562"/>
                  </a:lnTo>
                  <a:lnTo>
                    <a:pt x="2120" y="1320"/>
                  </a:lnTo>
                  <a:lnTo>
                    <a:pt x="1993" y="1092"/>
                  </a:lnTo>
                  <a:lnTo>
                    <a:pt x="1828" y="1066"/>
                  </a:lnTo>
                  <a:lnTo>
                    <a:pt x="2260" y="482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1935326" y="232441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31" y="1854"/>
                  </a:moveTo>
                  <a:lnTo>
                    <a:pt x="558" y="2209"/>
                  </a:lnTo>
                  <a:lnTo>
                    <a:pt x="888" y="2311"/>
                  </a:lnTo>
                  <a:lnTo>
                    <a:pt x="1219" y="2222"/>
                  </a:lnTo>
                  <a:lnTo>
                    <a:pt x="1257" y="2082"/>
                  </a:lnTo>
                  <a:lnTo>
                    <a:pt x="1650" y="2273"/>
                  </a:lnTo>
                  <a:lnTo>
                    <a:pt x="2082" y="1981"/>
                  </a:lnTo>
                  <a:lnTo>
                    <a:pt x="1803" y="1587"/>
                  </a:lnTo>
                  <a:lnTo>
                    <a:pt x="2082" y="1562"/>
                  </a:lnTo>
                  <a:lnTo>
                    <a:pt x="2120" y="1320"/>
                  </a:lnTo>
                  <a:lnTo>
                    <a:pt x="1993" y="1092"/>
                  </a:lnTo>
                  <a:lnTo>
                    <a:pt x="1828" y="1066"/>
                  </a:lnTo>
                  <a:lnTo>
                    <a:pt x="2260" y="482"/>
                  </a:lnTo>
                  <a:lnTo>
                    <a:pt x="711" y="0"/>
                  </a:lnTo>
                  <a:lnTo>
                    <a:pt x="711" y="673"/>
                  </a:lnTo>
                  <a:lnTo>
                    <a:pt x="419" y="647"/>
                  </a:lnTo>
                  <a:lnTo>
                    <a:pt x="25" y="888"/>
                  </a:lnTo>
                  <a:lnTo>
                    <a:pt x="355" y="1092"/>
                  </a:lnTo>
                  <a:lnTo>
                    <a:pt x="63" y="1231"/>
                  </a:lnTo>
                  <a:lnTo>
                    <a:pt x="0" y="1701"/>
                  </a:lnTo>
                  <a:lnTo>
                    <a:pt x="419" y="18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1936276" y="232517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98" y="0"/>
                  </a:moveTo>
                  <a:lnTo>
                    <a:pt x="0" y="469"/>
                  </a:lnTo>
                  <a:lnTo>
                    <a:pt x="12" y="1358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1935145" y="23290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49" y="0"/>
                  </a:moveTo>
                  <a:lnTo>
                    <a:pt x="736" y="660"/>
                  </a:lnTo>
                  <a:lnTo>
                    <a:pt x="457" y="635"/>
                  </a:lnTo>
                  <a:lnTo>
                    <a:pt x="63" y="889"/>
                  </a:lnTo>
                  <a:lnTo>
                    <a:pt x="381" y="1066"/>
                  </a:lnTo>
                  <a:lnTo>
                    <a:pt x="101" y="1231"/>
                  </a:lnTo>
                  <a:lnTo>
                    <a:pt x="0" y="1727"/>
                  </a:lnTo>
                  <a:lnTo>
                    <a:pt x="381" y="1828"/>
                  </a:lnTo>
                  <a:lnTo>
                    <a:pt x="596" y="2209"/>
                  </a:lnTo>
                  <a:lnTo>
                    <a:pt x="889" y="2324"/>
                  </a:lnTo>
                  <a:lnTo>
                    <a:pt x="1181" y="2222"/>
                  </a:lnTo>
                  <a:lnTo>
                    <a:pt x="1676" y="2273"/>
                  </a:lnTo>
                  <a:lnTo>
                    <a:pt x="2057" y="1955"/>
                  </a:lnTo>
                  <a:lnTo>
                    <a:pt x="1778" y="1574"/>
                  </a:lnTo>
                  <a:lnTo>
                    <a:pt x="2057" y="1511"/>
                  </a:lnTo>
                  <a:lnTo>
                    <a:pt x="2108" y="1320"/>
                  </a:lnTo>
                  <a:lnTo>
                    <a:pt x="2006" y="1066"/>
                  </a:lnTo>
                  <a:lnTo>
                    <a:pt x="1778" y="1066"/>
                  </a:lnTo>
                  <a:lnTo>
                    <a:pt x="2286" y="444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1935145" y="23290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57" y="1828"/>
                  </a:moveTo>
                  <a:lnTo>
                    <a:pt x="596" y="2209"/>
                  </a:lnTo>
                  <a:lnTo>
                    <a:pt x="889" y="2324"/>
                  </a:lnTo>
                  <a:lnTo>
                    <a:pt x="1181" y="2222"/>
                  </a:lnTo>
                  <a:lnTo>
                    <a:pt x="1676" y="2273"/>
                  </a:lnTo>
                  <a:lnTo>
                    <a:pt x="2057" y="1955"/>
                  </a:lnTo>
                  <a:lnTo>
                    <a:pt x="1778" y="1574"/>
                  </a:lnTo>
                  <a:lnTo>
                    <a:pt x="2057" y="1511"/>
                  </a:lnTo>
                  <a:lnTo>
                    <a:pt x="2108" y="1320"/>
                  </a:lnTo>
                  <a:lnTo>
                    <a:pt x="2006" y="1066"/>
                  </a:lnTo>
                  <a:lnTo>
                    <a:pt x="1778" y="1066"/>
                  </a:lnTo>
                  <a:lnTo>
                    <a:pt x="2286" y="444"/>
                  </a:lnTo>
                  <a:lnTo>
                    <a:pt x="749" y="0"/>
                  </a:lnTo>
                  <a:lnTo>
                    <a:pt x="736" y="660"/>
                  </a:lnTo>
                  <a:lnTo>
                    <a:pt x="457" y="635"/>
                  </a:lnTo>
                  <a:lnTo>
                    <a:pt x="63" y="889"/>
                  </a:lnTo>
                  <a:lnTo>
                    <a:pt x="381" y="1066"/>
                  </a:lnTo>
                  <a:lnTo>
                    <a:pt x="101" y="1231"/>
                  </a:lnTo>
                  <a:lnTo>
                    <a:pt x="0" y="1727"/>
                  </a:lnTo>
                  <a:lnTo>
                    <a:pt x="381" y="18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1936092" y="232982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36" y="0"/>
                  </a:moveTo>
                  <a:lnTo>
                    <a:pt x="0" y="457"/>
                  </a:lnTo>
                  <a:lnTo>
                    <a:pt x="127" y="584"/>
                  </a:lnTo>
                  <a:lnTo>
                    <a:pt x="25" y="1435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1932287" y="233105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62" y="0"/>
                  </a:moveTo>
                  <a:lnTo>
                    <a:pt x="749" y="647"/>
                  </a:lnTo>
                  <a:lnTo>
                    <a:pt x="444" y="647"/>
                  </a:lnTo>
                  <a:lnTo>
                    <a:pt x="101" y="863"/>
                  </a:lnTo>
                  <a:lnTo>
                    <a:pt x="368" y="1079"/>
                  </a:lnTo>
                  <a:lnTo>
                    <a:pt x="101" y="1244"/>
                  </a:lnTo>
                  <a:lnTo>
                    <a:pt x="0" y="1701"/>
                  </a:lnTo>
                  <a:lnTo>
                    <a:pt x="406" y="1777"/>
                  </a:lnTo>
                  <a:lnTo>
                    <a:pt x="584" y="2197"/>
                  </a:lnTo>
                  <a:lnTo>
                    <a:pt x="939" y="2285"/>
                  </a:lnTo>
                  <a:lnTo>
                    <a:pt x="1231" y="2209"/>
                  </a:lnTo>
                  <a:lnTo>
                    <a:pt x="1320" y="2082"/>
                  </a:lnTo>
                  <a:lnTo>
                    <a:pt x="1701" y="2285"/>
                  </a:lnTo>
                  <a:lnTo>
                    <a:pt x="2108" y="1993"/>
                  </a:lnTo>
                  <a:lnTo>
                    <a:pt x="1841" y="1612"/>
                  </a:lnTo>
                  <a:lnTo>
                    <a:pt x="2108" y="1523"/>
                  </a:lnTo>
                  <a:lnTo>
                    <a:pt x="2133" y="1320"/>
                  </a:lnTo>
                  <a:lnTo>
                    <a:pt x="2019" y="1079"/>
                  </a:lnTo>
                  <a:lnTo>
                    <a:pt x="1866" y="1079"/>
                  </a:lnTo>
                  <a:lnTo>
                    <a:pt x="2273" y="469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1932287" y="233105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82" y="1854"/>
                  </a:moveTo>
                  <a:lnTo>
                    <a:pt x="584" y="2197"/>
                  </a:lnTo>
                  <a:lnTo>
                    <a:pt x="939" y="2285"/>
                  </a:lnTo>
                  <a:lnTo>
                    <a:pt x="1231" y="2209"/>
                  </a:lnTo>
                  <a:lnTo>
                    <a:pt x="1320" y="2082"/>
                  </a:lnTo>
                  <a:lnTo>
                    <a:pt x="1701" y="2285"/>
                  </a:lnTo>
                  <a:lnTo>
                    <a:pt x="2108" y="1993"/>
                  </a:lnTo>
                  <a:lnTo>
                    <a:pt x="1841" y="1612"/>
                  </a:lnTo>
                  <a:lnTo>
                    <a:pt x="2108" y="1523"/>
                  </a:lnTo>
                  <a:lnTo>
                    <a:pt x="2133" y="1320"/>
                  </a:lnTo>
                  <a:lnTo>
                    <a:pt x="2019" y="1079"/>
                  </a:lnTo>
                  <a:lnTo>
                    <a:pt x="1866" y="1079"/>
                  </a:lnTo>
                  <a:lnTo>
                    <a:pt x="2273" y="469"/>
                  </a:lnTo>
                  <a:lnTo>
                    <a:pt x="762" y="0"/>
                  </a:lnTo>
                  <a:lnTo>
                    <a:pt x="749" y="647"/>
                  </a:lnTo>
                  <a:lnTo>
                    <a:pt x="444" y="647"/>
                  </a:lnTo>
                  <a:lnTo>
                    <a:pt x="101" y="863"/>
                  </a:lnTo>
                  <a:lnTo>
                    <a:pt x="368" y="1079"/>
                  </a:lnTo>
                  <a:lnTo>
                    <a:pt x="101" y="1244"/>
                  </a:lnTo>
                  <a:lnTo>
                    <a:pt x="0" y="1701"/>
                  </a:lnTo>
                  <a:lnTo>
                    <a:pt x="406" y="17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1933281" y="233179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44" y="507"/>
                  </a:moveTo>
                  <a:lnTo>
                    <a:pt x="38" y="507"/>
                  </a:lnTo>
                  <a:lnTo>
                    <a:pt x="0" y="1396"/>
                  </a:lnTo>
                  <a:lnTo>
                    <a:pt x="444" y="507"/>
                  </a:lnTo>
                  <a:close/>
                </a:path>
                <a:path w="1269" h="1905">
                  <a:moveTo>
                    <a:pt x="26" y="519"/>
                  </a:moveTo>
                  <a:close/>
                </a:path>
                <a:path w="1269" h="1905">
                  <a:moveTo>
                    <a:pt x="698" y="0"/>
                  </a:moveTo>
                  <a:lnTo>
                    <a:pt x="0" y="444"/>
                  </a:lnTo>
                  <a:lnTo>
                    <a:pt x="444" y="50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1941047" y="23112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36" y="0"/>
                  </a:moveTo>
                  <a:lnTo>
                    <a:pt x="736" y="660"/>
                  </a:lnTo>
                  <a:lnTo>
                    <a:pt x="419" y="647"/>
                  </a:lnTo>
                  <a:lnTo>
                    <a:pt x="38" y="876"/>
                  </a:lnTo>
                  <a:lnTo>
                    <a:pt x="342" y="1066"/>
                  </a:lnTo>
                  <a:lnTo>
                    <a:pt x="88" y="1257"/>
                  </a:lnTo>
                  <a:lnTo>
                    <a:pt x="0" y="1689"/>
                  </a:lnTo>
                  <a:lnTo>
                    <a:pt x="380" y="1803"/>
                  </a:lnTo>
                  <a:lnTo>
                    <a:pt x="571" y="2209"/>
                  </a:lnTo>
                  <a:lnTo>
                    <a:pt x="888" y="2324"/>
                  </a:lnTo>
                  <a:lnTo>
                    <a:pt x="1231" y="2235"/>
                  </a:lnTo>
                  <a:lnTo>
                    <a:pt x="1295" y="2082"/>
                  </a:lnTo>
                  <a:lnTo>
                    <a:pt x="1689" y="2260"/>
                  </a:lnTo>
                  <a:lnTo>
                    <a:pt x="2070" y="1968"/>
                  </a:lnTo>
                  <a:lnTo>
                    <a:pt x="1828" y="1562"/>
                  </a:lnTo>
                  <a:lnTo>
                    <a:pt x="2070" y="1523"/>
                  </a:lnTo>
                  <a:lnTo>
                    <a:pt x="2133" y="1282"/>
                  </a:lnTo>
                  <a:lnTo>
                    <a:pt x="1993" y="1066"/>
                  </a:lnTo>
                  <a:lnTo>
                    <a:pt x="1777" y="1066"/>
                  </a:lnTo>
                  <a:lnTo>
                    <a:pt x="2273" y="444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1941047" y="23112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31" y="1854"/>
                  </a:moveTo>
                  <a:lnTo>
                    <a:pt x="571" y="2209"/>
                  </a:lnTo>
                  <a:lnTo>
                    <a:pt x="888" y="2324"/>
                  </a:lnTo>
                  <a:lnTo>
                    <a:pt x="1231" y="2235"/>
                  </a:lnTo>
                  <a:lnTo>
                    <a:pt x="1295" y="2082"/>
                  </a:lnTo>
                  <a:lnTo>
                    <a:pt x="1689" y="2260"/>
                  </a:lnTo>
                  <a:lnTo>
                    <a:pt x="2070" y="1968"/>
                  </a:lnTo>
                  <a:lnTo>
                    <a:pt x="1828" y="1562"/>
                  </a:lnTo>
                  <a:lnTo>
                    <a:pt x="2070" y="1523"/>
                  </a:lnTo>
                  <a:lnTo>
                    <a:pt x="2133" y="1282"/>
                  </a:lnTo>
                  <a:lnTo>
                    <a:pt x="1993" y="1066"/>
                  </a:lnTo>
                  <a:lnTo>
                    <a:pt x="1777" y="1066"/>
                  </a:lnTo>
                  <a:lnTo>
                    <a:pt x="2273" y="444"/>
                  </a:lnTo>
                  <a:lnTo>
                    <a:pt x="736" y="0"/>
                  </a:lnTo>
                  <a:lnTo>
                    <a:pt x="736" y="660"/>
                  </a:lnTo>
                  <a:lnTo>
                    <a:pt x="419" y="647"/>
                  </a:lnTo>
                  <a:lnTo>
                    <a:pt x="38" y="876"/>
                  </a:lnTo>
                  <a:lnTo>
                    <a:pt x="342" y="1066"/>
                  </a:lnTo>
                  <a:lnTo>
                    <a:pt x="88" y="1257"/>
                  </a:lnTo>
                  <a:lnTo>
                    <a:pt x="0" y="1689"/>
                  </a:lnTo>
                  <a:lnTo>
                    <a:pt x="380" y="18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1941996" y="231204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49" y="0"/>
                  </a:moveTo>
                  <a:lnTo>
                    <a:pt x="63" y="431"/>
                  </a:lnTo>
                  <a:lnTo>
                    <a:pt x="63" y="1346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1949188" y="230368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34" y="0"/>
                  </a:moveTo>
                  <a:lnTo>
                    <a:pt x="4622" y="533"/>
                  </a:lnTo>
                  <a:lnTo>
                    <a:pt x="3606" y="800"/>
                  </a:lnTo>
                  <a:lnTo>
                    <a:pt x="1117" y="1993"/>
                  </a:lnTo>
                  <a:lnTo>
                    <a:pt x="1206" y="3759"/>
                  </a:lnTo>
                  <a:lnTo>
                    <a:pt x="0" y="4851"/>
                  </a:lnTo>
                  <a:lnTo>
                    <a:pt x="2260" y="3771"/>
                  </a:lnTo>
                  <a:lnTo>
                    <a:pt x="4025" y="2158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1949188" y="230368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0" y="4851"/>
                  </a:moveTo>
                  <a:lnTo>
                    <a:pt x="1206" y="3759"/>
                  </a:lnTo>
                  <a:lnTo>
                    <a:pt x="1117" y="1993"/>
                  </a:lnTo>
                  <a:lnTo>
                    <a:pt x="2781" y="1193"/>
                  </a:lnTo>
                  <a:lnTo>
                    <a:pt x="3606" y="800"/>
                  </a:lnTo>
                  <a:lnTo>
                    <a:pt x="4622" y="533"/>
                  </a:lnTo>
                  <a:lnTo>
                    <a:pt x="5334" y="0"/>
                  </a:lnTo>
                  <a:lnTo>
                    <a:pt x="4025" y="2158"/>
                  </a:lnTo>
                  <a:lnTo>
                    <a:pt x="2260" y="3771"/>
                  </a:lnTo>
                  <a:lnTo>
                    <a:pt x="0" y="48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/>
            <p:cNvSpPr/>
            <p:nvPr/>
          </p:nvSpPr>
          <p:spPr>
            <a:xfrm>
              <a:off x="1948902" y="2306520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3073" y="406"/>
                  </a:moveTo>
                  <a:lnTo>
                    <a:pt x="2433" y="697"/>
                  </a:lnTo>
                  <a:lnTo>
                    <a:pt x="5715" y="2273"/>
                  </a:lnTo>
                  <a:lnTo>
                    <a:pt x="6867" y="698"/>
                  </a:lnTo>
                  <a:lnTo>
                    <a:pt x="3819" y="697"/>
                  </a:lnTo>
                  <a:lnTo>
                    <a:pt x="3073" y="406"/>
                  </a:lnTo>
                  <a:close/>
                </a:path>
                <a:path w="7619" h="2539">
                  <a:moveTo>
                    <a:pt x="2171" y="571"/>
                  </a:moveTo>
                  <a:lnTo>
                    <a:pt x="127" y="2019"/>
                  </a:lnTo>
                  <a:lnTo>
                    <a:pt x="0" y="2158"/>
                  </a:lnTo>
                  <a:lnTo>
                    <a:pt x="812" y="1841"/>
                  </a:lnTo>
                  <a:lnTo>
                    <a:pt x="1397" y="1168"/>
                  </a:lnTo>
                  <a:lnTo>
                    <a:pt x="2433" y="697"/>
                  </a:lnTo>
                  <a:lnTo>
                    <a:pt x="2171" y="571"/>
                  </a:lnTo>
                  <a:close/>
                </a:path>
                <a:path w="7619" h="2539">
                  <a:moveTo>
                    <a:pt x="7378" y="0"/>
                  </a:moveTo>
                  <a:lnTo>
                    <a:pt x="6464" y="292"/>
                  </a:lnTo>
                  <a:lnTo>
                    <a:pt x="5651" y="507"/>
                  </a:lnTo>
                  <a:lnTo>
                    <a:pt x="4711" y="571"/>
                  </a:lnTo>
                  <a:lnTo>
                    <a:pt x="3822" y="698"/>
                  </a:lnTo>
                  <a:lnTo>
                    <a:pt x="6867" y="698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/>
            <p:cNvSpPr/>
            <p:nvPr/>
          </p:nvSpPr>
          <p:spPr>
            <a:xfrm>
              <a:off x="1948902" y="2306520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0" y="2158"/>
                  </a:moveTo>
                  <a:lnTo>
                    <a:pt x="812" y="1841"/>
                  </a:lnTo>
                  <a:lnTo>
                    <a:pt x="1397" y="1168"/>
                  </a:lnTo>
                  <a:lnTo>
                    <a:pt x="2197" y="800"/>
                  </a:lnTo>
                  <a:lnTo>
                    <a:pt x="3073" y="406"/>
                  </a:lnTo>
                  <a:lnTo>
                    <a:pt x="3822" y="698"/>
                  </a:lnTo>
                  <a:lnTo>
                    <a:pt x="4711" y="571"/>
                  </a:lnTo>
                  <a:lnTo>
                    <a:pt x="5651" y="507"/>
                  </a:lnTo>
                  <a:lnTo>
                    <a:pt x="6464" y="292"/>
                  </a:lnTo>
                  <a:lnTo>
                    <a:pt x="7378" y="0"/>
                  </a:lnTo>
                  <a:lnTo>
                    <a:pt x="5715" y="2273"/>
                  </a:lnTo>
                  <a:lnTo>
                    <a:pt x="2171" y="571"/>
                  </a:lnTo>
                  <a:lnTo>
                    <a:pt x="127" y="20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1949866" y="230516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2590"/>
                  </a:moveTo>
                  <a:lnTo>
                    <a:pt x="723" y="2489"/>
                  </a:lnTo>
                  <a:lnTo>
                    <a:pt x="1104" y="1650"/>
                  </a:lnTo>
                  <a:lnTo>
                    <a:pt x="1485" y="1066"/>
                  </a:lnTo>
                  <a:lnTo>
                    <a:pt x="1968" y="495"/>
                  </a:lnTo>
                  <a:lnTo>
                    <a:pt x="2628" y="342"/>
                  </a:lnTo>
                  <a:lnTo>
                    <a:pt x="33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/>
            <p:cNvSpPr/>
            <p:nvPr/>
          </p:nvSpPr>
          <p:spPr>
            <a:xfrm>
              <a:off x="1932388" y="232813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1689"/>
                  </a:moveTo>
                  <a:lnTo>
                    <a:pt x="431" y="1117"/>
                  </a:lnTo>
                  <a:lnTo>
                    <a:pt x="800" y="419"/>
                  </a:lnTo>
                  <a:lnTo>
                    <a:pt x="12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/>
            <p:cNvSpPr/>
            <p:nvPr/>
          </p:nvSpPr>
          <p:spPr>
            <a:xfrm>
              <a:off x="1929174" y="2332051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9524" y="0"/>
                  </a:moveTo>
                  <a:lnTo>
                    <a:pt x="7886" y="1549"/>
                  </a:lnTo>
                  <a:lnTo>
                    <a:pt x="5245" y="1155"/>
                  </a:lnTo>
                  <a:lnTo>
                    <a:pt x="3314" y="2095"/>
                  </a:lnTo>
                  <a:lnTo>
                    <a:pt x="2603" y="2413"/>
                  </a:lnTo>
                  <a:lnTo>
                    <a:pt x="1727" y="3022"/>
                  </a:lnTo>
                  <a:lnTo>
                    <a:pt x="723" y="4102"/>
                  </a:lnTo>
                  <a:lnTo>
                    <a:pt x="647" y="4787"/>
                  </a:lnTo>
                  <a:lnTo>
                    <a:pt x="368" y="5410"/>
                  </a:lnTo>
                  <a:lnTo>
                    <a:pt x="0" y="5549"/>
                  </a:lnTo>
                  <a:lnTo>
                    <a:pt x="647" y="5346"/>
                  </a:lnTo>
                  <a:lnTo>
                    <a:pt x="1460" y="5499"/>
                  </a:lnTo>
                  <a:lnTo>
                    <a:pt x="2133" y="5410"/>
                  </a:lnTo>
                  <a:lnTo>
                    <a:pt x="2946" y="5219"/>
                  </a:lnTo>
                  <a:lnTo>
                    <a:pt x="3771" y="4914"/>
                  </a:lnTo>
                  <a:lnTo>
                    <a:pt x="4533" y="4546"/>
                  </a:lnTo>
                  <a:lnTo>
                    <a:pt x="6349" y="3708"/>
                  </a:lnTo>
                  <a:lnTo>
                    <a:pt x="8826" y="199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1929174" y="2332051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368" y="5410"/>
                  </a:moveTo>
                  <a:lnTo>
                    <a:pt x="647" y="4787"/>
                  </a:lnTo>
                  <a:lnTo>
                    <a:pt x="723" y="4102"/>
                  </a:lnTo>
                  <a:lnTo>
                    <a:pt x="1193" y="3594"/>
                  </a:lnTo>
                  <a:lnTo>
                    <a:pt x="1727" y="3022"/>
                  </a:lnTo>
                  <a:lnTo>
                    <a:pt x="2603" y="2413"/>
                  </a:lnTo>
                  <a:lnTo>
                    <a:pt x="3314" y="2095"/>
                  </a:lnTo>
                  <a:lnTo>
                    <a:pt x="5245" y="1155"/>
                  </a:lnTo>
                  <a:lnTo>
                    <a:pt x="7886" y="1549"/>
                  </a:lnTo>
                  <a:lnTo>
                    <a:pt x="9524" y="0"/>
                  </a:lnTo>
                  <a:lnTo>
                    <a:pt x="8826" y="1993"/>
                  </a:lnTo>
                  <a:lnTo>
                    <a:pt x="6349" y="3708"/>
                  </a:lnTo>
                  <a:lnTo>
                    <a:pt x="4533" y="4546"/>
                  </a:lnTo>
                  <a:lnTo>
                    <a:pt x="3771" y="4914"/>
                  </a:lnTo>
                  <a:lnTo>
                    <a:pt x="2946" y="5219"/>
                  </a:lnTo>
                  <a:lnTo>
                    <a:pt x="2133" y="5410"/>
                  </a:lnTo>
                  <a:lnTo>
                    <a:pt x="1460" y="5499"/>
                  </a:lnTo>
                  <a:lnTo>
                    <a:pt x="647" y="5346"/>
                  </a:lnTo>
                  <a:lnTo>
                    <a:pt x="0" y="55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1929620" y="233352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620" y="0"/>
                  </a:moveTo>
                  <a:lnTo>
                    <a:pt x="7581" y="279"/>
                  </a:lnTo>
                  <a:lnTo>
                    <a:pt x="6591" y="723"/>
                  </a:lnTo>
                  <a:lnTo>
                    <a:pt x="6261" y="888"/>
                  </a:lnTo>
                  <a:lnTo>
                    <a:pt x="5410" y="1244"/>
                  </a:lnTo>
                  <a:lnTo>
                    <a:pt x="4495" y="1549"/>
                  </a:lnTo>
                  <a:lnTo>
                    <a:pt x="3657" y="1765"/>
                  </a:lnTo>
                  <a:lnTo>
                    <a:pt x="2882" y="2019"/>
                  </a:lnTo>
                  <a:lnTo>
                    <a:pt x="2184" y="2362"/>
                  </a:lnTo>
                  <a:lnTo>
                    <a:pt x="1600" y="2717"/>
                  </a:lnTo>
                  <a:lnTo>
                    <a:pt x="1041" y="3124"/>
                  </a:lnTo>
                  <a:lnTo>
                    <a:pt x="622" y="3682"/>
                  </a:lnTo>
                  <a:lnTo>
                    <a:pt x="0" y="393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1929620" y="233352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0" y="3936"/>
                  </a:moveTo>
                  <a:lnTo>
                    <a:pt x="622" y="3682"/>
                  </a:lnTo>
                  <a:lnTo>
                    <a:pt x="1041" y="3124"/>
                  </a:lnTo>
                  <a:lnTo>
                    <a:pt x="1600" y="2717"/>
                  </a:lnTo>
                  <a:lnTo>
                    <a:pt x="2184" y="2362"/>
                  </a:lnTo>
                  <a:lnTo>
                    <a:pt x="2882" y="2019"/>
                  </a:lnTo>
                  <a:lnTo>
                    <a:pt x="3657" y="1765"/>
                  </a:lnTo>
                  <a:lnTo>
                    <a:pt x="4495" y="1549"/>
                  </a:lnTo>
                  <a:lnTo>
                    <a:pt x="5410" y="1244"/>
                  </a:lnTo>
                  <a:lnTo>
                    <a:pt x="6261" y="888"/>
                  </a:lnTo>
                  <a:lnTo>
                    <a:pt x="6591" y="723"/>
                  </a:lnTo>
                  <a:lnTo>
                    <a:pt x="7581" y="279"/>
                  </a:lnTo>
                  <a:lnTo>
                    <a:pt x="76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1931502" y="233623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0"/>
                  </a:moveTo>
                  <a:lnTo>
                    <a:pt x="596" y="139"/>
                  </a:lnTo>
                  <a:lnTo>
                    <a:pt x="1143" y="609"/>
                  </a:lnTo>
                  <a:lnTo>
                    <a:pt x="1803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/>
            <p:cNvSpPr/>
            <p:nvPr/>
          </p:nvSpPr>
          <p:spPr>
            <a:xfrm>
              <a:off x="1931502" y="233623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0"/>
                  </a:moveTo>
                  <a:lnTo>
                    <a:pt x="596" y="139"/>
                  </a:lnTo>
                  <a:lnTo>
                    <a:pt x="1143" y="609"/>
                  </a:lnTo>
                  <a:lnTo>
                    <a:pt x="1803" y="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/>
            <p:cNvSpPr/>
            <p:nvPr/>
          </p:nvSpPr>
          <p:spPr>
            <a:xfrm>
              <a:off x="1932960" y="233508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3073" y="0"/>
                  </a:moveTo>
                  <a:lnTo>
                    <a:pt x="0" y="279"/>
                  </a:lnTo>
                  <a:lnTo>
                    <a:pt x="1117" y="279"/>
                  </a:lnTo>
                  <a:lnTo>
                    <a:pt x="1981" y="457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/>
            <p:cNvSpPr/>
            <p:nvPr/>
          </p:nvSpPr>
          <p:spPr>
            <a:xfrm>
              <a:off x="1932960" y="233508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279"/>
                  </a:moveTo>
                  <a:lnTo>
                    <a:pt x="1117" y="279"/>
                  </a:lnTo>
                  <a:lnTo>
                    <a:pt x="1981" y="457"/>
                  </a:lnTo>
                  <a:lnTo>
                    <a:pt x="30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/>
            <p:cNvSpPr/>
            <p:nvPr/>
          </p:nvSpPr>
          <p:spPr>
            <a:xfrm>
              <a:off x="1931573" y="233442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93" y="0"/>
                  </a:moveTo>
                  <a:lnTo>
                    <a:pt x="952" y="292"/>
                  </a:lnTo>
                  <a:lnTo>
                    <a:pt x="711" y="520"/>
                  </a:lnTo>
                  <a:lnTo>
                    <a:pt x="520" y="825"/>
                  </a:lnTo>
                  <a:lnTo>
                    <a:pt x="304" y="1092"/>
                  </a:lnTo>
                  <a:lnTo>
                    <a:pt x="228" y="1460"/>
                  </a:lnTo>
                  <a:lnTo>
                    <a:pt x="0" y="1727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/>
            <p:cNvSpPr/>
            <p:nvPr/>
          </p:nvSpPr>
          <p:spPr>
            <a:xfrm>
              <a:off x="1931573" y="233442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1727"/>
                  </a:moveTo>
                  <a:lnTo>
                    <a:pt x="228" y="1460"/>
                  </a:lnTo>
                  <a:lnTo>
                    <a:pt x="304" y="1092"/>
                  </a:lnTo>
                  <a:lnTo>
                    <a:pt x="520" y="825"/>
                  </a:lnTo>
                  <a:lnTo>
                    <a:pt x="711" y="520"/>
                  </a:lnTo>
                  <a:lnTo>
                    <a:pt x="952" y="292"/>
                  </a:lnTo>
                  <a:lnTo>
                    <a:pt x="11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/>
            <p:cNvSpPr/>
            <p:nvPr/>
          </p:nvSpPr>
          <p:spPr>
            <a:xfrm>
              <a:off x="1933388" y="23338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28" y="0"/>
                  </a:moveTo>
                  <a:lnTo>
                    <a:pt x="1562" y="292"/>
                  </a:lnTo>
                  <a:lnTo>
                    <a:pt x="1079" y="355"/>
                  </a:lnTo>
                  <a:lnTo>
                    <a:pt x="774" y="571"/>
                  </a:lnTo>
                  <a:lnTo>
                    <a:pt x="444" y="812"/>
                  </a:lnTo>
                  <a:lnTo>
                    <a:pt x="254" y="1041"/>
                  </a:lnTo>
                  <a:lnTo>
                    <a:pt x="0" y="1282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/>
            <p:cNvSpPr/>
            <p:nvPr/>
          </p:nvSpPr>
          <p:spPr>
            <a:xfrm>
              <a:off x="1933388" y="23338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1282"/>
                  </a:moveTo>
                  <a:lnTo>
                    <a:pt x="254" y="1041"/>
                  </a:lnTo>
                  <a:lnTo>
                    <a:pt x="444" y="812"/>
                  </a:lnTo>
                  <a:lnTo>
                    <a:pt x="774" y="571"/>
                  </a:lnTo>
                  <a:lnTo>
                    <a:pt x="1079" y="355"/>
                  </a:lnTo>
                  <a:lnTo>
                    <a:pt x="1562" y="292"/>
                  </a:lnTo>
                  <a:lnTo>
                    <a:pt x="18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/>
            <p:cNvSpPr/>
            <p:nvPr/>
          </p:nvSpPr>
          <p:spPr>
            <a:xfrm>
              <a:off x="1929042" y="233333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4">
                  <a:moveTo>
                    <a:pt x="0" y="3873"/>
                  </a:moveTo>
                  <a:lnTo>
                    <a:pt x="127" y="3086"/>
                  </a:lnTo>
                  <a:lnTo>
                    <a:pt x="698" y="2501"/>
                  </a:lnTo>
                  <a:lnTo>
                    <a:pt x="1066" y="1777"/>
                  </a:lnTo>
                  <a:lnTo>
                    <a:pt x="1206" y="1384"/>
                  </a:lnTo>
                  <a:lnTo>
                    <a:pt x="1435" y="469"/>
                  </a:lnTo>
                  <a:lnTo>
                    <a:pt x="14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/>
            <p:cNvSpPr/>
            <p:nvPr/>
          </p:nvSpPr>
          <p:spPr>
            <a:xfrm>
              <a:off x="1926529" y="2315743"/>
              <a:ext cx="5080" cy="20320"/>
            </a:xfrm>
            <a:custGeom>
              <a:avLst/>
              <a:gdLst/>
              <a:ahLst/>
              <a:cxnLst/>
              <a:rect l="l" t="t" r="r" b="b"/>
              <a:pathLst>
                <a:path w="5080" h="20319">
                  <a:moveTo>
                    <a:pt x="1980" y="744"/>
                  </a:moveTo>
                  <a:lnTo>
                    <a:pt x="1282" y="3327"/>
                  </a:lnTo>
                  <a:lnTo>
                    <a:pt x="0" y="11214"/>
                  </a:lnTo>
                  <a:lnTo>
                    <a:pt x="3289" y="14389"/>
                  </a:lnTo>
                  <a:lnTo>
                    <a:pt x="3467" y="14858"/>
                  </a:lnTo>
                  <a:lnTo>
                    <a:pt x="3572" y="15557"/>
                  </a:lnTo>
                  <a:lnTo>
                    <a:pt x="3263" y="20027"/>
                  </a:lnTo>
                  <a:lnTo>
                    <a:pt x="3581" y="17691"/>
                  </a:lnTo>
                  <a:lnTo>
                    <a:pt x="3927" y="15430"/>
                  </a:lnTo>
                  <a:lnTo>
                    <a:pt x="4254" y="13957"/>
                  </a:lnTo>
                  <a:lnTo>
                    <a:pt x="4775" y="10680"/>
                  </a:lnTo>
                  <a:lnTo>
                    <a:pt x="4610" y="8699"/>
                  </a:lnTo>
                  <a:lnTo>
                    <a:pt x="4406" y="6692"/>
                  </a:lnTo>
                  <a:lnTo>
                    <a:pt x="1980" y="744"/>
                  </a:lnTo>
                  <a:close/>
                </a:path>
                <a:path w="5080" h="20319">
                  <a:moveTo>
                    <a:pt x="1676" y="0"/>
                  </a:moveTo>
                  <a:lnTo>
                    <a:pt x="1980" y="744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/>
            <p:cNvSpPr/>
            <p:nvPr/>
          </p:nvSpPr>
          <p:spPr>
            <a:xfrm>
              <a:off x="1926529" y="2315743"/>
              <a:ext cx="5080" cy="20320"/>
            </a:xfrm>
            <a:custGeom>
              <a:avLst/>
              <a:gdLst/>
              <a:ahLst/>
              <a:cxnLst/>
              <a:rect l="l" t="t" r="r" b="b"/>
              <a:pathLst>
                <a:path w="5080" h="20319">
                  <a:moveTo>
                    <a:pt x="3263" y="20027"/>
                  </a:moveTo>
                  <a:lnTo>
                    <a:pt x="3581" y="15430"/>
                  </a:lnTo>
                  <a:lnTo>
                    <a:pt x="3467" y="14858"/>
                  </a:lnTo>
                  <a:lnTo>
                    <a:pt x="3289" y="14389"/>
                  </a:lnTo>
                  <a:lnTo>
                    <a:pt x="0" y="11214"/>
                  </a:lnTo>
                  <a:lnTo>
                    <a:pt x="1282" y="3327"/>
                  </a:lnTo>
                  <a:lnTo>
                    <a:pt x="2006" y="647"/>
                  </a:lnTo>
                  <a:lnTo>
                    <a:pt x="1676" y="0"/>
                  </a:lnTo>
                  <a:lnTo>
                    <a:pt x="4406" y="6692"/>
                  </a:lnTo>
                  <a:lnTo>
                    <a:pt x="4610" y="8699"/>
                  </a:lnTo>
                  <a:lnTo>
                    <a:pt x="4775" y="10680"/>
                  </a:lnTo>
                  <a:lnTo>
                    <a:pt x="4254" y="13957"/>
                  </a:lnTo>
                  <a:lnTo>
                    <a:pt x="4089" y="14731"/>
                  </a:lnTo>
                  <a:lnTo>
                    <a:pt x="3898" y="15557"/>
                  </a:lnTo>
                  <a:lnTo>
                    <a:pt x="3581" y="176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/>
            <p:cNvSpPr/>
            <p:nvPr/>
          </p:nvSpPr>
          <p:spPr>
            <a:xfrm>
              <a:off x="1928350" y="2317840"/>
              <a:ext cx="1905" cy="12700"/>
            </a:xfrm>
            <a:custGeom>
              <a:avLst/>
              <a:gdLst/>
              <a:ahLst/>
              <a:cxnLst/>
              <a:rect l="l" t="t" r="r" b="b"/>
              <a:pathLst>
                <a:path w="1905" h="12700">
                  <a:moveTo>
                    <a:pt x="38" y="0"/>
                  </a:moveTo>
                  <a:lnTo>
                    <a:pt x="1765" y="12242"/>
                  </a:lnTo>
                  <a:lnTo>
                    <a:pt x="1765" y="10096"/>
                  </a:lnTo>
                  <a:lnTo>
                    <a:pt x="1549" y="7886"/>
                  </a:lnTo>
                  <a:lnTo>
                    <a:pt x="1117" y="6705"/>
                  </a:lnTo>
                  <a:lnTo>
                    <a:pt x="558" y="4673"/>
                  </a:lnTo>
                  <a:lnTo>
                    <a:pt x="228" y="1943"/>
                  </a:lnTo>
                  <a:lnTo>
                    <a:pt x="0" y="9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/>
            <p:cNvSpPr/>
            <p:nvPr/>
          </p:nvSpPr>
          <p:spPr>
            <a:xfrm>
              <a:off x="1928350" y="2317840"/>
              <a:ext cx="1905" cy="12700"/>
            </a:xfrm>
            <a:custGeom>
              <a:avLst/>
              <a:gdLst/>
              <a:ahLst/>
              <a:cxnLst/>
              <a:rect l="l" t="t" r="r" b="b"/>
              <a:pathLst>
                <a:path w="1905" h="12700">
                  <a:moveTo>
                    <a:pt x="38" y="0"/>
                  </a:moveTo>
                  <a:lnTo>
                    <a:pt x="0" y="914"/>
                  </a:lnTo>
                  <a:lnTo>
                    <a:pt x="228" y="1943"/>
                  </a:lnTo>
                  <a:lnTo>
                    <a:pt x="355" y="2895"/>
                  </a:lnTo>
                  <a:lnTo>
                    <a:pt x="457" y="3797"/>
                  </a:lnTo>
                  <a:lnTo>
                    <a:pt x="558" y="4673"/>
                  </a:lnTo>
                  <a:lnTo>
                    <a:pt x="800" y="5549"/>
                  </a:lnTo>
                  <a:lnTo>
                    <a:pt x="1117" y="6705"/>
                  </a:lnTo>
                  <a:lnTo>
                    <a:pt x="1549" y="7886"/>
                  </a:lnTo>
                  <a:lnTo>
                    <a:pt x="1676" y="9080"/>
                  </a:lnTo>
                  <a:lnTo>
                    <a:pt x="1765" y="10096"/>
                  </a:lnTo>
                  <a:lnTo>
                    <a:pt x="1765" y="11163"/>
                  </a:lnTo>
                  <a:lnTo>
                    <a:pt x="1765" y="122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/>
            <p:cNvSpPr/>
            <p:nvPr/>
          </p:nvSpPr>
          <p:spPr>
            <a:xfrm>
              <a:off x="1928900" y="232809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1333" y="2578"/>
                  </a:lnTo>
                  <a:lnTo>
                    <a:pt x="1460" y="1701"/>
                  </a:lnTo>
                  <a:lnTo>
                    <a:pt x="571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/>
            <p:cNvSpPr/>
            <p:nvPr/>
          </p:nvSpPr>
          <p:spPr>
            <a:xfrm>
              <a:off x="1928900" y="232809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33" y="2578"/>
                  </a:moveTo>
                  <a:lnTo>
                    <a:pt x="1460" y="1701"/>
                  </a:lnTo>
                  <a:lnTo>
                    <a:pt x="571" y="58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/>
            <p:cNvSpPr/>
            <p:nvPr/>
          </p:nvSpPr>
          <p:spPr>
            <a:xfrm>
              <a:off x="1929891" y="232452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761" y="0"/>
                  </a:moveTo>
                  <a:lnTo>
                    <a:pt x="685" y="685"/>
                  </a:lnTo>
                  <a:lnTo>
                    <a:pt x="0" y="1993"/>
                  </a:lnTo>
                  <a:lnTo>
                    <a:pt x="126" y="264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/>
            <p:cNvSpPr/>
            <p:nvPr/>
          </p:nvSpPr>
          <p:spPr>
            <a:xfrm>
              <a:off x="1929891" y="232452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126" y="2641"/>
                  </a:moveTo>
                  <a:lnTo>
                    <a:pt x="0" y="1993"/>
                  </a:lnTo>
                  <a:lnTo>
                    <a:pt x="685" y="685"/>
                  </a:lnTo>
                  <a:lnTo>
                    <a:pt x="7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/>
            <p:cNvSpPr/>
            <p:nvPr/>
          </p:nvSpPr>
          <p:spPr>
            <a:xfrm>
              <a:off x="1927879" y="232465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50" y="0"/>
                  </a:moveTo>
                  <a:lnTo>
                    <a:pt x="2235" y="2921"/>
                  </a:lnTo>
                  <a:lnTo>
                    <a:pt x="2425" y="1511"/>
                  </a:lnTo>
                  <a:lnTo>
                    <a:pt x="0" y="13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/>
            <p:cNvSpPr/>
            <p:nvPr/>
          </p:nvSpPr>
          <p:spPr>
            <a:xfrm>
              <a:off x="1927879" y="232465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235" y="2921"/>
                  </a:moveTo>
                  <a:lnTo>
                    <a:pt x="2425" y="1511"/>
                  </a:lnTo>
                  <a:lnTo>
                    <a:pt x="0" y="1333"/>
                  </a:lnTo>
                  <a:lnTo>
                    <a:pt x="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/>
            <p:cNvSpPr/>
            <p:nvPr/>
          </p:nvSpPr>
          <p:spPr>
            <a:xfrm>
              <a:off x="1929590" y="232270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89" y="0"/>
                  </a:moveTo>
                  <a:lnTo>
                    <a:pt x="0" y="2197"/>
                  </a:lnTo>
                  <a:lnTo>
                    <a:pt x="152" y="1409"/>
                  </a:lnTo>
                  <a:lnTo>
                    <a:pt x="1193" y="863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/>
            <p:cNvSpPr/>
            <p:nvPr/>
          </p:nvSpPr>
          <p:spPr>
            <a:xfrm>
              <a:off x="1929590" y="232270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2197"/>
                  </a:moveTo>
                  <a:lnTo>
                    <a:pt x="152" y="1409"/>
                  </a:lnTo>
                  <a:lnTo>
                    <a:pt x="1193" y="863"/>
                  </a:lnTo>
                  <a:lnTo>
                    <a:pt x="8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/>
            <p:cNvSpPr/>
            <p:nvPr/>
          </p:nvSpPr>
          <p:spPr>
            <a:xfrm>
              <a:off x="1927801" y="232102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1371" y="2438"/>
                  </a:lnTo>
                  <a:lnTo>
                    <a:pt x="1244" y="1955"/>
                  </a:lnTo>
                  <a:lnTo>
                    <a:pt x="965" y="1498"/>
                  </a:lnTo>
                  <a:lnTo>
                    <a:pt x="736" y="1104"/>
                  </a:lnTo>
                  <a:lnTo>
                    <a:pt x="546" y="698"/>
                  </a:lnTo>
                  <a:lnTo>
                    <a:pt x="127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/>
            <p:cNvSpPr/>
            <p:nvPr/>
          </p:nvSpPr>
          <p:spPr>
            <a:xfrm>
              <a:off x="1927801" y="232102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71" y="2438"/>
                  </a:moveTo>
                  <a:lnTo>
                    <a:pt x="1244" y="1955"/>
                  </a:lnTo>
                  <a:lnTo>
                    <a:pt x="965" y="1498"/>
                  </a:lnTo>
                  <a:lnTo>
                    <a:pt x="736" y="1104"/>
                  </a:lnTo>
                  <a:lnTo>
                    <a:pt x="546" y="698"/>
                  </a:lnTo>
                  <a:lnTo>
                    <a:pt x="127" y="39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/>
            <p:cNvSpPr/>
            <p:nvPr/>
          </p:nvSpPr>
          <p:spPr>
            <a:xfrm>
              <a:off x="1928906" y="231921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266" y="0"/>
                  </a:moveTo>
                  <a:lnTo>
                    <a:pt x="266" y="889"/>
                  </a:lnTo>
                  <a:lnTo>
                    <a:pt x="0" y="1638"/>
                  </a:lnTo>
                  <a:lnTo>
                    <a:pt x="0" y="260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/>
            <p:cNvSpPr/>
            <p:nvPr/>
          </p:nvSpPr>
          <p:spPr>
            <a:xfrm>
              <a:off x="1928906" y="231921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2603"/>
                  </a:moveTo>
                  <a:lnTo>
                    <a:pt x="0" y="1638"/>
                  </a:lnTo>
                  <a:lnTo>
                    <a:pt x="266" y="889"/>
                  </a:lnTo>
                  <a:lnTo>
                    <a:pt x="2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/>
            <p:cNvSpPr/>
            <p:nvPr/>
          </p:nvSpPr>
          <p:spPr>
            <a:xfrm>
              <a:off x="1931349" y="23356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1968" y="1968"/>
                  </a:lnTo>
                  <a:lnTo>
                    <a:pt x="3860" y="3810"/>
                  </a:lnTo>
                  <a:lnTo>
                    <a:pt x="5435" y="5410"/>
                  </a:lnTo>
                  <a:lnTo>
                    <a:pt x="6324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4A0">
                <a:alpha val="58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/>
            <p:cNvSpPr/>
            <p:nvPr/>
          </p:nvSpPr>
          <p:spPr>
            <a:xfrm>
              <a:off x="1931349" y="23356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24" y="6223"/>
                  </a:moveTo>
                  <a:lnTo>
                    <a:pt x="0" y="0"/>
                  </a:lnTo>
                  <a:lnTo>
                    <a:pt x="1968" y="1968"/>
                  </a:lnTo>
                  <a:lnTo>
                    <a:pt x="3860" y="3810"/>
                  </a:lnTo>
                  <a:lnTo>
                    <a:pt x="5435" y="5410"/>
                  </a:lnTo>
                  <a:lnTo>
                    <a:pt x="6324" y="62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/>
            <p:cNvSpPr/>
            <p:nvPr/>
          </p:nvSpPr>
          <p:spPr>
            <a:xfrm>
              <a:off x="1971572" y="23945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06" y="0"/>
                  </a:moveTo>
                  <a:lnTo>
                    <a:pt x="800" y="304"/>
                  </a:lnTo>
                  <a:lnTo>
                    <a:pt x="381" y="558"/>
                  </a:lnTo>
                  <a:lnTo>
                    <a:pt x="0" y="838"/>
                  </a:lnTo>
                  <a:lnTo>
                    <a:pt x="596" y="596"/>
                  </a:lnTo>
                  <a:lnTo>
                    <a:pt x="1638" y="63"/>
                  </a:lnTo>
                  <a:lnTo>
                    <a:pt x="1511" y="25"/>
                  </a:lnTo>
                  <a:lnTo>
                    <a:pt x="1346" y="25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A5D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/>
            <p:cNvSpPr/>
            <p:nvPr/>
          </p:nvSpPr>
          <p:spPr>
            <a:xfrm>
              <a:off x="1971572" y="23945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838"/>
                  </a:moveTo>
                  <a:lnTo>
                    <a:pt x="596" y="596"/>
                  </a:lnTo>
                  <a:lnTo>
                    <a:pt x="1143" y="317"/>
                  </a:lnTo>
                  <a:lnTo>
                    <a:pt x="1638" y="63"/>
                  </a:lnTo>
                  <a:lnTo>
                    <a:pt x="1511" y="25"/>
                  </a:lnTo>
                  <a:lnTo>
                    <a:pt x="1346" y="25"/>
                  </a:lnTo>
                  <a:lnTo>
                    <a:pt x="1206" y="0"/>
                  </a:lnTo>
                  <a:lnTo>
                    <a:pt x="800" y="304"/>
                  </a:lnTo>
                  <a:lnTo>
                    <a:pt x="381" y="558"/>
                  </a:lnTo>
                  <a:lnTo>
                    <a:pt x="0" y="8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/>
            <p:cNvSpPr/>
            <p:nvPr/>
          </p:nvSpPr>
          <p:spPr>
            <a:xfrm>
              <a:off x="1914733" y="2319499"/>
              <a:ext cx="62230" cy="93345"/>
            </a:xfrm>
            <a:custGeom>
              <a:avLst/>
              <a:gdLst/>
              <a:ahLst/>
              <a:cxnLst/>
              <a:rect l="l" t="t" r="r" b="b"/>
              <a:pathLst>
                <a:path w="62230" h="93344">
                  <a:moveTo>
                    <a:pt x="568" y="0"/>
                  </a:moveTo>
                  <a:lnTo>
                    <a:pt x="57" y="6613"/>
                  </a:lnTo>
                  <a:lnTo>
                    <a:pt x="0" y="23758"/>
                  </a:lnTo>
                  <a:lnTo>
                    <a:pt x="250" y="63195"/>
                  </a:lnTo>
                  <a:lnTo>
                    <a:pt x="1685" y="73444"/>
                  </a:lnTo>
                  <a:lnTo>
                    <a:pt x="7388" y="85669"/>
                  </a:lnTo>
                  <a:lnTo>
                    <a:pt x="19453" y="93057"/>
                  </a:lnTo>
                  <a:lnTo>
                    <a:pt x="39976" y="88798"/>
                  </a:lnTo>
                  <a:lnTo>
                    <a:pt x="49869" y="85152"/>
                  </a:lnTo>
                  <a:lnTo>
                    <a:pt x="55449" y="82538"/>
                  </a:lnTo>
                  <a:lnTo>
                    <a:pt x="58769" y="79699"/>
                  </a:lnTo>
                  <a:lnTo>
                    <a:pt x="61883" y="75374"/>
                  </a:lnTo>
                  <a:lnTo>
                    <a:pt x="58467" y="75133"/>
                  </a:lnTo>
                  <a:lnTo>
                    <a:pt x="43685" y="82013"/>
                  </a:lnTo>
                  <a:lnTo>
                    <a:pt x="33847" y="82591"/>
                  </a:lnTo>
                  <a:lnTo>
                    <a:pt x="13179" y="49009"/>
                  </a:lnTo>
                  <a:lnTo>
                    <a:pt x="13433" y="12992"/>
                  </a:lnTo>
                  <a:lnTo>
                    <a:pt x="16621" y="1614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/>
            <p:cNvSpPr/>
            <p:nvPr/>
          </p:nvSpPr>
          <p:spPr>
            <a:xfrm>
              <a:off x="1914733" y="2319499"/>
              <a:ext cx="62230" cy="93345"/>
            </a:xfrm>
            <a:custGeom>
              <a:avLst/>
              <a:gdLst/>
              <a:ahLst/>
              <a:cxnLst/>
              <a:rect l="l" t="t" r="r" b="b"/>
              <a:pathLst>
                <a:path w="62230" h="93344">
                  <a:moveTo>
                    <a:pt x="25549" y="79387"/>
                  </a:moveTo>
                  <a:lnTo>
                    <a:pt x="19046" y="72149"/>
                  </a:lnTo>
                  <a:lnTo>
                    <a:pt x="15254" y="62688"/>
                  </a:lnTo>
                  <a:lnTo>
                    <a:pt x="13517" y="53982"/>
                  </a:lnTo>
                  <a:lnTo>
                    <a:pt x="13179" y="49009"/>
                  </a:lnTo>
                  <a:lnTo>
                    <a:pt x="13288" y="42181"/>
                  </a:lnTo>
                  <a:lnTo>
                    <a:pt x="13368" y="29933"/>
                  </a:lnTo>
                  <a:lnTo>
                    <a:pt x="13416" y="18219"/>
                  </a:lnTo>
                  <a:lnTo>
                    <a:pt x="13433" y="12992"/>
                  </a:lnTo>
                  <a:lnTo>
                    <a:pt x="16621" y="16141"/>
                  </a:lnTo>
                  <a:lnTo>
                    <a:pt x="10842" y="10312"/>
                  </a:lnTo>
                  <a:lnTo>
                    <a:pt x="4010" y="3479"/>
                  </a:lnTo>
                  <a:lnTo>
                    <a:pt x="568" y="0"/>
                  </a:lnTo>
                  <a:lnTo>
                    <a:pt x="57" y="6613"/>
                  </a:lnTo>
                  <a:lnTo>
                    <a:pt x="0" y="23758"/>
                  </a:lnTo>
                  <a:lnTo>
                    <a:pt x="146" y="44823"/>
                  </a:lnTo>
                  <a:lnTo>
                    <a:pt x="250" y="63195"/>
                  </a:lnTo>
                  <a:lnTo>
                    <a:pt x="1685" y="73444"/>
                  </a:lnTo>
                  <a:lnTo>
                    <a:pt x="7388" y="85669"/>
                  </a:lnTo>
                  <a:lnTo>
                    <a:pt x="19453" y="93057"/>
                  </a:lnTo>
                  <a:lnTo>
                    <a:pt x="39976" y="88798"/>
                  </a:lnTo>
                  <a:lnTo>
                    <a:pt x="49869" y="85152"/>
                  </a:lnTo>
                  <a:lnTo>
                    <a:pt x="55449" y="82538"/>
                  </a:lnTo>
                  <a:lnTo>
                    <a:pt x="58769" y="79699"/>
                  </a:lnTo>
                  <a:lnTo>
                    <a:pt x="61883" y="75374"/>
                  </a:lnTo>
                  <a:lnTo>
                    <a:pt x="60753" y="75374"/>
                  </a:lnTo>
                  <a:lnTo>
                    <a:pt x="59610" y="75247"/>
                  </a:lnTo>
                  <a:lnTo>
                    <a:pt x="58467" y="75133"/>
                  </a:lnTo>
                  <a:lnTo>
                    <a:pt x="57985" y="75387"/>
                  </a:lnTo>
                  <a:lnTo>
                    <a:pt x="57426" y="75666"/>
                  </a:lnTo>
                  <a:lnTo>
                    <a:pt x="56842" y="75907"/>
                  </a:lnTo>
                  <a:lnTo>
                    <a:pt x="43685" y="82013"/>
                  </a:lnTo>
                  <a:lnTo>
                    <a:pt x="33847" y="82591"/>
                  </a:lnTo>
                  <a:lnTo>
                    <a:pt x="27683" y="80697"/>
                  </a:lnTo>
                  <a:lnTo>
                    <a:pt x="25549" y="79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/>
            <p:cNvSpPr/>
            <p:nvPr/>
          </p:nvSpPr>
          <p:spPr>
            <a:xfrm>
              <a:off x="1927912" y="2332497"/>
              <a:ext cx="43815" cy="73660"/>
            </a:xfrm>
            <a:custGeom>
              <a:avLst/>
              <a:gdLst/>
              <a:ahLst/>
              <a:cxnLst/>
              <a:rect l="l" t="t" r="r" b="b"/>
              <a:pathLst>
                <a:path w="43814" h="73660">
                  <a:moveTo>
                    <a:pt x="254" y="0"/>
                  </a:moveTo>
                  <a:lnTo>
                    <a:pt x="89" y="33841"/>
                  </a:lnTo>
                  <a:lnTo>
                    <a:pt x="0" y="36004"/>
                  </a:lnTo>
                  <a:lnTo>
                    <a:pt x="339" y="40979"/>
                  </a:lnTo>
                  <a:lnTo>
                    <a:pt x="25053" y="73225"/>
                  </a:lnTo>
                  <a:lnTo>
                    <a:pt x="32150" y="70372"/>
                  </a:lnTo>
                  <a:lnTo>
                    <a:pt x="43662" y="62903"/>
                  </a:lnTo>
                  <a:lnTo>
                    <a:pt x="37706" y="65328"/>
                  </a:lnTo>
                  <a:lnTo>
                    <a:pt x="32905" y="65862"/>
                  </a:lnTo>
                  <a:lnTo>
                    <a:pt x="7796" y="30337"/>
                  </a:lnTo>
                  <a:lnTo>
                    <a:pt x="7462" y="19575"/>
                  </a:lnTo>
                  <a:lnTo>
                    <a:pt x="7480" y="7315"/>
                  </a:lnTo>
                  <a:lnTo>
                    <a:pt x="8864" y="854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/>
            <p:cNvSpPr/>
            <p:nvPr/>
          </p:nvSpPr>
          <p:spPr>
            <a:xfrm>
              <a:off x="1927912" y="2332497"/>
              <a:ext cx="43815" cy="73660"/>
            </a:xfrm>
            <a:custGeom>
              <a:avLst/>
              <a:gdLst/>
              <a:ahLst/>
              <a:cxnLst/>
              <a:rect l="l" t="t" r="r" b="b"/>
              <a:pathLst>
                <a:path w="43814" h="73660">
                  <a:moveTo>
                    <a:pt x="0" y="36004"/>
                  </a:moveTo>
                  <a:lnTo>
                    <a:pt x="19438" y="71786"/>
                  </a:lnTo>
                  <a:lnTo>
                    <a:pt x="25053" y="73225"/>
                  </a:lnTo>
                  <a:lnTo>
                    <a:pt x="32150" y="70372"/>
                  </a:lnTo>
                  <a:lnTo>
                    <a:pt x="43662" y="62903"/>
                  </a:lnTo>
                  <a:lnTo>
                    <a:pt x="37706" y="65328"/>
                  </a:lnTo>
                  <a:lnTo>
                    <a:pt x="32905" y="65862"/>
                  </a:lnTo>
                  <a:lnTo>
                    <a:pt x="7796" y="30337"/>
                  </a:lnTo>
                  <a:lnTo>
                    <a:pt x="7436" y="10887"/>
                  </a:lnTo>
                  <a:lnTo>
                    <a:pt x="7480" y="7315"/>
                  </a:lnTo>
                  <a:lnTo>
                    <a:pt x="8864" y="8547"/>
                  </a:lnTo>
                  <a:lnTo>
                    <a:pt x="7302" y="6946"/>
                  </a:lnTo>
                  <a:lnTo>
                    <a:pt x="5410" y="5105"/>
                  </a:lnTo>
                  <a:lnTo>
                    <a:pt x="3441" y="3136"/>
                  </a:lnTo>
                  <a:lnTo>
                    <a:pt x="254" y="0"/>
                  </a:lnTo>
                  <a:lnTo>
                    <a:pt x="192" y="19214"/>
                  </a:lnTo>
                  <a:lnTo>
                    <a:pt x="146" y="29370"/>
                  </a:lnTo>
                  <a:lnTo>
                    <a:pt x="89" y="33841"/>
                  </a:lnTo>
                  <a:lnTo>
                    <a:pt x="0" y="36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/>
            <p:cNvSpPr/>
            <p:nvPr/>
          </p:nvSpPr>
          <p:spPr>
            <a:xfrm>
              <a:off x="1935388" y="2339549"/>
              <a:ext cx="37465" cy="59055"/>
            </a:xfrm>
            <a:custGeom>
              <a:avLst/>
              <a:gdLst/>
              <a:ahLst/>
              <a:cxnLst/>
              <a:rect l="l" t="t" r="r" b="b"/>
              <a:pathLst>
                <a:path w="37464" h="59055">
                  <a:moveTo>
                    <a:pt x="0" y="0"/>
                  </a:moveTo>
                  <a:lnTo>
                    <a:pt x="3786" y="41241"/>
                  </a:lnTo>
                  <a:lnTo>
                    <a:pt x="25158" y="58813"/>
                  </a:lnTo>
                  <a:lnTo>
                    <a:pt x="30225" y="58280"/>
                  </a:lnTo>
                  <a:lnTo>
                    <a:pt x="36182" y="55854"/>
                  </a:lnTo>
                  <a:lnTo>
                    <a:pt x="36982" y="55321"/>
                  </a:lnTo>
                  <a:lnTo>
                    <a:pt x="37388" y="55016"/>
                  </a:lnTo>
                  <a:lnTo>
                    <a:pt x="25613" y="50773"/>
                  </a:lnTo>
                  <a:lnTo>
                    <a:pt x="16246" y="42154"/>
                  </a:lnTo>
                  <a:lnTo>
                    <a:pt x="9703" y="29863"/>
                  </a:lnTo>
                  <a:lnTo>
                    <a:pt x="6400" y="14604"/>
                  </a:lnTo>
                  <a:lnTo>
                    <a:pt x="6286" y="13614"/>
                  </a:lnTo>
                  <a:lnTo>
                    <a:pt x="6175" y="6178"/>
                  </a:lnTo>
                  <a:lnTo>
                    <a:pt x="1435" y="1460"/>
                  </a:lnTo>
                  <a:lnTo>
                    <a:pt x="0" y="0"/>
                  </a:lnTo>
                  <a:close/>
                </a:path>
                <a:path w="37464" h="59055">
                  <a:moveTo>
                    <a:pt x="3962" y="3924"/>
                  </a:moveTo>
                  <a:lnTo>
                    <a:pt x="6184" y="6178"/>
                  </a:lnTo>
                  <a:lnTo>
                    <a:pt x="3962" y="3924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/>
            <p:cNvSpPr/>
            <p:nvPr/>
          </p:nvSpPr>
          <p:spPr>
            <a:xfrm>
              <a:off x="1935323" y="2339549"/>
              <a:ext cx="37465" cy="59055"/>
            </a:xfrm>
            <a:custGeom>
              <a:avLst/>
              <a:gdLst/>
              <a:ahLst/>
              <a:cxnLst/>
              <a:rect l="l" t="t" r="r" b="b"/>
              <a:pathLst>
                <a:path w="37464" h="59055">
                  <a:moveTo>
                    <a:pt x="6466" y="14604"/>
                  </a:moveTo>
                  <a:lnTo>
                    <a:pt x="6351" y="13614"/>
                  </a:lnTo>
                  <a:lnTo>
                    <a:pt x="6250" y="10032"/>
                  </a:lnTo>
                  <a:lnTo>
                    <a:pt x="6250" y="6146"/>
                  </a:lnTo>
                  <a:lnTo>
                    <a:pt x="4027" y="3924"/>
                  </a:lnTo>
                  <a:lnTo>
                    <a:pt x="6732" y="6667"/>
                  </a:lnTo>
                  <a:lnTo>
                    <a:pt x="1500" y="1460"/>
                  </a:lnTo>
                  <a:lnTo>
                    <a:pt x="65" y="0"/>
                  </a:lnTo>
                  <a:lnTo>
                    <a:pt x="65" y="406"/>
                  </a:lnTo>
                  <a:lnTo>
                    <a:pt x="27" y="685"/>
                  </a:lnTo>
                  <a:lnTo>
                    <a:pt x="0" y="5572"/>
                  </a:lnTo>
                  <a:lnTo>
                    <a:pt x="8704" y="48590"/>
                  </a:lnTo>
                  <a:lnTo>
                    <a:pt x="25223" y="58813"/>
                  </a:lnTo>
                  <a:lnTo>
                    <a:pt x="30291" y="58280"/>
                  </a:lnTo>
                  <a:lnTo>
                    <a:pt x="36247" y="55854"/>
                  </a:lnTo>
                  <a:lnTo>
                    <a:pt x="36641" y="55587"/>
                  </a:lnTo>
                  <a:lnTo>
                    <a:pt x="37047" y="55321"/>
                  </a:lnTo>
                  <a:lnTo>
                    <a:pt x="37454" y="55016"/>
                  </a:lnTo>
                  <a:lnTo>
                    <a:pt x="25679" y="50773"/>
                  </a:lnTo>
                  <a:lnTo>
                    <a:pt x="16311" y="42154"/>
                  </a:lnTo>
                  <a:lnTo>
                    <a:pt x="9768" y="29863"/>
                  </a:lnTo>
                  <a:lnTo>
                    <a:pt x="6466" y="146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/>
            <p:cNvSpPr/>
            <p:nvPr/>
          </p:nvSpPr>
          <p:spPr>
            <a:xfrm>
              <a:off x="1978183" y="23945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44" y="0"/>
                  </a:moveTo>
                  <a:lnTo>
                    <a:pt x="165" y="25"/>
                  </a:lnTo>
                  <a:lnTo>
                    <a:pt x="0" y="63"/>
                  </a:lnTo>
                  <a:lnTo>
                    <a:pt x="495" y="317"/>
                  </a:lnTo>
                  <a:lnTo>
                    <a:pt x="1054" y="596"/>
                  </a:lnTo>
                  <a:lnTo>
                    <a:pt x="1650" y="838"/>
                  </a:lnTo>
                  <a:lnTo>
                    <a:pt x="1269" y="558"/>
                  </a:lnTo>
                  <a:lnTo>
                    <a:pt x="863" y="30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A5D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/>
            <p:cNvSpPr/>
            <p:nvPr/>
          </p:nvSpPr>
          <p:spPr>
            <a:xfrm>
              <a:off x="1978183" y="23945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50" y="838"/>
                  </a:moveTo>
                  <a:lnTo>
                    <a:pt x="1054" y="596"/>
                  </a:lnTo>
                  <a:lnTo>
                    <a:pt x="495" y="317"/>
                  </a:lnTo>
                  <a:lnTo>
                    <a:pt x="0" y="63"/>
                  </a:lnTo>
                  <a:lnTo>
                    <a:pt x="165" y="25"/>
                  </a:lnTo>
                  <a:lnTo>
                    <a:pt x="317" y="25"/>
                  </a:lnTo>
                  <a:lnTo>
                    <a:pt x="863" y="304"/>
                  </a:lnTo>
                  <a:lnTo>
                    <a:pt x="1269" y="558"/>
                  </a:lnTo>
                  <a:lnTo>
                    <a:pt x="1650" y="8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/>
            <p:cNvSpPr/>
            <p:nvPr/>
          </p:nvSpPr>
          <p:spPr>
            <a:xfrm>
              <a:off x="1978350" y="23945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57" y="0"/>
                  </a:moveTo>
                  <a:lnTo>
                    <a:pt x="292" y="25"/>
                  </a:lnTo>
                  <a:lnTo>
                    <a:pt x="152" y="25"/>
                  </a:lnTo>
                  <a:lnTo>
                    <a:pt x="0" y="63"/>
                  </a:lnTo>
                  <a:lnTo>
                    <a:pt x="520" y="317"/>
                  </a:lnTo>
                  <a:lnTo>
                    <a:pt x="1079" y="596"/>
                  </a:lnTo>
                  <a:lnTo>
                    <a:pt x="1663" y="838"/>
                  </a:lnTo>
                  <a:lnTo>
                    <a:pt x="1244" y="558"/>
                  </a:lnTo>
                  <a:lnTo>
                    <a:pt x="850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A5D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/>
            <p:cNvSpPr/>
            <p:nvPr/>
          </p:nvSpPr>
          <p:spPr>
            <a:xfrm>
              <a:off x="1978350" y="23945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63" y="838"/>
                  </a:moveTo>
                  <a:lnTo>
                    <a:pt x="1079" y="596"/>
                  </a:lnTo>
                  <a:lnTo>
                    <a:pt x="520" y="317"/>
                  </a:lnTo>
                  <a:lnTo>
                    <a:pt x="0" y="63"/>
                  </a:lnTo>
                  <a:lnTo>
                    <a:pt x="152" y="25"/>
                  </a:lnTo>
                  <a:lnTo>
                    <a:pt x="292" y="25"/>
                  </a:lnTo>
                  <a:lnTo>
                    <a:pt x="457" y="0"/>
                  </a:lnTo>
                  <a:lnTo>
                    <a:pt x="850" y="304"/>
                  </a:lnTo>
                  <a:lnTo>
                    <a:pt x="1244" y="558"/>
                  </a:lnTo>
                  <a:lnTo>
                    <a:pt x="1663" y="8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/>
            <p:cNvSpPr/>
            <p:nvPr/>
          </p:nvSpPr>
          <p:spPr>
            <a:xfrm>
              <a:off x="1974922" y="2319499"/>
              <a:ext cx="62230" cy="93345"/>
            </a:xfrm>
            <a:custGeom>
              <a:avLst/>
              <a:gdLst/>
              <a:ahLst/>
              <a:cxnLst/>
              <a:rect l="l" t="t" r="r" b="b"/>
              <a:pathLst>
                <a:path w="62230" h="93344">
                  <a:moveTo>
                    <a:pt x="61366" y="0"/>
                  </a:moveTo>
                  <a:lnTo>
                    <a:pt x="45275" y="16141"/>
                  </a:lnTo>
                  <a:lnTo>
                    <a:pt x="48742" y="49009"/>
                  </a:lnTo>
                  <a:lnTo>
                    <a:pt x="48386" y="53982"/>
                  </a:lnTo>
                  <a:lnTo>
                    <a:pt x="28041" y="82591"/>
                  </a:lnTo>
                  <a:lnTo>
                    <a:pt x="18223" y="82013"/>
                  </a:lnTo>
                  <a:lnTo>
                    <a:pt x="3428" y="75133"/>
                  </a:lnTo>
                  <a:lnTo>
                    <a:pt x="0" y="75374"/>
                  </a:lnTo>
                  <a:lnTo>
                    <a:pt x="42466" y="93057"/>
                  </a:lnTo>
                  <a:lnTo>
                    <a:pt x="54530" y="85669"/>
                  </a:lnTo>
                  <a:lnTo>
                    <a:pt x="60226" y="73444"/>
                  </a:lnTo>
                  <a:lnTo>
                    <a:pt x="61658" y="63195"/>
                  </a:lnTo>
                  <a:lnTo>
                    <a:pt x="61922" y="23753"/>
                  </a:lnTo>
                  <a:lnTo>
                    <a:pt x="61872" y="6611"/>
                  </a:lnTo>
                  <a:lnTo>
                    <a:pt x="61366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/>
            <p:cNvSpPr/>
            <p:nvPr/>
          </p:nvSpPr>
          <p:spPr>
            <a:xfrm>
              <a:off x="1974922" y="2319499"/>
              <a:ext cx="62230" cy="93345"/>
            </a:xfrm>
            <a:custGeom>
              <a:avLst/>
              <a:gdLst/>
              <a:ahLst/>
              <a:cxnLst/>
              <a:rect l="l" t="t" r="r" b="b"/>
              <a:pathLst>
                <a:path w="62230" h="93344">
                  <a:moveTo>
                    <a:pt x="45275" y="16141"/>
                  </a:moveTo>
                  <a:lnTo>
                    <a:pt x="51079" y="10312"/>
                  </a:lnTo>
                  <a:lnTo>
                    <a:pt x="57911" y="3479"/>
                  </a:lnTo>
                  <a:lnTo>
                    <a:pt x="61366" y="0"/>
                  </a:lnTo>
                  <a:lnTo>
                    <a:pt x="61872" y="6611"/>
                  </a:lnTo>
                  <a:lnTo>
                    <a:pt x="61922" y="23753"/>
                  </a:lnTo>
                  <a:lnTo>
                    <a:pt x="61766" y="44818"/>
                  </a:lnTo>
                  <a:lnTo>
                    <a:pt x="61658" y="63195"/>
                  </a:lnTo>
                  <a:lnTo>
                    <a:pt x="60226" y="73444"/>
                  </a:lnTo>
                  <a:lnTo>
                    <a:pt x="54530" y="85669"/>
                  </a:lnTo>
                  <a:lnTo>
                    <a:pt x="42466" y="93057"/>
                  </a:lnTo>
                  <a:lnTo>
                    <a:pt x="21932" y="88798"/>
                  </a:lnTo>
                  <a:lnTo>
                    <a:pt x="12039" y="85152"/>
                  </a:lnTo>
                  <a:lnTo>
                    <a:pt x="6456" y="82538"/>
                  </a:lnTo>
                  <a:lnTo>
                    <a:pt x="3128" y="79699"/>
                  </a:lnTo>
                  <a:lnTo>
                    <a:pt x="0" y="75374"/>
                  </a:lnTo>
                  <a:lnTo>
                    <a:pt x="1142" y="75374"/>
                  </a:lnTo>
                  <a:lnTo>
                    <a:pt x="2285" y="75247"/>
                  </a:lnTo>
                  <a:lnTo>
                    <a:pt x="3428" y="75133"/>
                  </a:lnTo>
                  <a:lnTo>
                    <a:pt x="3949" y="75387"/>
                  </a:lnTo>
                  <a:lnTo>
                    <a:pt x="4508" y="75666"/>
                  </a:lnTo>
                  <a:lnTo>
                    <a:pt x="5092" y="75907"/>
                  </a:lnTo>
                  <a:lnTo>
                    <a:pt x="18223" y="82013"/>
                  </a:lnTo>
                  <a:lnTo>
                    <a:pt x="28041" y="82591"/>
                  </a:lnTo>
                  <a:lnTo>
                    <a:pt x="34192" y="80697"/>
                  </a:lnTo>
                  <a:lnTo>
                    <a:pt x="36321" y="79387"/>
                  </a:lnTo>
                  <a:lnTo>
                    <a:pt x="42843" y="72149"/>
                  </a:lnTo>
                  <a:lnTo>
                    <a:pt x="46642" y="62688"/>
                  </a:lnTo>
                  <a:lnTo>
                    <a:pt x="48386" y="53982"/>
                  </a:lnTo>
                  <a:lnTo>
                    <a:pt x="48742" y="490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/>
            <p:cNvSpPr/>
            <p:nvPr/>
          </p:nvSpPr>
          <p:spPr>
            <a:xfrm>
              <a:off x="1980011" y="2332497"/>
              <a:ext cx="43815" cy="73660"/>
            </a:xfrm>
            <a:custGeom>
              <a:avLst/>
              <a:gdLst/>
              <a:ahLst/>
              <a:cxnLst/>
              <a:rect l="l" t="t" r="r" b="b"/>
              <a:pathLst>
                <a:path w="43814" h="73660">
                  <a:moveTo>
                    <a:pt x="43345" y="0"/>
                  </a:moveTo>
                  <a:lnTo>
                    <a:pt x="36144" y="7188"/>
                  </a:lnTo>
                  <a:lnTo>
                    <a:pt x="36144" y="19511"/>
                  </a:lnTo>
                  <a:lnTo>
                    <a:pt x="35812" y="30317"/>
                  </a:lnTo>
                  <a:lnTo>
                    <a:pt x="13449" y="64947"/>
                  </a:lnTo>
                  <a:lnTo>
                    <a:pt x="10248" y="65862"/>
                  </a:lnTo>
                  <a:lnTo>
                    <a:pt x="5880" y="65328"/>
                  </a:lnTo>
                  <a:lnTo>
                    <a:pt x="0" y="62903"/>
                  </a:lnTo>
                  <a:lnTo>
                    <a:pt x="11496" y="70372"/>
                  </a:lnTo>
                  <a:lnTo>
                    <a:pt x="18581" y="73225"/>
                  </a:lnTo>
                  <a:lnTo>
                    <a:pt x="24183" y="71786"/>
                  </a:lnTo>
                  <a:lnTo>
                    <a:pt x="31229" y="66382"/>
                  </a:lnTo>
                  <a:lnTo>
                    <a:pt x="37750" y="59150"/>
                  </a:lnTo>
                  <a:lnTo>
                    <a:pt x="41549" y="49688"/>
                  </a:lnTo>
                  <a:lnTo>
                    <a:pt x="43293" y="40979"/>
                  </a:lnTo>
                  <a:lnTo>
                    <a:pt x="43649" y="36004"/>
                  </a:lnTo>
                  <a:lnTo>
                    <a:pt x="43545" y="33841"/>
                  </a:lnTo>
                  <a:lnTo>
                    <a:pt x="43345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/>
            <p:cNvSpPr/>
            <p:nvPr/>
          </p:nvSpPr>
          <p:spPr>
            <a:xfrm>
              <a:off x="1980011" y="2332497"/>
              <a:ext cx="43815" cy="73660"/>
            </a:xfrm>
            <a:custGeom>
              <a:avLst/>
              <a:gdLst/>
              <a:ahLst/>
              <a:cxnLst/>
              <a:rect l="l" t="t" r="r" b="b"/>
              <a:pathLst>
                <a:path w="43814" h="73660">
                  <a:moveTo>
                    <a:pt x="43649" y="36004"/>
                  </a:moveTo>
                  <a:lnTo>
                    <a:pt x="24183" y="71786"/>
                  </a:lnTo>
                  <a:lnTo>
                    <a:pt x="18581" y="73225"/>
                  </a:lnTo>
                  <a:lnTo>
                    <a:pt x="11496" y="70372"/>
                  </a:lnTo>
                  <a:lnTo>
                    <a:pt x="0" y="62903"/>
                  </a:lnTo>
                  <a:lnTo>
                    <a:pt x="5880" y="65328"/>
                  </a:lnTo>
                  <a:lnTo>
                    <a:pt x="10248" y="65862"/>
                  </a:lnTo>
                  <a:lnTo>
                    <a:pt x="35812" y="30317"/>
                  </a:lnTo>
                  <a:lnTo>
                    <a:pt x="36181" y="10780"/>
                  </a:lnTo>
                  <a:lnTo>
                    <a:pt x="36144" y="7188"/>
                  </a:lnTo>
                  <a:lnTo>
                    <a:pt x="40182" y="3136"/>
                  </a:lnTo>
                  <a:lnTo>
                    <a:pt x="43345" y="0"/>
                  </a:lnTo>
                  <a:lnTo>
                    <a:pt x="43421" y="19214"/>
                  </a:lnTo>
                  <a:lnTo>
                    <a:pt x="43478" y="29370"/>
                  </a:lnTo>
                  <a:lnTo>
                    <a:pt x="43545" y="33841"/>
                  </a:lnTo>
                  <a:lnTo>
                    <a:pt x="43649" y="36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/>
            <p:cNvSpPr/>
            <p:nvPr/>
          </p:nvSpPr>
          <p:spPr>
            <a:xfrm>
              <a:off x="1978808" y="2339625"/>
              <a:ext cx="38100" cy="59055"/>
            </a:xfrm>
            <a:custGeom>
              <a:avLst/>
              <a:gdLst/>
              <a:ahLst/>
              <a:cxnLst/>
              <a:rect l="l" t="t" r="r" b="b"/>
              <a:pathLst>
                <a:path w="38100" h="59055">
                  <a:moveTo>
                    <a:pt x="37423" y="3975"/>
                  </a:moveTo>
                  <a:lnTo>
                    <a:pt x="33464" y="3975"/>
                  </a:lnTo>
                  <a:lnTo>
                    <a:pt x="31210" y="6218"/>
                  </a:lnTo>
                  <a:lnTo>
                    <a:pt x="31111" y="12860"/>
                  </a:lnTo>
                  <a:lnTo>
                    <a:pt x="31000" y="14528"/>
                  </a:lnTo>
                  <a:lnTo>
                    <a:pt x="27682" y="29787"/>
                  </a:lnTo>
                  <a:lnTo>
                    <a:pt x="21129" y="42078"/>
                  </a:lnTo>
                  <a:lnTo>
                    <a:pt x="11762" y="50697"/>
                  </a:lnTo>
                  <a:lnTo>
                    <a:pt x="0" y="54940"/>
                  </a:lnTo>
                  <a:lnTo>
                    <a:pt x="393" y="55245"/>
                  </a:lnTo>
                  <a:lnTo>
                    <a:pt x="1206" y="55778"/>
                  </a:lnTo>
                  <a:lnTo>
                    <a:pt x="7086" y="58204"/>
                  </a:lnTo>
                  <a:lnTo>
                    <a:pt x="11912" y="58737"/>
                  </a:lnTo>
                  <a:lnTo>
                    <a:pt x="15087" y="57810"/>
                  </a:lnTo>
                  <a:lnTo>
                    <a:pt x="37079" y="26269"/>
                  </a:lnTo>
                  <a:lnTo>
                    <a:pt x="37501" y="20585"/>
                  </a:lnTo>
                  <a:lnTo>
                    <a:pt x="37423" y="3975"/>
                  </a:lnTo>
                  <a:close/>
                </a:path>
                <a:path w="38100" h="59055">
                  <a:moveTo>
                    <a:pt x="31203" y="6218"/>
                  </a:moveTo>
                  <a:lnTo>
                    <a:pt x="30772" y="6654"/>
                  </a:lnTo>
                  <a:lnTo>
                    <a:pt x="31203" y="6225"/>
                  </a:lnTo>
                  <a:close/>
                </a:path>
                <a:path w="38100" h="59055">
                  <a:moveTo>
                    <a:pt x="32261" y="5151"/>
                  </a:moveTo>
                  <a:lnTo>
                    <a:pt x="31203" y="6184"/>
                  </a:lnTo>
                  <a:lnTo>
                    <a:pt x="32261" y="5151"/>
                  </a:lnTo>
                  <a:close/>
                </a:path>
                <a:path w="38100" h="59055">
                  <a:moveTo>
                    <a:pt x="37363" y="0"/>
                  </a:moveTo>
                  <a:lnTo>
                    <a:pt x="32261" y="5151"/>
                  </a:lnTo>
                  <a:lnTo>
                    <a:pt x="33464" y="3975"/>
                  </a:lnTo>
                  <a:lnTo>
                    <a:pt x="37423" y="3975"/>
                  </a:lnTo>
                  <a:lnTo>
                    <a:pt x="37363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/>
            <p:cNvSpPr/>
            <p:nvPr/>
          </p:nvSpPr>
          <p:spPr>
            <a:xfrm>
              <a:off x="1978808" y="2339625"/>
              <a:ext cx="38100" cy="59055"/>
            </a:xfrm>
            <a:custGeom>
              <a:avLst/>
              <a:gdLst/>
              <a:ahLst/>
              <a:cxnLst/>
              <a:rect l="l" t="t" r="r" b="b"/>
              <a:pathLst>
                <a:path w="38100" h="59055">
                  <a:moveTo>
                    <a:pt x="31000" y="14528"/>
                  </a:moveTo>
                  <a:lnTo>
                    <a:pt x="31089" y="13538"/>
                  </a:lnTo>
                  <a:lnTo>
                    <a:pt x="31203" y="10045"/>
                  </a:lnTo>
                  <a:lnTo>
                    <a:pt x="31203" y="6184"/>
                  </a:lnTo>
                  <a:lnTo>
                    <a:pt x="33464" y="3975"/>
                  </a:lnTo>
                  <a:lnTo>
                    <a:pt x="30772" y="6654"/>
                  </a:lnTo>
                  <a:lnTo>
                    <a:pt x="35953" y="1422"/>
                  </a:lnTo>
                  <a:lnTo>
                    <a:pt x="37363" y="0"/>
                  </a:lnTo>
                  <a:lnTo>
                    <a:pt x="37559" y="12860"/>
                  </a:lnTo>
                  <a:lnTo>
                    <a:pt x="22155" y="54309"/>
                  </a:lnTo>
                  <a:lnTo>
                    <a:pt x="11912" y="58737"/>
                  </a:lnTo>
                  <a:lnTo>
                    <a:pt x="7086" y="58204"/>
                  </a:lnTo>
                  <a:lnTo>
                    <a:pt x="1206" y="55778"/>
                  </a:lnTo>
                  <a:lnTo>
                    <a:pt x="787" y="55511"/>
                  </a:lnTo>
                  <a:lnTo>
                    <a:pt x="393" y="55245"/>
                  </a:lnTo>
                  <a:lnTo>
                    <a:pt x="0" y="54940"/>
                  </a:lnTo>
                  <a:lnTo>
                    <a:pt x="11762" y="50697"/>
                  </a:lnTo>
                  <a:lnTo>
                    <a:pt x="21129" y="42078"/>
                  </a:lnTo>
                  <a:lnTo>
                    <a:pt x="27682" y="29787"/>
                  </a:lnTo>
                  <a:lnTo>
                    <a:pt x="31000" y="14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/>
            <p:cNvSpPr/>
            <p:nvPr/>
          </p:nvSpPr>
          <p:spPr>
            <a:xfrm>
              <a:off x="1971727" y="23945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93" y="0"/>
                  </a:moveTo>
                  <a:lnTo>
                    <a:pt x="774" y="304"/>
                  </a:lnTo>
                  <a:lnTo>
                    <a:pt x="381" y="558"/>
                  </a:lnTo>
                  <a:lnTo>
                    <a:pt x="0" y="838"/>
                  </a:lnTo>
                  <a:lnTo>
                    <a:pt x="571" y="596"/>
                  </a:lnTo>
                  <a:lnTo>
                    <a:pt x="1130" y="317"/>
                  </a:lnTo>
                  <a:lnTo>
                    <a:pt x="1651" y="63"/>
                  </a:lnTo>
                  <a:lnTo>
                    <a:pt x="1473" y="2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A5D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/>
            <p:cNvSpPr/>
            <p:nvPr/>
          </p:nvSpPr>
          <p:spPr>
            <a:xfrm>
              <a:off x="1971727" y="23945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838"/>
                  </a:moveTo>
                  <a:lnTo>
                    <a:pt x="571" y="596"/>
                  </a:lnTo>
                  <a:lnTo>
                    <a:pt x="1130" y="317"/>
                  </a:lnTo>
                  <a:lnTo>
                    <a:pt x="1651" y="63"/>
                  </a:lnTo>
                  <a:lnTo>
                    <a:pt x="1473" y="25"/>
                  </a:lnTo>
                  <a:lnTo>
                    <a:pt x="1193" y="0"/>
                  </a:lnTo>
                  <a:lnTo>
                    <a:pt x="774" y="304"/>
                  </a:lnTo>
                  <a:lnTo>
                    <a:pt x="381" y="558"/>
                  </a:lnTo>
                  <a:lnTo>
                    <a:pt x="0" y="8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/>
            <p:cNvSpPr/>
            <p:nvPr/>
          </p:nvSpPr>
          <p:spPr>
            <a:xfrm>
              <a:off x="1980032" y="2406688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465" y="17462"/>
                  </a:moveTo>
                  <a:lnTo>
                    <a:pt x="6045" y="17462"/>
                  </a:lnTo>
                  <a:lnTo>
                    <a:pt x="9918" y="17741"/>
                  </a:lnTo>
                  <a:lnTo>
                    <a:pt x="12700" y="18249"/>
                  </a:lnTo>
                  <a:lnTo>
                    <a:pt x="18465" y="19088"/>
                  </a:lnTo>
                  <a:lnTo>
                    <a:pt x="18465" y="17462"/>
                  </a:lnTo>
                  <a:close/>
                </a:path>
                <a:path w="19050" h="19685">
                  <a:moveTo>
                    <a:pt x="749" y="0"/>
                  </a:moveTo>
                  <a:lnTo>
                    <a:pt x="139" y="38"/>
                  </a:lnTo>
                  <a:lnTo>
                    <a:pt x="0" y="317"/>
                  </a:lnTo>
                  <a:lnTo>
                    <a:pt x="495" y="952"/>
                  </a:lnTo>
                  <a:lnTo>
                    <a:pt x="2044" y="7175"/>
                  </a:lnTo>
                  <a:lnTo>
                    <a:pt x="4292" y="16649"/>
                  </a:lnTo>
                  <a:lnTo>
                    <a:pt x="4516" y="17462"/>
                  </a:lnTo>
                  <a:lnTo>
                    <a:pt x="4554" y="17881"/>
                  </a:lnTo>
                  <a:lnTo>
                    <a:pt x="4711" y="18376"/>
                  </a:lnTo>
                  <a:lnTo>
                    <a:pt x="4826" y="17881"/>
                  </a:lnTo>
                  <a:lnTo>
                    <a:pt x="6045" y="17462"/>
                  </a:lnTo>
                  <a:lnTo>
                    <a:pt x="18465" y="17462"/>
                  </a:lnTo>
                  <a:lnTo>
                    <a:pt x="18426" y="16649"/>
                  </a:lnTo>
                  <a:lnTo>
                    <a:pt x="18059" y="12280"/>
                  </a:lnTo>
                  <a:lnTo>
                    <a:pt x="9309" y="736"/>
                  </a:lnTo>
                  <a:lnTo>
                    <a:pt x="4318" y="139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/>
            <p:cNvSpPr/>
            <p:nvPr/>
          </p:nvSpPr>
          <p:spPr>
            <a:xfrm>
              <a:off x="1980032" y="2406688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600" y="38"/>
                  </a:moveTo>
                  <a:lnTo>
                    <a:pt x="4318" y="139"/>
                  </a:lnTo>
                  <a:lnTo>
                    <a:pt x="9309" y="736"/>
                  </a:lnTo>
                  <a:lnTo>
                    <a:pt x="18059" y="12280"/>
                  </a:lnTo>
                  <a:lnTo>
                    <a:pt x="18275" y="14706"/>
                  </a:lnTo>
                  <a:lnTo>
                    <a:pt x="18465" y="17119"/>
                  </a:lnTo>
                  <a:lnTo>
                    <a:pt x="18465" y="19088"/>
                  </a:lnTo>
                  <a:lnTo>
                    <a:pt x="12700" y="18249"/>
                  </a:lnTo>
                  <a:lnTo>
                    <a:pt x="9918" y="17741"/>
                  </a:lnTo>
                  <a:lnTo>
                    <a:pt x="7569" y="17564"/>
                  </a:lnTo>
                  <a:lnTo>
                    <a:pt x="5041" y="16738"/>
                  </a:lnTo>
                  <a:lnTo>
                    <a:pt x="4775" y="17335"/>
                  </a:lnTo>
                  <a:lnTo>
                    <a:pt x="4533" y="17526"/>
                  </a:lnTo>
                  <a:lnTo>
                    <a:pt x="4292" y="16649"/>
                  </a:lnTo>
                  <a:lnTo>
                    <a:pt x="3784" y="14503"/>
                  </a:lnTo>
                  <a:lnTo>
                    <a:pt x="3213" y="12065"/>
                  </a:lnTo>
                  <a:lnTo>
                    <a:pt x="2044" y="7175"/>
                  </a:lnTo>
                  <a:lnTo>
                    <a:pt x="495" y="952"/>
                  </a:lnTo>
                  <a:lnTo>
                    <a:pt x="0" y="317"/>
                  </a:lnTo>
                  <a:lnTo>
                    <a:pt x="0" y="165"/>
                  </a:lnTo>
                  <a:lnTo>
                    <a:pt x="139" y="38"/>
                  </a:lnTo>
                  <a:lnTo>
                    <a:pt x="749" y="0"/>
                  </a:lnTo>
                  <a:lnTo>
                    <a:pt x="1600" y="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/>
            <p:cNvSpPr/>
            <p:nvPr/>
          </p:nvSpPr>
          <p:spPr>
            <a:xfrm>
              <a:off x="1974771" y="2402483"/>
              <a:ext cx="8255" cy="38100"/>
            </a:xfrm>
            <a:custGeom>
              <a:avLst/>
              <a:gdLst/>
              <a:ahLst/>
              <a:cxnLst/>
              <a:rect l="l" t="t" r="r" b="b"/>
              <a:pathLst>
                <a:path w="8255" h="38100">
                  <a:moveTo>
                    <a:pt x="4622" y="0"/>
                  </a:moveTo>
                  <a:lnTo>
                    <a:pt x="0" y="3467"/>
                  </a:lnTo>
                  <a:lnTo>
                    <a:pt x="342" y="35369"/>
                  </a:lnTo>
                  <a:lnTo>
                    <a:pt x="3479" y="37376"/>
                  </a:lnTo>
                  <a:lnTo>
                    <a:pt x="5143" y="37604"/>
                  </a:lnTo>
                  <a:lnTo>
                    <a:pt x="6184" y="37719"/>
                  </a:lnTo>
                  <a:lnTo>
                    <a:pt x="7683" y="37325"/>
                  </a:lnTo>
                  <a:lnTo>
                    <a:pt x="7924" y="36169"/>
                  </a:lnTo>
                  <a:lnTo>
                    <a:pt x="7865" y="35369"/>
                  </a:lnTo>
                  <a:lnTo>
                    <a:pt x="7747" y="34810"/>
                  </a:lnTo>
                  <a:lnTo>
                    <a:pt x="7289" y="34023"/>
                  </a:lnTo>
                  <a:lnTo>
                    <a:pt x="6324" y="33083"/>
                  </a:lnTo>
                  <a:lnTo>
                    <a:pt x="4826" y="31432"/>
                  </a:lnTo>
                  <a:lnTo>
                    <a:pt x="4965" y="29552"/>
                  </a:lnTo>
                  <a:lnTo>
                    <a:pt x="2997" y="9931"/>
                  </a:lnTo>
                  <a:lnTo>
                    <a:pt x="2857" y="6629"/>
                  </a:lnTo>
                  <a:lnTo>
                    <a:pt x="2641" y="3251"/>
                  </a:lnTo>
                  <a:lnTo>
                    <a:pt x="4940" y="2159"/>
                  </a:lnTo>
                  <a:lnTo>
                    <a:pt x="4775" y="825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/>
            <p:cNvSpPr/>
            <p:nvPr/>
          </p:nvSpPr>
          <p:spPr>
            <a:xfrm>
              <a:off x="1974771" y="2402483"/>
              <a:ext cx="8255" cy="38100"/>
            </a:xfrm>
            <a:custGeom>
              <a:avLst/>
              <a:gdLst/>
              <a:ahLst/>
              <a:cxnLst/>
              <a:rect l="l" t="t" r="r" b="b"/>
              <a:pathLst>
                <a:path w="8255" h="38100">
                  <a:moveTo>
                    <a:pt x="4622" y="0"/>
                  </a:moveTo>
                  <a:lnTo>
                    <a:pt x="4775" y="825"/>
                  </a:lnTo>
                  <a:lnTo>
                    <a:pt x="4940" y="2159"/>
                  </a:lnTo>
                  <a:lnTo>
                    <a:pt x="2641" y="3251"/>
                  </a:lnTo>
                  <a:lnTo>
                    <a:pt x="2857" y="6629"/>
                  </a:lnTo>
                  <a:lnTo>
                    <a:pt x="2946" y="8648"/>
                  </a:lnTo>
                  <a:lnTo>
                    <a:pt x="2997" y="9931"/>
                  </a:lnTo>
                  <a:lnTo>
                    <a:pt x="3911" y="18961"/>
                  </a:lnTo>
                  <a:lnTo>
                    <a:pt x="4495" y="24955"/>
                  </a:lnTo>
                  <a:lnTo>
                    <a:pt x="4686" y="26949"/>
                  </a:lnTo>
                  <a:lnTo>
                    <a:pt x="4864" y="28638"/>
                  </a:lnTo>
                  <a:lnTo>
                    <a:pt x="4965" y="29552"/>
                  </a:lnTo>
                  <a:lnTo>
                    <a:pt x="4826" y="31432"/>
                  </a:lnTo>
                  <a:lnTo>
                    <a:pt x="6324" y="33083"/>
                  </a:lnTo>
                  <a:lnTo>
                    <a:pt x="7289" y="34023"/>
                  </a:lnTo>
                  <a:lnTo>
                    <a:pt x="7747" y="34810"/>
                  </a:lnTo>
                  <a:lnTo>
                    <a:pt x="7886" y="35433"/>
                  </a:lnTo>
                  <a:lnTo>
                    <a:pt x="7924" y="35648"/>
                  </a:lnTo>
                  <a:lnTo>
                    <a:pt x="7924" y="35801"/>
                  </a:lnTo>
                  <a:lnTo>
                    <a:pt x="7962" y="35953"/>
                  </a:lnTo>
                  <a:lnTo>
                    <a:pt x="7924" y="36131"/>
                  </a:lnTo>
                  <a:lnTo>
                    <a:pt x="7683" y="37325"/>
                  </a:lnTo>
                  <a:lnTo>
                    <a:pt x="6184" y="37719"/>
                  </a:lnTo>
                  <a:lnTo>
                    <a:pt x="5143" y="37604"/>
                  </a:lnTo>
                  <a:lnTo>
                    <a:pt x="3479" y="37376"/>
                  </a:lnTo>
                  <a:lnTo>
                    <a:pt x="342" y="35369"/>
                  </a:lnTo>
                  <a:lnTo>
                    <a:pt x="0" y="3467"/>
                  </a:lnTo>
                  <a:lnTo>
                    <a:pt x="46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/>
            <p:cNvSpPr/>
            <p:nvPr/>
          </p:nvSpPr>
          <p:spPr>
            <a:xfrm>
              <a:off x="1977411" y="2404648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072" y="27266"/>
                  </a:moveTo>
                  <a:lnTo>
                    <a:pt x="2832" y="27266"/>
                  </a:lnTo>
                  <a:lnTo>
                    <a:pt x="3543" y="27381"/>
                  </a:lnTo>
                  <a:lnTo>
                    <a:pt x="4965" y="27762"/>
                  </a:lnTo>
                  <a:lnTo>
                    <a:pt x="6172" y="28016"/>
                  </a:lnTo>
                  <a:lnTo>
                    <a:pt x="7734" y="28498"/>
                  </a:lnTo>
                  <a:lnTo>
                    <a:pt x="10045" y="28575"/>
                  </a:lnTo>
                  <a:lnTo>
                    <a:pt x="11569" y="28689"/>
                  </a:lnTo>
                  <a:lnTo>
                    <a:pt x="12128" y="28282"/>
                  </a:lnTo>
                  <a:lnTo>
                    <a:pt x="12072" y="27266"/>
                  </a:lnTo>
                  <a:close/>
                </a:path>
                <a:path w="12700" h="29210">
                  <a:moveTo>
                    <a:pt x="2298" y="0"/>
                  </a:moveTo>
                  <a:lnTo>
                    <a:pt x="0" y="1079"/>
                  </a:lnTo>
                  <a:lnTo>
                    <a:pt x="215" y="4457"/>
                  </a:lnTo>
                  <a:lnTo>
                    <a:pt x="368" y="7759"/>
                  </a:lnTo>
                  <a:lnTo>
                    <a:pt x="2044" y="24777"/>
                  </a:lnTo>
                  <a:lnTo>
                    <a:pt x="2400" y="28194"/>
                  </a:lnTo>
                  <a:lnTo>
                    <a:pt x="2832" y="27266"/>
                  </a:lnTo>
                  <a:lnTo>
                    <a:pt x="12072" y="27266"/>
                  </a:lnTo>
                  <a:lnTo>
                    <a:pt x="12001" y="25971"/>
                  </a:lnTo>
                  <a:lnTo>
                    <a:pt x="9398" y="23279"/>
                  </a:lnTo>
                  <a:lnTo>
                    <a:pt x="8356" y="21780"/>
                  </a:lnTo>
                  <a:lnTo>
                    <a:pt x="7835" y="20993"/>
                  </a:lnTo>
                  <a:lnTo>
                    <a:pt x="7162" y="19558"/>
                  </a:lnTo>
                  <a:lnTo>
                    <a:pt x="6921" y="18681"/>
                  </a:lnTo>
                  <a:lnTo>
                    <a:pt x="4660" y="9220"/>
                  </a:lnTo>
                  <a:lnTo>
                    <a:pt x="3124" y="2984"/>
                  </a:lnTo>
                  <a:lnTo>
                    <a:pt x="2578" y="2298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/>
            <p:cNvSpPr/>
            <p:nvPr/>
          </p:nvSpPr>
          <p:spPr>
            <a:xfrm>
              <a:off x="1977411" y="2404648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2298" y="0"/>
                  </a:moveTo>
                  <a:lnTo>
                    <a:pt x="2400" y="673"/>
                  </a:lnTo>
                  <a:lnTo>
                    <a:pt x="2501" y="1358"/>
                  </a:lnTo>
                  <a:lnTo>
                    <a:pt x="2616" y="2209"/>
                  </a:lnTo>
                  <a:lnTo>
                    <a:pt x="2616" y="2349"/>
                  </a:lnTo>
                  <a:lnTo>
                    <a:pt x="3124" y="2984"/>
                  </a:lnTo>
                  <a:lnTo>
                    <a:pt x="4660" y="9220"/>
                  </a:lnTo>
                  <a:lnTo>
                    <a:pt x="5829" y="14097"/>
                  </a:lnTo>
                  <a:lnTo>
                    <a:pt x="6413" y="16535"/>
                  </a:lnTo>
                  <a:lnTo>
                    <a:pt x="7162" y="19507"/>
                  </a:lnTo>
                  <a:lnTo>
                    <a:pt x="7366" y="20383"/>
                  </a:lnTo>
                  <a:lnTo>
                    <a:pt x="7581" y="20942"/>
                  </a:lnTo>
                  <a:lnTo>
                    <a:pt x="12001" y="25971"/>
                  </a:lnTo>
                  <a:lnTo>
                    <a:pt x="12090" y="27609"/>
                  </a:lnTo>
                  <a:lnTo>
                    <a:pt x="12128" y="28282"/>
                  </a:lnTo>
                  <a:lnTo>
                    <a:pt x="11569" y="28689"/>
                  </a:lnTo>
                  <a:lnTo>
                    <a:pt x="10045" y="28575"/>
                  </a:lnTo>
                  <a:lnTo>
                    <a:pt x="7734" y="28498"/>
                  </a:lnTo>
                  <a:lnTo>
                    <a:pt x="6172" y="28016"/>
                  </a:lnTo>
                  <a:lnTo>
                    <a:pt x="4965" y="27762"/>
                  </a:lnTo>
                  <a:lnTo>
                    <a:pt x="3543" y="27381"/>
                  </a:lnTo>
                  <a:lnTo>
                    <a:pt x="2832" y="27266"/>
                  </a:lnTo>
                  <a:lnTo>
                    <a:pt x="2400" y="28194"/>
                  </a:lnTo>
                  <a:lnTo>
                    <a:pt x="2324" y="27889"/>
                  </a:lnTo>
                  <a:lnTo>
                    <a:pt x="2324" y="27381"/>
                  </a:lnTo>
                  <a:lnTo>
                    <a:pt x="2222" y="26479"/>
                  </a:lnTo>
                  <a:lnTo>
                    <a:pt x="2044" y="24777"/>
                  </a:lnTo>
                  <a:lnTo>
                    <a:pt x="1854" y="22783"/>
                  </a:lnTo>
                  <a:lnTo>
                    <a:pt x="1270" y="16789"/>
                  </a:lnTo>
                  <a:lnTo>
                    <a:pt x="368" y="7759"/>
                  </a:lnTo>
                  <a:lnTo>
                    <a:pt x="304" y="6477"/>
                  </a:lnTo>
                  <a:lnTo>
                    <a:pt x="215" y="4457"/>
                  </a:lnTo>
                  <a:lnTo>
                    <a:pt x="0" y="1079"/>
                  </a:lnTo>
                  <a:lnTo>
                    <a:pt x="229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/>
            <p:cNvSpPr/>
            <p:nvPr/>
          </p:nvSpPr>
          <p:spPr>
            <a:xfrm>
              <a:off x="2010101" y="2321646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24079" y="0"/>
                  </a:moveTo>
                  <a:lnTo>
                    <a:pt x="0" y="24168"/>
                  </a:lnTo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/>
            <p:cNvSpPr/>
            <p:nvPr/>
          </p:nvSpPr>
          <p:spPr>
            <a:xfrm>
              <a:off x="2010101" y="2321646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0" y="24168"/>
                  </a:moveTo>
                  <a:lnTo>
                    <a:pt x="240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/>
            <p:cNvSpPr/>
            <p:nvPr/>
          </p:nvSpPr>
          <p:spPr>
            <a:xfrm>
              <a:off x="1984448" y="24233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4695" y="6913"/>
                  </a:moveTo>
                  <a:lnTo>
                    <a:pt x="5054" y="8902"/>
                  </a:lnTo>
                  <a:lnTo>
                    <a:pt x="5054" y="7264"/>
                  </a:lnTo>
                  <a:lnTo>
                    <a:pt x="4695" y="6913"/>
                  </a:lnTo>
                  <a:close/>
                </a:path>
                <a:path w="5080" h="9525">
                  <a:moveTo>
                    <a:pt x="330" y="0"/>
                  </a:moveTo>
                  <a:lnTo>
                    <a:pt x="457" y="495"/>
                  </a:lnTo>
                  <a:lnTo>
                    <a:pt x="279" y="622"/>
                  </a:lnTo>
                  <a:lnTo>
                    <a:pt x="0" y="1003"/>
                  </a:lnTo>
                  <a:lnTo>
                    <a:pt x="165" y="1676"/>
                  </a:lnTo>
                  <a:lnTo>
                    <a:pt x="1650" y="3936"/>
                  </a:lnTo>
                  <a:lnTo>
                    <a:pt x="4695" y="6913"/>
                  </a:lnTo>
                  <a:lnTo>
                    <a:pt x="4152" y="3936"/>
                  </a:lnTo>
                  <a:lnTo>
                    <a:pt x="3505" y="939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BC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/>
            <p:cNvSpPr/>
            <p:nvPr/>
          </p:nvSpPr>
          <p:spPr>
            <a:xfrm>
              <a:off x="1984448" y="24233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279" y="622"/>
                  </a:moveTo>
                  <a:lnTo>
                    <a:pt x="457" y="495"/>
                  </a:lnTo>
                  <a:lnTo>
                    <a:pt x="330" y="0"/>
                  </a:lnTo>
                  <a:lnTo>
                    <a:pt x="3505" y="939"/>
                  </a:lnTo>
                  <a:lnTo>
                    <a:pt x="4190" y="4114"/>
                  </a:lnTo>
                  <a:lnTo>
                    <a:pt x="5054" y="8902"/>
                  </a:lnTo>
                  <a:lnTo>
                    <a:pt x="5054" y="7264"/>
                  </a:lnTo>
                  <a:lnTo>
                    <a:pt x="1650" y="3936"/>
                  </a:lnTo>
                  <a:lnTo>
                    <a:pt x="660" y="2412"/>
                  </a:lnTo>
                  <a:lnTo>
                    <a:pt x="165" y="1676"/>
                  </a:lnTo>
                  <a:lnTo>
                    <a:pt x="0" y="1003"/>
                  </a:lnTo>
                  <a:lnTo>
                    <a:pt x="279" y="6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/>
            <p:cNvSpPr/>
            <p:nvPr/>
          </p:nvSpPr>
          <p:spPr>
            <a:xfrm>
              <a:off x="1979734" y="243190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31" y="0"/>
                  </a:moveTo>
                  <a:lnTo>
                    <a:pt x="0" y="939"/>
                  </a:lnTo>
                  <a:lnTo>
                    <a:pt x="177" y="1435"/>
                  </a:lnTo>
                  <a:lnTo>
                    <a:pt x="584" y="3035"/>
                  </a:lnTo>
                  <a:lnTo>
                    <a:pt x="1320" y="3670"/>
                  </a:lnTo>
                  <a:lnTo>
                    <a:pt x="2285" y="4597"/>
                  </a:lnTo>
                  <a:lnTo>
                    <a:pt x="2781" y="5435"/>
                  </a:lnTo>
                  <a:lnTo>
                    <a:pt x="2933" y="6057"/>
                  </a:lnTo>
                  <a:lnTo>
                    <a:pt x="2832" y="4572"/>
                  </a:lnTo>
                  <a:lnTo>
                    <a:pt x="2717" y="2425"/>
                  </a:lnTo>
                  <a:lnTo>
                    <a:pt x="2654" y="508"/>
                  </a:lnTo>
                  <a:lnTo>
                    <a:pt x="1168" y="12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23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/>
            <p:cNvSpPr/>
            <p:nvPr/>
          </p:nvSpPr>
          <p:spPr>
            <a:xfrm>
              <a:off x="1979734" y="243190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79" y="1803"/>
                  </a:moveTo>
                  <a:lnTo>
                    <a:pt x="177" y="1435"/>
                  </a:lnTo>
                  <a:lnTo>
                    <a:pt x="0" y="939"/>
                  </a:lnTo>
                  <a:lnTo>
                    <a:pt x="431" y="0"/>
                  </a:lnTo>
                  <a:lnTo>
                    <a:pt x="1168" y="127"/>
                  </a:lnTo>
                  <a:lnTo>
                    <a:pt x="2654" y="508"/>
                  </a:lnTo>
                  <a:lnTo>
                    <a:pt x="2717" y="2425"/>
                  </a:lnTo>
                  <a:lnTo>
                    <a:pt x="2832" y="4572"/>
                  </a:lnTo>
                  <a:lnTo>
                    <a:pt x="2933" y="6057"/>
                  </a:lnTo>
                  <a:lnTo>
                    <a:pt x="2781" y="5435"/>
                  </a:lnTo>
                  <a:lnTo>
                    <a:pt x="2285" y="4597"/>
                  </a:lnTo>
                  <a:lnTo>
                    <a:pt x="1320" y="3670"/>
                  </a:lnTo>
                  <a:lnTo>
                    <a:pt x="584" y="3035"/>
                  </a:lnTo>
                  <a:lnTo>
                    <a:pt x="279" y="18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/>
            <p:cNvSpPr/>
            <p:nvPr/>
          </p:nvSpPr>
          <p:spPr>
            <a:xfrm>
              <a:off x="1951619" y="2406688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7691" y="0"/>
                  </a:moveTo>
                  <a:lnTo>
                    <a:pt x="14109" y="139"/>
                  </a:lnTo>
                  <a:lnTo>
                    <a:pt x="9118" y="736"/>
                  </a:lnTo>
                  <a:lnTo>
                    <a:pt x="393" y="12280"/>
                  </a:lnTo>
                  <a:lnTo>
                    <a:pt x="215" y="14706"/>
                  </a:lnTo>
                  <a:lnTo>
                    <a:pt x="0" y="17119"/>
                  </a:lnTo>
                  <a:lnTo>
                    <a:pt x="0" y="19088"/>
                  </a:lnTo>
                  <a:lnTo>
                    <a:pt x="5791" y="18249"/>
                  </a:lnTo>
                  <a:lnTo>
                    <a:pt x="8585" y="17741"/>
                  </a:lnTo>
                  <a:lnTo>
                    <a:pt x="12407" y="17462"/>
                  </a:lnTo>
                  <a:lnTo>
                    <a:pt x="13959" y="17462"/>
                  </a:lnTo>
                  <a:lnTo>
                    <a:pt x="15227" y="12065"/>
                  </a:lnTo>
                  <a:lnTo>
                    <a:pt x="16421" y="7175"/>
                  </a:lnTo>
                  <a:lnTo>
                    <a:pt x="17970" y="952"/>
                  </a:lnTo>
                  <a:lnTo>
                    <a:pt x="18427" y="317"/>
                  </a:lnTo>
                  <a:lnTo>
                    <a:pt x="18351" y="38"/>
                  </a:lnTo>
                  <a:lnTo>
                    <a:pt x="17691" y="0"/>
                  </a:lnTo>
                  <a:close/>
                </a:path>
                <a:path w="19050" h="19685">
                  <a:moveTo>
                    <a:pt x="13959" y="17462"/>
                  </a:moveTo>
                  <a:lnTo>
                    <a:pt x="12407" y="17462"/>
                  </a:lnTo>
                  <a:lnTo>
                    <a:pt x="13588" y="17881"/>
                  </a:lnTo>
                  <a:lnTo>
                    <a:pt x="13728" y="18376"/>
                  </a:lnTo>
                  <a:lnTo>
                    <a:pt x="13959" y="17462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/>
            <p:cNvSpPr/>
            <p:nvPr/>
          </p:nvSpPr>
          <p:spPr>
            <a:xfrm>
              <a:off x="1951619" y="2406688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6840" y="38"/>
                  </a:moveTo>
                  <a:lnTo>
                    <a:pt x="14109" y="139"/>
                  </a:lnTo>
                  <a:lnTo>
                    <a:pt x="9118" y="736"/>
                  </a:lnTo>
                  <a:lnTo>
                    <a:pt x="393" y="12280"/>
                  </a:lnTo>
                  <a:lnTo>
                    <a:pt x="215" y="14706"/>
                  </a:lnTo>
                  <a:lnTo>
                    <a:pt x="0" y="17119"/>
                  </a:lnTo>
                  <a:lnTo>
                    <a:pt x="0" y="19088"/>
                  </a:lnTo>
                  <a:lnTo>
                    <a:pt x="5791" y="18249"/>
                  </a:lnTo>
                  <a:lnTo>
                    <a:pt x="8585" y="17741"/>
                  </a:lnTo>
                  <a:lnTo>
                    <a:pt x="10845" y="17564"/>
                  </a:lnTo>
                  <a:lnTo>
                    <a:pt x="13411" y="16738"/>
                  </a:lnTo>
                  <a:lnTo>
                    <a:pt x="13665" y="17335"/>
                  </a:lnTo>
                  <a:lnTo>
                    <a:pt x="13944" y="17526"/>
                  </a:lnTo>
                  <a:lnTo>
                    <a:pt x="14147" y="16649"/>
                  </a:lnTo>
                  <a:lnTo>
                    <a:pt x="14643" y="14503"/>
                  </a:lnTo>
                  <a:lnTo>
                    <a:pt x="15227" y="12065"/>
                  </a:lnTo>
                  <a:lnTo>
                    <a:pt x="16421" y="7175"/>
                  </a:lnTo>
                  <a:lnTo>
                    <a:pt x="17970" y="952"/>
                  </a:lnTo>
                  <a:lnTo>
                    <a:pt x="18427" y="317"/>
                  </a:lnTo>
                  <a:lnTo>
                    <a:pt x="18478" y="165"/>
                  </a:lnTo>
                  <a:lnTo>
                    <a:pt x="18351" y="38"/>
                  </a:lnTo>
                  <a:lnTo>
                    <a:pt x="17691" y="0"/>
                  </a:lnTo>
                  <a:lnTo>
                    <a:pt x="16840" y="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/>
            <p:cNvSpPr/>
            <p:nvPr/>
          </p:nvSpPr>
          <p:spPr>
            <a:xfrm>
              <a:off x="1967386" y="2402483"/>
              <a:ext cx="8255" cy="38100"/>
            </a:xfrm>
            <a:custGeom>
              <a:avLst/>
              <a:gdLst/>
              <a:ahLst/>
              <a:cxnLst/>
              <a:rect l="l" t="t" r="r" b="b"/>
              <a:pathLst>
                <a:path w="8255" h="38100">
                  <a:moveTo>
                    <a:pt x="3340" y="0"/>
                  </a:moveTo>
                  <a:lnTo>
                    <a:pt x="3009" y="2159"/>
                  </a:lnTo>
                  <a:lnTo>
                    <a:pt x="5321" y="3251"/>
                  </a:lnTo>
                  <a:lnTo>
                    <a:pt x="4991" y="8648"/>
                  </a:lnTo>
                  <a:lnTo>
                    <a:pt x="4965" y="9931"/>
                  </a:lnTo>
                  <a:lnTo>
                    <a:pt x="4025" y="18961"/>
                  </a:lnTo>
                  <a:lnTo>
                    <a:pt x="2959" y="29552"/>
                  </a:lnTo>
                  <a:lnTo>
                    <a:pt x="3111" y="31432"/>
                  </a:lnTo>
                  <a:lnTo>
                    <a:pt x="1625" y="33083"/>
                  </a:lnTo>
                  <a:lnTo>
                    <a:pt x="673" y="34023"/>
                  </a:lnTo>
                  <a:lnTo>
                    <a:pt x="203" y="34810"/>
                  </a:lnTo>
                  <a:lnTo>
                    <a:pt x="54" y="35369"/>
                  </a:lnTo>
                  <a:lnTo>
                    <a:pt x="0" y="36169"/>
                  </a:lnTo>
                  <a:lnTo>
                    <a:pt x="266" y="37325"/>
                  </a:lnTo>
                  <a:lnTo>
                    <a:pt x="1816" y="37719"/>
                  </a:lnTo>
                  <a:lnTo>
                    <a:pt x="2819" y="37604"/>
                  </a:lnTo>
                  <a:lnTo>
                    <a:pt x="4470" y="37376"/>
                  </a:lnTo>
                  <a:lnTo>
                    <a:pt x="7508" y="35433"/>
                  </a:lnTo>
                  <a:lnTo>
                    <a:pt x="7630" y="33083"/>
                  </a:lnTo>
                  <a:lnTo>
                    <a:pt x="7924" y="3467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/>
            <p:cNvSpPr/>
            <p:nvPr/>
          </p:nvSpPr>
          <p:spPr>
            <a:xfrm>
              <a:off x="1967386" y="2402483"/>
              <a:ext cx="8255" cy="38100"/>
            </a:xfrm>
            <a:custGeom>
              <a:avLst/>
              <a:gdLst/>
              <a:ahLst/>
              <a:cxnLst/>
              <a:rect l="l" t="t" r="r" b="b"/>
              <a:pathLst>
                <a:path w="8255" h="38100">
                  <a:moveTo>
                    <a:pt x="3340" y="0"/>
                  </a:moveTo>
                  <a:lnTo>
                    <a:pt x="3213" y="825"/>
                  </a:lnTo>
                  <a:lnTo>
                    <a:pt x="3009" y="2159"/>
                  </a:lnTo>
                  <a:lnTo>
                    <a:pt x="5321" y="3251"/>
                  </a:lnTo>
                  <a:lnTo>
                    <a:pt x="5118" y="6629"/>
                  </a:lnTo>
                  <a:lnTo>
                    <a:pt x="4991" y="8648"/>
                  </a:lnTo>
                  <a:lnTo>
                    <a:pt x="4965" y="9931"/>
                  </a:lnTo>
                  <a:lnTo>
                    <a:pt x="4025" y="18961"/>
                  </a:lnTo>
                  <a:lnTo>
                    <a:pt x="3429" y="24955"/>
                  </a:lnTo>
                  <a:lnTo>
                    <a:pt x="3225" y="26949"/>
                  </a:lnTo>
                  <a:lnTo>
                    <a:pt x="3060" y="28638"/>
                  </a:lnTo>
                  <a:lnTo>
                    <a:pt x="2959" y="29552"/>
                  </a:lnTo>
                  <a:lnTo>
                    <a:pt x="3111" y="31432"/>
                  </a:lnTo>
                  <a:lnTo>
                    <a:pt x="1625" y="33083"/>
                  </a:lnTo>
                  <a:lnTo>
                    <a:pt x="673" y="34023"/>
                  </a:lnTo>
                  <a:lnTo>
                    <a:pt x="203" y="34810"/>
                  </a:lnTo>
                  <a:lnTo>
                    <a:pt x="38" y="35433"/>
                  </a:lnTo>
                  <a:lnTo>
                    <a:pt x="38" y="35648"/>
                  </a:lnTo>
                  <a:lnTo>
                    <a:pt x="0" y="35801"/>
                  </a:lnTo>
                  <a:lnTo>
                    <a:pt x="0" y="35953"/>
                  </a:lnTo>
                  <a:lnTo>
                    <a:pt x="0" y="36169"/>
                  </a:lnTo>
                  <a:lnTo>
                    <a:pt x="266" y="37325"/>
                  </a:lnTo>
                  <a:lnTo>
                    <a:pt x="1816" y="37719"/>
                  </a:lnTo>
                  <a:lnTo>
                    <a:pt x="2819" y="37604"/>
                  </a:lnTo>
                  <a:lnTo>
                    <a:pt x="4470" y="37376"/>
                  </a:lnTo>
                  <a:lnTo>
                    <a:pt x="7607" y="35369"/>
                  </a:lnTo>
                  <a:lnTo>
                    <a:pt x="7924" y="3467"/>
                  </a:lnTo>
                  <a:lnTo>
                    <a:pt x="334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/>
            <p:cNvSpPr/>
            <p:nvPr/>
          </p:nvSpPr>
          <p:spPr>
            <a:xfrm>
              <a:off x="1960563" y="2404648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829" y="0"/>
                  </a:moveTo>
                  <a:lnTo>
                    <a:pt x="9525" y="2209"/>
                  </a:lnTo>
                  <a:lnTo>
                    <a:pt x="9525" y="2349"/>
                  </a:lnTo>
                  <a:lnTo>
                    <a:pt x="9017" y="2984"/>
                  </a:lnTo>
                  <a:lnTo>
                    <a:pt x="7467" y="9220"/>
                  </a:lnTo>
                  <a:lnTo>
                    <a:pt x="4991" y="19558"/>
                  </a:lnTo>
                  <a:lnTo>
                    <a:pt x="4292" y="20993"/>
                  </a:lnTo>
                  <a:lnTo>
                    <a:pt x="3771" y="21780"/>
                  </a:lnTo>
                  <a:lnTo>
                    <a:pt x="2705" y="23279"/>
                  </a:lnTo>
                  <a:lnTo>
                    <a:pt x="114" y="25971"/>
                  </a:lnTo>
                  <a:lnTo>
                    <a:pt x="0" y="28282"/>
                  </a:lnTo>
                  <a:lnTo>
                    <a:pt x="533" y="28689"/>
                  </a:lnTo>
                  <a:lnTo>
                    <a:pt x="2044" y="28575"/>
                  </a:lnTo>
                  <a:lnTo>
                    <a:pt x="4381" y="28498"/>
                  </a:lnTo>
                  <a:lnTo>
                    <a:pt x="6007" y="28016"/>
                  </a:lnTo>
                  <a:lnTo>
                    <a:pt x="7137" y="27762"/>
                  </a:lnTo>
                  <a:lnTo>
                    <a:pt x="8636" y="27381"/>
                  </a:lnTo>
                  <a:lnTo>
                    <a:pt x="9321" y="27266"/>
                  </a:lnTo>
                  <a:lnTo>
                    <a:pt x="9793" y="27266"/>
                  </a:lnTo>
                  <a:lnTo>
                    <a:pt x="9943" y="25971"/>
                  </a:lnTo>
                  <a:lnTo>
                    <a:pt x="10858" y="16789"/>
                  </a:lnTo>
                  <a:lnTo>
                    <a:pt x="11785" y="7759"/>
                  </a:lnTo>
                  <a:lnTo>
                    <a:pt x="11811" y="6477"/>
                  </a:lnTo>
                  <a:lnTo>
                    <a:pt x="12153" y="1079"/>
                  </a:lnTo>
                  <a:lnTo>
                    <a:pt x="9829" y="0"/>
                  </a:lnTo>
                  <a:close/>
                </a:path>
                <a:path w="12700" h="29210">
                  <a:moveTo>
                    <a:pt x="9793" y="27266"/>
                  </a:moveTo>
                  <a:lnTo>
                    <a:pt x="9321" y="27266"/>
                  </a:lnTo>
                  <a:lnTo>
                    <a:pt x="9715" y="28194"/>
                  </a:lnTo>
                  <a:lnTo>
                    <a:pt x="9793" y="27266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/>
            <p:cNvSpPr/>
            <p:nvPr/>
          </p:nvSpPr>
          <p:spPr>
            <a:xfrm>
              <a:off x="1960563" y="2404648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829" y="0"/>
                  </a:moveTo>
                  <a:lnTo>
                    <a:pt x="9753" y="673"/>
                  </a:lnTo>
                  <a:lnTo>
                    <a:pt x="9639" y="1358"/>
                  </a:lnTo>
                  <a:lnTo>
                    <a:pt x="9525" y="2209"/>
                  </a:lnTo>
                  <a:lnTo>
                    <a:pt x="9525" y="2349"/>
                  </a:lnTo>
                  <a:lnTo>
                    <a:pt x="4991" y="19507"/>
                  </a:lnTo>
                  <a:lnTo>
                    <a:pt x="4775" y="20383"/>
                  </a:lnTo>
                  <a:lnTo>
                    <a:pt x="4508" y="20942"/>
                  </a:lnTo>
                  <a:lnTo>
                    <a:pt x="114" y="25971"/>
                  </a:lnTo>
                  <a:lnTo>
                    <a:pt x="50" y="27609"/>
                  </a:lnTo>
                  <a:lnTo>
                    <a:pt x="0" y="28282"/>
                  </a:lnTo>
                  <a:lnTo>
                    <a:pt x="533" y="28689"/>
                  </a:lnTo>
                  <a:lnTo>
                    <a:pt x="2044" y="28575"/>
                  </a:lnTo>
                  <a:lnTo>
                    <a:pt x="4381" y="28498"/>
                  </a:lnTo>
                  <a:lnTo>
                    <a:pt x="6007" y="28016"/>
                  </a:lnTo>
                  <a:lnTo>
                    <a:pt x="7137" y="27762"/>
                  </a:lnTo>
                  <a:lnTo>
                    <a:pt x="8636" y="27381"/>
                  </a:lnTo>
                  <a:lnTo>
                    <a:pt x="9321" y="27266"/>
                  </a:lnTo>
                  <a:lnTo>
                    <a:pt x="9715" y="28194"/>
                  </a:lnTo>
                  <a:lnTo>
                    <a:pt x="9779" y="27889"/>
                  </a:lnTo>
                  <a:lnTo>
                    <a:pt x="9779" y="27381"/>
                  </a:lnTo>
                  <a:lnTo>
                    <a:pt x="9893" y="26479"/>
                  </a:lnTo>
                  <a:lnTo>
                    <a:pt x="10058" y="24777"/>
                  </a:lnTo>
                  <a:lnTo>
                    <a:pt x="10248" y="22783"/>
                  </a:lnTo>
                  <a:lnTo>
                    <a:pt x="10858" y="16789"/>
                  </a:lnTo>
                  <a:lnTo>
                    <a:pt x="11785" y="7759"/>
                  </a:lnTo>
                  <a:lnTo>
                    <a:pt x="11811" y="6477"/>
                  </a:lnTo>
                  <a:lnTo>
                    <a:pt x="11938" y="4457"/>
                  </a:lnTo>
                  <a:lnTo>
                    <a:pt x="12153" y="1079"/>
                  </a:lnTo>
                  <a:lnTo>
                    <a:pt x="98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/>
            <p:cNvSpPr/>
            <p:nvPr/>
          </p:nvSpPr>
          <p:spPr>
            <a:xfrm>
              <a:off x="1960612" y="24233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339" y="6932"/>
                  </a:moveTo>
                  <a:lnTo>
                    <a:pt x="0" y="7264"/>
                  </a:lnTo>
                  <a:lnTo>
                    <a:pt x="0" y="8902"/>
                  </a:lnTo>
                  <a:lnTo>
                    <a:pt x="339" y="6932"/>
                  </a:lnTo>
                  <a:close/>
                </a:path>
                <a:path w="5080" h="9525">
                  <a:moveTo>
                    <a:pt x="4724" y="0"/>
                  </a:moveTo>
                  <a:lnTo>
                    <a:pt x="1524" y="939"/>
                  </a:lnTo>
                  <a:lnTo>
                    <a:pt x="825" y="4114"/>
                  </a:lnTo>
                  <a:lnTo>
                    <a:pt x="339" y="6932"/>
                  </a:lnTo>
                  <a:lnTo>
                    <a:pt x="3403" y="3936"/>
                  </a:lnTo>
                  <a:lnTo>
                    <a:pt x="4864" y="1676"/>
                  </a:lnTo>
                  <a:lnTo>
                    <a:pt x="4963" y="939"/>
                  </a:lnTo>
                  <a:lnTo>
                    <a:pt x="4762" y="622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EBC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/>
            <p:cNvSpPr/>
            <p:nvPr/>
          </p:nvSpPr>
          <p:spPr>
            <a:xfrm>
              <a:off x="1960612" y="242335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4762" y="622"/>
                  </a:moveTo>
                  <a:lnTo>
                    <a:pt x="4597" y="495"/>
                  </a:lnTo>
                  <a:lnTo>
                    <a:pt x="4724" y="0"/>
                  </a:lnTo>
                  <a:lnTo>
                    <a:pt x="1524" y="939"/>
                  </a:lnTo>
                  <a:lnTo>
                    <a:pt x="825" y="4114"/>
                  </a:lnTo>
                  <a:lnTo>
                    <a:pt x="0" y="8902"/>
                  </a:lnTo>
                  <a:lnTo>
                    <a:pt x="0" y="7264"/>
                  </a:lnTo>
                  <a:lnTo>
                    <a:pt x="3403" y="3936"/>
                  </a:lnTo>
                  <a:lnTo>
                    <a:pt x="4381" y="2412"/>
                  </a:lnTo>
                  <a:lnTo>
                    <a:pt x="4864" y="1676"/>
                  </a:lnTo>
                  <a:lnTo>
                    <a:pt x="5003" y="1003"/>
                  </a:lnTo>
                  <a:lnTo>
                    <a:pt x="4762" y="6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/>
            <p:cNvSpPr/>
            <p:nvPr/>
          </p:nvSpPr>
          <p:spPr>
            <a:xfrm>
              <a:off x="1967429" y="243190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01" y="0"/>
                  </a:moveTo>
                  <a:lnTo>
                    <a:pt x="1778" y="127"/>
                  </a:lnTo>
                  <a:lnTo>
                    <a:pt x="317" y="508"/>
                  </a:lnTo>
                  <a:lnTo>
                    <a:pt x="179" y="3670"/>
                  </a:lnTo>
                  <a:lnTo>
                    <a:pt x="0" y="6057"/>
                  </a:lnTo>
                  <a:lnTo>
                    <a:pt x="165" y="5435"/>
                  </a:lnTo>
                  <a:lnTo>
                    <a:pt x="674" y="4572"/>
                  </a:lnTo>
                  <a:lnTo>
                    <a:pt x="1612" y="3670"/>
                  </a:lnTo>
                  <a:lnTo>
                    <a:pt x="2349" y="3035"/>
                  </a:lnTo>
                  <a:lnTo>
                    <a:pt x="2667" y="1803"/>
                  </a:lnTo>
                  <a:lnTo>
                    <a:pt x="2921" y="93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223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/>
            <p:cNvSpPr/>
            <p:nvPr/>
          </p:nvSpPr>
          <p:spPr>
            <a:xfrm>
              <a:off x="1967429" y="243190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667" y="1803"/>
                  </a:moveTo>
                  <a:lnTo>
                    <a:pt x="2781" y="1435"/>
                  </a:lnTo>
                  <a:lnTo>
                    <a:pt x="2921" y="939"/>
                  </a:lnTo>
                  <a:lnTo>
                    <a:pt x="2501" y="0"/>
                  </a:lnTo>
                  <a:lnTo>
                    <a:pt x="1778" y="127"/>
                  </a:lnTo>
                  <a:lnTo>
                    <a:pt x="317" y="508"/>
                  </a:lnTo>
                  <a:lnTo>
                    <a:pt x="228" y="2425"/>
                  </a:lnTo>
                  <a:lnTo>
                    <a:pt x="139" y="4572"/>
                  </a:lnTo>
                  <a:lnTo>
                    <a:pt x="0" y="6057"/>
                  </a:lnTo>
                  <a:lnTo>
                    <a:pt x="165" y="5435"/>
                  </a:lnTo>
                  <a:lnTo>
                    <a:pt x="647" y="4597"/>
                  </a:lnTo>
                  <a:lnTo>
                    <a:pt x="1612" y="3670"/>
                  </a:lnTo>
                  <a:lnTo>
                    <a:pt x="2349" y="3035"/>
                  </a:lnTo>
                  <a:lnTo>
                    <a:pt x="2667" y="18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/>
            <p:cNvSpPr/>
            <p:nvPr/>
          </p:nvSpPr>
          <p:spPr>
            <a:xfrm>
              <a:off x="1969921" y="2291684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30" h="13969">
                  <a:moveTo>
                    <a:pt x="6731" y="0"/>
                  </a:moveTo>
                  <a:lnTo>
                    <a:pt x="3733" y="4076"/>
                  </a:lnTo>
                  <a:lnTo>
                    <a:pt x="3644" y="4445"/>
                  </a:lnTo>
                  <a:lnTo>
                    <a:pt x="0" y="12852"/>
                  </a:lnTo>
                  <a:lnTo>
                    <a:pt x="1270" y="13639"/>
                  </a:lnTo>
                  <a:lnTo>
                    <a:pt x="4965" y="7162"/>
                  </a:lnTo>
                  <a:lnTo>
                    <a:pt x="8267" y="4711"/>
                  </a:lnTo>
                  <a:lnTo>
                    <a:pt x="9944" y="3149"/>
                  </a:lnTo>
                  <a:lnTo>
                    <a:pt x="11254" y="3149"/>
                  </a:lnTo>
                  <a:lnTo>
                    <a:pt x="11417" y="1981"/>
                  </a:lnTo>
                  <a:lnTo>
                    <a:pt x="6731" y="0"/>
                  </a:lnTo>
                  <a:close/>
                </a:path>
                <a:path w="11430" h="13969">
                  <a:moveTo>
                    <a:pt x="11254" y="3149"/>
                  </a:moveTo>
                  <a:lnTo>
                    <a:pt x="9944" y="3149"/>
                  </a:lnTo>
                  <a:lnTo>
                    <a:pt x="11036" y="4711"/>
                  </a:lnTo>
                  <a:lnTo>
                    <a:pt x="11254" y="3149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/>
            <p:cNvSpPr/>
            <p:nvPr/>
          </p:nvSpPr>
          <p:spPr>
            <a:xfrm>
              <a:off x="1969921" y="2291684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30" h="13969">
                  <a:moveTo>
                    <a:pt x="3644" y="4445"/>
                  </a:moveTo>
                  <a:lnTo>
                    <a:pt x="0" y="12852"/>
                  </a:lnTo>
                  <a:lnTo>
                    <a:pt x="1270" y="13639"/>
                  </a:lnTo>
                  <a:lnTo>
                    <a:pt x="4965" y="7162"/>
                  </a:lnTo>
                  <a:lnTo>
                    <a:pt x="8267" y="4711"/>
                  </a:lnTo>
                  <a:lnTo>
                    <a:pt x="9944" y="3149"/>
                  </a:lnTo>
                  <a:lnTo>
                    <a:pt x="11036" y="4711"/>
                  </a:lnTo>
                  <a:lnTo>
                    <a:pt x="11239" y="3314"/>
                  </a:lnTo>
                  <a:lnTo>
                    <a:pt x="11417" y="1981"/>
                  </a:lnTo>
                  <a:lnTo>
                    <a:pt x="6731" y="0"/>
                  </a:lnTo>
                  <a:lnTo>
                    <a:pt x="3733" y="40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/>
            <p:cNvSpPr/>
            <p:nvPr/>
          </p:nvSpPr>
          <p:spPr>
            <a:xfrm>
              <a:off x="1954804" y="2300106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8521" y="0"/>
                  </a:moveTo>
                  <a:lnTo>
                    <a:pt x="6591" y="304"/>
                  </a:lnTo>
                  <a:lnTo>
                    <a:pt x="5397" y="2387"/>
                  </a:lnTo>
                  <a:lnTo>
                    <a:pt x="0" y="11506"/>
                  </a:lnTo>
                  <a:lnTo>
                    <a:pt x="2819" y="11709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/>
            <p:cNvSpPr/>
            <p:nvPr/>
          </p:nvSpPr>
          <p:spPr>
            <a:xfrm>
              <a:off x="1954804" y="2300106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5397" y="2387"/>
                  </a:moveTo>
                  <a:lnTo>
                    <a:pt x="0" y="11506"/>
                  </a:lnTo>
                  <a:lnTo>
                    <a:pt x="1435" y="11607"/>
                  </a:lnTo>
                  <a:lnTo>
                    <a:pt x="2819" y="11709"/>
                  </a:lnTo>
                  <a:lnTo>
                    <a:pt x="8521" y="0"/>
                  </a:lnTo>
                  <a:lnTo>
                    <a:pt x="6591" y="304"/>
                  </a:lnTo>
                  <a:lnTo>
                    <a:pt x="5397" y="2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/>
            <p:cNvSpPr/>
            <p:nvPr/>
          </p:nvSpPr>
          <p:spPr>
            <a:xfrm>
              <a:off x="1956227" y="2297663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8788" y="0"/>
                  </a:moveTo>
                  <a:lnTo>
                    <a:pt x="6832" y="228"/>
                  </a:lnTo>
                  <a:lnTo>
                    <a:pt x="5575" y="2311"/>
                  </a:lnTo>
                  <a:lnTo>
                    <a:pt x="0" y="11264"/>
                  </a:lnTo>
                  <a:lnTo>
                    <a:pt x="2768" y="11544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/>
            <p:cNvSpPr/>
            <p:nvPr/>
          </p:nvSpPr>
          <p:spPr>
            <a:xfrm>
              <a:off x="1956227" y="2297663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5575" y="2311"/>
                  </a:moveTo>
                  <a:lnTo>
                    <a:pt x="0" y="11264"/>
                  </a:lnTo>
                  <a:lnTo>
                    <a:pt x="1384" y="11417"/>
                  </a:lnTo>
                  <a:lnTo>
                    <a:pt x="2768" y="11544"/>
                  </a:lnTo>
                  <a:lnTo>
                    <a:pt x="8788" y="0"/>
                  </a:lnTo>
                  <a:lnTo>
                    <a:pt x="6832" y="228"/>
                  </a:lnTo>
                  <a:lnTo>
                    <a:pt x="5575" y="23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/>
            <p:cNvSpPr/>
            <p:nvPr/>
          </p:nvSpPr>
          <p:spPr>
            <a:xfrm>
              <a:off x="1956592" y="2296404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9766" y="0"/>
                  </a:moveTo>
                  <a:lnTo>
                    <a:pt x="7785" y="101"/>
                  </a:lnTo>
                  <a:lnTo>
                    <a:pt x="6311" y="1993"/>
                  </a:lnTo>
                  <a:lnTo>
                    <a:pt x="0" y="10439"/>
                  </a:lnTo>
                  <a:lnTo>
                    <a:pt x="2730" y="10960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/>
            <p:cNvSpPr/>
            <p:nvPr/>
          </p:nvSpPr>
          <p:spPr>
            <a:xfrm>
              <a:off x="1956592" y="2296404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6311" y="1993"/>
                  </a:moveTo>
                  <a:lnTo>
                    <a:pt x="0" y="10439"/>
                  </a:lnTo>
                  <a:lnTo>
                    <a:pt x="1346" y="10693"/>
                  </a:lnTo>
                  <a:lnTo>
                    <a:pt x="2730" y="10960"/>
                  </a:lnTo>
                  <a:lnTo>
                    <a:pt x="9766" y="0"/>
                  </a:lnTo>
                  <a:lnTo>
                    <a:pt x="7785" y="101"/>
                  </a:lnTo>
                  <a:lnTo>
                    <a:pt x="6311" y="19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/>
            <p:cNvSpPr/>
            <p:nvPr/>
          </p:nvSpPr>
          <p:spPr>
            <a:xfrm>
              <a:off x="1957166" y="229519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9131" y="0"/>
                  </a:moveTo>
                  <a:lnTo>
                    <a:pt x="7416" y="1752"/>
                  </a:lnTo>
                  <a:lnTo>
                    <a:pt x="0" y="9232"/>
                  </a:lnTo>
                  <a:lnTo>
                    <a:pt x="2705" y="10109"/>
                  </a:lnTo>
                  <a:lnTo>
                    <a:pt x="11137" y="203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/>
            <p:cNvSpPr/>
            <p:nvPr/>
          </p:nvSpPr>
          <p:spPr>
            <a:xfrm>
              <a:off x="1957166" y="229519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7416" y="1752"/>
                  </a:moveTo>
                  <a:lnTo>
                    <a:pt x="0" y="9232"/>
                  </a:lnTo>
                  <a:lnTo>
                    <a:pt x="1371" y="9690"/>
                  </a:lnTo>
                  <a:lnTo>
                    <a:pt x="2705" y="10109"/>
                  </a:lnTo>
                  <a:lnTo>
                    <a:pt x="11137" y="203"/>
                  </a:lnTo>
                  <a:lnTo>
                    <a:pt x="9131" y="0"/>
                  </a:lnTo>
                  <a:lnTo>
                    <a:pt x="7416" y="17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/>
            <p:cNvSpPr/>
            <p:nvPr/>
          </p:nvSpPr>
          <p:spPr>
            <a:xfrm>
              <a:off x="1958391" y="2292270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9956" y="0"/>
                  </a:moveTo>
                  <a:lnTo>
                    <a:pt x="7975" y="63"/>
                  </a:lnTo>
                  <a:lnTo>
                    <a:pt x="0" y="10261"/>
                  </a:lnTo>
                  <a:lnTo>
                    <a:pt x="1371" y="10579"/>
                  </a:lnTo>
                  <a:lnTo>
                    <a:pt x="2755" y="10858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/>
            <p:cNvSpPr/>
            <p:nvPr/>
          </p:nvSpPr>
          <p:spPr>
            <a:xfrm>
              <a:off x="1958391" y="2292270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6476" y="1968"/>
                  </a:moveTo>
                  <a:lnTo>
                    <a:pt x="0" y="10261"/>
                  </a:lnTo>
                  <a:lnTo>
                    <a:pt x="1371" y="10579"/>
                  </a:lnTo>
                  <a:lnTo>
                    <a:pt x="2755" y="10858"/>
                  </a:lnTo>
                  <a:lnTo>
                    <a:pt x="9956" y="0"/>
                  </a:lnTo>
                  <a:lnTo>
                    <a:pt x="7975" y="63"/>
                  </a:lnTo>
                  <a:lnTo>
                    <a:pt x="6476" y="1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/>
            <p:cNvSpPr/>
            <p:nvPr/>
          </p:nvSpPr>
          <p:spPr>
            <a:xfrm>
              <a:off x="1956889" y="2299331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9715" y="0"/>
                  </a:moveTo>
                  <a:lnTo>
                    <a:pt x="7810" y="101"/>
                  </a:lnTo>
                  <a:lnTo>
                    <a:pt x="6311" y="2006"/>
                  </a:lnTo>
                  <a:lnTo>
                    <a:pt x="0" y="10464"/>
                  </a:lnTo>
                  <a:lnTo>
                    <a:pt x="2743" y="10960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/>
            <p:cNvSpPr/>
            <p:nvPr/>
          </p:nvSpPr>
          <p:spPr>
            <a:xfrm>
              <a:off x="1956889" y="2299331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6311" y="2006"/>
                  </a:moveTo>
                  <a:lnTo>
                    <a:pt x="0" y="10464"/>
                  </a:lnTo>
                  <a:lnTo>
                    <a:pt x="1371" y="10706"/>
                  </a:lnTo>
                  <a:lnTo>
                    <a:pt x="2743" y="10960"/>
                  </a:lnTo>
                  <a:lnTo>
                    <a:pt x="9715" y="0"/>
                  </a:lnTo>
                  <a:lnTo>
                    <a:pt x="7810" y="101"/>
                  </a:lnTo>
                  <a:lnTo>
                    <a:pt x="6311" y="20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/>
            <p:cNvSpPr/>
            <p:nvPr/>
          </p:nvSpPr>
          <p:spPr>
            <a:xfrm>
              <a:off x="1963064" y="2294755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9855" y="0"/>
                  </a:moveTo>
                  <a:lnTo>
                    <a:pt x="3543" y="4762"/>
                  </a:lnTo>
                  <a:lnTo>
                    <a:pt x="3733" y="4940"/>
                  </a:lnTo>
                  <a:lnTo>
                    <a:pt x="0" y="11798"/>
                  </a:lnTo>
                  <a:lnTo>
                    <a:pt x="838" y="12331"/>
                  </a:lnTo>
                  <a:lnTo>
                    <a:pt x="5397" y="8166"/>
                  </a:lnTo>
                  <a:lnTo>
                    <a:pt x="7670" y="4089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/>
            <p:cNvSpPr/>
            <p:nvPr/>
          </p:nvSpPr>
          <p:spPr>
            <a:xfrm>
              <a:off x="1963064" y="2294755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3733" y="4940"/>
                  </a:moveTo>
                  <a:lnTo>
                    <a:pt x="0" y="11798"/>
                  </a:lnTo>
                  <a:lnTo>
                    <a:pt x="444" y="12090"/>
                  </a:lnTo>
                  <a:lnTo>
                    <a:pt x="838" y="12331"/>
                  </a:lnTo>
                  <a:lnTo>
                    <a:pt x="5397" y="8166"/>
                  </a:lnTo>
                  <a:lnTo>
                    <a:pt x="7670" y="4089"/>
                  </a:lnTo>
                  <a:lnTo>
                    <a:pt x="9855" y="0"/>
                  </a:lnTo>
                  <a:lnTo>
                    <a:pt x="3543" y="47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/>
            <p:cNvSpPr/>
            <p:nvPr/>
          </p:nvSpPr>
          <p:spPr>
            <a:xfrm>
              <a:off x="1966804" y="22937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6756" y="0"/>
                  </a:moveTo>
                  <a:lnTo>
                    <a:pt x="3771" y="4114"/>
                  </a:lnTo>
                  <a:lnTo>
                    <a:pt x="3707" y="4381"/>
                  </a:lnTo>
                  <a:lnTo>
                    <a:pt x="0" y="12852"/>
                  </a:lnTo>
                  <a:lnTo>
                    <a:pt x="1282" y="13639"/>
                  </a:lnTo>
                  <a:lnTo>
                    <a:pt x="5905" y="8610"/>
                  </a:lnTo>
                  <a:lnTo>
                    <a:pt x="7061" y="4597"/>
                  </a:lnTo>
                  <a:lnTo>
                    <a:pt x="7042" y="4114"/>
                  </a:lnTo>
                  <a:lnTo>
                    <a:pt x="6756" y="0"/>
                  </a:lnTo>
                  <a:close/>
                </a:path>
                <a:path w="8889" h="13969">
                  <a:moveTo>
                    <a:pt x="8318" y="584"/>
                  </a:moveTo>
                  <a:lnTo>
                    <a:pt x="7061" y="4381"/>
                  </a:lnTo>
                  <a:lnTo>
                    <a:pt x="8318" y="584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/>
            <p:cNvSpPr/>
            <p:nvPr/>
          </p:nvSpPr>
          <p:spPr>
            <a:xfrm>
              <a:off x="1966804" y="22937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3695" y="4432"/>
                  </a:moveTo>
                  <a:lnTo>
                    <a:pt x="0" y="12852"/>
                  </a:lnTo>
                  <a:lnTo>
                    <a:pt x="1282" y="13639"/>
                  </a:lnTo>
                  <a:lnTo>
                    <a:pt x="5905" y="8610"/>
                  </a:lnTo>
                  <a:lnTo>
                    <a:pt x="7061" y="4597"/>
                  </a:lnTo>
                  <a:lnTo>
                    <a:pt x="8318" y="584"/>
                  </a:lnTo>
                  <a:lnTo>
                    <a:pt x="7061" y="4381"/>
                  </a:lnTo>
                  <a:lnTo>
                    <a:pt x="6756" y="0"/>
                  </a:lnTo>
                  <a:lnTo>
                    <a:pt x="3771" y="41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/>
            <p:cNvSpPr/>
            <p:nvPr/>
          </p:nvSpPr>
          <p:spPr>
            <a:xfrm>
              <a:off x="1963543" y="2294505"/>
              <a:ext cx="8255" cy="13970"/>
            </a:xfrm>
            <a:custGeom>
              <a:avLst/>
              <a:gdLst/>
              <a:ahLst/>
              <a:cxnLst/>
              <a:rect l="l" t="t" r="r" b="b"/>
              <a:pathLst>
                <a:path w="8255" h="13969">
                  <a:moveTo>
                    <a:pt x="6743" y="0"/>
                  </a:moveTo>
                  <a:lnTo>
                    <a:pt x="3708" y="4191"/>
                  </a:lnTo>
                  <a:lnTo>
                    <a:pt x="3626" y="4635"/>
                  </a:lnTo>
                  <a:lnTo>
                    <a:pt x="0" y="12839"/>
                  </a:lnTo>
                  <a:lnTo>
                    <a:pt x="1257" y="13690"/>
                  </a:lnTo>
                  <a:lnTo>
                    <a:pt x="5841" y="8686"/>
                  </a:lnTo>
                  <a:lnTo>
                    <a:pt x="7073" y="4635"/>
                  </a:lnTo>
                  <a:lnTo>
                    <a:pt x="7058" y="4191"/>
                  </a:lnTo>
                  <a:lnTo>
                    <a:pt x="6743" y="0"/>
                  </a:lnTo>
                  <a:close/>
                </a:path>
                <a:path w="8255" h="13969">
                  <a:moveTo>
                    <a:pt x="8254" y="622"/>
                  </a:moveTo>
                  <a:lnTo>
                    <a:pt x="7073" y="4394"/>
                  </a:lnTo>
                  <a:lnTo>
                    <a:pt x="8254" y="622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/>
            <p:cNvSpPr/>
            <p:nvPr/>
          </p:nvSpPr>
          <p:spPr>
            <a:xfrm>
              <a:off x="1963543" y="2294505"/>
              <a:ext cx="8255" cy="13970"/>
            </a:xfrm>
            <a:custGeom>
              <a:avLst/>
              <a:gdLst/>
              <a:ahLst/>
              <a:cxnLst/>
              <a:rect l="l" t="t" r="r" b="b"/>
              <a:pathLst>
                <a:path w="8255" h="13969">
                  <a:moveTo>
                    <a:pt x="3682" y="4508"/>
                  </a:moveTo>
                  <a:lnTo>
                    <a:pt x="0" y="12839"/>
                  </a:lnTo>
                  <a:lnTo>
                    <a:pt x="1257" y="13690"/>
                  </a:lnTo>
                  <a:lnTo>
                    <a:pt x="5841" y="8686"/>
                  </a:lnTo>
                  <a:lnTo>
                    <a:pt x="7073" y="4635"/>
                  </a:lnTo>
                  <a:lnTo>
                    <a:pt x="8254" y="622"/>
                  </a:lnTo>
                  <a:lnTo>
                    <a:pt x="7073" y="4394"/>
                  </a:lnTo>
                  <a:lnTo>
                    <a:pt x="6743" y="0"/>
                  </a:lnTo>
                  <a:lnTo>
                    <a:pt x="3708" y="4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/>
            <p:cNvSpPr/>
            <p:nvPr/>
          </p:nvSpPr>
          <p:spPr>
            <a:xfrm>
              <a:off x="1957817" y="229658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9156" y="0"/>
                  </a:moveTo>
                  <a:lnTo>
                    <a:pt x="0" y="9194"/>
                  </a:lnTo>
                  <a:lnTo>
                    <a:pt x="1358" y="9626"/>
                  </a:lnTo>
                  <a:lnTo>
                    <a:pt x="2679" y="10121"/>
                  </a:lnTo>
                  <a:lnTo>
                    <a:pt x="11150" y="165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/>
            <p:cNvSpPr/>
            <p:nvPr/>
          </p:nvSpPr>
          <p:spPr>
            <a:xfrm>
              <a:off x="1957817" y="229658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7467" y="1701"/>
                  </a:moveTo>
                  <a:lnTo>
                    <a:pt x="0" y="9194"/>
                  </a:lnTo>
                  <a:lnTo>
                    <a:pt x="1358" y="9626"/>
                  </a:lnTo>
                  <a:lnTo>
                    <a:pt x="2679" y="10121"/>
                  </a:lnTo>
                  <a:lnTo>
                    <a:pt x="11150" y="165"/>
                  </a:lnTo>
                  <a:lnTo>
                    <a:pt x="9156" y="0"/>
                  </a:lnTo>
                  <a:lnTo>
                    <a:pt x="7467" y="17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/>
            <p:cNvSpPr/>
            <p:nvPr/>
          </p:nvSpPr>
          <p:spPr>
            <a:xfrm>
              <a:off x="1958445" y="2297601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9156" y="0"/>
                  </a:moveTo>
                  <a:lnTo>
                    <a:pt x="7442" y="1701"/>
                  </a:lnTo>
                  <a:lnTo>
                    <a:pt x="0" y="9207"/>
                  </a:lnTo>
                  <a:lnTo>
                    <a:pt x="2654" y="10083"/>
                  </a:lnTo>
                  <a:lnTo>
                    <a:pt x="11112" y="165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/>
            <p:cNvSpPr/>
            <p:nvPr/>
          </p:nvSpPr>
          <p:spPr>
            <a:xfrm>
              <a:off x="1958445" y="2297601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7442" y="1701"/>
                  </a:moveTo>
                  <a:lnTo>
                    <a:pt x="0" y="9207"/>
                  </a:lnTo>
                  <a:lnTo>
                    <a:pt x="1333" y="9639"/>
                  </a:lnTo>
                  <a:lnTo>
                    <a:pt x="2654" y="10083"/>
                  </a:lnTo>
                  <a:lnTo>
                    <a:pt x="11112" y="165"/>
                  </a:lnTo>
                  <a:lnTo>
                    <a:pt x="9156" y="0"/>
                  </a:lnTo>
                  <a:lnTo>
                    <a:pt x="7442" y="17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/>
            <p:cNvSpPr/>
            <p:nvPr/>
          </p:nvSpPr>
          <p:spPr>
            <a:xfrm>
              <a:off x="1959035" y="229874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9131" y="0"/>
                  </a:moveTo>
                  <a:lnTo>
                    <a:pt x="0" y="9207"/>
                  </a:lnTo>
                  <a:lnTo>
                    <a:pt x="1320" y="9677"/>
                  </a:lnTo>
                  <a:lnTo>
                    <a:pt x="2667" y="10096"/>
                  </a:lnTo>
                  <a:lnTo>
                    <a:pt x="11125" y="215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/>
            <p:cNvSpPr/>
            <p:nvPr/>
          </p:nvSpPr>
          <p:spPr>
            <a:xfrm>
              <a:off x="1959035" y="229874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7416" y="1714"/>
                  </a:moveTo>
                  <a:lnTo>
                    <a:pt x="0" y="9207"/>
                  </a:lnTo>
                  <a:lnTo>
                    <a:pt x="1320" y="9677"/>
                  </a:lnTo>
                  <a:lnTo>
                    <a:pt x="2667" y="10096"/>
                  </a:lnTo>
                  <a:lnTo>
                    <a:pt x="11125" y="215"/>
                  </a:lnTo>
                  <a:lnTo>
                    <a:pt x="9131" y="0"/>
                  </a:lnTo>
                  <a:lnTo>
                    <a:pt x="7416" y="17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/>
            <p:cNvSpPr/>
            <p:nvPr/>
          </p:nvSpPr>
          <p:spPr>
            <a:xfrm>
              <a:off x="1961523" y="2289029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9817" y="0"/>
                  </a:moveTo>
                  <a:lnTo>
                    <a:pt x="5562" y="965"/>
                  </a:lnTo>
                  <a:lnTo>
                    <a:pt x="5511" y="1206"/>
                  </a:lnTo>
                  <a:lnTo>
                    <a:pt x="0" y="8089"/>
                  </a:lnTo>
                  <a:lnTo>
                    <a:pt x="787" y="9271"/>
                  </a:lnTo>
                  <a:lnTo>
                    <a:pt x="1536" y="10490"/>
                  </a:lnTo>
                  <a:lnTo>
                    <a:pt x="6629" y="6096"/>
                  </a:lnTo>
                  <a:lnTo>
                    <a:pt x="981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/>
            <p:cNvSpPr/>
            <p:nvPr/>
          </p:nvSpPr>
          <p:spPr>
            <a:xfrm>
              <a:off x="1961523" y="2289029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5511" y="1206"/>
                  </a:moveTo>
                  <a:lnTo>
                    <a:pt x="0" y="8089"/>
                  </a:lnTo>
                  <a:lnTo>
                    <a:pt x="787" y="9271"/>
                  </a:lnTo>
                  <a:lnTo>
                    <a:pt x="1536" y="10490"/>
                  </a:lnTo>
                  <a:lnTo>
                    <a:pt x="6629" y="6096"/>
                  </a:lnTo>
                  <a:lnTo>
                    <a:pt x="8216" y="3048"/>
                  </a:lnTo>
                  <a:lnTo>
                    <a:pt x="9817" y="0"/>
                  </a:lnTo>
                  <a:lnTo>
                    <a:pt x="5562" y="9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/>
            <p:cNvSpPr/>
            <p:nvPr/>
          </p:nvSpPr>
          <p:spPr>
            <a:xfrm>
              <a:off x="1962114" y="229428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4700" y="3332"/>
                  </a:moveTo>
                  <a:lnTo>
                    <a:pt x="0" y="12141"/>
                  </a:lnTo>
                  <a:lnTo>
                    <a:pt x="2451" y="11137"/>
                  </a:lnTo>
                  <a:lnTo>
                    <a:pt x="7251" y="4419"/>
                  </a:lnTo>
                  <a:lnTo>
                    <a:pt x="7462" y="3873"/>
                  </a:lnTo>
                  <a:lnTo>
                    <a:pt x="4813" y="3873"/>
                  </a:lnTo>
                  <a:lnTo>
                    <a:pt x="4700" y="3332"/>
                  </a:lnTo>
                  <a:close/>
                </a:path>
                <a:path w="8889" h="12700">
                  <a:moveTo>
                    <a:pt x="7697" y="3263"/>
                  </a:moveTo>
                  <a:lnTo>
                    <a:pt x="4737" y="3263"/>
                  </a:lnTo>
                  <a:lnTo>
                    <a:pt x="4813" y="3873"/>
                  </a:lnTo>
                  <a:lnTo>
                    <a:pt x="7462" y="3873"/>
                  </a:lnTo>
                  <a:lnTo>
                    <a:pt x="7697" y="3263"/>
                  </a:lnTo>
                  <a:close/>
                </a:path>
                <a:path w="8889" h="12700">
                  <a:moveTo>
                    <a:pt x="8166" y="0"/>
                  </a:moveTo>
                  <a:lnTo>
                    <a:pt x="4457" y="2171"/>
                  </a:lnTo>
                  <a:lnTo>
                    <a:pt x="4700" y="3332"/>
                  </a:lnTo>
                  <a:lnTo>
                    <a:pt x="7697" y="3263"/>
                  </a:lnTo>
                  <a:lnTo>
                    <a:pt x="8343" y="1473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/>
            <p:cNvSpPr/>
            <p:nvPr/>
          </p:nvSpPr>
          <p:spPr>
            <a:xfrm>
              <a:off x="1962114" y="229428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4737" y="3263"/>
                  </a:moveTo>
                  <a:lnTo>
                    <a:pt x="0" y="12141"/>
                  </a:lnTo>
                  <a:lnTo>
                    <a:pt x="1206" y="11645"/>
                  </a:lnTo>
                  <a:lnTo>
                    <a:pt x="2451" y="11137"/>
                  </a:lnTo>
                  <a:lnTo>
                    <a:pt x="7251" y="4419"/>
                  </a:lnTo>
                  <a:lnTo>
                    <a:pt x="7810" y="2971"/>
                  </a:lnTo>
                  <a:lnTo>
                    <a:pt x="8343" y="1473"/>
                  </a:lnTo>
                  <a:lnTo>
                    <a:pt x="8166" y="0"/>
                  </a:lnTo>
                  <a:lnTo>
                    <a:pt x="4457" y="2171"/>
                  </a:lnTo>
                  <a:lnTo>
                    <a:pt x="4813" y="38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/>
            <p:cNvSpPr/>
            <p:nvPr/>
          </p:nvSpPr>
          <p:spPr>
            <a:xfrm>
              <a:off x="1961099" y="2287540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4">
                  <a:moveTo>
                    <a:pt x="7213" y="4444"/>
                  </a:moveTo>
                  <a:lnTo>
                    <a:pt x="6553" y="4889"/>
                  </a:lnTo>
                  <a:lnTo>
                    <a:pt x="3771" y="9270"/>
                  </a:lnTo>
                  <a:lnTo>
                    <a:pt x="0" y="14947"/>
                  </a:lnTo>
                  <a:lnTo>
                    <a:pt x="330" y="15455"/>
                  </a:lnTo>
                  <a:lnTo>
                    <a:pt x="1765" y="16827"/>
                  </a:lnTo>
                  <a:lnTo>
                    <a:pt x="6385" y="7111"/>
                  </a:lnTo>
                  <a:lnTo>
                    <a:pt x="5829" y="7111"/>
                  </a:lnTo>
                  <a:lnTo>
                    <a:pt x="7213" y="4444"/>
                  </a:lnTo>
                  <a:close/>
                </a:path>
                <a:path w="10160" h="17144">
                  <a:moveTo>
                    <a:pt x="9715" y="0"/>
                  </a:moveTo>
                  <a:lnTo>
                    <a:pt x="5829" y="7111"/>
                  </a:lnTo>
                  <a:lnTo>
                    <a:pt x="6385" y="7111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/>
            <p:cNvSpPr/>
            <p:nvPr/>
          </p:nvSpPr>
          <p:spPr>
            <a:xfrm>
              <a:off x="1961099" y="2287540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4">
                  <a:moveTo>
                    <a:pt x="5829" y="7111"/>
                  </a:moveTo>
                  <a:lnTo>
                    <a:pt x="9715" y="0"/>
                  </a:lnTo>
                  <a:lnTo>
                    <a:pt x="5778" y="8407"/>
                  </a:lnTo>
                  <a:lnTo>
                    <a:pt x="1765" y="16827"/>
                  </a:lnTo>
                  <a:lnTo>
                    <a:pt x="330" y="15455"/>
                  </a:lnTo>
                  <a:lnTo>
                    <a:pt x="0" y="14947"/>
                  </a:lnTo>
                  <a:lnTo>
                    <a:pt x="3771" y="9270"/>
                  </a:lnTo>
                  <a:lnTo>
                    <a:pt x="6553" y="4889"/>
                  </a:lnTo>
                  <a:lnTo>
                    <a:pt x="7213" y="44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/>
            <p:cNvSpPr/>
            <p:nvPr/>
          </p:nvSpPr>
          <p:spPr>
            <a:xfrm>
              <a:off x="1964655" y="228665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4">
                  <a:moveTo>
                    <a:pt x="8064" y="4470"/>
                  </a:moveTo>
                  <a:lnTo>
                    <a:pt x="7302" y="4838"/>
                  </a:lnTo>
                  <a:lnTo>
                    <a:pt x="4178" y="9207"/>
                  </a:lnTo>
                  <a:lnTo>
                    <a:pt x="0" y="14846"/>
                  </a:lnTo>
                  <a:lnTo>
                    <a:pt x="342" y="15316"/>
                  </a:lnTo>
                  <a:lnTo>
                    <a:pt x="2082" y="16751"/>
                  </a:lnTo>
                  <a:lnTo>
                    <a:pt x="7137" y="7073"/>
                  </a:lnTo>
                  <a:lnTo>
                    <a:pt x="6464" y="7073"/>
                  </a:lnTo>
                  <a:lnTo>
                    <a:pt x="8064" y="4470"/>
                  </a:lnTo>
                  <a:close/>
                </a:path>
                <a:path w="11430" h="17144">
                  <a:moveTo>
                    <a:pt x="10833" y="0"/>
                  </a:moveTo>
                  <a:lnTo>
                    <a:pt x="6464" y="7073"/>
                  </a:lnTo>
                  <a:lnTo>
                    <a:pt x="7137" y="7073"/>
                  </a:lnTo>
                  <a:lnTo>
                    <a:pt x="1083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/>
            <p:cNvSpPr/>
            <p:nvPr/>
          </p:nvSpPr>
          <p:spPr>
            <a:xfrm>
              <a:off x="1964655" y="228665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4">
                  <a:moveTo>
                    <a:pt x="6464" y="7073"/>
                  </a:moveTo>
                  <a:lnTo>
                    <a:pt x="10833" y="0"/>
                  </a:lnTo>
                  <a:lnTo>
                    <a:pt x="6464" y="8343"/>
                  </a:lnTo>
                  <a:lnTo>
                    <a:pt x="2082" y="16751"/>
                  </a:lnTo>
                  <a:lnTo>
                    <a:pt x="342" y="15316"/>
                  </a:lnTo>
                  <a:lnTo>
                    <a:pt x="0" y="14846"/>
                  </a:lnTo>
                  <a:lnTo>
                    <a:pt x="4178" y="9207"/>
                  </a:lnTo>
                  <a:lnTo>
                    <a:pt x="7302" y="4838"/>
                  </a:lnTo>
                  <a:lnTo>
                    <a:pt x="8064" y="44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/>
            <p:cNvSpPr/>
            <p:nvPr/>
          </p:nvSpPr>
          <p:spPr>
            <a:xfrm>
              <a:off x="1966881" y="2290516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6832" y="0"/>
                  </a:moveTo>
                  <a:lnTo>
                    <a:pt x="4368" y="3606"/>
                  </a:lnTo>
                  <a:lnTo>
                    <a:pt x="0" y="12877"/>
                  </a:lnTo>
                  <a:lnTo>
                    <a:pt x="1003" y="13576"/>
                  </a:lnTo>
                  <a:lnTo>
                    <a:pt x="4648" y="9397"/>
                  </a:lnTo>
                  <a:lnTo>
                    <a:pt x="5680" y="5892"/>
                  </a:lnTo>
                  <a:lnTo>
                    <a:pt x="6832" y="0"/>
                  </a:lnTo>
                  <a:close/>
                </a:path>
                <a:path w="6985" h="13969">
                  <a:moveTo>
                    <a:pt x="6578" y="2844"/>
                  </a:moveTo>
                  <a:lnTo>
                    <a:pt x="5613" y="5892"/>
                  </a:lnTo>
                  <a:lnTo>
                    <a:pt x="6578" y="2844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/>
            <p:cNvSpPr/>
            <p:nvPr/>
          </p:nvSpPr>
          <p:spPr>
            <a:xfrm>
              <a:off x="1966881" y="2290516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4368" y="3606"/>
                  </a:moveTo>
                  <a:lnTo>
                    <a:pt x="0" y="12877"/>
                  </a:lnTo>
                  <a:lnTo>
                    <a:pt x="1003" y="13576"/>
                  </a:lnTo>
                  <a:lnTo>
                    <a:pt x="4648" y="9397"/>
                  </a:lnTo>
                  <a:lnTo>
                    <a:pt x="5613" y="6121"/>
                  </a:lnTo>
                  <a:lnTo>
                    <a:pt x="6578" y="2844"/>
                  </a:lnTo>
                  <a:lnTo>
                    <a:pt x="5613" y="5892"/>
                  </a:lnTo>
                  <a:lnTo>
                    <a:pt x="68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/>
            <p:cNvSpPr/>
            <p:nvPr/>
          </p:nvSpPr>
          <p:spPr>
            <a:xfrm>
              <a:off x="1971395" y="2288475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6870" y="0"/>
                  </a:moveTo>
                  <a:lnTo>
                    <a:pt x="4444" y="3682"/>
                  </a:lnTo>
                  <a:lnTo>
                    <a:pt x="0" y="12852"/>
                  </a:lnTo>
                  <a:lnTo>
                    <a:pt x="1028" y="13538"/>
                  </a:lnTo>
                  <a:lnTo>
                    <a:pt x="4698" y="9385"/>
                  </a:lnTo>
                  <a:lnTo>
                    <a:pt x="5676" y="6095"/>
                  </a:lnTo>
                  <a:lnTo>
                    <a:pt x="5676" y="5892"/>
                  </a:lnTo>
                  <a:lnTo>
                    <a:pt x="6870" y="0"/>
                  </a:lnTo>
                  <a:close/>
                </a:path>
                <a:path w="6985" h="13969">
                  <a:moveTo>
                    <a:pt x="6603" y="2832"/>
                  </a:moveTo>
                  <a:lnTo>
                    <a:pt x="5676" y="5892"/>
                  </a:lnTo>
                  <a:lnTo>
                    <a:pt x="6603" y="2832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/>
            <p:cNvSpPr/>
            <p:nvPr/>
          </p:nvSpPr>
          <p:spPr>
            <a:xfrm>
              <a:off x="1971395" y="2288475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4444" y="3682"/>
                  </a:moveTo>
                  <a:lnTo>
                    <a:pt x="0" y="12852"/>
                  </a:lnTo>
                  <a:lnTo>
                    <a:pt x="1028" y="13538"/>
                  </a:lnTo>
                  <a:lnTo>
                    <a:pt x="4698" y="9385"/>
                  </a:lnTo>
                  <a:lnTo>
                    <a:pt x="5676" y="6095"/>
                  </a:lnTo>
                  <a:lnTo>
                    <a:pt x="6603" y="2832"/>
                  </a:lnTo>
                  <a:lnTo>
                    <a:pt x="5676" y="5892"/>
                  </a:lnTo>
                  <a:lnTo>
                    <a:pt x="68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/>
            <p:cNvSpPr/>
            <p:nvPr/>
          </p:nvSpPr>
          <p:spPr>
            <a:xfrm>
              <a:off x="1963963" y="228958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9842" y="0"/>
                  </a:moveTo>
                  <a:lnTo>
                    <a:pt x="5600" y="939"/>
                  </a:lnTo>
                  <a:lnTo>
                    <a:pt x="5524" y="1155"/>
                  </a:lnTo>
                  <a:lnTo>
                    <a:pt x="0" y="8077"/>
                  </a:lnTo>
                  <a:lnTo>
                    <a:pt x="1587" y="10439"/>
                  </a:lnTo>
                  <a:lnTo>
                    <a:pt x="6654" y="6083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/>
            <p:cNvSpPr/>
            <p:nvPr/>
          </p:nvSpPr>
          <p:spPr>
            <a:xfrm>
              <a:off x="1963963" y="228958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5524" y="1155"/>
                  </a:moveTo>
                  <a:lnTo>
                    <a:pt x="0" y="8077"/>
                  </a:lnTo>
                  <a:lnTo>
                    <a:pt x="800" y="9258"/>
                  </a:lnTo>
                  <a:lnTo>
                    <a:pt x="1587" y="10439"/>
                  </a:lnTo>
                  <a:lnTo>
                    <a:pt x="6654" y="6083"/>
                  </a:lnTo>
                  <a:lnTo>
                    <a:pt x="8267" y="3035"/>
                  </a:lnTo>
                  <a:lnTo>
                    <a:pt x="9842" y="0"/>
                  </a:lnTo>
                  <a:lnTo>
                    <a:pt x="5600" y="9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/>
            <p:cNvSpPr/>
            <p:nvPr/>
          </p:nvSpPr>
          <p:spPr>
            <a:xfrm>
              <a:off x="1946926" y="2318891"/>
              <a:ext cx="57785" cy="15240"/>
            </a:xfrm>
            <a:custGeom>
              <a:avLst/>
              <a:gdLst/>
              <a:ahLst/>
              <a:cxnLst/>
              <a:rect l="l" t="t" r="r" b="b"/>
              <a:pathLst>
                <a:path w="57785" h="15239">
                  <a:moveTo>
                    <a:pt x="53804" y="6121"/>
                  </a:moveTo>
                  <a:lnTo>
                    <a:pt x="28689" y="6121"/>
                  </a:lnTo>
                  <a:lnTo>
                    <a:pt x="37956" y="6775"/>
                  </a:lnTo>
                  <a:lnTo>
                    <a:pt x="46104" y="8604"/>
                  </a:lnTo>
                  <a:lnTo>
                    <a:pt x="52713" y="11404"/>
                  </a:lnTo>
                  <a:lnTo>
                    <a:pt x="57365" y="14973"/>
                  </a:lnTo>
                  <a:lnTo>
                    <a:pt x="55943" y="10350"/>
                  </a:lnTo>
                  <a:lnTo>
                    <a:pt x="55625" y="9664"/>
                  </a:lnTo>
                  <a:lnTo>
                    <a:pt x="55316" y="8532"/>
                  </a:lnTo>
                  <a:lnTo>
                    <a:pt x="53804" y="6121"/>
                  </a:lnTo>
                  <a:close/>
                </a:path>
                <a:path w="57785" h="15239">
                  <a:moveTo>
                    <a:pt x="28689" y="0"/>
                  </a:moveTo>
                  <a:lnTo>
                    <a:pt x="1732" y="10350"/>
                  </a:lnTo>
                  <a:lnTo>
                    <a:pt x="812" y="12420"/>
                  </a:lnTo>
                  <a:lnTo>
                    <a:pt x="0" y="14846"/>
                  </a:lnTo>
                  <a:lnTo>
                    <a:pt x="4809" y="11270"/>
                  </a:lnTo>
                  <a:lnTo>
                    <a:pt x="11418" y="8532"/>
                  </a:lnTo>
                  <a:lnTo>
                    <a:pt x="19516" y="6755"/>
                  </a:lnTo>
                  <a:lnTo>
                    <a:pt x="28689" y="6121"/>
                  </a:lnTo>
                  <a:lnTo>
                    <a:pt x="53804" y="6121"/>
                  </a:lnTo>
                  <a:lnTo>
                    <a:pt x="53581" y="5765"/>
                  </a:lnTo>
                  <a:lnTo>
                    <a:pt x="48720" y="3380"/>
                  </a:lnTo>
                  <a:lnTo>
                    <a:pt x="42811" y="1563"/>
                  </a:lnTo>
                  <a:lnTo>
                    <a:pt x="36064" y="406"/>
                  </a:lnTo>
                  <a:lnTo>
                    <a:pt x="28689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/>
            <p:cNvSpPr/>
            <p:nvPr/>
          </p:nvSpPr>
          <p:spPr>
            <a:xfrm>
              <a:off x="1946926" y="2318891"/>
              <a:ext cx="57785" cy="15240"/>
            </a:xfrm>
            <a:custGeom>
              <a:avLst/>
              <a:gdLst/>
              <a:ahLst/>
              <a:cxnLst/>
              <a:rect l="l" t="t" r="r" b="b"/>
              <a:pathLst>
                <a:path w="57785" h="15239">
                  <a:moveTo>
                    <a:pt x="55625" y="9664"/>
                  </a:moveTo>
                  <a:lnTo>
                    <a:pt x="55943" y="10350"/>
                  </a:lnTo>
                  <a:lnTo>
                    <a:pt x="57365" y="14973"/>
                  </a:lnTo>
                  <a:lnTo>
                    <a:pt x="52713" y="11404"/>
                  </a:lnTo>
                  <a:lnTo>
                    <a:pt x="46104" y="8604"/>
                  </a:lnTo>
                  <a:lnTo>
                    <a:pt x="37956" y="6775"/>
                  </a:lnTo>
                  <a:lnTo>
                    <a:pt x="28689" y="6121"/>
                  </a:lnTo>
                  <a:lnTo>
                    <a:pt x="19516" y="6755"/>
                  </a:lnTo>
                  <a:lnTo>
                    <a:pt x="11418" y="8532"/>
                  </a:lnTo>
                  <a:lnTo>
                    <a:pt x="4809" y="11270"/>
                  </a:lnTo>
                  <a:lnTo>
                    <a:pt x="101" y="14782"/>
                  </a:lnTo>
                  <a:lnTo>
                    <a:pt x="812" y="12420"/>
                  </a:lnTo>
                  <a:lnTo>
                    <a:pt x="1828" y="10134"/>
                  </a:lnTo>
                  <a:lnTo>
                    <a:pt x="2730" y="7899"/>
                  </a:lnTo>
                  <a:lnTo>
                    <a:pt x="28689" y="0"/>
                  </a:lnTo>
                  <a:lnTo>
                    <a:pt x="36064" y="406"/>
                  </a:lnTo>
                  <a:lnTo>
                    <a:pt x="42811" y="1563"/>
                  </a:lnTo>
                  <a:lnTo>
                    <a:pt x="48720" y="3380"/>
                  </a:lnTo>
                  <a:lnTo>
                    <a:pt x="53581" y="5765"/>
                  </a:lnTo>
                  <a:lnTo>
                    <a:pt x="55333" y="8559"/>
                  </a:lnTo>
                  <a:lnTo>
                    <a:pt x="55625" y="96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/>
            <p:cNvSpPr/>
            <p:nvPr/>
          </p:nvSpPr>
          <p:spPr>
            <a:xfrm>
              <a:off x="1982664" y="2308133"/>
              <a:ext cx="27305" cy="85725"/>
            </a:xfrm>
            <a:custGeom>
              <a:avLst/>
              <a:gdLst/>
              <a:ahLst/>
              <a:cxnLst/>
              <a:rect l="l" t="t" r="r" b="b"/>
              <a:pathLst>
                <a:path w="27305" h="85725">
                  <a:moveTo>
                    <a:pt x="7112" y="0"/>
                  </a:moveTo>
                  <a:lnTo>
                    <a:pt x="15238" y="6831"/>
                  </a:lnTo>
                  <a:lnTo>
                    <a:pt x="21577" y="16360"/>
                  </a:lnTo>
                  <a:lnTo>
                    <a:pt x="25696" y="27999"/>
                  </a:lnTo>
                  <a:lnTo>
                    <a:pt x="27165" y="41160"/>
                  </a:lnTo>
                  <a:lnTo>
                    <a:pt x="25103" y="56638"/>
                  </a:lnTo>
                  <a:lnTo>
                    <a:pt x="19402" y="69802"/>
                  </a:lnTo>
                  <a:lnTo>
                    <a:pt x="10791" y="79694"/>
                  </a:lnTo>
                  <a:lnTo>
                    <a:pt x="0" y="85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/>
            <p:cNvSpPr/>
            <p:nvPr/>
          </p:nvSpPr>
          <p:spPr>
            <a:xfrm>
              <a:off x="1982471" y="2308842"/>
              <a:ext cx="27305" cy="83820"/>
            </a:xfrm>
            <a:custGeom>
              <a:avLst/>
              <a:gdLst/>
              <a:ahLst/>
              <a:cxnLst/>
              <a:rect l="l" t="t" r="r" b="b"/>
              <a:pathLst>
                <a:path w="27305" h="83819">
                  <a:moveTo>
                    <a:pt x="6870" y="0"/>
                  </a:moveTo>
                  <a:lnTo>
                    <a:pt x="14900" y="6711"/>
                  </a:lnTo>
                  <a:lnTo>
                    <a:pt x="21162" y="16067"/>
                  </a:lnTo>
                  <a:lnTo>
                    <a:pt x="25231" y="27501"/>
                  </a:lnTo>
                  <a:lnTo>
                    <a:pt x="26682" y="40449"/>
                  </a:lnTo>
                  <a:lnTo>
                    <a:pt x="24658" y="55639"/>
                  </a:lnTo>
                  <a:lnTo>
                    <a:pt x="19061" y="68565"/>
                  </a:lnTo>
                  <a:lnTo>
                    <a:pt x="10603" y="78270"/>
                  </a:lnTo>
                  <a:lnTo>
                    <a:pt x="0" y="837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/>
            <p:cNvSpPr/>
            <p:nvPr/>
          </p:nvSpPr>
          <p:spPr>
            <a:xfrm>
              <a:off x="1968381" y="2393628"/>
              <a:ext cx="15240" cy="1270"/>
            </a:xfrm>
            <a:custGeom>
              <a:avLst/>
              <a:gdLst/>
              <a:ahLst/>
              <a:cxnLst/>
              <a:rect l="l" t="t" r="r" b="b"/>
              <a:pathLst>
                <a:path w="15239" h="1269">
                  <a:moveTo>
                    <a:pt x="0" y="25"/>
                  </a:moveTo>
                  <a:lnTo>
                    <a:pt x="2400" y="761"/>
                  </a:lnTo>
                  <a:lnTo>
                    <a:pt x="4826" y="1117"/>
                  </a:lnTo>
                  <a:lnTo>
                    <a:pt x="7315" y="1117"/>
                  </a:lnTo>
                  <a:lnTo>
                    <a:pt x="9893" y="1117"/>
                  </a:lnTo>
                  <a:lnTo>
                    <a:pt x="12407" y="749"/>
                  </a:lnTo>
                  <a:lnTo>
                    <a:pt x="148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/>
            <p:cNvSpPr/>
            <p:nvPr/>
          </p:nvSpPr>
          <p:spPr>
            <a:xfrm>
              <a:off x="1950189" y="2371288"/>
              <a:ext cx="52069" cy="20320"/>
            </a:xfrm>
            <a:custGeom>
              <a:avLst/>
              <a:gdLst/>
              <a:ahLst/>
              <a:cxnLst/>
              <a:rect l="l" t="t" r="r" b="b"/>
              <a:pathLst>
                <a:path w="52069" h="20319">
                  <a:moveTo>
                    <a:pt x="51803" y="0"/>
                  </a:moveTo>
                  <a:lnTo>
                    <a:pt x="47914" y="6969"/>
                  </a:lnTo>
                  <a:lnTo>
                    <a:pt x="43059" y="12682"/>
                  </a:lnTo>
                  <a:lnTo>
                    <a:pt x="37394" y="16921"/>
                  </a:lnTo>
                  <a:lnTo>
                    <a:pt x="31076" y="19469"/>
                  </a:lnTo>
                  <a:lnTo>
                    <a:pt x="31140" y="19011"/>
                  </a:lnTo>
                  <a:lnTo>
                    <a:pt x="29400" y="19469"/>
                  </a:lnTo>
                  <a:lnTo>
                    <a:pt x="27559" y="19710"/>
                  </a:lnTo>
                  <a:lnTo>
                    <a:pt x="25654" y="19710"/>
                  </a:lnTo>
                  <a:lnTo>
                    <a:pt x="23520" y="19710"/>
                  </a:lnTo>
                  <a:lnTo>
                    <a:pt x="21399" y="19418"/>
                  </a:lnTo>
                  <a:lnTo>
                    <a:pt x="19367" y="18821"/>
                  </a:lnTo>
                  <a:lnTo>
                    <a:pt x="19431" y="19291"/>
                  </a:lnTo>
                  <a:lnTo>
                    <a:pt x="13607" y="16878"/>
                  </a:lnTo>
                  <a:lnTo>
                    <a:pt x="8348" y="13003"/>
                  </a:lnTo>
                  <a:lnTo>
                    <a:pt x="3773" y="7848"/>
                  </a:lnTo>
                  <a:lnTo>
                    <a:pt x="0" y="1600"/>
                  </a:lnTo>
                  <a:lnTo>
                    <a:pt x="228" y="2006"/>
                  </a:lnTo>
                  <a:lnTo>
                    <a:pt x="3989" y="8116"/>
                  </a:lnTo>
                  <a:lnTo>
                    <a:pt x="8524" y="13139"/>
                  </a:lnTo>
                  <a:lnTo>
                    <a:pt x="13712" y="16917"/>
                  </a:lnTo>
                  <a:lnTo>
                    <a:pt x="19431" y="19291"/>
                  </a:lnTo>
                  <a:lnTo>
                    <a:pt x="19367" y="18821"/>
                  </a:lnTo>
                  <a:lnTo>
                    <a:pt x="21399" y="19418"/>
                  </a:lnTo>
                  <a:lnTo>
                    <a:pt x="23520" y="19710"/>
                  </a:lnTo>
                  <a:lnTo>
                    <a:pt x="25654" y="19710"/>
                  </a:lnTo>
                  <a:lnTo>
                    <a:pt x="27559" y="19710"/>
                  </a:lnTo>
                  <a:lnTo>
                    <a:pt x="29400" y="19469"/>
                  </a:lnTo>
                  <a:lnTo>
                    <a:pt x="31140" y="19011"/>
                  </a:lnTo>
                  <a:lnTo>
                    <a:pt x="31076" y="19469"/>
                  </a:lnTo>
                  <a:lnTo>
                    <a:pt x="37288" y="16971"/>
                  </a:lnTo>
                  <a:lnTo>
                    <a:pt x="42873" y="12855"/>
                  </a:lnTo>
                  <a:lnTo>
                    <a:pt x="47684" y="7324"/>
                  </a:lnTo>
                  <a:lnTo>
                    <a:pt x="51574" y="5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/>
            <p:cNvSpPr/>
            <p:nvPr/>
          </p:nvSpPr>
          <p:spPr>
            <a:xfrm>
              <a:off x="1941610" y="2303930"/>
              <a:ext cx="68580" cy="90170"/>
            </a:xfrm>
            <a:custGeom>
              <a:avLst/>
              <a:gdLst/>
              <a:ahLst/>
              <a:cxnLst/>
              <a:rect l="l" t="t" r="r" b="b"/>
              <a:pathLst>
                <a:path w="68580" h="90169">
                  <a:moveTo>
                    <a:pt x="41998" y="0"/>
                  </a:moveTo>
                  <a:lnTo>
                    <a:pt x="7118" y="17610"/>
                  </a:lnTo>
                  <a:lnTo>
                    <a:pt x="0" y="37503"/>
                  </a:lnTo>
                  <a:lnTo>
                    <a:pt x="102" y="45986"/>
                  </a:lnTo>
                  <a:lnTo>
                    <a:pt x="17155" y="83599"/>
                  </a:lnTo>
                  <a:lnTo>
                    <a:pt x="30467" y="90093"/>
                  </a:lnTo>
                  <a:lnTo>
                    <a:pt x="36804" y="90093"/>
                  </a:lnTo>
                  <a:lnTo>
                    <a:pt x="39725" y="89700"/>
                  </a:lnTo>
                  <a:lnTo>
                    <a:pt x="44501" y="87388"/>
                  </a:lnTo>
                  <a:lnTo>
                    <a:pt x="30822" y="87388"/>
                  </a:lnTo>
                  <a:lnTo>
                    <a:pt x="28028" y="86652"/>
                  </a:lnTo>
                  <a:lnTo>
                    <a:pt x="18174" y="81542"/>
                  </a:lnTo>
                  <a:lnTo>
                    <a:pt x="10166" y="72467"/>
                  </a:lnTo>
                  <a:lnTo>
                    <a:pt x="4786" y="60318"/>
                  </a:lnTo>
                  <a:lnTo>
                    <a:pt x="2819" y="45986"/>
                  </a:lnTo>
                  <a:lnTo>
                    <a:pt x="2819" y="38912"/>
                  </a:lnTo>
                  <a:lnTo>
                    <a:pt x="21793" y="7759"/>
                  </a:lnTo>
                  <a:lnTo>
                    <a:pt x="28181" y="3822"/>
                  </a:lnTo>
                  <a:lnTo>
                    <a:pt x="48120" y="3733"/>
                  </a:lnTo>
                  <a:lnTo>
                    <a:pt x="41998" y="0"/>
                  </a:lnTo>
                  <a:close/>
                </a:path>
                <a:path w="68580" h="90169">
                  <a:moveTo>
                    <a:pt x="48120" y="3733"/>
                  </a:moveTo>
                  <a:lnTo>
                    <a:pt x="41275" y="3733"/>
                  </a:lnTo>
                  <a:lnTo>
                    <a:pt x="46977" y="8000"/>
                  </a:lnTo>
                  <a:lnTo>
                    <a:pt x="54255" y="14334"/>
                  </a:lnTo>
                  <a:lnTo>
                    <a:pt x="59940" y="23101"/>
                  </a:lnTo>
                  <a:lnTo>
                    <a:pt x="63640" y="33782"/>
                  </a:lnTo>
                  <a:lnTo>
                    <a:pt x="64895" y="45262"/>
                  </a:lnTo>
                  <a:lnTo>
                    <a:pt x="64943" y="45986"/>
                  </a:lnTo>
                  <a:lnTo>
                    <a:pt x="63035" y="60389"/>
                  </a:lnTo>
                  <a:lnTo>
                    <a:pt x="57724" y="72683"/>
                  </a:lnTo>
                  <a:lnTo>
                    <a:pt x="49722" y="81808"/>
                  </a:lnTo>
                  <a:lnTo>
                    <a:pt x="39725" y="86829"/>
                  </a:lnTo>
                  <a:lnTo>
                    <a:pt x="36525" y="87388"/>
                  </a:lnTo>
                  <a:lnTo>
                    <a:pt x="44501" y="87388"/>
                  </a:lnTo>
                  <a:lnTo>
                    <a:pt x="68192" y="45986"/>
                  </a:lnTo>
                  <a:lnTo>
                    <a:pt x="68219" y="45262"/>
                  </a:lnTo>
                  <a:lnTo>
                    <a:pt x="64732" y="26532"/>
                  </a:lnTo>
                  <a:lnTo>
                    <a:pt x="57194" y="13157"/>
                  </a:lnTo>
                  <a:lnTo>
                    <a:pt x="50228" y="5554"/>
                  </a:lnTo>
                  <a:lnTo>
                    <a:pt x="48412" y="3911"/>
                  </a:lnTo>
                  <a:lnTo>
                    <a:pt x="48120" y="3733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/>
            <p:cNvSpPr/>
            <p:nvPr/>
          </p:nvSpPr>
          <p:spPr>
            <a:xfrm>
              <a:off x="1941610" y="2303930"/>
              <a:ext cx="68580" cy="90170"/>
            </a:xfrm>
            <a:custGeom>
              <a:avLst/>
              <a:gdLst/>
              <a:ahLst/>
              <a:cxnLst/>
              <a:rect l="l" t="t" r="r" b="b"/>
              <a:pathLst>
                <a:path w="68580" h="90169">
                  <a:moveTo>
                    <a:pt x="39725" y="86829"/>
                  </a:moveTo>
                  <a:lnTo>
                    <a:pt x="36525" y="87388"/>
                  </a:lnTo>
                  <a:lnTo>
                    <a:pt x="33680" y="87388"/>
                  </a:lnTo>
                  <a:lnTo>
                    <a:pt x="30822" y="87388"/>
                  </a:lnTo>
                  <a:lnTo>
                    <a:pt x="28028" y="86652"/>
                  </a:lnTo>
                  <a:lnTo>
                    <a:pt x="18174" y="81542"/>
                  </a:lnTo>
                  <a:lnTo>
                    <a:pt x="10166" y="72467"/>
                  </a:lnTo>
                  <a:lnTo>
                    <a:pt x="4786" y="60318"/>
                  </a:lnTo>
                  <a:lnTo>
                    <a:pt x="2819" y="45986"/>
                  </a:lnTo>
                  <a:lnTo>
                    <a:pt x="2819" y="38912"/>
                  </a:lnTo>
                  <a:lnTo>
                    <a:pt x="21793" y="7759"/>
                  </a:lnTo>
                  <a:lnTo>
                    <a:pt x="28181" y="3822"/>
                  </a:lnTo>
                  <a:lnTo>
                    <a:pt x="33705" y="3797"/>
                  </a:lnTo>
                  <a:lnTo>
                    <a:pt x="41275" y="3733"/>
                  </a:lnTo>
                  <a:lnTo>
                    <a:pt x="46977" y="8000"/>
                  </a:lnTo>
                  <a:lnTo>
                    <a:pt x="54255" y="14334"/>
                  </a:lnTo>
                  <a:lnTo>
                    <a:pt x="59940" y="23101"/>
                  </a:lnTo>
                  <a:lnTo>
                    <a:pt x="63640" y="33782"/>
                  </a:lnTo>
                  <a:lnTo>
                    <a:pt x="64960" y="45859"/>
                  </a:lnTo>
                  <a:lnTo>
                    <a:pt x="63035" y="60389"/>
                  </a:lnTo>
                  <a:lnTo>
                    <a:pt x="57724" y="72683"/>
                  </a:lnTo>
                  <a:lnTo>
                    <a:pt x="49722" y="81808"/>
                  </a:lnTo>
                  <a:lnTo>
                    <a:pt x="39725" y="86829"/>
                  </a:lnTo>
                  <a:close/>
                </a:path>
                <a:path w="68580" h="90169">
                  <a:moveTo>
                    <a:pt x="48412" y="3911"/>
                  </a:moveTo>
                  <a:lnTo>
                    <a:pt x="41998" y="0"/>
                  </a:lnTo>
                  <a:lnTo>
                    <a:pt x="33591" y="88"/>
                  </a:lnTo>
                  <a:lnTo>
                    <a:pt x="27457" y="165"/>
                  </a:lnTo>
                  <a:lnTo>
                    <a:pt x="20434" y="3594"/>
                  </a:lnTo>
                  <a:lnTo>
                    <a:pt x="15411" y="7258"/>
                  </a:lnTo>
                  <a:lnTo>
                    <a:pt x="10941" y="11979"/>
                  </a:lnTo>
                  <a:lnTo>
                    <a:pt x="7118" y="17610"/>
                  </a:lnTo>
                  <a:lnTo>
                    <a:pt x="4038" y="24002"/>
                  </a:lnTo>
                  <a:lnTo>
                    <a:pt x="1473" y="30327"/>
                  </a:lnTo>
                  <a:lnTo>
                    <a:pt x="0" y="37503"/>
                  </a:lnTo>
                  <a:lnTo>
                    <a:pt x="0" y="45262"/>
                  </a:lnTo>
                  <a:lnTo>
                    <a:pt x="17155" y="83599"/>
                  </a:lnTo>
                  <a:lnTo>
                    <a:pt x="30467" y="90093"/>
                  </a:lnTo>
                  <a:lnTo>
                    <a:pt x="33642" y="90093"/>
                  </a:lnTo>
                  <a:lnTo>
                    <a:pt x="36804" y="90093"/>
                  </a:lnTo>
                  <a:lnTo>
                    <a:pt x="39725" y="89700"/>
                  </a:lnTo>
                  <a:lnTo>
                    <a:pt x="50897" y="84292"/>
                  </a:lnTo>
                  <a:lnTo>
                    <a:pt x="59961" y="74501"/>
                  </a:lnTo>
                  <a:lnTo>
                    <a:pt x="66041" y="61257"/>
                  </a:lnTo>
                  <a:lnTo>
                    <a:pt x="68262" y="45491"/>
                  </a:lnTo>
                  <a:lnTo>
                    <a:pt x="64732" y="26532"/>
                  </a:lnTo>
                  <a:lnTo>
                    <a:pt x="57194" y="13157"/>
                  </a:lnTo>
                  <a:lnTo>
                    <a:pt x="50228" y="5554"/>
                  </a:lnTo>
                  <a:lnTo>
                    <a:pt x="48412" y="3911"/>
                  </a:lnTo>
                  <a:close/>
                </a:path>
              </a:pathLst>
            </a:custGeom>
            <a:ln w="3175">
              <a:solidFill>
                <a:srgbClr val="BBC1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/>
            <p:cNvSpPr/>
            <p:nvPr/>
          </p:nvSpPr>
          <p:spPr>
            <a:xfrm>
              <a:off x="1941207" y="2307759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19862" y="0"/>
                  </a:moveTo>
                  <a:lnTo>
                    <a:pt x="11808" y="6948"/>
                  </a:lnTo>
                  <a:lnTo>
                    <a:pt x="5530" y="16533"/>
                  </a:lnTo>
                  <a:lnTo>
                    <a:pt x="1453" y="28183"/>
                  </a:lnTo>
                  <a:lnTo>
                    <a:pt x="0" y="41325"/>
                  </a:lnTo>
                  <a:lnTo>
                    <a:pt x="2049" y="56865"/>
                  </a:lnTo>
                  <a:lnTo>
                    <a:pt x="7715" y="70086"/>
                  </a:lnTo>
                  <a:lnTo>
                    <a:pt x="16277" y="80043"/>
                  </a:lnTo>
                  <a:lnTo>
                    <a:pt x="27012" y="85788"/>
                  </a:lnTo>
                  <a:lnTo>
                    <a:pt x="27431" y="84924"/>
                  </a:lnTo>
                  <a:lnTo>
                    <a:pt x="16802" y="79409"/>
                  </a:lnTo>
                  <a:lnTo>
                    <a:pt x="8324" y="69659"/>
                  </a:lnTo>
                  <a:lnTo>
                    <a:pt x="2714" y="56642"/>
                  </a:lnTo>
                  <a:lnTo>
                    <a:pt x="685" y="41325"/>
                  </a:lnTo>
                  <a:lnTo>
                    <a:pt x="2151" y="28271"/>
                  </a:lnTo>
                  <a:lnTo>
                    <a:pt x="6254" y="16740"/>
                  </a:lnTo>
                  <a:lnTo>
                    <a:pt x="12558" y="7316"/>
                  </a:lnTo>
                  <a:lnTo>
                    <a:pt x="20624" y="584"/>
                  </a:lnTo>
                  <a:lnTo>
                    <a:pt x="20751" y="495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/>
            <p:cNvSpPr/>
            <p:nvPr/>
          </p:nvSpPr>
          <p:spPr>
            <a:xfrm>
              <a:off x="1941207" y="2307721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20624" y="622"/>
                  </a:moveTo>
                  <a:lnTo>
                    <a:pt x="12558" y="7354"/>
                  </a:lnTo>
                  <a:lnTo>
                    <a:pt x="6254" y="16778"/>
                  </a:lnTo>
                  <a:lnTo>
                    <a:pt x="2151" y="28309"/>
                  </a:lnTo>
                  <a:lnTo>
                    <a:pt x="685" y="41363"/>
                  </a:lnTo>
                  <a:lnTo>
                    <a:pt x="2714" y="56680"/>
                  </a:lnTo>
                  <a:lnTo>
                    <a:pt x="8324" y="69697"/>
                  </a:lnTo>
                  <a:lnTo>
                    <a:pt x="16802" y="79447"/>
                  </a:lnTo>
                  <a:lnTo>
                    <a:pt x="27431" y="84962"/>
                  </a:lnTo>
                  <a:lnTo>
                    <a:pt x="27012" y="85826"/>
                  </a:lnTo>
                  <a:lnTo>
                    <a:pt x="16277" y="80081"/>
                  </a:lnTo>
                  <a:lnTo>
                    <a:pt x="7715" y="70124"/>
                  </a:lnTo>
                  <a:lnTo>
                    <a:pt x="2049" y="56903"/>
                  </a:lnTo>
                  <a:lnTo>
                    <a:pt x="0" y="41363"/>
                  </a:lnTo>
                  <a:lnTo>
                    <a:pt x="1453" y="28221"/>
                  </a:lnTo>
                  <a:lnTo>
                    <a:pt x="5530" y="16571"/>
                  </a:lnTo>
                  <a:lnTo>
                    <a:pt x="11808" y="6986"/>
                  </a:lnTo>
                  <a:lnTo>
                    <a:pt x="19862" y="38"/>
                  </a:lnTo>
                  <a:lnTo>
                    <a:pt x="20751" y="533"/>
                  </a:lnTo>
                  <a:lnTo>
                    <a:pt x="20624" y="6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/>
            <p:cNvSpPr/>
            <p:nvPr/>
          </p:nvSpPr>
          <p:spPr>
            <a:xfrm>
              <a:off x="1982723" y="2307761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7454" y="0"/>
                  </a:moveTo>
                  <a:lnTo>
                    <a:pt x="6667" y="495"/>
                  </a:lnTo>
                  <a:lnTo>
                    <a:pt x="6832" y="622"/>
                  </a:lnTo>
                  <a:lnTo>
                    <a:pt x="14906" y="7363"/>
                  </a:lnTo>
                  <a:lnTo>
                    <a:pt x="21213" y="16795"/>
                  </a:lnTo>
                  <a:lnTo>
                    <a:pt x="25318" y="28332"/>
                  </a:lnTo>
                  <a:lnTo>
                    <a:pt x="26784" y="41389"/>
                  </a:lnTo>
                  <a:lnTo>
                    <a:pt x="24749" y="56722"/>
                  </a:lnTo>
                  <a:lnTo>
                    <a:pt x="19126" y="69742"/>
                  </a:lnTo>
                  <a:lnTo>
                    <a:pt x="10635" y="79494"/>
                  </a:lnTo>
                  <a:lnTo>
                    <a:pt x="0" y="85026"/>
                  </a:lnTo>
                  <a:lnTo>
                    <a:pt x="393" y="85864"/>
                  </a:lnTo>
                  <a:lnTo>
                    <a:pt x="11155" y="80140"/>
                  </a:lnTo>
                  <a:lnTo>
                    <a:pt x="19737" y="70180"/>
                  </a:lnTo>
                  <a:lnTo>
                    <a:pt x="25416" y="56943"/>
                  </a:lnTo>
                  <a:lnTo>
                    <a:pt x="27470" y="41389"/>
                  </a:lnTo>
                  <a:lnTo>
                    <a:pt x="26010" y="28220"/>
                  </a:lnTo>
                  <a:lnTo>
                    <a:pt x="21921" y="16575"/>
                  </a:lnTo>
                  <a:lnTo>
                    <a:pt x="15634" y="7008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/>
            <p:cNvSpPr/>
            <p:nvPr/>
          </p:nvSpPr>
          <p:spPr>
            <a:xfrm>
              <a:off x="1982723" y="2307761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6832" y="622"/>
                  </a:moveTo>
                  <a:lnTo>
                    <a:pt x="14906" y="7363"/>
                  </a:lnTo>
                  <a:lnTo>
                    <a:pt x="21213" y="16795"/>
                  </a:lnTo>
                  <a:lnTo>
                    <a:pt x="25318" y="28332"/>
                  </a:lnTo>
                  <a:lnTo>
                    <a:pt x="26784" y="41389"/>
                  </a:lnTo>
                  <a:lnTo>
                    <a:pt x="24749" y="56722"/>
                  </a:lnTo>
                  <a:lnTo>
                    <a:pt x="19126" y="69742"/>
                  </a:lnTo>
                  <a:lnTo>
                    <a:pt x="10635" y="79494"/>
                  </a:lnTo>
                  <a:lnTo>
                    <a:pt x="0" y="85026"/>
                  </a:lnTo>
                  <a:lnTo>
                    <a:pt x="393" y="85864"/>
                  </a:lnTo>
                  <a:lnTo>
                    <a:pt x="11155" y="80140"/>
                  </a:lnTo>
                  <a:lnTo>
                    <a:pt x="19737" y="70180"/>
                  </a:lnTo>
                  <a:lnTo>
                    <a:pt x="25416" y="56943"/>
                  </a:lnTo>
                  <a:lnTo>
                    <a:pt x="27470" y="41389"/>
                  </a:lnTo>
                  <a:lnTo>
                    <a:pt x="26010" y="28220"/>
                  </a:lnTo>
                  <a:lnTo>
                    <a:pt x="21921" y="16575"/>
                  </a:lnTo>
                  <a:lnTo>
                    <a:pt x="15634" y="7008"/>
                  </a:lnTo>
                  <a:lnTo>
                    <a:pt x="7581" y="76"/>
                  </a:lnTo>
                  <a:lnTo>
                    <a:pt x="6667" y="495"/>
                  </a:lnTo>
                  <a:lnTo>
                    <a:pt x="6832" y="6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/>
            <p:cNvSpPr/>
            <p:nvPr/>
          </p:nvSpPr>
          <p:spPr>
            <a:xfrm>
              <a:off x="1944503" y="2311482"/>
              <a:ext cx="25400" cy="79375"/>
            </a:xfrm>
            <a:custGeom>
              <a:avLst/>
              <a:gdLst/>
              <a:ahLst/>
              <a:cxnLst/>
              <a:rect l="l" t="t" r="r" b="b"/>
              <a:pathLst>
                <a:path w="25400" h="79375">
                  <a:moveTo>
                    <a:pt x="18211" y="0"/>
                  </a:moveTo>
                  <a:lnTo>
                    <a:pt x="10774" y="6469"/>
                  </a:lnTo>
                  <a:lnTo>
                    <a:pt x="5049" y="15260"/>
                  </a:lnTo>
                  <a:lnTo>
                    <a:pt x="1327" y="25978"/>
                  </a:lnTo>
                  <a:lnTo>
                    <a:pt x="0" y="38099"/>
                  </a:lnTo>
                  <a:lnTo>
                    <a:pt x="1870" y="52412"/>
                  </a:lnTo>
                  <a:lnTo>
                    <a:pt x="7038" y="64600"/>
                  </a:lnTo>
                  <a:lnTo>
                    <a:pt x="14841" y="73770"/>
                  </a:lnTo>
                  <a:lnTo>
                    <a:pt x="25247" y="79311"/>
                  </a:lnTo>
                  <a:lnTo>
                    <a:pt x="24993" y="78270"/>
                  </a:lnTo>
                  <a:lnTo>
                    <a:pt x="15340" y="73174"/>
                  </a:lnTo>
                  <a:lnTo>
                    <a:pt x="7626" y="64190"/>
                  </a:lnTo>
                  <a:lnTo>
                    <a:pt x="2512" y="52204"/>
                  </a:lnTo>
                  <a:lnTo>
                    <a:pt x="660" y="38099"/>
                  </a:lnTo>
                  <a:lnTo>
                    <a:pt x="1991" y="26095"/>
                  </a:lnTo>
                  <a:lnTo>
                    <a:pt x="5719" y="15489"/>
                  </a:lnTo>
                  <a:lnTo>
                    <a:pt x="11445" y="6819"/>
                  </a:lnTo>
                  <a:lnTo>
                    <a:pt x="18770" y="622"/>
                  </a:lnTo>
                  <a:lnTo>
                    <a:pt x="18923" y="520"/>
                  </a:lnTo>
                  <a:lnTo>
                    <a:pt x="18211" y="0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/>
            <p:cNvSpPr/>
            <p:nvPr/>
          </p:nvSpPr>
          <p:spPr>
            <a:xfrm>
              <a:off x="1944503" y="2311482"/>
              <a:ext cx="25400" cy="79375"/>
            </a:xfrm>
            <a:custGeom>
              <a:avLst/>
              <a:gdLst/>
              <a:ahLst/>
              <a:cxnLst/>
              <a:rect l="l" t="t" r="r" b="b"/>
              <a:pathLst>
                <a:path w="25400" h="79375">
                  <a:moveTo>
                    <a:pt x="18770" y="622"/>
                  </a:moveTo>
                  <a:lnTo>
                    <a:pt x="11445" y="6819"/>
                  </a:lnTo>
                  <a:lnTo>
                    <a:pt x="5719" y="15489"/>
                  </a:lnTo>
                  <a:lnTo>
                    <a:pt x="1991" y="26095"/>
                  </a:lnTo>
                  <a:lnTo>
                    <a:pt x="660" y="38099"/>
                  </a:lnTo>
                  <a:lnTo>
                    <a:pt x="2512" y="52204"/>
                  </a:lnTo>
                  <a:lnTo>
                    <a:pt x="7626" y="64190"/>
                  </a:lnTo>
                  <a:lnTo>
                    <a:pt x="15340" y="73174"/>
                  </a:lnTo>
                  <a:lnTo>
                    <a:pt x="24993" y="78270"/>
                  </a:lnTo>
                  <a:lnTo>
                    <a:pt x="25247" y="79311"/>
                  </a:lnTo>
                  <a:lnTo>
                    <a:pt x="0" y="38099"/>
                  </a:lnTo>
                  <a:lnTo>
                    <a:pt x="1327" y="25978"/>
                  </a:lnTo>
                  <a:lnTo>
                    <a:pt x="5049" y="15260"/>
                  </a:lnTo>
                  <a:lnTo>
                    <a:pt x="10774" y="6469"/>
                  </a:lnTo>
                  <a:lnTo>
                    <a:pt x="18110" y="126"/>
                  </a:lnTo>
                  <a:lnTo>
                    <a:pt x="18211" y="0"/>
                  </a:lnTo>
                  <a:lnTo>
                    <a:pt x="18923" y="520"/>
                  </a:lnTo>
                  <a:lnTo>
                    <a:pt x="18770" y="6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/>
            <p:cNvSpPr/>
            <p:nvPr/>
          </p:nvSpPr>
          <p:spPr>
            <a:xfrm>
              <a:off x="1961530" y="2303077"/>
              <a:ext cx="28575" cy="8890"/>
            </a:xfrm>
            <a:custGeom>
              <a:avLst/>
              <a:gdLst/>
              <a:ahLst/>
              <a:cxnLst/>
              <a:rect l="l" t="t" r="r" b="b"/>
              <a:pathLst>
                <a:path w="28575" h="8889">
                  <a:moveTo>
                    <a:pt x="28243" y="5118"/>
                  </a:moveTo>
                  <a:lnTo>
                    <a:pt x="19748" y="5118"/>
                  </a:lnTo>
                  <a:lnTo>
                    <a:pt x="24701" y="7759"/>
                  </a:lnTo>
                  <a:lnTo>
                    <a:pt x="26322" y="8775"/>
                  </a:lnTo>
                  <a:lnTo>
                    <a:pt x="28243" y="5118"/>
                  </a:lnTo>
                  <a:close/>
                </a:path>
                <a:path w="28575" h="8889">
                  <a:moveTo>
                    <a:pt x="469" y="4165"/>
                  </a:moveTo>
                  <a:lnTo>
                    <a:pt x="342" y="4267"/>
                  </a:lnTo>
                  <a:lnTo>
                    <a:pt x="0" y="4457"/>
                  </a:lnTo>
                  <a:lnTo>
                    <a:pt x="2514" y="7759"/>
                  </a:lnTo>
                  <a:lnTo>
                    <a:pt x="2120" y="8775"/>
                  </a:lnTo>
                  <a:lnTo>
                    <a:pt x="3390" y="8077"/>
                  </a:lnTo>
                  <a:lnTo>
                    <a:pt x="8813" y="5257"/>
                  </a:lnTo>
                  <a:lnTo>
                    <a:pt x="19748" y="5118"/>
                  </a:lnTo>
                  <a:lnTo>
                    <a:pt x="28243" y="5118"/>
                  </a:lnTo>
                  <a:lnTo>
                    <a:pt x="28498" y="4584"/>
                  </a:lnTo>
                  <a:lnTo>
                    <a:pt x="28422" y="4457"/>
                  </a:lnTo>
                  <a:lnTo>
                    <a:pt x="469" y="4165"/>
                  </a:lnTo>
                  <a:close/>
                </a:path>
                <a:path w="28575" h="8889">
                  <a:moveTo>
                    <a:pt x="21971" y="0"/>
                  </a:moveTo>
                  <a:lnTo>
                    <a:pt x="7467" y="114"/>
                  </a:lnTo>
                  <a:lnTo>
                    <a:pt x="469" y="4165"/>
                  </a:lnTo>
                  <a:lnTo>
                    <a:pt x="28422" y="4457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/>
            <p:cNvSpPr/>
            <p:nvPr/>
          </p:nvSpPr>
          <p:spPr>
            <a:xfrm>
              <a:off x="1961530" y="2303077"/>
              <a:ext cx="28575" cy="8890"/>
            </a:xfrm>
            <a:custGeom>
              <a:avLst/>
              <a:gdLst/>
              <a:ahLst/>
              <a:cxnLst/>
              <a:rect l="l" t="t" r="r" b="b"/>
              <a:pathLst>
                <a:path w="28575" h="8889">
                  <a:moveTo>
                    <a:pt x="469" y="4165"/>
                  </a:moveTo>
                  <a:lnTo>
                    <a:pt x="342" y="4267"/>
                  </a:lnTo>
                  <a:lnTo>
                    <a:pt x="165" y="4368"/>
                  </a:lnTo>
                  <a:lnTo>
                    <a:pt x="0" y="4457"/>
                  </a:lnTo>
                  <a:lnTo>
                    <a:pt x="2514" y="7759"/>
                  </a:lnTo>
                  <a:lnTo>
                    <a:pt x="2120" y="8775"/>
                  </a:lnTo>
                  <a:lnTo>
                    <a:pt x="3390" y="8077"/>
                  </a:lnTo>
                  <a:lnTo>
                    <a:pt x="8813" y="5257"/>
                  </a:lnTo>
                  <a:lnTo>
                    <a:pt x="13665" y="5181"/>
                  </a:lnTo>
                  <a:lnTo>
                    <a:pt x="19748" y="5118"/>
                  </a:lnTo>
                  <a:lnTo>
                    <a:pt x="24701" y="7759"/>
                  </a:lnTo>
                  <a:lnTo>
                    <a:pt x="26403" y="8826"/>
                  </a:lnTo>
                  <a:lnTo>
                    <a:pt x="28498" y="4584"/>
                  </a:lnTo>
                  <a:lnTo>
                    <a:pt x="28422" y="4457"/>
                  </a:lnTo>
                </a:path>
                <a:path w="28575" h="8889">
                  <a:moveTo>
                    <a:pt x="28422" y="4457"/>
                  </a:moveTo>
                  <a:lnTo>
                    <a:pt x="21971" y="0"/>
                  </a:lnTo>
                  <a:lnTo>
                    <a:pt x="13589" y="88"/>
                  </a:lnTo>
                  <a:lnTo>
                    <a:pt x="7467" y="114"/>
                  </a:lnTo>
                  <a:lnTo>
                    <a:pt x="469" y="41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/>
            <p:cNvSpPr/>
            <p:nvPr/>
          </p:nvSpPr>
          <p:spPr>
            <a:xfrm>
              <a:off x="1981780" y="2311228"/>
              <a:ext cx="25400" cy="80010"/>
            </a:xfrm>
            <a:custGeom>
              <a:avLst/>
              <a:gdLst/>
              <a:ahLst/>
              <a:cxnLst/>
              <a:rect l="l" t="t" r="r" b="b"/>
              <a:pathLst>
                <a:path w="25400" h="80010">
                  <a:moveTo>
                    <a:pt x="6299" y="0"/>
                  </a:moveTo>
                  <a:lnTo>
                    <a:pt x="6057" y="774"/>
                  </a:lnTo>
                  <a:lnTo>
                    <a:pt x="6210" y="876"/>
                  </a:lnTo>
                  <a:lnTo>
                    <a:pt x="13591" y="7073"/>
                  </a:lnTo>
                  <a:lnTo>
                    <a:pt x="19343" y="15743"/>
                  </a:lnTo>
                  <a:lnTo>
                    <a:pt x="23078" y="26349"/>
                  </a:lnTo>
                  <a:lnTo>
                    <a:pt x="24409" y="38353"/>
                  </a:lnTo>
                  <a:lnTo>
                    <a:pt x="22558" y="52480"/>
                  </a:lnTo>
                  <a:lnTo>
                    <a:pt x="17438" y="64479"/>
                  </a:lnTo>
                  <a:lnTo>
                    <a:pt x="9702" y="73470"/>
                  </a:lnTo>
                  <a:lnTo>
                    <a:pt x="0" y="78574"/>
                  </a:lnTo>
                  <a:lnTo>
                    <a:pt x="12" y="79413"/>
                  </a:lnTo>
                  <a:lnTo>
                    <a:pt x="508" y="79247"/>
                  </a:lnTo>
                  <a:lnTo>
                    <a:pt x="10321" y="73935"/>
                  </a:lnTo>
                  <a:lnTo>
                    <a:pt x="18068" y="64777"/>
                  </a:lnTo>
                  <a:lnTo>
                    <a:pt x="23192" y="52632"/>
                  </a:lnTo>
                  <a:lnTo>
                    <a:pt x="25044" y="38353"/>
                  </a:lnTo>
                  <a:lnTo>
                    <a:pt x="23716" y="26237"/>
                  </a:lnTo>
                  <a:lnTo>
                    <a:pt x="19991" y="15528"/>
                  </a:lnTo>
                  <a:lnTo>
                    <a:pt x="14259" y="6739"/>
                  </a:lnTo>
                  <a:lnTo>
                    <a:pt x="6908" y="380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/>
            <p:cNvSpPr/>
            <p:nvPr/>
          </p:nvSpPr>
          <p:spPr>
            <a:xfrm>
              <a:off x="1981780" y="2311228"/>
              <a:ext cx="25400" cy="80010"/>
            </a:xfrm>
            <a:custGeom>
              <a:avLst/>
              <a:gdLst/>
              <a:ahLst/>
              <a:cxnLst/>
              <a:rect l="l" t="t" r="r" b="b"/>
              <a:pathLst>
                <a:path w="25400" h="80010">
                  <a:moveTo>
                    <a:pt x="6210" y="876"/>
                  </a:moveTo>
                  <a:lnTo>
                    <a:pt x="13591" y="7073"/>
                  </a:lnTo>
                  <a:lnTo>
                    <a:pt x="19343" y="15743"/>
                  </a:lnTo>
                  <a:lnTo>
                    <a:pt x="23078" y="26349"/>
                  </a:lnTo>
                  <a:lnTo>
                    <a:pt x="24409" y="38353"/>
                  </a:lnTo>
                  <a:lnTo>
                    <a:pt x="22558" y="52480"/>
                  </a:lnTo>
                  <a:lnTo>
                    <a:pt x="17438" y="64479"/>
                  </a:lnTo>
                  <a:lnTo>
                    <a:pt x="9702" y="73470"/>
                  </a:lnTo>
                  <a:lnTo>
                    <a:pt x="0" y="78574"/>
                  </a:lnTo>
                  <a:lnTo>
                    <a:pt x="12" y="79413"/>
                  </a:lnTo>
                  <a:lnTo>
                    <a:pt x="508" y="79247"/>
                  </a:lnTo>
                  <a:lnTo>
                    <a:pt x="10321" y="73935"/>
                  </a:lnTo>
                  <a:lnTo>
                    <a:pt x="18068" y="64777"/>
                  </a:lnTo>
                  <a:lnTo>
                    <a:pt x="23192" y="52632"/>
                  </a:lnTo>
                  <a:lnTo>
                    <a:pt x="25044" y="38353"/>
                  </a:lnTo>
                  <a:lnTo>
                    <a:pt x="23716" y="26237"/>
                  </a:lnTo>
                  <a:lnTo>
                    <a:pt x="19991" y="15528"/>
                  </a:lnTo>
                  <a:lnTo>
                    <a:pt x="14259" y="6739"/>
                  </a:lnTo>
                  <a:lnTo>
                    <a:pt x="6908" y="380"/>
                  </a:lnTo>
                  <a:lnTo>
                    <a:pt x="6299" y="0"/>
                  </a:lnTo>
                  <a:lnTo>
                    <a:pt x="6057" y="774"/>
                  </a:lnTo>
                  <a:lnTo>
                    <a:pt x="6210" y="8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/>
            <p:cNvSpPr/>
            <p:nvPr/>
          </p:nvSpPr>
          <p:spPr>
            <a:xfrm>
              <a:off x="1915455" y="2319481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0" y="0"/>
                  </a:moveTo>
                  <a:lnTo>
                    <a:pt x="25755" y="25933"/>
                  </a:lnTo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/>
            <p:cNvSpPr/>
            <p:nvPr/>
          </p:nvSpPr>
          <p:spPr>
            <a:xfrm>
              <a:off x="1915455" y="2319481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55" y="259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/>
            <p:cNvSpPr/>
            <p:nvPr/>
          </p:nvSpPr>
          <p:spPr>
            <a:xfrm>
              <a:off x="1975108" y="232656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0" y="0"/>
                  </a:moveTo>
                  <a:lnTo>
                    <a:pt x="457" y="2603"/>
                  </a:lnTo>
                  <a:lnTo>
                    <a:pt x="876" y="3429"/>
                  </a:lnTo>
                  <a:lnTo>
                    <a:pt x="1854" y="673"/>
                  </a:lnTo>
                  <a:lnTo>
                    <a:pt x="1854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/>
            <p:cNvSpPr/>
            <p:nvPr/>
          </p:nvSpPr>
          <p:spPr>
            <a:xfrm>
              <a:off x="1975108" y="232656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0" y="0"/>
                  </a:moveTo>
                  <a:lnTo>
                    <a:pt x="457" y="2603"/>
                  </a:lnTo>
                  <a:lnTo>
                    <a:pt x="876" y="3429"/>
                  </a:lnTo>
                  <a:lnTo>
                    <a:pt x="1854" y="673"/>
                  </a:lnTo>
                  <a:lnTo>
                    <a:pt x="1854" y="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/>
            <p:cNvSpPr/>
            <p:nvPr/>
          </p:nvSpPr>
          <p:spPr>
            <a:xfrm>
              <a:off x="1972816" y="232582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647" y="0"/>
                  </a:moveTo>
                  <a:lnTo>
                    <a:pt x="0" y="2565"/>
                  </a:lnTo>
                  <a:lnTo>
                    <a:pt x="12" y="3492"/>
                  </a:lnTo>
                  <a:lnTo>
                    <a:pt x="1993" y="1396"/>
                  </a:lnTo>
                  <a:lnTo>
                    <a:pt x="2298" y="80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/>
            <p:cNvSpPr/>
            <p:nvPr/>
          </p:nvSpPr>
          <p:spPr>
            <a:xfrm>
              <a:off x="1972816" y="232582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647" y="0"/>
                  </a:moveTo>
                  <a:lnTo>
                    <a:pt x="0" y="2565"/>
                  </a:lnTo>
                  <a:lnTo>
                    <a:pt x="12" y="3492"/>
                  </a:lnTo>
                  <a:lnTo>
                    <a:pt x="1993" y="1397"/>
                  </a:lnTo>
                  <a:lnTo>
                    <a:pt x="2298" y="8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/>
            <p:cNvSpPr/>
            <p:nvPr/>
          </p:nvSpPr>
          <p:spPr>
            <a:xfrm>
              <a:off x="1970097" y="232440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70" y="0"/>
                  </a:moveTo>
                  <a:lnTo>
                    <a:pt x="406" y="1981"/>
                  </a:lnTo>
                  <a:lnTo>
                    <a:pt x="0" y="2857"/>
                  </a:lnTo>
                  <a:lnTo>
                    <a:pt x="2717" y="1828"/>
                  </a:lnTo>
                  <a:lnTo>
                    <a:pt x="3225" y="1422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/>
            <p:cNvSpPr/>
            <p:nvPr/>
          </p:nvSpPr>
          <p:spPr>
            <a:xfrm>
              <a:off x="1970097" y="232440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70" y="0"/>
                  </a:moveTo>
                  <a:lnTo>
                    <a:pt x="406" y="1981"/>
                  </a:lnTo>
                  <a:lnTo>
                    <a:pt x="0" y="2857"/>
                  </a:lnTo>
                  <a:lnTo>
                    <a:pt x="2717" y="1828"/>
                  </a:lnTo>
                  <a:lnTo>
                    <a:pt x="3225" y="14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/>
            <p:cNvSpPr/>
            <p:nvPr/>
          </p:nvSpPr>
          <p:spPr>
            <a:xfrm>
              <a:off x="1968644" y="232284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022" y="0"/>
                  </a:moveTo>
                  <a:lnTo>
                    <a:pt x="723" y="1231"/>
                  </a:lnTo>
                  <a:lnTo>
                    <a:pt x="0" y="1854"/>
                  </a:lnTo>
                  <a:lnTo>
                    <a:pt x="2933" y="1943"/>
                  </a:lnTo>
                  <a:lnTo>
                    <a:pt x="3581" y="1714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/>
            <p:cNvSpPr/>
            <p:nvPr/>
          </p:nvSpPr>
          <p:spPr>
            <a:xfrm>
              <a:off x="1968644" y="232284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022" y="0"/>
                  </a:moveTo>
                  <a:lnTo>
                    <a:pt x="723" y="1231"/>
                  </a:lnTo>
                  <a:lnTo>
                    <a:pt x="0" y="1854"/>
                  </a:lnTo>
                  <a:lnTo>
                    <a:pt x="2933" y="1943"/>
                  </a:lnTo>
                  <a:lnTo>
                    <a:pt x="3581" y="17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/>
            <p:cNvSpPr/>
            <p:nvPr/>
          </p:nvSpPr>
          <p:spPr>
            <a:xfrm>
              <a:off x="1968306" y="2321204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467" y="0"/>
                  </a:moveTo>
                  <a:lnTo>
                    <a:pt x="888" y="279"/>
                  </a:lnTo>
                  <a:lnTo>
                    <a:pt x="0" y="660"/>
                  </a:lnTo>
                  <a:lnTo>
                    <a:pt x="2705" y="1765"/>
                  </a:lnTo>
                  <a:lnTo>
                    <a:pt x="3314" y="1816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/>
            <p:cNvSpPr/>
            <p:nvPr/>
          </p:nvSpPr>
          <p:spPr>
            <a:xfrm>
              <a:off x="1968306" y="2321204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467" y="0"/>
                  </a:moveTo>
                  <a:lnTo>
                    <a:pt x="888" y="279"/>
                  </a:lnTo>
                  <a:lnTo>
                    <a:pt x="0" y="660"/>
                  </a:lnTo>
                  <a:lnTo>
                    <a:pt x="2705" y="1765"/>
                  </a:lnTo>
                  <a:lnTo>
                    <a:pt x="3314" y="18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/>
            <p:cNvSpPr/>
            <p:nvPr/>
          </p:nvSpPr>
          <p:spPr>
            <a:xfrm>
              <a:off x="1968967" y="231916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952" y="0"/>
                  </a:moveTo>
                  <a:lnTo>
                    <a:pt x="0" y="50"/>
                  </a:lnTo>
                  <a:lnTo>
                    <a:pt x="2108" y="2044"/>
                  </a:lnTo>
                  <a:lnTo>
                    <a:pt x="2705" y="2286"/>
                  </a:lnTo>
                  <a:lnTo>
                    <a:pt x="3479" y="64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/>
            <p:cNvSpPr/>
            <p:nvPr/>
          </p:nvSpPr>
          <p:spPr>
            <a:xfrm>
              <a:off x="1968967" y="231916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479" y="647"/>
                  </a:moveTo>
                  <a:lnTo>
                    <a:pt x="952" y="0"/>
                  </a:lnTo>
                  <a:lnTo>
                    <a:pt x="0" y="50"/>
                  </a:lnTo>
                  <a:lnTo>
                    <a:pt x="2108" y="2044"/>
                  </a:lnTo>
                  <a:lnTo>
                    <a:pt x="2705" y="2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/>
            <p:cNvSpPr/>
            <p:nvPr/>
          </p:nvSpPr>
          <p:spPr>
            <a:xfrm>
              <a:off x="1970596" y="231681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193" y="2654"/>
                  </a:lnTo>
                  <a:lnTo>
                    <a:pt x="1676" y="3136"/>
                  </a:lnTo>
                  <a:lnTo>
                    <a:pt x="3035" y="1866"/>
                  </a:lnTo>
                  <a:lnTo>
                    <a:pt x="901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/>
            <p:cNvSpPr/>
            <p:nvPr/>
          </p:nvSpPr>
          <p:spPr>
            <a:xfrm>
              <a:off x="1970596" y="231681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35" y="1866"/>
                  </a:moveTo>
                  <a:lnTo>
                    <a:pt x="901" y="342"/>
                  </a:lnTo>
                  <a:lnTo>
                    <a:pt x="0" y="0"/>
                  </a:lnTo>
                  <a:lnTo>
                    <a:pt x="1193" y="2654"/>
                  </a:lnTo>
                  <a:lnTo>
                    <a:pt x="1676" y="3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/>
            <p:cNvSpPr/>
            <p:nvPr/>
          </p:nvSpPr>
          <p:spPr>
            <a:xfrm>
              <a:off x="1973318" y="231508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0" y="0"/>
                  </a:moveTo>
                  <a:lnTo>
                    <a:pt x="67" y="2959"/>
                  </a:lnTo>
                  <a:lnTo>
                    <a:pt x="254" y="3517"/>
                  </a:lnTo>
                  <a:lnTo>
                    <a:pt x="1968" y="2959"/>
                  </a:lnTo>
                  <a:lnTo>
                    <a:pt x="673" y="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/>
            <p:cNvSpPr/>
            <p:nvPr/>
          </p:nvSpPr>
          <p:spPr>
            <a:xfrm>
              <a:off x="1973318" y="231508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968" y="2959"/>
                  </a:moveTo>
                  <a:lnTo>
                    <a:pt x="673" y="673"/>
                  </a:lnTo>
                  <a:lnTo>
                    <a:pt x="0" y="0"/>
                  </a:lnTo>
                  <a:lnTo>
                    <a:pt x="63" y="2946"/>
                  </a:lnTo>
                  <a:lnTo>
                    <a:pt x="254" y="35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/>
            <p:cNvSpPr/>
            <p:nvPr/>
          </p:nvSpPr>
          <p:spPr>
            <a:xfrm>
              <a:off x="1974999" y="231463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977" y="0"/>
                  </a:moveTo>
                  <a:lnTo>
                    <a:pt x="0" y="2781"/>
                  </a:lnTo>
                  <a:lnTo>
                    <a:pt x="0" y="3416"/>
                  </a:lnTo>
                  <a:lnTo>
                    <a:pt x="1816" y="3441"/>
                  </a:lnTo>
                  <a:lnTo>
                    <a:pt x="1384" y="88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/>
            <p:cNvSpPr/>
            <p:nvPr/>
          </p:nvSpPr>
          <p:spPr>
            <a:xfrm>
              <a:off x="1974999" y="231463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816" y="3441"/>
                  </a:moveTo>
                  <a:lnTo>
                    <a:pt x="1384" y="888"/>
                  </a:lnTo>
                  <a:lnTo>
                    <a:pt x="977" y="0"/>
                  </a:lnTo>
                  <a:lnTo>
                    <a:pt x="0" y="2781"/>
                  </a:lnTo>
                  <a:lnTo>
                    <a:pt x="0" y="34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/>
            <p:cNvSpPr/>
            <p:nvPr/>
          </p:nvSpPr>
          <p:spPr>
            <a:xfrm>
              <a:off x="1976873" y="231531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298" y="0"/>
                  </a:moveTo>
                  <a:lnTo>
                    <a:pt x="279" y="2133"/>
                  </a:lnTo>
                  <a:lnTo>
                    <a:pt x="0" y="2717"/>
                  </a:lnTo>
                  <a:lnTo>
                    <a:pt x="1663" y="3492"/>
                  </a:lnTo>
                  <a:lnTo>
                    <a:pt x="2324" y="96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/>
            <p:cNvSpPr/>
            <p:nvPr/>
          </p:nvSpPr>
          <p:spPr>
            <a:xfrm>
              <a:off x="1976873" y="231531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663" y="3492"/>
                  </a:moveTo>
                  <a:lnTo>
                    <a:pt x="2324" y="965"/>
                  </a:lnTo>
                  <a:lnTo>
                    <a:pt x="2298" y="0"/>
                  </a:lnTo>
                  <a:lnTo>
                    <a:pt x="279" y="2133"/>
                  </a:lnTo>
                  <a:lnTo>
                    <a:pt x="0" y="27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/>
            <p:cNvSpPr/>
            <p:nvPr/>
          </p:nvSpPr>
          <p:spPr>
            <a:xfrm>
              <a:off x="1978413" y="23170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149" y="0"/>
                  </a:moveTo>
                  <a:lnTo>
                    <a:pt x="482" y="1206"/>
                  </a:lnTo>
                  <a:lnTo>
                    <a:pt x="0" y="1625"/>
                  </a:lnTo>
                  <a:lnTo>
                    <a:pt x="1219" y="3009"/>
                  </a:lnTo>
                  <a:lnTo>
                    <a:pt x="2806" y="92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/>
            <p:cNvSpPr/>
            <p:nvPr/>
          </p:nvSpPr>
          <p:spPr>
            <a:xfrm>
              <a:off x="1978413" y="23170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19" y="3009"/>
                  </a:moveTo>
                  <a:lnTo>
                    <a:pt x="2806" y="927"/>
                  </a:lnTo>
                  <a:lnTo>
                    <a:pt x="3149" y="0"/>
                  </a:lnTo>
                  <a:lnTo>
                    <a:pt x="482" y="1206"/>
                  </a:lnTo>
                  <a:lnTo>
                    <a:pt x="0" y="16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/>
            <p:cNvSpPr/>
            <p:nvPr/>
          </p:nvSpPr>
          <p:spPr>
            <a:xfrm>
              <a:off x="1979604" y="231959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517" y="0"/>
                  </a:moveTo>
                  <a:lnTo>
                    <a:pt x="635" y="38"/>
                  </a:lnTo>
                  <a:lnTo>
                    <a:pt x="0" y="304"/>
                  </a:lnTo>
                  <a:lnTo>
                    <a:pt x="635" y="1981"/>
                  </a:lnTo>
                  <a:lnTo>
                    <a:pt x="2857" y="698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/>
            <p:cNvSpPr/>
            <p:nvPr/>
          </p:nvSpPr>
          <p:spPr>
            <a:xfrm>
              <a:off x="1979604" y="231959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635" y="1981"/>
                  </a:moveTo>
                  <a:lnTo>
                    <a:pt x="2857" y="698"/>
                  </a:lnTo>
                  <a:lnTo>
                    <a:pt x="3517" y="0"/>
                  </a:lnTo>
                  <a:lnTo>
                    <a:pt x="635" y="38"/>
                  </a:lnTo>
                  <a:lnTo>
                    <a:pt x="0" y="3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/>
            <p:cNvSpPr/>
            <p:nvPr/>
          </p:nvSpPr>
          <p:spPr>
            <a:xfrm>
              <a:off x="1980239" y="232120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647" y="0"/>
                  </a:moveTo>
                  <a:lnTo>
                    <a:pt x="0" y="0"/>
                  </a:lnTo>
                  <a:lnTo>
                    <a:pt x="0" y="1816"/>
                  </a:lnTo>
                  <a:lnTo>
                    <a:pt x="2578" y="1308"/>
                  </a:lnTo>
                  <a:lnTo>
                    <a:pt x="3403" y="87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/>
            <p:cNvSpPr/>
            <p:nvPr/>
          </p:nvSpPr>
          <p:spPr>
            <a:xfrm>
              <a:off x="1980239" y="232120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0" y="1816"/>
                  </a:moveTo>
                  <a:lnTo>
                    <a:pt x="2578" y="1308"/>
                  </a:lnTo>
                  <a:lnTo>
                    <a:pt x="3403" y="876"/>
                  </a:lnTo>
                  <a:lnTo>
                    <a:pt x="647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/>
            <p:cNvSpPr/>
            <p:nvPr/>
          </p:nvSpPr>
          <p:spPr>
            <a:xfrm>
              <a:off x="1979710" y="232269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609" y="0"/>
                  </a:moveTo>
                  <a:lnTo>
                    <a:pt x="0" y="1752"/>
                  </a:lnTo>
                  <a:lnTo>
                    <a:pt x="2603" y="2133"/>
                  </a:lnTo>
                  <a:lnTo>
                    <a:pt x="3530" y="1993"/>
                  </a:lnTo>
                  <a:lnTo>
                    <a:pt x="1244" y="22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/>
            <p:cNvSpPr/>
            <p:nvPr/>
          </p:nvSpPr>
          <p:spPr>
            <a:xfrm>
              <a:off x="1979710" y="232269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0" y="1752"/>
                  </a:moveTo>
                  <a:lnTo>
                    <a:pt x="2603" y="2133"/>
                  </a:lnTo>
                  <a:lnTo>
                    <a:pt x="3530" y="1993"/>
                  </a:lnTo>
                  <a:lnTo>
                    <a:pt x="1244" y="228"/>
                  </a:lnTo>
                  <a:lnTo>
                    <a:pt x="6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/>
            <p:cNvSpPr/>
            <p:nvPr/>
          </p:nvSpPr>
          <p:spPr>
            <a:xfrm>
              <a:off x="1978680" y="232426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231" y="0"/>
                  </a:moveTo>
                  <a:lnTo>
                    <a:pt x="0" y="1384"/>
                  </a:lnTo>
                  <a:lnTo>
                    <a:pt x="2336" y="2705"/>
                  </a:lnTo>
                  <a:lnTo>
                    <a:pt x="3263" y="2908"/>
                  </a:lnTo>
                  <a:lnTo>
                    <a:pt x="1689" y="406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/>
            <p:cNvSpPr/>
            <p:nvPr/>
          </p:nvSpPr>
          <p:spPr>
            <a:xfrm>
              <a:off x="1978680" y="232426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1384"/>
                  </a:moveTo>
                  <a:lnTo>
                    <a:pt x="2336" y="2705"/>
                  </a:lnTo>
                  <a:lnTo>
                    <a:pt x="3263" y="2908"/>
                  </a:lnTo>
                  <a:lnTo>
                    <a:pt x="1689" y="406"/>
                  </a:lnTo>
                  <a:lnTo>
                    <a:pt x="12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/>
            <p:cNvSpPr/>
            <p:nvPr/>
          </p:nvSpPr>
          <p:spPr>
            <a:xfrm>
              <a:off x="1976989" y="232578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651" y="0"/>
                  </a:moveTo>
                  <a:lnTo>
                    <a:pt x="0" y="723"/>
                  </a:lnTo>
                  <a:lnTo>
                    <a:pt x="1473" y="2895"/>
                  </a:lnTo>
                  <a:lnTo>
                    <a:pt x="2235" y="3467"/>
                  </a:lnTo>
                  <a:lnTo>
                    <a:pt x="1930" y="571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/>
            <p:cNvSpPr/>
            <p:nvPr/>
          </p:nvSpPr>
          <p:spPr>
            <a:xfrm>
              <a:off x="1976989" y="232578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0" y="723"/>
                  </a:moveTo>
                  <a:lnTo>
                    <a:pt x="1473" y="2895"/>
                  </a:lnTo>
                  <a:lnTo>
                    <a:pt x="2235" y="3467"/>
                  </a:lnTo>
                  <a:lnTo>
                    <a:pt x="1930" y="571"/>
                  </a:lnTo>
                  <a:lnTo>
                    <a:pt x="1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/>
            <p:cNvSpPr/>
            <p:nvPr/>
          </p:nvSpPr>
          <p:spPr>
            <a:xfrm>
              <a:off x="1971349" y="2317948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7112" y="0"/>
                  </a:moveTo>
                  <a:lnTo>
                    <a:pt x="2044" y="0"/>
                  </a:lnTo>
                  <a:lnTo>
                    <a:pt x="0" y="1968"/>
                  </a:lnTo>
                  <a:lnTo>
                    <a:pt x="0" y="6794"/>
                  </a:lnTo>
                  <a:lnTo>
                    <a:pt x="2044" y="8775"/>
                  </a:lnTo>
                  <a:lnTo>
                    <a:pt x="7112" y="8775"/>
                  </a:lnTo>
                  <a:lnTo>
                    <a:pt x="9182" y="6794"/>
                  </a:lnTo>
                  <a:lnTo>
                    <a:pt x="9182" y="4381"/>
                  </a:lnTo>
                  <a:lnTo>
                    <a:pt x="9182" y="1968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/>
            <p:cNvSpPr/>
            <p:nvPr/>
          </p:nvSpPr>
          <p:spPr>
            <a:xfrm>
              <a:off x="1971349" y="2317948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9182" y="4381"/>
                  </a:moveTo>
                  <a:lnTo>
                    <a:pt x="9182" y="6794"/>
                  </a:lnTo>
                  <a:lnTo>
                    <a:pt x="7112" y="8775"/>
                  </a:lnTo>
                  <a:lnTo>
                    <a:pt x="4572" y="8775"/>
                  </a:lnTo>
                  <a:lnTo>
                    <a:pt x="2044" y="8775"/>
                  </a:lnTo>
                  <a:lnTo>
                    <a:pt x="0" y="6794"/>
                  </a:lnTo>
                  <a:lnTo>
                    <a:pt x="0" y="4381"/>
                  </a:lnTo>
                  <a:lnTo>
                    <a:pt x="0" y="1968"/>
                  </a:lnTo>
                  <a:lnTo>
                    <a:pt x="2044" y="0"/>
                  </a:lnTo>
                  <a:lnTo>
                    <a:pt x="4572" y="0"/>
                  </a:lnTo>
                  <a:lnTo>
                    <a:pt x="7112" y="0"/>
                  </a:lnTo>
                  <a:lnTo>
                    <a:pt x="9182" y="1968"/>
                  </a:lnTo>
                  <a:lnTo>
                    <a:pt x="9182" y="43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/>
            <p:cNvSpPr/>
            <p:nvPr/>
          </p:nvSpPr>
          <p:spPr>
            <a:xfrm>
              <a:off x="1973634" y="232063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22" y="0"/>
                  </a:moveTo>
                  <a:lnTo>
                    <a:pt x="152" y="0"/>
                  </a:lnTo>
                  <a:lnTo>
                    <a:pt x="0" y="203"/>
                  </a:lnTo>
                  <a:lnTo>
                    <a:pt x="0" y="622"/>
                  </a:lnTo>
                  <a:lnTo>
                    <a:pt x="152" y="774"/>
                  </a:lnTo>
                  <a:lnTo>
                    <a:pt x="622" y="774"/>
                  </a:lnTo>
                  <a:lnTo>
                    <a:pt x="800" y="622"/>
                  </a:lnTo>
                  <a:lnTo>
                    <a:pt x="800" y="393"/>
                  </a:lnTo>
                  <a:lnTo>
                    <a:pt x="800" y="20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/>
            <p:cNvSpPr/>
            <p:nvPr/>
          </p:nvSpPr>
          <p:spPr>
            <a:xfrm>
              <a:off x="1973202" y="232037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647"/>
                  </a:moveTo>
                  <a:lnTo>
                    <a:pt x="431" y="0"/>
                  </a:lnTo>
                  <a:lnTo>
                    <a:pt x="1181" y="25"/>
                  </a:lnTo>
                  <a:lnTo>
                    <a:pt x="1676" y="6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/>
            <p:cNvSpPr/>
            <p:nvPr/>
          </p:nvSpPr>
          <p:spPr>
            <a:xfrm>
              <a:off x="1977411" y="23207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47" y="0"/>
                  </a:moveTo>
                  <a:lnTo>
                    <a:pt x="165" y="0"/>
                  </a:lnTo>
                  <a:lnTo>
                    <a:pt x="0" y="127"/>
                  </a:lnTo>
                  <a:lnTo>
                    <a:pt x="0" y="546"/>
                  </a:lnTo>
                  <a:lnTo>
                    <a:pt x="165" y="723"/>
                  </a:lnTo>
                  <a:lnTo>
                    <a:pt x="647" y="723"/>
                  </a:lnTo>
                  <a:lnTo>
                    <a:pt x="774" y="546"/>
                  </a:lnTo>
                  <a:lnTo>
                    <a:pt x="774" y="355"/>
                  </a:lnTo>
                  <a:lnTo>
                    <a:pt x="774" y="127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/>
            <p:cNvSpPr/>
            <p:nvPr/>
          </p:nvSpPr>
          <p:spPr>
            <a:xfrm>
              <a:off x="1976989" y="232045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634"/>
                  </a:moveTo>
                  <a:lnTo>
                    <a:pt x="431" y="0"/>
                  </a:lnTo>
                  <a:lnTo>
                    <a:pt x="1143" y="0"/>
                  </a:lnTo>
                  <a:lnTo>
                    <a:pt x="1651" y="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/>
            <p:cNvSpPr/>
            <p:nvPr/>
          </p:nvSpPr>
          <p:spPr>
            <a:xfrm>
              <a:off x="1975197" y="232262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50"/>
                  </a:moveTo>
                  <a:lnTo>
                    <a:pt x="241" y="63"/>
                  </a:lnTo>
                  <a:lnTo>
                    <a:pt x="469" y="215"/>
                  </a:lnTo>
                  <a:lnTo>
                    <a:pt x="723" y="215"/>
                  </a:lnTo>
                  <a:lnTo>
                    <a:pt x="1041" y="215"/>
                  </a:lnTo>
                  <a:lnTo>
                    <a:pt x="1193" y="63"/>
                  </a:lnTo>
                  <a:lnTo>
                    <a:pt x="14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/>
            <p:cNvSpPr/>
            <p:nvPr/>
          </p:nvSpPr>
          <p:spPr>
            <a:xfrm>
              <a:off x="1974876" y="2323886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2082" y="126"/>
                  </a:moveTo>
                  <a:lnTo>
                    <a:pt x="1587" y="0"/>
                  </a:lnTo>
                  <a:lnTo>
                    <a:pt x="1015" y="0"/>
                  </a:lnTo>
                  <a:lnTo>
                    <a:pt x="431" y="0"/>
                  </a:lnTo>
                  <a:lnTo>
                    <a:pt x="0" y="50"/>
                  </a:lnTo>
                  <a:lnTo>
                    <a:pt x="0" y="203"/>
                  </a:lnTo>
                  <a:lnTo>
                    <a:pt x="431" y="253"/>
                  </a:lnTo>
                  <a:lnTo>
                    <a:pt x="1015" y="253"/>
                  </a:lnTo>
                  <a:lnTo>
                    <a:pt x="1587" y="253"/>
                  </a:lnTo>
                  <a:lnTo>
                    <a:pt x="2082" y="2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/>
            <p:cNvSpPr/>
            <p:nvPr/>
          </p:nvSpPr>
          <p:spPr>
            <a:xfrm>
              <a:off x="1975490" y="232505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25"/>
                  </a:moveTo>
                  <a:lnTo>
                    <a:pt x="241" y="25"/>
                  </a:lnTo>
                  <a:lnTo>
                    <a:pt x="508" y="88"/>
                  </a:lnTo>
                  <a:lnTo>
                    <a:pt x="7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/>
            <p:cNvSpPr/>
            <p:nvPr/>
          </p:nvSpPr>
          <p:spPr>
            <a:xfrm>
              <a:off x="1953209" y="232339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938" y="736"/>
                  </a:moveTo>
                  <a:lnTo>
                    <a:pt x="965" y="736"/>
                  </a:lnTo>
                  <a:lnTo>
                    <a:pt x="1961" y="1612"/>
                  </a:lnTo>
                  <a:lnTo>
                    <a:pt x="1982" y="1816"/>
                  </a:lnTo>
                  <a:lnTo>
                    <a:pt x="1549" y="3594"/>
                  </a:lnTo>
                  <a:lnTo>
                    <a:pt x="3784" y="3403"/>
                  </a:lnTo>
                  <a:lnTo>
                    <a:pt x="3602" y="2997"/>
                  </a:lnTo>
                  <a:lnTo>
                    <a:pt x="2565" y="2997"/>
                  </a:lnTo>
                  <a:lnTo>
                    <a:pt x="2412" y="2819"/>
                  </a:lnTo>
                  <a:lnTo>
                    <a:pt x="2291" y="2425"/>
                  </a:lnTo>
                  <a:lnTo>
                    <a:pt x="2273" y="2032"/>
                  </a:lnTo>
                  <a:lnTo>
                    <a:pt x="2412" y="2006"/>
                  </a:lnTo>
                  <a:lnTo>
                    <a:pt x="3135" y="1955"/>
                  </a:lnTo>
                  <a:lnTo>
                    <a:pt x="3073" y="1816"/>
                  </a:lnTo>
                  <a:lnTo>
                    <a:pt x="2763" y="1663"/>
                  </a:lnTo>
                  <a:lnTo>
                    <a:pt x="2590" y="1612"/>
                  </a:lnTo>
                  <a:lnTo>
                    <a:pt x="2859" y="1168"/>
                  </a:lnTo>
                  <a:lnTo>
                    <a:pt x="2324" y="1168"/>
                  </a:lnTo>
                  <a:lnTo>
                    <a:pt x="1938" y="736"/>
                  </a:lnTo>
                  <a:close/>
                </a:path>
                <a:path w="5080" h="3810">
                  <a:moveTo>
                    <a:pt x="3135" y="1955"/>
                  </a:moveTo>
                  <a:lnTo>
                    <a:pt x="2501" y="1955"/>
                  </a:lnTo>
                  <a:lnTo>
                    <a:pt x="2641" y="2133"/>
                  </a:lnTo>
                  <a:lnTo>
                    <a:pt x="2755" y="2959"/>
                  </a:lnTo>
                  <a:lnTo>
                    <a:pt x="2565" y="2997"/>
                  </a:lnTo>
                  <a:lnTo>
                    <a:pt x="3602" y="2997"/>
                  </a:lnTo>
                  <a:lnTo>
                    <a:pt x="3135" y="1955"/>
                  </a:lnTo>
                  <a:close/>
                </a:path>
                <a:path w="5080" h="3810">
                  <a:moveTo>
                    <a:pt x="1473" y="215"/>
                  </a:moveTo>
                  <a:lnTo>
                    <a:pt x="97" y="736"/>
                  </a:lnTo>
                  <a:lnTo>
                    <a:pt x="0" y="2070"/>
                  </a:lnTo>
                  <a:lnTo>
                    <a:pt x="965" y="736"/>
                  </a:lnTo>
                  <a:lnTo>
                    <a:pt x="1938" y="736"/>
                  </a:lnTo>
                  <a:lnTo>
                    <a:pt x="1473" y="215"/>
                  </a:lnTo>
                  <a:close/>
                </a:path>
                <a:path w="5080" h="3810">
                  <a:moveTo>
                    <a:pt x="4203" y="0"/>
                  </a:moveTo>
                  <a:lnTo>
                    <a:pt x="2895" y="88"/>
                  </a:lnTo>
                  <a:lnTo>
                    <a:pt x="2324" y="1168"/>
                  </a:lnTo>
                  <a:lnTo>
                    <a:pt x="2859" y="1168"/>
                  </a:lnTo>
                  <a:lnTo>
                    <a:pt x="3251" y="520"/>
                  </a:lnTo>
                  <a:lnTo>
                    <a:pt x="4430" y="520"/>
                  </a:lnTo>
                  <a:lnTo>
                    <a:pt x="4203" y="0"/>
                  </a:lnTo>
                  <a:close/>
                </a:path>
                <a:path w="5080" h="3810">
                  <a:moveTo>
                    <a:pt x="4430" y="520"/>
                  </a:moveTo>
                  <a:lnTo>
                    <a:pt x="3251" y="520"/>
                  </a:lnTo>
                  <a:lnTo>
                    <a:pt x="4584" y="876"/>
                  </a:lnTo>
                  <a:lnTo>
                    <a:pt x="4430" y="52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/>
            <p:cNvSpPr/>
            <p:nvPr/>
          </p:nvSpPr>
          <p:spPr>
            <a:xfrm>
              <a:off x="1953209" y="232339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717" y="2425"/>
                  </a:moveTo>
                  <a:lnTo>
                    <a:pt x="2793" y="2679"/>
                  </a:lnTo>
                  <a:lnTo>
                    <a:pt x="2755" y="2959"/>
                  </a:lnTo>
                  <a:lnTo>
                    <a:pt x="2565" y="2997"/>
                  </a:lnTo>
                  <a:lnTo>
                    <a:pt x="2412" y="2819"/>
                  </a:lnTo>
                  <a:lnTo>
                    <a:pt x="2324" y="2565"/>
                  </a:lnTo>
                  <a:lnTo>
                    <a:pt x="2247" y="2286"/>
                  </a:lnTo>
                  <a:lnTo>
                    <a:pt x="2273" y="2032"/>
                  </a:lnTo>
                  <a:lnTo>
                    <a:pt x="2412" y="2006"/>
                  </a:lnTo>
                  <a:lnTo>
                    <a:pt x="2641" y="2133"/>
                  </a:lnTo>
                  <a:lnTo>
                    <a:pt x="2717" y="2425"/>
                  </a:lnTo>
                  <a:close/>
                </a:path>
                <a:path w="5080" h="3810">
                  <a:moveTo>
                    <a:pt x="4584" y="876"/>
                  </a:moveTo>
                  <a:lnTo>
                    <a:pt x="4203" y="0"/>
                  </a:lnTo>
                  <a:lnTo>
                    <a:pt x="2895" y="88"/>
                  </a:lnTo>
                  <a:lnTo>
                    <a:pt x="2324" y="1168"/>
                  </a:lnTo>
                  <a:lnTo>
                    <a:pt x="1473" y="215"/>
                  </a:lnTo>
                  <a:lnTo>
                    <a:pt x="63" y="749"/>
                  </a:lnTo>
                  <a:lnTo>
                    <a:pt x="0" y="2070"/>
                  </a:lnTo>
                  <a:lnTo>
                    <a:pt x="965" y="736"/>
                  </a:lnTo>
                  <a:lnTo>
                    <a:pt x="2019" y="1663"/>
                  </a:lnTo>
                  <a:lnTo>
                    <a:pt x="1549" y="3594"/>
                  </a:lnTo>
                  <a:lnTo>
                    <a:pt x="2692" y="3505"/>
                  </a:lnTo>
                  <a:lnTo>
                    <a:pt x="3784" y="3403"/>
                  </a:lnTo>
                  <a:lnTo>
                    <a:pt x="3073" y="1816"/>
                  </a:lnTo>
                  <a:lnTo>
                    <a:pt x="2806" y="1676"/>
                  </a:lnTo>
                  <a:lnTo>
                    <a:pt x="2590" y="1612"/>
                  </a:lnTo>
                  <a:lnTo>
                    <a:pt x="3251" y="520"/>
                  </a:lnTo>
                  <a:lnTo>
                    <a:pt x="4584" y="8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/>
            <p:cNvSpPr/>
            <p:nvPr/>
          </p:nvSpPr>
          <p:spPr>
            <a:xfrm>
              <a:off x="1961739" y="232083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526" y="1676"/>
                  </a:moveTo>
                  <a:lnTo>
                    <a:pt x="1047" y="1676"/>
                  </a:lnTo>
                  <a:lnTo>
                    <a:pt x="1974" y="3721"/>
                  </a:lnTo>
                  <a:lnTo>
                    <a:pt x="2571" y="3568"/>
                  </a:lnTo>
                  <a:lnTo>
                    <a:pt x="3181" y="3301"/>
                  </a:lnTo>
                  <a:lnTo>
                    <a:pt x="3195" y="2959"/>
                  </a:lnTo>
                  <a:lnTo>
                    <a:pt x="2025" y="2959"/>
                  </a:lnTo>
                  <a:lnTo>
                    <a:pt x="1526" y="1676"/>
                  </a:lnTo>
                  <a:close/>
                </a:path>
                <a:path w="5080" h="3810">
                  <a:moveTo>
                    <a:pt x="3532" y="1028"/>
                  </a:moveTo>
                  <a:lnTo>
                    <a:pt x="2571" y="1028"/>
                  </a:lnTo>
                  <a:lnTo>
                    <a:pt x="2716" y="1244"/>
                  </a:lnTo>
                  <a:lnTo>
                    <a:pt x="2838" y="2730"/>
                  </a:lnTo>
                  <a:lnTo>
                    <a:pt x="2444" y="2819"/>
                  </a:lnTo>
                  <a:lnTo>
                    <a:pt x="2025" y="2959"/>
                  </a:lnTo>
                  <a:lnTo>
                    <a:pt x="3195" y="2959"/>
                  </a:lnTo>
                  <a:lnTo>
                    <a:pt x="3130" y="1054"/>
                  </a:lnTo>
                  <a:lnTo>
                    <a:pt x="3468" y="1054"/>
                  </a:lnTo>
                  <a:close/>
                </a:path>
                <a:path w="5080" h="3810">
                  <a:moveTo>
                    <a:pt x="666" y="698"/>
                  </a:moveTo>
                  <a:lnTo>
                    <a:pt x="117" y="838"/>
                  </a:lnTo>
                  <a:lnTo>
                    <a:pt x="0" y="1054"/>
                  </a:lnTo>
                  <a:lnTo>
                    <a:pt x="222" y="1574"/>
                  </a:lnTo>
                  <a:lnTo>
                    <a:pt x="666" y="1739"/>
                  </a:lnTo>
                  <a:lnTo>
                    <a:pt x="1009" y="1676"/>
                  </a:lnTo>
                  <a:lnTo>
                    <a:pt x="1526" y="1676"/>
                  </a:lnTo>
                  <a:lnTo>
                    <a:pt x="1530" y="1523"/>
                  </a:lnTo>
                  <a:lnTo>
                    <a:pt x="1940" y="1168"/>
                  </a:lnTo>
                  <a:lnTo>
                    <a:pt x="565" y="1168"/>
                  </a:lnTo>
                  <a:lnTo>
                    <a:pt x="514" y="812"/>
                  </a:lnTo>
                  <a:lnTo>
                    <a:pt x="666" y="698"/>
                  </a:lnTo>
                  <a:close/>
                </a:path>
                <a:path w="5080" h="3810">
                  <a:moveTo>
                    <a:pt x="1974" y="520"/>
                  </a:moveTo>
                  <a:lnTo>
                    <a:pt x="1123" y="1092"/>
                  </a:lnTo>
                  <a:lnTo>
                    <a:pt x="565" y="1168"/>
                  </a:lnTo>
                  <a:lnTo>
                    <a:pt x="1940" y="1168"/>
                  </a:lnTo>
                  <a:lnTo>
                    <a:pt x="2101" y="1028"/>
                  </a:lnTo>
                  <a:lnTo>
                    <a:pt x="3532" y="1028"/>
                  </a:lnTo>
                  <a:lnTo>
                    <a:pt x="4425" y="673"/>
                  </a:lnTo>
                  <a:lnTo>
                    <a:pt x="3257" y="673"/>
                  </a:lnTo>
                  <a:lnTo>
                    <a:pt x="1974" y="520"/>
                  </a:lnTo>
                  <a:close/>
                </a:path>
                <a:path w="5080" h="3810">
                  <a:moveTo>
                    <a:pt x="2571" y="1028"/>
                  </a:moveTo>
                  <a:lnTo>
                    <a:pt x="2101" y="1028"/>
                  </a:lnTo>
                  <a:lnTo>
                    <a:pt x="2533" y="1117"/>
                  </a:lnTo>
                  <a:lnTo>
                    <a:pt x="2686" y="1168"/>
                  </a:lnTo>
                  <a:lnTo>
                    <a:pt x="2571" y="1028"/>
                  </a:lnTo>
                  <a:close/>
                </a:path>
                <a:path w="5080" h="3810">
                  <a:moveTo>
                    <a:pt x="3468" y="1054"/>
                  </a:moveTo>
                  <a:lnTo>
                    <a:pt x="3130" y="1054"/>
                  </a:lnTo>
                  <a:lnTo>
                    <a:pt x="3468" y="1054"/>
                  </a:lnTo>
                  <a:close/>
                </a:path>
                <a:path w="5080" h="3810">
                  <a:moveTo>
                    <a:pt x="3384" y="0"/>
                  </a:moveTo>
                  <a:lnTo>
                    <a:pt x="3054" y="25"/>
                  </a:lnTo>
                  <a:lnTo>
                    <a:pt x="3187" y="152"/>
                  </a:lnTo>
                  <a:lnTo>
                    <a:pt x="3257" y="673"/>
                  </a:lnTo>
                  <a:lnTo>
                    <a:pt x="4425" y="673"/>
                  </a:lnTo>
                  <a:lnTo>
                    <a:pt x="3714" y="190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/>
            <p:cNvSpPr/>
            <p:nvPr/>
          </p:nvSpPr>
          <p:spPr>
            <a:xfrm>
              <a:off x="1961657" y="232083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527" y="2819"/>
                  </a:moveTo>
                  <a:lnTo>
                    <a:pt x="2108" y="2959"/>
                  </a:lnTo>
                  <a:lnTo>
                    <a:pt x="1549" y="1523"/>
                  </a:lnTo>
                  <a:lnTo>
                    <a:pt x="2184" y="1028"/>
                  </a:lnTo>
                  <a:lnTo>
                    <a:pt x="2616" y="1117"/>
                  </a:lnTo>
                  <a:lnTo>
                    <a:pt x="2768" y="1168"/>
                  </a:lnTo>
                  <a:lnTo>
                    <a:pt x="2654" y="1028"/>
                  </a:lnTo>
                  <a:lnTo>
                    <a:pt x="2768" y="1168"/>
                  </a:lnTo>
                  <a:lnTo>
                    <a:pt x="2819" y="1295"/>
                  </a:lnTo>
                  <a:lnTo>
                    <a:pt x="2921" y="2730"/>
                  </a:lnTo>
                  <a:lnTo>
                    <a:pt x="2527" y="2819"/>
                  </a:lnTo>
                  <a:close/>
                </a:path>
                <a:path w="5080" h="3810">
                  <a:moveTo>
                    <a:pt x="3797" y="190"/>
                  </a:moveTo>
                  <a:lnTo>
                    <a:pt x="3467" y="0"/>
                  </a:lnTo>
                  <a:lnTo>
                    <a:pt x="3136" y="25"/>
                  </a:lnTo>
                  <a:lnTo>
                    <a:pt x="3429" y="304"/>
                  </a:lnTo>
                  <a:lnTo>
                    <a:pt x="3340" y="673"/>
                  </a:lnTo>
                  <a:lnTo>
                    <a:pt x="3086" y="647"/>
                  </a:lnTo>
                  <a:lnTo>
                    <a:pt x="2057" y="520"/>
                  </a:lnTo>
                  <a:lnTo>
                    <a:pt x="1206" y="1092"/>
                  </a:lnTo>
                  <a:lnTo>
                    <a:pt x="647" y="1168"/>
                  </a:lnTo>
                  <a:lnTo>
                    <a:pt x="596" y="1028"/>
                  </a:lnTo>
                  <a:lnTo>
                    <a:pt x="533" y="838"/>
                  </a:lnTo>
                  <a:lnTo>
                    <a:pt x="749" y="698"/>
                  </a:lnTo>
                  <a:lnTo>
                    <a:pt x="0" y="888"/>
                  </a:lnTo>
                  <a:lnTo>
                    <a:pt x="177" y="1244"/>
                  </a:lnTo>
                  <a:lnTo>
                    <a:pt x="304" y="1574"/>
                  </a:lnTo>
                  <a:lnTo>
                    <a:pt x="749" y="1739"/>
                  </a:lnTo>
                  <a:lnTo>
                    <a:pt x="1092" y="1676"/>
                  </a:lnTo>
                  <a:lnTo>
                    <a:pt x="2057" y="3721"/>
                  </a:lnTo>
                  <a:lnTo>
                    <a:pt x="2654" y="3568"/>
                  </a:lnTo>
                  <a:lnTo>
                    <a:pt x="3263" y="3301"/>
                  </a:lnTo>
                  <a:lnTo>
                    <a:pt x="3340" y="1409"/>
                  </a:lnTo>
                  <a:lnTo>
                    <a:pt x="3263" y="1244"/>
                  </a:lnTo>
                  <a:lnTo>
                    <a:pt x="3213" y="1054"/>
                  </a:lnTo>
                  <a:lnTo>
                    <a:pt x="4572" y="647"/>
                  </a:lnTo>
                  <a:lnTo>
                    <a:pt x="3797" y="1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/>
            <p:cNvSpPr/>
            <p:nvPr/>
          </p:nvSpPr>
          <p:spPr>
            <a:xfrm>
              <a:off x="1993929" y="232371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0" y="2319"/>
                  </a:moveTo>
                  <a:lnTo>
                    <a:pt x="406" y="3073"/>
                  </a:lnTo>
                  <a:lnTo>
                    <a:pt x="1803" y="3606"/>
                  </a:lnTo>
                  <a:lnTo>
                    <a:pt x="2946" y="3873"/>
                  </a:lnTo>
                  <a:lnTo>
                    <a:pt x="2928" y="3124"/>
                  </a:lnTo>
                  <a:lnTo>
                    <a:pt x="2006" y="3124"/>
                  </a:lnTo>
                  <a:lnTo>
                    <a:pt x="1866" y="2679"/>
                  </a:lnTo>
                  <a:lnTo>
                    <a:pt x="2006" y="2552"/>
                  </a:lnTo>
                  <a:lnTo>
                    <a:pt x="2893" y="2552"/>
                  </a:lnTo>
                  <a:lnTo>
                    <a:pt x="1498" y="2463"/>
                  </a:lnTo>
                  <a:lnTo>
                    <a:pt x="280" y="2319"/>
                  </a:lnTo>
                  <a:close/>
                </a:path>
                <a:path w="3175" h="4444">
                  <a:moveTo>
                    <a:pt x="2893" y="2552"/>
                  </a:moveTo>
                  <a:lnTo>
                    <a:pt x="2273" y="2552"/>
                  </a:lnTo>
                  <a:lnTo>
                    <a:pt x="2329" y="3073"/>
                  </a:lnTo>
                  <a:lnTo>
                    <a:pt x="2928" y="3124"/>
                  </a:lnTo>
                  <a:lnTo>
                    <a:pt x="2893" y="2552"/>
                  </a:lnTo>
                  <a:close/>
                </a:path>
                <a:path w="3175" h="4444">
                  <a:moveTo>
                    <a:pt x="1866" y="1816"/>
                  </a:moveTo>
                  <a:lnTo>
                    <a:pt x="1498" y="2463"/>
                  </a:lnTo>
                  <a:lnTo>
                    <a:pt x="2883" y="2463"/>
                  </a:lnTo>
                  <a:lnTo>
                    <a:pt x="2857" y="2247"/>
                  </a:lnTo>
                  <a:lnTo>
                    <a:pt x="2476" y="2108"/>
                  </a:lnTo>
                  <a:lnTo>
                    <a:pt x="1866" y="1816"/>
                  </a:lnTo>
                  <a:close/>
                </a:path>
                <a:path w="3175" h="4444">
                  <a:moveTo>
                    <a:pt x="200" y="1837"/>
                  </a:moveTo>
                  <a:lnTo>
                    <a:pt x="0" y="2285"/>
                  </a:lnTo>
                  <a:lnTo>
                    <a:pt x="280" y="2319"/>
                  </a:lnTo>
                  <a:lnTo>
                    <a:pt x="200" y="1837"/>
                  </a:lnTo>
                  <a:close/>
                </a:path>
                <a:path w="3175" h="4444">
                  <a:moveTo>
                    <a:pt x="990" y="0"/>
                  </a:moveTo>
                  <a:lnTo>
                    <a:pt x="0" y="431"/>
                  </a:lnTo>
                  <a:lnTo>
                    <a:pt x="200" y="1837"/>
                  </a:lnTo>
                  <a:lnTo>
                    <a:pt x="990" y="76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/>
            <p:cNvSpPr/>
            <p:nvPr/>
          </p:nvSpPr>
          <p:spPr>
            <a:xfrm>
              <a:off x="1993929" y="232371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133" y="3124"/>
                  </a:moveTo>
                  <a:lnTo>
                    <a:pt x="2006" y="3124"/>
                  </a:lnTo>
                  <a:lnTo>
                    <a:pt x="1866" y="3009"/>
                  </a:lnTo>
                  <a:lnTo>
                    <a:pt x="1866" y="2844"/>
                  </a:lnTo>
                  <a:lnTo>
                    <a:pt x="1866" y="2679"/>
                  </a:lnTo>
                  <a:lnTo>
                    <a:pt x="2006" y="2552"/>
                  </a:lnTo>
                  <a:lnTo>
                    <a:pt x="2133" y="2552"/>
                  </a:lnTo>
                  <a:lnTo>
                    <a:pt x="2273" y="2552"/>
                  </a:lnTo>
                  <a:lnTo>
                    <a:pt x="2400" y="2844"/>
                  </a:lnTo>
                  <a:lnTo>
                    <a:pt x="2400" y="3009"/>
                  </a:lnTo>
                  <a:lnTo>
                    <a:pt x="2133" y="3124"/>
                  </a:lnTo>
                  <a:close/>
                </a:path>
                <a:path w="3175" h="4444">
                  <a:moveTo>
                    <a:pt x="2476" y="2108"/>
                  </a:moveTo>
                  <a:lnTo>
                    <a:pt x="1866" y="1816"/>
                  </a:lnTo>
                  <a:lnTo>
                    <a:pt x="1498" y="2463"/>
                  </a:lnTo>
                  <a:lnTo>
                    <a:pt x="0" y="2285"/>
                  </a:lnTo>
                  <a:lnTo>
                    <a:pt x="990" y="76"/>
                  </a:lnTo>
                  <a:lnTo>
                    <a:pt x="0" y="431"/>
                  </a:lnTo>
                  <a:lnTo>
                    <a:pt x="203" y="1854"/>
                  </a:lnTo>
                  <a:lnTo>
                    <a:pt x="406" y="3073"/>
                  </a:lnTo>
                  <a:lnTo>
                    <a:pt x="1803" y="3606"/>
                  </a:lnTo>
                  <a:lnTo>
                    <a:pt x="2946" y="3873"/>
                  </a:lnTo>
                  <a:lnTo>
                    <a:pt x="2921" y="2781"/>
                  </a:lnTo>
                  <a:lnTo>
                    <a:pt x="2857" y="2247"/>
                  </a:lnTo>
                  <a:lnTo>
                    <a:pt x="2476" y="21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/>
            <p:cNvSpPr/>
            <p:nvPr/>
          </p:nvSpPr>
          <p:spPr>
            <a:xfrm>
              <a:off x="1994815" y="232379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075" y="1442"/>
                  </a:moveTo>
                  <a:lnTo>
                    <a:pt x="2692" y="3454"/>
                  </a:lnTo>
                  <a:lnTo>
                    <a:pt x="3543" y="2832"/>
                  </a:lnTo>
                  <a:lnTo>
                    <a:pt x="3075" y="1442"/>
                  </a:lnTo>
                  <a:close/>
                </a:path>
                <a:path w="3810" h="3810">
                  <a:moveTo>
                    <a:pt x="0" y="0"/>
                  </a:moveTo>
                  <a:lnTo>
                    <a:pt x="406" y="1638"/>
                  </a:lnTo>
                  <a:lnTo>
                    <a:pt x="787" y="1651"/>
                  </a:lnTo>
                  <a:lnTo>
                    <a:pt x="1485" y="1854"/>
                  </a:lnTo>
                  <a:lnTo>
                    <a:pt x="1701" y="1143"/>
                  </a:lnTo>
                  <a:lnTo>
                    <a:pt x="914" y="1143"/>
                  </a:lnTo>
                  <a:lnTo>
                    <a:pt x="787" y="1054"/>
                  </a:lnTo>
                  <a:lnTo>
                    <a:pt x="914" y="609"/>
                  </a:lnTo>
                  <a:lnTo>
                    <a:pt x="1079" y="546"/>
                  </a:lnTo>
                  <a:lnTo>
                    <a:pt x="2737" y="546"/>
                  </a:lnTo>
                  <a:lnTo>
                    <a:pt x="2641" y="292"/>
                  </a:lnTo>
                  <a:lnTo>
                    <a:pt x="1168" y="38"/>
                  </a:lnTo>
                  <a:lnTo>
                    <a:pt x="0" y="0"/>
                  </a:lnTo>
                  <a:close/>
                </a:path>
                <a:path w="3810" h="3810">
                  <a:moveTo>
                    <a:pt x="3162" y="1003"/>
                  </a:moveTo>
                  <a:lnTo>
                    <a:pt x="2919" y="1026"/>
                  </a:lnTo>
                  <a:lnTo>
                    <a:pt x="3075" y="1442"/>
                  </a:lnTo>
                  <a:lnTo>
                    <a:pt x="3162" y="1003"/>
                  </a:lnTo>
                  <a:close/>
                </a:path>
                <a:path w="3810" h="3810">
                  <a:moveTo>
                    <a:pt x="2737" y="546"/>
                  </a:moveTo>
                  <a:lnTo>
                    <a:pt x="1079" y="546"/>
                  </a:lnTo>
                  <a:lnTo>
                    <a:pt x="1168" y="1104"/>
                  </a:lnTo>
                  <a:lnTo>
                    <a:pt x="1041" y="1143"/>
                  </a:lnTo>
                  <a:lnTo>
                    <a:pt x="1701" y="1143"/>
                  </a:lnTo>
                  <a:lnTo>
                    <a:pt x="2919" y="1026"/>
                  </a:lnTo>
                  <a:lnTo>
                    <a:pt x="2737" y="546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/>
            <p:cNvSpPr/>
            <p:nvPr/>
          </p:nvSpPr>
          <p:spPr>
            <a:xfrm>
              <a:off x="1994815" y="232379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914" y="609"/>
                  </a:moveTo>
                  <a:lnTo>
                    <a:pt x="1079" y="546"/>
                  </a:lnTo>
                  <a:lnTo>
                    <a:pt x="1244" y="800"/>
                  </a:lnTo>
                  <a:lnTo>
                    <a:pt x="1244" y="965"/>
                  </a:lnTo>
                  <a:lnTo>
                    <a:pt x="1168" y="1104"/>
                  </a:lnTo>
                  <a:lnTo>
                    <a:pt x="1041" y="1143"/>
                  </a:lnTo>
                  <a:lnTo>
                    <a:pt x="787" y="1054"/>
                  </a:lnTo>
                  <a:lnTo>
                    <a:pt x="749" y="901"/>
                  </a:lnTo>
                  <a:lnTo>
                    <a:pt x="787" y="622"/>
                  </a:lnTo>
                  <a:lnTo>
                    <a:pt x="914" y="609"/>
                  </a:lnTo>
                  <a:close/>
                </a:path>
                <a:path w="3810" h="3810">
                  <a:moveTo>
                    <a:pt x="787" y="1651"/>
                  </a:moveTo>
                  <a:lnTo>
                    <a:pt x="1485" y="1854"/>
                  </a:lnTo>
                  <a:lnTo>
                    <a:pt x="1701" y="1143"/>
                  </a:lnTo>
                  <a:lnTo>
                    <a:pt x="3162" y="1003"/>
                  </a:lnTo>
                  <a:lnTo>
                    <a:pt x="2692" y="3390"/>
                  </a:lnTo>
                  <a:lnTo>
                    <a:pt x="3543" y="2832"/>
                  </a:lnTo>
                  <a:lnTo>
                    <a:pt x="3073" y="1435"/>
                  </a:lnTo>
                  <a:lnTo>
                    <a:pt x="2641" y="292"/>
                  </a:lnTo>
                  <a:lnTo>
                    <a:pt x="1168" y="38"/>
                  </a:lnTo>
                  <a:lnTo>
                    <a:pt x="0" y="0"/>
                  </a:lnTo>
                  <a:lnTo>
                    <a:pt x="254" y="1104"/>
                  </a:lnTo>
                  <a:lnTo>
                    <a:pt x="406" y="1638"/>
                  </a:lnTo>
                  <a:lnTo>
                    <a:pt x="787" y="16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/>
            <p:cNvSpPr/>
            <p:nvPr/>
          </p:nvSpPr>
          <p:spPr>
            <a:xfrm>
              <a:off x="1986614" y="232113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66" y="863"/>
                  </a:moveTo>
                  <a:lnTo>
                    <a:pt x="1016" y="723"/>
                  </a:lnTo>
                  <a:lnTo>
                    <a:pt x="952" y="584"/>
                  </a:lnTo>
                  <a:lnTo>
                    <a:pt x="800" y="431"/>
                  </a:lnTo>
                  <a:lnTo>
                    <a:pt x="609" y="241"/>
                  </a:lnTo>
                  <a:lnTo>
                    <a:pt x="469" y="203"/>
                  </a:lnTo>
                  <a:lnTo>
                    <a:pt x="254" y="0"/>
                  </a:lnTo>
                  <a:lnTo>
                    <a:pt x="0" y="114"/>
                  </a:lnTo>
                  <a:lnTo>
                    <a:pt x="0" y="431"/>
                  </a:lnTo>
                  <a:lnTo>
                    <a:pt x="63" y="685"/>
                  </a:lnTo>
                  <a:lnTo>
                    <a:pt x="254" y="990"/>
                  </a:lnTo>
                  <a:lnTo>
                    <a:pt x="508" y="1079"/>
                  </a:lnTo>
                  <a:lnTo>
                    <a:pt x="711" y="1231"/>
                  </a:lnTo>
                  <a:lnTo>
                    <a:pt x="927" y="1295"/>
                  </a:lnTo>
                  <a:lnTo>
                    <a:pt x="1117" y="1371"/>
                  </a:lnTo>
                  <a:lnTo>
                    <a:pt x="1117" y="1231"/>
                  </a:lnTo>
                  <a:lnTo>
                    <a:pt x="1117" y="1028"/>
                  </a:lnTo>
                  <a:lnTo>
                    <a:pt x="1066" y="8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/>
            <p:cNvSpPr/>
            <p:nvPr/>
          </p:nvSpPr>
          <p:spPr>
            <a:xfrm>
              <a:off x="1989319" y="232391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60" y="1104"/>
                  </a:moveTo>
                  <a:lnTo>
                    <a:pt x="800" y="774"/>
                  </a:lnTo>
                  <a:lnTo>
                    <a:pt x="736" y="330"/>
                  </a:lnTo>
                  <a:lnTo>
                    <a:pt x="380" y="165"/>
                  </a:lnTo>
                  <a:lnTo>
                    <a:pt x="241" y="76"/>
                  </a:lnTo>
                  <a:lnTo>
                    <a:pt x="88" y="228"/>
                  </a:lnTo>
                  <a:lnTo>
                    <a:pt x="0" y="431"/>
                  </a:lnTo>
                  <a:lnTo>
                    <a:pt x="0" y="685"/>
                  </a:lnTo>
                  <a:lnTo>
                    <a:pt x="0" y="1015"/>
                  </a:lnTo>
                  <a:lnTo>
                    <a:pt x="457" y="1650"/>
                  </a:lnTo>
                  <a:lnTo>
                    <a:pt x="660" y="11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/>
            <p:cNvSpPr/>
            <p:nvPr/>
          </p:nvSpPr>
          <p:spPr>
            <a:xfrm>
              <a:off x="1986297" y="232314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9" y="292"/>
                  </a:moveTo>
                  <a:lnTo>
                    <a:pt x="88" y="419"/>
                  </a:lnTo>
                  <a:lnTo>
                    <a:pt x="0" y="647"/>
                  </a:lnTo>
                  <a:lnTo>
                    <a:pt x="253" y="1079"/>
                  </a:lnTo>
                  <a:lnTo>
                    <a:pt x="1282" y="165"/>
                  </a:lnTo>
                  <a:lnTo>
                    <a:pt x="1117" y="50"/>
                  </a:lnTo>
                  <a:lnTo>
                    <a:pt x="825" y="0"/>
                  </a:lnTo>
                  <a:lnTo>
                    <a:pt x="647" y="25"/>
                  </a:lnTo>
                  <a:lnTo>
                    <a:pt x="419" y="25"/>
                  </a:lnTo>
                  <a:lnTo>
                    <a:pt x="228" y="127"/>
                  </a:lnTo>
                  <a:lnTo>
                    <a:pt x="139" y="2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/>
            <p:cNvSpPr/>
            <p:nvPr/>
          </p:nvSpPr>
          <p:spPr>
            <a:xfrm>
              <a:off x="1987582" y="232250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04" y="292"/>
                  </a:moveTo>
                  <a:lnTo>
                    <a:pt x="787" y="190"/>
                  </a:lnTo>
                  <a:lnTo>
                    <a:pt x="469" y="114"/>
                  </a:lnTo>
                  <a:lnTo>
                    <a:pt x="152" y="0"/>
                  </a:lnTo>
                  <a:lnTo>
                    <a:pt x="126" y="292"/>
                  </a:lnTo>
                  <a:lnTo>
                    <a:pt x="101" y="482"/>
                  </a:lnTo>
                  <a:lnTo>
                    <a:pt x="50" y="673"/>
                  </a:lnTo>
                  <a:lnTo>
                    <a:pt x="0" y="800"/>
                  </a:lnTo>
                  <a:lnTo>
                    <a:pt x="406" y="952"/>
                  </a:lnTo>
                  <a:lnTo>
                    <a:pt x="723" y="1066"/>
                  </a:lnTo>
                  <a:lnTo>
                    <a:pt x="1041" y="1155"/>
                  </a:lnTo>
                  <a:lnTo>
                    <a:pt x="1269" y="1219"/>
                  </a:lnTo>
                  <a:lnTo>
                    <a:pt x="1625" y="1333"/>
                  </a:lnTo>
                  <a:lnTo>
                    <a:pt x="1892" y="1409"/>
                  </a:lnTo>
                  <a:lnTo>
                    <a:pt x="1955" y="1155"/>
                  </a:lnTo>
                  <a:lnTo>
                    <a:pt x="2031" y="800"/>
                  </a:lnTo>
                  <a:lnTo>
                    <a:pt x="1993" y="673"/>
                  </a:lnTo>
                  <a:lnTo>
                    <a:pt x="1663" y="469"/>
                  </a:lnTo>
                  <a:lnTo>
                    <a:pt x="1396" y="393"/>
                  </a:lnTo>
                  <a:lnTo>
                    <a:pt x="1104" y="2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/>
            <p:cNvSpPr/>
            <p:nvPr/>
          </p:nvSpPr>
          <p:spPr>
            <a:xfrm>
              <a:off x="1989561" y="232251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727" y="279"/>
                  </a:moveTo>
                  <a:lnTo>
                    <a:pt x="1473" y="0"/>
                  </a:lnTo>
                  <a:lnTo>
                    <a:pt x="1015" y="101"/>
                  </a:lnTo>
                  <a:lnTo>
                    <a:pt x="698" y="203"/>
                  </a:lnTo>
                  <a:lnTo>
                    <a:pt x="457" y="330"/>
                  </a:lnTo>
                  <a:lnTo>
                    <a:pt x="177" y="457"/>
                  </a:lnTo>
                  <a:lnTo>
                    <a:pt x="0" y="571"/>
                  </a:lnTo>
                  <a:lnTo>
                    <a:pt x="177" y="774"/>
                  </a:lnTo>
                  <a:lnTo>
                    <a:pt x="330" y="914"/>
                  </a:lnTo>
                  <a:lnTo>
                    <a:pt x="558" y="977"/>
                  </a:lnTo>
                  <a:lnTo>
                    <a:pt x="850" y="1079"/>
                  </a:lnTo>
                  <a:lnTo>
                    <a:pt x="1168" y="1079"/>
                  </a:lnTo>
                  <a:lnTo>
                    <a:pt x="1473" y="914"/>
                  </a:lnTo>
                  <a:lnTo>
                    <a:pt x="1663" y="787"/>
                  </a:lnTo>
                  <a:lnTo>
                    <a:pt x="1993" y="508"/>
                  </a:lnTo>
                  <a:lnTo>
                    <a:pt x="1727" y="2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/>
            <p:cNvSpPr/>
            <p:nvPr/>
          </p:nvSpPr>
          <p:spPr>
            <a:xfrm>
              <a:off x="1953209" y="2320848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19" h="6985">
                  <a:moveTo>
                    <a:pt x="4584" y="3429"/>
                  </a:moveTo>
                  <a:lnTo>
                    <a:pt x="4419" y="3073"/>
                  </a:lnTo>
                  <a:lnTo>
                    <a:pt x="4203" y="2552"/>
                  </a:lnTo>
                  <a:lnTo>
                    <a:pt x="2895" y="2641"/>
                  </a:lnTo>
                  <a:lnTo>
                    <a:pt x="2324" y="3721"/>
                  </a:lnTo>
                  <a:lnTo>
                    <a:pt x="1930" y="3289"/>
                  </a:lnTo>
                  <a:lnTo>
                    <a:pt x="1473" y="2768"/>
                  </a:lnTo>
                  <a:lnTo>
                    <a:pt x="88" y="3289"/>
                  </a:lnTo>
                  <a:lnTo>
                    <a:pt x="0" y="4622"/>
                  </a:lnTo>
                  <a:lnTo>
                    <a:pt x="965" y="3289"/>
                  </a:lnTo>
                  <a:lnTo>
                    <a:pt x="1955" y="4165"/>
                  </a:lnTo>
                  <a:lnTo>
                    <a:pt x="1981" y="4368"/>
                  </a:lnTo>
                  <a:lnTo>
                    <a:pt x="1549" y="6146"/>
                  </a:lnTo>
                  <a:lnTo>
                    <a:pt x="3784" y="5956"/>
                  </a:lnTo>
                  <a:lnTo>
                    <a:pt x="3594" y="5549"/>
                  </a:lnTo>
                  <a:lnTo>
                    <a:pt x="3124" y="4508"/>
                  </a:lnTo>
                  <a:lnTo>
                    <a:pt x="3073" y="4368"/>
                  </a:lnTo>
                  <a:lnTo>
                    <a:pt x="2755" y="4216"/>
                  </a:lnTo>
                  <a:lnTo>
                    <a:pt x="2755" y="5511"/>
                  </a:lnTo>
                  <a:lnTo>
                    <a:pt x="2565" y="5549"/>
                  </a:lnTo>
                  <a:lnTo>
                    <a:pt x="2413" y="5372"/>
                  </a:lnTo>
                  <a:lnTo>
                    <a:pt x="2286" y="4978"/>
                  </a:lnTo>
                  <a:lnTo>
                    <a:pt x="2273" y="4584"/>
                  </a:lnTo>
                  <a:lnTo>
                    <a:pt x="2413" y="4559"/>
                  </a:lnTo>
                  <a:lnTo>
                    <a:pt x="2641" y="4686"/>
                  </a:lnTo>
                  <a:lnTo>
                    <a:pt x="2755" y="5511"/>
                  </a:lnTo>
                  <a:lnTo>
                    <a:pt x="2755" y="4216"/>
                  </a:lnTo>
                  <a:lnTo>
                    <a:pt x="2590" y="4165"/>
                  </a:lnTo>
                  <a:lnTo>
                    <a:pt x="2857" y="3721"/>
                  </a:lnTo>
                  <a:lnTo>
                    <a:pt x="3251" y="3073"/>
                  </a:lnTo>
                  <a:lnTo>
                    <a:pt x="4584" y="3429"/>
                  </a:lnTo>
                  <a:close/>
                </a:path>
                <a:path w="45719" h="6985">
                  <a:moveTo>
                    <a:pt x="13017" y="647"/>
                  </a:moveTo>
                  <a:lnTo>
                    <a:pt x="12242" y="190"/>
                  </a:lnTo>
                  <a:lnTo>
                    <a:pt x="11912" y="0"/>
                  </a:lnTo>
                  <a:lnTo>
                    <a:pt x="11582" y="25"/>
                  </a:lnTo>
                  <a:lnTo>
                    <a:pt x="11709" y="152"/>
                  </a:lnTo>
                  <a:lnTo>
                    <a:pt x="11785" y="673"/>
                  </a:lnTo>
                  <a:lnTo>
                    <a:pt x="11366" y="635"/>
                  </a:lnTo>
                  <a:lnTo>
                    <a:pt x="11366" y="2730"/>
                  </a:lnTo>
                  <a:lnTo>
                    <a:pt x="10972" y="2819"/>
                  </a:lnTo>
                  <a:lnTo>
                    <a:pt x="10553" y="2959"/>
                  </a:lnTo>
                  <a:lnTo>
                    <a:pt x="10045" y="1676"/>
                  </a:lnTo>
                  <a:lnTo>
                    <a:pt x="10058" y="1524"/>
                  </a:lnTo>
                  <a:lnTo>
                    <a:pt x="10464" y="1168"/>
                  </a:lnTo>
                  <a:lnTo>
                    <a:pt x="10629" y="1028"/>
                  </a:lnTo>
                  <a:lnTo>
                    <a:pt x="11061" y="1117"/>
                  </a:lnTo>
                  <a:lnTo>
                    <a:pt x="11239" y="1244"/>
                  </a:lnTo>
                  <a:lnTo>
                    <a:pt x="11366" y="2730"/>
                  </a:lnTo>
                  <a:lnTo>
                    <a:pt x="11366" y="635"/>
                  </a:lnTo>
                  <a:lnTo>
                    <a:pt x="10502" y="520"/>
                  </a:lnTo>
                  <a:lnTo>
                    <a:pt x="9652" y="1092"/>
                  </a:lnTo>
                  <a:lnTo>
                    <a:pt x="9093" y="1168"/>
                  </a:lnTo>
                  <a:lnTo>
                    <a:pt x="9042" y="812"/>
                  </a:lnTo>
                  <a:lnTo>
                    <a:pt x="9194" y="698"/>
                  </a:lnTo>
                  <a:lnTo>
                    <a:pt x="8636" y="838"/>
                  </a:lnTo>
                  <a:lnTo>
                    <a:pt x="8521" y="1054"/>
                  </a:lnTo>
                  <a:lnTo>
                    <a:pt x="8750" y="1574"/>
                  </a:lnTo>
                  <a:lnTo>
                    <a:pt x="9194" y="1739"/>
                  </a:lnTo>
                  <a:lnTo>
                    <a:pt x="9537" y="1676"/>
                  </a:lnTo>
                  <a:lnTo>
                    <a:pt x="10502" y="3721"/>
                  </a:lnTo>
                  <a:lnTo>
                    <a:pt x="11099" y="3568"/>
                  </a:lnTo>
                  <a:lnTo>
                    <a:pt x="11709" y="3302"/>
                  </a:lnTo>
                  <a:lnTo>
                    <a:pt x="11722" y="2959"/>
                  </a:lnTo>
                  <a:lnTo>
                    <a:pt x="11658" y="1054"/>
                  </a:lnTo>
                  <a:lnTo>
                    <a:pt x="11988" y="1054"/>
                  </a:lnTo>
                  <a:lnTo>
                    <a:pt x="12954" y="673"/>
                  </a:lnTo>
                  <a:close/>
                </a:path>
                <a:path w="45719" h="6985">
                  <a:moveTo>
                    <a:pt x="40995" y="5194"/>
                  </a:moveTo>
                  <a:lnTo>
                    <a:pt x="40919" y="4711"/>
                  </a:lnTo>
                  <a:lnTo>
                    <a:pt x="40716" y="5156"/>
                  </a:lnTo>
                  <a:lnTo>
                    <a:pt x="40995" y="5194"/>
                  </a:lnTo>
                  <a:close/>
                </a:path>
                <a:path w="45719" h="6985">
                  <a:moveTo>
                    <a:pt x="43662" y="6743"/>
                  </a:moveTo>
                  <a:lnTo>
                    <a:pt x="43637" y="5994"/>
                  </a:lnTo>
                  <a:lnTo>
                    <a:pt x="43611" y="5422"/>
                  </a:lnTo>
                  <a:lnTo>
                    <a:pt x="43573" y="5118"/>
                  </a:lnTo>
                  <a:lnTo>
                    <a:pt x="43192" y="4978"/>
                  </a:lnTo>
                  <a:lnTo>
                    <a:pt x="43040" y="4914"/>
                  </a:lnTo>
                  <a:lnTo>
                    <a:pt x="43040" y="5943"/>
                  </a:lnTo>
                  <a:lnTo>
                    <a:pt x="42722" y="5994"/>
                  </a:lnTo>
                  <a:lnTo>
                    <a:pt x="42583" y="5549"/>
                  </a:lnTo>
                  <a:lnTo>
                    <a:pt x="42722" y="5422"/>
                  </a:lnTo>
                  <a:lnTo>
                    <a:pt x="42989" y="5422"/>
                  </a:lnTo>
                  <a:lnTo>
                    <a:pt x="43040" y="5943"/>
                  </a:lnTo>
                  <a:lnTo>
                    <a:pt x="43040" y="4914"/>
                  </a:lnTo>
                  <a:lnTo>
                    <a:pt x="42583" y="4686"/>
                  </a:lnTo>
                  <a:lnTo>
                    <a:pt x="42214" y="5334"/>
                  </a:lnTo>
                  <a:lnTo>
                    <a:pt x="40995" y="5194"/>
                  </a:lnTo>
                  <a:lnTo>
                    <a:pt x="41122" y="5943"/>
                  </a:lnTo>
                  <a:lnTo>
                    <a:pt x="42519" y="6477"/>
                  </a:lnTo>
                  <a:lnTo>
                    <a:pt x="43662" y="6743"/>
                  </a:lnTo>
                  <a:close/>
                </a:path>
                <a:path w="45719" h="6985">
                  <a:moveTo>
                    <a:pt x="44513" y="3975"/>
                  </a:moveTo>
                  <a:lnTo>
                    <a:pt x="44335" y="3492"/>
                  </a:lnTo>
                  <a:lnTo>
                    <a:pt x="44246" y="3238"/>
                  </a:lnTo>
                  <a:lnTo>
                    <a:pt x="42773" y="2984"/>
                  </a:lnTo>
                  <a:lnTo>
                    <a:pt x="42773" y="4051"/>
                  </a:lnTo>
                  <a:lnTo>
                    <a:pt x="42646" y="4089"/>
                  </a:lnTo>
                  <a:lnTo>
                    <a:pt x="42519" y="4089"/>
                  </a:lnTo>
                  <a:lnTo>
                    <a:pt x="42392" y="4000"/>
                  </a:lnTo>
                  <a:lnTo>
                    <a:pt x="42519" y="3556"/>
                  </a:lnTo>
                  <a:lnTo>
                    <a:pt x="42684" y="3492"/>
                  </a:lnTo>
                  <a:lnTo>
                    <a:pt x="42773" y="4051"/>
                  </a:lnTo>
                  <a:lnTo>
                    <a:pt x="42773" y="2984"/>
                  </a:lnTo>
                  <a:lnTo>
                    <a:pt x="41694" y="2959"/>
                  </a:lnTo>
                  <a:lnTo>
                    <a:pt x="40716" y="3302"/>
                  </a:lnTo>
                  <a:lnTo>
                    <a:pt x="40919" y="4711"/>
                  </a:lnTo>
                  <a:lnTo>
                    <a:pt x="41630" y="3098"/>
                  </a:lnTo>
                  <a:lnTo>
                    <a:pt x="42011" y="4584"/>
                  </a:lnTo>
                  <a:lnTo>
                    <a:pt x="42392" y="4597"/>
                  </a:lnTo>
                  <a:lnTo>
                    <a:pt x="43091" y="4800"/>
                  </a:lnTo>
                  <a:lnTo>
                    <a:pt x="43307" y="4089"/>
                  </a:lnTo>
                  <a:lnTo>
                    <a:pt x="44513" y="3975"/>
                  </a:lnTo>
                  <a:close/>
                </a:path>
                <a:path w="45719" h="6985">
                  <a:moveTo>
                    <a:pt x="44767" y="3949"/>
                  </a:moveTo>
                  <a:lnTo>
                    <a:pt x="44513" y="3975"/>
                  </a:lnTo>
                  <a:lnTo>
                    <a:pt x="44678" y="4394"/>
                  </a:lnTo>
                  <a:lnTo>
                    <a:pt x="44767" y="3949"/>
                  </a:lnTo>
                  <a:close/>
                </a:path>
                <a:path w="45719" h="6985">
                  <a:moveTo>
                    <a:pt x="45148" y="5778"/>
                  </a:moveTo>
                  <a:lnTo>
                    <a:pt x="44678" y="4394"/>
                  </a:lnTo>
                  <a:lnTo>
                    <a:pt x="44297" y="6400"/>
                  </a:lnTo>
                  <a:lnTo>
                    <a:pt x="45148" y="5778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/>
            <p:cNvSpPr/>
            <p:nvPr/>
          </p:nvSpPr>
          <p:spPr>
            <a:xfrm>
              <a:off x="1986614" y="232113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66" y="863"/>
                  </a:moveTo>
                  <a:lnTo>
                    <a:pt x="1016" y="723"/>
                  </a:lnTo>
                  <a:lnTo>
                    <a:pt x="952" y="584"/>
                  </a:lnTo>
                  <a:lnTo>
                    <a:pt x="800" y="431"/>
                  </a:lnTo>
                  <a:lnTo>
                    <a:pt x="609" y="241"/>
                  </a:lnTo>
                  <a:lnTo>
                    <a:pt x="469" y="203"/>
                  </a:lnTo>
                  <a:lnTo>
                    <a:pt x="254" y="0"/>
                  </a:lnTo>
                  <a:lnTo>
                    <a:pt x="0" y="114"/>
                  </a:lnTo>
                  <a:lnTo>
                    <a:pt x="0" y="431"/>
                  </a:lnTo>
                  <a:lnTo>
                    <a:pt x="63" y="685"/>
                  </a:lnTo>
                  <a:lnTo>
                    <a:pt x="254" y="990"/>
                  </a:lnTo>
                  <a:lnTo>
                    <a:pt x="508" y="1079"/>
                  </a:lnTo>
                  <a:lnTo>
                    <a:pt x="711" y="1231"/>
                  </a:lnTo>
                  <a:lnTo>
                    <a:pt x="927" y="1295"/>
                  </a:lnTo>
                  <a:lnTo>
                    <a:pt x="1117" y="1371"/>
                  </a:lnTo>
                  <a:lnTo>
                    <a:pt x="1117" y="1231"/>
                  </a:lnTo>
                  <a:lnTo>
                    <a:pt x="1117" y="1028"/>
                  </a:lnTo>
                  <a:lnTo>
                    <a:pt x="1066" y="863"/>
                  </a:lnTo>
                  <a:close/>
                </a:path>
              </a:pathLst>
            </a:custGeom>
            <a:ln w="3175">
              <a:solidFill>
                <a:srgbClr val="FFDB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/>
            <p:cNvSpPr/>
            <p:nvPr/>
          </p:nvSpPr>
          <p:spPr>
            <a:xfrm>
              <a:off x="1989319" y="232391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60" y="1104"/>
                  </a:moveTo>
                  <a:lnTo>
                    <a:pt x="800" y="774"/>
                  </a:lnTo>
                  <a:lnTo>
                    <a:pt x="736" y="330"/>
                  </a:lnTo>
                  <a:lnTo>
                    <a:pt x="380" y="165"/>
                  </a:lnTo>
                  <a:lnTo>
                    <a:pt x="241" y="76"/>
                  </a:lnTo>
                  <a:lnTo>
                    <a:pt x="88" y="228"/>
                  </a:lnTo>
                  <a:lnTo>
                    <a:pt x="0" y="431"/>
                  </a:lnTo>
                  <a:lnTo>
                    <a:pt x="0" y="685"/>
                  </a:lnTo>
                  <a:lnTo>
                    <a:pt x="0" y="1015"/>
                  </a:lnTo>
                  <a:lnTo>
                    <a:pt x="457" y="1650"/>
                  </a:lnTo>
                  <a:lnTo>
                    <a:pt x="660" y="1104"/>
                  </a:lnTo>
                  <a:close/>
                </a:path>
              </a:pathLst>
            </a:custGeom>
            <a:ln w="3175">
              <a:solidFill>
                <a:srgbClr val="FFDB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/>
            <p:cNvSpPr/>
            <p:nvPr/>
          </p:nvSpPr>
          <p:spPr>
            <a:xfrm>
              <a:off x="1986297" y="232314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9" y="292"/>
                  </a:moveTo>
                  <a:lnTo>
                    <a:pt x="88" y="419"/>
                  </a:lnTo>
                  <a:lnTo>
                    <a:pt x="0" y="647"/>
                  </a:lnTo>
                  <a:lnTo>
                    <a:pt x="253" y="1079"/>
                  </a:lnTo>
                  <a:lnTo>
                    <a:pt x="1282" y="165"/>
                  </a:lnTo>
                  <a:lnTo>
                    <a:pt x="1117" y="50"/>
                  </a:lnTo>
                  <a:lnTo>
                    <a:pt x="825" y="0"/>
                  </a:lnTo>
                  <a:lnTo>
                    <a:pt x="647" y="25"/>
                  </a:lnTo>
                  <a:lnTo>
                    <a:pt x="419" y="25"/>
                  </a:lnTo>
                  <a:lnTo>
                    <a:pt x="228" y="127"/>
                  </a:lnTo>
                  <a:lnTo>
                    <a:pt x="139" y="292"/>
                  </a:lnTo>
                  <a:close/>
                </a:path>
              </a:pathLst>
            </a:custGeom>
            <a:ln w="3175">
              <a:solidFill>
                <a:srgbClr val="FFDB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/>
            <p:cNvSpPr/>
            <p:nvPr/>
          </p:nvSpPr>
          <p:spPr>
            <a:xfrm>
              <a:off x="1987582" y="232250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04" y="292"/>
                  </a:moveTo>
                  <a:lnTo>
                    <a:pt x="787" y="190"/>
                  </a:lnTo>
                  <a:lnTo>
                    <a:pt x="469" y="114"/>
                  </a:lnTo>
                  <a:lnTo>
                    <a:pt x="152" y="0"/>
                  </a:lnTo>
                  <a:lnTo>
                    <a:pt x="126" y="292"/>
                  </a:lnTo>
                  <a:lnTo>
                    <a:pt x="101" y="482"/>
                  </a:lnTo>
                  <a:lnTo>
                    <a:pt x="50" y="673"/>
                  </a:lnTo>
                  <a:lnTo>
                    <a:pt x="0" y="800"/>
                  </a:lnTo>
                  <a:lnTo>
                    <a:pt x="406" y="952"/>
                  </a:lnTo>
                  <a:lnTo>
                    <a:pt x="723" y="1066"/>
                  </a:lnTo>
                  <a:lnTo>
                    <a:pt x="1041" y="1155"/>
                  </a:lnTo>
                  <a:lnTo>
                    <a:pt x="1269" y="1219"/>
                  </a:lnTo>
                  <a:lnTo>
                    <a:pt x="1625" y="1333"/>
                  </a:lnTo>
                  <a:lnTo>
                    <a:pt x="1892" y="1409"/>
                  </a:lnTo>
                  <a:lnTo>
                    <a:pt x="1955" y="1155"/>
                  </a:lnTo>
                  <a:lnTo>
                    <a:pt x="2031" y="800"/>
                  </a:lnTo>
                  <a:lnTo>
                    <a:pt x="1993" y="673"/>
                  </a:lnTo>
                  <a:lnTo>
                    <a:pt x="1663" y="469"/>
                  </a:lnTo>
                  <a:lnTo>
                    <a:pt x="1396" y="393"/>
                  </a:lnTo>
                  <a:lnTo>
                    <a:pt x="1104" y="292"/>
                  </a:lnTo>
                  <a:close/>
                </a:path>
              </a:pathLst>
            </a:custGeom>
            <a:ln w="3175">
              <a:solidFill>
                <a:srgbClr val="FFDB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/>
            <p:cNvSpPr/>
            <p:nvPr/>
          </p:nvSpPr>
          <p:spPr>
            <a:xfrm>
              <a:off x="1989561" y="232251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727" y="279"/>
                  </a:moveTo>
                  <a:lnTo>
                    <a:pt x="1473" y="0"/>
                  </a:lnTo>
                  <a:lnTo>
                    <a:pt x="1015" y="101"/>
                  </a:lnTo>
                  <a:lnTo>
                    <a:pt x="698" y="203"/>
                  </a:lnTo>
                  <a:lnTo>
                    <a:pt x="457" y="330"/>
                  </a:lnTo>
                  <a:lnTo>
                    <a:pt x="177" y="457"/>
                  </a:lnTo>
                  <a:lnTo>
                    <a:pt x="0" y="571"/>
                  </a:lnTo>
                  <a:lnTo>
                    <a:pt x="177" y="774"/>
                  </a:lnTo>
                  <a:lnTo>
                    <a:pt x="330" y="914"/>
                  </a:lnTo>
                  <a:lnTo>
                    <a:pt x="558" y="977"/>
                  </a:lnTo>
                  <a:lnTo>
                    <a:pt x="850" y="1079"/>
                  </a:lnTo>
                  <a:lnTo>
                    <a:pt x="1168" y="1079"/>
                  </a:lnTo>
                  <a:lnTo>
                    <a:pt x="1473" y="914"/>
                  </a:lnTo>
                  <a:lnTo>
                    <a:pt x="1663" y="787"/>
                  </a:lnTo>
                  <a:lnTo>
                    <a:pt x="1993" y="508"/>
                  </a:lnTo>
                  <a:lnTo>
                    <a:pt x="1727" y="279"/>
                  </a:lnTo>
                  <a:close/>
                </a:path>
              </a:pathLst>
            </a:custGeom>
            <a:ln w="3175">
              <a:solidFill>
                <a:srgbClr val="FFDB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/>
            <p:cNvSpPr/>
            <p:nvPr/>
          </p:nvSpPr>
          <p:spPr>
            <a:xfrm>
              <a:off x="1910669" y="231624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2311" y="0"/>
                  </a:moveTo>
                  <a:lnTo>
                    <a:pt x="1523" y="177"/>
                  </a:lnTo>
                  <a:lnTo>
                    <a:pt x="228" y="1524"/>
                  </a:lnTo>
                  <a:lnTo>
                    <a:pt x="0" y="2324"/>
                  </a:lnTo>
                  <a:lnTo>
                    <a:pt x="368" y="2717"/>
                  </a:lnTo>
                  <a:lnTo>
                    <a:pt x="546" y="2857"/>
                  </a:lnTo>
                  <a:lnTo>
                    <a:pt x="825" y="2870"/>
                  </a:lnTo>
                  <a:lnTo>
                    <a:pt x="1130" y="2794"/>
                  </a:lnTo>
                  <a:lnTo>
                    <a:pt x="1206" y="3276"/>
                  </a:lnTo>
                  <a:lnTo>
                    <a:pt x="1435" y="3771"/>
                  </a:lnTo>
                  <a:lnTo>
                    <a:pt x="1841" y="4152"/>
                  </a:lnTo>
                  <a:lnTo>
                    <a:pt x="2717" y="5016"/>
                  </a:lnTo>
                  <a:lnTo>
                    <a:pt x="3911" y="5143"/>
                  </a:lnTo>
                  <a:lnTo>
                    <a:pt x="4533" y="4495"/>
                  </a:lnTo>
                  <a:lnTo>
                    <a:pt x="5194" y="3860"/>
                  </a:lnTo>
                  <a:lnTo>
                    <a:pt x="4978" y="2654"/>
                  </a:lnTo>
                  <a:lnTo>
                    <a:pt x="4140" y="1828"/>
                  </a:lnTo>
                  <a:lnTo>
                    <a:pt x="3759" y="1409"/>
                  </a:lnTo>
                  <a:lnTo>
                    <a:pt x="3276" y="1193"/>
                  </a:lnTo>
                  <a:lnTo>
                    <a:pt x="2806" y="1117"/>
                  </a:lnTo>
                  <a:lnTo>
                    <a:pt x="2895" y="812"/>
                  </a:lnTo>
                  <a:lnTo>
                    <a:pt x="2870" y="53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BBC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/>
            <p:cNvSpPr/>
            <p:nvPr/>
          </p:nvSpPr>
          <p:spPr>
            <a:xfrm>
              <a:off x="1910669" y="231624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40" y="1828"/>
                  </a:moveTo>
                  <a:lnTo>
                    <a:pt x="3759" y="1409"/>
                  </a:lnTo>
                  <a:lnTo>
                    <a:pt x="3276" y="1193"/>
                  </a:lnTo>
                  <a:lnTo>
                    <a:pt x="2806" y="1117"/>
                  </a:lnTo>
                  <a:lnTo>
                    <a:pt x="2895" y="812"/>
                  </a:lnTo>
                  <a:lnTo>
                    <a:pt x="2870" y="533"/>
                  </a:lnTo>
                  <a:lnTo>
                    <a:pt x="2692" y="368"/>
                  </a:lnTo>
                  <a:lnTo>
                    <a:pt x="2311" y="0"/>
                  </a:lnTo>
                  <a:lnTo>
                    <a:pt x="1523" y="177"/>
                  </a:lnTo>
                  <a:lnTo>
                    <a:pt x="863" y="863"/>
                  </a:lnTo>
                  <a:lnTo>
                    <a:pt x="228" y="1524"/>
                  </a:lnTo>
                  <a:lnTo>
                    <a:pt x="0" y="2324"/>
                  </a:lnTo>
                  <a:lnTo>
                    <a:pt x="368" y="2717"/>
                  </a:lnTo>
                  <a:lnTo>
                    <a:pt x="546" y="2857"/>
                  </a:lnTo>
                  <a:lnTo>
                    <a:pt x="825" y="2870"/>
                  </a:lnTo>
                  <a:lnTo>
                    <a:pt x="1130" y="2794"/>
                  </a:lnTo>
                  <a:lnTo>
                    <a:pt x="1206" y="3276"/>
                  </a:lnTo>
                  <a:lnTo>
                    <a:pt x="1435" y="3771"/>
                  </a:lnTo>
                  <a:lnTo>
                    <a:pt x="1841" y="4152"/>
                  </a:lnTo>
                  <a:lnTo>
                    <a:pt x="2717" y="5016"/>
                  </a:lnTo>
                  <a:lnTo>
                    <a:pt x="3911" y="5143"/>
                  </a:lnTo>
                  <a:lnTo>
                    <a:pt x="4533" y="4495"/>
                  </a:lnTo>
                  <a:lnTo>
                    <a:pt x="5194" y="3860"/>
                  </a:lnTo>
                  <a:lnTo>
                    <a:pt x="4978" y="2654"/>
                  </a:lnTo>
                  <a:lnTo>
                    <a:pt x="4140" y="1828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/>
            <p:cNvSpPr/>
            <p:nvPr/>
          </p:nvSpPr>
          <p:spPr>
            <a:xfrm>
              <a:off x="2035977" y="231623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2857" y="0"/>
                  </a:moveTo>
                  <a:lnTo>
                    <a:pt x="2476" y="368"/>
                  </a:lnTo>
                  <a:lnTo>
                    <a:pt x="2324" y="546"/>
                  </a:lnTo>
                  <a:lnTo>
                    <a:pt x="2311" y="812"/>
                  </a:lnTo>
                  <a:lnTo>
                    <a:pt x="2374" y="1117"/>
                  </a:lnTo>
                  <a:lnTo>
                    <a:pt x="1904" y="1193"/>
                  </a:lnTo>
                  <a:lnTo>
                    <a:pt x="1422" y="1422"/>
                  </a:lnTo>
                  <a:lnTo>
                    <a:pt x="152" y="2654"/>
                  </a:lnTo>
                  <a:lnTo>
                    <a:pt x="0" y="3873"/>
                  </a:lnTo>
                  <a:lnTo>
                    <a:pt x="622" y="4495"/>
                  </a:lnTo>
                  <a:lnTo>
                    <a:pt x="1295" y="5143"/>
                  </a:lnTo>
                  <a:lnTo>
                    <a:pt x="2451" y="5016"/>
                  </a:lnTo>
                  <a:lnTo>
                    <a:pt x="3314" y="4165"/>
                  </a:lnTo>
                  <a:lnTo>
                    <a:pt x="3746" y="3771"/>
                  </a:lnTo>
                  <a:lnTo>
                    <a:pt x="3987" y="3276"/>
                  </a:lnTo>
                  <a:lnTo>
                    <a:pt x="4051" y="2793"/>
                  </a:lnTo>
                  <a:lnTo>
                    <a:pt x="4356" y="2870"/>
                  </a:lnTo>
                  <a:lnTo>
                    <a:pt x="4622" y="2857"/>
                  </a:lnTo>
                  <a:lnTo>
                    <a:pt x="4787" y="2730"/>
                  </a:lnTo>
                  <a:lnTo>
                    <a:pt x="5156" y="2324"/>
                  </a:lnTo>
                  <a:lnTo>
                    <a:pt x="4927" y="1523"/>
                  </a:lnTo>
                  <a:lnTo>
                    <a:pt x="4305" y="863"/>
                  </a:lnTo>
                  <a:lnTo>
                    <a:pt x="3670" y="19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BC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/>
            <p:cNvSpPr/>
            <p:nvPr/>
          </p:nvSpPr>
          <p:spPr>
            <a:xfrm>
              <a:off x="2035977" y="231623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305" y="863"/>
                  </a:moveTo>
                  <a:lnTo>
                    <a:pt x="3670" y="190"/>
                  </a:lnTo>
                  <a:lnTo>
                    <a:pt x="2857" y="0"/>
                  </a:lnTo>
                  <a:lnTo>
                    <a:pt x="2476" y="368"/>
                  </a:lnTo>
                  <a:lnTo>
                    <a:pt x="2324" y="546"/>
                  </a:lnTo>
                  <a:lnTo>
                    <a:pt x="2311" y="812"/>
                  </a:lnTo>
                  <a:lnTo>
                    <a:pt x="2374" y="1117"/>
                  </a:lnTo>
                  <a:lnTo>
                    <a:pt x="1904" y="1193"/>
                  </a:lnTo>
                  <a:lnTo>
                    <a:pt x="1422" y="1422"/>
                  </a:lnTo>
                  <a:lnTo>
                    <a:pt x="1003" y="1828"/>
                  </a:lnTo>
                  <a:lnTo>
                    <a:pt x="152" y="2654"/>
                  </a:lnTo>
                  <a:lnTo>
                    <a:pt x="0" y="3873"/>
                  </a:lnTo>
                  <a:lnTo>
                    <a:pt x="622" y="4495"/>
                  </a:lnTo>
                  <a:lnTo>
                    <a:pt x="1295" y="5143"/>
                  </a:lnTo>
                  <a:lnTo>
                    <a:pt x="2451" y="5016"/>
                  </a:lnTo>
                  <a:lnTo>
                    <a:pt x="3314" y="4165"/>
                  </a:lnTo>
                  <a:lnTo>
                    <a:pt x="3746" y="3771"/>
                  </a:lnTo>
                  <a:lnTo>
                    <a:pt x="3987" y="3276"/>
                  </a:lnTo>
                  <a:lnTo>
                    <a:pt x="4051" y="2793"/>
                  </a:lnTo>
                  <a:lnTo>
                    <a:pt x="4356" y="2870"/>
                  </a:lnTo>
                  <a:lnTo>
                    <a:pt x="4622" y="2857"/>
                  </a:lnTo>
                  <a:lnTo>
                    <a:pt x="4787" y="2730"/>
                  </a:lnTo>
                  <a:lnTo>
                    <a:pt x="5156" y="2324"/>
                  </a:lnTo>
                  <a:lnTo>
                    <a:pt x="4927" y="1523"/>
                  </a:lnTo>
                  <a:lnTo>
                    <a:pt x="4305" y="863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/>
            <p:cNvSpPr/>
            <p:nvPr/>
          </p:nvSpPr>
          <p:spPr>
            <a:xfrm>
              <a:off x="2028912" y="228948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681" y="0"/>
                  </a:moveTo>
                  <a:lnTo>
                    <a:pt x="5309" y="1714"/>
                  </a:lnTo>
                  <a:lnTo>
                    <a:pt x="877" y="3289"/>
                  </a:lnTo>
                  <a:lnTo>
                    <a:pt x="813" y="4952"/>
                  </a:lnTo>
                  <a:lnTo>
                    <a:pt x="77" y="6464"/>
                  </a:lnTo>
                  <a:lnTo>
                    <a:pt x="242" y="6908"/>
                  </a:lnTo>
                  <a:lnTo>
                    <a:pt x="585" y="7226"/>
                  </a:lnTo>
                  <a:lnTo>
                    <a:pt x="966" y="7505"/>
                  </a:lnTo>
                  <a:lnTo>
                    <a:pt x="1092" y="7226"/>
                  </a:lnTo>
                  <a:lnTo>
                    <a:pt x="1461" y="6527"/>
                  </a:lnTo>
                  <a:lnTo>
                    <a:pt x="2871" y="6273"/>
                  </a:lnTo>
                  <a:lnTo>
                    <a:pt x="4154" y="6210"/>
                  </a:lnTo>
                  <a:lnTo>
                    <a:pt x="4192" y="5372"/>
                  </a:lnTo>
                  <a:lnTo>
                    <a:pt x="5398" y="2057"/>
                  </a:lnTo>
                  <a:lnTo>
                    <a:pt x="6681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/>
            <p:cNvSpPr/>
            <p:nvPr/>
          </p:nvSpPr>
          <p:spPr>
            <a:xfrm>
              <a:off x="2028888" y="228948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0" y="6489"/>
                  </a:moveTo>
                  <a:lnTo>
                    <a:pt x="838" y="4952"/>
                  </a:lnTo>
                  <a:lnTo>
                    <a:pt x="901" y="3289"/>
                  </a:lnTo>
                  <a:lnTo>
                    <a:pt x="5334" y="1714"/>
                  </a:lnTo>
                  <a:lnTo>
                    <a:pt x="6705" y="0"/>
                  </a:lnTo>
                  <a:lnTo>
                    <a:pt x="5422" y="2057"/>
                  </a:lnTo>
                  <a:lnTo>
                    <a:pt x="4216" y="5372"/>
                  </a:lnTo>
                  <a:lnTo>
                    <a:pt x="4178" y="6210"/>
                  </a:lnTo>
                  <a:lnTo>
                    <a:pt x="2895" y="6273"/>
                  </a:lnTo>
                  <a:lnTo>
                    <a:pt x="1485" y="6527"/>
                  </a:lnTo>
                  <a:lnTo>
                    <a:pt x="1016" y="7416"/>
                  </a:lnTo>
                  <a:lnTo>
                    <a:pt x="609" y="7226"/>
                  </a:lnTo>
                  <a:lnTo>
                    <a:pt x="266" y="6908"/>
                  </a:lnTo>
                  <a:lnTo>
                    <a:pt x="0" y="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/>
            <p:cNvSpPr/>
            <p:nvPr/>
          </p:nvSpPr>
          <p:spPr>
            <a:xfrm>
              <a:off x="2036734" y="23192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26"/>
                  </a:move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/>
            <p:cNvSpPr/>
            <p:nvPr/>
          </p:nvSpPr>
          <p:spPr>
            <a:xfrm>
              <a:off x="2034476" y="2320460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>
                  <a:moveTo>
                    <a:pt x="1308" y="0"/>
                  </a:moveTo>
                  <a:lnTo>
                    <a:pt x="0" y="800"/>
                  </a:lnTo>
                  <a:lnTo>
                    <a:pt x="698" y="5270"/>
                  </a:lnTo>
                  <a:lnTo>
                    <a:pt x="317" y="9296"/>
                  </a:lnTo>
                  <a:lnTo>
                    <a:pt x="101" y="11214"/>
                  </a:lnTo>
                  <a:lnTo>
                    <a:pt x="683" y="15227"/>
                  </a:lnTo>
                  <a:lnTo>
                    <a:pt x="1117" y="17881"/>
                  </a:lnTo>
                  <a:lnTo>
                    <a:pt x="1257" y="18313"/>
                  </a:lnTo>
                  <a:lnTo>
                    <a:pt x="1308" y="23063"/>
                  </a:lnTo>
                  <a:lnTo>
                    <a:pt x="1460" y="23520"/>
                  </a:lnTo>
                  <a:lnTo>
                    <a:pt x="2387" y="23431"/>
                  </a:lnTo>
                  <a:lnTo>
                    <a:pt x="2857" y="21424"/>
                  </a:lnTo>
                  <a:lnTo>
                    <a:pt x="2785" y="18313"/>
                  </a:lnTo>
                  <a:lnTo>
                    <a:pt x="2362" y="15227"/>
                  </a:lnTo>
                  <a:lnTo>
                    <a:pt x="1913" y="11214"/>
                  </a:lnTo>
                  <a:lnTo>
                    <a:pt x="1910" y="9296"/>
                  </a:lnTo>
                  <a:lnTo>
                    <a:pt x="2209" y="3809"/>
                  </a:lnTo>
                  <a:lnTo>
                    <a:pt x="1727" y="1752"/>
                  </a:lnTo>
                  <a:lnTo>
                    <a:pt x="1566" y="80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/>
            <p:cNvSpPr/>
            <p:nvPr/>
          </p:nvSpPr>
          <p:spPr>
            <a:xfrm>
              <a:off x="2034476" y="2320460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>
                  <a:moveTo>
                    <a:pt x="1460" y="23520"/>
                  </a:moveTo>
                  <a:lnTo>
                    <a:pt x="1308" y="23063"/>
                  </a:lnTo>
                  <a:lnTo>
                    <a:pt x="1257" y="19684"/>
                  </a:lnTo>
                  <a:lnTo>
                    <a:pt x="1257" y="18986"/>
                  </a:lnTo>
                  <a:lnTo>
                    <a:pt x="1257" y="18313"/>
                  </a:lnTo>
                  <a:lnTo>
                    <a:pt x="1117" y="17881"/>
                  </a:lnTo>
                  <a:lnTo>
                    <a:pt x="571" y="14541"/>
                  </a:lnTo>
                  <a:lnTo>
                    <a:pt x="101" y="11214"/>
                  </a:lnTo>
                  <a:lnTo>
                    <a:pt x="317" y="9296"/>
                  </a:lnTo>
                  <a:lnTo>
                    <a:pt x="495" y="7315"/>
                  </a:lnTo>
                  <a:lnTo>
                    <a:pt x="698" y="5270"/>
                  </a:lnTo>
                  <a:lnTo>
                    <a:pt x="0" y="800"/>
                  </a:lnTo>
                  <a:lnTo>
                    <a:pt x="1308" y="0"/>
                  </a:lnTo>
                  <a:lnTo>
                    <a:pt x="1397" y="279"/>
                  </a:lnTo>
                  <a:lnTo>
                    <a:pt x="1574" y="825"/>
                  </a:lnTo>
                  <a:lnTo>
                    <a:pt x="1727" y="1752"/>
                  </a:lnTo>
                  <a:lnTo>
                    <a:pt x="2209" y="3809"/>
                  </a:lnTo>
                  <a:lnTo>
                    <a:pt x="1841" y="10566"/>
                  </a:lnTo>
                  <a:lnTo>
                    <a:pt x="2108" y="12877"/>
                  </a:lnTo>
                  <a:lnTo>
                    <a:pt x="2362" y="15227"/>
                  </a:lnTo>
                  <a:lnTo>
                    <a:pt x="2794" y="18376"/>
                  </a:lnTo>
                  <a:lnTo>
                    <a:pt x="2857" y="19748"/>
                  </a:lnTo>
                  <a:lnTo>
                    <a:pt x="2857" y="21424"/>
                  </a:lnTo>
                  <a:lnTo>
                    <a:pt x="2387" y="234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/>
            <p:cNvSpPr/>
            <p:nvPr/>
          </p:nvSpPr>
          <p:spPr>
            <a:xfrm>
              <a:off x="2035703" y="2319430"/>
              <a:ext cx="3810" cy="22860"/>
            </a:xfrm>
            <a:custGeom>
              <a:avLst/>
              <a:gdLst/>
              <a:ahLst/>
              <a:cxnLst/>
              <a:rect l="l" t="t" r="r" b="b"/>
              <a:pathLst>
                <a:path w="3810" h="22860">
                  <a:moveTo>
                    <a:pt x="1168" y="0"/>
                  </a:moveTo>
                  <a:lnTo>
                    <a:pt x="0" y="634"/>
                  </a:lnTo>
                  <a:lnTo>
                    <a:pt x="88" y="1015"/>
                  </a:lnTo>
                  <a:lnTo>
                    <a:pt x="342" y="1854"/>
                  </a:lnTo>
                  <a:lnTo>
                    <a:pt x="495" y="2781"/>
                  </a:lnTo>
                  <a:lnTo>
                    <a:pt x="990" y="4838"/>
                  </a:lnTo>
                  <a:lnTo>
                    <a:pt x="622" y="11607"/>
                  </a:lnTo>
                  <a:lnTo>
                    <a:pt x="1130" y="16255"/>
                  </a:lnTo>
                  <a:lnTo>
                    <a:pt x="1562" y="19405"/>
                  </a:lnTo>
                  <a:lnTo>
                    <a:pt x="1638" y="20777"/>
                  </a:lnTo>
                  <a:lnTo>
                    <a:pt x="1739" y="22136"/>
                  </a:lnTo>
                  <a:lnTo>
                    <a:pt x="2501" y="22631"/>
                  </a:lnTo>
                  <a:lnTo>
                    <a:pt x="3086" y="21767"/>
                  </a:lnTo>
                  <a:lnTo>
                    <a:pt x="3594" y="20218"/>
                  </a:lnTo>
                  <a:lnTo>
                    <a:pt x="2717" y="15709"/>
                  </a:lnTo>
                  <a:lnTo>
                    <a:pt x="2654" y="14427"/>
                  </a:lnTo>
                  <a:lnTo>
                    <a:pt x="2235" y="10058"/>
                  </a:lnTo>
                  <a:lnTo>
                    <a:pt x="2324" y="364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/>
            <p:cNvSpPr/>
            <p:nvPr/>
          </p:nvSpPr>
          <p:spPr>
            <a:xfrm>
              <a:off x="2035703" y="2319430"/>
              <a:ext cx="3810" cy="22860"/>
            </a:xfrm>
            <a:custGeom>
              <a:avLst/>
              <a:gdLst/>
              <a:ahLst/>
              <a:cxnLst/>
              <a:rect l="l" t="t" r="r" b="b"/>
              <a:pathLst>
                <a:path w="3810" h="22860">
                  <a:moveTo>
                    <a:pt x="2692" y="15036"/>
                  </a:moveTo>
                  <a:lnTo>
                    <a:pt x="2654" y="14427"/>
                  </a:lnTo>
                  <a:lnTo>
                    <a:pt x="2235" y="10058"/>
                  </a:lnTo>
                  <a:lnTo>
                    <a:pt x="2311" y="6832"/>
                  </a:lnTo>
                  <a:lnTo>
                    <a:pt x="2324" y="3644"/>
                  </a:lnTo>
                  <a:lnTo>
                    <a:pt x="1168" y="0"/>
                  </a:lnTo>
                  <a:lnTo>
                    <a:pt x="0" y="634"/>
                  </a:lnTo>
                  <a:lnTo>
                    <a:pt x="88" y="1015"/>
                  </a:lnTo>
                  <a:lnTo>
                    <a:pt x="177" y="1308"/>
                  </a:lnTo>
                  <a:lnTo>
                    <a:pt x="342" y="1854"/>
                  </a:lnTo>
                  <a:lnTo>
                    <a:pt x="495" y="2781"/>
                  </a:lnTo>
                  <a:lnTo>
                    <a:pt x="990" y="4838"/>
                  </a:lnTo>
                  <a:lnTo>
                    <a:pt x="622" y="11607"/>
                  </a:lnTo>
                  <a:lnTo>
                    <a:pt x="876" y="13906"/>
                  </a:lnTo>
                  <a:lnTo>
                    <a:pt x="1130" y="16255"/>
                  </a:lnTo>
                  <a:lnTo>
                    <a:pt x="1562" y="19405"/>
                  </a:lnTo>
                  <a:lnTo>
                    <a:pt x="1638" y="20777"/>
                  </a:lnTo>
                  <a:lnTo>
                    <a:pt x="1739" y="22136"/>
                  </a:lnTo>
                  <a:lnTo>
                    <a:pt x="2501" y="22631"/>
                  </a:lnTo>
                  <a:lnTo>
                    <a:pt x="3086" y="21767"/>
                  </a:lnTo>
                  <a:lnTo>
                    <a:pt x="3594" y="20218"/>
                  </a:lnTo>
                  <a:lnTo>
                    <a:pt x="2717" y="15709"/>
                  </a:lnTo>
                  <a:lnTo>
                    <a:pt x="2692" y="15036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/>
            <p:cNvSpPr/>
            <p:nvPr/>
          </p:nvSpPr>
          <p:spPr>
            <a:xfrm>
              <a:off x="2031046" y="231823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587" y="0"/>
                  </a:moveTo>
                  <a:lnTo>
                    <a:pt x="0" y="139"/>
                  </a:lnTo>
                  <a:lnTo>
                    <a:pt x="825" y="1549"/>
                  </a:lnTo>
                  <a:lnTo>
                    <a:pt x="1816" y="2705"/>
                  </a:lnTo>
                  <a:lnTo>
                    <a:pt x="2959" y="1016"/>
                  </a:lnTo>
                  <a:lnTo>
                    <a:pt x="5791" y="977"/>
                  </a:lnTo>
                  <a:lnTo>
                    <a:pt x="5575" y="876"/>
                  </a:lnTo>
                  <a:lnTo>
                    <a:pt x="5003" y="838"/>
                  </a:lnTo>
                  <a:lnTo>
                    <a:pt x="2984" y="44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/>
            <p:cNvSpPr/>
            <p:nvPr/>
          </p:nvSpPr>
          <p:spPr>
            <a:xfrm>
              <a:off x="2031046" y="231823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349" y="241"/>
                  </a:moveTo>
                  <a:lnTo>
                    <a:pt x="2984" y="444"/>
                  </a:lnTo>
                  <a:lnTo>
                    <a:pt x="5003" y="838"/>
                  </a:lnTo>
                  <a:lnTo>
                    <a:pt x="5575" y="876"/>
                  </a:lnTo>
                  <a:lnTo>
                    <a:pt x="5791" y="977"/>
                  </a:lnTo>
                  <a:lnTo>
                    <a:pt x="2959" y="1016"/>
                  </a:lnTo>
                  <a:lnTo>
                    <a:pt x="1816" y="2705"/>
                  </a:lnTo>
                  <a:lnTo>
                    <a:pt x="825" y="1549"/>
                  </a:lnTo>
                  <a:lnTo>
                    <a:pt x="0" y="139"/>
                  </a:lnTo>
                  <a:lnTo>
                    <a:pt x="1587" y="0"/>
                  </a:lnTo>
                  <a:lnTo>
                    <a:pt x="2349" y="2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/>
            <p:cNvSpPr/>
            <p:nvPr/>
          </p:nvSpPr>
          <p:spPr>
            <a:xfrm>
              <a:off x="2032899" y="231921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937" y="0"/>
                  </a:moveTo>
                  <a:lnTo>
                    <a:pt x="1104" y="38"/>
                  </a:lnTo>
                  <a:lnTo>
                    <a:pt x="0" y="1778"/>
                  </a:lnTo>
                  <a:lnTo>
                    <a:pt x="584" y="2222"/>
                  </a:lnTo>
                  <a:lnTo>
                    <a:pt x="2159" y="3111"/>
                  </a:lnTo>
                  <a:lnTo>
                    <a:pt x="3517" y="762"/>
                  </a:lnTo>
                  <a:lnTo>
                    <a:pt x="3835" y="127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/>
            <p:cNvSpPr/>
            <p:nvPr/>
          </p:nvSpPr>
          <p:spPr>
            <a:xfrm>
              <a:off x="2032899" y="231921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937" y="0"/>
                  </a:moveTo>
                  <a:lnTo>
                    <a:pt x="3517" y="762"/>
                  </a:lnTo>
                  <a:lnTo>
                    <a:pt x="2159" y="3111"/>
                  </a:lnTo>
                  <a:lnTo>
                    <a:pt x="584" y="2222"/>
                  </a:lnTo>
                  <a:lnTo>
                    <a:pt x="0" y="1778"/>
                  </a:lnTo>
                  <a:lnTo>
                    <a:pt x="1104" y="38"/>
                  </a:lnTo>
                  <a:lnTo>
                    <a:pt x="39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/>
            <p:cNvSpPr/>
            <p:nvPr/>
          </p:nvSpPr>
          <p:spPr>
            <a:xfrm>
              <a:off x="2032792" y="2316663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685" y="0"/>
                  </a:moveTo>
                  <a:lnTo>
                    <a:pt x="444" y="571"/>
                  </a:lnTo>
                  <a:lnTo>
                    <a:pt x="0" y="1282"/>
                  </a:lnTo>
                  <a:lnTo>
                    <a:pt x="0" y="1714"/>
                  </a:lnTo>
                  <a:lnTo>
                    <a:pt x="1384" y="2095"/>
                  </a:lnTo>
                  <a:lnTo>
                    <a:pt x="2806" y="2451"/>
                  </a:lnTo>
                  <a:lnTo>
                    <a:pt x="2438" y="2197"/>
                  </a:lnTo>
                  <a:lnTo>
                    <a:pt x="3578" y="2197"/>
                  </a:lnTo>
                  <a:lnTo>
                    <a:pt x="1511" y="152"/>
                  </a:lnTo>
                  <a:lnTo>
                    <a:pt x="1079" y="101"/>
                  </a:lnTo>
                  <a:lnTo>
                    <a:pt x="685" y="0"/>
                  </a:lnTo>
                  <a:close/>
                </a:path>
                <a:path w="4444" h="2539">
                  <a:moveTo>
                    <a:pt x="3578" y="2197"/>
                  </a:moveTo>
                  <a:lnTo>
                    <a:pt x="2438" y="2197"/>
                  </a:lnTo>
                  <a:lnTo>
                    <a:pt x="3835" y="2451"/>
                  </a:lnTo>
                  <a:lnTo>
                    <a:pt x="3578" y="2197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/>
            <p:cNvSpPr/>
            <p:nvPr/>
          </p:nvSpPr>
          <p:spPr>
            <a:xfrm>
              <a:off x="2032792" y="2316663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835" y="2451"/>
                  </a:moveTo>
                  <a:lnTo>
                    <a:pt x="1511" y="152"/>
                  </a:lnTo>
                  <a:lnTo>
                    <a:pt x="1079" y="101"/>
                  </a:lnTo>
                  <a:lnTo>
                    <a:pt x="685" y="0"/>
                  </a:lnTo>
                  <a:lnTo>
                    <a:pt x="444" y="571"/>
                  </a:lnTo>
                  <a:lnTo>
                    <a:pt x="215" y="927"/>
                  </a:lnTo>
                  <a:lnTo>
                    <a:pt x="0" y="1282"/>
                  </a:lnTo>
                  <a:lnTo>
                    <a:pt x="0" y="1714"/>
                  </a:lnTo>
                  <a:lnTo>
                    <a:pt x="1384" y="2095"/>
                  </a:lnTo>
                  <a:lnTo>
                    <a:pt x="2806" y="2451"/>
                  </a:lnTo>
                  <a:lnTo>
                    <a:pt x="2438" y="2197"/>
                  </a:lnTo>
                  <a:lnTo>
                    <a:pt x="3835" y="2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/>
            <p:cNvSpPr/>
            <p:nvPr/>
          </p:nvSpPr>
          <p:spPr>
            <a:xfrm>
              <a:off x="2032796" y="231426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079" y="190"/>
                  </a:moveTo>
                  <a:lnTo>
                    <a:pt x="984" y="367"/>
                  </a:lnTo>
                  <a:lnTo>
                    <a:pt x="3987" y="5067"/>
                  </a:lnTo>
                  <a:lnTo>
                    <a:pt x="4038" y="4940"/>
                  </a:lnTo>
                  <a:lnTo>
                    <a:pt x="4249" y="4013"/>
                  </a:lnTo>
                  <a:lnTo>
                    <a:pt x="4648" y="2019"/>
                  </a:lnTo>
                  <a:lnTo>
                    <a:pt x="2908" y="1143"/>
                  </a:lnTo>
                  <a:lnTo>
                    <a:pt x="1079" y="190"/>
                  </a:lnTo>
                  <a:close/>
                </a:path>
                <a:path w="5080" h="5080">
                  <a:moveTo>
                    <a:pt x="607" y="1069"/>
                  </a:moveTo>
                  <a:lnTo>
                    <a:pt x="165" y="1892"/>
                  </a:lnTo>
                  <a:lnTo>
                    <a:pt x="0" y="3086"/>
                  </a:lnTo>
                  <a:lnTo>
                    <a:pt x="215" y="4013"/>
                  </a:lnTo>
                  <a:lnTo>
                    <a:pt x="607" y="1069"/>
                  </a:lnTo>
                  <a:close/>
                </a:path>
                <a:path w="5080" h="5080">
                  <a:moveTo>
                    <a:pt x="749" y="0"/>
                  </a:moveTo>
                  <a:lnTo>
                    <a:pt x="607" y="1069"/>
                  </a:lnTo>
                  <a:lnTo>
                    <a:pt x="984" y="367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/>
            <p:cNvSpPr/>
            <p:nvPr/>
          </p:nvSpPr>
          <p:spPr>
            <a:xfrm>
              <a:off x="2032796" y="231426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65" y="1892"/>
                  </a:moveTo>
                  <a:lnTo>
                    <a:pt x="1079" y="190"/>
                  </a:lnTo>
                  <a:lnTo>
                    <a:pt x="2908" y="1143"/>
                  </a:lnTo>
                  <a:lnTo>
                    <a:pt x="4648" y="2019"/>
                  </a:lnTo>
                  <a:lnTo>
                    <a:pt x="4191" y="4305"/>
                  </a:lnTo>
                  <a:lnTo>
                    <a:pt x="4038" y="4940"/>
                  </a:lnTo>
                  <a:lnTo>
                    <a:pt x="3987" y="5067"/>
                  </a:lnTo>
                  <a:lnTo>
                    <a:pt x="749" y="0"/>
                  </a:lnTo>
                  <a:lnTo>
                    <a:pt x="215" y="4013"/>
                  </a:lnTo>
                  <a:lnTo>
                    <a:pt x="0" y="3086"/>
                  </a:lnTo>
                  <a:lnTo>
                    <a:pt x="165" y="18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/>
            <p:cNvSpPr/>
            <p:nvPr/>
          </p:nvSpPr>
          <p:spPr>
            <a:xfrm>
              <a:off x="2025315" y="2298933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19">
                  <a:moveTo>
                    <a:pt x="1231" y="0"/>
                  </a:moveTo>
                  <a:lnTo>
                    <a:pt x="114" y="1130"/>
                  </a:lnTo>
                  <a:lnTo>
                    <a:pt x="622" y="4305"/>
                  </a:lnTo>
                  <a:lnTo>
                    <a:pt x="444" y="6019"/>
                  </a:lnTo>
                  <a:lnTo>
                    <a:pt x="241" y="7696"/>
                  </a:lnTo>
                  <a:lnTo>
                    <a:pt x="0" y="9245"/>
                  </a:lnTo>
                  <a:lnTo>
                    <a:pt x="1003" y="14770"/>
                  </a:lnTo>
                  <a:lnTo>
                    <a:pt x="1181" y="15100"/>
                  </a:lnTo>
                  <a:lnTo>
                    <a:pt x="1194" y="17729"/>
                  </a:lnTo>
                  <a:lnTo>
                    <a:pt x="1317" y="19342"/>
                  </a:lnTo>
                  <a:lnTo>
                    <a:pt x="1498" y="19748"/>
                  </a:lnTo>
                  <a:lnTo>
                    <a:pt x="2260" y="19342"/>
                  </a:lnTo>
                  <a:lnTo>
                    <a:pt x="2819" y="17729"/>
                  </a:lnTo>
                  <a:lnTo>
                    <a:pt x="2731" y="15100"/>
                  </a:lnTo>
                  <a:lnTo>
                    <a:pt x="2247" y="12547"/>
                  </a:lnTo>
                  <a:lnTo>
                    <a:pt x="1809" y="9245"/>
                  </a:lnTo>
                  <a:lnTo>
                    <a:pt x="1912" y="6019"/>
                  </a:lnTo>
                  <a:lnTo>
                    <a:pt x="2095" y="3162"/>
                  </a:lnTo>
                  <a:lnTo>
                    <a:pt x="1460" y="67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/>
            <p:cNvSpPr/>
            <p:nvPr/>
          </p:nvSpPr>
          <p:spPr>
            <a:xfrm>
              <a:off x="2025315" y="2298933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19">
                  <a:moveTo>
                    <a:pt x="114" y="1130"/>
                  </a:moveTo>
                  <a:lnTo>
                    <a:pt x="1231" y="0"/>
                  </a:lnTo>
                  <a:lnTo>
                    <a:pt x="1320" y="228"/>
                  </a:lnTo>
                  <a:lnTo>
                    <a:pt x="1460" y="673"/>
                  </a:lnTo>
                  <a:lnTo>
                    <a:pt x="1650" y="1473"/>
                  </a:lnTo>
                  <a:lnTo>
                    <a:pt x="2095" y="3162"/>
                  </a:lnTo>
                  <a:lnTo>
                    <a:pt x="1739" y="8724"/>
                  </a:lnTo>
                  <a:lnTo>
                    <a:pt x="1993" y="10617"/>
                  </a:lnTo>
                  <a:lnTo>
                    <a:pt x="2247" y="12547"/>
                  </a:lnTo>
                  <a:lnTo>
                    <a:pt x="2743" y="15163"/>
                  </a:lnTo>
                  <a:lnTo>
                    <a:pt x="2781" y="16332"/>
                  </a:lnTo>
                  <a:lnTo>
                    <a:pt x="2819" y="17729"/>
                  </a:lnTo>
                  <a:lnTo>
                    <a:pt x="2260" y="19342"/>
                  </a:lnTo>
                  <a:lnTo>
                    <a:pt x="1498" y="19748"/>
                  </a:lnTo>
                  <a:lnTo>
                    <a:pt x="1346" y="19418"/>
                  </a:lnTo>
                  <a:lnTo>
                    <a:pt x="1206" y="19050"/>
                  </a:lnTo>
                  <a:lnTo>
                    <a:pt x="1181" y="16243"/>
                  </a:lnTo>
                  <a:lnTo>
                    <a:pt x="1181" y="15671"/>
                  </a:lnTo>
                  <a:lnTo>
                    <a:pt x="1181" y="15100"/>
                  </a:lnTo>
                  <a:lnTo>
                    <a:pt x="1003" y="14770"/>
                  </a:lnTo>
                  <a:lnTo>
                    <a:pt x="495" y="12001"/>
                  </a:lnTo>
                  <a:lnTo>
                    <a:pt x="0" y="9245"/>
                  </a:lnTo>
                  <a:lnTo>
                    <a:pt x="241" y="7696"/>
                  </a:lnTo>
                  <a:lnTo>
                    <a:pt x="444" y="6019"/>
                  </a:lnTo>
                  <a:lnTo>
                    <a:pt x="622" y="4305"/>
                  </a:lnTo>
                  <a:lnTo>
                    <a:pt x="114" y="1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/>
            <p:cNvSpPr/>
            <p:nvPr/>
          </p:nvSpPr>
          <p:spPr>
            <a:xfrm>
              <a:off x="2026446" y="2297469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10" h="19050">
                  <a:moveTo>
                    <a:pt x="1155" y="0"/>
                  </a:moveTo>
                  <a:lnTo>
                    <a:pt x="0" y="1117"/>
                  </a:lnTo>
                  <a:lnTo>
                    <a:pt x="101" y="1473"/>
                  </a:lnTo>
                  <a:lnTo>
                    <a:pt x="190" y="1701"/>
                  </a:lnTo>
                  <a:lnTo>
                    <a:pt x="533" y="2946"/>
                  </a:lnTo>
                  <a:lnTo>
                    <a:pt x="965" y="4635"/>
                  </a:lnTo>
                  <a:lnTo>
                    <a:pt x="609" y="10185"/>
                  </a:lnTo>
                  <a:lnTo>
                    <a:pt x="1117" y="14008"/>
                  </a:lnTo>
                  <a:lnTo>
                    <a:pt x="1612" y="16637"/>
                  </a:lnTo>
                  <a:lnTo>
                    <a:pt x="1650" y="17856"/>
                  </a:lnTo>
                  <a:lnTo>
                    <a:pt x="2146" y="18592"/>
                  </a:lnTo>
                  <a:lnTo>
                    <a:pt x="3009" y="18059"/>
                  </a:lnTo>
                  <a:lnTo>
                    <a:pt x="3162" y="17678"/>
                  </a:lnTo>
                  <a:lnTo>
                    <a:pt x="3225" y="15595"/>
                  </a:lnTo>
                  <a:lnTo>
                    <a:pt x="2705" y="13462"/>
                  </a:lnTo>
                  <a:lnTo>
                    <a:pt x="2705" y="13042"/>
                  </a:lnTo>
                  <a:lnTo>
                    <a:pt x="2247" y="8902"/>
                  </a:lnTo>
                  <a:lnTo>
                    <a:pt x="2349" y="3670"/>
                  </a:lnTo>
                  <a:lnTo>
                    <a:pt x="1155" y="0"/>
                  </a:lnTo>
                  <a:close/>
                </a:path>
                <a:path w="3810" h="19050">
                  <a:moveTo>
                    <a:pt x="3276" y="17678"/>
                  </a:move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/>
            <p:cNvSpPr/>
            <p:nvPr/>
          </p:nvSpPr>
          <p:spPr>
            <a:xfrm>
              <a:off x="2026446" y="2297469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10" h="19050">
                  <a:moveTo>
                    <a:pt x="2705" y="13042"/>
                  </a:moveTo>
                  <a:lnTo>
                    <a:pt x="2654" y="12522"/>
                  </a:lnTo>
                  <a:lnTo>
                    <a:pt x="2247" y="8902"/>
                  </a:lnTo>
                  <a:lnTo>
                    <a:pt x="2273" y="6273"/>
                  </a:lnTo>
                  <a:lnTo>
                    <a:pt x="2349" y="3670"/>
                  </a:lnTo>
                  <a:lnTo>
                    <a:pt x="1155" y="0"/>
                  </a:lnTo>
                  <a:lnTo>
                    <a:pt x="0" y="1117"/>
                  </a:lnTo>
                  <a:lnTo>
                    <a:pt x="101" y="1473"/>
                  </a:lnTo>
                  <a:lnTo>
                    <a:pt x="190" y="1701"/>
                  </a:lnTo>
                  <a:lnTo>
                    <a:pt x="317" y="2133"/>
                  </a:lnTo>
                  <a:lnTo>
                    <a:pt x="533" y="2946"/>
                  </a:lnTo>
                  <a:lnTo>
                    <a:pt x="965" y="4635"/>
                  </a:lnTo>
                  <a:lnTo>
                    <a:pt x="609" y="10185"/>
                  </a:lnTo>
                  <a:lnTo>
                    <a:pt x="863" y="12090"/>
                  </a:lnTo>
                  <a:lnTo>
                    <a:pt x="1117" y="14008"/>
                  </a:lnTo>
                  <a:lnTo>
                    <a:pt x="1612" y="16637"/>
                  </a:lnTo>
                  <a:lnTo>
                    <a:pt x="1650" y="17792"/>
                  </a:lnTo>
                  <a:lnTo>
                    <a:pt x="2146" y="18592"/>
                  </a:lnTo>
                  <a:lnTo>
                    <a:pt x="3009" y="18059"/>
                  </a:lnTo>
                  <a:lnTo>
                    <a:pt x="3162" y="17678"/>
                  </a:lnTo>
                  <a:lnTo>
                    <a:pt x="3276" y="17183"/>
                  </a:lnTo>
                  <a:lnTo>
                    <a:pt x="3225" y="15595"/>
                  </a:lnTo>
                  <a:lnTo>
                    <a:pt x="2705" y="13462"/>
                  </a:lnTo>
                  <a:lnTo>
                    <a:pt x="2705" y="13042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/>
            <p:cNvSpPr/>
            <p:nvPr/>
          </p:nvSpPr>
          <p:spPr>
            <a:xfrm>
              <a:off x="2021768" y="22968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00" y="0"/>
                  </a:moveTo>
                  <a:lnTo>
                    <a:pt x="0" y="114"/>
                  </a:lnTo>
                  <a:lnTo>
                    <a:pt x="863" y="1549"/>
                  </a:lnTo>
                  <a:lnTo>
                    <a:pt x="1841" y="2679"/>
                  </a:lnTo>
                  <a:lnTo>
                    <a:pt x="2959" y="1015"/>
                  </a:lnTo>
                  <a:lnTo>
                    <a:pt x="5778" y="939"/>
                  </a:lnTo>
                  <a:lnTo>
                    <a:pt x="5626" y="939"/>
                  </a:lnTo>
                  <a:lnTo>
                    <a:pt x="5029" y="812"/>
                  </a:lnTo>
                  <a:lnTo>
                    <a:pt x="3035" y="46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/>
            <p:cNvSpPr/>
            <p:nvPr/>
          </p:nvSpPr>
          <p:spPr>
            <a:xfrm>
              <a:off x="2021768" y="22968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387" y="253"/>
                  </a:moveTo>
                  <a:lnTo>
                    <a:pt x="3035" y="469"/>
                  </a:lnTo>
                  <a:lnTo>
                    <a:pt x="5029" y="812"/>
                  </a:lnTo>
                  <a:lnTo>
                    <a:pt x="5626" y="939"/>
                  </a:lnTo>
                  <a:lnTo>
                    <a:pt x="5778" y="939"/>
                  </a:lnTo>
                  <a:lnTo>
                    <a:pt x="2959" y="1015"/>
                  </a:lnTo>
                  <a:lnTo>
                    <a:pt x="1841" y="2679"/>
                  </a:lnTo>
                  <a:lnTo>
                    <a:pt x="863" y="1549"/>
                  </a:lnTo>
                  <a:lnTo>
                    <a:pt x="0" y="114"/>
                  </a:lnTo>
                  <a:lnTo>
                    <a:pt x="1600" y="0"/>
                  </a:lnTo>
                  <a:lnTo>
                    <a:pt x="2387" y="2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/>
            <p:cNvSpPr/>
            <p:nvPr/>
          </p:nvSpPr>
          <p:spPr>
            <a:xfrm>
              <a:off x="2023606" y="229781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937" y="0"/>
                  </a:moveTo>
                  <a:lnTo>
                    <a:pt x="1117" y="76"/>
                  </a:lnTo>
                  <a:lnTo>
                    <a:pt x="0" y="1739"/>
                  </a:lnTo>
                  <a:lnTo>
                    <a:pt x="558" y="2197"/>
                  </a:lnTo>
                  <a:lnTo>
                    <a:pt x="2184" y="3060"/>
                  </a:lnTo>
                  <a:lnTo>
                    <a:pt x="3556" y="762"/>
                  </a:lnTo>
                  <a:lnTo>
                    <a:pt x="3860" y="139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/>
            <p:cNvSpPr/>
            <p:nvPr/>
          </p:nvSpPr>
          <p:spPr>
            <a:xfrm>
              <a:off x="2023606" y="229781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937" y="0"/>
                  </a:moveTo>
                  <a:lnTo>
                    <a:pt x="3860" y="139"/>
                  </a:lnTo>
                  <a:lnTo>
                    <a:pt x="3556" y="762"/>
                  </a:lnTo>
                  <a:lnTo>
                    <a:pt x="2184" y="3060"/>
                  </a:lnTo>
                  <a:lnTo>
                    <a:pt x="558" y="2197"/>
                  </a:lnTo>
                  <a:lnTo>
                    <a:pt x="0" y="1739"/>
                  </a:lnTo>
                  <a:lnTo>
                    <a:pt x="1117" y="76"/>
                  </a:lnTo>
                  <a:lnTo>
                    <a:pt x="39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/>
            <p:cNvSpPr/>
            <p:nvPr/>
          </p:nvSpPr>
          <p:spPr>
            <a:xfrm>
              <a:off x="2023568" y="229645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892" y="0"/>
                  </a:moveTo>
                  <a:lnTo>
                    <a:pt x="524" y="0"/>
                  </a:lnTo>
                  <a:lnTo>
                    <a:pt x="92" y="50"/>
                  </a:lnTo>
                  <a:lnTo>
                    <a:pt x="0" y="1549"/>
                  </a:lnTo>
                  <a:lnTo>
                    <a:pt x="92" y="1854"/>
                  </a:lnTo>
                  <a:lnTo>
                    <a:pt x="1476" y="1790"/>
                  </a:lnTo>
                  <a:lnTo>
                    <a:pt x="2810" y="1676"/>
                  </a:lnTo>
                  <a:lnTo>
                    <a:pt x="2416" y="1549"/>
                  </a:lnTo>
                  <a:lnTo>
                    <a:pt x="3737" y="1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/>
            <p:cNvSpPr/>
            <p:nvPr/>
          </p:nvSpPr>
          <p:spPr>
            <a:xfrm>
              <a:off x="2023534" y="229645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771" y="1358"/>
                  </a:moveTo>
                  <a:lnTo>
                    <a:pt x="927" y="0"/>
                  </a:lnTo>
                  <a:lnTo>
                    <a:pt x="558" y="0"/>
                  </a:lnTo>
                  <a:lnTo>
                    <a:pt x="126" y="50"/>
                  </a:lnTo>
                  <a:lnTo>
                    <a:pt x="126" y="673"/>
                  </a:lnTo>
                  <a:lnTo>
                    <a:pt x="50" y="1015"/>
                  </a:lnTo>
                  <a:lnTo>
                    <a:pt x="0" y="1435"/>
                  </a:lnTo>
                  <a:lnTo>
                    <a:pt x="126" y="1854"/>
                  </a:lnTo>
                  <a:lnTo>
                    <a:pt x="1511" y="1790"/>
                  </a:lnTo>
                  <a:lnTo>
                    <a:pt x="2844" y="1676"/>
                  </a:lnTo>
                  <a:lnTo>
                    <a:pt x="2451" y="1549"/>
                  </a:lnTo>
                  <a:lnTo>
                    <a:pt x="3771" y="135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/>
            <p:cNvSpPr/>
            <p:nvPr/>
          </p:nvSpPr>
          <p:spPr>
            <a:xfrm>
              <a:off x="2022935" y="229406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99" y="1020"/>
                  </a:moveTo>
                  <a:lnTo>
                    <a:pt x="0" y="1955"/>
                  </a:lnTo>
                  <a:lnTo>
                    <a:pt x="203" y="3200"/>
                  </a:lnTo>
                  <a:lnTo>
                    <a:pt x="673" y="4013"/>
                  </a:lnTo>
                  <a:lnTo>
                    <a:pt x="199" y="1020"/>
                  </a:lnTo>
                  <a:close/>
                </a:path>
                <a:path w="5080" h="4444">
                  <a:moveTo>
                    <a:pt x="406" y="50"/>
                  </a:moveTo>
                  <a:lnTo>
                    <a:pt x="358" y="273"/>
                  </a:lnTo>
                  <a:lnTo>
                    <a:pt x="4610" y="3898"/>
                  </a:lnTo>
                  <a:lnTo>
                    <a:pt x="4305" y="800"/>
                  </a:lnTo>
                  <a:lnTo>
                    <a:pt x="2387" y="444"/>
                  </a:lnTo>
                  <a:lnTo>
                    <a:pt x="406" y="50"/>
                  </a:lnTo>
                  <a:close/>
                </a:path>
                <a:path w="5080" h="4444">
                  <a:moveTo>
                    <a:pt x="38" y="0"/>
                  </a:moveTo>
                  <a:lnTo>
                    <a:pt x="199" y="1020"/>
                  </a:lnTo>
                  <a:lnTo>
                    <a:pt x="358" y="27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/>
            <p:cNvSpPr/>
            <p:nvPr/>
          </p:nvSpPr>
          <p:spPr>
            <a:xfrm>
              <a:off x="2022935" y="229406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0" y="1955"/>
                  </a:moveTo>
                  <a:lnTo>
                    <a:pt x="406" y="50"/>
                  </a:lnTo>
                  <a:lnTo>
                    <a:pt x="2387" y="444"/>
                  </a:lnTo>
                  <a:lnTo>
                    <a:pt x="4305" y="800"/>
                  </a:lnTo>
                  <a:lnTo>
                    <a:pt x="4533" y="3124"/>
                  </a:lnTo>
                  <a:lnTo>
                    <a:pt x="4610" y="3746"/>
                  </a:lnTo>
                  <a:lnTo>
                    <a:pt x="4610" y="3898"/>
                  </a:lnTo>
                  <a:lnTo>
                    <a:pt x="38" y="0"/>
                  </a:lnTo>
                  <a:lnTo>
                    <a:pt x="673" y="4013"/>
                  </a:lnTo>
                  <a:lnTo>
                    <a:pt x="203" y="3200"/>
                  </a:lnTo>
                  <a:lnTo>
                    <a:pt x="0" y="19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/>
            <p:cNvSpPr/>
            <p:nvPr/>
          </p:nvSpPr>
          <p:spPr>
            <a:xfrm>
              <a:off x="2029388" y="229032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422" y="0"/>
                  </a:moveTo>
                  <a:lnTo>
                    <a:pt x="0" y="61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/>
            <p:cNvSpPr/>
            <p:nvPr/>
          </p:nvSpPr>
          <p:spPr>
            <a:xfrm>
              <a:off x="2029720" y="229279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263" y="29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/>
            <p:cNvSpPr/>
            <p:nvPr/>
          </p:nvSpPr>
          <p:spPr>
            <a:xfrm>
              <a:off x="2026371" y="2291310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1485" y="0"/>
                  </a:moveTo>
                  <a:lnTo>
                    <a:pt x="1320" y="127"/>
                  </a:lnTo>
                  <a:lnTo>
                    <a:pt x="304" y="1803"/>
                  </a:lnTo>
                  <a:lnTo>
                    <a:pt x="0" y="3644"/>
                  </a:lnTo>
                  <a:lnTo>
                    <a:pt x="743" y="5397"/>
                  </a:lnTo>
                  <a:lnTo>
                    <a:pt x="1866" y="7797"/>
                  </a:lnTo>
                  <a:lnTo>
                    <a:pt x="5270" y="8445"/>
                  </a:lnTo>
                  <a:lnTo>
                    <a:pt x="7683" y="7086"/>
                  </a:lnTo>
                  <a:lnTo>
                    <a:pt x="7023" y="7086"/>
                  </a:lnTo>
                  <a:lnTo>
                    <a:pt x="4965" y="6819"/>
                  </a:lnTo>
                  <a:lnTo>
                    <a:pt x="3124" y="5397"/>
                  </a:lnTo>
                  <a:lnTo>
                    <a:pt x="2781" y="5092"/>
                  </a:lnTo>
                  <a:lnTo>
                    <a:pt x="2514" y="4660"/>
                  </a:lnTo>
                  <a:lnTo>
                    <a:pt x="2247" y="4368"/>
                  </a:lnTo>
                  <a:lnTo>
                    <a:pt x="2070" y="4025"/>
                  </a:lnTo>
                  <a:lnTo>
                    <a:pt x="1384" y="2489"/>
                  </a:lnTo>
                  <a:lnTo>
                    <a:pt x="1231" y="1231"/>
                  </a:lnTo>
                  <a:lnTo>
                    <a:pt x="1485" y="0"/>
                  </a:lnTo>
                  <a:close/>
                </a:path>
                <a:path w="9525" h="8889">
                  <a:moveTo>
                    <a:pt x="9004" y="6299"/>
                  </a:moveTo>
                  <a:lnTo>
                    <a:pt x="7023" y="7086"/>
                  </a:lnTo>
                  <a:lnTo>
                    <a:pt x="7683" y="7086"/>
                  </a:lnTo>
                  <a:lnTo>
                    <a:pt x="8382" y="6692"/>
                  </a:lnTo>
                  <a:lnTo>
                    <a:pt x="8534" y="6578"/>
                  </a:lnTo>
                  <a:lnTo>
                    <a:pt x="8712" y="6502"/>
                  </a:lnTo>
                  <a:lnTo>
                    <a:pt x="9004" y="6299"/>
                  </a:lnTo>
                  <a:close/>
                </a:path>
              </a:pathLst>
            </a:custGeom>
            <a:solidFill>
              <a:srgbClr val="BBC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/>
            <p:cNvSpPr/>
            <p:nvPr/>
          </p:nvSpPr>
          <p:spPr>
            <a:xfrm>
              <a:off x="2026371" y="2291310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3505" y="5676"/>
                  </a:moveTo>
                  <a:lnTo>
                    <a:pt x="3124" y="5397"/>
                  </a:lnTo>
                  <a:lnTo>
                    <a:pt x="2781" y="5092"/>
                  </a:lnTo>
                  <a:lnTo>
                    <a:pt x="2514" y="4660"/>
                  </a:lnTo>
                  <a:lnTo>
                    <a:pt x="2247" y="4368"/>
                  </a:lnTo>
                  <a:lnTo>
                    <a:pt x="2070" y="4025"/>
                  </a:lnTo>
                  <a:lnTo>
                    <a:pt x="1905" y="3632"/>
                  </a:lnTo>
                  <a:lnTo>
                    <a:pt x="1384" y="2489"/>
                  </a:lnTo>
                  <a:lnTo>
                    <a:pt x="1231" y="1231"/>
                  </a:lnTo>
                  <a:lnTo>
                    <a:pt x="1485" y="0"/>
                  </a:lnTo>
                  <a:lnTo>
                    <a:pt x="1320" y="127"/>
                  </a:lnTo>
                  <a:lnTo>
                    <a:pt x="304" y="1803"/>
                  </a:lnTo>
                  <a:lnTo>
                    <a:pt x="0" y="3644"/>
                  </a:lnTo>
                  <a:lnTo>
                    <a:pt x="660" y="5219"/>
                  </a:lnTo>
                  <a:lnTo>
                    <a:pt x="1866" y="7797"/>
                  </a:lnTo>
                  <a:lnTo>
                    <a:pt x="5270" y="8445"/>
                  </a:lnTo>
                  <a:lnTo>
                    <a:pt x="8382" y="6692"/>
                  </a:lnTo>
                  <a:lnTo>
                    <a:pt x="8534" y="6578"/>
                  </a:lnTo>
                  <a:lnTo>
                    <a:pt x="8712" y="6502"/>
                  </a:lnTo>
                  <a:lnTo>
                    <a:pt x="8890" y="6375"/>
                  </a:lnTo>
                  <a:lnTo>
                    <a:pt x="7023" y="7086"/>
                  </a:lnTo>
                  <a:lnTo>
                    <a:pt x="4965" y="6819"/>
                  </a:lnTo>
                  <a:lnTo>
                    <a:pt x="3505" y="5676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/>
            <p:cNvSpPr/>
            <p:nvPr/>
          </p:nvSpPr>
          <p:spPr>
            <a:xfrm>
              <a:off x="2027953" y="231399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71" y="0"/>
                  </a:moveTo>
                  <a:lnTo>
                    <a:pt x="876" y="38"/>
                  </a:lnTo>
                  <a:lnTo>
                    <a:pt x="368" y="50"/>
                  </a:lnTo>
                  <a:lnTo>
                    <a:pt x="0" y="520"/>
                  </a:lnTo>
                  <a:lnTo>
                    <a:pt x="12" y="1028"/>
                  </a:lnTo>
                  <a:lnTo>
                    <a:pt x="38" y="1524"/>
                  </a:lnTo>
                  <a:lnTo>
                    <a:pt x="469" y="1854"/>
                  </a:lnTo>
                  <a:lnTo>
                    <a:pt x="1485" y="1854"/>
                  </a:lnTo>
                  <a:lnTo>
                    <a:pt x="1866" y="1422"/>
                  </a:lnTo>
                  <a:lnTo>
                    <a:pt x="1803" y="914"/>
                  </a:lnTo>
                  <a:lnTo>
                    <a:pt x="1803" y="406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/>
            <p:cNvSpPr/>
            <p:nvPr/>
          </p:nvSpPr>
          <p:spPr>
            <a:xfrm>
              <a:off x="2027953" y="231399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03" y="914"/>
                  </a:moveTo>
                  <a:lnTo>
                    <a:pt x="1803" y="406"/>
                  </a:lnTo>
                  <a:lnTo>
                    <a:pt x="1371" y="0"/>
                  </a:lnTo>
                  <a:lnTo>
                    <a:pt x="876" y="38"/>
                  </a:lnTo>
                  <a:lnTo>
                    <a:pt x="368" y="50"/>
                  </a:lnTo>
                  <a:lnTo>
                    <a:pt x="0" y="520"/>
                  </a:lnTo>
                  <a:lnTo>
                    <a:pt x="12" y="1028"/>
                  </a:lnTo>
                  <a:lnTo>
                    <a:pt x="38" y="1524"/>
                  </a:lnTo>
                  <a:lnTo>
                    <a:pt x="469" y="1854"/>
                  </a:lnTo>
                  <a:lnTo>
                    <a:pt x="939" y="1854"/>
                  </a:lnTo>
                  <a:lnTo>
                    <a:pt x="1485" y="1854"/>
                  </a:lnTo>
                  <a:lnTo>
                    <a:pt x="1866" y="1422"/>
                  </a:lnTo>
                  <a:lnTo>
                    <a:pt x="1803" y="9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/>
            <p:cNvSpPr/>
            <p:nvPr/>
          </p:nvSpPr>
          <p:spPr>
            <a:xfrm>
              <a:off x="2027467" y="231584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70" y="0"/>
                  </a:moveTo>
                  <a:lnTo>
                    <a:pt x="0" y="127"/>
                  </a:lnTo>
                  <a:lnTo>
                    <a:pt x="139" y="2628"/>
                  </a:lnTo>
                  <a:lnTo>
                    <a:pt x="266" y="4445"/>
                  </a:lnTo>
                  <a:lnTo>
                    <a:pt x="1587" y="4368"/>
                  </a:lnTo>
                  <a:lnTo>
                    <a:pt x="2273" y="4279"/>
                  </a:lnTo>
                  <a:lnTo>
                    <a:pt x="3098" y="4229"/>
                  </a:lnTo>
                  <a:lnTo>
                    <a:pt x="2997" y="2438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/>
            <p:cNvSpPr/>
            <p:nvPr/>
          </p:nvSpPr>
          <p:spPr>
            <a:xfrm>
              <a:off x="2027467" y="231584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66" y="4445"/>
                  </a:moveTo>
                  <a:lnTo>
                    <a:pt x="1587" y="4368"/>
                  </a:lnTo>
                  <a:lnTo>
                    <a:pt x="2273" y="4279"/>
                  </a:lnTo>
                  <a:lnTo>
                    <a:pt x="3098" y="4229"/>
                  </a:lnTo>
                  <a:lnTo>
                    <a:pt x="2997" y="2438"/>
                  </a:lnTo>
                  <a:lnTo>
                    <a:pt x="2870" y="0"/>
                  </a:lnTo>
                  <a:lnTo>
                    <a:pt x="1435" y="63"/>
                  </a:lnTo>
                  <a:lnTo>
                    <a:pt x="0" y="127"/>
                  </a:lnTo>
                  <a:lnTo>
                    <a:pt x="139" y="2628"/>
                  </a:lnTo>
                  <a:lnTo>
                    <a:pt x="266" y="44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/>
            <p:cNvSpPr/>
            <p:nvPr/>
          </p:nvSpPr>
          <p:spPr>
            <a:xfrm>
              <a:off x="2029371" y="231744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241" y="25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/>
            <p:cNvSpPr/>
            <p:nvPr/>
          </p:nvSpPr>
          <p:spPr>
            <a:xfrm>
              <a:off x="2028673" y="231744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12" y="0"/>
                  </a:moveTo>
                  <a:lnTo>
                    <a:pt x="0" y="1943"/>
                  </a:lnTo>
                  <a:lnTo>
                    <a:pt x="152" y="27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/>
            <p:cNvSpPr/>
            <p:nvPr/>
          </p:nvSpPr>
          <p:spPr>
            <a:xfrm>
              <a:off x="2037274" y="234066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6" y="0"/>
                  </a:moveTo>
                  <a:lnTo>
                    <a:pt x="927" y="0"/>
                  </a:lnTo>
                  <a:lnTo>
                    <a:pt x="393" y="50"/>
                  </a:lnTo>
                  <a:lnTo>
                    <a:pt x="0" y="495"/>
                  </a:lnTo>
                  <a:lnTo>
                    <a:pt x="25" y="965"/>
                  </a:lnTo>
                  <a:lnTo>
                    <a:pt x="63" y="1485"/>
                  </a:lnTo>
                  <a:lnTo>
                    <a:pt x="482" y="1866"/>
                  </a:lnTo>
                  <a:lnTo>
                    <a:pt x="1015" y="1841"/>
                  </a:lnTo>
                  <a:lnTo>
                    <a:pt x="1511" y="1790"/>
                  </a:lnTo>
                  <a:lnTo>
                    <a:pt x="1854" y="1358"/>
                  </a:lnTo>
                  <a:lnTo>
                    <a:pt x="1854" y="876"/>
                  </a:lnTo>
                  <a:lnTo>
                    <a:pt x="1841" y="38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/>
            <p:cNvSpPr/>
            <p:nvPr/>
          </p:nvSpPr>
          <p:spPr>
            <a:xfrm>
              <a:off x="2037274" y="234066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54" y="876"/>
                  </a:moveTo>
                  <a:lnTo>
                    <a:pt x="1841" y="380"/>
                  </a:lnTo>
                  <a:lnTo>
                    <a:pt x="1396" y="0"/>
                  </a:lnTo>
                  <a:lnTo>
                    <a:pt x="927" y="0"/>
                  </a:lnTo>
                  <a:lnTo>
                    <a:pt x="393" y="50"/>
                  </a:lnTo>
                  <a:lnTo>
                    <a:pt x="0" y="495"/>
                  </a:lnTo>
                  <a:lnTo>
                    <a:pt x="25" y="965"/>
                  </a:lnTo>
                  <a:lnTo>
                    <a:pt x="63" y="1485"/>
                  </a:lnTo>
                  <a:lnTo>
                    <a:pt x="482" y="1866"/>
                  </a:lnTo>
                  <a:lnTo>
                    <a:pt x="1015" y="1841"/>
                  </a:lnTo>
                  <a:lnTo>
                    <a:pt x="1511" y="1790"/>
                  </a:lnTo>
                  <a:lnTo>
                    <a:pt x="1854" y="1358"/>
                  </a:lnTo>
                  <a:lnTo>
                    <a:pt x="1854" y="8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/>
            <p:cNvSpPr/>
            <p:nvPr/>
          </p:nvSpPr>
          <p:spPr>
            <a:xfrm>
              <a:off x="2036839" y="234246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2832" y="0"/>
                  </a:moveTo>
                  <a:lnTo>
                    <a:pt x="1409" y="88"/>
                  </a:lnTo>
                  <a:lnTo>
                    <a:pt x="0" y="165"/>
                  </a:lnTo>
                  <a:lnTo>
                    <a:pt x="152" y="2654"/>
                  </a:lnTo>
                  <a:lnTo>
                    <a:pt x="241" y="4457"/>
                  </a:lnTo>
                  <a:lnTo>
                    <a:pt x="3073" y="4229"/>
                  </a:lnTo>
                  <a:lnTo>
                    <a:pt x="2984" y="2476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/>
            <p:cNvSpPr/>
            <p:nvPr/>
          </p:nvSpPr>
          <p:spPr>
            <a:xfrm>
              <a:off x="2036839" y="234246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3073" y="4229"/>
                  </a:moveTo>
                  <a:lnTo>
                    <a:pt x="2984" y="2476"/>
                  </a:lnTo>
                  <a:lnTo>
                    <a:pt x="2832" y="0"/>
                  </a:lnTo>
                  <a:lnTo>
                    <a:pt x="1409" y="88"/>
                  </a:lnTo>
                  <a:lnTo>
                    <a:pt x="0" y="165"/>
                  </a:lnTo>
                  <a:lnTo>
                    <a:pt x="152" y="2654"/>
                  </a:lnTo>
                  <a:lnTo>
                    <a:pt x="241" y="4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/>
            <p:cNvSpPr/>
            <p:nvPr/>
          </p:nvSpPr>
          <p:spPr>
            <a:xfrm>
              <a:off x="2037026" y="234668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2895" y="0"/>
                  </a:moveTo>
                  <a:lnTo>
                    <a:pt x="0" y="139"/>
                  </a:lnTo>
                  <a:lnTo>
                    <a:pt x="1333" y="126"/>
                  </a:lnTo>
                  <a:lnTo>
                    <a:pt x="2057" y="25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/>
            <p:cNvSpPr/>
            <p:nvPr/>
          </p:nvSpPr>
          <p:spPr>
            <a:xfrm>
              <a:off x="2037026" y="2346687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139"/>
                  </a:moveTo>
                  <a:lnTo>
                    <a:pt x="1333" y="126"/>
                  </a:lnTo>
                  <a:lnTo>
                    <a:pt x="2057" y="25"/>
                  </a:lnTo>
                  <a:lnTo>
                    <a:pt x="28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/>
            <p:cNvSpPr/>
            <p:nvPr/>
          </p:nvSpPr>
          <p:spPr>
            <a:xfrm>
              <a:off x="2038556" y="2344016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228" y="2527"/>
                  </a:lnTo>
                  <a:lnTo>
                    <a:pt x="228" y="26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/>
            <p:cNvSpPr/>
            <p:nvPr/>
          </p:nvSpPr>
          <p:spPr>
            <a:xfrm>
              <a:off x="2037803" y="2344040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50" y="0"/>
                  </a:moveTo>
                  <a:lnTo>
                    <a:pt x="0" y="1943"/>
                  </a:lnTo>
                  <a:lnTo>
                    <a:pt x="177" y="2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/>
            <p:cNvSpPr/>
            <p:nvPr/>
          </p:nvSpPr>
          <p:spPr>
            <a:xfrm>
              <a:off x="2035379" y="234312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60" y="0"/>
                  </a:moveTo>
                  <a:lnTo>
                    <a:pt x="406" y="0"/>
                  </a:lnTo>
                  <a:lnTo>
                    <a:pt x="0" y="431"/>
                  </a:lnTo>
                  <a:lnTo>
                    <a:pt x="0" y="1409"/>
                  </a:lnTo>
                  <a:lnTo>
                    <a:pt x="406" y="1803"/>
                  </a:lnTo>
                  <a:lnTo>
                    <a:pt x="1460" y="1803"/>
                  </a:lnTo>
                  <a:lnTo>
                    <a:pt x="1866" y="1409"/>
                  </a:lnTo>
                  <a:lnTo>
                    <a:pt x="1866" y="914"/>
                  </a:lnTo>
                  <a:lnTo>
                    <a:pt x="1866" y="431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/>
            <p:cNvSpPr/>
            <p:nvPr/>
          </p:nvSpPr>
          <p:spPr>
            <a:xfrm>
              <a:off x="2035379" y="234312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66" y="914"/>
                  </a:moveTo>
                  <a:lnTo>
                    <a:pt x="1866" y="431"/>
                  </a:lnTo>
                  <a:lnTo>
                    <a:pt x="1460" y="0"/>
                  </a:lnTo>
                  <a:lnTo>
                    <a:pt x="927" y="0"/>
                  </a:lnTo>
                  <a:lnTo>
                    <a:pt x="406" y="0"/>
                  </a:lnTo>
                  <a:lnTo>
                    <a:pt x="0" y="431"/>
                  </a:lnTo>
                  <a:lnTo>
                    <a:pt x="0" y="914"/>
                  </a:lnTo>
                  <a:lnTo>
                    <a:pt x="0" y="1409"/>
                  </a:lnTo>
                  <a:lnTo>
                    <a:pt x="406" y="1803"/>
                  </a:lnTo>
                  <a:lnTo>
                    <a:pt x="927" y="1803"/>
                  </a:lnTo>
                  <a:lnTo>
                    <a:pt x="1460" y="1803"/>
                  </a:lnTo>
                  <a:lnTo>
                    <a:pt x="1866" y="1409"/>
                  </a:lnTo>
                  <a:lnTo>
                    <a:pt x="1866" y="9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/>
            <p:cNvSpPr/>
            <p:nvPr/>
          </p:nvSpPr>
          <p:spPr>
            <a:xfrm>
              <a:off x="2034853" y="234501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70" y="0"/>
                  </a:moveTo>
                  <a:lnTo>
                    <a:pt x="12" y="0"/>
                  </a:lnTo>
                  <a:lnTo>
                    <a:pt x="0" y="2476"/>
                  </a:lnTo>
                  <a:lnTo>
                    <a:pt x="0" y="4279"/>
                  </a:lnTo>
                  <a:lnTo>
                    <a:pt x="2870" y="4279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/>
            <p:cNvSpPr/>
            <p:nvPr/>
          </p:nvSpPr>
          <p:spPr>
            <a:xfrm>
              <a:off x="2034853" y="234501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0" y="4279"/>
                  </a:moveTo>
                  <a:lnTo>
                    <a:pt x="2870" y="4279"/>
                  </a:lnTo>
                  <a:lnTo>
                    <a:pt x="2870" y="2476"/>
                  </a:lnTo>
                  <a:lnTo>
                    <a:pt x="2870" y="0"/>
                  </a:lnTo>
                  <a:lnTo>
                    <a:pt x="1422" y="0"/>
                  </a:lnTo>
                  <a:lnTo>
                    <a:pt x="12" y="0"/>
                  </a:lnTo>
                  <a:lnTo>
                    <a:pt x="0" y="2476"/>
                  </a:lnTo>
                  <a:lnTo>
                    <a:pt x="0" y="42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/>
            <p:cNvSpPr/>
            <p:nvPr/>
          </p:nvSpPr>
          <p:spPr>
            <a:xfrm>
              <a:off x="2036782" y="2346630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88" y="2565"/>
                  </a:lnTo>
                  <a:lnTo>
                    <a:pt x="88" y="27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/>
            <p:cNvSpPr/>
            <p:nvPr/>
          </p:nvSpPr>
          <p:spPr>
            <a:xfrm>
              <a:off x="2035940" y="2346623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139" y="0"/>
                  </a:moveTo>
                  <a:lnTo>
                    <a:pt x="0" y="1892"/>
                  </a:lnTo>
                  <a:lnTo>
                    <a:pt x="101" y="27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/>
            <p:cNvSpPr/>
            <p:nvPr/>
          </p:nvSpPr>
          <p:spPr>
            <a:xfrm>
              <a:off x="1915979" y="228948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0" y="0"/>
                  </a:moveTo>
                  <a:lnTo>
                    <a:pt x="1282" y="2057"/>
                  </a:lnTo>
                  <a:lnTo>
                    <a:pt x="2438" y="5372"/>
                  </a:lnTo>
                  <a:lnTo>
                    <a:pt x="2501" y="6210"/>
                  </a:lnTo>
                  <a:lnTo>
                    <a:pt x="3784" y="6273"/>
                  </a:lnTo>
                  <a:lnTo>
                    <a:pt x="5245" y="6527"/>
                  </a:lnTo>
                  <a:lnTo>
                    <a:pt x="5594" y="7226"/>
                  </a:lnTo>
                  <a:lnTo>
                    <a:pt x="5689" y="7505"/>
                  </a:lnTo>
                  <a:lnTo>
                    <a:pt x="6083" y="7226"/>
                  </a:lnTo>
                  <a:lnTo>
                    <a:pt x="6413" y="6908"/>
                  </a:lnTo>
                  <a:lnTo>
                    <a:pt x="6679" y="6527"/>
                  </a:lnTo>
                  <a:lnTo>
                    <a:pt x="5854" y="4952"/>
                  </a:lnTo>
                  <a:lnTo>
                    <a:pt x="5803" y="3289"/>
                  </a:lnTo>
                  <a:lnTo>
                    <a:pt x="1384" y="1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/>
            <p:cNvSpPr/>
            <p:nvPr/>
          </p:nvSpPr>
          <p:spPr>
            <a:xfrm>
              <a:off x="1915979" y="228948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705" y="6489"/>
                  </a:moveTo>
                  <a:lnTo>
                    <a:pt x="5854" y="4952"/>
                  </a:lnTo>
                  <a:lnTo>
                    <a:pt x="5803" y="3289"/>
                  </a:lnTo>
                  <a:lnTo>
                    <a:pt x="1384" y="1714"/>
                  </a:lnTo>
                  <a:lnTo>
                    <a:pt x="0" y="0"/>
                  </a:lnTo>
                  <a:lnTo>
                    <a:pt x="1282" y="2057"/>
                  </a:lnTo>
                  <a:lnTo>
                    <a:pt x="2438" y="5372"/>
                  </a:lnTo>
                  <a:lnTo>
                    <a:pt x="2501" y="6210"/>
                  </a:lnTo>
                  <a:lnTo>
                    <a:pt x="3784" y="6273"/>
                  </a:lnTo>
                  <a:lnTo>
                    <a:pt x="5245" y="6527"/>
                  </a:lnTo>
                  <a:lnTo>
                    <a:pt x="5689" y="7416"/>
                  </a:lnTo>
                  <a:lnTo>
                    <a:pt x="6083" y="7226"/>
                  </a:lnTo>
                  <a:lnTo>
                    <a:pt x="6413" y="6908"/>
                  </a:lnTo>
                  <a:lnTo>
                    <a:pt x="6705" y="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/>
            <p:cNvSpPr/>
            <p:nvPr/>
          </p:nvSpPr>
          <p:spPr>
            <a:xfrm>
              <a:off x="1914796" y="23192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126"/>
                  </a:move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/>
            <p:cNvSpPr/>
            <p:nvPr/>
          </p:nvSpPr>
          <p:spPr>
            <a:xfrm>
              <a:off x="1918108" y="23209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431"/>
                  </a:lnTo>
                  <a:lnTo>
                    <a:pt x="203" y="342"/>
                  </a:lnTo>
                  <a:lnTo>
                    <a:pt x="431" y="190"/>
                  </a:lnTo>
                  <a:lnTo>
                    <a:pt x="63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/>
            <p:cNvSpPr/>
            <p:nvPr/>
          </p:nvSpPr>
          <p:spPr>
            <a:xfrm>
              <a:off x="1914207" y="2320460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>
                  <a:moveTo>
                    <a:pt x="1562" y="0"/>
                  </a:moveTo>
                  <a:lnTo>
                    <a:pt x="1435" y="279"/>
                  </a:lnTo>
                  <a:lnTo>
                    <a:pt x="1333" y="888"/>
                  </a:lnTo>
                  <a:lnTo>
                    <a:pt x="1155" y="1752"/>
                  </a:lnTo>
                  <a:lnTo>
                    <a:pt x="685" y="3809"/>
                  </a:lnTo>
                  <a:lnTo>
                    <a:pt x="974" y="9296"/>
                  </a:lnTo>
                  <a:lnTo>
                    <a:pt x="969" y="11214"/>
                  </a:lnTo>
                  <a:lnTo>
                    <a:pt x="520" y="15227"/>
                  </a:lnTo>
                  <a:lnTo>
                    <a:pt x="72" y="18313"/>
                  </a:lnTo>
                  <a:lnTo>
                    <a:pt x="0" y="21424"/>
                  </a:lnTo>
                  <a:lnTo>
                    <a:pt x="495" y="23431"/>
                  </a:lnTo>
                  <a:lnTo>
                    <a:pt x="1435" y="23520"/>
                  </a:lnTo>
                  <a:lnTo>
                    <a:pt x="1562" y="23063"/>
                  </a:lnTo>
                  <a:lnTo>
                    <a:pt x="1612" y="18313"/>
                  </a:lnTo>
                  <a:lnTo>
                    <a:pt x="1777" y="17881"/>
                  </a:lnTo>
                  <a:lnTo>
                    <a:pt x="2324" y="14541"/>
                  </a:lnTo>
                  <a:lnTo>
                    <a:pt x="2806" y="11214"/>
                  </a:lnTo>
                  <a:lnTo>
                    <a:pt x="2565" y="9296"/>
                  </a:lnTo>
                  <a:lnTo>
                    <a:pt x="2171" y="5270"/>
                  </a:lnTo>
                  <a:lnTo>
                    <a:pt x="2681" y="1752"/>
                  </a:lnTo>
                  <a:lnTo>
                    <a:pt x="2717" y="825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/>
            <p:cNvSpPr/>
            <p:nvPr/>
          </p:nvSpPr>
          <p:spPr>
            <a:xfrm>
              <a:off x="1914207" y="2320460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>
                  <a:moveTo>
                    <a:pt x="1435" y="23520"/>
                  </a:moveTo>
                  <a:lnTo>
                    <a:pt x="1562" y="23063"/>
                  </a:lnTo>
                  <a:lnTo>
                    <a:pt x="1612" y="19684"/>
                  </a:lnTo>
                  <a:lnTo>
                    <a:pt x="1612" y="18986"/>
                  </a:lnTo>
                  <a:lnTo>
                    <a:pt x="1612" y="18313"/>
                  </a:lnTo>
                  <a:lnTo>
                    <a:pt x="1777" y="17881"/>
                  </a:lnTo>
                  <a:lnTo>
                    <a:pt x="2324" y="14541"/>
                  </a:lnTo>
                  <a:lnTo>
                    <a:pt x="2806" y="11214"/>
                  </a:lnTo>
                  <a:lnTo>
                    <a:pt x="2565" y="9296"/>
                  </a:lnTo>
                  <a:lnTo>
                    <a:pt x="2362" y="7315"/>
                  </a:lnTo>
                  <a:lnTo>
                    <a:pt x="2171" y="5270"/>
                  </a:lnTo>
                  <a:lnTo>
                    <a:pt x="2806" y="888"/>
                  </a:lnTo>
                  <a:lnTo>
                    <a:pt x="1562" y="0"/>
                  </a:lnTo>
                  <a:lnTo>
                    <a:pt x="1435" y="279"/>
                  </a:lnTo>
                  <a:lnTo>
                    <a:pt x="1346" y="825"/>
                  </a:lnTo>
                  <a:lnTo>
                    <a:pt x="1155" y="1752"/>
                  </a:lnTo>
                  <a:lnTo>
                    <a:pt x="685" y="3809"/>
                  </a:lnTo>
                  <a:lnTo>
                    <a:pt x="1041" y="10566"/>
                  </a:lnTo>
                  <a:lnTo>
                    <a:pt x="774" y="12877"/>
                  </a:lnTo>
                  <a:lnTo>
                    <a:pt x="520" y="15227"/>
                  </a:lnTo>
                  <a:lnTo>
                    <a:pt x="63" y="18376"/>
                  </a:lnTo>
                  <a:lnTo>
                    <a:pt x="25" y="19748"/>
                  </a:lnTo>
                  <a:lnTo>
                    <a:pt x="0" y="21424"/>
                  </a:lnTo>
                  <a:lnTo>
                    <a:pt x="495" y="234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/>
            <p:cNvSpPr/>
            <p:nvPr/>
          </p:nvSpPr>
          <p:spPr>
            <a:xfrm>
              <a:off x="1912265" y="2319430"/>
              <a:ext cx="3810" cy="22860"/>
            </a:xfrm>
            <a:custGeom>
              <a:avLst/>
              <a:gdLst/>
              <a:ahLst/>
              <a:cxnLst/>
              <a:rect l="l" t="t" r="r" b="b"/>
              <a:pathLst>
                <a:path w="3810" h="22860">
                  <a:moveTo>
                    <a:pt x="2412" y="0"/>
                  </a:moveTo>
                  <a:lnTo>
                    <a:pt x="1269" y="3644"/>
                  </a:lnTo>
                  <a:lnTo>
                    <a:pt x="1333" y="10058"/>
                  </a:lnTo>
                  <a:lnTo>
                    <a:pt x="850" y="15709"/>
                  </a:lnTo>
                  <a:lnTo>
                    <a:pt x="0" y="20218"/>
                  </a:lnTo>
                  <a:lnTo>
                    <a:pt x="482" y="21780"/>
                  </a:lnTo>
                  <a:lnTo>
                    <a:pt x="1117" y="22631"/>
                  </a:lnTo>
                  <a:lnTo>
                    <a:pt x="1841" y="22136"/>
                  </a:lnTo>
                  <a:lnTo>
                    <a:pt x="1968" y="20840"/>
                  </a:lnTo>
                  <a:lnTo>
                    <a:pt x="2019" y="19354"/>
                  </a:lnTo>
                  <a:lnTo>
                    <a:pt x="2463" y="16243"/>
                  </a:lnTo>
                  <a:lnTo>
                    <a:pt x="2984" y="11595"/>
                  </a:lnTo>
                  <a:lnTo>
                    <a:pt x="2628" y="4838"/>
                  </a:lnTo>
                  <a:lnTo>
                    <a:pt x="3301" y="1854"/>
                  </a:lnTo>
                  <a:lnTo>
                    <a:pt x="3378" y="1308"/>
                  </a:lnTo>
                  <a:lnTo>
                    <a:pt x="3492" y="1028"/>
                  </a:lnTo>
                  <a:lnTo>
                    <a:pt x="3594" y="673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/>
            <p:cNvSpPr/>
            <p:nvPr/>
          </p:nvSpPr>
          <p:spPr>
            <a:xfrm>
              <a:off x="1912265" y="2319430"/>
              <a:ext cx="3810" cy="22860"/>
            </a:xfrm>
            <a:custGeom>
              <a:avLst/>
              <a:gdLst/>
              <a:ahLst/>
              <a:cxnLst/>
              <a:rect l="l" t="t" r="r" b="b"/>
              <a:pathLst>
                <a:path w="3810" h="22860">
                  <a:moveTo>
                    <a:pt x="2412" y="0"/>
                  </a:moveTo>
                  <a:lnTo>
                    <a:pt x="1269" y="3644"/>
                  </a:lnTo>
                  <a:lnTo>
                    <a:pt x="1308" y="6832"/>
                  </a:lnTo>
                  <a:lnTo>
                    <a:pt x="1333" y="10058"/>
                  </a:lnTo>
                  <a:lnTo>
                    <a:pt x="965" y="14427"/>
                  </a:lnTo>
                  <a:lnTo>
                    <a:pt x="901" y="15036"/>
                  </a:lnTo>
                  <a:lnTo>
                    <a:pt x="850" y="15709"/>
                  </a:lnTo>
                  <a:lnTo>
                    <a:pt x="0" y="20218"/>
                  </a:lnTo>
                  <a:lnTo>
                    <a:pt x="482" y="21780"/>
                  </a:lnTo>
                  <a:lnTo>
                    <a:pt x="1117" y="22631"/>
                  </a:lnTo>
                  <a:lnTo>
                    <a:pt x="1841" y="22136"/>
                  </a:lnTo>
                  <a:lnTo>
                    <a:pt x="1968" y="20840"/>
                  </a:lnTo>
                  <a:lnTo>
                    <a:pt x="2019" y="19354"/>
                  </a:lnTo>
                  <a:lnTo>
                    <a:pt x="2463" y="16243"/>
                  </a:lnTo>
                  <a:lnTo>
                    <a:pt x="2717" y="13906"/>
                  </a:lnTo>
                  <a:lnTo>
                    <a:pt x="2984" y="11595"/>
                  </a:lnTo>
                  <a:lnTo>
                    <a:pt x="2628" y="4838"/>
                  </a:lnTo>
                  <a:lnTo>
                    <a:pt x="3098" y="2781"/>
                  </a:lnTo>
                  <a:lnTo>
                    <a:pt x="3301" y="1854"/>
                  </a:lnTo>
                  <a:lnTo>
                    <a:pt x="3378" y="1308"/>
                  </a:lnTo>
                  <a:lnTo>
                    <a:pt x="3492" y="1028"/>
                  </a:lnTo>
                  <a:lnTo>
                    <a:pt x="3594" y="673"/>
                  </a:lnTo>
                  <a:lnTo>
                    <a:pt x="2412" y="0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/>
            <p:cNvSpPr/>
            <p:nvPr/>
          </p:nvSpPr>
          <p:spPr>
            <a:xfrm>
              <a:off x="1914789" y="231823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27" y="0"/>
                  </a:moveTo>
                  <a:lnTo>
                    <a:pt x="2743" y="444"/>
                  </a:lnTo>
                  <a:lnTo>
                    <a:pt x="761" y="838"/>
                  </a:lnTo>
                  <a:lnTo>
                    <a:pt x="126" y="876"/>
                  </a:lnTo>
                  <a:lnTo>
                    <a:pt x="0" y="977"/>
                  </a:lnTo>
                  <a:lnTo>
                    <a:pt x="2793" y="1016"/>
                  </a:lnTo>
                  <a:lnTo>
                    <a:pt x="3962" y="2705"/>
                  </a:lnTo>
                  <a:lnTo>
                    <a:pt x="4889" y="1549"/>
                  </a:lnTo>
                  <a:lnTo>
                    <a:pt x="5740" y="139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/>
            <p:cNvSpPr/>
            <p:nvPr/>
          </p:nvSpPr>
          <p:spPr>
            <a:xfrm>
              <a:off x="1914789" y="231823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365" y="241"/>
                  </a:moveTo>
                  <a:lnTo>
                    <a:pt x="2743" y="444"/>
                  </a:lnTo>
                  <a:lnTo>
                    <a:pt x="761" y="838"/>
                  </a:lnTo>
                  <a:lnTo>
                    <a:pt x="126" y="876"/>
                  </a:lnTo>
                  <a:lnTo>
                    <a:pt x="0" y="977"/>
                  </a:lnTo>
                  <a:lnTo>
                    <a:pt x="2793" y="1016"/>
                  </a:lnTo>
                  <a:lnTo>
                    <a:pt x="3962" y="2705"/>
                  </a:lnTo>
                  <a:lnTo>
                    <a:pt x="4889" y="1549"/>
                  </a:lnTo>
                  <a:lnTo>
                    <a:pt x="5740" y="139"/>
                  </a:lnTo>
                  <a:lnTo>
                    <a:pt x="4127" y="0"/>
                  </a:lnTo>
                  <a:lnTo>
                    <a:pt x="3365" y="2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/>
            <p:cNvSpPr/>
            <p:nvPr/>
          </p:nvSpPr>
          <p:spPr>
            <a:xfrm>
              <a:off x="1914791" y="231921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330" y="736"/>
                  </a:lnTo>
                  <a:lnTo>
                    <a:pt x="1778" y="2997"/>
                  </a:lnTo>
                  <a:lnTo>
                    <a:pt x="3327" y="2159"/>
                  </a:lnTo>
                  <a:lnTo>
                    <a:pt x="3949" y="1727"/>
                  </a:lnTo>
                  <a:lnTo>
                    <a:pt x="279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/>
            <p:cNvSpPr/>
            <p:nvPr/>
          </p:nvSpPr>
          <p:spPr>
            <a:xfrm>
              <a:off x="1914791" y="231921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330" y="736"/>
                  </a:lnTo>
                  <a:lnTo>
                    <a:pt x="1778" y="2997"/>
                  </a:lnTo>
                  <a:lnTo>
                    <a:pt x="3327" y="2159"/>
                  </a:lnTo>
                  <a:lnTo>
                    <a:pt x="3949" y="1727"/>
                  </a:lnTo>
                  <a:lnTo>
                    <a:pt x="2794" y="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/>
            <p:cNvSpPr/>
            <p:nvPr/>
          </p:nvSpPr>
          <p:spPr>
            <a:xfrm>
              <a:off x="1914909" y="231666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984" y="0"/>
                  </a:moveTo>
                  <a:lnTo>
                    <a:pt x="2616" y="101"/>
                  </a:lnTo>
                  <a:lnTo>
                    <a:pt x="2235" y="152"/>
                  </a:lnTo>
                  <a:lnTo>
                    <a:pt x="0" y="2451"/>
                  </a:lnTo>
                  <a:lnTo>
                    <a:pt x="1333" y="2197"/>
                  </a:lnTo>
                  <a:lnTo>
                    <a:pt x="1922" y="2197"/>
                  </a:lnTo>
                  <a:lnTo>
                    <a:pt x="3644" y="1714"/>
                  </a:lnTo>
                  <a:lnTo>
                    <a:pt x="3632" y="1282"/>
                  </a:lnTo>
                  <a:lnTo>
                    <a:pt x="3200" y="571"/>
                  </a:lnTo>
                  <a:lnTo>
                    <a:pt x="2984" y="0"/>
                  </a:lnTo>
                  <a:close/>
                </a:path>
                <a:path w="3810" h="2539">
                  <a:moveTo>
                    <a:pt x="1922" y="2197"/>
                  </a:moveTo>
                  <a:lnTo>
                    <a:pt x="1333" y="2197"/>
                  </a:lnTo>
                  <a:lnTo>
                    <a:pt x="1016" y="2451"/>
                  </a:lnTo>
                  <a:lnTo>
                    <a:pt x="1922" y="2197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/>
            <p:cNvSpPr/>
            <p:nvPr/>
          </p:nvSpPr>
          <p:spPr>
            <a:xfrm>
              <a:off x="1914909" y="231666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0" y="2451"/>
                  </a:moveTo>
                  <a:lnTo>
                    <a:pt x="2235" y="152"/>
                  </a:lnTo>
                  <a:lnTo>
                    <a:pt x="2616" y="101"/>
                  </a:lnTo>
                  <a:lnTo>
                    <a:pt x="2984" y="0"/>
                  </a:lnTo>
                  <a:lnTo>
                    <a:pt x="3200" y="571"/>
                  </a:lnTo>
                  <a:lnTo>
                    <a:pt x="3403" y="927"/>
                  </a:lnTo>
                  <a:lnTo>
                    <a:pt x="3632" y="1282"/>
                  </a:lnTo>
                  <a:lnTo>
                    <a:pt x="3644" y="1714"/>
                  </a:lnTo>
                  <a:lnTo>
                    <a:pt x="2324" y="2095"/>
                  </a:lnTo>
                  <a:lnTo>
                    <a:pt x="1016" y="2451"/>
                  </a:lnTo>
                  <a:lnTo>
                    <a:pt x="1333" y="2197"/>
                  </a:lnTo>
                  <a:lnTo>
                    <a:pt x="0" y="2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/>
            <p:cNvSpPr/>
            <p:nvPr/>
          </p:nvSpPr>
          <p:spPr>
            <a:xfrm>
              <a:off x="1914103" y="231426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543" y="190"/>
                  </a:moveTo>
                  <a:lnTo>
                    <a:pt x="1816" y="1143"/>
                  </a:lnTo>
                  <a:lnTo>
                    <a:pt x="0" y="2019"/>
                  </a:lnTo>
                  <a:lnTo>
                    <a:pt x="469" y="4305"/>
                  </a:lnTo>
                  <a:lnTo>
                    <a:pt x="685" y="4940"/>
                  </a:lnTo>
                  <a:lnTo>
                    <a:pt x="685" y="5067"/>
                  </a:lnTo>
                  <a:lnTo>
                    <a:pt x="3649" y="375"/>
                  </a:lnTo>
                  <a:lnTo>
                    <a:pt x="3543" y="190"/>
                  </a:lnTo>
                  <a:close/>
                </a:path>
                <a:path w="5080" h="5080">
                  <a:moveTo>
                    <a:pt x="4030" y="1038"/>
                  </a:moveTo>
                  <a:lnTo>
                    <a:pt x="4444" y="4013"/>
                  </a:lnTo>
                  <a:lnTo>
                    <a:pt x="4521" y="1892"/>
                  </a:lnTo>
                  <a:lnTo>
                    <a:pt x="4030" y="1038"/>
                  </a:lnTo>
                  <a:close/>
                </a:path>
                <a:path w="5080" h="5080">
                  <a:moveTo>
                    <a:pt x="3886" y="0"/>
                  </a:moveTo>
                  <a:lnTo>
                    <a:pt x="3649" y="375"/>
                  </a:lnTo>
                  <a:lnTo>
                    <a:pt x="4030" y="1038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/>
            <p:cNvSpPr/>
            <p:nvPr/>
          </p:nvSpPr>
          <p:spPr>
            <a:xfrm>
              <a:off x="1914103" y="231426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521" y="1892"/>
                  </a:moveTo>
                  <a:lnTo>
                    <a:pt x="3543" y="190"/>
                  </a:lnTo>
                  <a:lnTo>
                    <a:pt x="1816" y="1143"/>
                  </a:lnTo>
                  <a:lnTo>
                    <a:pt x="0" y="2019"/>
                  </a:lnTo>
                  <a:lnTo>
                    <a:pt x="469" y="4305"/>
                  </a:lnTo>
                  <a:lnTo>
                    <a:pt x="685" y="4940"/>
                  </a:lnTo>
                  <a:lnTo>
                    <a:pt x="685" y="5067"/>
                  </a:lnTo>
                  <a:lnTo>
                    <a:pt x="3886" y="0"/>
                  </a:lnTo>
                  <a:lnTo>
                    <a:pt x="4444" y="4013"/>
                  </a:lnTo>
                  <a:lnTo>
                    <a:pt x="4660" y="3086"/>
                  </a:lnTo>
                  <a:lnTo>
                    <a:pt x="4521" y="18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/>
            <p:cNvSpPr/>
            <p:nvPr/>
          </p:nvSpPr>
          <p:spPr>
            <a:xfrm>
              <a:off x="1923437" y="2298933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19">
                  <a:moveTo>
                    <a:pt x="1574" y="0"/>
                  </a:moveTo>
                  <a:lnTo>
                    <a:pt x="1358" y="673"/>
                  </a:lnTo>
                  <a:lnTo>
                    <a:pt x="1155" y="1473"/>
                  </a:lnTo>
                  <a:lnTo>
                    <a:pt x="660" y="3162"/>
                  </a:lnTo>
                  <a:lnTo>
                    <a:pt x="849" y="6019"/>
                  </a:lnTo>
                  <a:lnTo>
                    <a:pt x="962" y="9245"/>
                  </a:lnTo>
                  <a:lnTo>
                    <a:pt x="546" y="12547"/>
                  </a:lnTo>
                  <a:lnTo>
                    <a:pt x="99" y="15100"/>
                  </a:lnTo>
                  <a:lnTo>
                    <a:pt x="0" y="17729"/>
                  </a:lnTo>
                  <a:lnTo>
                    <a:pt x="495" y="19342"/>
                  </a:lnTo>
                  <a:lnTo>
                    <a:pt x="1346" y="19748"/>
                  </a:lnTo>
                  <a:lnTo>
                    <a:pt x="1479" y="19342"/>
                  </a:lnTo>
                  <a:lnTo>
                    <a:pt x="1604" y="17729"/>
                  </a:lnTo>
                  <a:lnTo>
                    <a:pt x="1638" y="15100"/>
                  </a:lnTo>
                  <a:lnTo>
                    <a:pt x="1816" y="14770"/>
                  </a:lnTo>
                  <a:lnTo>
                    <a:pt x="2324" y="12001"/>
                  </a:lnTo>
                  <a:lnTo>
                    <a:pt x="2793" y="9245"/>
                  </a:lnTo>
                  <a:lnTo>
                    <a:pt x="2374" y="6019"/>
                  </a:lnTo>
                  <a:lnTo>
                    <a:pt x="2184" y="4305"/>
                  </a:lnTo>
                  <a:lnTo>
                    <a:pt x="2717" y="1130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/>
            <p:cNvSpPr/>
            <p:nvPr/>
          </p:nvSpPr>
          <p:spPr>
            <a:xfrm>
              <a:off x="1923437" y="2298933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19">
                  <a:moveTo>
                    <a:pt x="2717" y="1130"/>
                  </a:moveTo>
                  <a:lnTo>
                    <a:pt x="1574" y="0"/>
                  </a:lnTo>
                  <a:lnTo>
                    <a:pt x="1498" y="228"/>
                  </a:lnTo>
                  <a:lnTo>
                    <a:pt x="1358" y="673"/>
                  </a:lnTo>
                  <a:lnTo>
                    <a:pt x="1155" y="1473"/>
                  </a:lnTo>
                  <a:lnTo>
                    <a:pt x="660" y="3162"/>
                  </a:lnTo>
                  <a:lnTo>
                    <a:pt x="1028" y="8724"/>
                  </a:lnTo>
                  <a:lnTo>
                    <a:pt x="787" y="10617"/>
                  </a:lnTo>
                  <a:lnTo>
                    <a:pt x="546" y="12547"/>
                  </a:lnTo>
                  <a:lnTo>
                    <a:pt x="88" y="15163"/>
                  </a:lnTo>
                  <a:lnTo>
                    <a:pt x="25" y="16332"/>
                  </a:lnTo>
                  <a:lnTo>
                    <a:pt x="0" y="17729"/>
                  </a:lnTo>
                  <a:lnTo>
                    <a:pt x="495" y="19342"/>
                  </a:lnTo>
                  <a:lnTo>
                    <a:pt x="1346" y="19748"/>
                  </a:lnTo>
                  <a:lnTo>
                    <a:pt x="1460" y="19418"/>
                  </a:lnTo>
                  <a:lnTo>
                    <a:pt x="1574" y="19050"/>
                  </a:lnTo>
                  <a:lnTo>
                    <a:pt x="1638" y="16243"/>
                  </a:lnTo>
                  <a:lnTo>
                    <a:pt x="1638" y="15671"/>
                  </a:lnTo>
                  <a:lnTo>
                    <a:pt x="1638" y="15100"/>
                  </a:lnTo>
                  <a:lnTo>
                    <a:pt x="1816" y="14770"/>
                  </a:lnTo>
                  <a:lnTo>
                    <a:pt x="2324" y="12001"/>
                  </a:lnTo>
                  <a:lnTo>
                    <a:pt x="2793" y="9245"/>
                  </a:lnTo>
                  <a:lnTo>
                    <a:pt x="2590" y="7696"/>
                  </a:lnTo>
                  <a:lnTo>
                    <a:pt x="2374" y="6019"/>
                  </a:lnTo>
                  <a:lnTo>
                    <a:pt x="2184" y="4305"/>
                  </a:lnTo>
                  <a:lnTo>
                    <a:pt x="2717" y="1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/>
            <p:cNvSpPr/>
            <p:nvPr/>
          </p:nvSpPr>
          <p:spPr>
            <a:xfrm>
              <a:off x="1921832" y="2297709"/>
              <a:ext cx="3810" cy="18415"/>
            </a:xfrm>
            <a:custGeom>
              <a:avLst/>
              <a:gdLst/>
              <a:ahLst/>
              <a:cxnLst/>
              <a:rect l="l" t="t" r="r" b="b"/>
              <a:pathLst>
                <a:path w="3810" h="18414">
                  <a:moveTo>
                    <a:pt x="1637" y="17437"/>
                  </a:moveTo>
                  <a:lnTo>
                    <a:pt x="152" y="17437"/>
                  </a:lnTo>
                  <a:lnTo>
                    <a:pt x="266" y="17818"/>
                  </a:lnTo>
                  <a:lnTo>
                    <a:pt x="1155" y="18351"/>
                  </a:lnTo>
                  <a:lnTo>
                    <a:pt x="1625" y="17614"/>
                  </a:lnTo>
                  <a:lnTo>
                    <a:pt x="1637" y="17437"/>
                  </a:lnTo>
                  <a:close/>
                </a:path>
                <a:path w="3810" h="18414">
                  <a:moveTo>
                    <a:pt x="2209" y="0"/>
                  </a:moveTo>
                  <a:lnTo>
                    <a:pt x="952" y="3429"/>
                  </a:lnTo>
                  <a:lnTo>
                    <a:pt x="1041" y="8661"/>
                  </a:lnTo>
                  <a:lnTo>
                    <a:pt x="520" y="13220"/>
                  </a:lnTo>
                  <a:lnTo>
                    <a:pt x="63" y="15354"/>
                  </a:lnTo>
                  <a:lnTo>
                    <a:pt x="0" y="17475"/>
                  </a:lnTo>
                  <a:lnTo>
                    <a:pt x="152" y="17437"/>
                  </a:lnTo>
                  <a:lnTo>
                    <a:pt x="1637" y="17437"/>
                  </a:lnTo>
                  <a:lnTo>
                    <a:pt x="1714" y="16319"/>
                  </a:lnTo>
                  <a:lnTo>
                    <a:pt x="2146" y="13741"/>
                  </a:lnTo>
                  <a:lnTo>
                    <a:pt x="2628" y="9944"/>
                  </a:lnTo>
                  <a:lnTo>
                    <a:pt x="2273" y="4394"/>
                  </a:lnTo>
                  <a:lnTo>
                    <a:pt x="3276" y="901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/>
            <p:cNvSpPr/>
            <p:nvPr/>
          </p:nvSpPr>
          <p:spPr>
            <a:xfrm>
              <a:off x="1921832" y="2297709"/>
              <a:ext cx="3810" cy="18415"/>
            </a:xfrm>
            <a:custGeom>
              <a:avLst/>
              <a:gdLst/>
              <a:ahLst/>
              <a:cxnLst/>
              <a:rect l="l" t="t" r="r" b="b"/>
              <a:pathLst>
                <a:path w="3810" h="18414">
                  <a:moveTo>
                    <a:pt x="2209" y="0"/>
                  </a:moveTo>
                  <a:lnTo>
                    <a:pt x="952" y="3429"/>
                  </a:lnTo>
                  <a:lnTo>
                    <a:pt x="977" y="6032"/>
                  </a:lnTo>
                  <a:lnTo>
                    <a:pt x="1041" y="8661"/>
                  </a:lnTo>
                  <a:lnTo>
                    <a:pt x="635" y="12280"/>
                  </a:lnTo>
                  <a:lnTo>
                    <a:pt x="558" y="12801"/>
                  </a:lnTo>
                  <a:lnTo>
                    <a:pt x="520" y="13220"/>
                  </a:lnTo>
                  <a:lnTo>
                    <a:pt x="63" y="15354"/>
                  </a:lnTo>
                  <a:lnTo>
                    <a:pt x="0" y="16941"/>
                  </a:lnTo>
                  <a:lnTo>
                    <a:pt x="0" y="17475"/>
                  </a:lnTo>
                  <a:lnTo>
                    <a:pt x="152" y="17437"/>
                  </a:lnTo>
                  <a:lnTo>
                    <a:pt x="266" y="17818"/>
                  </a:lnTo>
                  <a:lnTo>
                    <a:pt x="1155" y="18351"/>
                  </a:lnTo>
                  <a:lnTo>
                    <a:pt x="1625" y="17614"/>
                  </a:lnTo>
                  <a:lnTo>
                    <a:pt x="1714" y="16319"/>
                  </a:lnTo>
                  <a:lnTo>
                    <a:pt x="2146" y="13741"/>
                  </a:lnTo>
                  <a:lnTo>
                    <a:pt x="2387" y="11849"/>
                  </a:lnTo>
                  <a:lnTo>
                    <a:pt x="2628" y="9944"/>
                  </a:lnTo>
                  <a:lnTo>
                    <a:pt x="2273" y="4394"/>
                  </a:lnTo>
                  <a:lnTo>
                    <a:pt x="2755" y="2705"/>
                  </a:lnTo>
                  <a:lnTo>
                    <a:pt x="3327" y="876"/>
                  </a:lnTo>
                  <a:lnTo>
                    <a:pt x="2209" y="0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/>
            <p:cNvSpPr/>
            <p:nvPr/>
          </p:nvSpPr>
          <p:spPr>
            <a:xfrm>
              <a:off x="1924008" y="22968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65" y="0"/>
                  </a:moveTo>
                  <a:lnTo>
                    <a:pt x="2768" y="469"/>
                  </a:lnTo>
                  <a:lnTo>
                    <a:pt x="774" y="812"/>
                  </a:lnTo>
                  <a:lnTo>
                    <a:pt x="152" y="939"/>
                  </a:lnTo>
                  <a:lnTo>
                    <a:pt x="0" y="939"/>
                  </a:lnTo>
                  <a:lnTo>
                    <a:pt x="2819" y="1015"/>
                  </a:lnTo>
                  <a:lnTo>
                    <a:pt x="3937" y="2679"/>
                  </a:lnTo>
                  <a:lnTo>
                    <a:pt x="4902" y="1549"/>
                  </a:lnTo>
                  <a:lnTo>
                    <a:pt x="5791" y="114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/>
            <p:cNvSpPr/>
            <p:nvPr/>
          </p:nvSpPr>
          <p:spPr>
            <a:xfrm>
              <a:off x="1924008" y="22968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403" y="253"/>
                  </a:moveTo>
                  <a:lnTo>
                    <a:pt x="2768" y="469"/>
                  </a:lnTo>
                  <a:lnTo>
                    <a:pt x="774" y="812"/>
                  </a:lnTo>
                  <a:lnTo>
                    <a:pt x="152" y="939"/>
                  </a:lnTo>
                  <a:lnTo>
                    <a:pt x="0" y="939"/>
                  </a:lnTo>
                  <a:lnTo>
                    <a:pt x="2819" y="1015"/>
                  </a:lnTo>
                  <a:lnTo>
                    <a:pt x="3937" y="2679"/>
                  </a:lnTo>
                  <a:lnTo>
                    <a:pt x="4902" y="1549"/>
                  </a:lnTo>
                  <a:lnTo>
                    <a:pt x="5791" y="114"/>
                  </a:lnTo>
                  <a:lnTo>
                    <a:pt x="4165" y="0"/>
                  </a:lnTo>
                  <a:lnTo>
                    <a:pt x="3403" y="2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/>
            <p:cNvSpPr/>
            <p:nvPr/>
          </p:nvSpPr>
          <p:spPr>
            <a:xfrm>
              <a:off x="1924006" y="229781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406" y="762"/>
                  </a:lnTo>
                  <a:lnTo>
                    <a:pt x="1752" y="3060"/>
                  </a:lnTo>
                  <a:lnTo>
                    <a:pt x="3365" y="2197"/>
                  </a:lnTo>
                  <a:lnTo>
                    <a:pt x="3937" y="1739"/>
                  </a:lnTo>
                  <a:lnTo>
                    <a:pt x="2819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/>
            <p:cNvSpPr/>
            <p:nvPr/>
          </p:nvSpPr>
          <p:spPr>
            <a:xfrm>
              <a:off x="1924006" y="229781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76" y="139"/>
                  </a:lnTo>
                  <a:lnTo>
                    <a:pt x="406" y="762"/>
                  </a:lnTo>
                  <a:lnTo>
                    <a:pt x="1752" y="3060"/>
                  </a:lnTo>
                  <a:lnTo>
                    <a:pt x="3365" y="2197"/>
                  </a:lnTo>
                  <a:lnTo>
                    <a:pt x="3937" y="1739"/>
                  </a:lnTo>
                  <a:lnTo>
                    <a:pt x="2819" y="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/>
            <p:cNvSpPr/>
            <p:nvPr/>
          </p:nvSpPr>
          <p:spPr>
            <a:xfrm>
              <a:off x="1924220" y="229628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794" y="0"/>
                  </a:moveTo>
                  <a:lnTo>
                    <a:pt x="0" y="1536"/>
                  </a:lnTo>
                  <a:lnTo>
                    <a:pt x="1358" y="1612"/>
                  </a:lnTo>
                  <a:lnTo>
                    <a:pt x="939" y="1828"/>
                  </a:lnTo>
                  <a:lnTo>
                    <a:pt x="3721" y="1854"/>
                  </a:lnTo>
                  <a:lnTo>
                    <a:pt x="3810" y="1422"/>
                  </a:lnTo>
                  <a:lnTo>
                    <a:pt x="3619" y="673"/>
                  </a:lnTo>
                  <a:lnTo>
                    <a:pt x="3581" y="25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/>
            <p:cNvSpPr/>
            <p:nvPr/>
          </p:nvSpPr>
          <p:spPr>
            <a:xfrm>
              <a:off x="1924220" y="229628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0" y="1536"/>
                  </a:moveTo>
                  <a:lnTo>
                    <a:pt x="2794" y="0"/>
                  </a:lnTo>
                  <a:lnTo>
                    <a:pt x="3187" y="12"/>
                  </a:lnTo>
                  <a:lnTo>
                    <a:pt x="3581" y="25"/>
                  </a:lnTo>
                  <a:lnTo>
                    <a:pt x="3619" y="673"/>
                  </a:lnTo>
                  <a:lnTo>
                    <a:pt x="3721" y="1066"/>
                  </a:lnTo>
                  <a:lnTo>
                    <a:pt x="3810" y="1422"/>
                  </a:lnTo>
                  <a:lnTo>
                    <a:pt x="3721" y="1854"/>
                  </a:lnTo>
                  <a:lnTo>
                    <a:pt x="2349" y="1854"/>
                  </a:lnTo>
                  <a:lnTo>
                    <a:pt x="939" y="1828"/>
                  </a:lnTo>
                  <a:lnTo>
                    <a:pt x="1358" y="1612"/>
                  </a:lnTo>
                  <a:lnTo>
                    <a:pt x="0" y="15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/>
            <p:cNvSpPr/>
            <p:nvPr/>
          </p:nvSpPr>
          <p:spPr>
            <a:xfrm>
              <a:off x="1924042" y="229406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377" y="1011"/>
                  </a:moveTo>
                  <a:lnTo>
                    <a:pt x="3911" y="4013"/>
                  </a:lnTo>
                  <a:lnTo>
                    <a:pt x="4356" y="3200"/>
                  </a:lnTo>
                  <a:lnTo>
                    <a:pt x="4584" y="1955"/>
                  </a:lnTo>
                  <a:lnTo>
                    <a:pt x="4377" y="1011"/>
                  </a:lnTo>
                  <a:close/>
                </a:path>
                <a:path w="5080" h="4444">
                  <a:moveTo>
                    <a:pt x="4165" y="50"/>
                  </a:moveTo>
                  <a:lnTo>
                    <a:pt x="279" y="800"/>
                  </a:lnTo>
                  <a:lnTo>
                    <a:pt x="38" y="3124"/>
                  </a:lnTo>
                  <a:lnTo>
                    <a:pt x="0" y="3898"/>
                  </a:lnTo>
                  <a:lnTo>
                    <a:pt x="4214" y="274"/>
                  </a:lnTo>
                  <a:lnTo>
                    <a:pt x="4165" y="50"/>
                  </a:lnTo>
                  <a:close/>
                </a:path>
                <a:path w="5080" h="4444">
                  <a:moveTo>
                    <a:pt x="4533" y="0"/>
                  </a:moveTo>
                  <a:lnTo>
                    <a:pt x="4214" y="274"/>
                  </a:lnTo>
                  <a:lnTo>
                    <a:pt x="4377" y="101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/>
            <p:cNvSpPr/>
            <p:nvPr/>
          </p:nvSpPr>
          <p:spPr>
            <a:xfrm>
              <a:off x="1924042" y="229406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84" y="1955"/>
                  </a:moveTo>
                  <a:lnTo>
                    <a:pt x="4165" y="50"/>
                  </a:lnTo>
                  <a:lnTo>
                    <a:pt x="2184" y="444"/>
                  </a:lnTo>
                  <a:lnTo>
                    <a:pt x="279" y="800"/>
                  </a:lnTo>
                  <a:lnTo>
                    <a:pt x="38" y="3124"/>
                  </a:lnTo>
                  <a:lnTo>
                    <a:pt x="0" y="3746"/>
                  </a:lnTo>
                  <a:lnTo>
                    <a:pt x="0" y="3898"/>
                  </a:lnTo>
                  <a:lnTo>
                    <a:pt x="4533" y="0"/>
                  </a:lnTo>
                  <a:lnTo>
                    <a:pt x="3911" y="4013"/>
                  </a:lnTo>
                  <a:lnTo>
                    <a:pt x="4356" y="3200"/>
                  </a:lnTo>
                  <a:lnTo>
                    <a:pt x="4584" y="19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/>
            <p:cNvSpPr/>
            <p:nvPr/>
          </p:nvSpPr>
          <p:spPr>
            <a:xfrm>
              <a:off x="1916243" y="228988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0" y="0"/>
                  </a:moveTo>
                  <a:lnTo>
                    <a:pt x="5994" y="66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/>
            <p:cNvSpPr/>
            <p:nvPr/>
          </p:nvSpPr>
          <p:spPr>
            <a:xfrm>
              <a:off x="1918482" y="229279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2946"/>
                  </a:moveTo>
                  <a:lnTo>
                    <a:pt x="33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/>
            <p:cNvSpPr/>
            <p:nvPr/>
          </p:nvSpPr>
          <p:spPr>
            <a:xfrm>
              <a:off x="1916181" y="2291307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7658" y="0"/>
                  </a:moveTo>
                  <a:lnTo>
                    <a:pt x="7861" y="1244"/>
                  </a:lnTo>
                  <a:lnTo>
                    <a:pt x="7746" y="2539"/>
                  </a:lnTo>
                  <a:lnTo>
                    <a:pt x="7226" y="3644"/>
                  </a:lnTo>
                  <a:lnTo>
                    <a:pt x="7048" y="4076"/>
                  </a:lnTo>
                  <a:lnTo>
                    <a:pt x="6832" y="4444"/>
                  </a:lnTo>
                  <a:lnTo>
                    <a:pt x="6603" y="4711"/>
                  </a:lnTo>
                  <a:lnTo>
                    <a:pt x="6299" y="5156"/>
                  </a:lnTo>
                  <a:lnTo>
                    <a:pt x="5968" y="5460"/>
                  </a:lnTo>
                  <a:lnTo>
                    <a:pt x="5600" y="5765"/>
                  </a:lnTo>
                  <a:lnTo>
                    <a:pt x="4025" y="6896"/>
                  </a:lnTo>
                  <a:lnTo>
                    <a:pt x="2006" y="7175"/>
                  </a:lnTo>
                  <a:lnTo>
                    <a:pt x="0" y="6375"/>
                  </a:lnTo>
                  <a:lnTo>
                    <a:pt x="444" y="6654"/>
                  </a:lnTo>
                  <a:lnTo>
                    <a:pt x="634" y="6794"/>
                  </a:lnTo>
                  <a:lnTo>
                    <a:pt x="3784" y="8559"/>
                  </a:lnTo>
                  <a:lnTo>
                    <a:pt x="7226" y="7861"/>
                  </a:lnTo>
                  <a:lnTo>
                    <a:pt x="9131" y="3695"/>
                  </a:lnTo>
                  <a:lnTo>
                    <a:pt x="8839" y="1816"/>
                  </a:lnTo>
                  <a:lnTo>
                    <a:pt x="7861" y="190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/>
            <p:cNvSpPr/>
            <p:nvPr/>
          </p:nvSpPr>
          <p:spPr>
            <a:xfrm>
              <a:off x="1916181" y="2291307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7861" y="190"/>
                  </a:moveTo>
                  <a:lnTo>
                    <a:pt x="7658" y="0"/>
                  </a:lnTo>
                  <a:lnTo>
                    <a:pt x="7861" y="1244"/>
                  </a:lnTo>
                  <a:lnTo>
                    <a:pt x="7746" y="2539"/>
                  </a:lnTo>
                  <a:lnTo>
                    <a:pt x="7226" y="3644"/>
                  </a:lnTo>
                  <a:lnTo>
                    <a:pt x="7048" y="4076"/>
                  </a:lnTo>
                  <a:lnTo>
                    <a:pt x="6832" y="4444"/>
                  </a:lnTo>
                  <a:lnTo>
                    <a:pt x="6603" y="4711"/>
                  </a:lnTo>
                  <a:lnTo>
                    <a:pt x="6299" y="5156"/>
                  </a:lnTo>
                  <a:lnTo>
                    <a:pt x="5968" y="5460"/>
                  </a:lnTo>
                  <a:lnTo>
                    <a:pt x="5600" y="5765"/>
                  </a:lnTo>
                  <a:lnTo>
                    <a:pt x="4025" y="6896"/>
                  </a:lnTo>
                  <a:lnTo>
                    <a:pt x="2006" y="7175"/>
                  </a:lnTo>
                  <a:lnTo>
                    <a:pt x="0" y="6375"/>
                  </a:lnTo>
                  <a:lnTo>
                    <a:pt x="279" y="6553"/>
                  </a:lnTo>
                  <a:lnTo>
                    <a:pt x="444" y="6654"/>
                  </a:lnTo>
                  <a:lnTo>
                    <a:pt x="634" y="6794"/>
                  </a:lnTo>
                  <a:lnTo>
                    <a:pt x="3784" y="8559"/>
                  </a:lnTo>
                  <a:lnTo>
                    <a:pt x="7226" y="7861"/>
                  </a:lnTo>
                  <a:lnTo>
                    <a:pt x="8407" y="5270"/>
                  </a:lnTo>
                  <a:lnTo>
                    <a:pt x="9131" y="3695"/>
                  </a:lnTo>
                  <a:lnTo>
                    <a:pt x="8839" y="1816"/>
                  </a:lnTo>
                  <a:lnTo>
                    <a:pt x="7861" y="1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/>
            <p:cNvSpPr/>
            <p:nvPr/>
          </p:nvSpPr>
          <p:spPr>
            <a:xfrm>
              <a:off x="1921780" y="231399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57" y="0"/>
                  </a:moveTo>
                  <a:lnTo>
                    <a:pt x="50" y="406"/>
                  </a:lnTo>
                  <a:lnTo>
                    <a:pt x="0" y="914"/>
                  </a:lnTo>
                  <a:lnTo>
                    <a:pt x="0" y="1422"/>
                  </a:lnTo>
                  <a:lnTo>
                    <a:pt x="368" y="1854"/>
                  </a:lnTo>
                  <a:lnTo>
                    <a:pt x="1397" y="1854"/>
                  </a:lnTo>
                  <a:lnTo>
                    <a:pt x="1752" y="1524"/>
                  </a:lnTo>
                  <a:lnTo>
                    <a:pt x="1828" y="1028"/>
                  </a:lnTo>
                  <a:lnTo>
                    <a:pt x="1841" y="520"/>
                  </a:lnTo>
                  <a:lnTo>
                    <a:pt x="1473" y="50"/>
                  </a:lnTo>
                  <a:lnTo>
                    <a:pt x="1003" y="3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/>
            <p:cNvSpPr/>
            <p:nvPr/>
          </p:nvSpPr>
          <p:spPr>
            <a:xfrm>
              <a:off x="1921780" y="231399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914"/>
                  </a:moveTo>
                  <a:lnTo>
                    <a:pt x="50" y="406"/>
                  </a:lnTo>
                  <a:lnTo>
                    <a:pt x="457" y="0"/>
                  </a:lnTo>
                  <a:lnTo>
                    <a:pt x="1003" y="38"/>
                  </a:lnTo>
                  <a:lnTo>
                    <a:pt x="1473" y="50"/>
                  </a:lnTo>
                  <a:lnTo>
                    <a:pt x="1841" y="520"/>
                  </a:lnTo>
                  <a:lnTo>
                    <a:pt x="1828" y="1028"/>
                  </a:lnTo>
                  <a:lnTo>
                    <a:pt x="1752" y="1524"/>
                  </a:lnTo>
                  <a:lnTo>
                    <a:pt x="1397" y="1854"/>
                  </a:lnTo>
                  <a:lnTo>
                    <a:pt x="876" y="1854"/>
                  </a:lnTo>
                  <a:lnTo>
                    <a:pt x="368" y="1854"/>
                  </a:lnTo>
                  <a:lnTo>
                    <a:pt x="0" y="1422"/>
                  </a:lnTo>
                  <a:lnTo>
                    <a:pt x="0" y="9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/>
            <p:cNvSpPr/>
            <p:nvPr/>
          </p:nvSpPr>
          <p:spPr>
            <a:xfrm>
              <a:off x="1920951" y="231584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92" y="0"/>
                  </a:moveTo>
                  <a:lnTo>
                    <a:pt x="139" y="2438"/>
                  </a:lnTo>
                  <a:lnTo>
                    <a:pt x="0" y="4229"/>
                  </a:lnTo>
                  <a:lnTo>
                    <a:pt x="876" y="4279"/>
                  </a:lnTo>
                  <a:lnTo>
                    <a:pt x="1574" y="4368"/>
                  </a:lnTo>
                  <a:lnTo>
                    <a:pt x="2882" y="4445"/>
                  </a:lnTo>
                  <a:lnTo>
                    <a:pt x="2984" y="2628"/>
                  </a:lnTo>
                  <a:lnTo>
                    <a:pt x="3136" y="12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/>
            <p:cNvSpPr/>
            <p:nvPr/>
          </p:nvSpPr>
          <p:spPr>
            <a:xfrm>
              <a:off x="1920951" y="231584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82" y="4445"/>
                  </a:moveTo>
                  <a:lnTo>
                    <a:pt x="1574" y="4368"/>
                  </a:lnTo>
                  <a:lnTo>
                    <a:pt x="876" y="4279"/>
                  </a:lnTo>
                  <a:lnTo>
                    <a:pt x="0" y="4229"/>
                  </a:lnTo>
                  <a:lnTo>
                    <a:pt x="139" y="2438"/>
                  </a:lnTo>
                  <a:lnTo>
                    <a:pt x="292" y="0"/>
                  </a:lnTo>
                  <a:lnTo>
                    <a:pt x="1739" y="63"/>
                  </a:lnTo>
                  <a:lnTo>
                    <a:pt x="3136" y="127"/>
                  </a:lnTo>
                  <a:lnTo>
                    <a:pt x="2984" y="2628"/>
                  </a:lnTo>
                  <a:lnTo>
                    <a:pt x="2882" y="44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/>
            <p:cNvSpPr/>
            <p:nvPr/>
          </p:nvSpPr>
          <p:spPr>
            <a:xfrm>
              <a:off x="1921896" y="231744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254" y="0"/>
                  </a:moveTo>
                  <a:lnTo>
                    <a:pt x="50" y="25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/>
            <p:cNvSpPr/>
            <p:nvPr/>
          </p:nvSpPr>
          <p:spPr>
            <a:xfrm>
              <a:off x="1922772" y="231744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126" y="0"/>
                  </a:moveTo>
                  <a:lnTo>
                    <a:pt x="139" y="1943"/>
                  </a:lnTo>
                  <a:lnTo>
                    <a:pt x="0" y="27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/>
            <p:cNvSpPr/>
            <p:nvPr/>
          </p:nvSpPr>
          <p:spPr>
            <a:xfrm>
              <a:off x="1912371" y="234071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95" y="0"/>
                  </a:moveTo>
                  <a:lnTo>
                    <a:pt x="63" y="419"/>
                  </a:lnTo>
                  <a:lnTo>
                    <a:pt x="50" y="850"/>
                  </a:lnTo>
                  <a:lnTo>
                    <a:pt x="0" y="1409"/>
                  </a:lnTo>
                  <a:lnTo>
                    <a:pt x="380" y="1828"/>
                  </a:lnTo>
                  <a:lnTo>
                    <a:pt x="1384" y="1905"/>
                  </a:lnTo>
                  <a:lnTo>
                    <a:pt x="1841" y="1498"/>
                  </a:lnTo>
                  <a:lnTo>
                    <a:pt x="1866" y="977"/>
                  </a:lnTo>
                  <a:lnTo>
                    <a:pt x="1879" y="482"/>
                  </a:lnTo>
                  <a:lnTo>
                    <a:pt x="1485" y="50"/>
                  </a:lnTo>
                  <a:lnTo>
                    <a:pt x="1003" y="50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/>
            <p:cNvSpPr/>
            <p:nvPr/>
          </p:nvSpPr>
          <p:spPr>
            <a:xfrm>
              <a:off x="1912371" y="234071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0" y="850"/>
                  </a:moveTo>
                  <a:lnTo>
                    <a:pt x="63" y="419"/>
                  </a:lnTo>
                  <a:lnTo>
                    <a:pt x="495" y="0"/>
                  </a:lnTo>
                  <a:lnTo>
                    <a:pt x="1003" y="50"/>
                  </a:lnTo>
                  <a:lnTo>
                    <a:pt x="1485" y="50"/>
                  </a:lnTo>
                  <a:lnTo>
                    <a:pt x="1879" y="482"/>
                  </a:lnTo>
                  <a:lnTo>
                    <a:pt x="1866" y="977"/>
                  </a:lnTo>
                  <a:lnTo>
                    <a:pt x="1841" y="1498"/>
                  </a:lnTo>
                  <a:lnTo>
                    <a:pt x="1384" y="1905"/>
                  </a:lnTo>
                  <a:lnTo>
                    <a:pt x="876" y="1866"/>
                  </a:lnTo>
                  <a:lnTo>
                    <a:pt x="380" y="1828"/>
                  </a:lnTo>
                  <a:lnTo>
                    <a:pt x="0" y="1409"/>
                  </a:lnTo>
                  <a:lnTo>
                    <a:pt x="50" y="8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/>
            <p:cNvSpPr/>
            <p:nvPr/>
          </p:nvSpPr>
          <p:spPr>
            <a:xfrm>
              <a:off x="1911629" y="234246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266" y="0"/>
                  </a:moveTo>
                  <a:lnTo>
                    <a:pt x="88" y="2476"/>
                  </a:lnTo>
                  <a:lnTo>
                    <a:pt x="0" y="4229"/>
                  </a:lnTo>
                  <a:lnTo>
                    <a:pt x="2882" y="4457"/>
                  </a:lnTo>
                  <a:lnTo>
                    <a:pt x="2946" y="2654"/>
                  </a:lnTo>
                  <a:lnTo>
                    <a:pt x="3098" y="165"/>
                  </a:lnTo>
                  <a:lnTo>
                    <a:pt x="1676" y="8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/>
            <p:cNvSpPr/>
            <p:nvPr/>
          </p:nvSpPr>
          <p:spPr>
            <a:xfrm>
              <a:off x="1911629" y="234246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0" y="4229"/>
                  </a:moveTo>
                  <a:lnTo>
                    <a:pt x="88" y="2476"/>
                  </a:lnTo>
                  <a:lnTo>
                    <a:pt x="266" y="0"/>
                  </a:lnTo>
                  <a:lnTo>
                    <a:pt x="1676" y="88"/>
                  </a:lnTo>
                  <a:lnTo>
                    <a:pt x="3098" y="165"/>
                  </a:lnTo>
                  <a:lnTo>
                    <a:pt x="2946" y="2654"/>
                  </a:lnTo>
                  <a:lnTo>
                    <a:pt x="2882" y="4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/>
            <p:cNvSpPr/>
            <p:nvPr/>
          </p:nvSpPr>
          <p:spPr>
            <a:xfrm>
              <a:off x="1911623" y="2346782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0"/>
                  </a:moveTo>
                  <a:lnTo>
                    <a:pt x="850" y="25"/>
                  </a:lnTo>
                  <a:lnTo>
                    <a:pt x="1587" y="114"/>
                  </a:lnTo>
                  <a:lnTo>
                    <a:pt x="2882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/>
            <p:cNvSpPr/>
            <p:nvPr/>
          </p:nvSpPr>
          <p:spPr>
            <a:xfrm>
              <a:off x="1911623" y="2346782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2882" y="139"/>
                  </a:moveTo>
                  <a:lnTo>
                    <a:pt x="1587" y="114"/>
                  </a:lnTo>
                  <a:lnTo>
                    <a:pt x="850" y="2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/>
            <p:cNvSpPr/>
            <p:nvPr/>
          </p:nvSpPr>
          <p:spPr>
            <a:xfrm>
              <a:off x="1912495" y="2344016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254" y="0"/>
                  </a:moveTo>
                  <a:lnTo>
                    <a:pt x="12" y="2527"/>
                  </a:lnTo>
                  <a:lnTo>
                    <a:pt x="0" y="26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/>
            <p:cNvSpPr/>
            <p:nvPr/>
          </p:nvSpPr>
          <p:spPr>
            <a:xfrm>
              <a:off x="1913356" y="2344040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88" y="0"/>
                  </a:moveTo>
                  <a:lnTo>
                    <a:pt x="139" y="1943"/>
                  </a:lnTo>
                  <a:lnTo>
                    <a:pt x="0" y="2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/>
            <p:cNvSpPr/>
            <p:nvPr/>
          </p:nvSpPr>
          <p:spPr>
            <a:xfrm>
              <a:off x="1913539" y="234315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44" y="0"/>
                  </a:moveTo>
                  <a:lnTo>
                    <a:pt x="0" y="0"/>
                  </a:lnTo>
                  <a:lnTo>
                    <a:pt x="0" y="4292"/>
                  </a:lnTo>
                  <a:lnTo>
                    <a:pt x="863" y="4292"/>
                  </a:lnTo>
                  <a:lnTo>
                    <a:pt x="1574" y="4343"/>
                  </a:lnTo>
                  <a:lnTo>
                    <a:pt x="2882" y="4292"/>
                  </a:lnTo>
                  <a:lnTo>
                    <a:pt x="2882" y="2463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/>
            <p:cNvSpPr/>
            <p:nvPr/>
          </p:nvSpPr>
          <p:spPr>
            <a:xfrm>
              <a:off x="1913539" y="234315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82" y="4292"/>
                  </a:moveTo>
                  <a:lnTo>
                    <a:pt x="1574" y="4343"/>
                  </a:lnTo>
                  <a:lnTo>
                    <a:pt x="863" y="4292"/>
                  </a:lnTo>
                  <a:lnTo>
                    <a:pt x="0" y="4292"/>
                  </a:lnTo>
                  <a:lnTo>
                    <a:pt x="0" y="2463"/>
                  </a:lnTo>
                  <a:lnTo>
                    <a:pt x="0" y="0"/>
                  </a:lnTo>
                  <a:lnTo>
                    <a:pt x="1447" y="0"/>
                  </a:lnTo>
                  <a:lnTo>
                    <a:pt x="2844" y="0"/>
                  </a:lnTo>
                  <a:lnTo>
                    <a:pt x="2882" y="2463"/>
                  </a:lnTo>
                  <a:lnTo>
                    <a:pt x="2882" y="42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/>
            <p:cNvSpPr/>
            <p:nvPr/>
          </p:nvSpPr>
          <p:spPr>
            <a:xfrm>
              <a:off x="1914052" y="234197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7" y="0"/>
                  </a:moveTo>
                  <a:lnTo>
                    <a:pt x="393" y="0"/>
                  </a:lnTo>
                  <a:lnTo>
                    <a:pt x="0" y="406"/>
                  </a:lnTo>
                  <a:lnTo>
                    <a:pt x="0" y="914"/>
                  </a:lnTo>
                  <a:lnTo>
                    <a:pt x="0" y="1409"/>
                  </a:lnTo>
                  <a:lnTo>
                    <a:pt x="393" y="1841"/>
                  </a:lnTo>
                  <a:lnTo>
                    <a:pt x="1397" y="1841"/>
                  </a:lnTo>
                  <a:lnTo>
                    <a:pt x="1816" y="1409"/>
                  </a:lnTo>
                  <a:lnTo>
                    <a:pt x="1816" y="40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/>
            <p:cNvSpPr/>
            <p:nvPr/>
          </p:nvSpPr>
          <p:spPr>
            <a:xfrm>
              <a:off x="1914052" y="234197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914"/>
                  </a:moveTo>
                  <a:lnTo>
                    <a:pt x="0" y="406"/>
                  </a:lnTo>
                  <a:lnTo>
                    <a:pt x="393" y="0"/>
                  </a:lnTo>
                  <a:lnTo>
                    <a:pt x="863" y="0"/>
                  </a:lnTo>
                  <a:lnTo>
                    <a:pt x="1397" y="0"/>
                  </a:lnTo>
                  <a:lnTo>
                    <a:pt x="1816" y="406"/>
                  </a:lnTo>
                  <a:lnTo>
                    <a:pt x="1816" y="914"/>
                  </a:lnTo>
                  <a:lnTo>
                    <a:pt x="1816" y="1409"/>
                  </a:lnTo>
                  <a:lnTo>
                    <a:pt x="1397" y="1841"/>
                  </a:lnTo>
                  <a:lnTo>
                    <a:pt x="863" y="1841"/>
                  </a:lnTo>
                  <a:lnTo>
                    <a:pt x="393" y="1841"/>
                  </a:lnTo>
                  <a:lnTo>
                    <a:pt x="0" y="1409"/>
                  </a:lnTo>
                  <a:lnTo>
                    <a:pt x="0" y="9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/>
            <p:cNvSpPr/>
            <p:nvPr/>
          </p:nvSpPr>
          <p:spPr>
            <a:xfrm>
              <a:off x="1914500" y="2344700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76" y="0"/>
                  </a:moveTo>
                  <a:lnTo>
                    <a:pt x="0" y="2514"/>
                  </a:lnTo>
                  <a:lnTo>
                    <a:pt x="0" y="26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/>
            <p:cNvSpPr/>
            <p:nvPr/>
          </p:nvSpPr>
          <p:spPr>
            <a:xfrm>
              <a:off x="1915303" y="2344665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52" y="1955"/>
                  </a:lnTo>
                  <a:lnTo>
                    <a:pt x="63" y="2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/>
            <p:cNvSpPr/>
            <p:nvPr/>
          </p:nvSpPr>
          <p:spPr>
            <a:xfrm>
              <a:off x="1923399" y="23166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7" y="0"/>
                  </a:moveTo>
                  <a:lnTo>
                    <a:pt x="393" y="0"/>
                  </a:lnTo>
                  <a:lnTo>
                    <a:pt x="0" y="431"/>
                  </a:lnTo>
                  <a:lnTo>
                    <a:pt x="0" y="901"/>
                  </a:lnTo>
                  <a:lnTo>
                    <a:pt x="0" y="1422"/>
                  </a:lnTo>
                  <a:lnTo>
                    <a:pt x="393" y="1778"/>
                  </a:lnTo>
                  <a:lnTo>
                    <a:pt x="1397" y="1778"/>
                  </a:lnTo>
                  <a:lnTo>
                    <a:pt x="1816" y="1422"/>
                  </a:lnTo>
                  <a:lnTo>
                    <a:pt x="1816" y="431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/>
            <p:cNvSpPr/>
            <p:nvPr/>
          </p:nvSpPr>
          <p:spPr>
            <a:xfrm>
              <a:off x="1923399" y="23166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901"/>
                  </a:moveTo>
                  <a:lnTo>
                    <a:pt x="0" y="431"/>
                  </a:lnTo>
                  <a:lnTo>
                    <a:pt x="393" y="0"/>
                  </a:lnTo>
                  <a:lnTo>
                    <a:pt x="914" y="0"/>
                  </a:lnTo>
                  <a:lnTo>
                    <a:pt x="1397" y="0"/>
                  </a:lnTo>
                  <a:lnTo>
                    <a:pt x="1816" y="431"/>
                  </a:lnTo>
                  <a:lnTo>
                    <a:pt x="1816" y="901"/>
                  </a:lnTo>
                  <a:lnTo>
                    <a:pt x="1816" y="1422"/>
                  </a:lnTo>
                  <a:lnTo>
                    <a:pt x="1397" y="1778"/>
                  </a:lnTo>
                  <a:lnTo>
                    <a:pt x="914" y="1778"/>
                  </a:lnTo>
                  <a:lnTo>
                    <a:pt x="393" y="1778"/>
                  </a:lnTo>
                  <a:lnTo>
                    <a:pt x="0" y="1422"/>
                  </a:lnTo>
                  <a:lnTo>
                    <a:pt x="0" y="9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/>
            <p:cNvSpPr/>
            <p:nvPr/>
          </p:nvSpPr>
          <p:spPr>
            <a:xfrm>
              <a:off x="1922911" y="231848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44" y="0"/>
                  </a:moveTo>
                  <a:lnTo>
                    <a:pt x="0" y="0"/>
                  </a:lnTo>
                  <a:lnTo>
                    <a:pt x="0" y="4216"/>
                  </a:lnTo>
                  <a:lnTo>
                    <a:pt x="838" y="4216"/>
                  </a:lnTo>
                  <a:lnTo>
                    <a:pt x="1536" y="4317"/>
                  </a:lnTo>
                  <a:lnTo>
                    <a:pt x="2844" y="421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/>
            <p:cNvSpPr/>
            <p:nvPr/>
          </p:nvSpPr>
          <p:spPr>
            <a:xfrm>
              <a:off x="1922911" y="231848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44" y="4216"/>
                  </a:moveTo>
                  <a:lnTo>
                    <a:pt x="1536" y="4317"/>
                  </a:lnTo>
                  <a:lnTo>
                    <a:pt x="838" y="4216"/>
                  </a:lnTo>
                  <a:lnTo>
                    <a:pt x="0" y="4216"/>
                  </a:lnTo>
                  <a:lnTo>
                    <a:pt x="0" y="2463"/>
                  </a:lnTo>
                  <a:lnTo>
                    <a:pt x="0" y="0"/>
                  </a:lnTo>
                  <a:lnTo>
                    <a:pt x="1409" y="0"/>
                  </a:lnTo>
                  <a:lnTo>
                    <a:pt x="2844" y="0"/>
                  </a:lnTo>
                  <a:lnTo>
                    <a:pt x="2844" y="2463"/>
                  </a:lnTo>
                  <a:lnTo>
                    <a:pt x="2844" y="42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/>
            <p:cNvSpPr/>
            <p:nvPr/>
          </p:nvSpPr>
          <p:spPr>
            <a:xfrm>
              <a:off x="1923834" y="2320013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101" y="0"/>
                  </a:moveTo>
                  <a:lnTo>
                    <a:pt x="12" y="2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/>
            <p:cNvSpPr/>
            <p:nvPr/>
          </p:nvSpPr>
          <p:spPr>
            <a:xfrm>
              <a:off x="1924618" y="231998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65" y="1905"/>
                  </a:lnTo>
                  <a:lnTo>
                    <a:pt x="76" y="27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/>
            <p:cNvSpPr/>
            <p:nvPr/>
          </p:nvSpPr>
          <p:spPr>
            <a:xfrm>
              <a:off x="2026357" y="23166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22" y="0"/>
                  </a:moveTo>
                  <a:lnTo>
                    <a:pt x="419" y="0"/>
                  </a:lnTo>
                  <a:lnTo>
                    <a:pt x="0" y="431"/>
                  </a:lnTo>
                  <a:lnTo>
                    <a:pt x="0" y="1422"/>
                  </a:lnTo>
                  <a:lnTo>
                    <a:pt x="419" y="1778"/>
                  </a:lnTo>
                  <a:lnTo>
                    <a:pt x="1422" y="1778"/>
                  </a:lnTo>
                  <a:lnTo>
                    <a:pt x="1841" y="1422"/>
                  </a:lnTo>
                  <a:lnTo>
                    <a:pt x="1841" y="901"/>
                  </a:lnTo>
                  <a:lnTo>
                    <a:pt x="1841" y="43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/>
            <p:cNvSpPr/>
            <p:nvPr/>
          </p:nvSpPr>
          <p:spPr>
            <a:xfrm>
              <a:off x="2026357" y="23166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41" y="901"/>
                  </a:moveTo>
                  <a:lnTo>
                    <a:pt x="1841" y="431"/>
                  </a:lnTo>
                  <a:lnTo>
                    <a:pt x="1422" y="0"/>
                  </a:lnTo>
                  <a:lnTo>
                    <a:pt x="889" y="0"/>
                  </a:lnTo>
                  <a:lnTo>
                    <a:pt x="419" y="0"/>
                  </a:lnTo>
                  <a:lnTo>
                    <a:pt x="0" y="431"/>
                  </a:lnTo>
                  <a:lnTo>
                    <a:pt x="0" y="901"/>
                  </a:lnTo>
                  <a:lnTo>
                    <a:pt x="0" y="1422"/>
                  </a:lnTo>
                  <a:lnTo>
                    <a:pt x="419" y="1778"/>
                  </a:lnTo>
                  <a:lnTo>
                    <a:pt x="889" y="1778"/>
                  </a:lnTo>
                  <a:lnTo>
                    <a:pt x="1422" y="1778"/>
                  </a:lnTo>
                  <a:lnTo>
                    <a:pt x="1841" y="1422"/>
                  </a:lnTo>
                  <a:lnTo>
                    <a:pt x="1841" y="9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/>
            <p:cNvSpPr/>
            <p:nvPr/>
          </p:nvSpPr>
          <p:spPr>
            <a:xfrm>
              <a:off x="2025811" y="231848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70" y="0"/>
                  </a:moveTo>
                  <a:lnTo>
                    <a:pt x="0" y="0"/>
                  </a:lnTo>
                  <a:lnTo>
                    <a:pt x="0" y="4216"/>
                  </a:lnTo>
                  <a:lnTo>
                    <a:pt x="1270" y="4317"/>
                  </a:lnTo>
                  <a:lnTo>
                    <a:pt x="2006" y="4216"/>
                  </a:lnTo>
                  <a:lnTo>
                    <a:pt x="2870" y="4216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/>
            <p:cNvSpPr/>
            <p:nvPr/>
          </p:nvSpPr>
          <p:spPr>
            <a:xfrm>
              <a:off x="2025811" y="231848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0" y="4216"/>
                  </a:moveTo>
                  <a:lnTo>
                    <a:pt x="1270" y="4317"/>
                  </a:lnTo>
                  <a:lnTo>
                    <a:pt x="2006" y="4216"/>
                  </a:lnTo>
                  <a:lnTo>
                    <a:pt x="2870" y="4216"/>
                  </a:lnTo>
                  <a:lnTo>
                    <a:pt x="2870" y="2463"/>
                  </a:lnTo>
                  <a:lnTo>
                    <a:pt x="2870" y="0"/>
                  </a:lnTo>
                  <a:lnTo>
                    <a:pt x="1384" y="0"/>
                  </a:lnTo>
                  <a:lnTo>
                    <a:pt x="0" y="0"/>
                  </a:lnTo>
                  <a:lnTo>
                    <a:pt x="0" y="2463"/>
                  </a:lnTo>
                  <a:lnTo>
                    <a:pt x="0" y="42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/>
            <p:cNvSpPr/>
            <p:nvPr/>
          </p:nvSpPr>
          <p:spPr>
            <a:xfrm>
              <a:off x="2027603" y="2320013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14" y="2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/>
            <p:cNvSpPr/>
            <p:nvPr/>
          </p:nvSpPr>
          <p:spPr>
            <a:xfrm>
              <a:off x="2026791" y="231998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114" y="0"/>
                  </a:moveTo>
                  <a:lnTo>
                    <a:pt x="0" y="1905"/>
                  </a:lnTo>
                  <a:lnTo>
                    <a:pt x="76" y="27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/>
            <p:cNvSpPr/>
            <p:nvPr/>
          </p:nvSpPr>
          <p:spPr>
            <a:xfrm>
              <a:off x="1910794" y="231631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46" y="0"/>
                  </a:moveTo>
                  <a:lnTo>
                    <a:pt x="1396" y="254"/>
                  </a:lnTo>
                  <a:lnTo>
                    <a:pt x="165" y="1460"/>
                  </a:lnTo>
                  <a:lnTo>
                    <a:pt x="0" y="2209"/>
                  </a:lnTo>
                  <a:lnTo>
                    <a:pt x="304" y="2540"/>
                  </a:lnTo>
                  <a:lnTo>
                    <a:pt x="673" y="2908"/>
                  </a:lnTo>
                  <a:lnTo>
                    <a:pt x="1396" y="2705"/>
                  </a:lnTo>
                  <a:lnTo>
                    <a:pt x="2019" y="2070"/>
                  </a:lnTo>
                  <a:lnTo>
                    <a:pt x="2590" y="1460"/>
                  </a:lnTo>
                  <a:lnTo>
                    <a:pt x="2806" y="723"/>
                  </a:lnTo>
                  <a:lnTo>
                    <a:pt x="2451" y="368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CAC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/>
            <p:cNvSpPr/>
            <p:nvPr/>
          </p:nvSpPr>
          <p:spPr>
            <a:xfrm>
              <a:off x="1910794" y="231631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19" y="2070"/>
                  </a:moveTo>
                  <a:lnTo>
                    <a:pt x="1396" y="2705"/>
                  </a:lnTo>
                  <a:lnTo>
                    <a:pt x="673" y="2908"/>
                  </a:lnTo>
                  <a:lnTo>
                    <a:pt x="304" y="2540"/>
                  </a:lnTo>
                  <a:lnTo>
                    <a:pt x="0" y="2209"/>
                  </a:lnTo>
                  <a:lnTo>
                    <a:pt x="165" y="1460"/>
                  </a:lnTo>
                  <a:lnTo>
                    <a:pt x="787" y="850"/>
                  </a:lnTo>
                  <a:lnTo>
                    <a:pt x="1396" y="254"/>
                  </a:lnTo>
                  <a:lnTo>
                    <a:pt x="2146" y="0"/>
                  </a:lnTo>
                  <a:lnTo>
                    <a:pt x="2451" y="368"/>
                  </a:lnTo>
                  <a:lnTo>
                    <a:pt x="2806" y="723"/>
                  </a:lnTo>
                  <a:lnTo>
                    <a:pt x="2590" y="1460"/>
                  </a:lnTo>
                  <a:lnTo>
                    <a:pt x="2019" y="20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/>
            <p:cNvSpPr/>
            <p:nvPr/>
          </p:nvSpPr>
          <p:spPr>
            <a:xfrm>
              <a:off x="2038198" y="231639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635" y="0"/>
                  </a:moveTo>
                  <a:lnTo>
                    <a:pt x="304" y="342"/>
                  </a:lnTo>
                  <a:lnTo>
                    <a:pt x="0" y="647"/>
                  </a:lnTo>
                  <a:lnTo>
                    <a:pt x="165" y="1435"/>
                  </a:lnTo>
                  <a:lnTo>
                    <a:pt x="774" y="1993"/>
                  </a:lnTo>
                  <a:lnTo>
                    <a:pt x="1346" y="2616"/>
                  </a:lnTo>
                  <a:lnTo>
                    <a:pt x="2146" y="2819"/>
                  </a:lnTo>
                  <a:lnTo>
                    <a:pt x="2476" y="2463"/>
                  </a:lnTo>
                  <a:lnTo>
                    <a:pt x="2755" y="2133"/>
                  </a:lnTo>
                  <a:lnTo>
                    <a:pt x="2578" y="1371"/>
                  </a:lnTo>
                  <a:lnTo>
                    <a:pt x="1993" y="762"/>
                  </a:lnTo>
                  <a:lnTo>
                    <a:pt x="1409" y="21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AC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/>
            <p:cNvSpPr/>
            <p:nvPr/>
          </p:nvSpPr>
          <p:spPr>
            <a:xfrm>
              <a:off x="2038198" y="231639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74" y="1993"/>
                  </a:moveTo>
                  <a:lnTo>
                    <a:pt x="165" y="1435"/>
                  </a:lnTo>
                  <a:lnTo>
                    <a:pt x="0" y="647"/>
                  </a:lnTo>
                  <a:lnTo>
                    <a:pt x="304" y="342"/>
                  </a:lnTo>
                  <a:lnTo>
                    <a:pt x="635" y="0"/>
                  </a:lnTo>
                  <a:lnTo>
                    <a:pt x="1409" y="215"/>
                  </a:lnTo>
                  <a:lnTo>
                    <a:pt x="1993" y="762"/>
                  </a:lnTo>
                  <a:lnTo>
                    <a:pt x="2578" y="1371"/>
                  </a:lnTo>
                  <a:lnTo>
                    <a:pt x="2755" y="2133"/>
                  </a:lnTo>
                  <a:lnTo>
                    <a:pt x="2476" y="2463"/>
                  </a:lnTo>
                  <a:lnTo>
                    <a:pt x="2146" y="2819"/>
                  </a:lnTo>
                  <a:lnTo>
                    <a:pt x="1346" y="2616"/>
                  </a:lnTo>
                  <a:lnTo>
                    <a:pt x="774" y="19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/>
            <p:cNvSpPr/>
            <p:nvPr/>
          </p:nvSpPr>
          <p:spPr>
            <a:xfrm>
              <a:off x="1899931" y="2305026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4279" y="11633"/>
                  </a:moveTo>
                  <a:lnTo>
                    <a:pt x="4063" y="12077"/>
                  </a:lnTo>
                  <a:lnTo>
                    <a:pt x="4038" y="15786"/>
                  </a:lnTo>
                  <a:lnTo>
                    <a:pt x="6108" y="17945"/>
                  </a:lnTo>
                  <a:lnTo>
                    <a:pt x="9397" y="17945"/>
                  </a:lnTo>
                  <a:lnTo>
                    <a:pt x="10020" y="17818"/>
                  </a:lnTo>
                  <a:lnTo>
                    <a:pt x="10591" y="17551"/>
                  </a:lnTo>
                  <a:lnTo>
                    <a:pt x="9270" y="16802"/>
                  </a:lnTo>
                  <a:lnTo>
                    <a:pt x="9105" y="14350"/>
                  </a:lnTo>
                  <a:lnTo>
                    <a:pt x="9791" y="13449"/>
                  </a:lnTo>
                  <a:lnTo>
                    <a:pt x="10188" y="13030"/>
                  </a:lnTo>
                  <a:lnTo>
                    <a:pt x="5486" y="13030"/>
                  </a:lnTo>
                  <a:lnTo>
                    <a:pt x="4279" y="11633"/>
                  </a:lnTo>
                  <a:close/>
                </a:path>
                <a:path w="15875" h="18414">
                  <a:moveTo>
                    <a:pt x="11033" y="12966"/>
                  </a:moveTo>
                  <a:lnTo>
                    <a:pt x="10248" y="12966"/>
                  </a:lnTo>
                  <a:lnTo>
                    <a:pt x="10426" y="13119"/>
                  </a:lnTo>
                  <a:lnTo>
                    <a:pt x="10617" y="13233"/>
                  </a:lnTo>
                  <a:lnTo>
                    <a:pt x="10960" y="13042"/>
                  </a:lnTo>
                  <a:close/>
                </a:path>
                <a:path w="15875" h="18414">
                  <a:moveTo>
                    <a:pt x="0" y="0"/>
                  </a:moveTo>
                  <a:lnTo>
                    <a:pt x="2108" y="3035"/>
                  </a:lnTo>
                  <a:lnTo>
                    <a:pt x="4089" y="8077"/>
                  </a:lnTo>
                  <a:lnTo>
                    <a:pt x="4279" y="9372"/>
                  </a:lnTo>
                  <a:lnTo>
                    <a:pt x="6095" y="9372"/>
                  </a:lnTo>
                  <a:lnTo>
                    <a:pt x="8166" y="9613"/>
                  </a:lnTo>
                  <a:lnTo>
                    <a:pt x="9055" y="10667"/>
                  </a:lnTo>
                  <a:lnTo>
                    <a:pt x="8902" y="10820"/>
                  </a:lnTo>
                  <a:lnTo>
                    <a:pt x="8845" y="11633"/>
                  </a:lnTo>
                  <a:lnTo>
                    <a:pt x="8674" y="11785"/>
                  </a:lnTo>
                  <a:lnTo>
                    <a:pt x="7873" y="12623"/>
                  </a:lnTo>
                  <a:lnTo>
                    <a:pt x="5486" y="13030"/>
                  </a:lnTo>
                  <a:lnTo>
                    <a:pt x="10188" y="13030"/>
                  </a:lnTo>
                  <a:lnTo>
                    <a:pt x="11033" y="12966"/>
                  </a:lnTo>
                  <a:lnTo>
                    <a:pt x="11887" y="12077"/>
                  </a:lnTo>
                  <a:lnTo>
                    <a:pt x="12496" y="11531"/>
                  </a:lnTo>
                  <a:lnTo>
                    <a:pt x="12818" y="11074"/>
                  </a:lnTo>
                  <a:lnTo>
                    <a:pt x="12811" y="10667"/>
                  </a:lnTo>
                  <a:lnTo>
                    <a:pt x="13563" y="9855"/>
                  </a:lnTo>
                  <a:lnTo>
                    <a:pt x="14140" y="9182"/>
                  </a:lnTo>
                  <a:lnTo>
                    <a:pt x="10426" y="9182"/>
                  </a:lnTo>
                  <a:lnTo>
                    <a:pt x="9270" y="6680"/>
                  </a:lnTo>
                  <a:lnTo>
                    <a:pt x="9093" y="4635"/>
                  </a:lnTo>
                  <a:lnTo>
                    <a:pt x="2171" y="2590"/>
                  </a:lnTo>
                  <a:lnTo>
                    <a:pt x="0" y="0"/>
                  </a:lnTo>
                  <a:close/>
                </a:path>
                <a:path w="15875" h="18414">
                  <a:moveTo>
                    <a:pt x="10921" y="8902"/>
                  </a:moveTo>
                  <a:lnTo>
                    <a:pt x="10426" y="9182"/>
                  </a:lnTo>
                  <a:lnTo>
                    <a:pt x="14140" y="9182"/>
                  </a:lnTo>
                  <a:lnTo>
                    <a:pt x="11214" y="9080"/>
                  </a:lnTo>
                  <a:lnTo>
                    <a:pt x="10921" y="8902"/>
                  </a:lnTo>
                  <a:close/>
                </a:path>
                <a:path w="15875" h="18414">
                  <a:moveTo>
                    <a:pt x="13855" y="6870"/>
                  </a:moveTo>
                  <a:lnTo>
                    <a:pt x="11887" y="8483"/>
                  </a:lnTo>
                  <a:lnTo>
                    <a:pt x="11214" y="9080"/>
                  </a:lnTo>
                  <a:lnTo>
                    <a:pt x="14227" y="9080"/>
                  </a:lnTo>
                  <a:lnTo>
                    <a:pt x="15316" y="7810"/>
                  </a:lnTo>
                  <a:lnTo>
                    <a:pt x="14516" y="7315"/>
                  </a:lnTo>
                  <a:lnTo>
                    <a:pt x="13855" y="687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/>
            <p:cNvSpPr/>
            <p:nvPr/>
          </p:nvSpPr>
          <p:spPr>
            <a:xfrm>
              <a:off x="1899931" y="2305026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10490" y="17487"/>
                  </a:moveTo>
                  <a:lnTo>
                    <a:pt x="9270" y="16802"/>
                  </a:lnTo>
                  <a:lnTo>
                    <a:pt x="9169" y="15366"/>
                  </a:lnTo>
                  <a:lnTo>
                    <a:pt x="9105" y="14350"/>
                  </a:lnTo>
                  <a:lnTo>
                    <a:pt x="9791" y="13449"/>
                  </a:lnTo>
                  <a:lnTo>
                    <a:pt x="10248" y="12966"/>
                  </a:lnTo>
                  <a:lnTo>
                    <a:pt x="10426" y="13119"/>
                  </a:lnTo>
                  <a:lnTo>
                    <a:pt x="10617" y="13233"/>
                  </a:lnTo>
                  <a:lnTo>
                    <a:pt x="10960" y="13042"/>
                  </a:lnTo>
                  <a:lnTo>
                    <a:pt x="11887" y="12077"/>
                  </a:lnTo>
                  <a:lnTo>
                    <a:pt x="12496" y="11531"/>
                  </a:lnTo>
                  <a:lnTo>
                    <a:pt x="12712" y="11214"/>
                  </a:lnTo>
                  <a:lnTo>
                    <a:pt x="12890" y="10972"/>
                  </a:lnTo>
                  <a:lnTo>
                    <a:pt x="12776" y="10706"/>
                  </a:lnTo>
                  <a:lnTo>
                    <a:pt x="13563" y="9855"/>
                  </a:lnTo>
                  <a:lnTo>
                    <a:pt x="15316" y="7810"/>
                  </a:lnTo>
                  <a:lnTo>
                    <a:pt x="14516" y="7315"/>
                  </a:lnTo>
                  <a:lnTo>
                    <a:pt x="13855" y="6870"/>
                  </a:lnTo>
                  <a:lnTo>
                    <a:pt x="11887" y="8483"/>
                  </a:lnTo>
                  <a:lnTo>
                    <a:pt x="11214" y="9080"/>
                  </a:lnTo>
                  <a:lnTo>
                    <a:pt x="10921" y="8902"/>
                  </a:lnTo>
                  <a:lnTo>
                    <a:pt x="10680" y="9016"/>
                  </a:lnTo>
                  <a:lnTo>
                    <a:pt x="10426" y="9182"/>
                  </a:lnTo>
                  <a:lnTo>
                    <a:pt x="10159" y="8597"/>
                  </a:lnTo>
                  <a:lnTo>
                    <a:pt x="9270" y="6680"/>
                  </a:lnTo>
                  <a:lnTo>
                    <a:pt x="9093" y="4635"/>
                  </a:lnTo>
                  <a:lnTo>
                    <a:pt x="2171" y="2590"/>
                  </a:lnTo>
                  <a:lnTo>
                    <a:pt x="0" y="0"/>
                  </a:lnTo>
                  <a:lnTo>
                    <a:pt x="2108" y="3035"/>
                  </a:lnTo>
                  <a:lnTo>
                    <a:pt x="4089" y="8077"/>
                  </a:lnTo>
                  <a:lnTo>
                    <a:pt x="4279" y="9372"/>
                  </a:lnTo>
                  <a:lnTo>
                    <a:pt x="6095" y="9372"/>
                  </a:lnTo>
                  <a:lnTo>
                    <a:pt x="8166" y="9613"/>
                  </a:lnTo>
                  <a:lnTo>
                    <a:pt x="9055" y="10667"/>
                  </a:lnTo>
                  <a:lnTo>
                    <a:pt x="8902" y="10820"/>
                  </a:lnTo>
                  <a:lnTo>
                    <a:pt x="8813" y="10972"/>
                  </a:lnTo>
                  <a:lnTo>
                    <a:pt x="8762" y="11214"/>
                  </a:lnTo>
                  <a:lnTo>
                    <a:pt x="8851" y="11391"/>
                  </a:lnTo>
                  <a:lnTo>
                    <a:pt x="8902" y="11582"/>
                  </a:lnTo>
                  <a:lnTo>
                    <a:pt x="8674" y="11785"/>
                  </a:lnTo>
                  <a:lnTo>
                    <a:pt x="7873" y="12623"/>
                  </a:lnTo>
                  <a:lnTo>
                    <a:pt x="6756" y="12814"/>
                  </a:lnTo>
                  <a:lnTo>
                    <a:pt x="5486" y="13030"/>
                  </a:lnTo>
                  <a:lnTo>
                    <a:pt x="4279" y="11633"/>
                  </a:lnTo>
                  <a:lnTo>
                    <a:pt x="4063" y="12077"/>
                  </a:lnTo>
                  <a:lnTo>
                    <a:pt x="4038" y="12598"/>
                  </a:lnTo>
                  <a:lnTo>
                    <a:pt x="4038" y="13080"/>
                  </a:lnTo>
                  <a:lnTo>
                    <a:pt x="4038" y="15786"/>
                  </a:lnTo>
                  <a:lnTo>
                    <a:pt x="6108" y="17945"/>
                  </a:lnTo>
                  <a:lnTo>
                    <a:pt x="8724" y="17945"/>
                  </a:lnTo>
                  <a:lnTo>
                    <a:pt x="9397" y="17945"/>
                  </a:lnTo>
                  <a:lnTo>
                    <a:pt x="10020" y="17818"/>
                  </a:lnTo>
                  <a:lnTo>
                    <a:pt x="10591" y="175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/>
            <p:cNvSpPr/>
            <p:nvPr/>
          </p:nvSpPr>
          <p:spPr>
            <a:xfrm>
              <a:off x="1900455" y="230573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0"/>
                  </a:moveTo>
                  <a:lnTo>
                    <a:pt x="9296" y="9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/>
            <p:cNvSpPr/>
            <p:nvPr/>
          </p:nvSpPr>
          <p:spPr>
            <a:xfrm>
              <a:off x="1904218" y="230977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4686"/>
                  </a:moveTo>
                  <a:lnTo>
                    <a:pt x="47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/>
            <p:cNvSpPr/>
            <p:nvPr/>
          </p:nvSpPr>
          <p:spPr>
            <a:xfrm>
              <a:off x="1909204" y="231461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8" y="1485"/>
                  </a:moveTo>
                  <a:lnTo>
                    <a:pt x="50" y="647"/>
                  </a:lnTo>
                  <a:lnTo>
                    <a:pt x="736" y="0"/>
                  </a:lnTo>
                  <a:lnTo>
                    <a:pt x="1549" y="25"/>
                  </a:lnTo>
                  <a:lnTo>
                    <a:pt x="2324" y="50"/>
                  </a:lnTo>
                  <a:lnTo>
                    <a:pt x="2959" y="711"/>
                  </a:lnTo>
                  <a:lnTo>
                    <a:pt x="2946" y="1549"/>
                  </a:lnTo>
                  <a:lnTo>
                    <a:pt x="2908" y="2362"/>
                  </a:lnTo>
                  <a:lnTo>
                    <a:pt x="2260" y="3022"/>
                  </a:lnTo>
                  <a:lnTo>
                    <a:pt x="1435" y="3009"/>
                  </a:lnTo>
                  <a:lnTo>
                    <a:pt x="647" y="2920"/>
                  </a:lnTo>
                  <a:lnTo>
                    <a:pt x="0" y="2285"/>
                  </a:lnTo>
                  <a:lnTo>
                    <a:pt x="38" y="14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/>
            <p:cNvSpPr/>
            <p:nvPr/>
          </p:nvSpPr>
          <p:spPr>
            <a:xfrm>
              <a:off x="2036683" y="2305118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9260" y="12954"/>
                  </a:moveTo>
                  <a:lnTo>
                    <a:pt x="5054" y="12954"/>
                  </a:lnTo>
                  <a:lnTo>
                    <a:pt x="5511" y="13449"/>
                  </a:lnTo>
                  <a:lnTo>
                    <a:pt x="6235" y="14376"/>
                  </a:lnTo>
                  <a:lnTo>
                    <a:pt x="6032" y="16840"/>
                  </a:lnTo>
                  <a:lnTo>
                    <a:pt x="4749" y="17564"/>
                  </a:lnTo>
                  <a:lnTo>
                    <a:pt x="5295" y="17805"/>
                  </a:lnTo>
                  <a:lnTo>
                    <a:pt x="5918" y="17945"/>
                  </a:lnTo>
                  <a:lnTo>
                    <a:pt x="9182" y="17945"/>
                  </a:lnTo>
                  <a:lnTo>
                    <a:pt x="11277" y="15748"/>
                  </a:lnTo>
                  <a:lnTo>
                    <a:pt x="11277" y="13055"/>
                  </a:lnTo>
                  <a:lnTo>
                    <a:pt x="9842" y="13055"/>
                  </a:lnTo>
                  <a:lnTo>
                    <a:pt x="9260" y="12954"/>
                  </a:lnTo>
                  <a:close/>
                </a:path>
                <a:path w="15875" h="18414">
                  <a:moveTo>
                    <a:pt x="1447" y="6921"/>
                  </a:moveTo>
                  <a:lnTo>
                    <a:pt x="0" y="7835"/>
                  </a:lnTo>
                  <a:lnTo>
                    <a:pt x="1739" y="9893"/>
                  </a:lnTo>
                  <a:lnTo>
                    <a:pt x="2467" y="10680"/>
                  </a:lnTo>
                  <a:lnTo>
                    <a:pt x="2495" y="11061"/>
                  </a:lnTo>
                  <a:lnTo>
                    <a:pt x="2806" y="11544"/>
                  </a:lnTo>
                  <a:lnTo>
                    <a:pt x="3428" y="12077"/>
                  </a:lnTo>
                  <a:lnTo>
                    <a:pt x="4368" y="13055"/>
                  </a:lnTo>
                  <a:lnTo>
                    <a:pt x="4610" y="13233"/>
                  </a:lnTo>
                  <a:lnTo>
                    <a:pt x="4889" y="13157"/>
                  </a:lnTo>
                  <a:lnTo>
                    <a:pt x="5054" y="12954"/>
                  </a:lnTo>
                  <a:lnTo>
                    <a:pt x="9260" y="12954"/>
                  </a:lnTo>
                  <a:lnTo>
                    <a:pt x="7442" y="12636"/>
                  </a:lnTo>
                  <a:lnTo>
                    <a:pt x="6629" y="11849"/>
                  </a:lnTo>
                  <a:lnTo>
                    <a:pt x="6381" y="11645"/>
                  </a:lnTo>
                  <a:lnTo>
                    <a:pt x="6476" y="11430"/>
                  </a:lnTo>
                  <a:lnTo>
                    <a:pt x="6476" y="10972"/>
                  </a:lnTo>
                  <a:lnTo>
                    <a:pt x="6311" y="10680"/>
                  </a:lnTo>
                  <a:lnTo>
                    <a:pt x="7162" y="9639"/>
                  </a:lnTo>
                  <a:lnTo>
                    <a:pt x="9245" y="9398"/>
                  </a:lnTo>
                  <a:lnTo>
                    <a:pt x="11036" y="9347"/>
                  </a:lnTo>
                  <a:lnTo>
                    <a:pt x="11054" y="9194"/>
                  </a:lnTo>
                  <a:lnTo>
                    <a:pt x="4838" y="9194"/>
                  </a:lnTo>
                  <a:lnTo>
                    <a:pt x="4691" y="9080"/>
                  </a:lnTo>
                  <a:lnTo>
                    <a:pt x="4089" y="9080"/>
                  </a:lnTo>
                  <a:lnTo>
                    <a:pt x="3428" y="8496"/>
                  </a:lnTo>
                  <a:lnTo>
                    <a:pt x="1447" y="6921"/>
                  </a:lnTo>
                  <a:close/>
                </a:path>
                <a:path w="15875" h="18414">
                  <a:moveTo>
                    <a:pt x="11087" y="11645"/>
                  </a:moveTo>
                  <a:lnTo>
                    <a:pt x="9842" y="13055"/>
                  </a:lnTo>
                  <a:lnTo>
                    <a:pt x="11277" y="13055"/>
                  </a:lnTo>
                  <a:lnTo>
                    <a:pt x="11152" y="11849"/>
                  </a:lnTo>
                  <a:lnTo>
                    <a:pt x="11087" y="11645"/>
                  </a:lnTo>
                  <a:close/>
                </a:path>
                <a:path w="15875" h="18414">
                  <a:moveTo>
                    <a:pt x="15316" y="0"/>
                  </a:moveTo>
                  <a:lnTo>
                    <a:pt x="13131" y="2603"/>
                  </a:lnTo>
                  <a:lnTo>
                    <a:pt x="6235" y="4673"/>
                  </a:lnTo>
                  <a:lnTo>
                    <a:pt x="6032" y="6731"/>
                  </a:lnTo>
                  <a:lnTo>
                    <a:pt x="4838" y="9194"/>
                  </a:lnTo>
                  <a:lnTo>
                    <a:pt x="11054" y="9194"/>
                  </a:lnTo>
                  <a:lnTo>
                    <a:pt x="11188" y="8102"/>
                  </a:lnTo>
                  <a:lnTo>
                    <a:pt x="13220" y="3060"/>
                  </a:lnTo>
                  <a:lnTo>
                    <a:pt x="15316" y="0"/>
                  </a:lnTo>
                  <a:close/>
                </a:path>
                <a:path w="15875" h="18414">
                  <a:moveTo>
                    <a:pt x="4419" y="8915"/>
                  </a:moveTo>
                  <a:lnTo>
                    <a:pt x="4089" y="9080"/>
                  </a:lnTo>
                  <a:lnTo>
                    <a:pt x="4691" y="9080"/>
                  </a:lnTo>
                  <a:lnTo>
                    <a:pt x="4495" y="8928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/>
            <p:cNvSpPr/>
            <p:nvPr/>
          </p:nvSpPr>
          <p:spPr>
            <a:xfrm>
              <a:off x="2036683" y="2305118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4825" y="17513"/>
                  </a:moveTo>
                  <a:lnTo>
                    <a:pt x="6032" y="16840"/>
                  </a:lnTo>
                  <a:lnTo>
                    <a:pt x="6146" y="15379"/>
                  </a:lnTo>
                  <a:lnTo>
                    <a:pt x="6235" y="14376"/>
                  </a:lnTo>
                  <a:lnTo>
                    <a:pt x="5511" y="13449"/>
                  </a:lnTo>
                  <a:lnTo>
                    <a:pt x="5054" y="12954"/>
                  </a:lnTo>
                  <a:lnTo>
                    <a:pt x="4889" y="13157"/>
                  </a:lnTo>
                  <a:lnTo>
                    <a:pt x="4673" y="13233"/>
                  </a:lnTo>
                  <a:lnTo>
                    <a:pt x="4368" y="13055"/>
                  </a:lnTo>
                  <a:lnTo>
                    <a:pt x="3428" y="12077"/>
                  </a:lnTo>
                  <a:lnTo>
                    <a:pt x="2806" y="11544"/>
                  </a:lnTo>
                  <a:lnTo>
                    <a:pt x="2590" y="11201"/>
                  </a:lnTo>
                  <a:lnTo>
                    <a:pt x="2438" y="10972"/>
                  </a:lnTo>
                  <a:lnTo>
                    <a:pt x="2514" y="10731"/>
                  </a:lnTo>
                  <a:lnTo>
                    <a:pt x="1739" y="9893"/>
                  </a:lnTo>
                  <a:lnTo>
                    <a:pt x="0" y="7835"/>
                  </a:lnTo>
                  <a:lnTo>
                    <a:pt x="812" y="7315"/>
                  </a:lnTo>
                  <a:lnTo>
                    <a:pt x="1447" y="6921"/>
                  </a:lnTo>
                  <a:lnTo>
                    <a:pt x="3428" y="8496"/>
                  </a:lnTo>
                  <a:lnTo>
                    <a:pt x="4089" y="9080"/>
                  </a:lnTo>
                  <a:lnTo>
                    <a:pt x="4419" y="8915"/>
                  </a:lnTo>
                  <a:lnTo>
                    <a:pt x="4648" y="9042"/>
                  </a:lnTo>
                  <a:lnTo>
                    <a:pt x="4838" y="9194"/>
                  </a:lnTo>
                  <a:lnTo>
                    <a:pt x="5156" y="8585"/>
                  </a:lnTo>
                  <a:lnTo>
                    <a:pt x="6032" y="6731"/>
                  </a:lnTo>
                  <a:lnTo>
                    <a:pt x="6235" y="4673"/>
                  </a:lnTo>
                  <a:lnTo>
                    <a:pt x="13131" y="2603"/>
                  </a:lnTo>
                  <a:lnTo>
                    <a:pt x="15316" y="0"/>
                  </a:lnTo>
                  <a:lnTo>
                    <a:pt x="13220" y="3060"/>
                  </a:lnTo>
                  <a:lnTo>
                    <a:pt x="11188" y="8102"/>
                  </a:lnTo>
                  <a:lnTo>
                    <a:pt x="11036" y="9347"/>
                  </a:lnTo>
                  <a:lnTo>
                    <a:pt x="9245" y="9398"/>
                  </a:lnTo>
                  <a:lnTo>
                    <a:pt x="7162" y="9639"/>
                  </a:lnTo>
                  <a:lnTo>
                    <a:pt x="6311" y="10680"/>
                  </a:lnTo>
                  <a:lnTo>
                    <a:pt x="6413" y="10845"/>
                  </a:lnTo>
                  <a:lnTo>
                    <a:pt x="6476" y="10972"/>
                  </a:lnTo>
                  <a:lnTo>
                    <a:pt x="6553" y="11201"/>
                  </a:lnTo>
                  <a:lnTo>
                    <a:pt x="6476" y="11430"/>
                  </a:lnTo>
                  <a:lnTo>
                    <a:pt x="6349" y="11620"/>
                  </a:lnTo>
                  <a:lnTo>
                    <a:pt x="6629" y="11849"/>
                  </a:lnTo>
                  <a:lnTo>
                    <a:pt x="7442" y="12636"/>
                  </a:lnTo>
                  <a:lnTo>
                    <a:pt x="8534" y="12827"/>
                  </a:lnTo>
                  <a:lnTo>
                    <a:pt x="9842" y="13055"/>
                  </a:lnTo>
                  <a:lnTo>
                    <a:pt x="11036" y="11645"/>
                  </a:lnTo>
                  <a:lnTo>
                    <a:pt x="11226" y="12077"/>
                  </a:lnTo>
                  <a:lnTo>
                    <a:pt x="11277" y="12598"/>
                  </a:lnTo>
                  <a:lnTo>
                    <a:pt x="11277" y="13144"/>
                  </a:lnTo>
                  <a:lnTo>
                    <a:pt x="11277" y="15748"/>
                  </a:lnTo>
                  <a:lnTo>
                    <a:pt x="9182" y="17945"/>
                  </a:lnTo>
                  <a:lnTo>
                    <a:pt x="6603" y="17945"/>
                  </a:lnTo>
                  <a:lnTo>
                    <a:pt x="5918" y="17945"/>
                  </a:lnTo>
                  <a:lnTo>
                    <a:pt x="5295" y="17805"/>
                  </a:lnTo>
                  <a:lnTo>
                    <a:pt x="4749" y="175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/>
            <p:cNvSpPr/>
            <p:nvPr/>
          </p:nvSpPr>
          <p:spPr>
            <a:xfrm>
              <a:off x="2042181" y="230584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258" y="0"/>
                  </a:moveTo>
                  <a:lnTo>
                    <a:pt x="0" y="92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/>
            <p:cNvSpPr/>
            <p:nvPr/>
          </p:nvSpPr>
          <p:spPr>
            <a:xfrm>
              <a:off x="2043000" y="230983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711" y="4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/>
            <p:cNvSpPr/>
            <p:nvPr/>
          </p:nvSpPr>
          <p:spPr>
            <a:xfrm>
              <a:off x="2039646" y="231461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46" y="1485"/>
                  </a:moveTo>
                  <a:lnTo>
                    <a:pt x="2895" y="647"/>
                  </a:lnTo>
                  <a:lnTo>
                    <a:pt x="2260" y="0"/>
                  </a:lnTo>
                  <a:lnTo>
                    <a:pt x="1447" y="25"/>
                  </a:lnTo>
                  <a:lnTo>
                    <a:pt x="634" y="50"/>
                  </a:lnTo>
                  <a:lnTo>
                    <a:pt x="0" y="711"/>
                  </a:lnTo>
                  <a:lnTo>
                    <a:pt x="25" y="1549"/>
                  </a:lnTo>
                  <a:lnTo>
                    <a:pt x="63" y="2362"/>
                  </a:lnTo>
                  <a:lnTo>
                    <a:pt x="723" y="3022"/>
                  </a:lnTo>
                  <a:lnTo>
                    <a:pt x="1536" y="3009"/>
                  </a:lnTo>
                  <a:lnTo>
                    <a:pt x="2336" y="2920"/>
                  </a:lnTo>
                  <a:lnTo>
                    <a:pt x="2959" y="2285"/>
                  </a:lnTo>
                  <a:lnTo>
                    <a:pt x="2946" y="14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8" name="object 6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1776" y="2307446"/>
              <a:ext cx="80396" cy="103141"/>
            </a:xfrm>
            <a:prstGeom prst="rect">
              <a:avLst/>
            </a:prstGeom>
          </p:spPr>
        </p:pic>
        <p:sp>
          <p:nvSpPr>
            <p:cNvPr id="639" name="object 639"/>
            <p:cNvSpPr/>
            <p:nvPr/>
          </p:nvSpPr>
          <p:spPr>
            <a:xfrm>
              <a:off x="1973054" y="23651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44" y="0"/>
                  </a:moveTo>
                  <a:lnTo>
                    <a:pt x="88" y="0"/>
                  </a:lnTo>
                  <a:lnTo>
                    <a:pt x="0" y="152"/>
                  </a:lnTo>
                  <a:lnTo>
                    <a:pt x="0" y="304"/>
                  </a:lnTo>
                  <a:lnTo>
                    <a:pt x="0" y="444"/>
                  </a:lnTo>
                  <a:lnTo>
                    <a:pt x="444" y="546"/>
                  </a:lnTo>
                  <a:lnTo>
                    <a:pt x="584" y="444"/>
                  </a:lnTo>
                  <a:lnTo>
                    <a:pt x="584" y="15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704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/>
            <p:cNvSpPr/>
            <p:nvPr/>
          </p:nvSpPr>
          <p:spPr>
            <a:xfrm>
              <a:off x="1970396" y="2368768"/>
              <a:ext cx="11430" cy="2540"/>
            </a:xfrm>
            <a:custGeom>
              <a:avLst/>
              <a:gdLst/>
              <a:ahLst/>
              <a:cxnLst/>
              <a:rect l="l" t="t" r="r" b="b"/>
              <a:pathLst>
                <a:path w="11430" h="2539">
                  <a:moveTo>
                    <a:pt x="520" y="673"/>
                  </a:moveTo>
                  <a:lnTo>
                    <a:pt x="122" y="1244"/>
                  </a:lnTo>
                  <a:lnTo>
                    <a:pt x="0" y="1714"/>
                  </a:lnTo>
                  <a:lnTo>
                    <a:pt x="114" y="1943"/>
                  </a:lnTo>
                  <a:lnTo>
                    <a:pt x="419" y="2057"/>
                  </a:lnTo>
                  <a:lnTo>
                    <a:pt x="952" y="2159"/>
                  </a:lnTo>
                  <a:lnTo>
                    <a:pt x="1114" y="1943"/>
                  </a:lnTo>
                  <a:lnTo>
                    <a:pt x="1231" y="1536"/>
                  </a:lnTo>
                  <a:lnTo>
                    <a:pt x="2678" y="1536"/>
                  </a:lnTo>
                  <a:lnTo>
                    <a:pt x="2717" y="1257"/>
                  </a:lnTo>
                  <a:lnTo>
                    <a:pt x="4826" y="1257"/>
                  </a:lnTo>
                  <a:lnTo>
                    <a:pt x="4991" y="1092"/>
                  </a:lnTo>
                  <a:lnTo>
                    <a:pt x="6479" y="1092"/>
                  </a:lnTo>
                  <a:lnTo>
                    <a:pt x="723" y="990"/>
                  </a:lnTo>
                  <a:lnTo>
                    <a:pt x="520" y="673"/>
                  </a:lnTo>
                  <a:close/>
                </a:path>
                <a:path w="11430" h="2539">
                  <a:moveTo>
                    <a:pt x="2678" y="1536"/>
                  </a:moveTo>
                  <a:lnTo>
                    <a:pt x="1231" y="1536"/>
                  </a:lnTo>
                  <a:lnTo>
                    <a:pt x="1397" y="1714"/>
                  </a:lnTo>
                  <a:lnTo>
                    <a:pt x="1905" y="1752"/>
                  </a:lnTo>
                  <a:lnTo>
                    <a:pt x="2133" y="1752"/>
                  </a:lnTo>
                  <a:lnTo>
                    <a:pt x="2527" y="1790"/>
                  </a:lnTo>
                  <a:lnTo>
                    <a:pt x="2678" y="1536"/>
                  </a:lnTo>
                  <a:close/>
                </a:path>
                <a:path w="11430" h="2539">
                  <a:moveTo>
                    <a:pt x="4826" y="1257"/>
                  </a:moveTo>
                  <a:lnTo>
                    <a:pt x="2717" y="1257"/>
                  </a:lnTo>
                  <a:lnTo>
                    <a:pt x="2984" y="1612"/>
                  </a:lnTo>
                  <a:lnTo>
                    <a:pt x="3162" y="1651"/>
                  </a:lnTo>
                  <a:lnTo>
                    <a:pt x="3594" y="1536"/>
                  </a:lnTo>
                  <a:lnTo>
                    <a:pt x="4102" y="1536"/>
                  </a:lnTo>
                  <a:lnTo>
                    <a:pt x="4648" y="1435"/>
                  </a:lnTo>
                  <a:lnTo>
                    <a:pt x="4826" y="1257"/>
                  </a:lnTo>
                  <a:close/>
                </a:path>
                <a:path w="11430" h="2539">
                  <a:moveTo>
                    <a:pt x="8496" y="1092"/>
                  </a:moveTo>
                  <a:lnTo>
                    <a:pt x="7124" y="1092"/>
                  </a:lnTo>
                  <a:lnTo>
                    <a:pt x="7581" y="1320"/>
                  </a:lnTo>
                  <a:lnTo>
                    <a:pt x="7899" y="1422"/>
                  </a:lnTo>
                  <a:lnTo>
                    <a:pt x="8496" y="1092"/>
                  </a:lnTo>
                  <a:close/>
                </a:path>
                <a:path w="11430" h="2539">
                  <a:moveTo>
                    <a:pt x="6479" y="1092"/>
                  </a:moveTo>
                  <a:lnTo>
                    <a:pt x="4991" y="1092"/>
                  </a:lnTo>
                  <a:lnTo>
                    <a:pt x="5164" y="1320"/>
                  </a:lnTo>
                  <a:lnTo>
                    <a:pt x="5308" y="1409"/>
                  </a:lnTo>
                  <a:lnTo>
                    <a:pt x="5740" y="1409"/>
                  </a:lnTo>
                  <a:lnTo>
                    <a:pt x="6210" y="1308"/>
                  </a:lnTo>
                  <a:lnTo>
                    <a:pt x="6479" y="1092"/>
                  </a:lnTo>
                  <a:close/>
                </a:path>
                <a:path w="11430" h="2539">
                  <a:moveTo>
                    <a:pt x="9258" y="1092"/>
                  </a:moveTo>
                  <a:lnTo>
                    <a:pt x="8496" y="1092"/>
                  </a:lnTo>
                  <a:lnTo>
                    <a:pt x="9004" y="1257"/>
                  </a:lnTo>
                  <a:lnTo>
                    <a:pt x="9169" y="1193"/>
                  </a:lnTo>
                  <a:close/>
                </a:path>
                <a:path w="11430" h="2539">
                  <a:moveTo>
                    <a:pt x="1397" y="571"/>
                  </a:moveTo>
                  <a:lnTo>
                    <a:pt x="1003" y="965"/>
                  </a:lnTo>
                  <a:lnTo>
                    <a:pt x="723" y="990"/>
                  </a:lnTo>
                  <a:lnTo>
                    <a:pt x="6718" y="990"/>
                  </a:lnTo>
                  <a:lnTo>
                    <a:pt x="6819" y="1143"/>
                  </a:lnTo>
                  <a:lnTo>
                    <a:pt x="7124" y="1092"/>
                  </a:lnTo>
                  <a:lnTo>
                    <a:pt x="9258" y="1092"/>
                  </a:lnTo>
                  <a:lnTo>
                    <a:pt x="9931" y="965"/>
                  </a:lnTo>
                  <a:lnTo>
                    <a:pt x="10134" y="914"/>
                  </a:lnTo>
                  <a:lnTo>
                    <a:pt x="2159" y="914"/>
                  </a:lnTo>
                  <a:lnTo>
                    <a:pt x="1828" y="889"/>
                  </a:lnTo>
                  <a:lnTo>
                    <a:pt x="1397" y="571"/>
                  </a:lnTo>
                  <a:close/>
                </a:path>
                <a:path w="11430" h="2539">
                  <a:moveTo>
                    <a:pt x="9931" y="965"/>
                  </a:moveTo>
                  <a:lnTo>
                    <a:pt x="9347" y="965"/>
                  </a:lnTo>
                  <a:lnTo>
                    <a:pt x="9588" y="1104"/>
                  </a:lnTo>
                  <a:lnTo>
                    <a:pt x="9931" y="965"/>
                  </a:lnTo>
                  <a:close/>
                </a:path>
                <a:path w="11430" h="2539">
                  <a:moveTo>
                    <a:pt x="2413" y="571"/>
                  </a:moveTo>
                  <a:lnTo>
                    <a:pt x="2159" y="914"/>
                  </a:lnTo>
                  <a:lnTo>
                    <a:pt x="10134" y="914"/>
                  </a:lnTo>
                  <a:lnTo>
                    <a:pt x="10553" y="889"/>
                  </a:lnTo>
                  <a:lnTo>
                    <a:pt x="3111" y="889"/>
                  </a:lnTo>
                  <a:lnTo>
                    <a:pt x="2908" y="774"/>
                  </a:lnTo>
                  <a:lnTo>
                    <a:pt x="2413" y="571"/>
                  </a:lnTo>
                  <a:close/>
                </a:path>
                <a:path w="11430" h="2539">
                  <a:moveTo>
                    <a:pt x="4051" y="495"/>
                  </a:moveTo>
                  <a:lnTo>
                    <a:pt x="3721" y="558"/>
                  </a:lnTo>
                  <a:lnTo>
                    <a:pt x="3467" y="571"/>
                  </a:lnTo>
                  <a:lnTo>
                    <a:pt x="3238" y="609"/>
                  </a:lnTo>
                  <a:lnTo>
                    <a:pt x="3111" y="889"/>
                  </a:lnTo>
                  <a:lnTo>
                    <a:pt x="10553" y="889"/>
                  </a:lnTo>
                  <a:lnTo>
                    <a:pt x="10617" y="673"/>
                  </a:lnTo>
                  <a:lnTo>
                    <a:pt x="4330" y="609"/>
                  </a:lnTo>
                  <a:lnTo>
                    <a:pt x="4051" y="495"/>
                  </a:lnTo>
                  <a:close/>
                </a:path>
                <a:path w="11430" h="2539">
                  <a:moveTo>
                    <a:pt x="4991" y="76"/>
                  </a:moveTo>
                  <a:lnTo>
                    <a:pt x="4330" y="609"/>
                  </a:lnTo>
                  <a:lnTo>
                    <a:pt x="10712" y="609"/>
                  </a:lnTo>
                  <a:lnTo>
                    <a:pt x="9156" y="558"/>
                  </a:lnTo>
                  <a:lnTo>
                    <a:pt x="9050" y="381"/>
                  </a:lnTo>
                  <a:lnTo>
                    <a:pt x="5599" y="368"/>
                  </a:lnTo>
                  <a:lnTo>
                    <a:pt x="4991" y="76"/>
                  </a:lnTo>
                  <a:close/>
                </a:path>
                <a:path w="11430" h="2539">
                  <a:moveTo>
                    <a:pt x="9309" y="368"/>
                  </a:moveTo>
                  <a:lnTo>
                    <a:pt x="9156" y="558"/>
                  </a:lnTo>
                  <a:lnTo>
                    <a:pt x="10788" y="558"/>
                  </a:lnTo>
                  <a:lnTo>
                    <a:pt x="10815" y="381"/>
                  </a:lnTo>
                  <a:lnTo>
                    <a:pt x="9309" y="368"/>
                  </a:lnTo>
                  <a:close/>
                </a:path>
                <a:path w="11430" h="2539">
                  <a:moveTo>
                    <a:pt x="7124" y="0"/>
                  </a:moveTo>
                  <a:lnTo>
                    <a:pt x="6210" y="0"/>
                  </a:lnTo>
                  <a:lnTo>
                    <a:pt x="5626" y="381"/>
                  </a:lnTo>
                  <a:lnTo>
                    <a:pt x="8242" y="381"/>
                  </a:lnTo>
                  <a:lnTo>
                    <a:pt x="7581" y="368"/>
                  </a:lnTo>
                  <a:lnTo>
                    <a:pt x="7124" y="0"/>
                  </a:lnTo>
                  <a:close/>
                </a:path>
                <a:path w="11430" h="2539">
                  <a:moveTo>
                    <a:pt x="8623" y="203"/>
                  </a:moveTo>
                  <a:lnTo>
                    <a:pt x="8242" y="381"/>
                  </a:lnTo>
                  <a:lnTo>
                    <a:pt x="9050" y="381"/>
                  </a:lnTo>
                  <a:lnTo>
                    <a:pt x="8966" y="241"/>
                  </a:lnTo>
                  <a:lnTo>
                    <a:pt x="8623" y="203"/>
                  </a:lnTo>
                  <a:close/>
                </a:path>
                <a:path w="11430" h="2539">
                  <a:moveTo>
                    <a:pt x="10274" y="76"/>
                  </a:moveTo>
                  <a:lnTo>
                    <a:pt x="9906" y="76"/>
                  </a:lnTo>
                  <a:lnTo>
                    <a:pt x="9474" y="381"/>
                  </a:lnTo>
                  <a:lnTo>
                    <a:pt x="10815" y="381"/>
                  </a:lnTo>
                  <a:lnTo>
                    <a:pt x="10731" y="241"/>
                  </a:lnTo>
                  <a:lnTo>
                    <a:pt x="10274" y="76"/>
                  </a:lnTo>
                  <a:close/>
                </a:path>
                <a:path w="11430" h="2539">
                  <a:moveTo>
                    <a:pt x="7950" y="203"/>
                  </a:moveTo>
                  <a:lnTo>
                    <a:pt x="7785" y="368"/>
                  </a:lnTo>
                  <a:lnTo>
                    <a:pt x="8221" y="368"/>
                  </a:lnTo>
                  <a:lnTo>
                    <a:pt x="7950" y="2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/>
            <p:cNvSpPr/>
            <p:nvPr/>
          </p:nvSpPr>
          <p:spPr>
            <a:xfrm>
              <a:off x="1970396" y="2368768"/>
              <a:ext cx="11430" cy="2540"/>
            </a:xfrm>
            <a:custGeom>
              <a:avLst/>
              <a:gdLst/>
              <a:ahLst/>
              <a:cxnLst/>
              <a:rect l="l" t="t" r="r" b="b"/>
              <a:pathLst>
                <a:path w="11430" h="2539">
                  <a:moveTo>
                    <a:pt x="520" y="673"/>
                  </a:moveTo>
                  <a:lnTo>
                    <a:pt x="122" y="1244"/>
                  </a:lnTo>
                  <a:lnTo>
                    <a:pt x="0" y="1714"/>
                  </a:lnTo>
                  <a:lnTo>
                    <a:pt x="114" y="1943"/>
                  </a:lnTo>
                  <a:lnTo>
                    <a:pt x="419" y="2057"/>
                  </a:lnTo>
                  <a:lnTo>
                    <a:pt x="952" y="2159"/>
                  </a:lnTo>
                  <a:lnTo>
                    <a:pt x="1114" y="1943"/>
                  </a:lnTo>
                  <a:lnTo>
                    <a:pt x="1231" y="1536"/>
                  </a:lnTo>
                  <a:lnTo>
                    <a:pt x="2678" y="1536"/>
                  </a:lnTo>
                  <a:lnTo>
                    <a:pt x="2717" y="1257"/>
                  </a:lnTo>
                  <a:lnTo>
                    <a:pt x="4826" y="1257"/>
                  </a:lnTo>
                  <a:lnTo>
                    <a:pt x="4991" y="1092"/>
                  </a:lnTo>
                  <a:lnTo>
                    <a:pt x="6479" y="1092"/>
                  </a:lnTo>
                  <a:lnTo>
                    <a:pt x="723" y="990"/>
                  </a:lnTo>
                  <a:lnTo>
                    <a:pt x="520" y="673"/>
                  </a:lnTo>
                  <a:close/>
                </a:path>
                <a:path w="11430" h="2539">
                  <a:moveTo>
                    <a:pt x="2678" y="1536"/>
                  </a:moveTo>
                  <a:lnTo>
                    <a:pt x="1231" y="1536"/>
                  </a:lnTo>
                  <a:lnTo>
                    <a:pt x="1397" y="1714"/>
                  </a:lnTo>
                  <a:lnTo>
                    <a:pt x="1905" y="1752"/>
                  </a:lnTo>
                  <a:lnTo>
                    <a:pt x="2133" y="1752"/>
                  </a:lnTo>
                  <a:lnTo>
                    <a:pt x="2527" y="1790"/>
                  </a:lnTo>
                  <a:lnTo>
                    <a:pt x="2678" y="1536"/>
                  </a:lnTo>
                  <a:close/>
                </a:path>
                <a:path w="11430" h="2539">
                  <a:moveTo>
                    <a:pt x="4826" y="1257"/>
                  </a:moveTo>
                  <a:lnTo>
                    <a:pt x="2717" y="1257"/>
                  </a:lnTo>
                  <a:lnTo>
                    <a:pt x="2984" y="1612"/>
                  </a:lnTo>
                  <a:lnTo>
                    <a:pt x="3162" y="1651"/>
                  </a:lnTo>
                  <a:lnTo>
                    <a:pt x="3594" y="1536"/>
                  </a:lnTo>
                  <a:lnTo>
                    <a:pt x="4102" y="1536"/>
                  </a:lnTo>
                  <a:lnTo>
                    <a:pt x="4648" y="1435"/>
                  </a:lnTo>
                  <a:lnTo>
                    <a:pt x="4826" y="1257"/>
                  </a:lnTo>
                  <a:close/>
                </a:path>
                <a:path w="11430" h="2539">
                  <a:moveTo>
                    <a:pt x="8496" y="1092"/>
                  </a:moveTo>
                  <a:lnTo>
                    <a:pt x="7124" y="1092"/>
                  </a:lnTo>
                  <a:lnTo>
                    <a:pt x="7581" y="1320"/>
                  </a:lnTo>
                  <a:lnTo>
                    <a:pt x="7899" y="1422"/>
                  </a:lnTo>
                  <a:lnTo>
                    <a:pt x="8496" y="1092"/>
                  </a:lnTo>
                  <a:close/>
                </a:path>
                <a:path w="11430" h="2539">
                  <a:moveTo>
                    <a:pt x="6479" y="1092"/>
                  </a:moveTo>
                  <a:lnTo>
                    <a:pt x="4991" y="1092"/>
                  </a:lnTo>
                  <a:lnTo>
                    <a:pt x="5164" y="1320"/>
                  </a:lnTo>
                  <a:lnTo>
                    <a:pt x="5308" y="1409"/>
                  </a:lnTo>
                  <a:lnTo>
                    <a:pt x="5740" y="1409"/>
                  </a:lnTo>
                  <a:lnTo>
                    <a:pt x="6210" y="1308"/>
                  </a:lnTo>
                  <a:lnTo>
                    <a:pt x="6479" y="1092"/>
                  </a:lnTo>
                  <a:close/>
                </a:path>
                <a:path w="11430" h="2539">
                  <a:moveTo>
                    <a:pt x="9258" y="1092"/>
                  </a:moveTo>
                  <a:lnTo>
                    <a:pt x="8496" y="1092"/>
                  </a:lnTo>
                  <a:lnTo>
                    <a:pt x="9004" y="1257"/>
                  </a:lnTo>
                  <a:lnTo>
                    <a:pt x="9169" y="1193"/>
                  </a:lnTo>
                  <a:close/>
                </a:path>
                <a:path w="11430" h="2539">
                  <a:moveTo>
                    <a:pt x="1397" y="571"/>
                  </a:moveTo>
                  <a:lnTo>
                    <a:pt x="1003" y="965"/>
                  </a:lnTo>
                  <a:lnTo>
                    <a:pt x="723" y="990"/>
                  </a:lnTo>
                  <a:lnTo>
                    <a:pt x="6718" y="990"/>
                  </a:lnTo>
                  <a:lnTo>
                    <a:pt x="6819" y="1143"/>
                  </a:lnTo>
                  <a:lnTo>
                    <a:pt x="7124" y="1092"/>
                  </a:lnTo>
                  <a:lnTo>
                    <a:pt x="9258" y="1092"/>
                  </a:lnTo>
                  <a:lnTo>
                    <a:pt x="9931" y="965"/>
                  </a:lnTo>
                  <a:lnTo>
                    <a:pt x="10134" y="914"/>
                  </a:lnTo>
                  <a:lnTo>
                    <a:pt x="2159" y="914"/>
                  </a:lnTo>
                  <a:lnTo>
                    <a:pt x="1828" y="889"/>
                  </a:lnTo>
                  <a:lnTo>
                    <a:pt x="1397" y="571"/>
                  </a:lnTo>
                  <a:close/>
                </a:path>
                <a:path w="11430" h="2539">
                  <a:moveTo>
                    <a:pt x="9931" y="965"/>
                  </a:moveTo>
                  <a:lnTo>
                    <a:pt x="9347" y="965"/>
                  </a:lnTo>
                  <a:lnTo>
                    <a:pt x="9588" y="1104"/>
                  </a:lnTo>
                  <a:lnTo>
                    <a:pt x="9931" y="965"/>
                  </a:lnTo>
                  <a:close/>
                </a:path>
                <a:path w="11430" h="2539">
                  <a:moveTo>
                    <a:pt x="2413" y="571"/>
                  </a:moveTo>
                  <a:lnTo>
                    <a:pt x="2159" y="914"/>
                  </a:lnTo>
                  <a:lnTo>
                    <a:pt x="10134" y="914"/>
                  </a:lnTo>
                  <a:lnTo>
                    <a:pt x="10553" y="889"/>
                  </a:lnTo>
                  <a:lnTo>
                    <a:pt x="3111" y="889"/>
                  </a:lnTo>
                  <a:lnTo>
                    <a:pt x="2908" y="774"/>
                  </a:lnTo>
                  <a:lnTo>
                    <a:pt x="2413" y="571"/>
                  </a:lnTo>
                  <a:close/>
                </a:path>
                <a:path w="11430" h="2539">
                  <a:moveTo>
                    <a:pt x="4051" y="495"/>
                  </a:moveTo>
                  <a:lnTo>
                    <a:pt x="3721" y="558"/>
                  </a:lnTo>
                  <a:lnTo>
                    <a:pt x="3467" y="571"/>
                  </a:lnTo>
                  <a:lnTo>
                    <a:pt x="3238" y="609"/>
                  </a:lnTo>
                  <a:lnTo>
                    <a:pt x="3111" y="889"/>
                  </a:lnTo>
                  <a:lnTo>
                    <a:pt x="10553" y="889"/>
                  </a:lnTo>
                  <a:lnTo>
                    <a:pt x="10617" y="673"/>
                  </a:lnTo>
                  <a:lnTo>
                    <a:pt x="4330" y="609"/>
                  </a:lnTo>
                  <a:lnTo>
                    <a:pt x="4051" y="495"/>
                  </a:lnTo>
                  <a:close/>
                </a:path>
                <a:path w="11430" h="2539">
                  <a:moveTo>
                    <a:pt x="4991" y="76"/>
                  </a:moveTo>
                  <a:lnTo>
                    <a:pt x="4330" y="609"/>
                  </a:lnTo>
                  <a:lnTo>
                    <a:pt x="10712" y="609"/>
                  </a:lnTo>
                  <a:lnTo>
                    <a:pt x="9156" y="558"/>
                  </a:lnTo>
                  <a:lnTo>
                    <a:pt x="9050" y="381"/>
                  </a:lnTo>
                  <a:lnTo>
                    <a:pt x="5599" y="368"/>
                  </a:lnTo>
                  <a:lnTo>
                    <a:pt x="4991" y="76"/>
                  </a:lnTo>
                  <a:close/>
                </a:path>
                <a:path w="11430" h="2539">
                  <a:moveTo>
                    <a:pt x="9309" y="368"/>
                  </a:moveTo>
                  <a:lnTo>
                    <a:pt x="9156" y="558"/>
                  </a:lnTo>
                  <a:lnTo>
                    <a:pt x="10788" y="558"/>
                  </a:lnTo>
                  <a:lnTo>
                    <a:pt x="10815" y="381"/>
                  </a:lnTo>
                  <a:lnTo>
                    <a:pt x="9309" y="368"/>
                  </a:lnTo>
                  <a:close/>
                </a:path>
                <a:path w="11430" h="2539">
                  <a:moveTo>
                    <a:pt x="7124" y="0"/>
                  </a:moveTo>
                  <a:lnTo>
                    <a:pt x="6210" y="0"/>
                  </a:lnTo>
                  <a:lnTo>
                    <a:pt x="5626" y="381"/>
                  </a:lnTo>
                  <a:lnTo>
                    <a:pt x="8242" y="381"/>
                  </a:lnTo>
                  <a:lnTo>
                    <a:pt x="7581" y="368"/>
                  </a:lnTo>
                  <a:lnTo>
                    <a:pt x="7124" y="0"/>
                  </a:lnTo>
                  <a:close/>
                </a:path>
                <a:path w="11430" h="2539">
                  <a:moveTo>
                    <a:pt x="8623" y="203"/>
                  </a:moveTo>
                  <a:lnTo>
                    <a:pt x="8242" y="381"/>
                  </a:lnTo>
                  <a:lnTo>
                    <a:pt x="9050" y="381"/>
                  </a:lnTo>
                  <a:lnTo>
                    <a:pt x="8966" y="241"/>
                  </a:lnTo>
                  <a:lnTo>
                    <a:pt x="8623" y="203"/>
                  </a:lnTo>
                  <a:close/>
                </a:path>
                <a:path w="11430" h="2539">
                  <a:moveTo>
                    <a:pt x="10274" y="76"/>
                  </a:moveTo>
                  <a:lnTo>
                    <a:pt x="9906" y="76"/>
                  </a:lnTo>
                  <a:lnTo>
                    <a:pt x="9474" y="381"/>
                  </a:lnTo>
                  <a:lnTo>
                    <a:pt x="10815" y="381"/>
                  </a:lnTo>
                  <a:lnTo>
                    <a:pt x="10731" y="241"/>
                  </a:lnTo>
                  <a:lnTo>
                    <a:pt x="10274" y="76"/>
                  </a:lnTo>
                  <a:close/>
                </a:path>
                <a:path w="11430" h="2539">
                  <a:moveTo>
                    <a:pt x="7950" y="203"/>
                  </a:moveTo>
                  <a:lnTo>
                    <a:pt x="7785" y="368"/>
                  </a:lnTo>
                  <a:lnTo>
                    <a:pt x="8221" y="368"/>
                  </a:lnTo>
                  <a:lnTo>
                    <a:pt x="7950" y="203"/>
                  </a:lnTo>
                  <a:close/>
                </a:path>
              </a:pathLst>
            </a:custGeom>
            <a:solidFill>
              <a:srgbClr val="736564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/>
            <p:cNvSpPr/>
            <p:nvPr/>
          </p:nvSpPr>
          <p:spPr>
            <a:xfrm>
              <a:off x="1969582" y="236582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4483" y="1168"/>
                  </a:moveTo>
                  <a:lnTo>
                    <a:pt x="3200" y="1168"/>
                  </a:lnTo>
                  <a:lnTo>
                    <a:pt x="3340" y="1473"/>
                  </a:lnTo>
                  <a:lnTo>
                    <a:pt x="4152" y="1498"/>
                  </a:lnTo>
                  <a:lnTo>
                    <a:pt x="4368" y="1244"/>
                  </a:lnTo>
                  <a:close/>
                </a:path>
                <a:path w="7619" h="1905">
                  <a:moveTo>
                    <a:pt x="4765" y="1168"/>
                  </a:moveTo>
                  <a:lnTo>
                    <a:pt x="4483" y="1168"/>
                  </a:lnTo>
                  <a:lnTo>
                    <a:pt x="4673" y="1193"/>
                  </a:lnTo>
                  <a:close/>
                </a:path>
                <a:path w="7619" h="1905">
                  <a:moveTo>
                    <a:pt x="5232" y="1168"/>
                  </a:moveTo>
                  <a:lnTo>
                    <a:pt x="5003" y="1168"/>
                  </a:lnTo>
                  <a:lnTo>
                    <a:pt x="5219" y="1244"/>
                  </a:lnTo>
                  <a:close/>
                </a:path>
                <a:path w="7619" h="1905">
                  <a:moveTo>
                    <a:pt x="2463" y="1117"/>
                  </a:moveTo>
                  <a:lnTo>
                    <a:pt x="2209" y="1117"/>
                  </a:lnTo>
                  <a:lnTo>
                    <a:pt x="2463" y="1117"/>
                  </a:lnTo>
                  <a:close/>
                </a:path>
                <a:path w="7619" h="1905">
                  <a:moveTo>
                    <a:pt x="2654" y="1079"/>
                  </a:moveTo>
                  <a:lnTo>
                    <a:pt x="1917" y="1079"/>
                  </a:lnTo>
                  <a:lnTo>
                    <a:pt x="2463" y="1117"/>
                  </a:lnTo>
                  <a:lnTo>
                    <a:pt x="2654" y="1079"/>
                  </a:lnTo>
                  <a:close/>
                </a:path>
                <a:path w="7619" h="1905">
                  <a:moveTo>
                    <a:pt x="5664" y="1079"/>
                  </a:moveTo>
                  <a:lnTo>
                    <a:pt x="2692" y="1079"/>
                  </a:lnTo>
                  <a:lnTo>
                    <a:pt x="2755" y="1231"/>
                  </a:lnTo>
                  <a:lnTo>
                    <a:pt x="4765" y="1168"/>
                  </a:lnTo>
                  <a:lnTo>
                    <a:pt x="5673" y="1117"/>
                  </a:lnTo>
                  <a:close/>
                </a:path>
                <a:path w="7619" h="1905">
                  <a:moveTo>
                    <a:pt x="2984" y="1168"/>
                  </a:moveTo>
                  <a:close/>
                </a:path>
                <a:path w="7619" h="1905">
                  <a:moveTo>
                    <a:pt x="3175" y="1168"/>
                  </a:moveTo>
                  <a:lnTo>
                    <a:pt x="2984" y="1168"/>
                  </a:lnTo>
                  <a:lnTo>
                    <a:pt x="3136" y="1231"/>
                  </a:lnTo>
                  <a:close/>
                </a:path>
                <a:path w="7619" h="1905">
                  <a:moveTo>
                    <a:pt x="4728" y="1193"/>
                  </a:moveTo>
                  <a:close/>
                </a:path>
                <a:path w="7619" h="1905">
                  <a:moveTo>
                    <a:pt x="5673" y="1117"/>
                  </a:moveTo>
                  <a:lnTo>
                    <a:pt x="4838" y="1117"/>
                  </a:lnTo>
                  <a:lnTo>
                    <a:pt x="5003" y="1168"/>
                  </a:lnTo>
                  <a:lnTo>
                    <a:pt x="5686" y="1168"/>
                  </a:lnTo>
                  <a:close/>
                </a:path>
                <a:path w="7619" h="1905">
                  <a:moveTo>
                    <a:pt x="5499" y="1168"/>
                  </a:moveTo>
                  <a:lnTo>
                    <a:pt x="5295" y="1168"/>
                  </a:lnTo>
                  <a:lnTo>
                    <a:pt x="5461" y="1231"/>
                  </a:lnTo>
                  <a:close/>
                </a:path>
                <a:path w="7619" h="1905">
                  <a:moveTo>
                    <a:pt x="5686" y="1168"/>
                  </a:moveTo>
                  <a:lnTo>
                    <a:pt x="5499" y="1168"/>
                  </a:lnTo>
                  <a:lnTo>
                    <a:pt x="5702" y="1231"/>
                  </a:lnTo>
                  <a:close/>
                </a:path>
                <a:path w="7619" h="1905">
                  <a:moveTo>
                    <a:pt x="2209" y="1117"/>
                  </a:moveTo>
                  <a:lnTo>
                    <a:pt x="2044" y="1117"/>
                  </a:lnTo>
                  <a:lnTo>
                    <a:pt x="2209" y="1117"/>
                  </a:lnTo>
                  <a:close/>
                </a:path>
                <a:path w="7619" h="1905">
                  <a:moveTo>
                    <a:pt x="5956" y="1003"/>
                  </a:moveTo>
                  <a:lnTo>
                    <a:pt x="1765" y="1003"/>
                  </a:lnTo>
                  <a:lnTo>
                    <a:pt x="5664" y="1079"/>
                  </a:lnTo>
                  <a:lnTo>
                    <a:pt x="5829" y="1117"/>
                  </a:lnTo>
                  <a:lnTo>
                    <a:pt x="5969" y="1054"/>
                  </a:lnTo>
                  <a:close/>
                </a:path>
                <a:path w="7619" h="1905">
                  <a:moveTo>
                    <a:pt x="6140" y="927"/>
                  </a:moveTo>
                  <a:lnTo>
                    <a:pt x="1600" y="927"/>
                  </a:lnTo>
                  <a:lnTo>
                    <a:pt x="6197" y="1003"/>
                  </a:lnTo>
                  <a:close/>
                </a:path>
                <a:path w="7619" h="1905">
                  <a:moveTo>
                    <a:pt x="6121" y="901"/>
                  </a:moveTo>
                  <a:lnTo>
                    <a:pt x="1397" y="901"/>
                  </a:lnTo>
                  <a:lnTo>
                    <a:pt x="1270" y="977"/>
                  </a:lnTo>
                  <a:lnTo>
                    <a:pt x="1460" y="977"/>
                  </a:lnTo>
                  <a:lnTo>
                    <a:pt x="1600" y="927"/>
                  </a:lnTo>
                  <a:lnTo>
                    <a:pt x="6140" y="927"/>
                  </a:lnTo>
                  <a:close/>
                </a:path>
                <a:path w="7619" h="1905">
                  <a:moveTo>
                    <a:pt x="6489" y="901"/>
                  </a:moveTo>
                  <a:lnTo>
                    <a:pt x="6121" y="901"/>
                  </a:lnTo>
                  <a:lnTo>
                    <a:pt x="6311" y="927"/>
                  </a:lnTo>
                  <a:lnTo>
                    <a:pt x="6489" y="927"/>
                  </a:lnTo>
                  <a:close/>
                </a:path>
                <a:path w="7619" h="1905">
                  <a:moveTo>
                    <a:pt x="6705" y="825"/>
                  </a:moveTo>
                  <a:lnTo>
                    <a:pt x="1041" y="825"/>
                  </a:lnTo>
                  <a:lnTo>
                    <a:pt x="6794" y="901"/>
                  </a:lnTo>
                  <a:close/>
                </a:path>
                <a:path w="7619" h="1905">
                  <a:moveTo>
                    <a:pt x="6565" y="558"/>
                  </a:moveTo>
                  <a:lnTo>
                    <a:pt x="622" y="558"/>
                  </a:lnTo>
                  <a:lnTo>
                    <a:pt x="63" y="660"/>
                  </a:lnTo>
                  <a:lnTo>
                    <a:pt x="6845" y="673"/>
                  </a:lnTo>
                  <a:lnTo>
                    <a:pt x="7302" y="850"/>
                  </a:lnTo>
                  <a:lnTo>
                    <a:pt x="7493" y="711"/>
                  </a:lnTo>
                  <a:lnTo>
                    <a:pt x="7251" y="711"/>
                  </a:lnTo>
                  <a:lnTo>
                    <a:pt x="6565" y="558"/>
                  </a:lnTo>
                  <a:close/>
                </a:path>
                <a:path w="7619" h="1905">
                  <a:moveTo>
                    <a:pt x="6845" y="673"/>
                  </a:moveTo>
                  <a:lnTo>
                    <a:pt x="711" y="673"/>
                  </a:lnTo>
                  <a:lnTo>
                    <a:pt x="508" y="761"/>
                  </a:lnTo>
                  <a:lnTo>
                    <a:pt x="812" y="761"/>
                  </a:lnTo>
                  <a:lnTo>
                    <a:pt x="6972" y="825"/>
                  </a:lnTo>
                  <a:lnTo>
                    <a:pt x="6845" y="673"/>
                  </a:lnTo>
                  <a:close/>
                </a:path>
                <a:path w="7619" h="1905">
                  <a:moveTo>
                    <a:pt x="3276" y="355"/>
                  </a:moveTo>
                  <a:lnTo>
                    <a:pt x="1397" y="355"/>
                  </a:lnTo>
                  <a:lnTo>
                    <a:pt x="990" y="469"/>
                  </a:lnTo>
                  <a:lnTo>
                    <a:pt x="762" y="558"/>
                  </a:lnTo>
                  <a:lnTo>
                    <a:pt x="6489" y="558"/>
                  </a:lnTo>
                  <a:lnTo>
                    <a:pt x="6197" y="469"/>
                  </a:lnTo>
                  <a:lnTo>
                    <a:pt x="3479" y="419"/>
                  </a:lnTo>
                  <a:lnTo>
                    <a:pt x="3276" y="355"/>
                  </a:lnTo>
                  <a:close/>
                </a:path>
                <a:path w="7619" h="1905">
                  <a:moveTo>
                    <a:pt x="3797" y="266"/>
                  </a:moveTo>
                  <a:lnTo>
                    <a:pt x="3479" y="419"/>
                  </a:lnTo>
                  <a:lnTo>
                    <a:pt x="4076" y="419"/>
                  </a:lnTo>
                  <a:lnTo>
                    <a:pt x="3797" y="266"/>
                  </a:lnTo>
                  <a:close/>
                </a:path>
                <a:path w="7619" h="1905">
                  <a:moveTo>
                    <a:pt x="4838" y="0"/>
                  </a:moveTo>
                  <a:lnTo>
                    <a:pt x="4687" y="88"/>
                  </a:lnTo>
                  <a:lnTo>
                    <a:pt x="4445" y="203"/>
                  </a:lnTo>
                  <a:lnTo>
                    <a:pt x="4279" y="355"/>
                  </a:lnTo>
                  <a:lnTo>
                    <a:pt x="4127" y="419"/>
                  </a:lnTo>
                  <a:lnTo>
                    <a:pt x="6092" y="419"/>
                  </a:lnTo>
                  <a:lnTo>
                    <a:pt x="5881" y="317"/>
                  </a:lnTo>
                  <a:lnTo>
                    <a:pt x="5422" y="126"/>
                  </a:lnTo>
                  <a:lnTo>
                    <a:pt x="5143" y="88"/>
                  </a:lnTo>
                  <a:lnTo>
                    <a:pt x="4838" y="0"/>
                  </a:lnTo>
                  <a:close/>
                </a:path>
                <a:path w="7619" h="1905">
                  <a:moveTo>
                    <a:pt x="2870" y="0"/>
                  </a:moveTo>
                  <a:lnTo>
                    <a:pt x="2641" y="0"/>
                  </a:lnTo>
                  <a:lnTo>
                    <a:pt x="2374" y="38"/>
                  </a:lnTo>
                  <a:lnTo>
                    <a:pt x="2209" y="88"/>
                  </a:lnTo>
                  <a:lnTo>
                    <a:pt x="1917" y="203"/>
                  </a:lnTo>
                  <a:lnTo>
                    <a:pt x="1564" y="317"/>
                  </a:lnTo>
                  <a:lnTo>
                    <a:pt x="1435" y="355"/>
                  </a:lnTo>
                  <a:lnTo>
                    <a:pt x="3175" y="355"/>
                  </a:lnTo>
                  <a:lnTo>
                    <a:pt x="3009" y="266"/>
                  </a:lnTo>
                  <a:lnTo>
                    <a:pt x="2870" y="0"/>
                  </a:lnTo>
                  <a:close/>
                </a:path>
                <a:path w="7619" h="1905">
                  <a:moveTo>
                    <a:pt x="4279" y="317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/>
            <p:cNvSpPr/>
            <p:nvPr/>
          </p:nvSpPr>
          <p:spPr>
            <a:xfrm>
              <a:off x="1969582" y="236582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5168" y="1231"/>
                  </a:moveTo>
                  <a:lnTo>
                    <a:pt x="5295" y="1168"/>
                  </a:lnTo>
                  <a:lnTo>
                    <a:pt x="5461" y="1231"/>
                  </a:lnTo>
                  <a:lnTo>
                    <a:pt x="5702" y="1231"/>
                  </a:lnTo>
                  <a:lnTo>
                    <a:pt x="5664" y="1079"/>
                  </a:lnTo>
                  <a:lnTo>
                    <a:pt x="5829" y="1117"/>
                  </a:lnTo>
                  <a:lnTo>
                    <a:pt x="5969" y="1054"/>
                  </a:lnTo>
                  <a:lnTo>
                    <a:pt x="6197" y="1003"/>
                  </a:lnTo>
                  <a:lnTo>
                    <a:pt x="6388" y="927"/>
                  </a:lnTo>
                  <a:lnTo>
                    <a:pt x="6794" y="901"/>
                  </a:lnTo>
                  <a:lnTo>
                    <a:pt x="6972" y="825"/>
                  </a:lnTo>
                  <a:lnTo>
                    <a:pt x="6845" y="673"/>
                  </a:lnTo>
                  <a:lnTo>
                    <a:pt x="7302" y="850"/>
                  </a:lnTo>
                  <a:lnTo>
                    <a:pt x="7493" y="711"/>
                  </a:lnTo>
                  <a:lnTo>
                    <a:pt x="7251" y="711"/>
                  </a:lnTo>
                  <a:lnTo>
                    <a:pt x="7023" y="660"/>
                  </a:lnTo>
                  <a:lnTo>
                    <a:pt x="6794" y="622"/>
                  </a:lnTo>
                  <a:lnTo>
                    <a:pt x="6565" y="558"/>
                  </a:lnTo>
                  <a:lnTo>
                    <a:pt x="6388" y="495"/>
                  </a:lnTo>
                  <a:lnTo>
                    <a:pt x="6197" y="469"/>
                  </a:lnTo>
                  <a:lnTo>
                    <a:pt x="5969" y="355"/>
                  </a:lnTo>
                  <a:lnTo>
                    <a:pt x="5829" y="292"/>
                  </a:lnTo>
                  <a:lnTo>
                    <a:pt x="5422" y="126"/>
                  </a:lnTo>
                  <a:lnTo>
                    <a:pt x="5143" y="88"/>
                  </a:lnTo>
                  <a:lnTo>
                    <a:pt x="4838" y="0"/>
                  </a:lnTo>
                  <a:lnTo>
                    <a:pt x="4622" y="126"/>
                  </a:lnTo>
                  <a:lnTo>
                    <a:pt x="4445" y="203"/>
                  </a:lnTo>
                  <a:lnTo>
                    <a:pt x="4279" y="317"/>
                  </a:lnTo>
                  <a:lnTo>
                    <a:pt x="4127" y="419"/>
                  </a:lnTo>
                  <a:lnTo>
                    <a:pt x="3797" y="266"/>
                  </a:lnTo>
                  <a:lnTo>
                    <a:pt x="3479" y="419"/>
                  </a:lnTo>
                  <a:lnTo>
                    <a:pt x="3276" y="355"/>
                  </a:lnTo>
                  <a:lnTo>
                    <a:pt x="3048" y="292"/>
                  </a:lnTo>
                  <a:lnTo>
                    <a:pt x="2870" y="0"/>
                  </a:lnTo>
                  <a:lnTo>
                    <a:pt x="2641" y="0"/>
                  </a:lnTo>
                  <a:lnTo>
                    <a:pt x="2374" y="38"/>
                  </a:lnTo>
                  <a:lnTo>
                    <a:pt x="2209" y="88"/>
                  </a:lnTo>
                  <a:lnTo>
                    <a:pt x="1917" y="203"/>
                  </a:lnTo>
                  <a:lnTo>
                    <a:pt x="1651" y="292"/>
                  </a:lnTo>
                  <a:lnTo>
                    <a:pt x="1435" y="355"/>
                  </a:lnTo>
                  <a:lnTo>
                    <a:pt x="990" y="469"/>
                  </a:lnTo>
                  <a:lnTo>
                    <a:pt x="762" y="558"/>
                  </a:lnTo>
                  <a:lnTo>
                    <a:pt x="622" y="558"/>
                  </a:lnTo>
                  <a:lnTo>
                    <a:pt x="63" y="660"/>
                  </a:lnTo>
                  <a:lnTo>
                    <a:pt x="508" y="673"/>
                  </a:lnTo>
                  <a:lnTo>
                    <a:pt x="711" y="673"/>
                  </a:lnTo>
                  <a:lnTo>
                    <a:pt x="508" y="761"/>
                  </a:lnTo>
                  <a:lnTo>
                    <a:pt x="812" y="761"/>
                  </a:lnTo>
                  <a:lnTo>
                    <a:pt x="1041" y="825"/>
                  </a:lnTo>
                  <a:lnTo>
                    <a:pt x="1397" y="901"/>
                  </a:lnTo>
                  <a:lnTo>
                    <a:pt x="1270" y="977"/>
                  </a:lnTo>
                  <a:lnTo>
                    <a:pt x="1460" y="977"/>
                  </a:lnTo>
                  <a:lnTo>
                    <a:pt x="1600" y="927"/>
                  </a:lnTo>
                  <a:lnTo>
                    <a:pt x="1765" y="1003"/>
                  </a:lnTo>
                  <a:lnTo>
                    <a:pt x="1917" y="1079"/>
                  </a:lnTo>
                  <a:lnTo>
                    <a:pt x="2044" y="1117"/>
                  </a:lnTo>
                  <a:lnTo>
                    <a:pt x="2209" y="1117"/>
                  </a:lnTo>
                  <a:lnTo>
                    <a:pt x="2463" y="1117"/>
                  </a:lnTo>
                  <a:lnTo>
                    <a:pt x="2654" y="1079"/>
                  </a:lnTo>
                  <a:lnTo>
                    <a:pt x="2755" y="1231"/>
                  </a:lnTo>
                  <a:lnTo>
                    <a:pt x="2895" y="1168"/>
                  </a:lnTo>
                  <a:lnTo>
                    <a:pt x="3136" y="1231"/>
                  </a:lnTo>
                  <a:lnTo>
                    <a:pt x="3340" y="1473"/>
                  </a:lnTo>
                  <a:lnTo>
                    <a:pt x="3721" y="1473"/>
                  </a:lnTo>
                  <a:lnTo>
                    <a:pt x="4152" y="1498"/>
                  </a:lnTo>
                  <a:lnTo>
                    <a:pt x="4368" y="1244"/>
                  </a:lnTo>
                  <a:lnTo>
                    <a:pt x="4533" y="1244"/>
                  </a:lnTo>
                  <a:lnTo>
                    <a:pt x="4673" y="1193"/>
                  </a:lnTo>
                  <a:lnTo>
                    <a:pt x="4838" y="1117"/>
                  </a:lnTo>
                  <a:lnTo>
                    <a:pt x="5003" y="1168"/>
                  </a:lnTo>
                  <a:lnTo>
                    <a:pt x="5143" y="1231"/>
                  </a:lnTo>
                </a:path>
              </a:pathLst>
            </a:custGeom>
            <a:ln w="3175">
              <a:solidFill>
                <a:srgbClr val="A09F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/>
            <p:cNvSpPr/>
            <p:nvPr/>
          </p:nvSpPr>
          <p:spPr>
            <a:xfrm>
              <a:off x="1975317" y="2366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49" y="419"/>
                  </a:moveTo>
                  <a:lnTo>
                    <a:pt x="215" y="279"/>
                  </a:lnTo>
                  <a:lnTo>
                    <a:pt x="76" y="139"/>
                  </a:lnTo>
                  <a:lnTo>
                    <a:pt x="38" y="12"/>
                  </a:lnTo>
                  <a:lnTo>
                    <a:pt x="215" y="76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/>
            <p:cNvSpPr/>
            <p:nvPr/>
          </p:nvSpPr>
          <p:spPr>
            <a:xfrm>
              <a:off x="1975495" y="236631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 h="0">
                  <a:moveTo>
                    <a:pt x="48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/>
            <p:cNvSpPr/>
            <p:nvPr/>
          </p:nvSpPr>
          <p:spPr>
            <a:xfrm>
              <a:off x="1975533" y="23663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101"/>
                  </a:moveTo>
                  <a:lnTo>
                    <a:pt x="495" y="101"/>
                  </a:lnTo>
                  <a:lnTo>
                    <a:pt x="241" y="114"/>
                  </a:lnTo>
                  <a:lnTo>
                    <a:pt x="88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/>
            <p:cNvSpPr/>
            <p:nvPr/>
          </p:nvSpPr>
          <p:spPr>
            <a:xfrm>
              <a:off x="1975195" y="23664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7" y="241"/>
                  </a:moveTo>
                  <a:lnTo>
                    <a:pt x="126" y="10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/>
            <p:cNvSpPr/>
            <p:nvPr/>
          </p:nvSpPr>
          <p:spPr>
            <a:xfrm>
              <a:off x="1974927" y="23663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09" y="431"/>
                  </a:moveTo>
                  <a:lnTo>
                    <a:pt x="355" y="355"/>
                  </a:lnTo>
                  <a:lnTo>
                    <a:pt x="76" y="88"/>
                  </a:lnTo>
                </a:path>
                <a:path w="635" h="635">
                  <a:moveTo>
                    <a:pt x="609" y="431"/>
                  </a:moveTo>
                  <a:lnTo>
                    <a:pt x="0" y="27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/>
            <p:cNvSpPr/>
            <p:nvPr/>
          </p:nvSpPr>
          <p:spPr>
            <a:xfrm>
              <a:off x="1974679" y="23664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71" y="406"/>
                  </a:moveTo>
                  <a:lnTo>
                    <a:pt x="292" y="38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/>
            <p:cNvSpPr/>
            <p:nvPr/>
          </p:nvSpPr>
          <p:spPr>
            <a:xfrm>
              <a:off x="1974678" y="23665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06" y="406"/>
                  </a:moveTo>
                  <a:lnTo>
                    <a:pt x="76" y="16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/>
            <p:cNvSpPr/>
            <p:nvPr/>
          </p:nvSpPr>
          <p:spPr>
            <a:xfrm>
              <a:off x="1974602" y="236653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79" y="457"/>
                  </a:moveTo>
                  <a:lnTo>
                    <a:pt x="50" y="17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/>
            <p:cNvSpPr/>
            <p:nvPr/>
          </p:nvSpPr>
          <p:spPr>
            <a:xfrm>
              <a:off x="1974521" y="23664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457"/>
                  </a:moveTo>
                  <a:lnTo>
                    <a:pt x="0" y="152"/>
                  </a:lnTo>
                  <a:lnTo>
                    <a:pt x="38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/>
            <p:cNvSpPr/>
            <p:nvPr/>
          </p:nvSpPr>
          <p:spPr>
            <a:xfrm>
              <a:off x="1974421" y="23666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304"/>
                  </a:moveTo>
                  <a:lnTo>
                    <a:pt x="25" y="76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/>
            <p:cNvSpPr/>
            <p:nvPr/>
          </p:nvSpPr>
          <p:spPr>
            <a:xfrm>
              <a:off x="1974250" y="23665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431"/>
                  </a:moveTo>
                  <a:lnTo>
                    <a:pt x="38" y="253"/>
                  </a:lnTo>
                  <a:lnTo>
                    <a:pt x="88" y="88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/>
            <p:cNvSpPr/>
            <p:nvPr/>
          </p:nvSpPr>
          <p:spPr>
            <a:xfrm>
              <a:off x="1974060" y="23666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17"/>
                  </a:moveTo>
                  <a:lnTo>
                    <a:pt x="50" y="152"/>
                  </a:lnTo>
                  <a:lnTo>
                    <a:pt x="63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/>
            <p:cNvSpPr/>
            <p:nvPr/>
          </p:nvSpPr>
          <p:spPr>
            <a:xfrm>
              <a:off x="1973811" y="236602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457"/>
                  </a:moveTo>
                  <a:lnTo>
                    <a:pt x="63" y="292"/>
                  </a:lnTo>
                  <a:lnTo>
                    <a:pt x="215" y="279"/>
                  </a:lnTo>
                  <a:lnTo>
                    <a:pt x="355" y="215"/>
                  </a:lnTo>
                  <a:lnTo>
                    <a:pt x="533" y="165"/>
                  </a:lnTo>
                  <a:lnTo>
                    <a:pt x="609" y="0"/>
                  </a:lnTo>
                  <a:lnTo>
                    <a:pt x="749" y="38"/>
                  </a:lnTo>
                  <a:lnTo>
                    <a:pt x="876" y="38"/>
                  </a:lnTo>
                  <a:lnTo>
                    <a:pt x="1066" y="0"/>
                  </a:lnTo>
                  <a:lnTo>
                    <a:pt x="1193" y="63"/>
                  </a:lnTo>
                  <a:lnTo>
                    <a:pt x="1435" y="88"/>
                  </a:lnTo>
                  <a:lnTo>
                    <a:pt x="1473" y="114"/>
                  </a:lnTo>
                  <a:lnTo>
                    <a:pt x="1612" y="88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/>
            <p:cNvSpPr/>
            <p:nvPr/>
          </p:nvSpPr>
          <p:spPr>
            <a:xfrm>
              <a:off x="1974096" y="23664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77"/>
                  </a:moveTo>
                  <a:lnTo>
                    <a:pt x="152" y="11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/>
            <p:cNvSpPr/>
            <p:nvPr/>
          </p:nvSpPr>
          <p:spPr>
            <a:xfrm>
              <a:off x="1974203" y="23664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39" y="139"/>
                  </a:lnTo>
                  <a:lnTo>
                    <a:pt x="317" y="38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/>
            <p:cNvSpPr/>
            <p:nvPr/>
          </p:nvSpPr>
          <p:spPr>
            <a:xfrm>
              <a:off x="1974340" y="23661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01" y="254"/>
                  </a:lnTo>
                  <a:lnTo>
                    <a:pt x="241" y="317"/>
                  </a:lnTo>
                  <a:lnTo>
                    <a:pt x="304" y="19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/>
            <p:cNvSpPr/>
            <p:nvPr/>
          </p:nvSpPr>
          <p:spPr>
            <a:xfrm>
              <a:off x="1974584" y="23661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01" y="190"/>
                  </a:lnTo>
                  <a:lnTo>
                    <a:pt x="304" y="30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/>
            <p:cNvSpPr/>
            <p:nvPr/>
          </p:nvSpPr>
          <p:spPr>
            <a:xfrm>
              <a:off x="1974721" y="23662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52" y="76"/>
                  </a:lnTo>
                </a:path>
                <a:path w="635" h="635">
                  <a:moveTo>
                    <a:pt x="0" y="0"/>
                  </a:moveTo>
                  <a:lnTo>
                    <a:pt x="190" y="190"/>
                  </a:lnTo>
                  <a:lnTo>
                    <a:pt x="431" y="254"/>
                  </a:lnTo>
                  <a:lnTo>
                    <a:pt x="584" y="25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/>
            <p:cNvSpPr/>
            <p:nvPr/>
          </p:nvSpPr>
          <p:spPr>
            <a:xfrm>
              <a:off x="1974340" y="236608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101"/>
                  </a:moveTo>
                  <a:lnTo>
                    <a:pt x="241" y="101"/>
                  </a:lnTo>
                  <a:lnTo>
                    <a:pt x="406" y="63"/>
                  </a:lnTo>
                  <a:lnTo>
                    <a:pt x="635" y="101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/>
            <p:cNvSpPr/>
            <p:nvPr/>
          </p:nvSpPr>
          <p:spPr>
            <a:xfrm>
              <a:off x="1975001" y="23661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52" y="76"/>
                  </a:ln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/>
            <p:cNvSpPr/>
            <p:nvPr/>
          </p:nvSpPr>
          <p:spPr>
            <a:xfrm>
              <a:off x="1973969" y="23667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/>
            <p:cNvSpPr/>
            <p:nvPr/>
          </p:nvSpPr>
          <p:spPr>
            <a:xfrm>
              <a:off x="1974203" y="236672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38"/>
                  </a:moveTo>
                  <a:lnTo>
                    <a:pt x="0" y="38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/>
            <p:cNvSpPr/>
            <p:nvPr/>
          </p:nvSpPr>
          <p:spPr>
            <a:xfrm>
              <a:off x="1974190" y="23668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/>
            <p:cNvSpPr/>
            <p:nvPr/>
          </p:nvSpPr>
          <p:spPr>
            <a:xfrm>
              <a:off x="1974418" y="236687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/>
            <p:cNvSpPr/>
            <p:nvPr/>
          </p:nvSpPr>
          <p:spPr>
            <a:xfrm>
              <a:off x="1974286" y="23665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01" y="13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/>
            <p:cNvSpPr/>
            <p:nvPr/>
          </p:nvSpPr>
          <p:spPr>
            <a:xfrm>
              <a:off x="1974499" y="23665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63"/>
                  </a:moveTo>
                  <a:lnTo>
                    <a:pt x="0" y="0"/>
                  </a:lnTo>
                </a:path>
                <a:path w="635" h="635">
                  <a:moveTo>
                    <a:pt x="25" y="63"/>
                  </a:moveTo>
                  <a:lnTo>
                    <a:pt x="50" y="101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/>
            <p:cNvSpPr/>
            <p:nvPr/>
          </p:nvSpPr>
          <p:spPr>
            <a:xfrm>
              <a:off x="1974500" y="236649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 h="0"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/>
            <p:cNvSpPr/>
            <p:nvPr/>
          </p:nvSpPr>
          <p:spPr>
            <a:xfrm>
              <a:off x="1974578" y="23669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0" y="0"/>
                  </a:ln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/>
            <p:cNvSpPr/>
            <p:nvPr/>
          </p:nvSpPr>
          <p:spPr>
            <a:xfrm>
              <a:off x="1974749" y="236691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38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/>
            <p:cNvSpPr/>
            <p:nvPr/>
          </p:nvSpPr>
          <p:spPr>
            <a:xfrm>
              <a:off x="1975084" y="23669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38" y="0"/>
                  </a:lnTo>
                </a:path>
                <a:path w="635" h="635">
                  <a:moveTo>
                    <a:pt x="0" y="0"/>
                  </a:move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/>
            <p:cNvSpPr/>
            <p:nvPr/>
          </p:nvSpPr>
          <p:spPr>
            <a:xfrm>
              <a:off x="1975537" y="23666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/>
            <p:cNvSpPr/>
            <p:nvPr/>
          </p:nvSpPr>
          <p:spPr>
            <a:xfrm>
              <a:off x="1975537" y="23664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/>
            <p:cNvSpPr/>
            <p:nvPr/>
          </p:nvSpPr>
          <p:spPr>
            <a:xfrm>
              <a:off x="1975727" y="23666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/>
            <p:cNvSpPr/>
            <p:nvPr/>
          </p:nvSpPr>
          <p:spPr>
            <a:xfrm>
              <a:off x="1974881" y="23659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/>
            <p:cNvSpPr/>
            <p:nvPr/>
          </p:nvSpPr>
          <p:spPr>
            <a:xfrm>
              <a:off x="1974684" y="23659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/>
            <p:cNvSpPr/>
            <p:nvPr/>
          </p:nvSpPr>
          <p:spPr>
            <a:xfrm>
              <a:off x="1974578" y="236596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9"/>
                  </a:moveTo>
                  <a:lnTo>
                    <a:pt x="0" y="1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/>
            <p:cNvSpPr/>
            <p:nvPr/>
          </p:nvSpPr>
          <p:spPr>
            <a:xfrm>
              <a:off x="1974421" y="236595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/>
            <p:cNvSpPr/>
            <p:nvPr/>
          </p:nvSpPr>
          <p:spPr>
            <a:xfrm>
              <a:off x="1974500" y="23662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88" y="20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/>
            <p:cNvSpPr/>
            <p:nvPr/>
          </p:nvSpPr>
          <p:spPr>
            <a:xfrm>
              <a:off x="1975441" y="23661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65" y="11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/>
            <p:cNvSpPr/>
            <p:nvPr/>
          </p:nvSpPr>
          <p:spPr>
            <a:xfrm>
              <a:off x="1975286" y="23661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39" y="5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/>
            <p:cNvSpPr/>
            <p:nvPr/>
          </p:nvSpPr>
          <p:spPr>
            <a:xfrm>
              <a:off x="1974971" y="23664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14" y="15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/>
            <p:cNvSpPr/>
            <p:nvPr/>
          </p:nvSpPr>
          <p:spPr>
            <a:xfrm>
              <a:off x="1974060" y="2366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50" y="139"/>
                  </a:ln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/>
            <p:cNvSpPr/>
            <p:nvPr/>
          </p:nvSpPr>
          <p:spPr>
            <a:xfrm>
              <a:off x="1974192" y="23662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52" y="76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/>
            <p:cNvSpPr/>
            <p:nvPr/>
          </p:nvSpPr>
          <p:spPr>
            <a:xfrm>
              <a:off x="1974119" y="23660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88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/>
            <p:cNvSpPr/>
            <p:nvPr/>
          </p:nvSpPr>
          <p:spPr>
            <a:xfrm>
              <a:off x="1974286" y="23660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14"/>
                  </a:moveTo>
                </a:path>
                <a:path w="635" h="635">
                  <a:moveTo>
                    <a:pt x="0" y="114"/>
                  </a:moveTo>
                  <a:lnTo>
                    <a:pt x="139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/>
            <p:cNvSpPr/>
            <p:nvPr/>
          </p:nvSpPr>
          <p:spPr>
            <a:xfrm>
              <a:off x="1973738" y="2366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76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/>
            <p:cNvSpPr/>
            <p:nvPr/>
          </p:nvSpPr>
          <p:spPr>
            <a:xfrm>
              <a:off x="1973738" y="236631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31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/>
            <p:cNvSpPr/>
            <p:nvPr/>
          </p:nvSpPr>
          <p:spPr>
            <a:xfrm>
              <a:off x="1973656" y="2366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63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/>
            <p:cNvSpPr/>
            <p:nvPr/>
          </p:nvSpPr>
          <p:spPr>
            <a:xfrm>
              <a:off x="1973811" y="2366495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44"/>
                  </a:moveTo>
                  <a:lnTo>
                    <a:pt x="0" y="4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/>
            <p:cNvSpPr/>
            <p:nvPr/>
          </p:nvSpPr>
          <p:spPr>
            <a:xfrm>
              <a:off x="1973652" y="23669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/>
            <p:cNvSpPr/>
            <p:nvPr/>
          </p:nvSpPr>
          <p:spPr>
            <a:xfrm>
              <a:off x="1973399" y="23669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  <a:path w="635" h="635">
                  <a:moveTo>
                    <a:pt x="0" y="0"/>
                  </a:moveTo>
                  <a:lnTo>
                    <a:pt x="50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/>
            <p:cNvSpPr/>
            <p:nvPr/>
          </p:nvSpPr>
          <p:spPr>
            <a:xfrm>
              <a:off x="1972750" y="23664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8"/>
                  </a:moveTo>
                  <a:lnTo>
                    <a:pt x="0" y="0"/>
                  </a:lnTo>
                  <a:lnTo>
                    <a:pt x="63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/>
            <p:cNvSpPr/>
            <p:nvPr/>
          </p:nvSpPr>
          <p:spPr>
            <a:xfrm>
              <a:off x="1972821" y="236660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9"/>
                  </a:moveTo>
                  <a:lnTo>
                    <a:pt x="0" y="1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/>
            <p:cNvSpPr/>
            <p:nvPr/>
          </p:nvSpPr>
          <p:spPr>
            <a:xfrm>
              <a:off x="1972774" y="236664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/>
            <p:cNvSpPr/>
            <p:nvPr/>
          </p:nvSpPr>
          <p:spPr>
            <a:xfrm>
              <a:off x="1972750" y="236660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9"/>
                  </a:moveTo>
                  <a:lnTo>
                    <a:pt x="0" y="1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/>
            <p:cNvSpPr/>
            <p:nvPr/>
          </p:nvSpPr>
          <p:spPr>
            <a:xfrm>
              <a:off x="1972853" y="2366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76" y="0"/>
                  </a:moveTo>
                </a:path>
                <a:path w="635" h="635">
                  <a:moveTo>
                    <a:pt x="76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/>
            <p:cNvSpPr/>
            <p:nvPr/>
          </p:nvSpPr>
          <p:spPr>
            <a:xfrm>
              <a:off x="1973056" y="236624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 h="0">
                  <a:moveTo>
                    <a:pt x="63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/>
            <p:cNvSpPr/>
            <p:nvPr/>
          </p:nvSpPr>
          <p:spPr>
            <a:xfrm>
              <a:off x="1971277" y="236602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1473" y="355"/>
                  </a:moveTo>
                  <a:lnTo>
                    <a:pt x="1320" y="266"/>
                  </a:lnTo>
                  <a:lnTo>
                    <a:pt x="1092" y="165"/>
                  </a:lnTo>
                  <a:lnTo>
                    <a:pt x="965" y="0"/>
                  </a:lnTo>
                  <a:lnTo>
                    <a:pt x="800" y="0"/>
                  </a:lnTo>
                  <a:lnTo>
                    <a:pt x="635" y="38"/>
                  </a:lnTo>
                  <a:lnTo>
                    <a:pt x="469" y="0"/>
                  </a:lnTo>
                  <a:lnTo>
                    <a:pt x="292" y="0"/>
                  </a:lnTo>
                  <a:lnTo>
                    <a:pt x="152" y="88"/>
                  </a:lnTo>
                  <a:lnTo>
                    <a:pt x="0" y="88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/>
            <p:cNvSpPr/>
            <p:nvPr/>
          </p:nvSpPr>
          <p:spPr>
            <a:xfrm>
              <a:off x="1972708" y="23662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01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/>
            <p:cNvSpPr/>
            <p:nvPr/>
          </p:nvSpPr>
          <p:spPr>
            <a:xfrm>
              <a:off x="1970571" y="2366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215" y="12"/>
                  </a:lnTo>
                  <a:lnTo>
                    <a:pt x="406" y="12"/>
                  </a:lnTo>
                  <a:lnTo>
                    <a:pt x="622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/>
            <p:cNvSpPr/>
            <p:nvPr/>
          </p:nvSpPr>
          <p:spPr>
            <a:xfrm>
              <a:off x="1970619" y="236631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330"/>
                  </a:moveTo>
                  <a:lnTo>
                    <a:pt x="177" y="292"/>
                  </a:lnTo>
                  <a:lnTo>
                    <a:pt x="393" y="215"/>
                  </a:lnTo>
                  <a:lnTo>
                    <a:pt x="584" y="177"/>
                  </a:lnTo>
                  <a:lnTo>
                    <a:pt x="723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/>
            <p:cNvSpPr/>
            <p:nvPr/>
          </p:nvSpPr>
          <p:spPr>
            <a:xfrm>
              <a:off x="1970918" y="23664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279"/>
                  </a:moveTo>
                  <a:lnTo>
                    <a:pt x="203" y="139"/>
                  </a:lnTo>
                  <a:lnTo>
                    <a:pt x="355" y="101"/>
                  </a:lnTo>
                  <a:lnTo>
                    <a:pt x="584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/>
            <p:cNvSpPr/>
            <p:nvPr/>
          </p:nvSpPr>
          <p:spPr>
            <a:xfrm>
              <a:off x="1971179" y="23663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68"/>
                  </a:moveTo>
                  <a:lnTo>
                    <a:pt x="165" y="292"/>
                  </a:lnTo>
                  <a:lnTo>
                    <a:pt x="317" y="203"/>
                  </a:lnTo>
                  <a:lnTo>
                    <a:pt x="444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/>
            <p:cNvSpPr/>
            <p:nvPr/>
          </p:nvSpPr>
          <p:spPr>
            <a:xfrm>
              <a:off x="1971346" y="23664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80"/>
                  </a:moveTo>
                  <a:lnTo>
                    <a:pt x="177" y="266"/>
                  </a:lnTo>
                  <a:lnTo>
                    <a:pt x="355" y="203"/>
                  </a:lnTo>
                  <a:lnTo>
                    <a:pt x="444" y="5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/>
            <p:cNvSpPr/>
            <p:nvPr/>
          </p:nvSpPr>
          <p:spPr>
            <a:xfrm>
              <a:off x="1971500" y="23664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419"/>
                  </a:moveTo>
                  <a:lnTo>
                    <a:pt x="190" y="304"/>
                  </a:lnTo>
                  <a:lnTo>
                    <a:pt x="406" y="152"/>
                  </a:lnTo>
                  <a:lnTo>
                    <a:pt x="508" y="0"/>
                  </a:lnTo>
                </a:path>
                <a:path w="635" h="635">
                  <a:moveTo>
                    <a:pt x="0" y="419"/>
                  </a:moveTo>
                  <a:lnTo>
                    <a:pt x="190" y="292"/>
                  </a:lnTo>
                  <a:lnTo>
                    <a:pt x="381" y="139"/>
                  </a:lnTo>
                  <a:lnTo>
                    <a:pt x="431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/>
            <p:cNvSpPr/>
            <p:nvPr/>
          </p:nvSpPr>
          <p:spPr>
            <a:xfrm>
              <a:off x="1971791" y="23666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80"/>
                  </a:moveTo>
                  <a:lnTo>
                    <a:pt x="127" y="228"/>
                  </a:lnTo>
                  <a:lnTo>
                    <a:pt x="215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/>
            <p:cNvSpPr/>
            <p:nvPr/>
          </p:nvSpPr>
          <p:spPr>
            <a:xfrm>
              <a:off x="1972048" y="23664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457"/>
                  </a:moveTo>
                  <a:lnTo>
                    <a:pt x="25" y="266"/>
                  </a:lnTo>
                  <a:lnTo>
                    <a:pt x="25" y="88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/>
            <p:cNvSpPr/>
            <p:nvPr/>
          </p:nvSpPr>
          <p:spPr>
            <a:xfrm>
              <a:off x="1972236" y="23664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8" y="406"/>
                  </a:moveTo>
                  <a:lnTo>
                    <a:pt x="38" y="177"/>
                  </a:lnTo>
                  <a:lnTo>
                    <a:pt x="38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/>
            <p:cNvSpPr/>
            <p:nvPr/>
          </p:nvSpPr>
          <p:spPr>
            <a:xfrm>
              <a:off x="1972345" y="23665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01" y="406"/>
                  </a:moveTo>
                  <a:lnTo>
                    <a:pt x="0" y="254"/>
                  </a:lnTo>
                  <a:lnTo>
                    <a:pt x="0" y="88"/>
                  </a:lnTo>
                </a:path>
                <a:path w="635" h="635">
                  <a:moveTo>
                    <a:pt x="101" y="406"/>
                  </a:moveTo>
                  <a:lnTo>
                    <a:pt x="101" y="165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/>
            <p:cNvSpPr/>
            <p:nvPr/>
          </p:nvSpPr>
          <p:spPr>
            <a:xfrm>
              <a:off x="1972623" y="23667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6" y="266"/>
                  </a:moveTo>
                  <a:lnTo>
                    <a:pt x="0" y="11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/>
            <p:cNvSpPr/>
            <p:nvPr/>
          </p:nvSpPr>
          <p:spPr>
            <a:xfrm>
              <a:off x="1972453" y="2366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77" y="406"/>
                  </a:moveTo>
                  <a:lnTo>
                    <a:pt x="25" y="482"/>
                  </a:lnTo>
                  <a:lnTo>
                    <a:pt x="0" y="177"/>
                  </a:lnTo>
                  <a:lnTo>
                    <a:pt x="101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/>
            <p:cNvSpPr/>
            <p:nvPr/>
          </p:nvSpPr>
          <p:spPr>
            <a:xfrm>
              <a:off x="1972367" y="2366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28" y="0"/>
                  </a:moveTo>
                  <a:lnTo>
                    <a:pt x="63" y="88"/>
                  </a:lnTo>
                  <a:lnTo>
                    <a:pt x="0" y="27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/>
            <p:cNvSpPr/>
            <p:nvPr/>
          </p:nvSpPr>
          <p:spPr>
            <a:xfrm>
              <a:off x="1972167" y="23661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77" y="0"/>
                  </a:moveTo>
                  <a:lnTo>
                    <a:pt x="50" y="190"/>
                  </a:lnTo>
                  <a:lnTo>
                    <a:pt x="50" y="317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/>
            <p:cNvSpPr/>
            <p:nvPr/>
          </p:nvSpPr>
          <p:spPr>
            <a:xfrm>
              <a:off x="1971964" y="23660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03" y="0"/>
                  </a:moveTo>
                  <a:lnTo>
                    <a:pt x="114" y="152"/>
                  </a:lnTo>
                  <a:lnTo>
                    <a:pt x="0" y="292"/>
                  </a:lnTo>
                  <a:lnTo>
                    <a:pt x="139" y="39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/>
            <p:cNvSpPr/>
            <p:nvPr/>
          </p:nvSpPr>
          <p:spPr>
            <a:xfrm>
              <a:off x="1971116" y="23661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4" y="0"/>
                  </a:moveTo>
                  <a:lnTo>
                    <a:pt x="63" y="127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/>
            <p:cNvSpPr/>
            <p:nvPr/>
          </p:nvSpPr>
          <p:spPr>
            <a:xfrm>
              <a:off x="1971426" y="23663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127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/>
            <p:cNvSpPr/>
            <p:nvPr/>
          </p:nvSpPr>
          <p:spPr>
            <a:xfrm>
              <a:off x="1971250" y="23663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26"/>
                  </a:moveTo>
                  <a:lnTo>
                    <a:pt x="254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/>
            <p:cNvSpPr/>
            <p:nvPr/>
          </p:nvSpPr>
          <p:spPr>
            <a:xfrm>
              <a:off x="1971696" y="23664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8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/>
            <p:cNvSpPr/>
            <p:nvPr/>
          </p:nvSpPr>
          <p:spPr>
            <a:xfrm>
              <a:off x="1971424" y="23663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76" y="0"/>
                  </a:moveTo>
                </a:path>
                <a:path w="635" h="635">
                  <a:moveTo>
                    <a:pt x="76" y="0"/>
                  </a:moveTo>
                  <a:lnTo>
                    <a:pt x="76" y="165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/>
            <p:cNvSpPr/>
            <p:nvPr/>
          </p:nvSpPr>
          <p:spPr>
            <a:xfrm>
              <a:off x="1971796" y="23661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15" y="0"/>
                  </a:moveTo>
                  <a:lnTo>
                    <a:pt x="25" y="152"/>
                  </a:lnTo>
                  <a:lnTo>
                    <a:pt x="25" y="30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/>
            <p:cNvSpPr/>
            <p:nvPr/>
          </p:nvSpPr>
          <p:spPr>
            <a:xfrm>
              <a:off x="1971774" y="23660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77" y="25"/>
                  </a:lnTo>
                  <a:lnTo>
                    <a:pt x="330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/>
            <p:cNvSpPr/>
            <p:nvPr/>
          </p:nvSpPr>
          <p:spPr>
            <a:xfrm>
              <a:off x="1971819" y="23663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39" y="0"/>
                  </a:moveTo>
                  <a:lnTo>
                    <a:pt x="0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/>
            <p:cNvSpPr/>
            <p:nvPr/>
          </p:nvSpPr>
          <p:spPr>
            <a:xfrm>
              <a:off x="1971500" y="23661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01"/>
                  </a:moveTo>
                  <a:lnTo>
                    <a:pt x="0" y="101"/>
                  </a:lnTo>
                </a:path>
                <a:path w="635" h="635">
                  <a:moveTo>
                    <a:pt x="0" y="101"/>
                  </a:moveTo>
                  <a:lnTo>
                    <a:pt x="139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/>
            <p:cNvSpPr/>
            <p:nvPr/>
          </p:nvSpPr>
          <p:spPr>
            <a:xfrm>
              <a:off x="1972524" y="23661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/>
            <p:cNvSpPr/>
            <p:nvPr/>
          </p:nvSpPr>
          <p:spPr>
            <a:xfrm>
              <a:off x="1972412" y="23660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0"/>
                  </a:moveTo>
                </a:path>
                <a:path w="635" h="635">
                  <a:moveTo>
                    <a:pt x="63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/>
            <p:cNvSpPr/>
            <p:nvPr/>
          </p:nvSpPr>
          <p:spPr>
            <a:xfrm>
              <a:off x="1972345" y="236595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6"/>
                  </a:moveTo>
                  <a:lnTo>
                    <a:pt x="0" y="6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/>
            <p:cNvSpPr/>
            <p:nvPr/>
          </p:nvSpPr>
          <p:spPr>
            <a:xfrm>
              <a:off x="1972235" y="23659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0"/>
                  </a:moveTo>
                </a:path>
                <a:path w="635" h="635">
                  <a:moveTo>
                    <a:pt x="63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/>
            <p:cNvSpPr/>
            <p:nvPr/>
          </p:nvSpPr>
          <p:spPr>
            <a:xfrm>
              <a:off x="1972057" y="23659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0"/>
                  </a:moveTo>
                </a:path>
                <a:path w="635" h="635">
                  <a:moveTo>
                    <a:pt x="5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/>
            <p:cNvSpPr/>
            <p:nvPr/>
          </p:nvSpPr>
          <p:spPr>
            <a:xfrm>
              <a:off x="1971909" y="23659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  <a:lnTo>
                    <a:pt x="0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/>
            <p:cNvSpPr/>
            <p:nvPr/>
          </p:nvSpPr>
          <p:spPr>
            <a:xfrm>
              <a:off x="1972715" y="23664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8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/>
            <p:cNvSpPr/>
            <p:nvPr/>
          </p:nvSpPr>
          <p:spPr>
            <a:xfrm>
              <a:off x="1972631" y="236648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6"/>
                  </a:moveTo>
                  <a:lnTo>
                    <a:pt x="0" y="6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/>
            <p:cNvSpPr/>
            <p:nvPr/>
          </p:nvSpPr>
          <p:spPr>
            <a:xfrm>
              <a:off x="1972170" y="23666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/>
            <p:cNvSpPr/>
            <p:nvPr/>
          </p:nvSpPr>
          <p:spPr>
            <a:xfrm>
              <a:off x="1972108" y="236691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9"/>
                  </a:moveTo>
                  <a:lnTo>
                    <a:pt x="0" y="1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/>
            <p:cNvSpPr/>
            <p:nvPr/>
          </p:nvSpPr>
          <p:spPr>
            <a:xfrm>
              <a:off x="1972167" y="23669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/>
            <p:cNvSpPr/>
            <p:nvPr/>
          </p:nvSpPr>
          <p:spPr>
            <a:xfrm>
              <a:off x="1972108" y="236687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/>
            <p:cNvSpPr/>
            <p:nvPr/>
          </p:nvSpPr>
          <p:spPr>
            <a:xfrm>
              <a:off x="1971911" y="23669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/>
            <p:cNvSpPr/>
            <p:nvPr/>
          </p:nvSpPr>
          <p:spPr>
            <a:xfrm>
              <a:off x="1972052" y="23666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  <a:lnTo>
                    <a:pt x="0" y="13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/>
            <p:cNvSpPr/>
            <p:nvPr/>
          </p:nvSpPr>
          <p:spPr>
            <a:xfrm>
              <a:off x="1972086" y="23661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52" y="0"/>
                  </a:moveTo>
                  <a:lnTo>
                    <a:pt x="0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/>
            <p:cNvSpPr/>
            <p:nvPr/>
          </p:nvSpPr>
          <p:spPr>
            <a:xfrm>
              <a:off x="1971884" y="23661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0"/>
                  </a:moveTo>
                  <a:lnTo>
                    <a:pt x="25" y="38"/>
                  </a:lnTo>
                </a:path>
                <a:path w="635" h="635">
                  <a:moveTo>
                    <a:pt x="5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/>
            <p:cNvSpPr/>
            <p:nvPr/>
          </p:nvSpPr>
          <p:spPr>
            <a:xfrm>
              <a:off x="1972293" y="23662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76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/>
            <p:cNvSpPr/>
            <p:nvPr/>
          </p:nvSpPr>
          <p:spPr>
            <a:xfrm>
              <a:off x="1971569" y="23664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6" y="0"/>
                  </a:moveTo>
                  <a:lnTo>
                    <a:pt x="0" y="15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/>
            <p:cNvSpPr/>
            <p:nvPr/>
          </p:nvSpPr>
          <p:spPr>
            <a:xfrm>
              <a:off x="1971845" y="23664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14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/>
            <p:cNvSpPr/>
            <p:nvPr/>
          </p:nvSpPr>
          <p:spPr>
            <a:xfrm>
              <a:off x="1971461" y="236680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0"/>
                  </a:moveTo>
                </a:path>
                <a:path w="635" h="635">
                  <a:moveTo>
                    <a:pt x="63" y="0"/>
                  </a:moveTo>
                  <a:lnTo>
                    <a:pt x="0" y="5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/>
            <p:cNvSpPr/>
            <p:nvPr/>
          </p:nvSpPr>
          <p:spPr>
            <a:xfrm>
              <a:off x="1971201" y="23665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/>
            <p:cNvSpPr/>
            <p:nvPr/>
          </p:nvSpPr>
          <p:spPr>
            <a:xfrm>
              <a:off x="1971006" y="23666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76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/>
            <p:cNvSpPr/>
            <p:nvPr/>
          </p:nvSpPr>
          <p:spPr>
            <a:xfrm>
              <a:off x="1970849" y="23666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6" y="0"/>
                  </a:move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/>
            <p:cNvSpPr/>
            <p:nvPr/>
          </p:nvSpPr>
          <p:spPr>
            <a:xfrm>
              <a:off x="1970570" y="23665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  <a:lnTo>
                    <a:pt x="0" y="3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/>
            <p:cNvSpPr/>
            <p:nvPr/>
          </p:nvSpPr>
          <p:spPr>
            <a:xfrm>
              <a:off x="1970918" y="23662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65" y="0"/>
                  </a:moveTo>
                  <a:lnTo>
                    <a:pt x="0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/>
            <p:cNvSpPr/>
            <p:nvPr/>
          </p:nvSpPr>
          <p:spPr>
            <a:xfrm>
              <a:off x="1972857" y="236778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711" y="114"/>
                  </a:moveTo>
                  <a:lnTo>
                    <a:pt x="863" y="444"/>
                  </a:lnTo>
                  <a:lnTo>
                    <a:pt x="1143" y="711"/>
                  </a:lnTo>
                  <a:lnTo>
                    <a:pt x="1397" y="863"/>
                  </a:lnTo>
                  <a:lnTo>
                    <a:pt x="1790" y="1346"/>
                  </a:lnTo>
                  <a:lnTo>
                    <a:pt x="1574" y="1943"/>
                  </a:lnTo>
                  <a:lnTo>
                    <a:pt x="533" y="2501"/>
                  </a:lnTo>
                  <a:lnTo>
                    <a:pt x="533" y="2921"/>
                  </a:lnTo>
                  <a:lnTo>
                    <a:pt x="1257" y="3340"/>
                  </a:lnTo>
                  <a:lnTo>
                    <a:pt x="1244" y="4140"/>
                  </a:lnTo>
                  <a:lnTo>
                    <a:pt x="571" y="4572"/>
                  </a:lnTo>
                  <a:lnTo>
                    <a:pt x="546" y="4927"/>
                  </a:lnTo>
                  <a:lnTo>
                    <a:pt x="874" y="5194"/>
                  </a:lnTo>
                  <a:lnTo>
                    <a:pt x="952" y="5880"/>
                  </a:lnTo>
                  <a:lnTo>
                    <a:pt x="457" y="6045"/>
                  </a:lnTo>
                  <a:lnTo>
                    <a:pt x="74" y="6223"/>
                  </a:lnTo>
                  <a:lnTo>
                    <a:pt x="0" y="6934"/>
                  </a:lnTo>
                  <a:lnTo>
                    <a:pt x="127" y="6451"/>
                  </a:lnTo>
                  <a:lnTo>
                    <a:pt x="515" y="6299"/>
                  </a:lnTo>
                  <a:lnTo>
                    <a:pt x="863" y="6223"/>
                  </a:lnTo>
                  <a:lnTo>
                    <a:pt x="1244" y="5930"/>
                  </a:lnTo>
                  <a:lnTo>
                    <a:pt x="1244" y="5194"/>
                  </a:lnTo>
                  <a:lnTo>
                    <a:pt x="1016" y="4927"/>
                  </a:lnTo>
                  <a:lnTo>
                    <a:pt x="800" y="4838"/>
                  </a:lnTo>
                  <a:lnTo>
                    <a:pt x="1485" y="4406"/>
                  </a:lnTo>
                  <a:lnTo>
                    <a:pt x="1485" y="3022"/>
                  </a:lnTo>
                  <a:lnTo>
                    <a:pt x="774" y="2641"/>
                  </a:lnTo>
                  <a:lnTo>
                    <a:pt x="1892" y="2222"/>
                  </a:lnTo>
                  <a:lnTo>
                    <a:pt x="2019" y="1066"/>
                  </a:lnTo>
                  <a:lnTo>
                    <a:pt x="1485" y="381"/>
                  </a:lnTo>
                  <a:lnTo>
                    <a:pt x="1273" y="215"/>
                  </a:lnTo>
                  <a:lnTo>
                    <a:pt x="922" y="203"/>
                  </a:lnTo>
                  <a:lnTo>
                    <a:pt x="711" y="114"/>
                  </a:lnTo>
                  <a:close/>
                </a:path>
                <a:path w="2539" h="6985">
                  <a:moveTo>
                    <a:pt x="1117" y="0"/>
                  </a:moveTo>
                  <a:lnTo>
                    <a:pt x="863" y="0"/>
                  </a:lnTo>
                  <a:lnTo>
                    <a:pt x="952" y="215"/>
                  </a:lnTo>
                  <a:lnTo>
                    <a:pt x="1273" y="21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373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/>
            <p:cNvSpPr/>
            <p:nvPr/>
          </p:nvSpPr>
          <p:spPr>
            <a:xfrm>
              <a:off x="1972768" y="236778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88" y="6934"/>
                  </a:moveTo>
                  <a:lnTo>
                    <a:pt x="215" y="6451"/>
                  </a:lnTo>
                  <a:lnTo>
                    <a:pt x="546" y="6311"/>
                  </a:lnTo>
                  <a:lnTo>
                    <a:pt x="952" y="6223"/>
                  </a:lnTo>
                  <a:lnTo>
                    <a:pt x="1333" y="5930"/>
                  </a:lnTo>
                  <a:lnTo>
                    <a:pt x="1333" y="5588"/>
                  </a:lnTo>
                  <a:lnTo>
                    <a:pt x="1333" y="5194"/>
                  </a:lnTo>
                  <a:lnTo>
                    <a:pt x="1104" y="4927"/>
                  </a:lnTo>
                  <a:lnTo>
                    <a:pt x="889" y="4838"/>
                  </a:lnTo>
                  <a:lnTo>
                    <a:pt x="1574" y="4406"/>
                  </a:lnTo>
                  <a:lnTo>
                    <a:pt x="1574" y="3695"/>
                  </a:lnTo>
                  <a:lnTo>
                    <a:pt x="1574" y="3022"/>
                  </a:lnTo>
                  <a:lnTo>
                    <a:pt x="863" y="2641"/>
                  </a:lnTo>
                  <a:lnTo>
                    <a:pt x="1981" y="2222"/>
                  </a:lnTo>
                  <a:lnTo>
                    <a:pt x="2044" y="1612"/>
                  </a:lnTo>
                  <a:lnTo>
                    <a:pt x="2108" y="1066"/>
                  </a:lnTo>
                  <a:lnTo>
                    <a:pt x="1574" y="381"/>
                  </a:lnTo>
                  <a:lnTo>
                    <a:pt x="1346" y="203"/>
                  </a:lnTo>
                  <a:lnTo>
                    <a:pt x="1206" y="0"/>
                  </a:lnTo>
                  <a:lnTo>
                    <a:pt x="952" y="0"/>
                  </a:lnTo>
                  <a:lnTo>
                    <a:pt x="1041" y="215"/>
                  </a:lnTo>
                  <a:lnTo>
                    <a:pt x="800" y="114"/>
                  </a:lnTo>
                  <a:lnTo>
                    <a:pt x="952" y="444"/>
                  </a:lnTo>
                  <a:lnTo>
                    <a:pt x="1231" y="711"/>
                  </a:lnTo>
                  <a:lnTo>
                    <a:pt x="1485" y="863"/>
                  </a:lnTo>
                  <a:lnTo>
                    <a:pt x="1879" y="1346"/>
                  </a:lnTo>
                  <a:lnTo>
                    <a:pt x="1790" y="1612"/>
                  </a:lnTo>
                  <a:lnTo>
                    <a:pt x="1663" y="1943"/>
                  </a:lnTo>
                  <a:lnTo>
                    <a:pt x="622" y="2501"/>
                  </a:lnTo>
                  <a:lnTo>
                    <a:pt x="622" y="2921"/>
                  </a:lnTo>
                  <a:lnTo>
                    <a:pt x="1346" y="3340"/>
                  </a:lnTo>
                  <a:lnTo>
                    <a:pt x="1333" y="3721"/>
                  </a:lnTo>
                  <a:lnTo>
                    <a:pt x="1333" y="4140"/>
                  </a:lnTo>
                  <a:lnTo>
                    <a:pt x="660" y="4572"/>
                  </a:lnTo>
                  <a:lnTo>
                    <a:pt x="635" y="4927"/>
                  </a:lnTo>
                  <a:lnTo>
                    <a:pt x="1041" y="5257"/>
                  </a:lnTo>
                  <a:lnTo>
                    <a:pt x="1041" y="5588"/>
                  </a:lnTo>
                  <a:lnTo>
                    <a:pt x="1041" y="5880"/>
                  </a:lnTo>
                  <a:lnTo>
                    <a:pt x="546" y="6045"/>
                  </a:lnTo>
                  <a:lnTo>
                    <a:pt x="0" y="6299"/>
                  </a:lnTo>
                  <a:lnTo>
                    <a:pt x="88" y="685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/>
            <p:cNvSpPr/>
            <p:nvPr/>
          </p:nvSpPr>
          <p:spPr>
            <a:xfrm>
              <a:off x="1971854" y="236778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205" y="0"/>
                  </a:moveTo>
                  <a:lnTo>
                    <a:pt x="900" y="0"/>
                  </a:lnTo>
                  <a:lnTo>
                    <a:pt x="465" y="444"/>
                  </a:lnTo>
                  <a:lnTo>
                    <a:pt x="108" y="863"/>
                  </a:lnTo>
                  <a:lnTo>
                    <a:pt x="0" y="1346"/>
                  </a:lnTo>
                  <a:lnTo>
                    <a:pt x="100" y="2222"/>
                  </a:lnTo>
                  <a:lnTo>
                    <a:pt x="1268" y="2641"/>
                  </a:lnTo>
                  <a:lnTo>
                    <a:pt x="519" y="3022"/>
                  </a:lnTo>
                  <a:lnTo>
                    <a:pt x="519" y="4406"/>
                  </a:lnTo>
                  <a:lnTo>
                    <a:pt x="1217" y="4838"/>
                  </a:lnTo>
                  <a:lnTo>
                    <a:pt x="963" y="4927"/>
                  </a:lnTo>
                  <a:lnTo>
                    <a:pt x="773" y="5194"/>
                  </a:lnTo>
                  <a:lnTo>
                    <a:pt x="773" y="5930"/>
                  </a:lnTo>
                  <a:lnTo>
                    <a:pt x="1192" y="6223"/>
                  </a:lnTo>
                  <a:lnTo>
                    <a:pt x="1547" y="6311"/>
                  </a:lnTo>
                  <a:lnTo>
                    <a:pt x="1878" y="6451"/>
                  </a:lnTo>
                  <a:lnTo>
                    <a:pt x="1979" y="6934"/>
                  </a:lnTo>
                  <a:lnTo>
                    <a:pt x="2119" y="6299"/>
                  </a:lnTo>
                  <a:lnTo>
                    <a:pt x="1547" y="6045"/>
                  </a:lnTo>
                  <a:lnTo>
                    <a:pt x="1065" y="5880"/>
                  </a:lnTo>
                  <a:lnTo>
                    <a:pt x="1092" y="5194"/>
                  </a:lnTo>
                  <a:lnTo>
                    <a:pt x="1471" y="4927"/>
                  </a:lnTo>
                  <a:lnTo>
                    <a:pt x="1446" y="4572"/>
                  </a:lnTo>
                  <a:lnTo>
                    <a:pt x="773" y="4140"/>
                  </a:lnTo>
                  <a:lnTo>
                    <a:pt x="747" y="3340"/>
                  </a:lnTo>
                  <a:lnTo>
                    <a:pt x="1471" y="2921"/>
                  </a:lnTo>
                  <a:lnTo>
                    <a:pt x="1471" y="2501"/>
                  </a:lnTo>
                  <a:lnTo>
                    <a:pt x="493" y="1943"/>
                  </a:lnTo>
                  <a:lnTo>
                    <a:pt x="366" y="1612"/>
                  </a:lnTo>
                  <a:lnTo>
                    <a:pt x="227" y="1346"/>
                  </a:lnTo>
                  <a:lnTo>
                    <a:pt x="646" y="863"/>
                  </a:lnTo>
                  <a:lnTo>
                    <a:pt x="900" y="711"/>
                  </a:lnTo>
                  <a:lnTo>
                    <a:pt x="1205" y="444"/>
                  </a:lnTo>
                  <a:lnTo>
                    <a:pt x="1248" y="215"/>
                  </a:lnTo>
                  <a:lnTo>
                    <a:pt x="1065" y="215"/>
                  </a:lnTo>
                  <a:lnTo>
                    <a:pt x="1205" y="0"/>
                  </a:lnTo>
                  <a:close/>
                </a:path>
                <a:path w="2539" h="6985">
                  <a:moveTo>
                    <a:pt x="1268" y="114"/>
                  </a:moveTo>
                  <a:lnTo>
                    <a:pt x="1065" y="215"/>
                  </a:lnTo>
                  <a:lnTo>
                    <a:pt x="1248" y="215"/>
                  </a:lnTo>
                  <a:close/>
                </a:path>
              </a:pathLst>
            </a:custGeom>
            <a:solidFill>
              <a:srgbClr val="373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/>
            <p:cNvSpPr/>
            <p:nvPr/>
          </p:nvSpPr>
          <p:spPr>
            <a:xfrm>
              <a:off x="1971789" y="236778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044" y="6934"/>
                  </a:moveTo>
                  <a:lnTo>
                    <a:pt x="1943" y="6451"/>
                  </a:lnTo>
                  <a:lnTo>
                    <a:pt x="1612" y="6311"/>
                  </a:lnTo>
                  <a:lnTo>
                    <a:pt x="1257" y="6223"/>
                  </a:lnTo>
                  <a:lnTo>
                    <a:pt x="838" y="5930"/>
                  </a:lnTo>
                  <a:lnTo>
                    <a:pt x="838" y="5588"/>
                  </a:lnTo>
                  <a:lnTo>
                    <a:pt x="838" y="5194"/>
                  </a:lnTo>
                  <a:lnTo>
                    <a:pt x="1028" y="4927"/>
                  </a:lnTo>
                  <a:lnTo>
                    <a:pt x="1282" y="4838"/>
                  </a:lnTo>
                  <a:lnTo>
                    <a:pt x="584" y="4406"/>
                  </a:lnTo>
                  <a:lnTo>
                    <a:pt x="584" y="3695"/>
                  </a:lnTo>
                  <a:lnTo>
                    <a:pt x="584" y="3022"/>
                  </a:lnTo>
                  <a:lnTo>
                    <a:pt x="1333" y="2641"/>
                  </a:lnTo>
                  <a:lnTo>
                    <a:pt x="165" y="2222"/>
                  </a:lnTo>
                  <a:lnTo>
                    <a:pt x="127" y="1612"/>
                  </a:lnTo>
                  <a:lnTo>
                    <a:pt x="0" y="1066"/>
                  </a:lnTo>
                  <a:lnTo>
                    <a:pt x="584" y="381"/>
                  </a:lnTo>
                  <a:lnTo>
                    <a:pt x="774" y="203"/>
                  </a:lnTo>
                  <a:lnTo>
                    <a:pt x="965" y="0"/>
                  </a:lnTo>
                  <a:lnTo>
                    <a:pt x="1270" y="0"/>
                  </a:lnTo>
                  <a:lnTo>
                    <a:pt x="1130" y="215"/>
                  </a:lnTo>
                  <a:lnTo>
                    <a:pt x="1333" y="114"/>
                  </a:lnTo>
                  <a:lnTo>
                    <a:pt x="1270" y="444"/>
                  </a:lnTo>
                  <a:lnTo>
                    <a:pt x="965" y="711"/>
                  </a:lnTo>
                  <a:lnTo>
                    <a:pt x="711" y="863"/>
                  </a:lnTo>
                  <a:lnTo>
                    <a:pt x="292" y="1346"/>
                  </a:lnTo>
                  <a:lnTo>
                    <a:pt x="431" y="1612"/>
                  </a:lnTo>
                  <a:lnTo>
                    <a:pt x="558" y="1943"/>
                  </a:lnTo>
                  <a:lnTo>
                    <a:pt x="1536" y="2501"/>
                  </a:lnTo>
                  <a:lnTo>
                    <a:pt x="1536" y="2921"/>
                  </a:lnTo>
                  <a:lnTo>
                    <a:pt x="812" y="3340"/>
                  </a:lnTo>
                  <a:lnTo>
                    <a:pt x="838" y="3721"/>
                  </a:lnTo>
                  <a:lnTo>
                    <a:pt x="838" y="4140"/>
                  </a:lnTo>
                  <a:lnTo>
                    <a:pt x="1511" y="4572"/>
                  </a:lnTo>
                  <a:lnTo>
                    <a:pt x="1536" y="4927"/>
                  </a:lnTo>
                  <a:lnTo>
                    <a:pt x="1066" y="5257"/>
                  </a:lnTo>
                  <a:lnTo>
                    <a:pt x="1130" y="5588"/>
                  </a:lnTo>
                  <a:lnTo>
                    <a:pt x="1130" y="5880"/>
                  </a:lnTo>
                  <a:lnTo>
                    <a:pt x="1612" y="6045"/>
                  </a:lnTo>
                  <a:lnTo>
                    <a:pt x="2184" y="6299"/>
                  </a:lnTo>
                  <a:lnTo>
                    <a:pt x="2070" y="685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/>
            <p:cNvSpPr/>
            <p:nvPr/>
          </p:nvSpPr>
          <p:spPr>
            <a:xfrm>
              <a:off x="1973186" y="2365921"/>
              <a:ext cx="635" cy="10795"/>
            </a:xfrm>
            <a:custGeom>
              <a:avLst/>
              <a:gdLst/>
              <a:ahLst/>
              <a:cxnLst/>
              <a:rect l="l" t="t" r="r" b="b"/>
              <a:pathLst>
                <a:path w="635" h="10794">
                  <a:moveTo>
                    <a:pt x="279" y="0"/>
                  </a:moveTo>
                  <a:lnTo>
                    <a:pt x="0" y="0"/>
                  </a:lnTo>
                  <a:lnTo>
                    <a:pt x="0" y="10375"/>
                  </a:lnTo>
                  <a:lnTo>
                    <a:pt x="279" y="1037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04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/>
            <p:cNvSpPr/>
            <p:nvPr/>
          </p:nvSpPr>
          <p:spPr>
            <a:xfrm>
              <a:off x="1961724" y="2377380"/>
              <a:ext cx="27305" cy="1905"/>
            </a:xfrm>
            <a:custGeom>
              <a:avLst/>
              <a:gdLst/>
              <a:ahLst/>
              <a:cxnLst/>
              <a:rect l="l" t="t" r="r" b="b"/>
              <a:pathLst>
                <a:path w="27305" h="1905">
                  <a:moveTo>
                    <a:pt x="584" y="114"/>
                  </a:moveTo>
                  <a:lnTo>
                    <a:pt x="177" y="114"/>
                  </a:lnTo>
                  <a:lnTo>
                    <a:pt x="243" y="444"/>
                  </a:lnTo>
                  <a:lnTo>
                    <a:pt x="317" y="609"/>
                  </a:lnTo>
                  <a:lnTo>
                    <a:pt x="1765" y="1346"/>
                  </a:lnTo>
                  <a:lnTo>
                    <a:pt x="6362" y="1511"/>
                  </a:lnTo>
                  <a:lnTo>
                    <a:pt x="26835" y="1003"/>
                  </a:lnTo>
                  <a:lnTo>
                    <a:pt x="26880" y="736"/>
                  </a:lnTo>
                  <a:lnTo>
                    <a:pt x="22504" y="736"/>
                  </a:lnTo>
                  <a:lnTo>
                    <a:pt x="22672" y="711"/>
                  </a:lnTo>
                  <a:lnTo>
                    <a:pt x="6096" y="711"/>
                  </a:lnTo>
                  <a:lnTo>
                    <a:pt x="1955" y="444"/>
                  </a:lnTo>
                  <a:lnTo>
                    <a:pt x="1244" y="444"/>
                  </a:lnTo>
                  <a:lnTo>
                    <a:pt x="584" y="114"/>
                  </a:lnTo>
                  <a:close/>
                </a:path>
                <a:path w="27305" h="1905">
                  <a:moveTo>
                    <a:pt x="27139" y="203"/>
                  </a:moveTo>
                  <a:lnTo>
                    <a:pt x="26670" y="317"/>
                  </a:lnTo>
                  <a:lnTo>
                    <a:pt x="24091" y="508"/>
                  </a:lnTo>
                  <a:lnTo>
                    <a:pt x="23304" y="635"/>
                  </a:lnTo>
                  <a:lnTo>
                    <a:pt x="22504" y="736"/>
                  </a:lnTo>
                  <a:lnTo>
                    <a:pt x="26880" y="736"/>
                  </a:lnTo>
                  <a:lnTo>
                    <a:pt x="27256" y="317"/>
                  </a:lnTo>
                  <a:close/>
                </a:path>
                <a:path w="27305" h="1905">
                  <a:moveTo>
                    <a:pt x="12712" y="660"/>
                  </a:moveTo>
                  <a:lnTo>
                    <a:pt x="6096" y="711"/>
                  </a:lnTo>
                  <a:lnTo>
                    <a:pt x="14998" y="711"/>
                  </a:lnTo>
                  <a:lnTo>
                    <a:pt x="12712" y="660"/>
                  </a:lnTo>
                  <a:close/>
                </a:path>
                <a:path w="27305" h="1905">
                  <a:moveTo>
                    <a:pt x="23177" y="635"/>
                  </a:moveTo>
                  <a:lnTo>
                    <a:pt x="14998" y="711"/>
                  </a:lnTo>
                  <a:lnTo>
                    <a:pt x="22672" y="711"/>
                  </a:lnTo>
                  <a:lnTo>
                    <a:pt x="23177" y="635"/>
                  </a:lnTo>
                  <a:close/>
                </a:path>
                <a:path w="27305" h="1905">
                  <a:moveTo>
                    <a:pt x="0" y="0"/>
                  </a:moveTo>
                  <a:lnTo>
                    <a:pt x="17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/>
            <p:cNvSpPr/>
            <p:nvPr/>
          </p:nvSpPr>
          <p:spPr>
            <a:xfrm>
              <a:off x="1978291" y="2377655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660" y="50"/>
                  </a:moveTo>
                  <a:lnTo>
                    <a:pt x="304" y="50"/>
                  </a:lnTo>
                  <a:lnTo>
                    <a:pt x="0" y="228"/>
                  </a:lnTo>
                  <a:lnTo>
                    <a:pt x="0" y="406"/>
                  </a:lnTo>
                  <a:lnTo>
                    <a:pt x="203" y="482"/>
                  </a:lnTo>
                  <a:lnTo>
                    <a:pt x="660" y="50"/>
                  </a:lnTo>
                  <a:close/>
                </a:path>
                <a:path w="3810" h="1269">
                  <a:moveTo>
                    <a:pt x="1104" y="38"/>
                  </a:moveTo>
                  <a:lnTo>
                    <a:pt x="927" y="38"/>
                  </a:lnTo>
                  <a:lnTo>
                    <a:pt x="381" y="673"/>
                  </a:lnTo>
                  <a:lnTo>
                    <a:pt x="444" y="838"/>
                  </a:lnTo>
                  <a:lnTo>
                    <a:pt x="673" y="838"/>
                  </a:lnTo>
                  <a:lnTo>
                    <a:pt x="1104" y="38"/>
                  </a:lnTo>
                  <a:close/>
                </a:path>
                <a:path w="3810" h="1269">
                  <a:moveTo>
                    <a:pt x="1447" y="0"/>
                  </a:moveTo>
                  <a:lnTo>
                    <a:pt x="1308" y="25"/>
                  </a:lnTo>
                  <a:lnTo>
                    <a:pt x="939" y="952"/>
                  </a:lnTo>
                  <a:lnTo>
                    <a:pt x="1219" y="1028"/>
                  </a:lnTo>
                  <a:lnTo>
                    <a:pt x="1447" y="0"/>
                  </a:lnTo>
                  <a:close/>
                </a:path>
                <a:path w="3810" h="1269">
                  <a:moveTo>
                    <a:pt x="1828" y="1041"/>
                  </a:moveTo>
                  <a:lnTo>
                    <a:pt x="1739" y="25"/>
                  </a:lnTo>
                  <a:lnTo>
                    <a:pt x="1574" y="25"/>
                  </a:lnTo>
                  <a:lnTo>
                    <a:pt x="1447" y="1041"/>
                  </a:lnTo>
                  <a:lnTo>
                    <a:pt x="1638" y="1206"/>
                  </a:lnTo>
                  <a:lnTo>
                    <a:pt x="1828" y="1041"/>
                  </a:lnTo>
                  <a:close/>
                </a:path>
                <a:path w="3810" h="1269">
                  <a:moveTo>
                    <a:pt x="2489" y="850"/>
                  </a:moveTo>
                  <a:lnTo>
                    <a:pt x="2082" y="38"/>
                  </a:lnTo>
                  <a:lnTo>
                    <a:pt x="2146" y="977"/>
                  </a:lnTo>
                  <a:lnTo>
                    <a:pt x="2362" y="1028"/>
                  </a:lnTo>
                  <a:lnTo>
                    <a:pt x="2489" y="850"/>
                  </a:lnTo>
                  <a:close/>
                </a:path>
                <a:path w="3810" h="1269">
                  <a:moveTo>
                    <a:pt x="2908" y="622"/>
                  </a:moveTo>
                  <a:lnTo>
                    <a:pt x="2451" y="50"/>
                  </a:lnTo>
                  <a:lnTo>
                    <a:pt x="2247" y="50"/>
                  </a:lnTo>
                  <a:lnTo>
                    <a:pt x="2603" y="774"/>
                  </a:lnTo>
                  <a:lnTo>
                    <a:pt x="2806" y="774"/>
                  </a:lnTo>
                  <a:lnTo>
                    <a:pt x="2908" y="622"/>
                  </a:lnTo>
                  <a:close/>
                </a:path>
                <a:path w="3810" h="1269">
                  <a:moveTo>
                    <a:pt x="3251" y="228"/>
                  </a:moveTo>
                  <a:lnTo>
                    <a:pt x="3035" y="50"/>
                  </a:lnTo>
                  <a:lnTo>
                    <a:pt x="2590" y="50"/>
                  </a:lnTo>
                  <a:lnTo>
                    <a:pt x="3035" y="419"/>
                  </a:lnTo>
                  <a:lnTo>
                    <a:pt x="3200" y="393"/>
                  </a:lnTo>
                  <a:lnTo>
                    <a:pt x="3251" y="228"/>
                  </a:lnTo>
                  <a:close/>
                </a:path>
              </a:pathLst>
            </a:custGeom>
            <a:solidFill>
              <a:srgbClr val="A181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/>
            <p:cNvSpPr/>
            <p:nvPr/>
          </p:nvSpPr>
          <p:spPr>
            <a:xfrm>
              <a:off x="2009728" y="2265952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4" h="13969">
                  <a:moveTo>
                    <a:pt x="1813" y="133"/>
                  </a:moveTo>
                  <a:lnTo>
                    <a:pt x="18033" y="10337"/>
                  </a:lnTo>
                  <a:lnTo>
                    <a:pt x="24015" y="12382"/>
                  </a:lnTo>
                  <a:lnTo>
                    <a:pt x="29641" y="13589"/>
                  </a:lnTo>
                  <a:lnTo>
                    <a:pt x="28333" y="12547"/>
                  </a:lnTo>
                  <a:lnTo>
                    <a:pt x="23101" y="9639"/>
                  </a:lnTo>
                  <a:lnTo>
                    <a:pt x="7111" y="228"/>
                  </a:lnTo>
                  <a:lnTo>
                    <a:pt x="1813" y="133"/>
                  </a:lnTo>
                  <a:close/>
                </a:path>
                <a:path w="29844" h="13969">
                  <a:moveTo>
                    <a:pt x="1600" y="0"/>
                  </a:moveTo>
                  <a:lnTo>
                    <a:pt x="0" y="101"/>
                  </a:lnTo>
                  <a:lnTo>
                    <a:pt x="1813" y="133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/>
            <p:cNvSpPr/>
            <p:nvPr/>
          </p:nvSpPr>
          <p:spPr>
            <a:xfrm>
              <a:off x="2009728" y="2265952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4" h="13969">
                  <a:moveTo>
                    <a:pt x="23101" y="9639"/>
                  </a:moveTo>
                  <a:lnTo>
                    <a:pt x="28333" y="12547"/>
                  </a:lnTo>
                  <a:lnTo>
                    <a:pt x="29641" y="13589"/>
                  </a:lnTo>
                  <a:lnTo>
                    <a:pt x="1600" y="0"/>
                  </a:lnTo>
                  <a:lnTo>
                    <a:pt x="0" y="101"/>
                  </a:lnTo>
                  <a:lnTo>
                    <a:pt x="7111" y="228"/>
                  </a:lnTo>
                  <a:lnTo>
                    <a:pt x="23101" y="96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/>
            <p:cNvSpPr/>
            <p:nvPr/>
          </p:nvSpPr>
          <p:spPr>
            <a:xfrm>
              <a:off x="2013052" y="2264655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4965" y="2070"/>
                  </a:moveTo>
                  <a:lnTo>
                    <a:pt x="4762" y="2998"/>
                  </a:lnTo>
                  <a:lnTo>
                    <a:pt x="16421" y="10337"/>
                  </a:lnTo>
                  <a:lnTo>
                    <a:pt x="22428" y="12395"/>
                  </a:lnTo>
                  <a:lnTo>
                    <a:pt x="28041" y="13614"/>
                  </a:lnTo>
                  <a:lnTo>
                    <a:pt x="26771" y="12572"/>
                  </a:lnTo>
                  <a:lnTo>
                    <a:pt x="21526" y="9664"/>
                  </a:lnTo>
                  <a:lnTo>
                    <a:pt x="4965" y="2070"/>
                  </a:lnTo>
                  <a:close/>
                </a:path>
                <a:path w="28575" h="13969">
                  <a:moveTo>
                    <a:pt x="0" y="0"/>
                  </a:moveTo>
                  <a:lnTo>
                    <a:pt x="4127" y="5892"/>
                  </a:lnTo>
                  <a:lnTo>
                    <a:pt x="4762" y="2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/>
            <p:cNvSpPr/>
            <p:nvPr/>
          </p:nvSpPr>
          <p:spPr>
            <a:xfrm>
              <a:off x="2013052" y="2264655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1526" y="9664"/>
                  </a:moveTo>
                  <a:lnTo>
                    <a:pt x="26771" y="12572"/>
                  </a:lnTo>
                  <a:lnTo>
                    <a:pt x="28041" y="13614"/>
                  </a:lnTo>
                  <a:lnTo>
                    <a:pt x="25234" y="12992"/>
                  </a:lnTo>
                  <a:lnTo>
                    <a:pt x="22428" y="12395"/>
                  </a:lnTo>
                  <a:lnTo>
                    <a:pt x="16421" y="10337"/>
                  </a:lnTo>
                  <a:lnTo>
                    <a:pt x="5105" y="3225"/>
                  </a:lnTo>
                  <a:lnTo>
                    <a:pt x="0" y="0"/>
                  </a:lnTo>
                  <a:lnTo>
                    <a:pt x="4127" y="5892"/>
                  </a:lnTo>
                  <a:lnTo>
                    <a:pt x="4965" y="2070"/>
                  </a:lnTo>
                  <a:lnTo>
                    <a:pt x="21526" y="96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/>
            <p:cNvSpPr/>
            <p:nvPr/>
          </p:nvSpPr>
          <p:spPr>
            <a:xfrm>
              <a:off x="2016004" y="2264835"/>
              <a:ext cx="27305" cy="12700"/>
            </a:xfrm>
            <a:custGeom>
              <a:avLst/>
              <a:gdLst/>
              <a:ahLst/>
              <a:cxnLst/>
              <a:rect l="l" t="t" r="r" b="b"/>
              <a:pathLst>
                <a:path w="27305" h="12700">
                  <a:moveTo>
                    <a:pt x="23066" y="9525"/>
                  </a:moveTo>
                  <a:lnTo>
                    <a:pt x="18745" y="9525"/>
                  </a:lnTo>
                  <a:lnTo>
                    <a:pt x="21031" y="11150"/>
                  </a:lnTo>
                  <a:lnTo>
                    <a:pt x="27279" y="12255"/>
                  </a:lnTo>
                  <a:lnTo>
                    <a:pt x="23066" y="9525"/>
                  </a:lnTo>
                  <a:close/>
                </a:path>
                <a:path w="27305" h="12700">
                  <a:moveTo>
                    <a:pt x="5422" y="2273"/>
                  </a:moveTo>
                  <a:lnTo>
                    <a:pt x="4009" y="2647"/>
                  </a:lnTo>
                  <a:lnTo>
                    <a:pt x="17297" y="11455"/>
                  </a:lnTo>
                  <a:lnTo>
                    <a:pt x="16103" y="8864"/>
                  </a:lnTo>
                  <a:lnTo>
                    <a:pt x="22047" y="8864"/>
                  </a:lnTo>
                  <a:lnTo>
                    <a:pt x="21577" y="8559"/>
                  </a:lnTo>
                  <a:lnTo>
                    <a:pt x="20116" y="7988"/>
                  </a:lnTo>
                  <a:lnTo>
                    <a:pt x="18707" y="7480"/>
                  </a:lnTo>
                  <a:lnTo>
                    <a:pt x="5422" y="2273"/>
                  </a:lnTo>
                  <a:close/>
                </a:path>
                <a:path w="27305" h="12700">
                  <a:moveTo>
                    <a:pt x="22047" y="8864"/>
                  </a:moveTo>
                  <a:lnTo>
                    <a:pt x="16103" y="8864"/>
                  </a:lnTo>
                  <a:lnTo>
                    <a:pt x="19138" y="10185"/>
                  </a:lnTo>
                  <a:lnTo>
                    <a:pt x="18745" y="9525"/>
                  </a:lnTo>
                  <a:lnTo>
                    <a:pt x="23066" y="9525"/>
                  </a:lnTo>
                  <a:lnTo>
                    <a:pt x="22047" y="8864"/>
                  </a:lnTo>
                  <a:close/>
                </a:path>
                <a:path w="27305" h="12700">
                  <a:moveTo>
                    <a:pt x="0" y="0"/>
                  </a:moveTo>
                  <a:lnTo>
                    <a:pt x="3022" y="2908"/>
                  </a:lnTo>
                  <a:lnTo>
                    <a:pt x="4009" y="2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/>
            <p:cNvSpPr/>
            <p:nvPr/>
          </p:nvSpPr>
          <p:spPr>
            <a:xfrm>
              <a:off x="2016004" y="2264835"/>
              <a:ext cx="27305" cy="12700"/>
            </a:xfrm>
            <a:custGeom>
              <a:avLst/>
              <a:gdLst/>
              <a:ahLst/>
              <a:cxnLst/>
              <a:rect l="l" t="t" r="r" b="b"/>
              <a:pathLst>
                <a:path w="27305" h="12700">
                  <a:moveTo>
                    <a:pt x="27279" y="12255"/>
                  </a:moveTo>
                  <a:lnTo>
                    <a:pt x="21031" y="11150"/>
                  </a:lnTo>
                  <a:lnTo>
                    <a:pt x="18745" y="9525"/>
                  </a:lnTo>
                  <a:lnTo>
                    <a:pt x="19138" y="10185"/>
                  </a:lnTo>
                  <a:lnTo>
                    <a:pt x="16103" y="8864"/>
                  </a:lnTo>
                  <a:lnTo>
                    <a:pt x="17297" y="11455"/>
                  </a:lnTo>
                  <a:lnTo>
                    <a:pt x="8635" y="5702"/>
                  </a:lnTo>
                  <a:lnTo>
                    <a:pt x="0" y="0"/>
                  </a:lnTo>
                  <a:lnTo>
                    <a:pt x="3022" y="2908"/>
                  </a:lnTo>
                  <a:lnTo>
                    <a:pt x="5422" y="2273"/>
                  </a:lnTo>
                  <a:lnTo>
                    <a:pt x="18707" y="7480"/>
                  </a:lnTo>
                  <a:lnTo>
                    <a:pt x="20116" y="7988"/>
                  </a:lnTo>
                  <a:lnTo>
                    <a:pt x="21577" y="8559"/>
                  </a:lnTo>
                  <a:lnTo>
                    <a:pt x="27279" y="122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/>
            <p:cNvSpPr/>
            <p:nvPr/>
          </p:nvSpPr>
          <p:spPr>
            <a:xfrm>
              <a:off x="1997401" y="2274322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4">
                  <a:moveTo>
                    <a:pt x="4368" y="0"/>
                  </a:moveTo>
                  <a:lnTo>
                    <a:pt x="584" y="554"/>
                  </a:lnTo>
                  <a:lnTo>
                    <a:pt x="14541" y="10769"/>
                  </a:lnTo>
                  <a:lnTo>
                    <a:pt x="15240" y="8013"/>
                  </a:lnTo>
                  <a:lnTo>
                    <a:pt x="13157" y="5067"/>
                  </a:lnTo>
                  <a:lnTo>
                    <a:pt x="13208" y="4902"/>
                  </a:lnTo>
                  <a:lnTo>
                    <a:pt x="4368" y="0"/>
                  </a:lnTo>
                  <a:close/>
                </a:path>
                <a:path w="15239" h="10794">
                  <a:moveTo>
                    <a:pt x="0" y="127"/>
                  </a:moveTo>
                  <a:lnTo>
                    <a:pt x="381" y="584"/>
                  </a:lnTo>
                  <a:lnTo>
                    <a:pt x="584" y="554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/>
            <p:cNvSpPr/>
            <p:nvPr/>
          </p:nvSpPr>
          <p:spPr>
            <a:xfrm>
              <a:off x="1997401" y="2274322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4">
                  <a:moveTo>
                    <a:pt x="13157" y="5067"/>
                  </a:moveTo>
                  <a:lnTo>
                    <a:pt x="15240" y="8013"/>
                  </a:lnTo>
                  <a:lnTo>
                    <a:pt x="14541" y="10769"/>
                  </a:lnTo>
                  <a:lnTo>
                    <a:pt x="7264" y="5448"/>
                  </a:lnTo>
                  <a:lnTo>
                    <a:pt x="0" y="127"/>
                  </a:lnTo>
                  <a:lnTo>
                    <a:pt x="381" y="584"/>
                  </a:lnTo>
                  <a:lnTo>
                    <a:pt x="4368" y="0"/>
                  </a:lnTo>
                  <a:lnTo>
                    <a:pt x="13208" y="49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/>
            <p:cNvSpPr/>
            <p:nvPr/>
          </p:nvSpPr>
          <p:spPr>
            <a:xfrm>
              <a:off x="1993275" y="2274731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0" y="2882"/>
                  </a:moveTo>
                  <a:lnTo>
                    <a:pt x="2806" y="7099"/>
                  </a:lnTo>
                  <a:lnTo>
                    <a:pt x="5689" y="11302"/>
                  </a:lnTo>
                  <a:lnTo>
                    <a:pt x="9664" y="11544"/>
                  </a:lnTo>
                  <a:lnTo>
                    <a:pt x="10426" y="11023"/>
                  </a:lnTo>
                  <a:lnTo>
                    <a:pt x="11188" y="10464"/>
                  </a:lnTo>
                  <a:lnTo>
                    <a:pt x="8416" y="6883"/>
                  </a:lnTo>
                  <a:lnTo>
                    <a:pt x="2793" y="6883"/>
                  </a:lnTo>
                  <a:lnTo>
                    <a:pt x="0" y="2882"/>
                  </a:lnTo>
                  <a:close/>
                </a:path>
                <a:path w="11430" h="12064">
                  <a:moveTo>
                    <a:pt x="3047" y="0"/>
                  </a:moveTo>
                  <a:lnTo>
                    <a:pt x="2793" y="6883"/>
                  </a:lnTo>
                  <a:lnTo>
                    <a:pt x="8416" y="6883"/>
                  </a:lnTo>
                  <a:lnTo>
                    <a:pt x="7835" y="6134"/>
                  </a:lnTo>
                  <a:lnTo>
                    <a:pt x="7912" y="594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/>
            <p:cNvSpPr/>
            <p:nvPr/>
          </p:nvSpPr>
          <p:spPr>
            <a:xfrm>
              <a:off x="1993275" y="2274731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7835" y="6134"/>
                  </a:moveTo>
                  <a:lnTo>
                    <a:pt x="11188" y="10464"/>
                  </a:lnTo>
                  <a:lnTo>
                    <a:pt x="10426" y="11023"/>
                  </a:lnTo>
                  <a:lnTo>
                    <a:pt x="9664" y="11544"/>
                  </a:lnTo>
                  <a:lnTo>
                    <a:pt x="5689" y="11302"/>
                  </a:lnTo>
                  <a:lnTo>
                    <a:pt x="2806" y="7099"/>
                  </a:lnTo>
                  <a:lnTo>
                    <a:pt x="0" y="2882"/>
                  </a:lnTo>
                  <a:lnTo>
                    <a:pt x="2793" y="6883"/>
                  </a:lnTo>
                  <a:lnTo>
                    <a:pt x="3047" y="0"/>
                  </a:lnTo>
                  <a:lnTo>
                    <a:pt x="7912" y="59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/>
            <p:cNvSpPr/>
            <p:nvPr/>
          </p:nvSpPr>
          <p:spPr>
            <a:xfrm>
              <a:off x="1995216" y="2274469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3111" y="0"/>
                  </a:moveTo>
                  <a:lnTo>
                    <a:pt x="0" y="1282"/>
                  </a:lnTo>
                  <a:lnTo>
                    <a:pt x="3619" y="5359"/>
                  </a:lnTo>
                  <a:lnTo>
                    <a:pt x="7277" y="9410"/>
                  </a:lnTo>
                  <a:lnTo>
                    <a:pt x="11887" y="9791"/>
                  </a:lnTo>
                  <a:lnTo>
                    <a:pt x="12242" y="9194"/>
                  </a:lnTo>
                  <a:lnTo>
                    <a:pt x="12572" y="8547"/>
                  </a:lnTo>
                  <a:lnTo>
                    <a:pt x="9347" y="4419"/>
                  </a:lnTo>
                  <a:lnTo>
                    <a:pt x="9283" y="4190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/>
            <p:cNvSpPr/>
            <p:nvPr/>
          </p:nvSpPr>
          <p:spPr>
            <a:xfrm>
              <a:off x="1995216" y="2274469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9347" y="4419"/>
                  </a:moveTo>
                  <a:lnTo>
                    <a:pt x="12572" y="8547"/>
                  </a:lnTo>
                  <a:lnTo>
                    <a:pt x="12242" y="9194"/>
                  </a:lnTo>
                  <a:lnTo>
                    <a:pt x="11887" y="9791"/>
                  </a:lnTo>
                  <a:lnTo>
                    <a:pt x="7277" y="9410"/>
                  </a:lnTo>
                  <a:lnTo>
                    <a:pt x="3619" y="5359"/>
                  </a:lnTo>
                  <a:lnTo>
                    <a:pt x="0" y="1282"/>
                  </a:lnTo>
                  <a:lnTo>
                    <a:pt x="3111" y="0"/>
                  </a:lnTo>
                  <a:lnTo>
                    <a:pt x="9283" y="4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/>
            <p:cNvSpPr/>
            <p:nvPr/>
          </p:nvSpPr>
          <p:spPr>
            <a:xfrm>
              <a:off x="2005073" y="2268151"/>
              <a:ext cx="27940" cy="12700"/>
            </a:xfrm>
            <a:custGeom>
              <a:avLst/>
              <a:gdLst/>
              <a:ahLst/>
              <a:cxnLst/>
              <a:rect l="l" t="t" r="r" b="b"/>
              <a:pathLst>
                <a:path w="27939" h="12700">
                  <a:moveTo>
                    <a:pt x="1943" y="0"/>
                  </a:moveTo>
                  <a:lnTo>
                    <a:pt x="0" y="2565"/>
                  </a:lnTo>
                  <a:lnTo>
                    <a:pt x="6972" y="8407"/>
                  </a:lnTo>
                  <a:lnTo>
                    <a:pt x="20446" y="11963"/>
                  </a:lnTo>
                  <a:lnTo>
                    <a:pt x="27317" y="12204"/>
                  </a:lnTo>
                  <a:lnTo>
                    <a:pt x="18046" y="8305"/>
                  </a:lnTo>
                  <a:lnTo>
                    <a:pt x="17970" y="8089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/>
            <p:cNvSpPr/>
            <p:nvPr/>
          </p:nvSpPr>
          <p:spPr>
            <a:xfrm>
              <a:off x="2005073" y="2268151"/>
              <a:ext cx="27940" cy="12700"/>
            </a:xfrm>
            <a:custGeom>
              <a:avLst/>
              <a:gdLst/>
              <a:ahLst/>
              <a:cxnLst/>
              <a:rect l="l" t="t" r="r" b="b"/>
              <a:pathLst>
                <a:path w="27939" h="12700">
                  <a:moveTo>
                    <a:pt x="18046" y="8305"/>
                  </a:moveTo>
                  <a:lnTo>
                    <a:pt x="27317" y="12204"/>
                  </a:lnTo>
                  <a:lnTo>
                    <a:pt x="20446" y="11963"/>
                  </a:lnTo>
                  <a:lnTo>
                    <a:pt x="6972" y="8407"/>
                  </a:lnTo>
                  <a:lnTo>
                    <a:pt x="0" y="2565"/>
                  </a:lnTo>
                  <a:lnTo>
                    <a:pt x="1943" y="0"/>
                  </a:lnTo>
                  <a:lnTo>
                    <a:pt x="17970" y="80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/>
            <p:cNvSpPr/>
            <p:nvPr/>
          </p:nvSpPr>
          <p:spPr>
            <a:xfrm>
              <a:off x="2009339" y="2267881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30" h="12064">
                  <a:moveTo>
                    <a:pt x="3771" y="0"/>
                  </a:moveTo>
                  <a:lnTo>
                    <a:pt x="24053" y="11620"/>
                  </a:lnTo>
                  <a:lnTo>
                    <a:pt x="23672" y="10464"/>
                  </a:lnTo>
                  <a:lnTo>
                    <a:pt x="18656" y="745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/>
            <p:cNvSpPr/>
            <p:nvPr/>
          </p:nvSpPr>
          <p:spPr>
            <a:xfrm>
              <a:off x="2009339" y="2267881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30" h="12064">
                  <a:moveTo>
                    <a:pt x="18656" y="7454"/>
                  </a:moveTo>
                  <a:lnTo>
                    <a:pt x="23672" y="10464"/>
                  </a:lnTo>
                  <a:lnTo>
                    <a:pt x="24053" y="11620"/>
                  </a:lnTo>
                  <a:lnTo>
                    <a:pt x="21631" y="11501"/>
                  </a:lnTo>
                  <a:lnTo>
                    <a:pt x="15322" y="9677"/>
                  </a:lnTo>
                  <a:lnTo>
                    <a:pt x="7365" y="6376"/>
                  </a:lnTo>
                  <a:lnTo>
                    <a:pt x="0" y="1828"/>
                  </a:lnTo>
                  <a:lnTo>
                    <a:pt x="3771" y="0"/>
                  </a:lnTo>
                  <a:lnTo>
                    <a:pt x="18656" y="745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/>
            <p:cNvSpPr/>
            <p:nvPr/>
          </p:nvSpPr>
          <p:spPr>
            <a:xfrm>
              <a:off x="2003036" y="2273621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5">
                  <a:moveTo>
                    <a:pt x="685" y="0"/>
                  </a:moveTo>
                  <a:lnTo>
                    <a:pt x="0" y="2578"/>
                  </a:lnTo>
                  <a:lnTo>
                    <a:pt x="5803" y="6959"/>
                  </a:lnTo>
                  <a:lnTo>
                    <a:pt x="13131" y="8013"/>
                  </a:lnTo>
                  <a:lnTo>
                    <a:pt x="13995" y="7340"/>
                  </a:lnTo>
                  <a:lnTo>
                    <a:pt x="10350" y="441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/>
            <p:cNvSpPr/>
            <p:nvPr/>
          </p:nvSpPr>
          <p:spPr>
            <a:xfrm>
              <a:off x="2003036" y="2273621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5">
                  <a:moveTo>
                    <a:pt x="10350" y="4419"/>
                  </a:moveTo>
                  <a:lnTo>
                    <a:pt x="13995" y="7340"/>
                  </a:lnTo>
                  <a:lnTo>
                    <a:pt x="13563" y="7670"/>
                  </a:lnTo>
                  <a:lnTo>
                    <a:pt x="13131" y="8013"/>
                  </a:lnTo>
                  <a:lnTo>
                    <a:pt x="5803" y="6959"/>
                  </a:lnTo>
                  <a:lnTo>
                    <a:pt x="0" y="2578"/>
                  </a:lnTo>
                  <a:lnTo>
                    <a:pt x="685" y="0"/>
                  </a:lnTo>
                  <a:lnTo>
                    <a:pt x="10439" y="43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/>
            <p:cNvSpPr/>
            <p:nvPr/>
          </p:nvSpPr>
          <p:spPr>
            <a:xfrm>
              <a:off x="2004005" y="2271129"/>
              <a:ext cx="19685" cy="12065"/>
            </a:xfrm>
            <a:custGeom>
              <a:avLst/>
              <a:gdLst/>
              <a:ahLst/>
              <a:cxnLst/>
              <a:rect l="l" t="t" r="r" b="b"/>
              <a:pathLst>
                <a:path w="19685" h="12064">
                  <a:moveTo>
                    <a:pt x="2082" y="0"/>
                  </a:moveTo>
                  <a:lnTo>
                    <a:pt x="0" y="3251"/>
                  </a:lnTo>
                  <a:lnTo>
                    <a:pt x="1562" y="4102"/>
                  </a:lnTo>
                  <a:lnTo>
                    <a:pt x="14922" y="11760"/>
                  </a:lnTo>
                  <a:lnTo>
                    <a:pt x="17703" y="9613"/>
                  </a:lnTo>
                  <a:lnTo>
                    <a:pt x="18440" y="9334"/>
                  </a:lnTo>
                  <a:lnTo>
                    <a:pt x="19177" y="9105"/>
                  </a:lnTo>
                  <a:lnTo>
                    <a:pt x="15608" y="6667"/>
                  </a:lnTo>
                  <a:lnTo>
                    <a:pt x="15608" y="6489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/>
            <p:cNvSpPr/>
            <p:nvPr/>
          </p:nvSpPr>
          <p:spPr>
            <a:xfrm>
              <a:off x="2004005" y="2271129"/>
              <a:ext cx="19685" cy="12065"/>
            </a:xfrm>
            <a:custGeom>
              <a:avLst/>
              <a:gdLst/>
              <a:ahLst/>
              <a:cxnLst/>
              <a:rect l="l" t="t" r="r" b="b"/>
              <a:pathLst>
                <a:path w="19685" h="12064">
                  <a:moveTo>
                    <a:pt x="15608" y="6667"/>
                  </a:moveTo>
                  <a:lnTo>
                    <a:pt x="19177" y="9105"/>
                  </a:lnTo>
                  <a:lnTo>
                    <a:pt x="18440" y="9334"/>
                  </a:lnTo>
                  <a:lnTo>
                    <a:pt x="17703" y="9613"/>
                  </a:lnTo>
                  <a:lnTo>
                    <a:pt x="14922" y="11760"/>
                  </a:lnTo>
                  <a:lnTo>
                    <a:pt x="1562" y="4102"/>
                  </a:lnTo>
                  <a:lnTo>
                    <a:pt x="0" y="3251"/>
                  </a:lnTo>
                  <a:lnTo>
                    <a:pt x="2082" y="0"/>
                  </a:lnTo>
                  <a:lnTo>
                    <a:pt x="15608" y="64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/>
            <p:cNvSpPr/>
            <p:nvPr/>
          </p:nvSpPr>
          <p:spPr>
            <a:xfrm>
              <a:off x="1997787" y="226788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4838" y="0"/>
                  </a:moveTo>
                  <a:lnTo>
                    <a:pt x="0" y="1016"/>
                  </a:lnTo>
                  <a:lnTo>
                    <a:pt x="1663" y="3136"/>
                  </a:lnTo>
                  <a:lnTo>
                    <a:pt x="3949" y="4775"/>
                  </a:lnTo>
                  <a:lnTo>
                    <a:pt x="6222" y="6438"/>
                  </a:lnTo>
                  <a:lnTo>
                    <a:pt x="11353" y="7670"/>
                  </a:lnTo>
                  <a:lnTo>
                    <a:pt x="11937" y="7073"/>
                  </a:lnTo>
                  <a:lnTo>
                    <a:pt x="12471" y="6565"/>
                  </a:lnTo>
                  <a:lnTo>
                    <a:pt x="8127" y="2717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/>
            <p:cNvSpPr/>
            <p:nvPr/>
          </p:nvSpPr>
          <p:spPr>
            <a:xfrm>
              <a:off x="1997787" y="2267881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8127" y="2717"/>
                  </a:moveTo>
                  <a:lnTo>
                    <a:pt x="12471" y="6565"/>
                  </a:lnTo>
                  <a:lnTo>
                    <a:pt x="11937" y="7073"/>
                  </a:lnTo>
                  <a:lnTo>
                    <a:pt x="11353" y="7670"/>
                  </a:lnTo>
                  <a:lnTo>
                    <a:pt x="6222" y="6438"/>
                  </a:lnTo>
                  <a:lnTo>
                    <a:pt x="3949" y="4775"/>
                  </a:lnTo>
                  <a:lnTo>
                    <a:pt x="1663" y="3136"/>
                  </a:lnTo>
                  <a:lnTo>
                    <a:pt x="0" y="1016"/>
                  </a:lnTo>
                  <a:lnTo>
                    <a:pt x="4838" y="0"/>
                  </a:lnTo>
                  <a:lnTo>
                    <a:pt x="8127" y="27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/>
            <p:cNvSpPr/>
            <p:nvPr/>
          </p:nvSpPr>
          <p:spPr>
            <a:xfrm>
              <a:off x="1997247" y="2264289"/>
              <a:ext cx="18415" cy="10160"/>
            </a:xfrm>
            <a:custGeom>
              <a:avLst/>
              <a:gdLst/>
              <a:ahLst/>
              <a:cxnLst/>
              <a:rect l="l" t="t" r="r" b="b"/>
              <a:pathLst>
                <a:path w="18414" h="10160">
                  <a:moveTo>
                    <a:pt x="3530" y="0"/>
                  </a:moveTo>
                  <a:lnTo>
                    <a:pt x="0" y="317"/>
                  </a:lnTo>
                  <a:lnTo>
                    <a:pt x="4178" y="4445"/>
                  </a:lnTo>
                  <a:lnTo>
                    <a:pt x="11391" y="8255"/>
                  </a:lnTo>
                  <a:lnTo>
                    <a:pt x="16509" y="9842"/>
                  </a:lnTo>
                  <a:lnTo>
                    <a:pt x="17856" y="9067"/>
                  </a:lnTo>
                  <a:lnTo>
                    <a:pt x="11391" y="461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/>
            <p:cNvSpPr/>
            <p:nvPr/>
          </p:nvSpPr>
          <p:spPr>
            <a:xfrm>
              <a:off x="1997247" y="2264289"/>
              <a:ext cx="18415" cy="10160"/>
            </a:xfrm>
            <a:custGeom>
              <a:avLst/>
              <a:gdLst/>
              <a:ahLst/>
              <a:cxnLst/>
              <a:rect l="l" t="t" r="r" b="b"/>
              <a:pathLst>
                <a:path w="18414" h="10160">
                  <a:moveTo>
                    <a:pt x="3530" y="0"/>
                  </a:moveTo>
                  <a:lnTo>
                    <a:pt x="11391" y="4610"/>
                  </a:lnTo>
                  <a:lnTo>
                    <a:pt x="17856" y="9067"/>
                  </a:lnTo>
                  <a:lnTo>
                    <a:pt x="17170" y="9448"/>
                  </a:lnTo>
                  <a:lnTo>
                    <a:pt x="16509" y="9842"/>
                  </a:lnTo>
                  <a:lnTo>
                    <a:pt x="11391" y="8255"/>
                  </a:lnTo>
                  <a:lnTo>
                    <a:pt x="7823" y="6375"/>
                  </a:lnTo>
                  <a:lnTo>
                    <a:pt x="4178" y="4445"/>
                  </a:lnTo>
                  <a:lnTo>
                    <a:pt x="0" y="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/>
            <p:cNvSpPr/>
            <p:nvPr/>
          </p:nvSpPr>
          <p:spPr>
            <a:xfrm>
              <a:off x="1989802" y="228304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0" y="0"/>
                  </a:moveTo>
                  <a:lnTo>
                    <a:pt x="1752" y="3416"/>
                  </a:lnTo>
                  <a:lnTo>
                    <a:pt x="3517" y="6743"/>
                  </a:lnTo>
                  <a:lnTo>
                    <a:pt x="5676" y="7365"/>
                  </a:lnTo>
                  <a:lnTo>
                    <a:pt x="6565" y="7035"/>
                  </a:lnTo>
                  <a:lnTo>
                    <a:pt x="7442" y="6743"/>
                  </a:lnTo>
                  <a:lnTo>
                    <a:pt x="5956" y="2997"/>
                  </a:lnTo>
                  <a:lnTo>
                    <a:pt x="2692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/>
            <p:cNvSpPr/>
            <p:nvPr/>
          </p:nvSpPr>
          <p:spPr>
            <a:xfrm>
              <a:off x="1989802" y="228304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5956" y="2997"/>
                  </a:moveTo>
                  <a:lnTo>
                    <a:pt x="7442" y="6743"/>
                  </a:lnTo>
                  <a:lnTo>
                    <a:pt x="6565" y="7035"/>
                  </a:lnTo>
                  <a:lnTo>
                    <a:pt x="5676" y="7365"/>
                  </a:lnTo>
                  <a:lnTo>
                    <a:pt x="3517" y="6743"/>
                  </a:lnTo>
                  <a:lnTo>
                    <a:pt x="1752" y="3416"/>
                  </a:lnTo>
                  <a:lnTo>
                    <a:pt x="0" y="0"/>
                  </a:lnTo>
                  <a:lnTo>
                    <a:pt x="2692" y="1739"/>
                  </a:lnTo>
                  <a:lnTo>
                    <a:pt x="5956" y="29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/>
            <p:cNvSpPr/>
            <p:nvPr/>
          </p:nvSpPr>
          <p:spPr>
            <a:xfrm>
              <a:off x="1990378" y="2280118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0" y="0"/>
                  </a:moveTo>
                  <a:lnTo>
                    <a:pt x="3187" y="4597"/>
                  </a:lnTo>
                  <a:lnTo>
                    <a:pt x="6337" y="9194"/>
                  </a:lnTo>
                  <a:lnTo>
                    <a:pt x="9232" y="7950"/>
                  </a:lnTo>
                  <a:lnTo>
                    <a:pt x="9715" y="7607"/>
                  </a:lnTo>
                  <a:lnTo>
                    <a:pt x="10223" y="7137"/>
                  </a:lnTo>
                  <a:lnTo>
                    <a:pt x="8000" y="3555"/>
                  </a:lnTo>
                  <a:lnTo>
                    <a:pt x="6451" y="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/>
            <p:cNvSpPr/>
            <p:nvPr/>
          </p:nvSpPr>
          <p:spPr>
            <a:xfrm>
              <a:off x="1990378" y="2280118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8000" y="3555"/>
                  </a:moveTo>
                  <a:lnTo>
                    <a:pt x="10223" y="7137"/>
                  </a:lnTo>
                  <a:lnTo>
                    <a:pt x="9715" y="7607"/>
                  </a:lnTo>
                  <a:lnTo>
                    <a:pt x="9232" y="7950"/>
                  </a:lnTo>
                  <a:lnTo>
                    <a:pt x="6337" y="9194"/>
                  </a:lnTo>
                  <a:lnTo>
                    <a:pt x="3187" y="4597"/>
                  </a:lnTo>
                  <a:lnTo>
                    <a:pt x="0" y="0"/>
                  </a:lnTo>
                  <a:lnTo>
                    <a:pt x="6451" y="965"/>
                  </a:lnTo>
                  <a:lnTo>
                    <a:pt x="8000" y="3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/>
            <p:cNvSpPr/>
            <p:nvPr/>
          </p:nvSpPr>
          <p:spPr>
            <a:xfrm>
              <a:off x="1990385" y="2267616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9525" h="15875">
                  <a:moveTo>
                    <a:pt x="1409" y="0"/>
                  </a:moveTo>
                  <a:lnTo>
                    <a:pt x="0" y="2514"/>
                  </a:lnTo>
                  <a:lnTo>
                    <a:pt x="1371" y="7404"/>
                  </a:lnTo>
                  <a:lnTo>
                    <a:pt x="4698" y="14947"/>
                  </a:lnTo>
                  <a:lnTo>
                    <a:pt x="7708" y="15748"/>
                  </a:lnTo>
                  <a:lnTo>
                    <a:pt x="8902" y="14185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/>
            <p:cNvSpPr/>
            <p:nvPr/>
          </p:nvSpPr>
          <p:spPr>
            <a:xfrm>
              <a:off x="1990385" y="2267616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9525" h="15875">
                  <a:moveTo>
                    <a:pt x="1409" y="0"/>
                  </a:moveTo>
                  <a:lnTo>
                    <a:pt x="8902" y="14185"/>
                  </a:lnTo>
                  <a:lnTo>
                    <a:pt x="8305" y="14947"/>
                  </a:lnTo>
                  <a:lnTo>
                    <a:pt x="7708" y="15748"/>
                  </a:lnTo>
                  <a:lnTo>
                    <a:pt x="4698" y="14947"/>
                  </a:lnTo>
                  <a:lnTo>
                    <a:pt x="3035" y="11176"/>
                  </a:lnTo>
                  <a:lnTo>
                    <a:pt x="1371" y="7404"/>
                  </a:lnTo>
                  <a:lnTo>
                    <a:pt x="0" y="2514"/>
                  </a:lnTo>
                  <a:lnTo>
                    <a:pt x="14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/>
            <p:cNvSpPr/>
            <p:nvPr/>
          </p:nvSpPr>
          <p:spPr>
            <a:xfrm>
              <a:off x="1994429" y="226969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0" y="0"/>
                  </a:moveTo>
                  <a:lnTo>
                    <a:pt x="7340" y="7112"/>
                  </a:lnTo>
                  <a:lnTo>
                    <a:pt x="9829" y="8064"/>
                  </a:lnTo>
                  <a:lnTo>
                    <a:pt x="12420" y="6705"/>
                  </a:lnTo>
                  <a:lnTo>
                    <a:pt x="6146" y="1524"/>
                  </a:lnTo>
                  <a:lnTo>
                    <a:pt x="6070" y="1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/>
            <p:cNvSpPr/>
            <p:nvPr/>
          </p:nvSpPr>
          <p:spPr>
            <a:xfrm>
              <a:off x="1994429" y="2269694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6146" y="1524"/>
                  </a:moveTo>
                  <a:lnTo>
                    <a:pt x="12420" y="6705"/>
                  </a:lnTo>
                  <a:lnTo>
                    <a:pt x="11137" y="7366"/>
                  </a:lnTo>
                  <a:lnTo>
                    <a:pt x="9829" y="8064"/>
                  </a:lnTo>
                  <a:lnTo>
                    <a:pt x="7340" y="7112"/>
                  </a:lnTo>
                  <a:lnTo>
                    <a:pt x="3670" y="3556"/>
                  </a:lnTo>
                  <a:lnTo>
                    <a:pt x="0" y="0"/>
                  </a:lnTo>
                  <a:lnTo>
                    <a:pt x="6070" y="1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/>
            <p:cNvSpPr/>
            <p:nvPr/>
          </p:nvSpPr>
          <p:spPr>
            <a:xfrm>
              <a:off x="1992925" y="227101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0" y="0"/>
                  </a:moveTo>
                  <a:lnTo>
                    <a:pt x="1295" y="2997"/>
                  </a:lnTo>
                  <a:lnTo>
                    <a:pt x="2933" y="5003"/>
                  </a:lnTo>
                  <a:lnTo>
                    <a:pt x="4584" y="7086"/>
                  </a:lnTo>
                  <a:lnTo>
                    <a:pt x="7975" y="9855"/>
                  </a:lnTo>
                  <a:lnTo>
                    <a:pt x="8508" y="9093"/>
                  </a:lnTo>
                  <a:lnTo>
                    <a:pt x="9080" y="8356"/>
                  </a:lnTo>
                  <a:lnTo>
                    <a:pt x="4584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/>
            <p:cNvSpPr/>
            <p:nvPr/>
          </p:nvSpPr>
          <p:spPr>
            <a:xfrm>
              <a:off x="1992925" y="227101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4584" y="279"/>
                  </a:moveTo>
                  <a:lnTo>
                    <a:pt x="9080" y="8356"/>
                  </a:lnTo>
                  <a:lnTo>
                    <a:pt x="8508" y="9093"/>
                  </a:lnTo>
                  <a:lnTo>
                    <a:pt x="7975" y="9855"/>
                  </a:lnTo>
                  <a:lnTo>
                    <a:pt x="4584" y="7086"/>
                  </a:lnTo>
                  <a:lnTo>
                    <a:pt x="2933" y="5003"/>
                  </a:lnTo>
                  <a:lnTo>
                    <a:pt x="1295" y="299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/>
            <p:cNvSpPr/>
            <p:nvPr/>
          </p:nvSpPr>
          <p:spPr>
            <a:xfrm>
              <a:off x="1963591" y="2286044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590" y="0"/>
                  </a:moveTo>
                  <a:lnTo>
                    <a:pt x="190" y="1689"/>
                  </a:lnTo>
                  <a:lnTo>
                    <a:pt x="151" y="3759"/>
                  </a:lnTo>
                  <a:lnTo>
                    <a:pt x="0" y="6616"/>
                  </a:lnTo>
                  <a:lnTo>
                    <a:pt x="533" y="7327"/>
                  </a:lnTo>
                  <a:lnTo>
                    <a:pt x="2984" y="7327"/>
                  </a:lnTo>
                  <a:lnTo>
                    <a:pt x="3149" y="3759"/>
                  </a:lnTo>
                  <a:lnTo>
                    <a:pt x="3263" y="215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/>
            <p:cNvSpPr/>
            <p:nvPr/>
          </p:nvSpPr>
          <p:spPr>
            <a:xfrm>
              <a:off x="1963591" y="2286044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54" y="1816"/>
                  </a:moveTo>
                  <a:lnTo>
                    <a:pt x="0" y="6616"/>
                  </a:lnTo>
                  <a:lnTo>
                    <a:pt x="254" y="6934"/>
                  </a:lnTo>
                  <a:lnTo>
                    <a:pt x="533" y="7327"/>
                  </a:lnTo>
                  <a:lnTo>
                    <a:pt x="2984" y="7327"/>
                  </a:lnTo>
                  <a:lnTo>
                    <a:pt x="3149" y="3759"/>
                  </a:lnTo>
                  <a:lnTo>
                    <a:pt x="3263" y="215"/>
                  </a:lnTo>
                  <a:lnTo>
                    <a:pt x="2590" y="0"/>
                  </a:lnTo>
                  <a:lnTo>
                    <a:pt x="190" y="1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/>
            <p:cNvSpPr/>
            <p:nvPr/>
          </p:nvSpPr>
          <p:spPr>
            <a:xfrm>
              <a:off x="1963593" y="22804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4787" y="0"/>
                  </a:moveTo>
                  <a:lnTo>
                    <a:pt x="1739" y="1676"/>
                  </a:lnTo>
                  <a:lnTo>
                    <a:pt x="0" y="7010"/>
                  </a:lnTo>
                  <a:lnTo>
                    <a:pt x="3352" y="9156"/>
                  </a:lnTo>
                  <a:lnTo>
                    <a:pt x="4660" y="2806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/>
            <p:cNvSpPr/>
            <p:nvPr/>
          </p:nvSpPr>
          <p:spPr>
            <a:xfrm>
              <a:off x="1963593" y="22804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1739" y="1676"/>
                  </a:moveTo>
                  <a:lnTo>
                    <a:pt x="0" y="7010"/>
                  </a:lnTo>
                  <a:lnTo>
                    <a:pt x="1689" y="8077"/>
                  </a:lnTo>
                  <a:lnTo>
                    <a:pt x="3352" y="9156"/>
                  </a:lnTo>
                  <a:lnTo>
                    <a:pt x="4660" y="2806"/>
                  </a:lnTo>
                  <a:lnTo>
                    <a:pt x="4711" y="1371"/>
                  </a:lnTo>
                  <a:lnTo>
                    <a:pt x="4787" y="0"/>
                  </a:lnTo>
                  <a:lnTo>
                    <a:pt x="1739" y="16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/>
            <p:cNvSpPr/>
            <p:nvPr/>
          </p:nvSpPr>
          <p:spPr>
            <a:xfrm>
              <a:off x="1966447" y="228717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197" y="0"/>
                  </a:moveTo>
                  <a:lnTo>
                    <a:pt x="0" y="1549"/>
                  </a:lnTo>
                  <a:lnTo>
                    <a:pt x="76" y="1752"/>
                  </a:lnTo>
                  <a:lnTo>
                    <a:pt x="406" y="6705"/>
                  </a:lnTo>
                  <a:lnTo>
                    <a:pt x="1346" y="6946"/>
                  </a:lnTo>
                  <a:lnTo>
                    <a:pt x="2247" y="7137"/>
                  </a:lnTo>
                  <a:lnTo>
                    <a:pt x="3835" y="5499"/>
                  </a:lnTo>
                  <a:lnTo>
                    <a:pt x="3835" y="2997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/>
            <p:cNvSpPr/>
            <p:nvPr/>
          </p:nvSpPr>
          <p:spPr>
            <a:xfrm>
              <a:off x="1966447" y="228717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76" y="1752"/>
                  </a:moveTo>
                  <a:lnTo>
                    <a:pt x="406" y="6705"/>
                  </a:lnTo>
                  <a:lnTo>
                    <a:pt x="1346" y="6946"/>
                  </a:lnTo>
                  <a:lnTo>
                    <a:pt x="2247" y="7137"/>
                  </a:lnTo>
                  <a:lnTo>
                    <a:pt x="3835" y="5499"/>
                  </a:lnTo>
                  <a:lnTo>
                    <a:pt x="3835" y="4254"/>
                  </a:lnTo>
                  <a:lnTo>
                    <a:pt x="3835" y="2997"/>
                  </a:lnTo>
                  <a:lnTo>
                    <a:pt x="2197" y="0"/>
                  </a:lnTo>
                  <a:lnTo>
                    <a:pt x="0" y="15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/>
            <p:cNvSpPr/>
            <p:nvPr/>
          </p:nvSpPr>
          <p:spPr>
            <a:xfrm>
              <a:off x="1964819" y="22812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4800" y="0"/>
                  </a:moveTo>
                  <a:lnTo>
                    <a:pt x="1752" y="1701"/>
                  </a:lnTo>
                  <a:lnTo>
                    <a:pt x="0" y="7035"/>
                  </a:lnTo>
                  <a:lnTo>
                    <a:pt x="3340" y="9182"/>
                  </a:lnTo>
                  <a:lnTo>
                    <a:pt x="4673" y="287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/>
            <p:cNvSpPr/>
            <p:nvPr/>
          </p:nvSpPr>
          <p:spPr>
            <a:xfrm>
              <a:off x="1964819" y="22812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1752" y="1701"/>
                  </a:moveTo>
                  <a:lnTo>
                    <a:pt x="0" y="7035"/>
                  </a:lnTo>
                  <a:lnTo>
                    <a:pt x="1625" y="8089"/>
                  </a:lnTo>
                  <a:lnTo>
                    <a:pt x="3340" y="9182"/>
                  </a:lnTo>
                  <a:lnTo>
                    <a:pt x="4673" y="2870"/>
                  </a:lnTo>
                  <a:lnTo>
                    <a:pt x="4737" y="1409"/>
                  </a:lnTo>
                  <a:lnTo>
                    <a:pt x="4800" y="0"/>
                  </a:lnTo>
                  <a:lnTo>
                    <a:pt x="1752" y="17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/>
            <p:cNvSpPr/>
            <p:nvPr/>
          </p:nvSpPr>
          <p:spPr>
            <a:xfrm>
              <a:off x="1964162" y="227445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539" y="0"/>
                  </a:moveTo>
                  <a:lnTo>
                    <a:pt x="0" y="2552"/>
                  </a:lnTo>
                  <a:lnTo>
                    <a:pt x="139" y="5372"/>
                  </a:lnTo>
                  <a:lnTo>
                    <a:pt x="3784" y="2019"/>
                  </a:lnTo>
                  <a:lnTo>
                    <a:pt x="4152" y="1397"/>
                  </a:lnTo>
                  <a:lnTo>
                    <a:pt x="4483" y="711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/>
            <p:cNvSpPr/>
            <p:nvPr/>
          </p:nvSpPr>
          <p:spPr>
            <a:xfrm>
              <a:off x="1964162" y="227445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539" y="0"/>
                  </a:moveTo>
                  <a:lnTo>
                    <a:pt x="0" y="2552"/>
                  </a:lnTo>
                  <a:lnTo>
                    <a:pt x="76" y="3924"/>
                  </a:lnTo>
                  <a:lnTo>
                    <a:pt x="139" y="5372"/>
                  </a:lnTo>
                  <a:lnTo>
                    <a:pt x="3784" y="2019"/>
                  </a:lnTo>
                  <a:lnTo>
                    <a:pt x="4152" y="1397"/>
                  </a:lnTo>
                  <a:lnTo>
                    <a:pt x="4483" y="711"/>
                  </a:lnTo>
                  <a:lnTo>
                    <a:pt x="25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/>
            <p:cNvSpPr/>
            <p:nvPr/>
          </p:nvSpPr>
          <p:spPr>
            <a:xfrm>
              <a:off x="1962971" y="227299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1981" y="0"/>
                  </a:moveTo>
                  <a:lnTo>
                    <a:pt x="0" y="3632"/>
                  </a:lnTo>
                  <a:lnTo>
                    <a:pt x="1054" y="5867"/>
                  </a:lnTo>
                  <a:lnTo>
                    <a:pt x="2971" y="3911"/>
                  </a:lnTo>
                  <a:lnTo>
                    <a:pt x="3911" y="2603"/>
                  </a:lnTo>
                  <a:lnTo>
                    <a:pt x="4851" y="1346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/>
            <p:cNvSpPr/>
            <p:nvPr/>
          </p:nvSpPr>
          <p:spPr>
            <a:xfrm>
              <a:off x="1962971" y="227299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1981" y="0"/>
                  </a:moveTo>
                  <a:lnTo>
                    <a:pt x="0" y="3632"/>
                  </a:lnTo>
                  <a:lnTo>
                    <a:pt x="520" y="4762"/>
                  </a:lnTo>
                  <a:lnTo>
                    <a:pt x="1054" y="5867"/>
                  </a:lnTo>
                  <a:lnTo>
                    <a:pt x="2971" y="3911"/>
                  </a:lnTo>
                  <a:lnTo>
                    <a:pt x="3911" y="2603"/>
                  </a:lnTo>
                  <a:lnTo>
                    <a:pt x="4851" y="1346"/>
                  </a:lnTo>
                  <a:lnTo>
                    <a:pt x="198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/>
            <p:cNvSpPr/>
            <p:nvPr/>
          </p:nvSpPr>
          <p:spPr>
            <a:xfrm>
              <a:off x="1990495" y="226819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603" y="0"/>
                  </a:moveTo>
                  <a:lnTo>
                    <a:pt x="0" y="1536"/>
                  </a:lnTo>
                  <a:lnTo>
                    <a:pt x="2679" y="5054"/>
                  </a:lnTo>
                  <a:lnTo>
                    <a:pt x="4000" y="6515"/>
                  </a:lnTo>
                  <a:lnTo>
                    <a:pt x="4914" y="6248"/>
                  </a:lnTo>
                  <a:lnTo>
                    <a:pt x="5803" y="5880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/>
            <p:cNvSpPr/>
            <p:nvPr/>
          </p:nvSpPr>
          <p:spPr>
            <a:xfrm>
              <a:off x="1990495" y="226819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603" y="0"/>
                  </a:moveTo>
                  <a:lnTo>
                    <a:pt x="5803" y="5880"/>
                  </a:lnTo>
                  <a:lnTo>
                    <a:pt x="4914" y="6248"/>
                  </a:lnTo>
                  <a:lnTo>
                    <a:pt x="4000" y="6515"/>
                  </a:lnTo>
                  <a:lnTo>
                    <a:pt x="2679" y="5054"/>
                  </a:lnTo>
                  <a:lnTo>
                    <a:pt x="1333" y="3276"/>
                  </a:lnTo>
                  <a:lnTo>
                    <a:pt x="0" y="1536"/>
                  </a:lnTo>
                  <a:lnTo>
                    <a:pt x="26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/>
            <p:cNvSpPr/>
            <p:nvPr/>
          </p:nvSpPr>
          <p:spPr>
            <a:xfrm>
              <a:off x="1989951" y="2278596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0" y="0"/>
                  </a:moveTo>
                  <a:lnTo>
                    <a:pt x="228" y="3543"/>
                  </a:lnTo>
                  <a:lnTo>
                    <a:pt x="1333" y="7950"/>
                  </a:lnTo>
                  <a:lnTo>
                    <a:pt x="4368" y="6591"/>
                  </a:lnTo>
                  <a:lnTo>
                    <a:pt x="3200" y="1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/>
            <p:cNvSpPr/>
            <p:nvPr/>
          </p:nvSpPr>
          <p:spPr>
            <a:xfrm>
              <a:off x="1989951" y="2278596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3200" y="1638"/>
                  </a:moveTo>
                  <a:lnTo>
                    <a:pt x="4368" y="6591"/>
                  </a:lnTo>
                  <a:lnTo>
                    <a:pt x="3327" y="7048"/>
                  </a:lnTo>
                  <a:lnTo>
                    <a:pt x="1333" y="7950"/>
                  </a:lnTo>
                  <a:lnTo>
                    <a:pt x="228" y="3543"/>
                  </a:lnTo>
                  <a:lnTo>
                    <a:pt x="127" y="1866"/>
                  </a:lnTo>
                  <a:lnTo>
                    <a:pt x="0" y="0"/>
                  </a:lnTo>
                  <a:lnTo>
                    <a:pt x="3200" y="16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/>
            <p:cNvSpPr/>
            <p:nvPr/>
          </p:nvSpPr>
          <p:spPr>
            <a:xfrm>
              <a:off x="1983990" y="228570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381" y="0"/>
                  </a:moveTo>
                  <a:lnTo>
                    <a:pt x="736" y="1778"/>
                  </a:lnTo>
                  <a:lnTo>
                    <a:pt x="684" y="2019"/>
                  </a:lnTo>
                  <a:lnTo>
                    <a:pt x="1524" y="3733"/>
                  </a:lnTo>
                  <a:lnTo>
                    <a:pt x="2997" y="6845"/>
                  </a:lnTo>
                  <a:lnTo>
                    <a:pt x="4318" y="6794"/>
                  </a:lnTo>
                  <a:lnTo>
                    <a:pt x="5422" y="6070"/>
                  </a:lnTo>
                  <a:lnTo>
                    <a:pt x="5246" y="3733"/>
                  </a:lnTo>
                  <a:lnTo>
                    <a:pt x="5168" y="2019"/>
                  </a:lnTo>
                  <a:lnTo>
                    <a:pt x="5074" y="1778"/>
                  </a:lnTo>
                  <a:lnTo>
                    <a:pt x="736" y="1778"/>
                  </a:lnTo>
                  <a:lnTo>
                    <a:pt x="0" y="622"/>
                  </a:lnTo>
                  <a:lnTo>
                    <a:pt x="4624" y="62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/>
            <p:cNvSpPr/>
            <p:nvPr/>
          </p:nvSpPr>
          <p:spPr>
            <a:xfrm>
              <a:off x="1983990" y="228570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143" y="2362"/>
                  </a:moveTo>
                  <a:lnTo>
                    <a:pt x="5422" y="6070"/>
                  </a:lnTo>
                  <a:lnTo>
                    <a:pt x="4864" y="6426"/>
                  </a:lnTo>
                  <a:lnTo>
                    <a:pt x="4318" y="6794"/>
                  </a:lnTo>
                  <a:lnTo>
                    <a:pt x="2997" y="6845"/>
                  </a:lnTo>
                  <a:lnTo>
                    <a:pt x="1524" y="3733"/>
                  </a:lnTo>
                  <a:lnTo>
                    <a:pt x="0" y="622"/>
                  </a:lnTo>
                  <a:lnTo>
                    <a:pt x="736" y="1778"/>
                  </a:lnTo>
                  <a:lnTo>
                    <a:pt x="4381" y="0"/>
                  </a:lnTo>
                  <a:lnTo>
                    <a:pt x="5168" y="20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/>
            <p:cNvSpPr/>
            <p:nvPr/>
          </p:nvSpPr>
          <p:spPr>
            <a:xfrm>
              <a:off x="1987699" y="228530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0" y="0"/>
                  </a:moveTo>
                  <a:lnTo>
                    <a:pt x="1701" y="4838"/>
                  </a:lnTo>
                  <a:lnTo>
                    <a:pt x="3936" y="6121"/>
                  </a:lnTo>
                  <a:lnTo>
                    <a:pt x="5562" y="5867"/>
                  </a:lnTo>
                  <a:lnTo>
                    <a:pt x="5029" y="2019"/>
                  </a:lnTo>
                  <a:lnTo>
                    <a:pt x="5219" y="1866"/>
                  </a:lnTo>
                  <a:lnTo>
                    <a:pt x="4622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/>
            <p:cNvSpPr/>
            <p:nvPr/>
          </p:nvSpPr>
          <p:spPr>
            <a:xfrm>
              <a:off x="1987699" y="228530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029" y="2019"/>
                  </a:moveTo>
                  <a:lnTo>
                    <a:pt x="5562" y="5867"/>
                  </a:lnTo>
                  <a:lnTo>
                    <a:pt x="4749" y="5981"/>
                  </a:lnTo>
                  <a:lnTo>
                    <a:pt x="3936" y="6121"/>
                  </a:lnTo>
                  <a:lnTo>
                    <a:pt x="1701" y="4838"/>
                  </a:lnTo>
                  <a:lnTo>
                    <a:pt x="850" y="2425"/>
                  </a:lnTo>
                  <a:lnTo>
                    <a:pt x="0" y="0"/>
                  </a:lnTo>
                  <a:lnTo>
                    <a:pt x="4622" y="457"/>
                  </a:lnTo>
                  <a:lnTo>
                    <a:pt x="5219" y="18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/>
            <p:cNvSpPr/>
            <p:nvPr/>
          </p:nvSpPr>
          <p:spPr>
            <a:xfrm>
              <a:off x="1985081" y="2273403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5" h="15239">
                  <a:moveTo>
                    <a:pt x="0" y="0"/>
                  </a:moveTo>
                  <a:lnTo>
                    <a:pt x="2374" y="6616"/>
                  </a:lnTo>
                  <a:lnTo>
                    <a:pt x="6146" y="14617"/>
                  </a:lnTo>
                  <a:lnTo>
                    <a:pt x="8089" y="10807"/>
                  </a:lnTo>
                  <a:lnTo>
                    <a:pt x="3987" y="1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/>
            <p:cNvSpPr/>
            <p:nvPr/>
          </p:nvSpPr>
          <p:spPr>
            <a:xfrm>
              <a:off x="1985081" y="2273403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5" h="15239">
                  <a:moveTo>
                    <a:pt x="3987" y="1765"/>
                  </a:moveTo>
                  <a:lnTo>
                    <a:pt x="8089" y="10807"/>
                  </a:lnTo>
                  <a:lnTo>
                    <a:pt x="7416" y="12103"/>
                  </a:lnTo>
                  <a:lnTo>
                    <a:pt x="6146" y="14617"/>
                  </a:lnTo>
                  <a:lnTo>
                    <a:pt x="2374" y="6616"/>
                  </a:lnTo>
                  <a:lnTo>
                    <a:pt x="1244" y="3479"/>
                  </a:lnTo>
                  <a:lnTo>
                    <a:pt x="0" y="0"/>
                  </a:lnTo>
                  <a:lnTo>
                    <a:pt x="3987" y="17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/>
            <p:cNvSpPr/>
            <p:nvPr/>
          </p:nvSpPr>
          <p:spPr>
            <a:xfrm>
              <a:off x="1982289" y="2276194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4" h="11430">
                  <a:moveTo>
                    <a:pt x="0" y="0"/>
                  </a:moveTo>
                  <a:lnTo>
                    <a:pt x="1422" y="3479"/>
                  </a:lnTo>
                  <a:lnTo>
                    <a:pt x="5702" y="10883"/>
                  </a:lnTo>
                  <a:lnTo>
                    <a:pt x="8089" y="10667"/>
                  </a:lnTo>
                  <a:lnTo>
                    <a:pt x="10464" y="10426"/>
                  </a:lnTo>
                  <a:lnTo>
                    <a:pt x="4838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/>
            <p:cNvSpPr/>
            <p:nvPr/>
          </p:nvSpPr>
          <p:spPr>
            <a:xfrm>
              <a:off x="1982289" y="2276194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4" h="11430">
                  <a:moveTo>
                    <a:pt x="4838" y="495"/>
                  </a:moveTo>
                  <a:lnTo>
                    <a:pt x="10464" y="10426"/>
                  </a:lnTo>
                  <a:lnTo>
                    <a:pt x="8089" y="10667"/>
                  </a:lnTo>
                  <a:lnTo>
                    <a:pt x="5702" y="10883"/>
                  </a:lnTo>
                  <a:lnTo>
                    <a:pt x="1422" y="3479"/>
                  </a:lnTo>
                  <a:lnTo>
                    <a:pt x="711" y="1727"/>
                  </a:lnTo>
                  <a:lnTo>
                    <a:pt x="0" y="0"/>
                  </a:lnTo>
                  <a:lnTo>
                    <a:pt x="4838" y="4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/>
            <p:cNvSpPr/>
            <p:nvPr/>
          </p:nvSpPr>
          <p:spPr>
            <a:xfrm>
              <a:off x="1983275" y="2276341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330" y="1549"/>
                  </a:lnTo>
                  <a:lnTo>
                    <a:pt x="571" y="3073"/>
                  </a:lnTo>
                  <a:lnTo>
                    <a:pt x="2743" y="10261"/>
                  </a:lnTo>
                  <a:lnTo>
                    <a:pt x="6299" y="11925"/>
                  </a:lnTo>
                  <a:lnTo>
                    <a:pt x="3530" y="2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/>
            <p:cNvSpPr/>
            <p:nvPr/>
          </p:nvSpPr>
          <p:spPr>
            <a:xfrm>
              <a:off x="1983275" y="2276341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530" y="2425"/>
                  </a:moveTo>
                  <a:lnTo>
                    <a:pt x="6299" y="11925"/>
                  </a:lnTo>
                  <a:lnTo>
                    <a:pt x="4521" y="11099"/>
                  </a:lnTo>
                  <a:lnTo>
                    <a:pt x="2743" y="10261"/>
                  </a:lnTo>
                  <a:lnTo>
                    <a:pt x="571" y="3073"/>
                  </a:lnTo>
                  <a:lnTo>
                    <a:pt x="330" y="1549"/>
                  </a:lnTo>
                  <a:lnTo>
                    <a:pt x="0" y="0"/>
                  </a:lnTo>
                  <a:lnTo>
                    <a:pt x="3530" y="24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/>
            <p:cNvSpPr/>
            <p:nvPr/>
          </p:nvSpPr>
          <p:spPr>
            <a:xfrm>
              <a:off x="1992871" y="226525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644" y="0"/>
                  </a:moveTo>
                  <a:lnTo>
                    <a:pt x="0" y="838"/>
                  </a:lnTo>
                  <a:lnTo>
                    <a:pt x="88" y="2311"/>
                  </a:lnTo>
                  <a:lnTo>
                    <a:pt x="5143" y="6705"/>
                  </a:lnTo>
                  <a:lnTo>
                    <a:pt x="7912" y="6337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/>
            <p:cNvSpPr/>
            <p:nvPr/>
          </p:nvSpPr>
          <p:spPr>
            <a:xfrm>
              <a:off x="1992871" y="226525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644" y="0"/>
                  </a:moveTo>
                  <a:lnTo>
                    <a:pt x="7912" y="6337"/>
                  </a:lnTo>
                  <a:lnTo>
                    <a:pt x="6515" y="6515"/>
                  </a:lnTo>
                  <a:lnTo>
                    <a:pt x="5143" y="6705"/>
                  </a:lnTo>
                  <a:lnTo>
                    <a:pt x="88" y="2311"/>
                  </a:lnTo>
                  <a:lnTo>
                    <a:pt x="0" y="1536"/>
                  </a:lnTo>
                  <a:lnTo>
                    <a:pt x="0" y="838"/>
                  </a:lnTo>
                  <a:lnTo>
                    <a:pt x="364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/>
            <p:cNvSpPr/>
            <p:nvPr/>
          </p:nvSpPr>
          <p:spPr>
            <a:xfrm>
              <a:off x="1990958" y="226544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730" y="0"/>
                  </a:moveTo>
                  <a:lnTo>
                    <a:pt x="0" y="1193"/>
                  </a:lnTo>
                  <a:lnTo>
                    <a:pt x="596" y="3086"/>
                  </a:lnTo>
                  <a:lnTo>
                    <a:pt x="4902" y="6896"/>
                  </a:lnTo>
                  <a:lnTo>
                    <a:pt x="5029" y="8039"/>
                  </a:lnTo>
                  <a:lnTo>
                    <a:pt x="8331" y="7315"/>
                  </a:lnTo>
                  <a:lnTo>
                    <a:pt x="2908" y="50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/>
            <p:cNvSpPr/>
            <p:nvPr/>
          </p:nvSpPr>
          <p:spPr>
            <a:xfrm>
              <a:off x="1990958" y="2265441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908" y="50"/>
                  </a:moveTo>
                  <a:lnTo>
                    <a:pt x="8331" y="7315"/>
                  </a:lnTo>
                  <a:lnTo>
                    <a:pt x="6718" y="7670"/>
                  </a:lnTo>
                  <a:lnTo>
                    <a:pt x="5029" y="8039"/>
                  </a:lnTo>
                  <a:lnTo>
                    <a:pt x="292" y="2120"/>
                  </a:lnTo>
                  <a:lnTo>
                    <a:pt x="0" y="1193"/>
                  </a:lnTo>
                  <a:lnTo>
                    <a:pt x="27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/>
            <p:cNvSpPr/>
            <p:nvPr/>
          </p:nvSpPr>
          <p:spPr>
            <a:xfrm>
              <a:off x="2000948" y="2265016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3175" y="0"/>
                  </a:moveTo>
                  <a:lnTo>
                    <a:pt x="0" y="711"/>
                  </a:lnTo>
                  <a:lnTo>
                    <a:pt x="1308" y="1168"/>
                  </a:lnTo>
                  <a:lnTo>
                    <a:pt x="6108" y="3505"/>
                  </a:lnTo>
                  <a:lnTo>
                    <a:pt x="7239" y="3073"/>
                  </a:lnTo>
                  <a:lnTo>
                    <a:pt x="8267" y="262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/>
            <p:cNvSpPr/>
            <p:nvPr/>
          </p:nvSpPr>
          <p:spPr>
            <a:xfrm>
              <a:off x="2000948" y="2265016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3175" y="0"/>
                  </a:moveTo>
                  <a:lnTo>
                    <a:pt x="8267" y="2628"/>
                  </a:lnTo>
                  <a:lnTo>
                    <a:pt x="7239" y="3073"/>
                  </a:lnTo>
                  <a:lnTo>
                    <a:pt x="6108" y="3505"/>
                  </a:lnTo>
                  <a:lnTo>
                    <a:pt x="1308" y="1168"/>
                  </a:lnTo>
                  <a:lnTo>
                    <a:pt x="660" y="952"/>
                  </a:lnTo>
                  <a:lnTo>
                    <a:pt x="0" y="711"/>
                  </a:lnTo>
                  <a:lnTo>
                    <a:pt x="31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/>
            <p:cNvSpPr/>
            <p:nvPr/>
          </p:nvSpPr>
          <p:spPr>
            <a:xfrm>
              <a:off x="1994378" y="226434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0" y="0"/>
                  </a:moveTo>
                  <a:lnTo>
                    <a:pt x="749" y="749"/>
                  </a:lnTo>
                  <a:lnTo>
                    <a:pt x="6642" y="7594"/>
                  </a:lnTo>
                  <a:lnTo>
                    <a:pt x="7607" y="6286"/>
                  </a:lnTo>
                  <a:lnTo>
                    <a:pt x="8559" y="5067"/>
                  </a:lnTo>
                  <a:lnTo>
                    <a:pt x="4864" y="1257"/>
                  </a:lnTo>
                  <a:lnTo>
                    <a:pt x="5295" y="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/>
            <p:cNvSpPr/>
            <p:nvPr/>
          </p:nvSpPr>
          <p:spPr>
            <a:xfrm>
              <a:off x="1994378" y="226434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4864" y="1257"/>
                  </a:moveTo>
                  <a:lnTo>
                    <a:pt x="8559" y="5067"/>
                  </a:lnTo>
                  <a:lnTo>
                    <a:pt x="7607" y="6286"/>
                  </a:lnTo>
                  <a:lnTo>
                    <a:pt x="6642" y="7594"/>
                  </a:lnTo>
                  <a:lnTo>
                    <a:pt x="1422" y="1549"/>
                  </a:lnTo>
                  <a:lnTo>
                    <a:pt x="749" y="749"/>
                  </a:lnTo>
                  <a:lnTo>
                    <a:pt x="0" y="0"/>
                  </a:lnTo>
                  <a:lnTo>
                    <a:pt x="5295" y="11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/>
            <p:cNvSpPr/>
            <p:nvPr/>
          </p:nvSpPr>
          <p:spPr>
            <a:xfrm>
              <a:off x="1986828" y="2270637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3441" y="0"/>
                  </a:moveTo>
                  <a:lnTo>
                    <a:pt x="0" y="1447"/>
                  </a:lnTo>
                  <a:lnTo>
                    <a:pt x="482" y="4267"/>
                  </a:lnTo>
                  <a:lnTo>
                    <a:pt x="7112" y="14020"/>
                  </a:lnTo>
                  <a:lnTo>
                    <a:pt x="9372" y="11683"/>
                  </a:lnTo>
                  <a:lnTo>
                    <a:pt x="3352" y="20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/>
            <p:cNvSpPr/>
            <p:nvPr/>
          </p:nvSpPr>
          <p:spPr>
            <a:xfrm>
              <a:off x="1986828" y="2270637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3352" y="203"/>
                  </a:moveTo>
                  <a:lnTo>
                    <a:pt x="9372" y="11683"/>
                  </a:lnTo>
                  <a:lnTo>
                    <a:pt x="8255" y="12852"/>
                  </a:lnTo>
                  <a:lnTo>
                    <a:pt x="7112" y="14020"/>
                  </a:lnTo>
                  <a:lnTo>
                    <a:pt x="482" y="4267"/>
                  </a:lnTo>
                  <a:lnTo>
                    <a:pt x="228" y="2832"/>
                  </a:lnTo>
                  <a:lnTo>
                    <a:pt x="0" y="1447"/>
                  </a:lnTo>
                  <a:lnTo>
                    <a:pt x="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/>
            <p:cNvSpPr/>
            <p:nvPr/>
          </p:nvSpPr>
          <p:spPr>
            <a:xfrm>
              <a:off x="1984735" y="2271882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981" y="0"/>
                  </a:moveTo>
                  <a:lnTo>
                    <a:pt x="0" y="1003"/>
                  </a:lnTo>
                  <a:lnTo>
                    <a:pt x="292" y="1879"/>
                  </a:lnTo>
                  <a:lnTo>
                    <a:pt x="622" y="2781"/>
                  </a:lnTo>
                  <a:lnTo>
                    <a:pt x="4114" y="7480"/>
                  </a:lnTo>
                  <a:lnTo>
                    <a:pt x="4241" y="5524"/>
                  </a:lnTo>
                  <a:lnTo>
                    <a:pt x="4394" y="3606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/>
            <p:cNvSpPr/>
            <p:nvPr/>
          </p:nvSpPr>
          <p:spPr>
            <a:xfrm>
              <a:off x="1984735" y="2271882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981" y="0"/>
                  </a:moveTo>
                  <a:lnTo>
                    <a:pt x="4394" y="3606"/>
                  </a:lnTo>
                  <a:lnTo>
                    <a:pt x="4241" y="5524"/>
                  </a:lnTo>
                  <a:lnTo>
                    <a:pt x="4114" y="7480"/>
                  </a:lnTo>
                  <a:lnTo>
                    <a:pt x="622" y="2781"/>
                  </a:lnTo>
                  <a:lnTo>
                    <a:pt x="292" y="1879"/>
                  </a:lnTo>
                  <a:lnTo>
                    <a:pt x="0" y="1003"/>
                  </a:lnTo>
                  <a:lnTo>
                    <a:pt x="198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/>
            <p:cNvSpPr/>
            <p:nvPr/>
          </p:nvSpPr>
          <p:spPr>
            <a:xfrm>
              <a:off x="1988078" y="226999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0" y="0"/>
                  </a:moveTo>
                  <a:lnTo>
                    <a:pt x="1790" y="2603"/>
                  </a:lnTo>
                  <a:lnTo>
                    <a:pt x="4279" y="5968"/>
                  </a:lnTo>
                  <a:lnTo>
                    <a:pt x="5486" y="3746"/>
                  </a:lnTo>
                  <a:lnTo>
                    <a:pt x="355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/>
            <p:cNvSpPr/>
            <p:nvPr/>
          </p:nvSpPr>
          <p:spPr>
            <a:xfrm>
              <a:off x="1988078" y="226999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556" y="12"/>
                  </a:moveTo>
                  <a:lnTo>
                    <a:pt x="5486" y="3746"/>
                  </a:lnTo>
                  <a:lnTo>
                    <a:pt x="4889" y="4825"/>
                  </a:lnTo>
                  <a:lnTo>
                    <a:pt x="4279" y="5968"/>
                  </a:lnTo>
                  <a:lnTo>
                    <a:pt x="1790" y="2603"/>
                  </a:lnTo>
                  <a:lnTo>
                    <a:pt x="876" y="1282"/>
                  </a:lnTo>
                  <a:lnTo>
                    <a:pt x="0" y="0"/>
                  </a:lnTo>
                  <a:lnTo>
                    <a:pt x="3556" y="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/>
            <p:cNvSpPr/>
            <p:nvPr/>
          </p:nvSpPr>
          <p:spPr>
            <a:xfrm>
              <a:off x="1980641" y="227366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336" y="0"/>
                  </a:moveTo>
                  <a:lnTo>
                    <a:pt x="0" y="850"/>
                  </a:lnTo>
                  <a:lnTo>
                    <a:pt x="723" y="2413"/>
                  </a:lnTo>
                  <a:lnTo>
                    <a:pt x="4991" y="6616"/>
                  </a:lnTo>
                  <a:lnTo>
                    <a:pt x="5283" y="3225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/>
            <p:cNvSpPr/>
            <p:nvPr/>
          </p:nvSpPr>
          <p:spPr>
            <a:xfrm>
              <a:off x="1980641" y="227366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336" y="0"/>
                  </a:moveTo>
                  <a:lnTo>
                    <a:pt x="5283" y="3225"/>
                  </a:lnTo>
                  <a:lnTo>
                    <a:pt x="5130" y="4876"/>
                  </a:lnTo>
                  <a:lnTo>
                    <a:pt x="4991" y="6616"/>
                  </a:lnTo>
                  <a:lnTo>
                    <a:pt x="723" y="2413"/>
                  </a:lnTo>
                  <a:lnTo>
                    <a:pt x="368" y="1651"/>
                  </a:lnTo>
                  <a:lnTo>
                    <a:pt x="0" y="850"/>
                  </a:lnTo>
                  <a:lnTo>
                    <a:pt x="233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/>
            <p:cNvSpPr/>
            <p:nvPr/>
          </p:nvSpPr>
          <p:spPr>
            <a:xfrm>
              <a:off x="1997167" y="2263707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0"/>
                  </a:moveTo>
                  <a:lnTo>
                    <a:pt x="939" y="889"/>
                  </a:lnTo>
                  <a:lnTo>
                    <a:pt x="1866" y="1689"/>
                  </a:lnTo>
                  <a:lnTo>
                    <a:pt x="7848" y="5880"/>
                  </a:lnTo>
                  <a:lnTo>
                    <a:pt x="9270" y="4673"/>
                  </a:lnTo>
                  <a:lnTo>
                    <a:pt x="4813" y="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/>
            <p:cNvSpPr/>
            <p:nvPr/>
          </p:nvSpPr>
          <p:spPr>
            <a:xfrm>
              <a:off x="1997167" y="2263707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4813" y="774"/>
                  </a:moveTo>
                  <a:lnTo>
                    <a:pt x="9270" y="4673"/>
                  </a:lnTo>
                  <a:lnTo>
                    <a:pt x="8559" y="5283"/>
                  </a:lnTo>
                  <a:lnTo>
                    <a:pt x="7848" y="5880"/>
                  </a:lnTo>
                  <a:lnTo>
                    <a:pt x="1866" y="1689"/>
                  </a:lnTo>
                  <a:lnTo>
                    <a:pt x="939" y="889"/>
                  </a:lnTo>
                  <a:lnTo>
                    <a:pt x="0" y="0"/>
                  </a:lnTo>
                  <a:lnTo>
                    <a:pt x="4813" y="7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/>
            <p:cNvSpPr/>
            <p:nvPr/>
          </p:nvSpPr>
          <p:spPr>
            <a:xfrm>
              <a:off x="1996955" y="2264161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1244" y="0"/>
                  </a:moveTo>
                  <a:lnTo>
                    <a:pt x="101" y="711"/>
                  </a:lnTo>
                  <a:lnTo>
                    <a:pt x="0" y="1790"/>
                  </a:lnTo>
                  <a:lnTo>
                    <a:pt x="930" y="2895"/>
                  </a:lnTo>
                  <a:lnTo>
                    <a:pt x="1790" y="3873"/>
                  </a:lnTo>
                  <a:lnTo>
                    <a:pt x="6845" y="6108"/>
                  </a:lnTo>
                  <a:lnTo>
                    <a:pt x="7391" y="5537"/>
                  </a:lnTo>
                  <a:lnTo>
                    <a:pt x="7950" y="5016"/>
                  </a:lnTo>
                  <a:lnTo>
                    <a:pt x="4724" y="2895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/>
            <p:cNvSpPr/>
            <p:nvPr/>
          </p:nvSpPr>
          <p:spPr>
            <a:xfrm>
              <a:off x="1996955" y="2264161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1244" y="0"/>
                  </a:moveTo>
                  <a:lnTo>
                    <a:pt x="4724" y="2895"/>
                  </a:lnTo>
                  <a:lnTo>
                    <a:pt x="7950" y="5016"/>
                  </a:lnTo>
                  <a:lnTo>
                    <a:pt x="7391" y="5537"/>
                  </a:lnTo>
                  <a:lnTo>
                    <a:pt x="6845" y="6108"/>
                  </a:lnTo>
                  <a:lnTo>
                    <a:pt x="1790" y="3873"/>
                  </a:lnTo>
                  <a:lnTo>
                    <a:pt x="863" y="2819"/>
                  </a:lnTo>
                  <a:lnTo>
                    <a:pt x="0" y="1790"/>
                  </a:lnTo>
                  <a:lnTo>
                    <a:pt x="101" y="711"/>
                  </a:lnTo>
                  <a:lnTo>
                    <a:pt x="124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/>
            <p:cNvSpPr/>
            <p:nvPr/>
          </p:nvSpPr>
          <p:spPr>
            <a:xfrm>
              <a:off x="2004352" y="2264514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0" y="0"/>
                  </a:moveTo>
                  <a:lnTo>
                    <a:pt x="2095" y="1435"/>
                  </a:lnTo>
                  <a:lnTo>
                    <a:pt x="4152" y="2882"/>
                  </a:lnTo>
                  <a:lnTo>
                    <a:pt x="17411" y="8318"/>
                  </a:lnTo>
                  <a:lnTo>
                    <a:pt x="17957" y="7061"/>
                  </a:lnTo>
                  <a:lnTo>
                    <a:pt x="18453" y="5791"/>
                  </a:lnTo>
                  <a:lnTo>
                    <a:pt x="5092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/>
            <p:cNvSpPr/>
            <p:nvPr/>
          </p:nvSpPr>
          <p:spPr>
            <a:xfrm>
              <a:off x="2004352" y="2264514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5295" y="584"/>
                  </a:moveTo>
                  <a:lnTo>
                    <a:pt x="18453" y="5791"/>
                  </a:lnTo>
                  <a:lnTo>
                    <a:pt x="17957" y="7061"/>
                  </a:lnTo>
                  <a:lnTo>
                    <a:pt x="17411" y="8318"/>
                  </a:lnTo>
                  <a:lnTo>
                    <a:pt x="4152" y="2882"/>
                  </a:lnTo>
                  <a:lnTo>
                    <a:pt x="2095" y="1435"/>
                  </a:lnTo>
                  <a:lnTo>
                    <a:pt x="0" y="0"/>
                  </a:lnTo>
                  <a:lnTo>
                    <a:pt x="5092" y="4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/>
            <p:cNvSpPr/>
            <p:nvPr/>
          </p:nvSpPr>
          <p:spPr>
            <a:xfrm>
              <a:off x="2001767" y="2264144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4" h="9525">
                  <a:moveTo>
                    <a:pt x="4533" y="0"/>
                  </a:moveTo>
                  <a:lnTo>
                    <a:pt x="0" y="1066"/>
                  </a:lnTo>
                  <a:lnTo>
                    <a:pt x="1549" y="2400"/>
                  </a:lnTo>
                  <a:lnTo>
                    <a:pt x="5232" y="4838"/>
                  </a:lnTo>
                  <a:lnTo>
                    <a:pt x="8839" y="7264"/>
                  </a:lnTo>
                  <a:lnTo>
                    <a:pt x="15913" y="9105"/>
                  </a:lnTo>
                  <a:lnTo>
                    <a:pt x="18262" y="8039"/>
                  </a:lnTo>
                  <a:lnTo>
                    <a:pt x="8356" y="2603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/>
            <p:cNvSpPr/>
            <p:nvPr/>
          </p:nvSpPr>
          <p:spPr>
            <a:xfrm>
              <a:off x="2001767" y="2264144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4" h="9525">
                  <a:moveTo>
                    <a:pt x="8356" y="2603"/>
                  </a:moveTo>
                  <a:lnTo>
                    <a:pt x="18262" y="8039"/>
                  </a:lnTo>
                  <a:lnTo>
                    <a:pt x="17106" y="8572"/>
                  </a:lnTo>
                  <a:lnTo>
                    <a:pt x="15913" y="9105"/>
                  </a:lnTo>
                  <a:lnTo>
                    <a:pt x="8839" y="7264"/>
                  </a:lnTo>
                  <a:lnTo>
                    <a:pt x="5232" y="4838"/>
                  </a:lnTo>
                  <a:lnTo>
                    <a:pt x="1549" y="2400"/>
                  </a:lnTo>
                  <a:lnTo>
                    <a:pt x="0" y="1066"/>
                  </a:lnTo>
                  <a:lnTo>
                    <a:pt x="4533" y="0"/>
                  </a:lnTo>
                  <a:lnTo>
                    <a:pt x="8356" y="26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/>
            <p:cNvSpPr/>
            <p:nvPr/>
          </p:nvSpPr>
          <p:spPr>
            <a:xfrm>
              <a:off x="1982884" y="227338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933" y="0"/>
                  </a:moveTo>
                  <a:lnTo>
                    <a:pt x="0" y="1231"/>
                  </a:lnTo>
                  <a:lnTo>
                    <a:pt x="1777" y="3835"/>
                  </a:lnTo>
                  <a:lnTo>
                    <a:pt x="3644" y="5918"/>
                  </a:lnTo>
                  <a:lnTo>
                    <a:pt x="4203" y="4775"/>
                  </a:lnTo>
                  <a:lnTo>
                    <a:pt x="4800" y="3682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/>
            <p:cNvSpPr/>
            <p:nvPr/>
          </p:nvSpPr>
          <p:spPr>
            <a:xfrm>
              <a:off x="1982884" y="227338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933" y="0"/>
                  </a:moveTo>
                  <a:lnTo>
                    <a:pt x="4800" y="3682"/>
                  </a:lnTo>
                  <a:lnTo>
                    <a:pt x="4203" y="4775"/>
                  </a:lnTo>
                  <a:lnTo>
                    <a:pt x="3644" y="5918"/>
                  </a:lnTo>
                  <a:lnTo>
                    <a:pt x="1777" y="3835"/>
                  </a:lnTo>
                  <a:lnTo>
                    <a:pt x="901" y="2540"/>
                  </a:lnTo>
                  <a:lnTo>
                    <a:pt x="0" y="1231"/>
                  </a:lnTo>
                  <a:lnTo>
                    <a:pt x="293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/>
            <p:cNvSpPr/>
            <p:nvPr/>
          </p:nvSpPr>
          <p:spPr>
            <a:xfrm>
              <a:off x="1983236" y="2279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0" y="0"/>
                  </a:moveTo>
                  <a:lnTo>
                    <a:pt x="38" y="2857"/>
                  </a:lnTo>
                  <a:lnTo>
                    <a:pt x="1142" y="9220"/>
                  </a:lnTo>
                  <a:lnTo>
                    <a:pt x="2857" y="8191"/>
                  </a:lnTo>
                  <a:lnTo>
                    <a:pt x="4559" y="7213"/>
                  </a:lnTo>
                  <a:lnTo>
                    <a:pt x="2997" y="1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/>
            <p:cNvSpPr/>
            <p:nvPr/>
          </p:nvSpPr>
          <p:spPr>
            <a:xfrm>
              <a:off x="1983236" y="2279901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2997" y="1841"/>
                  </a:moveTo>
                  <a:lnTo>
                    <a:pt x="4559" y="7213"/>
                  </a:lnTo>
                  <a:lnTo>
                    <a:pt x="2857" y="8191"/>
                  </a:lnTo>
                  <a:lnTo>
                    <a:pt x="1142" y="9220"/>
                  </a:lnTo>
                  <a:lnTo>
                    <a:pt x="38" y="2857"/>
                  </a:lnTo>
                  <a:lnTo>
                    <a:pt x="38" y="1396"/>
                  </a:lnTo>
                  <a:lnTo>
                    <a:pt x="0" y="0"/>
                  </a:lnTo>
                  <a:lnTo>
                    <a:pt x="2997" y="18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/>
            <p:cNvSpPr/>
            <p:nvPr/>
          </p:nvSpPr>
          <p:spPr>
            <a:xfrm>
              <a:off x="1978244" y="2261750"/>
              <a:ext cx="66675" cy="16510"/>
            </a:xfrm>
            <a:custGeom>
              <a:avLst/>
              <a:gdLst/>
              <a:ahLst/>
              <a:cxnLst/>
              <a:rect l="l" t="t" r="r" b="b"/>
              <a:pathLst>
                <a:path w="66675" h="16510">
                  <a:moveTo>
                    <a:pt x="53971" y="9435"/>
                  </a:moveTo>
                  <a:lnTo>
                    <a:pt x="65166" y="15252"/>
                  </a:lnTo>
                  <a:lnTo>
                    <a:pt x="66639" y="15887"/>
                  </a:lnTo>
                  <a:lnTo>
                    <a:pt x="63184" y="13677"/>
                  </a:lnTo>
                  <a:lnTo>
                    <a:pt x="60352" y="11988"/>
                  </a:lnTo>
                  <a:lnTo>
                    <a:pt x="59024" y="11493"/>
                  </a:lnTo>
                  <a:lnTo>
                    <a:pt x="56987" y="10782"/>
                  </a:lnTo>
                  <a:lnTo>
                    <a:pt x="53971" y="9435"/>
                  </a:lnTo>
                  <a:close/>
                </a:path>
                <a:path w="66675" h="16510">
                  <a:moveTo>
                    <a:pt x="5857" y="8686"/>
                  </a:moveTo>
                  <a:lnTo>
                    <a:pt x="357" y="11074"/>
                  </a:lnTo>
                  <a:lnTo>
                    <a:pt x="20" y="11493"/>
                  </a:lnTo>
                  <a:lnTo>
                    <a:pt x="0" y="11823"/>
                  </a:lnTo>
                  <a:lnTo>
                    <a:pt x="904" y="13157"/>
                  </a:lnTo>
                  <a:lnTo>
                    <a:pt x="4701" y="12877"/>
                  </a:lnTo>
                  <a:lnTo>
                    <a:pt x="5958" y="12877"/>
                  </a:lnTo>
                  <a:lnTo>
                    <a:pt x="7698" y="11823"/>
                  </a:lnTo>
                  <a:lnTo>
                    <a:pt x="8435" y="11493"/>
                  </a:lnTo>
                  <a:lnTo>
                    <a:pt x="8854" y="10960"/>
                  </a:lnTo>
                  <a:lnTo>
                    <a:pt x="10289" y="9461"/>
                  </a:lnTo>
                  <a:lnTo>
                    <a:pt x="12588" y="9461"/>
                  </a:lnTo>
                  <a:lnTo>
                    <a:pt x="12872" y="8889"/>
                  </a:lnTo>
                  <a:lnTo>
                    <a:pt x="6834" y="8889"/>
                  </a:lnTo>
                  <a:lnTo>
                    <a:pt x="5857" y="8686"/>
                  </a:lnTo>
                  <a:close/>
                </a:path>
                <a:path w="66675" h="16510">
                  <a:moveTo>
                    <a:pt x="46701" y="6189"/>
                  </a:moveTo>
                  <a:lnTo>
                    <a:pt x="53971" y="9435"/>
                  </a:lnTo>
                  <a:lnTo>
                    <a:pt x="48351" y="6515"/>
                  </a:lnTo>
                  <a:lnTo>
                    <a:pt x="46701" y="6189"/>
                  </a:lnTo>
                  <a:close/>
                </a:path>
                <a:path w="66675" h="16510">
                  <a:moveTo>
                    <a:pt x="9679" y="0"/>
                  </a:moveTo>
                  <a:lnTo>
                    <a:pt x="10619" y="6540"/>
                  </a:lnTo>
                  <a:lnTo>
                    <a:pt x="9209" y="7683"/>
                  </a:lnTo>
                  <a:lnTo>
                    <a:pt x="7990" y="8623"/>
                  </a:lnTo>
                  <a:lnTo>
                    <a:pt x="6834" y="8889"/>
                  </a:lnTo>
                  <a:lnTo>
                    <a:pt x="12872" y="8889"/>
                  </a:lnTo>
                  <a:lnTo>
                    <a:pt x="13819" y="6984"/>
                  </a:lnTo>
                  <a:lnTo>
                    <a:pt x="15077" y="2857"/>
                  </a:lnTo>
                  <a:lnTo>
                    <a:pt x="20775" y="2857"/>
                  </a:lnTo>
                  <a:lnTo>
                    <a:pt x="20665" y="2666"/>
                  </a:lnTo>
                  <a:lnTo>
                    <a:pt x="36007" y="2666"/>
                  </a:lnTo>
                  <a:lnTo>
                    <a:pt x="32895" y="2171"/>
                  </a:lnTo>
                  <a:lnTo>
                    <a:pt x="9679" y="0"/>
                  </a:lnTo>
                  <a:close/>
                </a:path>
                <a:path w="66675" h="16510">
                  <a:moveTo>
                    <a:pt x="40761" y="3886"/>
                  </a:moveTo>
                  <a:lnTo>
                    <a:pt x="34127" y="3886"/>
                  </a:lnTo>
                  <a:lnTo>
                    <a:pt x="35409" y="4203"/>
                  </a:lnTo>
                  <a:lnTo>
                    <a:pt x="38623" y="5486"/>
                  </a:lnTo>
                  <a:lnTo>
                    <a:pt x="42496" y="6984"/>
                  </a:lnTo>
                  <a:lnTo>
                    <a:pt x="40896" y="5041"/>
                  </a:lnTo>
                  <a:lnTo>
                    <a:pt x="44265" y="5041"/>
                  </a:lnTo>
                  <a:lnTo>
                    <a:pt x="43449" y="4610"/>
                  </a:lnTo>
                  <a:lnTo>
                    <a:pt x="40761" y="3886"/>
                  </a:lnTo>
                  <a:close/>
                </a:path>
                <a:path w="66675" h="16510">
                  <a:moveTo>
                    <a:pt x="44265" y="5041"/>
                  </a:moveTo>
                  <a:lnTo>
                    <a:pt x="40896" y="5041"/>
                  </a:lnTo>
                  <a:lnTo>
                    <a:pt x="46701" y="6189"/>
                  </a:lnTo>
                  <a:lnTo>
                    <a:pt x="44985" y="5422"/>
                  </a:lnTo>
                  <a:lnTo>
                    <a:pt x="44265" y="5041"/>
                  </a:lnTo>
                  <a:close/>
                </a:path>
                <a:path w="66675" h="16510">
                  <a:moveTo>
                    <a:pt x="18531" y="2857"/>
                  </a:moveTo>
                  <a:lnTo>
                    <a:pt x="15077" y="2857"/>
                  </a:lnTo>
                  <a:lnTo>
                    <a:pt x="15420" y="4381"/>
                  </a:lnTo>
                  <a:lnTo>
                    <a:pt x="17820" y="3886"/>
                  </a:lnTo>
                  <a:lnTo>
                    <a:pt x="18531" y="2857"/>
                  </a:lnTo>
                  <a:close/>
                </a:path>
                <a:path w="66675" h="16510">
                  <a:moveTo>
                    <a:pt x="36007" y="2666"/>
                  </a:moveTo>
                  <a:lnTo>
                    <a:pt x="20665" y="2666"/>
                  </a:lnTo>
                  <a:lnTo>
                    <a:pt x="21363" y="2857"/>
                  </a:lnTo>
                  <a:lnTo>
                    <a:pt x="23141" y="3022"/>
                  </a:lnTo>
                  <a:lnTo>
                    <a:pt x="28196" y="3238"/>
                  </a:lnTo>
                  <a:lnTo>
                    <a:pt x="29034" y="3530"/>
                  </a:lnTo>
                  <a:lnTo>
                    <a:pt x="29961" y="3822"/>
                  </a:lnTo>
                  <a:lnTo>
                    <a:pt x="31091" y="4114"/>
                  </a:lnTo>
                  <a:lnTo>
                    <a:pt x="32628" y="3962"/>
                  </a:lnTo>
                  <a:lnTo>
                    <a:pt x="34127" y="3886"/>
                  </a:lnTo>
                  <a:lnTo>
                    <a:pt x="40761" y="3886"/>
                  </a:lnTo>
                  <a:lnTo>
                    <a:pt x="36565" y="2755"/>
                  </a:lnTo>
                  <a:lnTo>
                    <a:pt x="36007" y="2666"/>
                  </a:lnTo>
                  <a:close/>
                </a:path>
                <a:path w="66675" h="16510">
                  <a:moveTo>
                    <a:pt x="20775" y="2857"/>
                  </a:moveTo>
                  <a:lnTo>
                    <a:pt x="18531" y="2857"/>
                  </a:lnTo>
                  <a:lnTo>
                    <a:pt x="20995" y="3238"/>
                  </a:lnTo>
                  <a:lnTo>
                    <a:pt x="20775" y="2857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/>
            <p:cNvSpPr/>
            <p:nvPr/>
          </p:nvSpPr>
          <p:spPr>
            <a:xfrm>
              <a:off x="1978132" y="2261750"/>
              <a:ext cx="67310" cy="16510"/>
            </a:xfrm>
            <a:custGeom>
              <a:avLst/>
              <a:gdLst/>
              <a:ahLst/>
              <a:cxnLst/>
              <a:rect l="l" t="t" r="r" b="b"/>
              <a:pathLst>
                <a:path w="67310" h="16510">
                  <a:moveTo>
                    <a:pt x="469" y="11074"/>
                  </a:moveTo>
                  <a:lnTo>
                    <a:pt x="5969" y="8686"/>
                  </a:lnTo>
                  <a:lnTo>
                    <a:pt x="6946" y="8889"/>
                  </a:lnTo>
                  <a:lnTo>
                    <a:pt x="8102" y="8623"/>
                  </a:lnTo>
                  <a:lnTo>
                    <a:pt x="8737" y="8140"/>
                  </a:lnTo>
                  <a:lnTo>
                    <a:pt x="9321" y="7683"/>
                  </a:lnTo>
                  <a:lnTo>
                    <a:pt x="10731" y="6540"/>
                  </a:lnTo>
                  <a:lnTo>
                    <a:pt x="9791" y="0"/>
                  </a:lnTo>
                  <a:lnTo>
                    <a:pt x="16776" y="673"/>
                  </a:lnTo>
                  <a:lnTo>
                    <a:pt x="23749" y="1346"/>
                  </a:lnTo>
                  <a:lnTo>
                    <a:pt x="45097" y="5422"/>
                  </a:lnTo>
                  <a:lnTo>
                    <a:pt x="46710" y="6134"/>
                  </a:lnTo>
                  <a:lnTo>
                    <a:pt x="57099" y="10782"/>
                  </a:lnTo>
                  <a:lnTo>
                    <a:pt x="59245" y="11531"/>
                  </a:lnTo>
                  <a:lnTo>
                    <a:pt x="60464" y="11988"/>
                  </a:lnTo>
                  <a:lnTo>
                    <a:pt x="63296" y="13677"/>
                  </a:lnTo>
                  <a:lnTo>
                    <a:pt x="65341" y="14985"/>
                  </a:lnTo>
                  <a:lnTo>
                    <a:pt x="66751" y="15887"/>
                  </a:lnTo>
                  <a:lnTo>
                    <a:pt x="42519" y="5333"/>
                  </a:lnTo>
                  <a:lnTo>
                    <a:pt x="41008" y="5041"/>
                  </a:lnTo>
                  <a:lnTo>
                    <a:pt x="42608" y="6984"/>
                  </a:lnTo>
                  <a:lnTo>
                    <a:pt x="38735" y="5486"/>
                  </a:lnTo>
                  <a:lnTo>
                    <a:pt x="37160" y="4851"/>
                  </a:lnTo>
                  <a:lnTo>
                    <a:pt x="35521" y="4203"/>
                  </a:lnTo>
                  <a:lnTo>
                    <a:pt x="34239" y="3886"/>
                  </a:lnTo>
                  <a:lnTo>
                    <a:pt x="32740" y="3962"/>
                  </a:lnTo>
                  <a:lnTo>
                    <a:pt x="31203" y="4114"/>
                  </a:lnTo>
                  <a:lnTo>
                    <a:pt x="30073" y="3822"/>
                  </a:lnTo>
                  <a:lnTo>
                    <a:pt x="29146" y="3530"/>
                  </a:lnTo>
                  <a:lnTo>
                    <a:pt x="28308" y="3238"/>
                  </a:lnTo>
                  <a:lnTo>
                    <a:pt x="23253" y="3022"/>
                  </a:lnTo>
                  <a:lnTo>
                    <a:pt x="22377" y="2946"/>
                  </a:lnTo>
                  <a:lnTo>
                    <a:pt x="21475" y="2857"/>
                  </a:lnTo>
                  <a:lnTo>
                    <a:pt x="20777" y="2666"/>
                  </a:lnTo>
                  <a:lnTo>
                    <a:pt x="21107" y="3238"/>
                  </a:lnTo>
                  <a:lnTo>
                    <a:pt x="18643" y="2857"/>
                  </a:lnTo>
                  <a:lnTo>
                    <a:pt x="17932" y="3886"/>
                  </a:lnTo>
                  <a:lnTo>
                    <a:pt x="15532" y="4381"/>
                  </a:lnTo>
                  <a:lnTo>
                    <a:pt x="15354" y="3632"/>
                  </a:lnTo>
                  <a:lnTo>
                    <a:pt x="15189" y="2857"/>
                  </a:lnTo>
                  <a:lnTo>
                    <a:pt x="13931" y="6984"/>
                  </a:lnTo>
                  <a:lnTo>
                    <a:pt x="13309" y="8254"/>
                  </a:lnTo>
                  <a:lnTo>
                    <a:pt x="12700" y="9461"/>
                  </a:lnTo>
                  <a:lnTo>
                    <a:pt x="10401" y="9461"/>
                  </a:lnTo>
                  <a:lnTo>
                    <a:pt x="9690" y="10210"/>
                  </a:lnTo>
                  <a:lnTo>
                    <a:pt x="8966" y="10960"/>
                  </a:lnTo>
                  <a:lnTo>
                    <a:pt x="8547" y="11493"/>
                  </a:lnTo>
                  <a:lnTo>
                    <a:pt x="8166" y="11658"/>
                  </a:lnTo>
                  <a:lnTo>
                    <a:pt x="7810" y="11823"/>
                  </a:lnTo>
                  <a:lnTo>
                    <a:pt x="6070" y="12877"/>
                  </a:lnTo>
                  <a:lnTo>
                    <a:pt x="5448" y="12877"/>
                  </a:lnTo>
                  <a:lnTo>
                    <a:pt x="4813" y="12877"/>
                  </a:lnTo>
                  <a:lnTo>
                    <a:pt x="1016" y="13157"/>
                  </a:lnTo>
                  <a:lnTo>
                    <a:pt x="0" y="11658"/>
                  </a:lnTo>
                  <a:lnTo>
                    <a:pt x="469" y="110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/>
            <p:cNvSpPr/>
            <p:nvPr/>
          </p:nvSpPr>
          <p:spPr>
            <a:xfrm>
              <a:off x="1982884" y="2286260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698" y="0"/>
                  </a:moveTo>
                  <a:lnTo>
                    <a:pt x="0" y="63"/>
                  </a:lnTo>
                  <a:lnTo>
                    <a:pt x="38" y="7188"/>
                  </a:lnTo>
                  <a:lnTo>
                    <a:pt x="2489" y="7289"/>
                  </a:lnTo>
                  <a:lnTo>
                    <a:pt x="2755" y="6934"/>
                  </a:lnTo>
                  <a:lnTo>
                    <a:pt x="3047" y="6591"/>
                  </a:lnTo>
                  <a:lnTo>
                    <a:pt x="3009" y="1689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/>
            <p:cNvSpPr/>
            <p:nvPr/>
          </p:nvSpPr>
          <p:spPr>
            <a:xfrm>
              <a:off x="1982884" y="2286260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933" y="1828"/>
                  </a:moveTo>
                  <a:lnTo>
                    <a:pt x="3047" y="6591"/>
                  </a:lnTo>
                  <a:lnTo>
                    <a:pt x="2755" y="6934"/>
                  </a:lnTo>
                  <a:lnTo>
                    <a:pt x="2489" y="7289"/>
                  </a:lnTo>
                  <a:lnTo>
                    <a:pt x="38" y="7188"/>
                  </a:lnTo>
                  <a:lnTo>
                    <a:pt x="0" y="3644"/>
                  </a:lnTo>
                  <a:lnTo>
                    <a:pt x="0" y="63"/>
                  </a:lnTo>
                  <a:lnTo>
                    <a:pt x="698" y="0"/>
                  </a:lnTo>
                  <a:lnTo>
                    <a:pt x="3009" y="16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/>
            <p:cNvSpPr/>
            <p:nvPr/>
          </p:nvSpPr>
          <p:spPr>
            <a:xfrm>
              <a:off x="1981564" y="22804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0" y="0"/>
                  </a:moveTo>
                  <a:lnTo>
                    <a:pt x="0" y="2895"/>
                  </a:lnTo>
                  <a:lnTo>
                    <a:pt x="1130" y="9245"/>
                  </a:lnTo>
                  <a:lnTo>
                    <a:pt x="4533" y="7251"/>
                  </a:lnTo>
                  <a:lnTo>
                    <a:pt x="3009" y="1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/>
            <p:cNvSpPr/>
            <p:nvPr/>
          </p:nvSpPr>
          <p:spPr>
            <a:xfrm>
              <a:off x="1981564" y="2280466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3009" y="1854"/>
                  </a:moveTo>
                  <a:lnTo>
                    <a:pt x="4533" y="7251"/>
                  </a:lnTo>
                  <a:lnTo>
                    <a:pt x="2819" y="8242"/>
                  </a:lnTo>
                  <a:lnTo>
                    <a:pt x="1130" y="9245"/>
                  </a:lnTo>
                  <a:lnTo>
                    <a:pt x="0" y="2895"/>
                  </a:lnTo>
                  <a:lnTo>
                    <a:pt x="0" y="1422"/>
                  </a:lnTo>
                  <a:lnTo>
                    <a:pt x="0" y="0"/>
                  </a:lnTo>
                  <a:lnTo>
                    <a:pt x="3009" y="185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/>
            <p:cNvSpPr/>
            <p:nvPr/>
          </p:nvSpPr>
          <p:spPr>
            <a:xfrm>
              <a:off x="1980277" y="2281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0" y="0"/>
                  </a:moveTo>
                  <a:lnTo>
                    <a:pt x="50" y="2870"/>
                  </a:lnTo>
                  <a:lnTo>
                    <a:pt x="1117" y="9232"/>
                  </a:lnTo>
                  <a:lnTo>
                    <a:pt x="4533" y="7226"/>
                  </a:lnTo>
                  <a:lnTo>
                    <a:pt x="3009" y="1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/>
            <p:cNvSpPr/>
            <p:nvPr/>
          </p:nvSpPr>
          <p:spPr>
            <a:xfrm>
              <a:off x="1980277" y="228128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3009" y="1841"/>
                  </a:moveTo>
                  <a:lnTo>
                    <a:pt x="4533" y="7226"/>
                  </a:lnTo>
                  <a:lnTo>
                    <a:pt x="2844" y="8204"/>
                  </a:lnTo>
                  <a:lnTo>
                    <a:pt x="1117" y="9232"/>
                  </a:lnTo>
                  <a:lnTo>
                    <a:pt x="50" y="2870"/>
                  </a:lnTo>
                  <a:lnTo>
                    <a:pt x="25" y="1396"/>
                  </a:lnTo>
                  <a:lnTo>
                    <a:pt x="0" y="0"/>
                  </a:lnTo>
                  <a:lnTo>
                    <a:pt x="3009" y="18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/>
            <p:cNvSpPr/>
            <p:nvPr/>
          </p:nvSpPr>
          <p:spPr>
            <a:xfrm>
              <a:off x="1981097" y="228076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1066" y="1803"/>
                  </a:lnTo>
                  <a:lnTo>
                    <a:pt x="1066" y="1054"/>
                  </a:lnTo>
                  <a:lnTo>
                    <a:pt x="736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/>
            <p:cNvSpPr/>
            <p:nvPr/>
          </p:nvSpPr>
          <p:spPr>
            <a:xfrm>
              <a:off x="1981102" y="228077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73" y="1669"/>
                  </a:moveTo>
                  <a:close/>
                </a:path>
                <a:path w="1269" h="1905">
                  <a:moveTo>
                    <a:pt x="1028" y="1540"/>
                  </a:moveTo>
                  <a:close/>
                </a:path>
                <a:path w="1269" h="1905">
                  <a:moveTo>
                    <a:pt x="1040" y="1485"/>
                  </a:moveTo>
                  <a:lnTo>
                    <a:pt x="1041" y="1638"/>
                  </a:lnTo>
                  <a:lnTo>
                    <a:pt x="1040" y="1485"/>
                  </a:lnTo>
                  <a:close/>
                </a:path>
                <a:path w="1269" h="1905">
                  <a:moveTo>
                    <a:pt x="1022" y="1384"/>
                  </a:moveTo>
                  <a:close/>
                </a:path>
                <a:path w="1269" h="1905">
                  <a:moveTo>
                    <a:pt x="1015" y="1346"/>
                  </a:moveTo>
                  <a:close/>
                </a:path>
                <a:path w="1269" h="1905">
                  <a:moveTo>
                    <a:pt x="1001" y="1269"/>
                  </a:moveTo>
                  <a:close/>
                </a:path>
                <a:path w="1269" h="1905">
                  <a:moveTo>
                    <a:pt x="995" y="850"/>
                  </a:moveTo>
                  <a:lnTo>
                    <a:pt x="1000" y="1168"/>
                  </a:lnTo>
                  <a:lnTo>
                    <a:pt x="995" y="850"/>
                  </a:lnTo>
                  <a:close/>
                </a:path>
                <a:path w="1269" h="1905">
                  <a:moveTo>
                    <a:pt x="702" y="342"/>
                  </a:moveTo>
                  <a:lnTo>
                    <a:pt x="885" y="850"/>
                  </a:lnTo>
                  <a:lnTo>
                    <a:pt x="990" y="482"/>
                  </a:lnTo>
                  <a:lnTo>
                    <a:pt x="702" y="342"/>
                  </a:lnTo>
                  <a:close/>
                </a:path>
                <a:path w="1269" h="1905">
                  <a:moveTo>
                    <a:pt x="487" y="237"/>
                  </a:moveTo>
                  <a:lnTo>
                    <a:pt x="571" y="393"/>
                  </a:lnTo>
                  <a:lnTo>
                    <a:pt x="487" y="237"/>
                  </a:lnTo>
                  <a:close/>
                </a:path>
                <a:path w="1269" h="1905">
                  <a:moveTo>
                    <a:pt x="0" y="0"/>
                  </a:moveTo>
                  <a:lnTo>
                    <a:pt x="33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/>
            <p:cNvSpPr/>
            <p:nvPr/>
          </p:nvSpPr>
          <p:spPr>
            <a:xfrm>
              <a:off x="1981071" y="228076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5" y="0"/>
                  </a:moveTo>
                  <a:lnTo>
                    <a:pt x="469" y="127"/>
                  </a:lnTo>
                  <a:lnTo>
                    <a:pt x="673" y="495"/>
                  </a:lnTo>
                  <a:lnTo>
                    <a:pt x="1104" y="1282"/>
                  </a:lnTo>
                  <a:lnTo>
                    <a:pt x="1054" y="1435"/>
                  </a:lnTo>
                  <a:lnTo>
                    <a:pt x="1092" y="1803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/>
            <p:cNvSpPr/>
            <p:nvPr/>
          </p:nvSpPr>
          <p:spPr>
            <a:xfrm>
              <a:off x="1981089" y="228076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88" y="889"/>
                  </a:moveTo>
                  <a:lnTo>
                    <a:pt x="571" y="381"/>
                  </a:lnTo>
                  <a:lnTo>
                    <a:pt x="444" y="190"/>
                  </a:lnTo>
                  <a:lnTo>
                    <a:pt x="0" y="12"/>
                  </a:lnTo>
                </a:path>
                <a:path w="1269" h="1905">
                  <a:moveTo>
                    <a:pt x="888" y="889"/>
                  </a:moveTo>
                  <a:lnTo>
                    <a:pt x="1066" y="1498"/>
                  </a:lnTo>
                  <a:lnTo>
                    <a:pt x="1041" y="16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/>
            <p:cNvSpPr/>
            <p:nvPr/>
          </p:nvSpPr>
          <p:spPr>
            <a:xfrm>
              <a:off x="1981918" y="228150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254" y="685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/>
            <p:cNvSpPr/>
            <p:nvPr/>
          </p:nvSpPr>
          <p:spPr>
            <a:xfrm>
              <a:off x="1965688" y="2271325"/>
              <a:ext cx="20955" cy="27940"/>
            </a:xfrm>
            <a:custGeom>
              <a:avLst/>
              <a:gdLst/>
              <a:ahLst/>
              <a:cxnLst/>
              <a:rect l="l" t="t" r="r" b="b"/>
              <a:pathLst>
                <a:path w="20955" h="27939">
                  <a:moveTo>
                    <a:pt x="17263" y="27038"/>
                  </a:moveTo>
                  <a:lnTo>
                    <a:pt x="15989" y="27038"/>
                  </a:lnTo>
                  <a:lnTo>
                    <a:pt x="16205" y="27635"/>
                  </a:lnTo>
                  <a:lnTo>
                    <a:pt x="16382" y="27774"/>
                  </a:lnTo>
                  <a:lnTo>
                    <a:pt x="16763" y="27838"/>
                  </a:lnTo>
                  <a:lnTo>
                    <a:pt x="17263" y="27038"/>
                  </a:lnTo>
                  <a:close/>
                </a:path>
                <a:path w="20955" h="27939">
                  <a:moveTo>
                    <a:pt x="8961" y="26339"/>
                  </a:moveTo>
                  <a:lnTo>
                    <a:pt x="7632" y="26339"/>
                  </a:lnTo>
                  <a:lnTo>
                    <a:pt x="7429" y="27571"/>
                  </a:lnTo>
                  <a:lnTo>
                    <a:pt x="8961" y="26339"/>
                  </a:lnTo>
                  <a:close/>
                </a:path>
                <a:path w="20955" h="27939">
                  <a:moveTo>
                    <a:pt x="17817" y="26149"/>
                  </a:moveTo>
                  <a:lnTo>
                    <a:pt x="15646" y="26149"/>
                  </a:lnTo>
                  <a:lnTo>
                    <a:pt x="15951" y="27101"/>
                  </a:lnTo>
                  <a:lnTo>
                    <a:pt x="17263" y="27038"/>
                  </a:lnTo>
                  <a:lnTo>
                    <a:pt x="17817" y="26149"/>
                  </a:lnTo>
                  <a:close/>
                </a:path>
                <a:path w="20955" h="27939">
                  <a:moveTo>
                    <a:pt x="18174" y="25577"/>
                  </a:moveTo>
                  <a:lnTo>
                    <a:pt x="14820" y="25577"/>
                  </a:lnTo>
                  <a:lnTo>
                    <a:pt x="15328" y="26809"/>
                  </a:lnTo>
                  <a:lnTo>
                    <a:pt x="15646" y="26149"/>
                  </a:lnTo>
                  <a:lnTo>
                    <a:pt x="17817" y="26149"/>
                  </a:lnTo>
                  <a:lnTo>
                    <a:pt x="18174" y="25577"/>
                  </a:lnTo>
                  <a:close/>
                </a:path>
                <a:path w="20955" h="27939">
                  <a:moveTo>
                    <a:pt x="9446" y="25146"/>
                  </a:moveTo>
                  <a:lnTo>
                    <a:pt x="6603" y="25146"/>
                  </a:lnTo>
                  <a:lnTo>
                    <a:pt x="7023" y="26428"/>
                  </a:lnTo>
                  <a:lnTo>
                    <a:pt x="7632" y="26339"/>
                  </a:lnTo>
                  <a:lnTo>
                    <a:pt x="8961" y="26339"/>
                  </a:lnTo>
                  <a:lnTo>
                    <a:pt x="9309" y="26060"/>
                  </a:lnTo>
                  <a:lnTo>
                    <a:pt x="9423" y="25501"/>
                  </a:lnTo>
                  <a:lnTo>
                    <a:pt x="9446" y="25146"/>
                  </a:lnTo>
                  <a:close/>
                </a:path>
                <a:path w="20955" h="27939">
                  <a:moveTo>
                    <a:pt x="10762" y="22961"/>
                  </a:moveTo>
                  <a:lnTo>
                    <a:pt x="5168" y="22961"/>
                  </a:lnTo>
                  <a:lnTo>
                    <a:pt x="5737" y="25501"/>
                  </a:lnTo>
                  <a:lnTo>
                    <a:pt x="5816" y="26276"/>
                  </a:lnTo>
                  <a:lnTo>
                    <a:pt x="6603" y="25146"/>
                  </a:lnTo>
                  <a:lnTo>
                    <a:pt x="9446" y="25146"/>
                  </a:lnTo>
                  <a:lnTo>
                    <a:pt x="9550" y="24447"/>
                  </a:lnTo>
                  <a:lnTo>
                    <a:pt x="10121" y="23914"/>
                  </a:lnTo>
                  <a:lnTo>
                    <a:pt x="10762" y="22961"/>
                  </a:lnTo>
                  <a:close/>
                </a:path>
                <a:path w="20955" h="27939">
                  <a:moveTo>
                    <a:pt x="19737" y="22517"/>
                  </a:moveTo>
                  <a:lnTo>
                    <a:pt x="11061" y="22517"/>
                  </a:lnTo>
                  <a:lnTo>
                    <a:pt x="13385" y="24295"/>
                  </a:lnTo>
                  <a:lnTo>
                    <a:pt x="13677" y="24904"/>
                  </a:lnTo>
                  <a:lnTo>
                    <a:pt x="13906" y="25577"/>
                  </a:lnTo>
                  <a:lnTo>
                    <a:pt x="14185" y="26098"/>
                  </a:lnTo>
                  <a:lnTo>
                    <a:pt x="14820" y="25577"/>
                  </a:lnTo>
                  <a:lnTo>
                    <a:pt x="18174" y="25577"/>
                  </a:lnTo>
                  <a:lnTo>
                    <a:pt x="18443" y="25146"/>
                  </a:lnTo>
                  <a:lnTo>
                    <a:pt x="18529" y="23228"/>
                  </a:lnTo>
                  <a:lnTo>
                    <a:pt x="19347" y="23228"/>
                  </a:lnTo>
                  <a:lnTo>
                    <a:pt x="19737" y="22517"/>
                  </a:lnTo>
                  <a:close/>
                </a:path>
                <a:path w="20955" h="27939">
                  <a:moveTo>
                    <a:pt x="19555" y="20599"/>
                  </a:moveTo>
                  <a:lnTo>
                    <a:pt x="3568" y="20599"/>
                  </a:lnTo>
                  <a:lnTo>
                    <a:pt x="4102" y="21805"/>
                  </a:lnTo>
                  <a:lnTo>
                    <a:pt x="4483" y="22567"/>
                  </a:lnTo>
                  <a:lnTo>
                    <a:pt x="5295" y="24714"/>
                  </a:lnTo>
                  <a:lnTo>
                    <a:pt x="5168" y="22961"/>
                  </a:lnTo>
                  <a:lnTo>
                    <a:pt x="10762" y="22961"/>
                  </a:lnTo>
                  <a:lnTo>
                    <a:pt x="11061" y="22517"/>
                  </a:lnTo>
                  <a:lnTo>
                    <a:pt x="19737" y="22517"/>
                  </a:lnTo>
                  <a:lnTo>
                    <a:pt x="19666" y="21475"/>
                  </a:lnTo>
                  <a:lnTo>
                    <a:pt x="19555" y="20599"/>
                  </a:lnTo>
                  <a:close/>
                </a:path>
                <a:path w="20955" h="27939">
                  <a:moveTo>
                    <a:pt x="19347" y="23228"/>
                  </a:moveTo>
                  <a:lnTo>
                    <a:pt x="18529" y="23228"/>
                  </a:lnTo>
                  <a:lnTo>
                    <a:pt x="18922" y="24003"/>
                  </a:lnTo>
                  <a:lnTo>
                    <a:pt x="19347" y="23228"/>
                  </a:lnTo>
                  <a:close/>
                </a:path>
                <a:path w="20955" h="27939">
                  <a:moveTo>
                    <a:pt x="20322" y="18110"/>
                  </a:moveTo>
                  <a:lnTo>
                    <a:pt x="2387" y="18110"/>
                  </a:lnTo>
                  <a:lnTo>
                    <a:pt x="2793" y="19329"/>
                  </a:lnTo>
                  <a:lnTo>
                    <a:pt x="3149" y="19812"/>
                  </a:lnTo>
                  <a:lnTo>
                    <a:pt x="3327" y="21475"/>
                  </a:lnTo>
                  <a:lnTo>
                    <a:pt x="3505" y="20891"/>
                  </a:lnTo>
                  <a:lnTo>
                    <a:pt x="3568" y="20599"/>
                  </a:lnTo>
                  <a:lnTo>
                    <a:pt x="19555" y="20599"/>
                  </a:lnTo>
                  <a:lnTo>
                    <a:pt x="19532" y="20421"/>
                  </a:lnTo>
                  <a:lnTo>
                    <a:pt x="20224" y="20421"/>
                  </a:lnTo>
                  <a:lnTo>
                    <a:pt x="20322" y="18110"/>
                  </a:lnTo>
                  <a:close/>
                </a:path>
                <a:path w="20955" h="27939">
                  <a:moveTo>
                    <a:pt x="20224" y="20421"/>
                  </a:moveTo>
                  <a:lnTo>
                    <a:pt x="19532" y="20421"/>
                  </a:lnTo>
                  <a:lnTo>
                    <a:pt x="20205" y="20815"/>
                  </a:lnTo>
                  <a:lnTo>
                    <a:pt x="20224" y="20421"/>
                  </a:lnTo>
                  <a:close/>
                </a:path>
                <a:path w="20955" h="27939">
                  <a:moveTo>
                    <a:pt x="16506" y="4864"/>
                  </a:moveTo>
                  <a:lnTo>
                    <a:pt x="838" y="4864"/>
                  </a:lnTo>
                  <a:lnTo>
                    <a:pt x="114" y="8280"/>
                  </a:lnTo>
                  <a:lnTo>
                    <a:pt x="0" y="9029"/>
                  </a:lnTo>
                  <a:lnTo>
                    <a:pt x="736" y="10414"/>
                  </a:lnTo>
                  <a:lnTo>
                    <a:pt x="824" y="13106"/>
                  </a:lnTo>
                  <a:lnTo>
                    <a:pt x="1041" y="15138"/>
                  </a:lnTo>
                  <a:lnTo>
                    <a:pt x="1396" y="16624"/>
                  </a:lnTo>
                  <a:lnTo>
                    <a:pt x="2099" y="18110"/>
                  </a:lnTo>
                  <a:lnTo>
                    <a:pt x="2184" y="18503"/>
                  </a:lnTo>
                  <a:lnTo>
                    <a:pt x="2387" y="18110"/>
                  </a:lnTo>
                  <a:lnTo>
                    <a:pt x="20322" y="18110"/>
                  </a:lnTo>
                  <a:lnTo>
                    <a:pt x="20078" y="16891"/>
                  </a:lnTo>
                  <a:lnTo>
                    <a:pt x="20627" y="16891"/>
                  </a:lnTo>
                  <a:lnTo>
                    <a:pt x="20421" y="13881"/>
                  </a:lnTo>
                  <a:lnTo>
                    <a:pt x="20078" y="13169"/>
                  </a:lnTo>
                  <a:lnTo>
                    <a:pt x="20700" y="13106"/>
                  </a:lnTo>
                  <a:lnTo>
                    <a:pt x="20256" y="11061"/>
                  </a:lnTo>
                  <a:lnTo>
                    <a:pt x="19900" y="10782"/>
                  </a:lnTo>
                  <a:lnTo>
                    <a:pt x="19608" y="10490"/>
                  </a:lnTo>
                  <a:lnTo>
                    <a:pt x="20078" y="10210"/>
                  </a:lnTo>
                  <a:lnTo>
                    <a:pt x="19215" y="8166"/>
                  </a:lnTo>
                  <a:lnTo>
                    <a:pt x="18643" y="7772"/>
                  </a:lnTo>
                  <a:lnTo>
                    <a:pt x="18097" y="7442"/>
                  </a:lnTo>
                  <a:lnTo>
                    <a:pt x="18732" y="7137"/>
                  </a:lnTo>
                  <a:lnTo>
                    <a:pt x="17805" y="5715"/>
                  </a:lnTo>
                  <a:lnTo>
                    <a:pt x="17119" y="5308"/>
                  </a:lnTo>
                  <a:lnTo>
                    <a:pt x="16506" y="4864"/>
                  </a:lnTo>
                  <a:close/>
                </a:path>
                <a:path w="20955" h="27939">
                  <a:moveTo>
                    <a:pt x="20627" y="16891"/>
                  </a:moveTo>
                  <a:lnTo>
                    <a:pt x="20078" y="16891"/>
                  </a:lnTo>
                  <a:lnTo>
                    <a:pt x="20637" y="17030"/>
                  </a:lnTo>
                  <a:lnTo>
                    <a:pt x="20627" y="16891"/>
                  </a:lnTo>
                  <a:close/>
                </a:path>
                <a:path w="20955" h="27939">
                  <a:moveTo>
                    <a:pt x="8839" y="0"/>
                  </a:moveTo>
                  <a:lnTo>
                    <a:pt x="5511" y="25"/>
                  </a:lnTo>
                  <a:lnTo>
                    <a:pt x="2057" y="139"/>
                  </a:lnTo>
                  <a:lnTo>
                    <a:pt x="571" y="2463"/>
                  </a:lnTo>
                  <a:lnTo>
                    <a:pt x="330" y="5181"/>
                  </a:lnTo>
                  <a:lnTo>
                    <a:pt x="838" y="4864"/>
                  </a:lnTo>
                  <a:lnTo>
                    <a:pt x="16506" y="4864"/>
                  </a:lnTo>
                  <a:lnTo>
                    <a:pt x="17119" y="4800"/>
                  </a:lnTo>
                  <a:lnTo>
                    <a:pt x="16433" y="2857"/>
                  </a:lnTo>
                  <a:lnTo>
                    <a:pt x="14820" y="1993"/>
                  </a:lnTo>
                  <a:lnTo>
                    <a:pt x="13741" y="876"/>
                  </a:lnTo>
                  <a:lnTo>
                    <a:pt x="11518" y="26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/>
            <p:cNvSpPr/>
            <p:nvPr/>
          </p:nvSpPr>
          <p:spPr>
            <a:xfrm>
              <a:off x="1965688" y="2271325"/>
              <a:ext cx="20955" cy="27940"/>
            </a:xfrm>
            <a:custGeom>
              <a:avLst/>
              <a:gdLst/>
              <a:ahLst/>
              <a:cxnLst/>
              <a:rect l="l" t="t" r="r" b="b"/>
              <a:pathLst>
                <a:path w="20955" h="27939">
                  <a:moveTo>
                    <a:pt x="20700" y="13106"/>
                  </a:moveTo>
                  <a:lnTo>
                    <a:pt x="20256" y="11061"/>
                  </a:lnTo>
                  <a:lnTo>
                    <a:pt x="19900" y="10782"/>
                  </a:lnTo>
                  <a:lnTo>
                    <a:pt x="19608" y="10490"/>
                  </a:lnTo>
                  <a:lnTo>
                    <a:pt x="20078" y="10210"/>
                  </a:lnTo>
                  <a:lnTo>
                    <a:pt x="19215" y="8166"/>
                  </a:lnTo>
                  <a:lnTo>
                    <a:pt x="18643" y="7772"/>
                  </a:lnTo>
                  <a:lnTo>
                    <a:pt x="18097" y="7442"/>
                  </a:lnTo>
                  <a:lnTo>
                    <a:pt x="18732" y="7137"/>
                  </a:lnTo>
                  <a:lnTo>
                    <a:pt x="17805" y="5715"/>
                  </a:lnTo>
                  <a:lnTo>
                    <a:pt x="17119" y="5308"/>
                  </a:lnTo>
                  <a:lnTo>
                    <a:pt x="16471" y="4838"/>
                  </a:lnTo>
                  <a:lnTo>
                    <a:pt x="17119" y="4800"/>
                  </a:lnTo>
                  <a:lnTo>
                    <a:pt x="16433" y="2857"/>
                  </a:lnTo>
                  <a:lnTo>
                    <a:pt x="14820" y="1993"/>
                  </a:lnTo>
                  <a:lnTo>
                    <a:pt x="13741" y="876"/>
                  </a:lnTo>
                  <a:lnTo>
                    <a:pt x="12649" y="571"/>
                  </a:lnTo>
                  <a:lnTo>
                    <a:pt x="11518" y="266"/>
                  </a:lnTo>
                  <a:lnTo>
                    <a:pt x="8839" y="0"/>
                  </a:lnTo>
                  <a:lnTo>
                    <a:pt x="5511" y="25"/>
                  </a:lnTo>
                  <a:lnTo>
                    <a:pt x="2057" y="139"/>
                  </a:lnTo>
                  <a:lnTo>
                    <a:pt x="571" y="2463"/>
                  </a:lnTo>
                  <a:lnTo>
                    <a:pt x="330" y="5181"/>
                  </a:lnTo>
                  <a:lnTo>
                    <a:pt x="838" y="4864"/>
                  </a:lnTo>
                  <a:lnTo>
                    <a:pt x="114" y="8280"/>
                  </a:lnTo>
                  <a:lnTo>
                    <a:pt x="0" y="9029"/>
                  </a:lnTo>
                  <a:lnTo>
                    <a:pt x="736" y="10414"/>
                  </a:lnTo>
                  <a:lnTo>
                    <a:pt x="761" y="12039"/>
                  </a:lnTo>
                  <a:lnTo>
                    <a:pt x="761" y="12522"/>
                  </a:lnTo>
                  <a:lnTo>
                    <a:pt x="838" y="13081"/>
                  </a:lnTo>
                  <a:lnTo>
                    <a:pt x="888" y="13601"/>
                  </a:lnTo>
                  <a:lnTo>
                    <a:pt x="1041" y="15138"/>
                  </a:lnTo>
                  <a:lnTo>
                    <a:pt x="1396" y="16624"/>
                  </a:lnTo>
                  <a:lnTo>
                    <a:pt x="2057" y="18046"/>
                  </a:lnTo>
                  <a:lnTo>
                    <a:pt x="2184" y="18503"/>
                  </a:lnTo>
                  <a:lnTo>
                    <a:pt x="2387" y="18110"/>
                  </a:lnTo>
                  <a:lnTo>
                    <a:pt x="2793" y="19329"/>
                  </a:lnTo>
                  <a:lnTo>
                    <a:pt x="3149" y="19812"/>
                  </a:lnTo>
                  <a:lnTo>
                    <a:pt x="3327" y="21475"/>
                  </a:lnTo>
                  <a:lnTo>
                    <a:pt x="3505" y="20891"/>
                  </a:lnTo>
                  <a:lnTo>
                    <a:pt x="3568" y="20599"/>
                  </a:lnTo>
                  <a:lnTo>
                    <a:pt x="4102" y="21805"/>
                  </a:lnTo>
                  <a:lnTo>
                    <a:pt x="4483" y="22567"/>
                  </a:lnTo>
                  <a:lnTo>
                    <a:pt x="4597" y="22847"/>
                  </a:lnTo>
                  <a:lnTo>
                    <a:pt x="5295" y="24714"/>
                  </a:lnTo>
                  <a:lnTo>
                    <a:pt x="5232" y="23876"/>
                  </a:lnTo>
                  <a:lnTo>
                    <a:pt x="5168" y="22961"/>
                  </a:lnTo>
                  <a:lnTo>
                    <a:pt x="5816" y="25857"/>
                  </a:lnTo>
                  <a:lnTo>
                    <a:pt x="5816" y="26276"/>
                  </a:lnTo>
                  <a:lnTo>
                    <a:pt x="6603" y="25146"/>
                  </a:lnTo>
                  <a:lnTo>
                    <a:pt x="7023" y="26428"/>
                  </a:lnTo>
                  <a:lnTo>
                    <a:pt x="7632" y="26339"/>
                  </a:lnTo>
                  <a:lnTo>
                    <a:pt x="7429" y="27571"/>
                  </a:lnTo>
                  <a:lnTo>
                    <a:pt x="9309" y="26060"/>
                  </a:lnTo>
                  <a:lnTo>
                    <a:pt x="9423" y="25501"/>
                  </a:lnTo>
                  <a:lnTo>
                    <a:pt x="9461" y="24904"/>
                  </a:lnTo>
                  <a:lnTo>
                    <a:pt x="9550" y="24447"/>
                  </a:lnTo>
                  <a:lnTo>
                    <a:pt x="10121" y="23914"/>
                  </a:lnTo>
                  <a:lnTo>
                    <a:pt x="11061" y="22517"/>
                  </a:lnTo>
                  <a:lnTo>
                    <a:pt x="13385" y="24295"/>
                  </a:lnTo>
                  <a:lnTo>
                    <a:pt x="13677" y="24904"/>
                  </a:lnTo>
                  <a:lnTo>
                    <a:pt x="13906" y="25577"/>
                  </a:lnTo>
                  <a:lnTo>
                    <a:pt x="14185" y="26098"/>
                  </a:lnTo>
                  <a:lnTo>
                    <a:pt x="14820" y="25577"/>
                  </a:lnTo>
                  <a:lnTo>
                    <a:pt x="15328" y="26809"/>
                  </a:lnTo>
                  <a:lnTo>
                    <a:pt x="15646" y="26149"/>
                  </a:lnTo>
                  <a:lnTo>
                    <a:pt x="15951" y="27101"/>
                  </a:lnTo>
                  <a:lnTo>
                    <a:pt x="16205" y="27635"/>
                  </a:lnTo>
                  <a:lnTo>
                    <a:pt x="16382" y="27774"/>
                  </a:lnTo>
                  <a:lnTo>
                    <a:pt x="16763" y="27838"/>
                  </a:lnTo>
                  <a:lnTo>
                    <a:pt x="17424" y="26758"/>
                  </a:lnTo>
                  <a:lnTo>
                    <a:pt x="18491" y="25069"/>
                  </a:lnTo>
                  <a:lnTo>
                    <a:pt x="18389" y="23787"/>
                  </a:lnTo>
                  <a:lnTo>
                    <a:pt x="18491" y="23507"/>
                  </a:lnTo>
                  <a:lnTo>
                    <a:pt x="18529" y="23228"/>
                  </a:lnTo>
                  <a:lnTo>
                    <a:pt x="18922" y="24003"/>
                  </a:lnTo>
                  <a:lnTo>
                    <a:pt x="19786" y="22428"/>
                  </a:lnTo>
                  <a:lnTo>
                    <a:pt x="19672" y="21450"/>
                  </a:lnTo>
                  <a:lnTo>
                    <a:pt x="19532" y="20421"/>
                  </a:lnTo>
                  <a:lnTo>
                    <a:pt x="20205" y="20815"/>
                  </a:lnTo>
                  <a:lnTo>
                    <a:pt x="20332" y="18161"/>
                  </a:lnTo>
                  <a:lnTo>
                    <a:pt x="20205" y="17551"/>
                  </a:lnTo>
                  <a:lnTo>
                    <a:pt x="20078" y="16891"/>
                  </a:lnTo>
                  <a:lnTo>
                    <a:pt x="20637" y="17030"/>
                  </a:lnTo>
                  <a:lnTo>
                    <a:pt x="20421" y="13881"/>
                  </a:lnTo>
                  <a:lnTo>
                    <a:pt x="20256" y="13512"/>
                  </a:lnTo>
                  <a:lnTo>
                    <a:pt x="20078" y="13169"/>
                  </a:lnTo>
                  <a:lnTo>
                    <a:pt x="20700" y="131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/>
            <p:cNvSpPr/>
            <p:nvPr/>
          </p:nvSpPr>
          <p:spPr>
            <a:xfrm>
              <a:off x="1979358" y="22835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673" y="889"/>
                  </a:lnTo>
                  <a:lnTo>
                    <a:pt x="609" y="406"/>
                  </a:lnTo>
                  <a:lnTo>
                    <a:pt x="444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/>
            <p:cNvSpPr/>
            <p:nvPr/>
          </p:nvSpPr>
          <p:spPr>
            <a:xfrm>
              <a:off x="1979422" y="228355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596" y="765"/>
                  </a:moveTo>
                  <a:close/>
                </a:path>
                <a:path w="635" h="1269">
                  <a:moveTo>
                    <a:pt x="577" y="748"/>
                  </a:moveTo>
                  <a:close/>
                </a:path>
                <a:path w="635" h="1269">
                  <a:moveTo>
                    <a:pt x="572" y="727"/>
                  </a:moveTo>
                  <a:close/>
                </a:path>
                <a:path w="635" h="1269">
                  <a:moveTo>
                    <a:pt x="554" y="638"/>
                  </a:moveTo>
                  <a:lnTo>
                    <a:pt x="583" y="765"/>
                  </a:lnTo>
                  <a:lnTo>
                    <a:pt x="554" y="638"/>
                  </a:lnTo>
                  <a:close/>
                </a:path>
                <a:path w="635" h="1269">
                  <a:moveTo>
                    <a:pt x="568" y="723"/>
                  </a:moveTo>
                  <a:close/>
                </a:path>
                <a:path w="635" h="1269">
                  <a:moveTo>
                    <a:pt x="545" y="638"/>
                  </a:moveTo>
                  <a:close/>
                </a:path>
                <a:path w="635" h="1269">
                  <a:moveTo>
                    <a:pt x="545" y="638"/>
                  </a:moveTo>
                  <a:close/>
                </a:path>
                <a:path w="635" h="1269">
                  <a:moveTo>
                    <a:pt x="527" y="563"/>
                  </a:moveTo>
                  <a:close/>
                </a:path>
                <a:path w="635" h="1269">
                  <a:moveTo>
                    <a:pt x="379" y="158"/>
                  </a:moveTo>
                  <a:lnTo>
                    <a:pt x="527" y="563"/>
                  </a:lnTo>
                  <a:lnTo>
                    <a:pt x="403" y="169"/>
                  </a:lnTo>
                  <a:close/>
                </a:path>
                <a:path w="635" h="1269">
                  <a:moveTo>
                    <a:pt x="0" y="0"/>
                  </a:moveTo>
                  <a:lnTo>
                    <a:pt x="253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/>
            <p:cNvSpPr/>
            <p:nvPr/>
          </p:nvSpPr>
          <p:spPr>
            <a:xfrm>
              <a:off x="1979358" y="22835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28" y="152"/>
                  </a:lnTo>
                  <a:lnTo>
                    <a:pt x="368" y="241"/>
                  </a:lnTo>
                  <a:lnTo>
                    <a:pt x="609" y="622"/>
                  </a:lnTo>
                  <a:lnTo>
                    <a:pt x="673" y="889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/>
            <p:cNvSpPr/>
            <p:nvPr/>
          </p:nvSpPr>
          <p:spPr>
            <a:xfrm>
              <a:off x="1979355" y="228350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20" y="419"/>
                  </a:moveTo>
                  <a:lnTo>
                    <a:pt x="304" y="203"/>
                  </a:lnTo>
                  <a:lnTo>
                    <a:pt x="0" y="0"/>
                  </a:lnTo>
                </a:path>
                <a:path w="1269" h="1269">
                  <a:moveTo>
                    <a:pt x="520" y="419"/>
                  </a:moveTo>
                  <a:lnTo>
                    <a:pt x="596" y="647"/>
                  </a:lnTo>
                  <a:lnTo>
                    <a:pt x="647" y="8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/>
            <p:cNvSpPr/>
            <p:nvPr/>
          </p:nvSpPr>
          <p:spPr>
            <a:xfrm>
              <a:off x="1979846" y="22838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01" y="292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/>
            <p:cNvSpPr/>
            <p:nvPr/>
          </p:nvSpPr>
          <p:spPr>
            <a:xfrm>
              <a:off x="1981555" y="2277097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4" h="12064">
                  <a:moveTo>
                    <a:pt x="50" y="10426"/>
                  </a:moveTo>
                  <a:lnTo>
                    <a:pt x="0" y="9639"/>
                  </a:lnTo>
                  <a:lnTo>
                    <a:pt x="0" y="11214"/>
                  </a:lnTo>
                  <a:lnTo>
                    <a:pt x="50" y="10426"/>
                  </a:lnTo>
                  <a:close/>
                </a:path>
                <a:path w="4444" h="12064">
                  <a:moveTo>
                    <a:pt x="952" y="11798"/>
                  </a:moveTo>
                  <a:lnTo>
                    <a:pt x="939" y="10922"/>
                  </a:lnTo>
                  <a:lnTo>
                    <a:pt x="863" y="9944"/>
                  </a:lnTo>
                  <a:lnTo>
                    <a:pt x="914" y="11176"/>
                  </a:lnTo>
                  <a:lnTo>
                    <a:pt x="952" y="11798"/>
                  </a:lnTo>
                  <a:close/>
                </a:path>
                <a:path w="4444" h="12064">
                  <a:moveTo>
                    <a:pt x="1104" y="1041"/>
                  </a:moveTo>
                  <a:lnTo>
                    <a:pt x="723" y="419"/>
                  </a:lnTo>
                  <a:lnTo>
                    <a:pt x="228" y="0"/>
                  </a:lnTo>
                  <a:lnTo>
                    <a:pt x="1104" y="1041"/>
                  </a:lnTo>
                  <a:close/>
                </a:path>
                <a:path w="4444" h="12064">
                  <a:moveTo>
                    <a:pt x="1193" y="8496"/>
                  </a:moveTo>
                  <a:lnTo>
                    <a:pt x="1016" y="10236"/>
                  </a:lnTo>
                  <a:lnTo>
                    <a:pt x="1143" y="9423"/>
                  </a:lnTo>
                  <a:lnTo>
                    <a:pt x="1193" y="8496"/>
                  </a:lnTo>
                  <a:close/>
                </a:path>
                <a:path w="4444" h="12064">
                  <a:moveTo>
                    <a:pt x="1511" y="4889"/>
                  </a:moveTo>
                  <a:lnTo>
                    <a:pt x="1447" y="2921"/>
                  </a:lnTo>
                  <a:lnTo>
                    <a:pt x="609" y="1981"/>
                  </a:lnTo>
                  <a:lnTo>
                    <a:pt x="1511" y="4889"/>
                  </a:lnTo>
                  <a:close/>
                </a:path>
                <a:path w="4444" h="12064">
                  <a:moveTo>
                    <a:pt x="2946" y="5549"/>
                  </a:moveTo>
                  <a:lnTo>
                    <a:pt x="2832" y="3886"/>
                  </a:lnTo>
                  <a:lnTo>
                    <a:pt x="2425" y="2959"/>
                  </a:lnTo>
                  <a:lnTo>
                    <a:pt x="2946" y="5549"/>
                  </a:lnTo>
                  <a:close/>
                </a:path>
                <a:path w="4444" h="12064">
                  <a:moveTo>
                    <a:pt x="3987" y="10375"/>
                  </a:moveTo>
                  <a:lnTo>
                    <a:pt x="3848" y="9867"/>
                  </a:lnTo>
                  <a:lnTo>
                    <a:pt x="3543" y="9461"/>
                  </a:lnTo>
                  <a:lnTo>
                    <a:pt x="3987" y="10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/>
            <p:cNvSpPr/>
            <p:nvPr/>
          </p:nvSpPr>
          <p:spPr>
            <a:xfrm>
              <a:off x="1959155" y="2272144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559" y="0"/>
                  </a:moveTo>
                  <a:lnTo>
                    <a:pt x="1308" y="1485"/>
                  </a:lnTo>
                  <a:lnTo>
                    <a:pt x="0" y="6388"/>
                  </a:lnTo>
                  <a:lnTo>
                    <a:pt x="2921" y="7848"/>
                  </a:lnTo>
                  <a:lnTo>
                    <a:pt x="4165" y="3467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/>
            <p:cNvSpPr/>
            <p:nvPr/>
          </p:nvSpPr>
          <p:spPr>
            <a:xfrm>
              <a:off x="1959155" y="2272144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308" y="1485"/>
                  </a:moveTo>
                  <a:lnTo>
                    <a:pt x="0" y="6388"/>
                  </a:lnTo>
                  <a:lnTo>
                    <a:pt x="965" y="6883"/>
                  </a:lnTo>
                  <a:lnTo>
                    <a:pt x="2921" y="7848"/>
                  </a:lnTo>
                  <a:lnTo>
                    <a:pt x="4165" y="3467"/>
                  </a:lnTo>
                  <a:lnTo>
                    <a:pt x="4356" y="1841"/>
                  </a:lnTo>
                  <a:lnTo>
                    <a:pt x="4559" y="0"/>
                  </a:lnTo>
                  <a:lnTo>
                    <a:pt x="1308" y="14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/>
            <p:cNvSpPr/>
            <p:nvPr/>
          </p:nvSpPr>
          <p:spPr>
            <a:xfrm>
              <a:off x="1960818" y="227356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501" y="0"/>
                  </a:moveTo>
                  <a:lnTo>
                    <a:pt x="0" y="2578"/>
                  </a:lnTo>
                  <a:lnTo>
                    <a:pt x="114" y="5435"/>
                  </a:lnTo>
                  <a:lnTo>
                    <a:pt x="3759" y="2082"/>
                  </a:lnTo>
                  <a:lnTo>
                    <a:pt x="4140" y="1422"/>
                  </a:lnTo>
                  <a:lnTo>
                    <a:pt x="4470" y="80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/>
            <p:cNvSpPr/>
            <p:nvPr/>
          </p:nvSpPr>
          <p:spPr>
            <a:xfrm>
              <a:off x="1960818" y="227356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501" y="0"/>
                  </a:moveTo>
                  <a:lnTo>
                    <a:pt x="0" y="2578"/>
                  </a:lnTo>
                  <a:lnTo>
                    <a:pt x="76" y="3975"/>
                  </a:lnTo>
                  <a:lnTo>
                    <a:pt x="114" y="5435"/>
                  </a:lnTo>
                  <a:lnTo>
                    <a:pt x="3759" y="2082"/>
                  </a:lnTo>
                  <a:lnTo>
                    <a:pt x="4140" y="1422"/>
                  </a:lnTo>
                  <a:lnTo>
                    <a:pt x="4470" y="800"/>
                  </a:lnTo>
                  <a:lnTo>
                    <a:pt x="250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/>
            <p:cNvSpPr/>
            <p:nvPr/>
          </p:nvSpPr>
          <p:spPr>
            <a:xfrm>
              <a:off x="1914410" y="2267689"/>
              <a:ext cx="24765" cy="10160"/>
            </a:xfrm>
            <a:custGeom>
              <a:avLst/>
              <a:gdLst/>
              <a:ahLst/>
              <a:cxnLst/>
              <a:rect l="l" t="t" r="r" b="b"/>
              <a:pathLst>
                <a:path w="24764" h="10160">
                  <a:moveTo>
                    <a:pt x="21107" y="0"/>
                  </a:moveTo>
                  <a:lnTo>
                    <a:pt x="5702" y="6235"/>
                  </a:lnTo>
                  <a:lnTo>
                    <a:pt x="495" y="8813"/>
                  </a:lnTo>
                  <a:lnTo>
                    <a:pt x="0" y="9918"/>
                  </a:lnTo>
                  <a:lnTo>
                    <a:pt x="2442" y="10030"/>
                  </a:lnTo>
                  <a:lnTo>
                    <a:pt x="8869" y="8739"/>
                  </a:lnTo>
                  <a:lnTo>
                    <a:pt x="17046" y="6087"/>
                  </a:lnTo>
                  <a:lnTo>
                    <a:pt x="24739" y="2120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/>
            <p:cNvSpPr/>
            <p:nvPr/>
          </p:nvSpPr>
          <p:spPr>
            <a:xfrm>
              <a:off x="1914410" y="2267689"/>
              <a:ext cx="24765" cy="10160"/>
            </a:xfrm>
            <a:custGeom>
              <a:avLst/>
              <a:gdLst/>
              <a:ahLst/>
              <a:cxnLst/>
              <a:rect l="l" t="t" r="r" b="b"/>
              <a:pathLst>
                <a:path w="24764" h="10160">
                  <a:moveTo>
                    <a:pt x="5702" y="6235"/>
                  </a:moveTo>
                  <a:lnTo>
                    <a:pt x="495" y="8813"/>
                  </a:lnTo>
                  <a:lnTo>
                    <a:pt x="0" y="9918"/>
                  </a:lnTo>
                  <a:lnTo>
                    <a:pt x="2442" y="10030"/>
                  </a:lnTo>
                  <a:lnTo>
                    <a:pt x="8869" y="8739"/>
                  </a:lnTo>
                  <a:lnTo>
                    <a:pt x="17046" y="6087"/>
                  </a:lnTo>
                  <a:lnTo>
                    <a:pt x="24739" y="2120"/>
                  </a:lnTo>
                  <a:lnTo>
                    <a:pt x="21107" y="0"/>
                  </a:lnTo>
                  <a:lnTo>
                    <a:pt x="5702" y="62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/>
            <p:cNvSpPr/>
            <p:nvPr/>
          </p:nvSpPr>
          <p:spPr>
            <a:xfrm>
              <a:off x="1916771" y="2267619"/>
              <a:ext cx="27940" cy="11430"/>
            </a:xfrm>
            <a:custGeom>
              <a:avLst/>
              <a:gdLst/>
              <a:ahLst/>
              <a:cxnLst/>
              <a:rect l="l" t="t" r="r" b="b"/>
              <a:pathLst>
                <a:path w="27939" h="11430">
                  <a:moveTo>
                    <a:pt x="25971" y="0"/>
                  </a:moveTo>
                  <a:lnTo>
                    <a:pt x="9588" y="7099"/>
                  </a:lnTo>
                  <a:lnTo>
                    <a:pt x="9461" y="7340"/>
                  </a:lnTo>
                  <a:lnTo>
                    <a:pt x="0" y="10718"/>
                  </a:lnTo>
                  <a:lnTo>
                    <a:pt x="6908" y="10845"/>
                  </a:lnTo>
                  <a:lnTo>
                    <a:pt x="20548" y="8077"/>
                  </a:lnTo>
                  <a:lnTo>
                    <a:pt x="27825" y="2641"/>
                  </a:lnTo>
                  <a:lnTo>
                    <a:pt x="2597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/>
            <p:cNvSpPr/>
            <p:nvPr/>
          </p:nvSpPr>
          <p:spPr>
            <a:xfrm>
              <a:off x="1916771" y="2267619"/>
              <a:ext cx="27940" cy="11430"/>
            </a:xfrm>
            <a:custGeom>
              <a:avLst/>
              <a:gdLst/>
              <a:ahLst/>
              <a:cxnLst/>
              <a:rect l="l" t="t" r="r" b="b"/>
              <a:pathLst>
                <a:path w="27939" h="11430">
                  <a:moveTo>
                    <a:pt x="9461" y="7340"/>
                  </a:moveTo>
                  <a:lnTo>
                    <a:pt x="0" y="10718"/>
                  </a:lnTo>
                  <a:lnTo>
                    <a:pt x="6908" y="10845"/>
                  </a:lnTo>
                  <a:lnTo>
                    <a:pt x="20548" y="8077"/>
                  </a:lnTo>
                  <a:lnTo>
                    <a:pt x="27825" y="2641"/>
                  </a:lnTo>
                  <a:lnTo>
                    <a:pt x="25971" y="0"/>
                  </a:lnTo>
                  <a:lnTo>
                    <a:pt x="9588" y="70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/>
            <p:cNvSpPr/>
            <p:nvPr/>
          </p:nvSpPr>
          <p:spPr>
            <a:xfrm>
              <a:off x="1930242" y="2263146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14020" y="0"/>
                  </a:moveTo>
                  <a:lnTo>
                    <a:pt x="10007" y="2451"/>
                  </a:lnTo>
                  <a:lnTo>
                    <a:pt x="0" y="7442"/>
                  </a:lnTo>
                  <a:lnTo>
                    <a:pt x="1104" y="8051"/>
                  </a:lnTo>
                  <a:lnTo>
                    <a:pt x="2260" y="8623"/>
                  </a:lnTo>
                  <a:lnTo>
                    <a:pt x="9423" y="6997"/>
                  </a:lnTo>
                  <a:lnTo>
                    <a:pt x="16911" y="2425"/>
                  </a:lnTo>
                  <a:lnTo>
                    <a:pt x="18503" y="1206"/>
                  </a:lnTo>
                  <a:lnTo>
                    <a:pt x="1402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/>
            <p:cNvSpPr/>
            <p:nvPr/>
          </p:nvSpPr>
          <p:spPr>
            <a:xfrm>
              <a:off x="1930242" y="2263146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10058" y="2425"/>
                  </a:moveTo>
                  <a:lnTo>
                    <a:pt x="0" y="7442"/>
                  </a:lnTo>
                  <a:lnTo>
                    <a:pt x="1104" y="8051"/>
                  </a:lnTo>
                  <a:lnTo>
                    <a:pt x="2260" y="8623"/>
                  </a:lnTo>
                  <a:lnTo>
                    <a:pt x="9423" y="6997"/>
                  </a:lnTo>
                  <a:lnTo>
                    <a:pt x="13106" y="4737"/>
                  </a:lnTo>
                  <a:lnTo>
                    <a:pt x="16878" y="2451"/>
                  </a:lnTo>
                  <a:lnTo>
                    <a:pt x="18503" y="1206"/>
                  </a:lnTo>
                  <a:lnTo>
                    <a:pt x="14020" y="0"/>
                  </a:lnTo>
                  <a:lnTo>
                    <a:pt x="10058" y="24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/>
            <p:cNvSpPr/>
            <p:nvPr/>
          </p:nvSpPr>
          <p:spPr>
            <a:xfrm>
              <a:off x="1932905" y="2272124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69" h="8255">
                  <a:moveTo>
                    <a:pt x="13169" y="0"/>
                  </a:moveTo>
                  <a:lnTo>
                    <a:pt x="3505" y="4356"/>
                  </a:lnTo>
                  <a:lnTo>
                    <a:pt x="3644" y="4508"/>
                  </a:lnTo>
                  <a:lnTo>
                    <a:pt x="0" y="7480"/>
                  </a:lnTo>
                  <a:lnTo>
                    <a:pt x="838" y="8115"/>
                  </a:lnTo>
                  <a:lnTo>
                    <a:pt x="8178" y="6972"/>
                  </a:lnTo>
                  <a:lnTo>
                    <a:pt x="13944" y="2578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/>
            <p:cNvSpPr/>
            <p:nvPr/>
          </p:nvSpPr>
          <p:spPr>
            <a:xfrm>
              <a:off x="1932905" y="2272124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69" h="8255">
                  <a:moveTo>
                    <a:pt x="3644" y="4508"/>
                  </a:moveTo>
                  <a:lnTo>
                    <a:pt x="0" y="7480"/>
                  </a:lnTo>
                  <a:lnTo>
                    <a:pt x="419" y="7810"/>
                  </a:lnTo>
                  <a:lnTo>
                    <a:pt x="838" y="8115"/>
                  </a:lnTo>
                  <a:lnTo>
                    <a:pt x="8178" y="6972"/>
                  </a:lnTo>
                  <a:lnTo>
                    <a:pt x="13944" y="2578"/>
                  </a:lnTo>
                  <a:lnTo>
                    <a:pt x="13169" y="0"/>
                  </a:lnTo>
                  <a:lnTo>
                    <a:pt x="3505" y="4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/>
            <p:cNvSpPr/>
            <p:nvPr/>
          </p:nvSpPr>
          <p:spPr>
            <a:xfrm>
              <a:off x="1926803" y="2268897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16598" y="0"/>
                  </a:moveTo>
                  <a:lnTo>
                    <a:pt x="3403" y="7061"/>
                  </a:lnTo>
                  <a:lnTo>
                    <a:pt x="3441" y="7239"/>
                  </a:lnTo>
                  <a:lnTo>
                    <a:pt x="0" y="9867"/>
                  </a:lnTo>
                  <a:lnTo>
                    <a:pt x="761" y="10045"/>
                  </a:lnTo>
                  <a:lnTo>
                    <a:pt x="1498" y="10287"/>
                  </a:lnTo>
                  <a:lnTo>
                    <a:pt x="4406" y="12344"/>
                  </a:lnTo>
                  <a:lnTo>
                    <a:pt x="17360" y="4038"/>
                  </a:lnTo>
                  <a:lnTo>
                    <a:pt x="18859" y="3149"/>
                  </a:lnTo>
                  <a:lnTo>
                    <a:pt x="1659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/>
            <p:cNvSpPr/>
            <p:nvPr/>
          </p:nvSpPr>
          <p:spPr>
            <a:xfrm>
              <a:off x="1926803" y="2268897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3441" y="7239"/>
                  </a:moveTo>
                  <a:lnTo>
                    <a:pt x="0" y="9867"/>
                  </a:lnTo>
                  <a:lnTo>
                    <a:pt x="761" y="10045"/>
                  </a:lnTo>
                  <a:lnTo>
                    <a:pt x="1498" y="10287"/>
                  </a:lnTo>
                  <a:lnTo>
                    <a:pt x="4406" y="12344"/>
                  </a:lnTo>
                  <a:lnTo>
                    <a:pt x="17360" y="4038"/>
                  </a:lnTo>
                  <a:lnTo>
                    <a:pt x="18859" y="3149"/>
                  </a:lnTo>
                  <a:lnTo>
                    <a:pt x="16598" y="0"/>
                  </a:lnTo>
                  <a:lnTo>
                    <a:pt x="3403" y="70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/>
            <p:cNvSpPr/>
            <p:nvPr/>
          </p:nvSpPr>
          <p:spPr>
            <a:xfrm>
              <a:off x="1905773" y="2266316"/>
              <a:ext cx="28575" cy="11430"/>
            </a:xfrm>
            <a:custGeom>
              <a:avLst/>
              <a:gdLst/>
              <a:ahLst/>
              <a:cxnLst/>
              <a:rect l="l" t="t" r="r" b="b"/>
              <a:pathLst>
                <a:path w="28575" h="11430">
                  <a:moveTo>
                    <a:pt x="21793" y="0"/>
                  </a:moveTo>
                  <a:lnTo>
                    <a:pt x="10934" y="3771"/>
                  </a:lnTo>
                  <a:lnTo>
                    <a:pt x="0" y="11175"/>
                  </a:lnTo>
                  <a:lnTo>
                    <a:pt x="28003" y="215"/>
                  </a:lnTo>
                  <a:lnTo>
                    <a:pt x="2179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/>
            <p:cNvSpPr/>
            <p:nvPr/>
          </p:nvSpPr>
          <p:spPr>
            <a:xfrm>
              <a:off x="1905773" y="2266316"/>
              <a:ext cx="28575" cy="11430"/>
            </a:xfrm>
            <a:custGeom>
              <a:avLst/>
              <a:gdLst/>
              <a:ahLst/>
              <a:cxnLst/>
              <a:rect l="l" t="t" r="r" b="b"/>
              <a:pathLst>
                <a:path w="28575" h="11430">
                  <a:moveTo>
                    <a:pt x="21793" y="0"/>
                  </a:moveTo>
                  <a:lnTo>
                    <a:pt x="10934" y="3771"/>
                  </a:lnTo>
                  <a:lnTo>
                    <a:pt x="0" y="11176"/>
                  </a:lnTo>
                  <a:lnTo>
                    <a:pt x="4825" y="9297"/>
                  </a:lnTo>
                  <a:lnTo>
                    <a:pt x="14401" y="5548"/>
                  </a:lnTo>
                  <a:lnTo>
                    <a:pt x="23777" y="1873"/>
                  </a:lnTo>
                  <a:lnTo>
                    <a:pt x="28003" y="2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/>
            <p:cNvSpPr/>
            <p:nvPr/>
          </p:nvSpPr>
          <p:spPr>
            <a:xfrm>
              <a:off x="1949113" y="2279678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10464" y="0"/>
                  </a:moveTo>
                  <a:lnTo>
                    <a:pt x="3987" y="749"/>
                  </a:lnTo>
                  <a:lnTo>
                    <a:pt x="0" y="6781"/>
                  </a:lnTo>
                  <a:lnTo>
                    <a:pt x="914" y="7645"/>
                  </a:lnTo>
                  <a:lnTo>
                    <a:pt x="3797" y="8978"/>
                  </a:lnTo>
                  <a:lnTo>
                    <a:pt x="7124" y="4470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/>
            <p:cNvSpPr/>
            <p:nvPr/>
          </p:nvSpPr>
          <p:spPr>
            <a:xfrm>
              <a:off x="1949113" y="2279678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2336" y="3251"/>
                  </a:moveTo>
                  <a:lnTo>
                    <a:pt x="0" y="6781"/>
                  </a:lnTo>
                  <a:lnTo>
                    <a:pt x="444" y="7188"/>
                  </a:lnTo>
                  <a:lnTo>
                    <a:pt x="914" y="7645"/>
                  </a:lnTo>
                  <a:lnTo>
                    <a:pt x="3797" y="8978"/>
                  </a:lnTo>
                  <a:lnTo>
                    <a:pt x="7124" y="4470"/>
                  </a:lnTo>
                  <a:lnTo>
                    <a:pt x="10464" y="0"/>
                  </a:lnTo>
                  <a:lnTo>
                    <a:pt x="3987" y="749"/>
                  </a:lnTo>
                  <a:lnTo>
                    <a:pt x="2336" y="3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/>
            <p:cNvSpPr/>
            <p:nvPr/>
          </p:nvSpPr>
          <p:spPr>
            <a:xfrm>
              <a:off x="1945311" y="2277068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7683" y="152"/>
                  </a:moveTo>
                  <a:lnTo>
                    <a:pt x="3479" y="2794"/>
                  </a:lnTo>
                  <a:lnTo>
                    <a:pt x="3543" y="2984"/>
                  </a:lnTo>
                  <a:lnTo>
                    <a:pt x="0" y="7188"/>
                  </a:lnTo>
                  <a:lnTo>
                    <a:pt x="1447" y="8331"/>
                  </a:lnTo>
                  <a:lnTo>
                    <a:pt x="5486" y="8229"/>
                  </a:lnTo>
                  <a:lnTo>
                    <a:pt x="8615" y="3924"/>
                  </a:lnTo>
                  <a:lnTo>
                    <a:pt x="7683" y="152"/>
                  </a:lnTo>
                  <a:close/>
                </a:path>
                <a:path w="12064" h="8889">
                  <a:moveTo>
                    <a:pt x="11468" y="0"/>
                  </a:moveTo>
                  <a:lnTo>
                    <a:pt x="8534" y="3924"/>
                  </a:lnTo>
                  <a:lnTo>
                    <a:pt x="1146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/>
            <p:cNvSpPr/>
            <p:nvPr/>
          </p:nvSpPr>
          <p:spPr>
            <a:xfrm>
              <a:off x="1945311" y="2277068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3543" y="2984"/>
                  </a:moveTo>
                  <a:lnTo>
                    <a:pt x="0" y="7188"/>
                  </a:lnTo>
                  <a:lnTo>
                    <a:pt x="736" y="7759"/>
                  </a:lnTo>
                  <a:lnTo>
                    <a:pt x="1447" y="8331"/>
                  </a:lnTo>
                  <a:lnTo>
                    <a:pt x="5486" y="8229"/>
                  </a:lnTo>
                  <a:lnTo>
                    <a:pt x="8470" y="4127"/>
                  </a:lnTo>
                  <a:lnTo>
                    <a:pt x="11468" y="0"/>
                  </a:lnTo>
                  <a:lnTo>
                    <a:pt x="8534" y="3924"/>
                  </a:lnTo>
                  <a:lnTo>
                    <a:pt x="7683" y="152"/>
                  </a:lnTo>
                  <a:lnTo>
                    <a:pt x="3479" y="27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/>
            <p:cNvSpPr/>
            <p:nvPr/>
          </p:nvSpPr>
          <p:spPr>
            <a:xfrm>
              <a:off x="1942052" y="2273734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9804" y="0"/>
                  </a:moveTo>
                  <a:lnTo>
                    <a:pt x="3479" y="4000"/>
                  </a:lnTo>
                  <a:lnTo>
                    <a:pt x="3403" y="4191"/>
                  </a:lnTo>
                  <a:lnTo>
                    <a:pt x="0" y="8153"/>
                  </a:lnTo>
                  <a:lnTo>
                    <a:pt x="660" y="9448"/>
                  </a:lnTo>
                  <a:lnTo>
                    <a:pt x="5270" y="9194"/>
                  </a:lnTo>
                  <a:lnTo>
                    <a:pt x="9055" y="5334"/>
                  </a:lnTo>
                  <a:lnTo>
                    <a:pt x="12852" y="1397"/>
                  </a:lnTo>
                  <a:lnTo>
                    <a:pt x="980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/>
            <p:cNvSpPr/>
            <p:nvPr/>
          </p:nvSpPr>
          <p:spPr>
            <a:xfrm>
              <a:off x="1942052" y="2273734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3403" y="4191"/>
                  </a:moveTo>
                  <a:lnTo>
                    <a:pt x="0" y="8153"/>
                  </a:lnTo>
                  <a:lnTo>
                    <a:pt x="330" y="8826"/>
                  </a:lnTo>
                  <a:lnTo>
                    <a:pt x="660" y="9448"/>
                  </a:lnTo>
                  <a:lnTo>
                    <a:pt x="5270" y="9194"/>
                  </a:lnTo>
                  <a:lnTo>
                    <a:pt x="9055" y="5334"/>
                  </a:lnTo>
                  <a:lnTo>
                    <a:pt x="12852" y="1397"/>
                  </a:lnTo>
                  <a:lnTo>
                    <a:pt x="9804" y="0"/>
                  </a:lnTo>
                  <a:lnTo>
                    <a:pt x="3479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/>
            <p:cNvSpPr/>
            <p:nvPr/>
          </p:nvSpPr>
          <p:spPr>
            <a:xfrm>
              <a:off x="1937252" y="2273450"/>
              <a:ext cx="15875" cy="10795"/>
            </a:xfrm>
            <a:custGeom>
              <a:avLst/>
              <a:gdLst/>
              <a:ahLst/>
              <a:cxnLst/>
              <a:rect l="l" t="t" r="r" b="b"/>
              <a:pathLst>
                <a:path w="15875" h="10794">
                  <a:moveTo>
                    <a:pt x="11087" y="0"/>
                  </a:moveTo>
                  <a:lnTo>
                    <a:pt x="2095" y="4521"/>
                  </a:lnTo>
                  <a:lnTo>
                    <a:pt x="2184" y="4737"/>
                  </a:lnTo>
                  <a:lnTo>
                    <a:pt x="0" y="7632"/>
                  </a:lnTo>
                  <a:lnTo>
                    <a:pt x="584" y="10375"/>
                  </a:lnTo>
                  <a:lnTo>
                    <a:pt x="14943" y="681"/>
                  </a:lnTo>
                  <a:lnTo>
                    <a:pt x="11087" y="0"/>
                  </a:lnTo>
                  <a:close/>
                </a:path>
                <a:path w="15875" h="10794">
                  <a:moveTo>
                    <a:pt x="15519" y="292"/>
                  </a:moveTo>
                  <a:lnTo>
                    <a:pt x="14943" y="681"/>
                  </a:lnTo>
                  <a:lnTo>
                    <a:pt x="15112" y="711"/>
                  </a:lnTo>
                  <a:lnTo>
                    <a:pt x="15519" y="292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/>
            <p:cNvSpPr/>
            <p:nvPr/>
          </p:nvSpPr>
          <p:spPr>
            <a:xfrm>
              <a:off x="1937252" y="2273450"/>
              <a:ext cx="15875" cy="10795"/>
            </a:xfrm>
            <a:custGeom>
              <a:avLst/>
              <a:gdLst/>
              <a:ahLst/>
              <a:cxnLst/>
              <a:rect l="l" t="t" r="r" b="b"/>
              <a:pathLst>
                <a:path w="15875" h="10794">
                  <a:moveTo>
                    <a:pt x="2184" y="4737"/>
                  </a:moveTo>
                  <a:lnTo>
                    <a:pt x="0" y="7632"/>
                  </a:lnTo>
                  <a:lnTo>
                    <a:pt x="584" y="10375"/>
                  </a:lnTo>
                  <a:lnTo>
                    <a:pt x="8064" y="5334"/>
                  </a:lnTo>
                  <a:lnTo>
                    <a:pt x="15519" y="292"/>
                  </a:lnTo>
                  <a:lnTo>
                    <a:pt x="15112" y="711"/>
                  </a:lnTo>
                  <a:lnTo>
                    <a:pt x="11087" y="0"/>
                  </a:lnTo>
                  <a:lnTo>
                    <a:pt x="2095" y="45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/>
            <p:cNvSpPr/>
            <p:nvPr/>
          </p:nvSpPr>
          <p:spPr>
            <a:xfrm>
              <a:off x="1909825" y="2264483"/>
              <a:ext cx="29209" cy="12700"/>
            </a:xfrm>
            <a:custGeom>
              <a:avLst/>
              <a:gdLst/>
              <a:ahLst/>
              <a:cxnLst/>
              <a:rect l="l" t="t" r="r" b="b"/>
              <a:pathLst>
                <a:path w="29210" h="12700">
                  <a:moveTo>
                    <a:pt x="25031" y="0"/>
                  </a:moveTo>
                  <a:lnTo>
                    <a:pt x="5816" y="9359"/>
                  </a:lnTo>
                  <a:lnTo>
                    <a:pt x="1079" y="11468"/>
                  </a:lnTo>
                  <a:lnTo>
                    <a:pt x="0" y="12407"/>
                  </a:lnTo>
                  <a:lnTo>
                    <a:pt x="2768" y="12445"/>
                  </a:lnTo>
                  <a:lnTo>
                    <a:pt x="5549" y="12522"/>
                  </a:lnTo>
                  <a:lnTo>
                    <a:pt x="11290" y="11760"/>
                  </a:lnTo>
                  <a:lnTo>
                    <a:pt x="21285" y="6184"/>
                  </a:lnTo>
                  <a:lnTo>
                    <a:pt x="25844" y="3708"/>
                  </a:lnTo>
                  <a:lnTo>
                    <a:pt x="28651" y="1308"/>
                  </a:lnTo>
                  <a:lnTo>
                    <a:pt x="2503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/>
            <p:cNvSpPr/>
            <p:nvPr/>
          </p:nvSpPr>
          <p:spPr>
            <a:xfrm>
              <a:off x="1909825" y="2264483"/>
              <a:ext cx="29209" cy="12700"/>
            </a:xfrm>
            <a:custGeom>
              <a:avLst/>
              <a:gdLst/>
              <a:ahLst/>
              <a:cxnLst/>
              <a:rect l="l" t="t" r="r" b="b"/>
              <a:pathLst>
                <a:path w="29210" h="12700">
                  <a:moveTo>
                    <a:pt x="5816" y="9359"/>
                  </a:moveTo>
                  <a:lnTo>
                    <a:pt x="1079" y="11468"/>
                  </a:lnTo>
                  <a:lnTo>
                    <a:pt x="0" y="12407"/>
                  </a:lnTo>
                  <a:lnTo>
                    <a:pt x="2768" y="12445"/>
                  </a:lnTo>
                  <a:lnTo>
                    <a:pt x="5549" y="12522"/>
                  </a:lnTo>
                  <a:lnTo>
                    <a:pt x="11290" y="11760"/>
                  </a:lnTo>
                  <a:lnTo>
                    <a:pt x="21285" y="6184"/>
                  </a:lnTo>
                  <a:lnTo>
                    <a:pt x="25844" y="3708"/>
                  </a:lnTo>
                  <a:lnTo>
                    <a:pt x="28651" y="1308"/>
                  </a:lnTo>
                  <a:lnTo>
                    <a:pt x="25031" y="0"/>
                  </a:lnTo>
                  <a:lnTo>
                    <a:pt x="5816" y="93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/>
            <p:cNvSpPr/>
            <p:nvPr/>
          </p:nvSpPr>
          <p:spPr>
            <a:xfrm>
              <a:off x="1907522" y="2263102"/>
              <a:ext cx="32384" cy="13970"/>
            </a:xfrm>
            <a:custGeom>
              <a:avLst/>
              <a:gdLst/>
              <a:ahLst/>
              <a:cxnLst/>
              <a:rect l="l" t="t" r="r" b="b"/>
              <a:pathLst>
                <a:path w="32385" h="13969">
                  <a:moveTo>
                    <a:pt x="31559" y="0"/>
                  </a:moveTo>
                  <a:lnTo>
                    <a:pt x="10045" y="9042"/>
                  </a:lnTo>
                  <a:lnTo>
                    <a:pt x="6756" y="10007"/>
                  </a:lnTo>
                  <a:lnTo>
                    <a:pt x="0" y="13703"/>
                  </a:lnTo>
                  <a:lnTo>
                    <a:pt x="6819" y="12928"/>
                  </a:lnTo>
                  <a:lnTo>
                    <a:pt x="9486" y="11214"/>
                  </a:lnTo>
                  <a:lnTo>
                    <a:pt x="11072" y="11214"/>
                  </a:lnTo>
                  <a:lnTo>
                    <a:pt x="12446" y="10680"/>
                  </a:lnTo>
                  <a:lnTo>
                    <a:pt x="15794" y="10680"/>
                  </a:lnTo>
                  <a:lnTo>
                    <a:pt x="21032" y="7569"/>
                  </a:lnTo>
                  <a:lnTo>
                    <a:pt x="31038" y="1625"/>
                  </a:lnTo>
                  <a:lnTo>
                    <a:pt x="31541" y="1625"/>
                  </a:lnTo>
                  <a:lnTo>
                    <a:pt x="32219" y="1244"/>
                  </a:lnTo>
                  <a:lnTo>
                    <a:pt x="31559" y="0"/>
                  </a:lnTo>
                  <a:close/>
                </a:path>
                <a:path w="32385" h="13969">
                  <a:moveTo>
                    <a:pt x="15794" y="10680"/>
                  </a:moveTo>
                  <a:lnTo>
                    <a:pt x="12446" y="10680"/>
                  </a:lnTo>
                  <a:lnTo>
                    <a:pt x="10706" y="13703"/>
                  </a:lnTo>
                  <a:lnTo>
                    <a:pt x="15794" y="10680"/>
                  </a:lnTo>
                  <a:close/>
                </a:path>
                <a:path w="32385" h="13969">
                  <a:moveTo>
                    <a:pt x="11072" y="11214"/>
                  </a:moveTo>
                  <a:lnTo>
                    <a:pt x="9486" y="11214"/>
                  </a:lnTo>
                  <a:lnTo>
                    <a:pt x="8978" y="12026"/>
                  </a:lnTo>
                  <a:lnTo>
                    <a:pt x="11072" y="11214"/>
                  </a:lnTo>
                  <a:close/>
                </a:path>
                <a:path w="32385" h="13969">
                  <a:moveTo>
                    <a:pt x="31038" y="1625"/>
                  </a:moveTo>
                  <a:lnTo>
                    <a:pt x="20955" y="7569"/>
                  </a:lnTo>
                  <a:lnTo>
                    <a:pt x="22374" y="6772"/>
                  </a:lnTo>
                  <a:lnTo>
                    <a:pt x="31038" y="1625"/>
                  </a:lnTo>
                  <a:close/>
                </a:path>
                <a:path w="32385" h="13969">
                  <a:moveTo>
                    <a:pt x="22374" y="6772"/>
                  </a:moveTo>
                  <a:lnTo>
                    <a:pt x="20955" y="7569"/>
                  </a:lnTo>
                  <a:lnTo>
                    <a:pt x="22374" y="6772"/>
                  </a:lnTo>
                  <a:close/>
                </a:path>
                <a:path w="32385" h="13969">
                  <a:moveTo>
                    <a:pt x="31541" y="1625"/>
                  </a:moveTo>
                  <a:lnTo>
                    <a:pt x="31038" y="1625"/>
                  </a:lnTo>
                  <a:lnTo>
                    <a:pt x="22374" y="6772"/>
                  </a:lnTo>
                  <a:lnTo>
                    <a:pt x="31541" y="1625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/>
            <p:cNvSpPr/>
            <p:nvPr/>
          </p:nvSpPr>
          <p:spPr>
            <a:xfrm>
              <a:off x="1907522" y="2263102"/>
              <a:ext cx="32384" cy="13970"/>
            </a:xfrm>
            <a:custGeom>
              <a:avLst/>
              <a:gdLst/>
              <a:ahLst/>
              <a:cxnLst/>
              <a:rect l="l" t="t" r="r" b="b"/>
              <a:pathLst>
                <a:path w="32385" h="13969">
                  <a:moveTo>
                    <a:pt x="0" y="13703"/>
                  </a:moveTo>
                  <a:lnTo>
                    <a:pt x="6819" y="12928"/>
                  </a:lnTo>
                  <a:lnTo>
                    <a:pt x="9486" y="11214"/>
                  </a:lnTo>
                  <a:lnTo>
                    <a:pt x="8978" y="12026"/>
                  </a:lnTo>
                  <a:lnTo>
                    <a:pt x="12446" y="10680"/>
                  </a:lnTo>
                  <a:lnTo>
                    <a:pt x="10706" y="13703"/>
                  </a:lnTo>
                  <a:lnTo>
                    <a:pt x="20866" y="7670"/>
                  </a:lnTo>
                  <a:lnTo>
                    <a:pt x="31038" y="1625"/>
                  </a:lnTo>
                  <a:lnTo>
                    <a:pt x="20955" y="7569"/>
                  </a:lnTo>
                  <a:lnTo>
                    <a:pt x="32219" y="1244"/>
                  </a:lnTo>
                  <a:lnTo>
                    <a:pt x="31559" y="0"/>
                  </a:lnTo>
                  <a:lnTo>
                    <a:pt x="10045" y="9042"/>
                  </a:lnTo>
                  <a:lnTo>
                    <a:pt x="8394" y="9524"/>
                  </a:lnTo>
                  <a:lnTo>
                    <a:pt x="6756" y="10007"/>
                  </a:lnTo>
                  <a:lnTo>
                    <a:pt x="0" y="137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/>
            <p:cNvSpPr/>
            <p:nvPr/>
          </p:nvSpPr>
          <p:spPr>
            <a:xfrm>
              <a:off x="1952360" y="2282649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08" y="0"/>
                  </a:moveTo>
                  <a:lnTo>
                    <a:pt x="4952" y="1651"/>
                  </a:lnTo>
                  <a:lnTo>
                    <a:pt x="1638" y="2794"/>
                  </a:lnTo>
                  <a:lnTo>
                    <a:pt x="0" y="6426"/>
                  </a:lnTo>
                  <a:lnTo>
                    <a:pt x="914" y="6781"/>
                  </a:lnTo>
                  <a:lnTo>
                    <a:pt x="1765" y="7162"/>
                  </a:lnTo>
                  <a:lnTo>
                    <a:pt x="3949" y="6540"/>
                  </a:lnTo>
                  <a:lnTo>
                    <a:pt x="5829" y="3302"/>
                  </a:lnTo>
                  <a:lnTo>
                    <a:pt x="770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/>
            <p:cNvSpPr/>
            <p:nvPr/>
          </p:nvSpPr>
          <p:spPr>
            <a:xfrm>
              <a:off x="1952360" y="2282649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1638" y="2794"/>
                  </a:moveTo>
                  <a:lnTo>
                    <a:pt x="0" y="6426"/>
                  </a:lnTo>
                  <a:lnTo>
                    <a:pt x="914" y="6781"/>
                  </a:lnTo>
                  <a:lnTo>
                    <a:pt x="1765" y="7162"/>
                  </a:lnTo>
                  <a:lnTo>
                    <a:pt x="3949" y="6540"/>
                  </a:lnTo>
                  <a:lnTo>
                    <a:pt x="5829" y="3302"/>
                  </a:lnTo>
                  <a:lnTo>
                    <a:pt x="7708" y="0"/>
                  </a:lnTo>
                  <a:lnTo>
                    <a:pt x="4952" y="1651"/>
                  </a:lnTo>
                  <a:lnTo>
                    <a:pt x="1638" y="27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/>
            <p:cNvSpPr/>
            <p:nvPr/>
          </p:nvSpPr>
          <p:spPr>
            <a:xfrm>
              <a:off x="1956315" y="2282811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5727" y="0"/>
                  </a:moveTo>
                  <a:lnTo>
                    <a:pt x="1117" y="457"/>
                  </a:lnTo>
                  <a:lnTo>
                    <a:pt x="469" y="2273"/>
                  </a:lnTo>
                  <a:lnTo>
                    <a:pt x="555" y="3238"/>
                  </a:lnTo>
                  <a:lnTo>
                    <a:pt x="0" y="7772"/>
                  </a:lnTo>
                  <a:lnTo>
                    <a:pt x="1600" y="8178"/>
                  </a:lnTo>
                  <a:lnTo>
                    <a:pt x="3886" y="6489"/>
                  </a:lnTo>
                  <a:lnTo>
                    <a:pt x="5059" y="2273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/>
            <p:cNvSpPr/>
            <p:nvPr/>
          </p:nvSpPr>
          <p:spPr>
            <a:xfrm>
              <a:off x="1956315" y="2282811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647" y="2489"/>
                  </a:moveTo>
                  <a:lnTo>
                    <a:pt x="0" y="7772"/>
                  </a:lnTo>
                  <a:lnTo>
                    <a:pt x="774" y="7975"/>
                  </a:lnTo>
                  <a:lnTo>
                    <a:pt x="1600" y="8178"/>
                  </a:lnTo>
                  <a:lnTo>
                    <a:pt x="3886" y="6489"/>
                  </a:lnTo>
                  <a:lnTo>
                    <a:pt x="4775" y="3238"/>
                  </a:lnTo>
                  <a:lnTo>
                    <a:pt x="5727" y="0"/>
                  </a:lnTo>
                  <a:lnTo>
                    <a:pt x="1117" y="457"/>
                  </a:lnTo>
                  <a:lnTo>
                    <a:pt x="469" y="2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/>
            <p:cNvSpPr/>
            <p:nvPr/>
          </p:nvSpPr>
          <p:spPr>
            <a:xfrm>
              <a:off x="1960125" y="228539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244" y="0"/>
                  </a:moveTo>
                  <a:lnTo>
                    <a:pt x="385" y="1917"/>
                  </a:lnTo>
                  <a:lnTo>
                    <a:pt x="368" y="2324"/>
                  </a:lnTo>
                  <a:lnTo>
                    <a:pt x="0" y="6032"/>
                  </a:lnTo>
                  <a:lnTo>
                    <a:pt x="1041" y="6756"/>
                  </a:lnTo>
                  <a:lnTo>
                    <a:pt x="2387" y="6883"/>
                  </a:lnTo>
                  <a:lnTo>
                    <a:pt x="4974" y="1955"/>
                  </a:lnTo>
                  <a:lnTo>
                    <a:pt x="1244" y="0"/>
                  </a:lnTo>
                  <a:close/>
                </a:path>
                <a:path w="5714" h="6985">
                  <a:moveTo>
                    <a:pt x="5600" y="761"/>
                  </a:moveTo>
                  <a:lnTo>
                    <a:pt x="4876" y="1917"/>
                  </a:lnTo>
                  <a:lnTo>
                    <a:pt x="5600" y="761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/>
            <p:cNvSpPr/>
            <p:nvPr/>
          </p:nvSpPr>
          <p:spPr>
            <a:xfrm>
              <a:off x="1960125" y="228539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68" y="2324"/>
                  </a:moveTo>
                  <a:lnTo>
                    <a:pt x="0" y="6032"/>
                  </a:lnTo>
                  <a:lnTo>
                    <a:pt x="520" y="6388"/>
                  </a:lnTo>
                  <a:lnTo>
                    <a:pt x="1041" y="6756"/>
                  </a:lnTo>
                  <a:lnTo>
                    <a:pt x="2387" y="6883"/>
                  </a:lnTo>
                  <a:lnTo>
                    <a:pt x="4000" y="3797"/>
                  </a:lnTo>
                  <a:lnTo>
                    <a:pt x="5600" y="761"/>
                  </a:lnTo>
                  <a:lnTo>
                    <a:pt x="4876" y="1917"/>
                  </a:lnTo>
                  <a:lnTo>
                    <a:pt x="1244" y="0"/>
                  </a:lnTo>
                  <a:lnTo>
                    <a:pt x="368" y="19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/>
            <p:cNvSpPr/>
            <p:nvPr/>
          </p:nvSpPr>
          <p:spPr>
            <a:xfrm>
              <a:off x="1958590" y="228010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6273" y="0"/>
                  </a:moveTo>
                  <a:lnTo>
                    <a:pt x="2933" y="749"/>
                  </a:lnTo>
                  <a:lnTo>
                    <a:pt x="0" y="6972"/>
                  </a:lnTo>
                  <a:lnTo>
                    <a:pt x="3314" y="6857"/>
                  </a:lnTo>
                  <a:lnTo>
                    <a:pt x="5575" y="2171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/>
            <p:cNvSpPr/>
            <p:nvPr/>
          </p:nvSpPr>
          <p:spPr>
            <a:xfrm>
              <a:off x="1958590" y="228010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933" y="749"/>
                  </a:moveTo>
                  <a:lnTo>
                    <a:pt x="0" y="6972"/>
                  </a:lnTo>
                  <a:lnTo>
                    <a:pt x="1612" y="6908"/>
                  </a:lnTo>
                  <a:lnTo>
                    <a:pt x="3314" y="6857"/>
                  </a:lnTo>
                  <a:lnTo>
                    <a:pt x="5575" y="2171"/>
                  </a:lnTo>
                  <a:lnTo>
                    <a:pt x="5930" y="1092"/>
                  </a:lnTo>
                  <a:lnTo>
                    <a:pt x="6273" y="0"/>
                  </a:lnTo>
                  <a:lnTo>
                    <a:pt x="2933" y="7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/>
            <p:cNvSpPr/>
            <p:nvPr/>
          </p:nvSpPr>
          <p:spPr>
            <a:xfrm>
              <a:off x="1960175" y="2279068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4089" y="0"/>
                  </a:moveTo>
                  <a:lnTo>
                    <a:pt x="1092" y="1701"/>
                  </a:lnTo>
                  <a:lnTo>
                    <a:pt x="0" y="8585"/>
                  </a:lnTo>
                  <a:lnTo>
                    <a:pt x="1549" y="8013"/>
                  </a:lnTo>
                  <a:lnTo>
                    <a:pt x="3136" y="7480"/>
                  </a:lnTo>
                  <a:lnTo>
                    <a:pt x="4013" y="2222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/>
            <p:cNvSpPr/>
            <p:nvPr/>
          </p:nvSpPr>
          <p:spPr>
            <a:xfrm>
              <a:off x="1960175" y="2279068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1092" y="1701"/>
                  </a:moveTo>
                  <a:lnTo>
                    <a:pt x="0" y="8585"/>
                  </a:lnTo>
                  <a:lnTo>
                    <a:pt x="1549" y="8013"/>
                  </a:lnTo>
                  <a:lnTo>
                    <a:pt x="3136" y="7480"/>
                  </a:lnTo>
                  <a:lnTo>
                    <a:pt x="4013" y="2222"/>
                  </a:lnTo>
                  <a:lnTo>
                    <a:pt x="4064" y="1117"/>
                  </a:lnTo>
                  <a:lnTo>
                    <a:pt x="4089" y="0"/>
                  </a:lnTo>
                  <a:lnTo>
                    <a:pt x="1092" y="17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/>
            <p:cNvSpPr/>
            <p:nvPr/>
          </p:nvSpPr>
          <p:spPr>
            <a:xfrm>
              <a:off x="1961902" y="22798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4838" y="0"/>
                  </a:moveTo>
                  <a:lnTo>
                    <a:pt x="1739" y="1663"/>
                  </a:lnTo>
                  <a:lnTo>
                    <a:pt x="0" y="6972"/>
                  </a:lnTo>
                  <a:lnTo>
                    <a:pt x="3352" y="9118"/>
                  </a:lnTo>
                  <a:lnTo>
                    <a:pt x="4660" y="2781"/>
                  </a:lnTo>
                  <a:lnTo>
                    <a:pt x="4699" y="1384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/>
            <p:cNvSpPr/>
            <p:nvPr/>
          </p:nvSpPr>
          <p:spPr>
            <a:xfrm>
              <a:off x="1961902" y="227981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1739" y="1663"/>
                  </a:moveTo>
                  <a:lnTo>
                    <a:pt x="0" y="6972"/>
                  </a:lnTo>
                  <a:lnTo>
                    <a:pt x="1689" y="8039"/>
                  </a:lnTo>
                  <a:lnTo>
                    <a:pt x="3352" y="9118"/>
                  </a:lnTo>
                  <a:lnTo>
                    <a:pt x="4660" y="2781"/>
                  </a:lnTo>
                  <a:lnTo>
                    <a:pt x="4699" y="1384"/>
                  </a:lnTo>
                  <a:lnTo>
                    <a:pt x="4838" y="0"/>
                  </a:lnTo>
                  <a:lnTo>
                    <a:pt x="1739" y="16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/>
            <p:cNvSpPr/>
            <p:nvPr/>
          </p:nvSpPr>
          <p:spPr>
            <a:xfrm>
              <a:off x="1955462" y="2278204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597" y="0"/>
                  </a:moveTo>
                  <a:lnTo>
                    <a:pt x="1346" y="1524"/>
                  </a:lnTo>
                  <a:lnTo>
                    <a:pt x="0" y="6413"/>
                  </a:lnTo>
                  <a:lnTo>
                    <a:pt x="2997" y="7835"/>
                  </a:lnTo>
                  <a:lnTo>
                    <a:pt x="4254" y="3556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/>
            <p:cNvSpPr/>
            <p:nvPr/>
          </p:nvSpPr>
          <p:spPr>
            <a:xfrm>
              <a:off x="1955462" y="2278204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346" y="1524"/>
                  </a:moveTo>
                  <a:lnTo>
                    <a:pt x="0" y="6413"/>
                  </a:lnTo>
                  <a:lnTo>
                    <a:pt x="1015" y="6896"/>
                  </a:lnTo>
                  <a:lnTo>
                    <a:pt x="2997" y="7835"/>
                  </a:lnTo>
                  <a:lnTo>
                    <a:pt x="4254" y="3556"/>
                  </a:lnTo>
                  <a:lnTo>
                    <a:pt x="4406" y="1841"/>
                  </a:lnTo>
                  <a:lnTo>
                    <a:pt x="4597" y="0"/>
                  </a:lnTo>
                  <a:lnTo>
                    <a:pt x="1346" y="15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/>
            <p:cNvSpPr/>
            <p:nvPr/>
          </p:nvSpPr>
          <p:spPr>
            <a:xfrm>
              <a:off x="1939908" y="2266980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19">
                  <a:moveTo>
                    <a:pt x="7899" y="0"/>
                  </a:moveTo>
                  <a:lnTo>
                    <a:pt x="4470" y="2603"/>
                  </a:lnTo>
                  <a:lnTo>
                    <a:pt x="0" y="6273"/>
                  </a:lnTo>
                  <a:lnTo>
                    <a:pt x="1028" y="7391"/>
                  </a:lnTo>
                  <a:lnTo>
                    <a:pt x="6286" y="6400"/>
                  </a:lnTo>
                  <a:lnTo>
                    <a:pt x="10934" y="3289"/>
                  </a:lnTo>
                  <a:lnTo>
                    <a:pt x="11861" y="2438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/>
            <p:cNvSpPr/>
            <p:nvPr/>
          </p:nvSpPr>
          <p:spPr>
            <a:xfrm>
              <a:off x="1939908" y="2266980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19">
                  <a:moveTo>
                    <a:pt x="4470" y="2603"/>
                  </a:moveTo>
                  <a:lnTo>
                    <a:pt x="0" y="6273"/>
                  </a:lnTo>
                  <a:lnTo>
                    <a:pt x="520" y="6832"/>
                  </a:lnTo>
                  <a:lnTo>
                    <a:pt x="1028" y="7391"/>
                  </a:lnTo>
                  <a:lnTo>
                    <a:pt x="6286" y="6400"/>
                  </a:lnTo>
                  <a:lnTo>
                    <a:pt x="8623" y="4826"/>
                  </a:lnTo>
                  <a:lnTo>
                    <a:pt x="10934" y="3289"/>
                  </a:lnTo>
                  <a:lnTo>
                    <a:pt x="11861" y="2438"/>
                  </a:lnTo>
                  <a:lnTo>
                    <a:pt x="7899" y="0"/>
                  </a:lnTo>
                  <a:lnTo>
                    <a:pt x="4470" y="26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/>
            <p:cNvSpPr/>
            <p:nvPr/>
          </p:nvSpPr>
          <p:spPr>
            <a:xfrm>
              <a:off x="1945454" y="2264203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7975" y="0"/>
                  </a:moveTo>
                  <a:lnTo>
                    <a:pt x="2870" y="1714"/>
                  </a:lnTo>
                  <a:lnTo>
                    <a:pt x="0" y="3987"/>
                  </a:lnTo>
                  <a:lnTo>
                    <a:pt x="1054" y="5105"/>
                  </a:lnTo>
                  <a:lnTo>
                    <a:pt x="6184" y="3086"/>
                  </a:lnTo>
                  <a:lnTo>
                    <a:pt x="7137" y="2095"/>
                  </a:lnTo>
                  <a:lnTo>
                    <a:pt x="8051" y="1079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/>
            <p:cNvSpPr/>
            <p:nvPr/>
          </p:nvSpPr>
          <p:spPr>
            <a:xfrm>
              <a:off x="1945454" y="2264203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2870" y="1714"/>
                  </a:moveTo>
                  <a:lnTo>
                    <a:pt x="0" y="3987"/>
                  </a:lnTo>
                  <a:lnTo>
                    <a:pt x="507" y="4533"/>
                  </a:lnTo>
                  <a:lnTo>
                    <a:pt x="1054" y="5105"/>
                  </a:lnTo>
                  <a:lnTo>
                    <a:pt x="6184" y="3086"/>
                  </a:lnTo>
                  <a:lnTo>
                    <a:pt x="7137" y="2095"/>
                  </a:lnTo>
                  <a:lnTo>
                    <a:pt x="8051" y="1079"/>
                  </a:lnTo>
                  <a:lnTo>
                    <a:pt x="7975" y="0"/>
                  </a:lnTo>
                  <a:lnTo>
                    <a:pt x="2870" y="17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/>
            <p:cNvSpPr/>
            <p:nvPr/>
          </p:nvSpPr>
          <p:spPr>
            <a:xfrm>
              <a:off x="1947400" y="226464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686" y="0"/>
                  </a:moveTo>
                  <a:lnTo>
                    <a:pt x="3441" y="800"/>
                  </a:lnTo>
                  <a:lnTo>
                    <a:pt x="3848" y="927"/>
                  </a:lnTo>
                  <a:lnTo>
                    <a:pt x="0" y="4051"/>
                  </a:lnTo>
                  <a:lnTo>
                    <a:pt x="927" y="5168"/>
                  </a:lnTo>
                  <a:lnTo>
                    <a:pt x="1854" y="6337"/>
                  </a:lnTo>
                  <a:lnTo>
                    <a:pt x="7238" y="1269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/>
            <p:cNvSpPr/>
            <p:nvPr/>
          </p:nvSpPr>
          <p:spPr>
            <a:xfrm>
              <a:off x="1947400" y="226464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848" y="927"/>
                  </a:moveTo>
                  <a:lnTo>
                    <a:pt x="0" y="4051"/>
                  </a:lnTo>
                  <a:lnTo>
                    <a:pt x="927" y="5168"/>
                  </a:lnTo>
                  <a:lnTo>
                    <a:pt x="1854" y="6337"/>
                  </a:lnTo>
                  <a:lnTo>
                    <a:pt x="7238" y="1269"/>
                  </a:lnTo>
                  <a:lnTo>
                    <a:pt x="7962" y="634"/>
                  </a:lnTo>
                  <a:lnTo>
                    <a:pt x="8686" y="0"/>
                  </a:lnTo>
                  <a:lnTo>
                    <a:pt x="3441" y="8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/>
            <p:cNvSpPr/>
            <p:nvPr/>
          </p:nvSpPr>
          <p:spPr>
            <a:xfrm>
              <a:off x="1935095" y="2264105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14414" y="0"/>
                  </a:moveTo>
                  <a:lnTo>
                    <a:pt x="6616" y="3670"/>
                  </a:lnTo>
                  <a:lnTo>
                    <a:pt x="0" y="7835"/>
                  </a:lnTo>
                  <a:lnTo>
                    <a:pt x="1371" y="8674"/>
                  </a:lnTo>
                  <a:lnTo>
                    <a:pt x="6476" y="7365"/>
                  </a:lnTo>
                  <a:lnTo>
                    <a:pt x="10147" y="5600"/>
                  </a:lnTo>
                  <a:lnTo>
                    <a:pt x="13804" y="3784"/>
                  </a:lnTo>
                  <a:lnTo>
                    <a:pt x="17894" y="787"/>
                  </a:lnTo>
                  <a:lnTo>
                    <a:pt x="1441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/>
            <p:cNvSpPr/>
            <p:nvPr/>
          </p:nvSpPr>
          <p:spPr>
            <a:xfrm>
              <a:off x="1935095" y="2264105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14414" y="0"/>
                  </a:moveTo>
                  <a:lnTo>
                    <a:pt x="6616" y="3670"/>
                  </a:lnTo>
                  <a:lnTo>
                    <a:pt x="0" y="7835"/>
                  </a:lnTo>
                  <a:lnTo>
                    <a:pt x="673" y="8255"/>
                  </a:lnTo>
                  <a:lnTo>
                    <a:pt x="1371" y="8674"/>
                  </a:lnTo>
                  <a:lnTo>
                    <a:pt x="6476" y="7365"/>
                  </a:lnTo>
                  <a:lnTo>
                    <a:pt x="10147" y="5600"/>
                  </a:lnTo>
                  <a:lnTo>
                    <a:pt x="13804" y="3784"/>
                  </a:lnTo>
                  <a:lnTo>
                    <a:pt x="17894" y="7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/>
            <p:cNvSpPr/>
            <p:nvPr/>
          </p:nvSpPr>
          <p:spPr>
            <a:xfrm>
              <a:off x="1943254" y="2268056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8305" y="0"/>
                  </a:moveTo>
                  <a:lnTo>
                    <a:pt x="8458" y="203"/>
                  </a:lnTo>
                  <a:lnTo>
                    <a:pt x="0" y="7315"/>
                  </a:lnTo>
                  <a:lnTo>
                    <a:pt x="2527" y="8750"/>
                  </a:lnTo>
                  <a:lnTo>
                    <a:pt x="5067" y="7886"/>
                  </a:lnTo>
                  <a:lnTo>
                    <a:pt x="8851" y="4470"/>
                  </a:lnTo>
                  <a:lnTo>
                    <a:pt x="12649" y="1092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/>
            <p:cNvSpPr/>
            <p:nvPr/>
          </p:nvSpPr>
          <p:spPr>
            <a:xfrm>
              <a:off x="1943254" y="2268056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8458" y="203"/>
                  </a:moveTo>
                  <a:lnTo>
                    <a:pt x="0" y="7315"/>
                  </a:lnTo>
                  <a:lnTo>
                    <a:pt x="1257" y="8026"/>
                  </a:lnTo>
                  <a:lnTo>
                    <a:pt x="2527" y="8750"/>
                  </a:lnTo>
                  <a:lnTo>
                    <a:pt x="5067" y="7886"/>
                  </a:lnTo>
                  <a:lnTo>
                    <a:pt x="8851" y="4470"/>
                  </a:lnTo>
                  <a:lnTo>
                    <a:pt x="12649" y="1092"/>
                  </a:lnTo>
                  <a:lnTo>
                    <a:pt x="83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/>
            <p:cNvSpPr/>
            <p:nvPr/>
          </p:nvSpPr>
          <p:spPr>
            <a:xfrm>
              <a:off x="1947960" y="227054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397" y="0"/>
                  </a:moveTo>
                  <a:lnTo>
                    <a:pt x="4800" y="38"/>
                  </a:lnTo>
                  <a:lnTo>
                    <a:pt x="0" y="7950"/>
                  </a:lnTo>
                  <a:lnTo>
                    <a:pt x="1117" y="9512"/>
                  </a:lnTo>
                  <a:lnTo>
                    <a:pt x="4533" y="6908"/>
                  </a:lnTo>
                  <a:lnTo>
                    <a:pt x="6299" y="4889"/>
                  </a:lnTo>
                  <a:lnTo>
                    <a:pt x="8000" y="2895"/>
                  </a:lnTo>
                  <a:lnTo>
                    <a:pt x="939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/>
            <p:cNvSpPr/>
            <p:nvPr/>
          </p:nvSpPr>
          <p:spPr>
            <a:xfrm>
              <a:off x="1947960" y="227054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800" y="38"/>
                  </a:moveTo>
                  <a:lnTo>
                    <a:pt x="0" y="7950"/>
                  </a:lnTo>
                  <a:lnTo>
                    <a:pt x="571" y="8763"/>
                  </a:lnTo>
                  <a:lnTo>
                    <a:pt x="1117" y="9512"/>
                  </a:lnTo>
                  <a:lnTo>
                    <a:pt x="4533" y="6908"/>
                  </a:lnTo>
                  <a:lnTo>
                    <a:pt x="6299" y="4889"/>
                  </a:lnTo>
                  <a:lnTo>
                    <a:pt x="8000" y="2895"/>
                  </a:lnTo>
                  <a:lnTo>
                    <a:pt x="93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/>
            <p:cNvSpPr/>
            <p:nvPr/>
          </p:nvSpPr>
          <p:spPr>
            <a:xfrm>
              <a:off x="1950304" y="2271325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5194" y="0"/>
                  </a:moveTo>
                  <a:lnTo>
                    <a:pt x="0" y="9385"/>
                  </a:lnTo>
                  <a:lnTo>
                    <a:pt x="691" y="10287"/>
                  </a:lnTo>
                  <a:lnTo>
                    <a:pt x="1257" y="10985"/>
                  </a:lnTo>
                  <a:lnTo>
                    <a:pt x="4229" y="10287"/>
                  </a:lnTo>
                  <a:lnTo>
                    <a:pt x="7848" y="2895"/>
                  </a:lnTo>
                  <a:lnTo>
                    <a:pt x="7658" y="495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/>
            <p:cNvSpPr/>
            <p:nvPr/>
          </p:nvSpPr>
          <p:spPr>
            <a:xfrm>
              <a:off x="1950304" y="2271325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5194" y="0"/>
                  </a:moveTo>
                  <a:lnTo>
                    <a:pt x="0" y="9385"/>
                  </a:lnTo>
                  <a:lnTo>
                    <a:pt x="609" y="10185"/>
                  </a:lnTo>
                  <a:lnTo>
                    <a:pt x="1257" y="10985"/>
                  </a:lnTo>
                  <a:lnTo>
                    <a:pt x="4229" y="10287"/>
                  </a:lnTo>
                  <a:lnTo>
                    <a:pt x="6032" y="6604"/>
                  </a:lnTo>
                  <a:lnTo>
                    <a:pt x="7848" y="2895"/>
                  </a:lnTo>
                  <a:lnTo>
                    <a:pt x="7658" y="495"/>
                  </a:lnTo>
                  <a:lnTo>
                    <a:pt x="51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/>
            <p:cNvSpPr/>
            <p:nvPr/>
          </p:nvSpPr>
          <p:spPr>
            <a:xfrm>
              <a:off x="1952762" y="2271513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5689" y="0"/>
                  </a:moveTo>
                  <a:lnTo>
                    <a:pt x="5759" y="292"/>
                  </a:lnTo>
                  <a:lnTo>
                    <a:pt x="0" y="11849"/>
                  </a:lnTo>
                  <a:lnTo>
                    <a:pt x="1143" y="12979"/>
                  </a:lnTo>
                  <a:lnTo>
                    <a:pt x="2260" y="14135"/>
                  </a:lnTo>
                  <a:lnTo>
                    <a:pt x="8597" y="4178"/>
                  </a:lnTo>
                  <a:lnTo>
                    <a:pt x="8928" y="2806"/>
                  </a:lnTo>
                  <a:lnTo>
                    <a:pt x="9436" y="292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/>
            <p:cNvSpPr/>
            <p:nvPr/>
          </p:nvSpPr>
          <p:spPr>
            <a:xfrm>
              <a:off x="1952762" y="2271513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5778" y="253"/>
                  </a:moveTo>
                  <a:lnTo>
                    <a:pt x="0" y="11849"/>
                  </a:lnTo>
                  <a:lnTo>
                    <a:pt x="1143" y="12979"/>
                  </a:lnTo>
                  <a:lnTo>
                    <a:pt x="2260" y="14135"/>
                  </a:lnTo>
                  <a:lnTo>
                    <a:pt x="8597" y="4178"/>
                  </a:lnTo>
                  <a:lnTo>
                    <a:pt x="8928" y="2806"/>
                  </a:lnTo>
                  <a:lnTo>
                    <a:pt x="9436" y="292"/>
                  </a:lnTo>
                  <a:lnTo>
                    <a:pt x="56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/>
            <p:cNvSpPr/>
            <p:nvPr/>
          </p:nvSpPr>
          <p:spPr>
            <a:xfrm>
              <a:off x="1941184" y="226405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5194" y="0"/>
                  </a:moveTo>
                  <a:lnTo>
                    <a:pt x="0" y="2425"/>
                  </a:lnTo>
                  <a:lnTo>
                    <a:pt x="2146" y="3416"/>
                  </a:lnTo>
                  <a:lnTo>
                    <a:pt x="6972" y="1282"/>
                  </a:lnTo>
                  <a:lnTo>
                    <a:pt x="7670" y="1079"/>
                  </a:lnTo>
                  <a:lnTo>
                    <a:pt x="8331" y="838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/>
            <p:cNvSpPr/>
            <p:nvPr/>
          </p:nvSpPr>
          <p:spPr>
            <a:xfrm>
              <a:off x="1941184" y="226405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5194" y="0"/>
                  </a:moveTo>
                  <a:lnTo>
                    <a:pt x="0" y="2425"/>
                  </a:lnTo>
                  <a:lnTo>
                    <a:pt x="1066" y="2921"/>
                  </a:lnTo>
                  <a:lnTo>
                    <a:pt x="2146" y="3416"/>
                  </a:lnTo>
                  <a:lnTo>
                    <a:pt x="6972" y="1282"/>
                  </a:lnTo>
                  <a:lnTo>
                    <a:pt x="7670" y="1079"/>
                  </a:lnTo>
                  <a:lnTo>
                    <a:pt x="8331" y="838"/>
                  </a:lnTo>
                  <a:lnTo>
                    <a:pt x="51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/>
            <p:cNvSpPr/>
            <p:nvPr/>
          </p:nvSpPr>
          <p:spPr>
            <a:xfrm>
              <a:off x="1944001" y="226448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8077" y="0"/>
                  </a:moveTo>
                  <a:lnTo>
                    <a:pt x="3175" y="393"/>
                  </a:lnTo>
                  <a:lnTo>
                    <a:pt x="0" y="2819"/>
                  </a:lnTo>
                  <a:lnTo>
                    <a:pt x="647" y="3492"/>
                  </a:lnTo>
                  <a:lnTo>
                    <a:pt x="1308" y="4127"/>
                  </a:lnTo>
                  <a:lnTo>
                    <a:pt x="6197" y="1574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/>
            <p:cNvSpPr/>
            <p:nvPr/>
          </p:nvSpPr>
          <p:spPr>
            <a:xfrm>
              <a:off x="1944001" y="226448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175" y="393"/>
                  </a:moveTo>
                  <a:lnTo>
                    <a:pt x="0" y="2819"/>
                  </a:lnTo>
                  <a:lnTo>
                    <a:pt x="647" y="3492"/>
                  </a:lnTo>
                  <a:lnTo>
                    <a:pt x="1308" y="4127"/>
                  </a:lnTo>
                  <a:lnTo>
                    <a:pt x="6197" y="1574"/>
                  </a:lnTo>
                  <a:lnTo>
                    <a:pt x="7112" y="800"/>
                  </a:lnTo>
                  <a:lnTo>
                    <a:pt x="8077" y="0"/>
                  </a:lnTo>
                  <a:lnTo>
                    <a:pt x="3175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/>
            <p:cNvSpPr/>
            <p:nvPr/>
          </p:nvSpPr>
          <p:spPr>
            <a:xfrm>
              <a:off x="1949502" y="2265066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406" y="0"/>
                  </a:moveTo>
                  <a:lnTo>
                    <a:pt x="0" y="5727"/>
                  </a:lnTo>
                  <a:lnTo>
                    <a:pt x="1346" y="6007"/>
                  </a:lnTo>
                  <a:lnTo>
                    <a:pt x="2705" y="6184"/>
                  </a:lnTo>
                  <a:lnTo>
                    <a:pt x="7810" y="2222"/>
                  </a:lnTo>
                  <a:lnTo>
                    <a:pt x="7912" y="889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/>
            <p:cNvSpPr/>
            <p:nvPr/>
          </p:nvSpPr>
          <p:spPr>
            <a:xfrm>
              <a:off x="1949502" y="2265066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406" y="0"/>
                  </a:moveTo>
                  <a:lnTo>
                    <a:pt x="0" y="5727"/>
                  </a:lnTo>
                  <a:lnTo>
                    <a:pt x="1346" y="6007"/>
                  </a:lnTo>
                  <a:lnTo>
                    <a:pt x="2705" y="6184"/>
                  </a:lnTo>
                  <a:lnTo>
                    <a:pt x="7810" y="2222"/>
                  </a:lnTo>
                  <a:lnTo>
                    <a:pt x="7848" y="1562"/>
                  </a:lnTo>
                  <a:lnTo>
                    <a:pt x="7912" y="889"/>
                  </a:lnTo>
                  <a:lnTo>
                    <a:pt x="44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/>
            <p:cNvSpPr/>
            <p:nvPr/>
          </p:nvSpPr>
          <p:spPr>
            <a:xfrm>
              <a:off x="1951163" y="226630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813" y="0"/>
                  </a:moveTo>
                  <a:lnTo>
                    <a:pt x="4686" y="0"/>
                  </a:lnTo>
                  <a:lnTo>
                    <a:pt x="0" y="5791"/>
                  </a:lnTo>
                  <a:lnTo>
                    <a:pt x="2679" y="6477"/>
                  </a:lnTo>
                  <a:lnTo>
                    <a:pt x="2832" y="5575"/>
                  </a:lnTo>
                  <a:lnTo>
                    <a:pt x="6515" y="2590"/>
                  </a:lnTo>
                  <a:lnTo>
                    <a:pt x="7023" y="1003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/>
            <p:cNvSpPr/>
            <p:nvPr/>
          </p:nvSpPr>
          <p:spPr>
            <a:xfrm>
              <a:off x="1951163" y="226630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686" y="0"/>
                  </a:moveTo>
                  <a:lnTo>
                    <a:pt x="0" y="5791"/>
                  </a:lnTo>
                  <a:lnTo>
                    <a:pt x="1333" y="6121"/>
                  </a:lnTo>
                  <a:lnTo>
                    <a:pt x="2679" y="6477"/>
                  </a:lnTo>
                  <a:lnTo>
                    <a:pt x="2832" y="5575"/>
                  </a:lnTo>
                  <a:lnTo>
                    <a:pt x="6515" y="2590"/>
                  </a:lnTo>
                  <a:lnTo>
                    <a:pt x="6756" y="1803"/>
                  </a:lnTo>
                  <a:lnTo>
                    <a:pt x="7023" y="1003"/>
                  </a:lnTo>
                  <a:lnTo>
                    <a:pt x="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/>
            <p:cNvSpPr/>
            <p:nvPr/>
          </p:nvSpPr>
          <p:spPr>
            <a:xfrm>
              <a:off x="1953910" y="2267696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403" y="0"/>
                  </a:moveTo>
                  <a:lnTo>
                    <a:pt x="0" y="5740"/>
                  </a:lnTo>
                  <a:lnTo>
                    <a:pt x="1739" y="6464"/>
                  </a:lnTo>
                  <a:lnTo>
                    <a:pt x="3136" y="5029"/>
                  </a:lnTo>
                  <a:lnTo>
                    <a:pt x="4546" y="3365"/>
                  </a:lnTo>
                  <a:lnTo>
                    <a:pt x="5956" y="1612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/>
            <p:cNvSpPr/>
            <p:nvPr/>
          </p:nvSpPr>
          <p:spPr>
            <a:xfrm>
              <a:off x="1953910" y="2267696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403" y="0"/>
                  </a:moveTo>
                  <a:lnTo>
                    <a:pt x="0" y="5740"/>
                  </a:lnTo>
                  <a:lnTo>
                    <a:pt x="863" y="6108"/>
                  </a:lnTo>
                  <a:lnTo>
                    <a:pt x="1739" y="6464"/>
                  </a:lnTo>
                  <a:lnTo>
                    <a:pt x="3136" y="5029"/>
                  </a:lnTo>
                  <a:lnTo>
                    <a:pt x="4546" y="3365"/>
                  </a:lnTo>
                  <a:lnTo>
                    <a:pt x="5956" y="1612"/>
                  </a:lnTo>
                  <a:lnTo>
                    <a:pt x="34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/>
            <p:cNvSpPr/>
            <p:nvPr/>
          </p:nvSpPr>
          <p:spPr>
            <a:xfrm>
              <a:off x="1956164" y="2270308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019" y="0"/>
                  </a:moveTo>
                  <a:lnTo>
                    <a:pt x="0" y="3619"/>
                  </a:lnTo>
                  <a:lnTo>
                    <a:pt x="571" y="4737"/>
                  </a:lnTo>
                  <a:lnTo>
                    <a:pt x="1092" y="5905"/>
                  </a:lnTo>
                  <a:lnTo>
                    <a:pt x="3009" y="3924"/>
                  </a:lnTo>
                  <a:lnTo>
                    <a:pt x="4876" y="138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/>
            <p:cNvSpPr/>
            <p:nvPr/>
          </p:nvSpPr>
          <p:spPr>
            <a:xfrm>
              <a:off x="1956164" y="2270308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019" y="0"/>
                  </a:moveTo>
                  <a:lnTo>
                    <a:pt x="0" y="3619"/>
                  </a:lnTo>
                  <a:lnTo>
                    <a:pt x="571" y="4737"/>
                  </a:lnTo>
                  <a:lnTo>
                    <a:pt x="1092" y="5905"/>
                  </a:lnTo>
                  <a:lnTo>
                    <a:pt x="3009" y="3924"/>
                  </a:lnTo>
                  <a:lnTo>
                    <a:pt x="3962" y="2628"/>
                  </a:lnTo>
                  <a:lnTo>
                    <a:pt x="4876" y="1384"/>
                  </a:lnTo>
                  <a:lnTo>
                    <a:pt x="201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/>
            <p:cNvSpPr/>
            <p:nvPr/>
          </p:nvSpPr>
          <p:spPr>
            <a:xfrm>
              <a:off x="1957675" y="227885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571" y="0"/>
                  </a:moveTo>
                  <a:lnTo>
                    <a:pt x="1358" y="1498"/>
                  </a:lnTo>
                  <a:lnTo>
                    <a:pt x="0" y="6400"/>
                  </a:lnTo>
                  <a:lnTo>
                    <a:pt x="1003" y="6896"/>
                  </a:lnTo>
                  <a:lnTo>
                    <a:pt x="2971" y="7912"/>
                  </a:lnTo>
                  <a:lnTo>
                    <a:pt x="4229" y="3517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/>
            <p:cNvSpPr/>
            <p:nvPr/>
          </p:nvSpPr>
          <p:spPr>
            <a:xfrm>
              <a:off x="1957675" y="227885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358" y="1498"/>
                  </a:moveTo>
                  <a:lnTo>
                    <a:pt x="0" y="6400"/>
                  </a:lnTo>
                  <a:lnTo>
                    <a:pt x="1003" y="6896"/>
                  </a:lnTo>
                  <a:lnTo>
                    <a:pt x="2971" y="7912"/>
                  </a:lnTo>
                  <a:lnTo>
                    <a:pt x="4229" y="3517"/>
                  </a:lnTo>
                  <a:lnTo>
                    <a:pt x="4394" y="1892"/>
                  </a:lnTo>
                  <a:lnTo>
                    <a:pt x="4571" y="0"/>
                  </a:lnTo>
                  <a:lnTo>
                    <a:pt x="1358" y="14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/>
            <p:cNvSpPr/>
            <p:nvPr/>
          </p:nvSpPr>
          <p:spPr>
            <a:xfrm>
              <a:off x="1920740" y="2260718"/>
              <a:ext cx="47625" cy="14604"/>
            </a:xfrm>
            <a:custGeom>
              <a:avLst/>
              <a:gdLst/>
              <a:ahLst/>
              <a:cxnLst/>
              <a:rect l="l" t="t" r="r" b="b"/>
              <a:pathLst>
                <a:path w="47625" h="14605">
                  <a:moveTo>
                    <a:pt x="39617" y="4343"/>
                  </a:moveTo>
                  <a:lnTo>
                    <a:pt x="34250" y="4343"/>
                  </a:lnTo>
                  <a:lnTo>
                    <a:pt x="35291" y="8013"/>
                  </a:lnTo>
                  <a:lnTo>
                    <a:pt x="36663" y="8483"/>
                  </a:lnTo>
                  <a:lnTo>
                    <a:pt x="38187" y="11811"/>
                  </a:lnTo>
                  <a:lnTo>
                    <a:pt x="41565" y="12433"/>
                  </a:lnTo>
                  <a:lnTo>
                    <a:pt x="43483" y="13766"/>
                  </a:lnTo>
                  <a:lnTo>
                    <a:pt x="45324" y="14325"/>
                  </a:lnTo>
                  <a:lnTo>
                    <a:pt x="47215" y="12971"/>
                  </a:lnTo>
                  <a:lnTo>
                    <a:pt x="46112" y="12611"/>
                  </a:lnTo>
                  <a:lnTo>
                    <a:pt x="45109" y="12611"/>
                  </a:lnTo>
                  <a:lnTo>
                    <a:pt x="42162" y="10350"/>
                  </a:lnTo>
                  <a:lnTo>
                    <a:pt x="40587" y="10083"/>
                  </a:lnTo>
                  <a:lnTo>
                    <a:pt x="38974" y="9867"/>
                  </a:lnTo>
                  <a:lnTo>
                    <a:pt x="40333" y="9867"/>
                  </a:lnTo>
                  <a:lnTo>
                    <a:pt x="40156" y="6146"/>
                  </a:lnTo>
                  <a:lnTo>
                    <a:pt x="39724" y="5867"/>
                  </a:lnTo>
                  <a:lnTo>
                    <a:pt x="39617" y="4343"/>
                  </a:lnTo>
                  <a:close/>
                </a:path>
                <a:path w="47625" h="14605">
                  <a:moveTo>
                    <a:pt x="47382" y="12852"/>
                  </a:moveTo>
                  <a:lnTo>
                    <a:pt x="47215" y="12971"/>
                  </a:lnTo>
                  <a:lnTo>
                    <a:pt x="47433" y="13042"/>
                  </a:lnTo>
                  <a:lnTo>
                    <a:pt x="47382" y="12852"/>
                  </a:lnTo>
                  <a:close/>
                </a:path>
                <a:path w="47625" h="14605">
                  <a:moveTo>
                    <a:pt x="23912" y="0"/>
                  </a:moveTo>
                  <a:lnTo>
                    <a:pt x="12177" y="3073"/>
                  </a:lnTo>
                  <a:lnTo>
                    <a:pt x="481" y="8216"/>
                  </a:lnTo>
                  <a:lnTo>
                    <a:pt x="0" y="8355"/>
                  </a:lnTo>
                  <a:lnTo>
                    <a:pt x="13282" y="5372"/>
                  </a:lnTo>
                  <a:lnTo>
                    <a:pt x="17245" y="3632"/>
                  </a:lnTo>
                  <a:lnTo>
                    <a:pt x="21169" y="3340"/>
                  </a:lnTo>
                  <a:lnTo>
                    <a:pt x="22376" y="2984"/>
                  </a:lnTo>
                  <a:lnTo>
                    <a:pt x="39522" y="2984"/>
                  </a:lnTo>
                  <a:lnTo>
                    <a:pt x="39457" y="2057"/>
                  </a:lnTo>
                  <a:lnTo>
                    <a:pt x="38742" y="1955"/>
                  </a:lnTo>
                  <a:lnTo>
                    <a:pt x="28980" y="1955"/>
                  </a:lnTo>
                  <a:lnTo>
                    <a:pt x="26973" y="1231"/>
                  </a:lnTo>
                  <a:lnTo>
                    <a:pt x="23912" y="0"/>
                  </a:lnTo>
                  <a:close/>
                </a:path>
                <a:path w="47625" h="14605">
                  <a:moveTo>
                    <a:pt x="39604" y="4152"/>
                  </a:moveTo>
                  <a:lnTo>
                    <a:pt x="29500" y="4152"/>
                  </a:lnTo>
                  <a:lnTo>
                    <a:pt x="29500" y="4660"/>
                  </a:lnTo>
                  <a:lnTo>
                    <a:pt x="32180" y="5575"/>
                  </a:lnTo>
                  <a:lnTo>
                    <a:pt x="34250" y="4343"/>
                  </a:lnTo>
                  <a:lnTo>
                    <a:pt x="39617" y="4343"/>
                  </a:lnTo>
                  <a:lnTo>
                    <a:pt x="39604" y="4152"/>
                  </a:lnTo>
                  <a:close/>
                </a:path>
                <a:path w="47625" h="14605">
                  <a:moveTo>
                    <a:pt x="39522" y="2984"/>
                  </a:moveTo>
                  <a:lnTo>
                    <a:pt x="22376" y="2984"/>
                  </a:lnTo>
                  <a:lnTo>
                    <a:pt x="17867" y="5156"/>
                  </a:lnTo>
                  <a:lnTo>
                    <a:pt x="26147" y="3276"/>
                  </a:lnTo>
                  <a:lnTo>
                    <a:pt x="39542" y="3276"/>
                  </a:lnTo>
                  <a:lnTo>
                    <a:pt x="39522" y="2984"/>
                  </a:lnTo>
                  <a:close/>
                </a:path>
                <a:path w="47625" h="14605">
                  <a:moveTo>
                    <a:pt x="39542" y="3276"/>
                  </a:moveTo>
                  <a:lnTo>
                    <a:pt x="26147" y="3276"/>
                  </a:lnTo>
                  <a:lnTo>
                    <a:pt x="25283" y="4152"/>
                  </a:lnTo>
                  <a:lnTo>
                    <a:pt x="25169" y="4343"/>
                  </a:lnTo>
                  <a:lnTo>
                    <a:pt x="24839" y="5156"/>
                  </a:lnTo>
                  <a:lnTo>
                    <a:pt x="29500" y="4152"/>
                  </a:lnTo>
                  <a:lnTo>
                    <a:pt x="39604" y="4152"/>
                  </a:lnTo>
                  <a:lnTo>
                    <a:pt x="39542" y="3276"/>
                  </a:lnTo>
                  <a:close/>
                </a:path>
                <a:path w="47625" h="14605">
                  <a:moveTo>
                    <a:pt x="34529" y="1460"/>
                  </a:moveTo>
                  <a:lnTo>
                    <a:pt x="28980" y="1955"/>
                  </a:lnTo>
                  <a:lnTo>
                    <a:pt x="38742" y="1955"/>
                  </a:lnTo>
                  <a:lnTo>
                    <a:pt x="36955" y="1701"/>
                  </a:lnTo>
                  <a:lnTo>
                    <a:pt x="34529" y="146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/>
            <p:cNvSpPr/>
            <p:nvPr/>
          </p:nvSpPr>
          <p:spPr>
            <a:xfrm>
              <a:off x="1920002" y="2260718"/>
              <a:ext cx="48260" cy="14604"/>
            </a:xfrm>
            <a:custGeom>
              <a:avLst/>
              <a:gdLst/>
              <a:ahLst/>
              <a:cxnLst/>
              <a:rect l="l" t="t" r="r" b="b"/>
              <a:pathLst>
                <a:path w="48260" h="14605">
                  <a:moveTo>
                    <a:pt x="48171" y="13042"/>
                  </a:moveTo>
                  <a:lnTo>
                    <a:pt x="46850" y="12611"/>
                  </a:lnTo>
                  <a:lnTo>
                    <a:pt x="45847" y="12611"/>
                  </a:lnTo>
                  <a:lnTo>
                    <a:pt x="42900" y="10350"/>
                  </a:lnTo>
                  <a:lnTo>
                    <a:pt x="41325" y="10083"/>
                  </a:lnTo>
                  <a:lnTo>
                    <a:pt x="39712" y="9867"/>
                  </a:lnTo>
                  <a:lnTo>
                    <a:pt x="41071" y="9867"/>
                  </a:lnTo>
                  <a:lnTo>
                    <a:pt x="40894" y="6146"/>
                  </a:lnTo>
                  <a:lnTo>
                    <a:pt x="40462" y="5867"/>
                  </a:lnTo>
                  <a:lnTo>
                    <a:pt x="40195" y="2057"/>
                  </a:lnTo>
                  <a:lnTo>
                    <a:pt x="37693" y="1701"/>
                  </a:lnTo>
                  <a:lnTo>
                    <a:pt x="35267" y="1460"/>
                  </a:lnTo>
                  <a:lnTo>
                    <a:pt x="29718" y="1955"/>
                  </a:lnTo>
                  <a:lnTo>
                    <a:pt x="28740" y="1612"/>
                  </a:lnTo>
                  <a:lnTo>
                    <a:pt x="27711" y="1231"/>
                  </a:lnTo>
                  <a:lnTo>
                    <a:pt x="24650" y="0"/>
                  </a:lnTo>
                  <a:lnTo>
                    <a:pt x="18859" y="1536"/>
                  </a:lnTo>
                  <a:lnTo>
                    <a:pt x="12915" y="3073"/>
                  </a:lnTo>
                  <a:lnTo>
                    <a:pt x="1219" y="8216"/>
                  </a:lnTo>
                  <a:lnTo>
                    <a:pt x="647" y="8382"/>
                  </a:lnTo>
                  <a:lnTo>
                    <a:pt x="0" y="8521"/>
                  </a:lnTo>
                  <a:lnTo>
                    <a:pt x="14020" y="5372"/>
                  </a:lnTo>
                  <a:lnTo>
                    <a:pt x="17983" y="3632"/>
                  </a:lnTo>
                  <a:lnTo>
                    <a:pt x="21907" y="3340"/>
                  </a:lnTo>
                  <a:lnTo>
                    <a:pt x="23114" y="2984"/>
                  </a:lnTo>
                  <a:lnTo>
                    <a:pt x="18605" y="5156"/>
                  </a:lnTo>
                  <a:lnTo>
                    <a:pt x="22783" y="4216"/>
                  </a:lnTo>
                  <a:lnTo>
                    <a:pt x="26885" y="3276"/>
                  </a:lnTo>
                  <a:lnTo>
                    <a:pt x="25958" y="4216"/>
                  </a:lnTo>
                  <a:lnTo>
                    <a:pt x="25577" y="5156"/>
                  </a:lnTo>
                  <a:lnTo>
                    <a:pt x="27901" y="4660"/>
                  </a:lnTo>
                  <a:lnTo>
                    <a:pt x="30238" y="4152"/>
                  </a:lnTo>
                  <a:lnTo>
                    <a:pt x="30238" y="4660"/>
                  </a:lnTo>
                  <a:lnTo>
                    <a:pt x="32918" y="5575"/>
                  </a:lnTo>
                  <a:lnTo>
                    <a:pt x="34988" y="4343"/>
                  </a:lnTo>
                  <a:lnTo>
                    <a:pt x="36029" y="8013"/>
                  </a:lnTo>
                  <a:lnTo>
                    <a:pt x="37401" y="8483"/>
                  </a:lnTo>
                  <a:lnTo>
                    <a:pt x="38925" y="11811"/>
                  </a:lnTo>
                  <a:lnTo>
                    <a:pt x="42303" y="12433"/>
                  </a:lnTo>
                  <a:lnTo>
                    <a:pt x="43840" y="13512"/>
                  </a:lnTo>
                  <a:lnTo>
                    <a:pt x="44221" y="13766"/>
                  </a:lnTo>
                  <a:lnTo>
                    <a:pt x="46062" y="14325"/>
                  </a:lnTo>
                  <a:lnTo>
                    <a:pt x="48120" y="12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/>
            <p:cNvSpPr/>
            <p:nvPr/>
          </p:nvSpPr>
          <p:spPr>
            <a:xfrm>
              <a:off x="1927492" y="2263602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19">
                  <a:moveTo>
                    <a:pt x="18694" y="0"/>
                  </a:moveTo>
                  <a:lnTo>
                    <a:pt x="13550" y="253"/>
                  </a:lnTo>
                  <a:lnTo>
                    <a:pt x="0" y="5003"/>
                  </a:lnTo>
                  <a:lnTo>
                    <a:pt x="495" y="6286"/>
                  </a:lnTo>
                  <a:lnTo>
                    <a:pt x="939" y="7594"/>
                  </a:lnTo>
                  <a:lnTo>
                    <a:pt x="14427" y="2692"/>
                  </a:lnTo>
                  <a:lnTo>
                    <a:pt x="16573" y="1295"/>
                  </a:lnTo>
                  <a:lnTo>
                    <a:pt x="1869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/>
            <p:cNvSpPr/>
            <p:nvPr/>
          </p:nvSpPr>
          <p:spPr>
            <a:xfrm>
              <a:off x="1927492" y="2263602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19">
                  <a:moveTo>
                    <a:pt x="13360" y="317"/>
                  </a:moveTo>
                  <a:lnTo>
                    <a:pt x="0" y="5003"/>
                  </a:lnTo>
                  <a:lnTo>
                    <a:pt x="495" y="6286"/>
                  </a:lnTo>
                  <a:lnTo>
                    <a:pt x="939" y="7594"/>
                  </a:lnTo>
                  <a:lnTo>
                    <a:pt x="14427" y="2692"/>
                  </a:lnTo>
                  <a:lnTo>
                    <a:pt x="16573" y="1295"/>
                  </a:lnTo>
                  <a:lnTo>
                    <a:pt x="18694" y="0"/>
                  </a:lnTo>
                  <a:lnTo>
                    <a:pt x="13550" y="2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/>
            <p:cNvSpPr/>
            <p:nvPr/>
          </p:nvSpPr>
          <p:spPr>
            <a:xfrm>
              <a:off x="1969274" y="2273845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41" y="1549"/>
                  </a:moveTo>
                  <a:lnTo>
                    <a:pt x="0" y="1295"/>
                  </a:lnTo>
                  <a:lnTo>
                    <a:pt x="88" y="1943"/>
                  </a:lnTo>
                  <a:lnTo>
                    <a:pt x="241" y="1549"/>
                  </a:lnTo>
                  <a:close/>
                </a:path>
                <a:path w="6985" h="9525">
                  <a:moveTo>
                    <a:pt x="723" y="1447"/>
                  </a:moveTo>
                  <a:lnTo>
                    <a:pt x="508" y="1092"/>
                  </a:lnTo>
                  <a:lnTo>
                    <a:pt x="558" y="1917"/>
                  </a:lnTo>
                  <a:lnTo>
                    <a:pt x="723" y="1447"/>
                  </a:lnTo>
                  <a:close/>
                </a:path>
                <a:path w="6985" h="9525">
                  <a:moveTo>
                    <a:pt x="1333" y="1257"/>
                  </a:moveTo>
                  <a:lnTo>
                    <a:pt x="1066" y="889"/>
                  </a:lnTo>
                  <a:lnTo>
                    <a:pt x="1104" y="1130"/>
                  </a:lnTo>
                  <a:lnTo>
                    <a:pt x="1143" y="1384"/>
                  </a:lnTo>
                  <a:lnTo>
                    <a:pt x="1181" y="1625"/>
                  </a:lnTo>
                  <a:lnTo>
                    <a:pt x="1333" y="1257"/>
                  </a:lnTo>
                  <a:close/>
                </a:path>
                <a:path w="6985" h="9525">
                  <a:moveTo>
                    <a:pt x="2197" y="952"/>
                  </a:moveTo>
                  <a:lnTo>
                    <a:pt x="1943" y="622"/>
                  </a:lnTo>
                  <a:lnTo>
                    <a:pt x="2197" y="965"/>
                  </a:lnTo>
                  <a:close/>
                </a:path>
                <a:path w="6985" h="9525">
                  <a:moveTo>
                    <a:pt x="2362" y="1333"/>
                  </a:moveTo>
                  <a:lnTo>
                    <a:pt x="2197" y="965"/>
                  </a:lnTo>
                  <a:lnTo>
                    <a:pt x="2362" y="1346"/>
                  </a:lnTo>
                  <a:close/>
                </a:path>
                <a:path w="6985" h="9525">
                  <a:moveTo>
                    <a:pt x="2438" y="1752"/>
                  </a:moveTo>
                  <a:lnTo>
                    <a:pt x="2362" y="1346"/>
                  </a:lnTo>
                  <a:lnTo>
                    <a:pt x="2438" y="1765"/>
                  </a:lnTo>
                  <a:close/>
                </a:path>
                <a:path w="6985" h="9525">
                  <a:moveTo>
                    <a:pt x="3187" y="8801"/>
                  </a:moveTo>
                  <a:lnTo>
                    <a:pt x="3149" y="8102"/>
                  </a:lnTo>
                  <a:lnTo>
                    <a:pt x="3111" y="8547"/>
                  </a:lnTo>
                  <a:lnTo>
                    <a:pt x="3060" y="8978"/>
                  </a:lnTo>
                  <a:lnTo>
                    <a:pt x="3022" y="9423"/>
                  </a:lnTo>
                  <a:lnTo>
                    <a:pt x="3187" y="8801"/>
                  </a:lnTo>
                  <a:close/>
                </a:path>
                <a:path w="6985" h="9525">
                  <a:moveTo>
                    <a:pt x="4279" y="7785"/>
                  </a:moveTo>
                  <a:lnTo>
                    <a:pt x="4191" y="7327"/>
                  </a:lnTo>
                  <a:lnTo>
                    <a:pt x="4203" y="8267"/>
                  </a:lnTo>
                  <a:lnTo>
                    <a:pt x="4279" y="7785"/>
                  </a:lnTo>
                  <a:close/>
                </a:path>
                <a:path w="6985" h="9525">
                  <a:moveTo>
                    <a:pt x="4508" y="0"/>
                  </a:moveTo>
                  <a:lnTo>
                    <a:pt x="4178" y="444"/>
                  </a:lnTo>
                  <a:lnTo>
                    <a:pt x="4191" y="939"/>
                  </a:lnTo>
                  <a:lnTo>
                    <a:pt x="4508" y="0"/>
                  </a:lnTo>
                  <a:close/>
                </a:path>
                <a:path w="6985" h="9525">
                  <a:moveTo>
                    <a:pt x="5295" y="139"/>
                  </a:moveTo>
                  <a:lnTo>
                    <a:pt x="4864" y="609"/>
                  </a:lnTo>
                  <a:lnTo>
                    <a:pt x="4711" y="1295"/>
                  </a:lnTo>
                  <a:lnTo>
                    <a:pt x="5295" y="139"/>
                  </a:lnTo>
                  <a:close/>
                </a:path>
                <a:path w="6985" h="9525">
                  <a:moveTo>
                    <a:pt x="5842" y="673"/>
                  </a:moveTo>
                  <a:lnTo>
                    <a:pt x="5664" y="977"/>
                  </a:lnTo>
                  <a:lnTo>
                    <a:pt x="5715" y="1333"/>
                  </a:lnTo>
                  <a:lnTo>
                    <a:pt x="5842" y="673"/>
                  </a:lnTo>
                  <a:close/>
                </a:path>
                <a:path w="6985" h="9525">
                  <a:moveTo>
                    <a:pt x="6146" y="5461"/>
                  </a:moveTo>
                  <a:lnTo>
                    <a:pt x="5537" y="6426"/>
                  </a:lnTo>
                  <a:lnTo>
                    <a:pt x="5245" y="6896"/>
                  </a:lnTo>
                  <a:lnTo>
                    <a:pt x="5842" y="6324"/>
                  </a:lnTo>
                  <a:lnTo>
                    <a:pt x="6146" y="5461"/>
                  </a:lnTo>
                  <a:close/>
                </a:path>
                <a:path w="6985" h="9525">
                  <a:moveTo>
                    <a:pt x="6388" y="2438"/>
                  </a:moveTo>
                  <a:lnTo>
                    <a:pt x="6210" y="2527"/>
                  </a:lnTo>
                  <a:lnTo>
                    <a:pt x="6007" y="2616"/>
                  </a:lnTo>
                  <a:lnTo>
                    <a:pt x="5829" y="2717"/>
                  </a:lnTo>
                  <a:lnTo>
                    <a:pt x="6007" y="2628"/>
                  </a:lnTo>
                  <a:lnTo>
                    <a:pt x="6210" y="2540"/>
                  </a:lnTo>
                  <a:lnTo>
                    <a:pt x="6388" y="2451"/>
                  </a:lnTo>
                  <a:close/>
                </a:path>
                <a:path w="6985" h="9525">
                  <a:moveTo>
                    <a:pt x="6426" y="4686"/>
                  </a:moveTo>
                  <a:lnTo>
                    <a:pt x="6388" y="4368"/>
                  </a:lnTo>
                  <a:lnTo>
                    <a:pt x="6159" y="4127"/>
                  </a:lnTo>
                  <a:lnTo>
                    <a:pt x="6426" y="4686"/>
                  </a:lnTo>
                  <a:close/>
                </a:path>
              </a:pathLst>
            </a:custGeom>
            <a:solidFill>
              <a:srgbClr val="000000">
                <a:alpha val="46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/>
            <p:cNvSpPr/>
            <p:nvPr/>
          </p:nvSpPr>
          <p:spPr>
            <a:xfrm>
              <a:off x="1973662" y="228315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457" y="0"/>
                  </a:moveTo>
                  <a:lnTo>
                    <a:pt x="0" y="1295"/>
                  </a:lnTo>
                  <a:lnTo>
                    <a:pt x="406" y="482"/>
                  </a:lnTo>
                  <a:lnTo>
                    <a:pt x="254" y="9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0000">
                <a:alpha val="58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/>
            <p:cNvSpPr/>
            <p:nvPr/>
          </p:nvSpPr>
          <p:spPr>
            <a:xfrm>
              <a:off x="1966937" y="2273363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63" y="10591"/>
                  </a:moveTo>
                  <a:lnTo>
                    <a:pt x="0" y="9575"/>
                  </a:lnTo>
                  <a:lnTo>
                    <a:pt x="0" y="10160"/>
                  </a:lnTo>
                  <a:lnTo>
                    <a:pt x="63" y="10591"/>
                  </a:lnTo>
                  <a:close/>
                </a:path>
                <a:path w="5714" h="10794">
                  <a:moveTo>
                    <a:pt x="5410" y="0"/>
                  </a:moveTo>
                  <a:lnTo>
                    <a:pt x="4902" y="177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/>
            <p:cNvSpPr/>
            <p:nvPr/>
          </p:nvSpPr>
          <p:spPr>
            <a:xfrm>
              <a:off x="1976412" y="2277097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4">
                  <a:moveTo>
                    <a:pt x="368" y="952"/>
                  </a:moveTo>
                  <a:lnTo>
                    <a:pt x="0" y="0"/>
                  </a:lnTo>
                  <a:lnTo>
                    <a:pt x="114" y="673"/>
                  </a:lnTo>
                  <a:lnTo>
                    <a:pt x="215" y="1333"/>
                  </a:lnTo>
                  <a:lnTo>
                    <a:pt x="330" y="2006"/>
                  </a:lnTo>
                  <a:lnTo>
                    <a:pt x="368" y="952"/>
                  </a:lnTo>
                  <a:close/>
                </a:path>
                <a:path w="1269" h="5714">
                  <a:moveTo>
                    <a:pt x="825" y="4597"/>
                  </a:moveTo>
                  <a:lnTo>
                    <a:pt x="165" y="5092"/>
                  </a:lnTo>
                  <a:lnTo>
                    <a:pt x="762" y="4711"/>
                  </a:lnTo>
                  <a:close/>
                </a:path>
              </a:pathLst>
            </a:custGeom>
            <a:solidFill>
              <a:srgbClr val="000000">
                <a:alpha val="46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/>
            <p:cNvSpPr/>
            <p:nvPr/>
          </p:nvSpPr>
          <p:spPr>
            <a:xfrm>
              <a:off x="1968643" y="227735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117" y="0"/>
                  </a:moveTo>
                  <a:lnTo>
                    <a:pt x="529" y="177"/>
                  </a:lnTo>
                  <a:lnTo>
                    <a:pt x="0" y="406"/>
                  </a:lnTo>
                  <a:lnTo>
                    <a:pt x="598" y="16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822F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/>
            <p:cNvSpPr/>
            <p:nvPr/>
          </p:nvSpPr>
          <p:spPr>
            <a:xfrm>
              <a:off x="1964715" y="2295333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5097" y="10909"/>
                  </a:moveTo>
                  <a:lnTo>
                    <a:pt x="4394" y="10909"/>
                  </a:lnTo>
                  <a:lnTo>
                    <a:pt x="4216" y="11684"/>
                  </a:lnTo>
                  <a:lnTo>
                    <a:pt x="4648" y="11912"/>
                  </a:lnTo>
                  <a:lnTo>
                    <a:pt x="5097" y="10909"/>
                  </a:lnTo>
                  <a:close/>
                </a:path>
                <a:path w="10794" h="12064">
                  <a:moveTo>
                    <a:pt x="6426" y="8356"/>
                  </a:moveTo>
                  <a:lnTo>
                    <a:pt x="4927" y="8356"/>
                  </a:lnTo>
                  <a:lnTo>
                    <a:pt x="3403" y="9499"/>
                  </a:lnTo>
                  <a:lnTo>
                    <a:pt x="3129" y="10452"/>
                  </a:lnTo>
                  <a:lnTo>
                    <a:pt x="3035" y="11074"/>
                  </a:lnTo>
                  <a:lnTo>
                    <a:pt x="4394" y="10909"/>
                  </a:lnTo>
                  <a:lnTo>
                    <a:pt x="5097" y="10909"/>
                  </a:lnTo>
                  <a:lnTo>
                    <a:pt x="6057" y="8763"/>
                  </a:lnTo>
                  <a:lnTo>
                    <a:pt x="6426" y="8356"/>
                  </a:lnTo>
                  <a:close/>
                </a:path>
                <a:path w="10794" h="12064">
                  <a:moveTo>
                    <a:pt x="7581" y="0"/>
                  </a:moveTo>
                  <a:lnTo>
                    <a:pt x="6870" y="2095"/>
                  </a:lnTo>
                  <a:lnTo>
                    <a:pt x="7099" y="3327"/>
                  </a:lnTo>
                  <a:lnTo>
                    <a:pt x="7137" y="3962"/>
                  </a:lnTo>
                  <a:lnTo>
                    <a:pt x="5791" y="6680"/>
                  </a:lnTo>
                  <a:lnTo>
                    <a:pt x="5448" y="6985"/>
                  </a:lnTo>
                  <a:lnTo>
                    <a:pt x="1435" y="8521"/>
                  </a:lnTo>
                  <a:lnTo>
                    <a:pt x="965" y="8610"/>
                  </a:lnTo>
                  <a:lnTo>
                    <a:pt x="101" y="9690"/>
                  </a:lnTo>
                  <a:lnTo>
                    <a:pt x="0" y="10452"/>
                  </a:lnTo>
                  <a:lnTo>
                    <a:pt x="571" y="9969"/>
                  </a:lnTo>
                  <a:lnTo>
                    <a:pt x="991" y="9969"/>
                  </a:lnTo>
                  <a:lnTo>
                    <a:pt x="1168" y="9753"/>
                  </a:lnTo>
                  <a:lnTo>
                    <a:pt x="2548" y="9753"/>
                  </a:lnTo>
                  <a:lnTo>
                    <a:pt x="2703" y="9499"/>
                  </a:lnTo>
                  <a:lnTo>
                    <a:pt x="2794" y="9309"/>
                  </a:lnTo>
                  <a:lnTo>
                    <a:pt x="3162" y="9296"/>
                  </a:lnTo>
                  <a:lnTo>
                    <a:pt x="3644" y="9207"/>
                  </a:lnTo>
                  <a:lnTo>
                    <a:pt x="4927" y="8356"/>
                  </a:lnTo>
                  <a:lnTo>
                    <a:pt x="6426" y="8356"/>
                  </a:lnTo>
                  <a:lnTo>
                    <a:pt x="6680" y="8077"/>
                  </a:lnTo>
                  <a:lnTo>
                    <a:pt x="10587" y="8077"/>
                  </a:lnTo>
                  <a:lnTo>
                    <a:pt x="10160" y="7099"/>
                  </a:lnTo>
                  <a:lnTo>
                    <a:pt x="8204" y="6794"/>
                  </a:lnTo>
                  <a:lnTo>
                    <a:pt x="7518" y="6502"/>
                  </a:lnTo>
                  <a:lnTo>
                    <a:pt x="7759" y="6121"/>
                  </a:lnTo>
                  <a:lnTo>
                    <a:pt x="8001" y="5689"/>
                  </a:lnTo>
                  <a:lnTo>
                    <a:pt x="9258" y="2400"/>
                  </a:lnTo>
                  <a:lnTo>
                    <a:pt x="7581" y="0"/>
                  </a:lnTo>
                  <a:close/>
                </a:path>
                <a:path w="10794" h="12064">
                  <a:moveTo>
                    <a:pt x="991" y="9969"/>
                  </a:moveTo>
                  <a:lnTo>
                    <a:pt x="571" y="9969"/>
                  </a:lnTo>
                  <a:lnTo>
                    <a:pt x="762" y="10248"/>
                  </a:lnTo>
                  <a:lnTo>
                    <a:pt x="991" y="9969"/>
                  </a:lnTo>
                  <a:close/>
                </a:path>
                <a:path w="10794" h="12064">
                  <a:moveTo>
                    <a:pt x="2548" y="9753"/>
                  </a:moveTo>
                  <a:lnTo>
                    <a:pt x="1168" y="9753"/>
                  </a:lnTo>
                  <a:lnTo>
                    <a:pt x="1666" y="9969"/>
                  </a:lnTo>
                  <a:lnTo>
                    <a:pt x="1943" y="10121"/>
                  </a:lnTo>
                  <a:lnTo>
                    <a:pt x="2548" y="9753"/>
                  </a:lnTo>
                  <a:close/>
                </a:path>
                <a:path w="10794" h="12064">
                  <a:moveTo>
                    <a:pt x="10587" y="8077"/>
                  </a:moveTo>
                  <a:lnTo>
                    <a:pt x="6680" y="8077"/>
                  </a:lnTo>
                  <a:lnTo>
                    <a:pt x="7200" y="8140"/>
                  </a:lnTo>
                  <a:lnTo>
                    <a:pt x="7658" y="8166"/>
                  </a:lnTo>
                  <a:lnTo>
                    <a:pt x="8343" y="8610"/>
                  </a:lnTo>
                  <a:lnTo>
                    <a:pt x="8610" y="8966"/>
                  </a:lnTo>
                  <a:lnTo>
                    <a:pt x="8963" y="9309"/>
                  </a:lnTo>
                  <a:lnTo>
                    <a:pt x="9385" y="9550"/>
                  </a:lnTo>
                  <a:lnTo>
                    <a:pt x="9931" y="9436"/>
                  </a:lnTo>
                  <a:lnTo>
                    <a:pt x="9388" y="8610"/>
                  </a:lnTo>
                  <a:lnTo>
                    <a:pt x="10083" y="8140"/>
                  </a:lnTo>
                  <a:lnTo>
                    <a:pt x="10614" y="8140"/>
                  </a:lnTo>
                  <a:close/>
                </a:path>
                <a:path w="10794" h="12064">
                  <a:moveTo>
                    <a:pt x="3131" y="9309"/>
                  </a:moveTo>
                  <a:lnTo>
                    <a:pt x="2794" y="9309"/>
                  </a:lnTo>
                  <a:lnTo>
                    <a:pt x="2819" y="9436"/>
                  </a:lnTo>
                  <a:lnTo>
                    <a:pt x="3131" y="9309"/>
                  </a:lnTo>
                  <a:close/>
                </a:path>
                <a:path w="10794" h="12064">
                  <a:moveTo>
                    <a:pt x="10614" y="8140"/>
                  </a:moveTo>
                  <a:lnTo>
                    <a:pt x="10083" y="8140"/>
                  </a:lnTo>
                  <a:lnTo>
                    <a:pt x="10642" y="8204"/>
                  </a:lnTo>
                  <a:close/>
                </a:path>
              </a:pathLst>
            </a:custGeom>
            <a:solidFill>
              <a:srgbClr val="C288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/>
            <p:cNvSpPr/>
            <p:nvPr/>
          </p:nvSpPr>
          <p:spPr>
            <a:xfrm>
              <a:off x="1964715" y="2295333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4927" y="8356"/>
                  </a:moveTo>
                  <a:lnTo>
                    <a:pt x="3403" y="9499"/>
                  </a:lnTo>
                  <a:lnTo>
                    <a:pt x="3238" y="10033"/>
                  </a:lnTo>
                  <a:lnTo>
                    <a:pt x="3086" y="10604"/>
                  </a:lnTo>
                  <a:lnTo>
                    <a:pt x="3035" y="11074"/>
                  </a:lnTo>
                  <a:lnTo>
                    <a:pt x="4394" y="10909"/>
                  </a:lnTo>
                  <a:lnTo>
                    <a:pt x="4216" y="11684"/>
                  </a:lnTo>
                  <a:lnTo>
                    <a:pt x="4648" y="11912"/>
                  </a:lnTo>
                  <a:lnTo>
                    <a:pt x="5334" y="10350"/>
                  </a:lnTo>
                  <a:lnTo>
                    <a:pt x="6057" y="8763"/>
                  </a:lnTo>
                  <a:lnTo>
                    <a:pt x="6680" y="8077"/>
                  </a:lnTo>
                  <a:lnTo>
                    <a:pt x="7200" y="8140"/>
                  </a:lnTo>
                  <a:lnTo>
                    <a:pt x="7658" y="8166"/>
                  </a:lnTo>
                  <a:lnTo>
                    <a:pt x="8343" y="8610"/>
                  </a:lnTo>
                  <a:lnTo>
                    <a:pt x="8610" y="8966"/>
                  </a:lnTo>
                  <a:lnTo>
                    <a:pt x="8940" y="9296"/>
                  </a:lnTo>
                  <a:lnTo>
                    <a:pt x="9385" y="9550"/>
                  </a:lnTo>
                  <a:lnTo>
                    <a:pt x="9931" y="9436"/>
                  </a:lnTo>
                  <a:lnTo>
                    <a:pt x="9347" y="8547"/>
                  </a:lnTo>
                  <a:lnTo>
                    <a:pt x="9715" y="8356"/>
                  </a:lnTo>
                  <a:lnTo>
                    <a:pt x="10083" y="8140"/>
                  </a:lnTo>
                  <a:lnTo>
                    <a:pt x="10642" y="8204"/>
                  </a:lnTo>
                  <a:lnTo>
                    <a:pt x="10160" y="7099"/>
                  </a:lnTo>
                  <a:lnTo>
                    <a:pt x="9156" y="6934"/>
                  </a:lnTo>
                  <a:lnTo>
                    <a:pt x="8204" y="6794"/>
                  </a:lnTo>
                  <a:lnTo>
                    <a:pt x="7518" y="6502"/>
                  </a:lnTo>
                  <a:lnTo>
                    <a:pt x="7759" y="6121"/>
                  </a:lnTo>
                  <a:lnTo>
                    <a:pt x="8001" y="5689"/>
                  </a:lnTo>
                  <a:lnTo>
                    <a:pt x="9258" y="2400"/>
                  </a:lnTo>
                  <a:lnTo>
                    <a:pt x="7581" y="0"/>
                  </a:lnTo>
                  <a:lnTo>
                    <a:pt x="6870" y="2095"/>
                  </a:lnTo>
                  <a:lnTo>
                    <a:pt x="7099" y="3327"/>
                  </a:lnTo>
                  <a:lnTo>
                    <a:pt x="7099" y="3644"/>
                  </a:lnTo>
                  <a:lnTo>
                    <a:pt x="7137" y="3962"/>
                  </a:lnTo>
                  <a:lnTo>
                    <a:pt x="5791" y="6680"/>
                  </a:lnTo>
                  <a:lnTo>
                    <a:pt x="5626" y="6832"/>
                  </a:lnTo>
                  <a:lnTo>
                    <a:pt x="5448" y="6985"/>
                  </a:lnTo>
                  <a:lnTo>
                    <a:pt x="1854" y="8356"/>
                  </a:lnTo>
                  <a:lnTo>
                    <a:pt x="1435" y="8521"/>
                  </a:lnTo>
                  <a:lnTo>
                    <a:pt x="965" y="8610"/>
                  </a:lnTo>
                  <a:lnTo>
                    <a:pt x="101" y="9690"/>
                  </a:lnTo>
                  <a:lnTo>
                    <a:pt x="0" y="10452"/>
                  </a:lnTo>
                  <a:lnTo>
                    <a:pt x="571" y="9969"/>
                  </a:lnTo>
                  <a:lnTo>
                    <a:pt x="762" y="10248"/>
                  </a:lnTo>
                  <a:lnTo>
                    <a:pt x="1168" y="9753"/>
                  </a:lnTo>
                  <a:lnTo>
                    <a:pt x="1574" y="9918"/>
                  </a:lnTo>
                  <a:lnTo>
                    <a:pt x="1943" y="10121"/>
                  </a:lnTo>
                  <a:lnTo>
                    <a:pt x="2540" y="9766"/>
                  </a:lnTo>
                  <a:lnTo>
                    <a:pt x="2679" y="9550"/>
                  </a:lnTo>
                  <a:lnTo>
                    <a:pt x="2794" y="9309"/>
                  </a:lnTo>
                  <a:lnTo>
                    <a:pt x="2819" y="9436"/>
                  </a:lnTo>
                  <a:lnTo>
                    <a:pt x="3162" y="9296"/>
                  </a:lnTo>
                  <a:lnTo>
                    <a:pt x="3644" y="92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/>
            <p:cNvSpPr/>
            <p:nvPr/>
          </p:nvSpPr>
          <p:spPr>
            <a:xfrm>
              <a:off x="1976060" y="2296171"/>
              <a:ext cx="9525" cy="11430"/>
            </a:xfrm>
            <a:custGeom>
              <a:avLst/>
              <a:gdLst/>
              <a:ahLst/>
              <a:cxnLst/>
              <a:rect l="l" t="t" r="r" b="b"/>
              <a:pathLst>
                <a:path w="9525" h="11430">
                  <a:moveTo>
                    <a:pt x="5782" y="10674"/>
                  </a:moveTo>
                  <a:lnTo>
                    <a:pt x="5740" y="10960"/>
                  </a:lnTo>
                  <a:lnTo>
                    <a:pt x="5918" y="10807"/>
                  </a:lnTo>
                  <a:lnTo>
                    <a:pt x="5782" y="10674"/>
                  </a:lnTo>
                  <a:close/>
                </a:path>
                <a:path w="9525" h="11430">
                  <a:moveTo>
                    <a:pt x="8686" y="7251"/>
                  </a:moveTo>
                  <a:lnTo>
                    <a:pt x="3657" y="7251"/>
                  </a:lnTo>
                  <a:lnTo>
                    <a:pt x="3911" y="7543"/>
                  </a:lnTo>
                  <a:lnTo>
                    <a:pt x="4021" y="9093"/>
                  </a:lnTo>
                  <a:lnTo>
                    <a:pt x="3810" y="10858"/>
                  </a:lnTo>
                  <a:lnTo>
                    <a:pt x="4495" y="10858"/>
                  </a:lnTo>
                  <a:lnTo>
                    <a:pt x="4724" y="10236"/>
                  </a:lnTo>
                  <a:lnTo>
                    <a:pt x="4978" y="10198"/>
                  </a:lnTo>
                  <a:lnTo>
                    <a:pt x="5219" y="10121"/>
                  </a:lnTo>
                  <a:lnTo>
                    <a:pt x="5865" y="10121"/>
                  </a:lnTo>
                  <a:lnTo>
                    <a:pt x="5918" y="9766"/>
                  </a:lnTo>
                  <a:lnTo>
                    <a:pt x="5626" y="9042"/>
                  </a:lnTo>
                  <a:lnTo>
                    <a:pt x="5425" y="8369"/>
                  </a:lnTo>
                  <a:lnTo>
                    <a:pt x="5270" y="7543"/>
                  </a:lnTo>
                  <a:lnTo>
                    <a:pt x="8819" y="7543"/>
                  </a:lnTo>
                  <a:lnTo>
                    <a:pt x="8686" y="7251"/>
                  </a:lnTo>
                  <a:close/>
                </a:path>
                <a:path w="9525" h="11430">
                  <a:moveTo>
                    <a:pt x="5865" y="10121"/>
                  </a:moveTo>
                  <a:lnTo>
                    <a:pt x="5219" y="10121"/>
                  </a:lnTo>
                  <a:lnTo>
                    <a:pt x="5782" y="10674"/>
                  </a:lnTo>
                  <a:lnTo>
                    <a:pt x="5865" y="10121"/>
                  </a:lnTo>
                  <a:close/>
                </a:path>
                <a:path w="9525" h="11430">
                  <a:moveTo>
                    <a:pt x="8819" y="7543"/>
                  </a:moveTo>
                  <a:lnTo>
                    <a:pt x="5270" y="7543"/>
                  </a:lnTo>
                  <a:lnTo>
                    <a:pt x="7315" y="8267"/>
                  </a:lnTo>
                  <a:lnTo>
                    <a:pt x="7590" y="8597"/>
                  </a:lnTo>
                  <a:lnTo>
                    <a:pt x="7708" y="8788"/>
                  </a:lnTo>
                  <a:lnTo>
                    <a:pt x="8178" y="9258"/>
                  </a:lnTo>
                  <a:lnTo>
                    <a:pt x="8356" y="9156"/>
                  </a:lnTo>
                  <a:lnTo>
                    <a:pt x="8547" y="9093"/>
                  </a:lnTo>
                  <a:lnTo>
                    <a:pt x="8356" y="8521"/>
                  </a:lnTo>
                  <a:lnTo>
                    <a:pt x="8750" y="8369"/>
                  </a:lnTo>
                  <a:lnTo>
                    <a:pt x="9080" y="8267"/>
                  </a:lnTo>
                  <a:lnTo>
                    <a:pt x="8819" y="7543"/>
                  </a:lnTo>
                  <a:close/>
                </a:path>
                <a:path w="9525" h="11430">
                  <a:moveTo>
                    <a:pt x="9146" y="8267"/>
                  </a:moveTo>
                  <a:lnTo>
                    <a:pt x="9296" y="8597"/>
                  </a:lnTo>
                  <a:lnTo>
                    <a:pt x="9146" y="8267"/>
                  </a:lnTo>
                  <a:close/>
                </a:path>
                <a:path w="9525" h="11430">
                  <a:moveTo>
                    <a:pt x="7575" y="6680"/>
                  </a:moveTo>
                  <a:lnTo>
                    <a:pt x="762" y="6680"/>
                  </a:lnTo>
                  <a:lnTo>
                    <a:pt x="927" y="7073"/>
                  </a:lnTo>
                  <a:lnTo>
                    <a:pt x="1054" y="7543"/>
                  </a:lnTo>
                  <a:lnTo>
                    <a:pt x="635" y="7950"/>
                  </a:lnTo>
                  <a:lnTo>
                    <a:pt x="1346" y="8051"/>
                  </a:lnTo>
                  <a:lnTo>
                    <a:pt x="1993" y="7708"/>
                  </a:lnTo>
                  <a:lnTo>
                    <a:pt x="2679" y="7302"/>
                  </a:lnTo>
                  <a:lnTo>
                    <a:pt x="3009" y="7251"/>
                  </a:lnTo>
                  <a:lnTo>
                    <a:pt x="8686" y="7251"/>
                  </a:lnTo>
                  <a:lnTo>
                    <a:pt x="7575" y="6680"/>
                  </a:lnTo>
                  <a:close/>
                </a:path>
                <a:path w="9525" h="11430">
                  <a:moveTo>
                    <a:pt x="3911" y="0"/>
                  </a:moveTo>
                  <a:lnTo>
                    <a:pt x="3810" y="4851"/>
                  </a:lnTo>
                  <a:lnTo>
                    <a:pt x="3238" y="5740"/>
                  </a:lnTo>
                  <a:lnTo>
                    <a:pt x="2921" y="5994"/>
                  </a:lnTo>
                  <a:lnTo>
                    <a:pt x="642" y="5994"/>
                  </a:lnTo>
                  <a:lnTo>
                    <a:pt x="215" y="6832"/>
                  </a:lnTo>
                  <a:lnTo>
                    <a:pt x="0" y="7073"/>
                  </a:lnTo>
                  <a:lnTo>
                    <a:pt x="762" y="6680"/>
                  </a:lnTo>
                  <a:lnTo>
                    <a:pt x="7575" y="6680"/>
                  </a:lnTo>
                  <a:lnTo>
                    <a:pt x="6883" y="6324"/>
                  </a:lnTo>
                  <a:lnTo>
                    <a:pt x="6248" y="6324"/>
                  </a:lnTo>
                  <a:lnTo>
                    <a:pt x="5952" y="5994"/>
                  </a:lnTo>
                  <a:lnTo>
                    <a:pt x="1943" y="5994"/>
                  </a:lnTo>
                  <a:lnTo>
                    <a:pt x="660" y="5956"/>
                  </a:lnTo>
                  <a:lnTo>
                    <a:pt x="5918" y="5956"/>
                  </a:lnTo>
                  <a:lnTo>
                    <a:pt x="5499" y="5575"/>
                  </a:lnTo>
                  <a:lnTo>
                    <a:pt x="5410" y="4635"/>
                  </a:lnTo>
                  <a:lnTo>
                    <a:pt x="5381" y="279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288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/>
            <p:cNvSpPr/>
            <p:nvPr/>
          </p:nvSpPr>
          <p:spPr>
            <a:xfrm>
              <a:off x="1976060" y="2296171"/>
              <a:ext cx="9525" cy="11430"/>
            </a:xfrm>
            <a:custGeom>
              <a:avLst/>
              <a:gdLst/>
              <a:ahLst/>
              <a:cxnLst/>
              <a:rect l="l" t="t" r="r" b="b"/>
              <a:pathLst>
                <a:path w="9525" h="11430">
                  <a:moveTo>
                    <a:pt x="3810" y="279"/>
                  </a:moveTo>
                  <a:lnTo>
                    <a:pt x="3911" y="2997"/>
                  </a:lnTo>
                  <a:lnTo>
                    <a:pt x="3911" y="3543"/>
                  </a:lnTo>
                  <a:lnTo>
                    <a:pt x="3911" y="4076"/>
                  </a:lnTo>
                  <a:lnTo>
                    <a:pt x="3810" y="4851"/>
                  </a:lnTo>
                  <a:lnTo>
                    <a:pt x="3530" y="5308"/>
                  </a:lnTo>
                  <a:lnTo>
                    <a:pt x="3238" y="5740"/>
                  </a:lnTo>
                  <a:lnTo>
                    <a:pt x="2921" y="5994"/>
                  </a:lnTo>
                  <a:lnTo>
                    <a:pt x="2438" y="5994"/>
                  </a:lnTo>
                  <a:lnTo>
                    <a:pt x="1943" y="5994"/>
                  </a:lnTo>
                  <a:lnTo>
                    <a:pt x="660" y="5956"/>
                  </a:lnTo>
                  <a:lnTo>
                    <a:pt x="457" y="6388"/>
                  </a:lnTo>
                  <a:lnTo>
                    <a:pt x="215" y="6832"/>
                  </a:lnTo>
                  <a:lnTo>
                    <a:pt x="0" y="7073"/>
                  </a:lnTo>
                  <a:lnTo>
                    <a:pt x="762" y="6680"/>
                  </a:lnTo>
                  <a:lnTo>
                    <a:pt x="927" y="7073"/>
                  </a:lnTo>
                  <a:lnTo>
                    <a:pt x="1054" y="7543"/>
                  </a:lnTo>
                  <a:lnTo>
                    <a:pt x="635" y="7950"/>
                  </a:lnTo>
                  <a:lnTo>
                    <a:pt x="1346" y="8051"/>
                  </a:lnTo>
                  <a:lnTo>
                    <a:pt x="1993" y="7708"/>
                  </a:lnTo>
                  <a:lnTo>
                    <a:pt x="2679" y="7302"/>
                  </a:lnTo>
                  <a:lnTo>
                    <a:pt x="3009" y="7251"/>
                  </a:lnTo>
                  <a:lnTo>
                    <a:pt x="3352" y="7251"/>
                  </a:lnTo>
                  <a:lnTo>
                    <a:pt x="3657" y="7251"/>
                  </a:lnTo>
                  <a:lnTo>
                    <a:pt x="3911" y="7543"/>
                  </a:lnTo>
                  <a:lnTo>
                    <a:pt x="4089" y="8521"/>
                  </a:lnTo>
                  <a:lnTo>
                    <a:pt x="4025" y="9093"/>
                  </a:lnTo>
                  <a:lnTo>
                    <a:pt x="3949" y="9677"/>
                  </a:lnTo>
                  <a:lnTo>
                    <a:pt x="3810" y="10858"/>
                  </a:lnTo>
                  <a:lnTo>
                    <a:pt x="4495" y="10858"/>
                  </a:lnTo>
                  <a:lnTo>
                    <a:pt x="4724" y="10236"/>
                  </a:lnTo>
                  <a:lnTo>
                    <a:pt x="4978" y="10198"/>
                  </a:lnTo>
                  <a:lnTo>
                    <a:pt x="5219" y="10121"/>
                  </a:lnTo>
                  <a:lnTo>
                    <a:pt x="5918" y="10807"/>
                  </a:lnTo>
                  <a:lnTo>
                    <a:pt x="5740" y="10960"/>
                  </a:lnTo>
                  <a:lnTo>
                    <a:pt x="5918" y="9766"/>
                  </a:lnTo>
                  <a:lnTo>
                    <a:pt x="5626" y="9042"/>
                  </a:lnTo>
                  <a:lnTo>
                    <a:pt x="5410" y="8318"/>
                  </a:lnTo>
                  <a:lnTo>
                    <a:pt x="5270" y="7543"/>
                  </a:lnTo>
                  <a:lnTo>
                    <a:pt x="7315" y="8267"/>
                  </a:lnTo>
                  <a:lnTo>
                    <a:pt x="7543" y="8521"/>
                  </a:lnTo>
                  <a:lnTo>
                    <a:pt x="7708" y="8788"/>
                  </a:lnTo>
                  <a:lnTo>
                    <a:pt x="8178" y="9258"/>
                  </a:lnTo>
                  <a:lnTo>
                    <a:pt x="8356" y="9156"/>
                  </a:lnTo>
                  <a:lnTo>
                    <a:pt x="8547" y="9093"/>
                  </a:lnTo>
                  <a:lnTo>
                    <a:pt x="8356" y="8521"/>
                  </a:lnTo>
                  <a:lnTo>
                    <a:pt x="8750" y="8369"/>
                  </a:lnTo>
                  <a:lnTo>
                    <a:pt x="9080" y="8267"/>
                  </a:lnTo>
                  <a:lnTo>
                    <a:pt x="9296" y="8597"/>
                  </a:lnTo>
                  <a:lnTo>
                    <a:pt x="8686" y="7251"/>
                  </a:lnTo>
                  <a:lnTo>
                    <a:pt x="7759" y="6781"/>
                  </a:lnTo>
                  <a:lnTo>
                    <a:pt x="6883" y="6324"/>
                  </a:lnTo>
                  <a:lnTo>
                    <a:pt x="6248" y="6324"/>
                  </a:lnTo>
                  <a:lnTo>
                    <a:pt x="5918" y="5956"/>
                  </a:lnTo>
                  <a:lnTo>
                    <a:pt x="5499" y="5575"/>
                  </a:lnTo>
                  <a:lnTo>
                    <a:pt x="5461" y="5105"/>
                  </a:lnTo>
                  <a:lnTo>
                    <a:pt x="5410" y="4635"/>
                  </a:lnTo>
                  <a:lnTo>
                    <a:pt x="5308" y="4203"/>
                  </a:lnTo>
                  <a:lnTo>
                    <a:pt x="5448" y="292"/>
                  </a:lnTo>
                  <a:lnTo>
                    <a:pt x="39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/>
            <p:cNvSpPr/>
            <p:nvPr/>
          </p:nvSpPr>
          <p:spPr>
            <a:xfrm>
              <a:off x="1967002" y="2273112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11404" y="11036"/>
                  </a:moveTo>
                  <a:lnTo>
                    <a:pt x="6489" y="11036"/>
                  </a:lnTo>
                  <a:lnTo>
                    <a:pt x="7251" y="11379"/>
                  </a:lnTo>
                  <a:lnTo>
                    <a:pt x="7416" y="11937"/>
                  </a:lnTo>
                  <a:lnTo>
                    <a:pt x="8153" y="12890"/>
                  </a:lnTo>
                  <a:lnTo>
                    <a:pt x="8699" y="12788"/>
                  </a:lnTo>
                  <a:lnTo>
                    <a:pt x="9283" y="12649"/>
                  </a:lnTo>
                  <a:lnTo>
                    <a:pt x="9880" y="11810"/>
                  </a:lnTo>
                  <a:lnTo>
                    <a:pt x="10109" y="11722"/>
                  </a:lnTo>
                  <a:lnTo>
                    <a:pt x="10325" y="11671"/>
                  </a:lnTo>
                  <a:lnTo>
                    <a:pt x="10845" y="11595"/>
                  </a:lnTo>
                  <a:lnTo>
                    <a:pt x="11404" y="11036"/>
                  </a:lnTo>
                  <a:close/>
                </a:path>
                <a:path w="12700" h="13335">
                  <a:moveTo>
                    <a:pt x="825" y="1117"/>
                  </a:moveTo>
                  <a:lnTo>
                    <a:pt x="622" y="2908"/>
                  </a:lnTo>
                  <a:lnTo>
                    <a:pt x="88" y="3136"/>
                  </a:lnTo>
                  <a:lnTo>
                    <a:pt x="254" y="5092"/>
                  </a:lnTo>
                  <a:lnTo>
                    <a:pt x="749" y="6654"/>
                  </a:lnTo>
                  <a:lnTo>
                    <a:pt x="244" y="7467"/>
                  </a:lnTo>
                  <a:lnTo>
                    <a:pt x="0" y="8928"/>
                  </a:lnTo>
                  <a:lnTo>
                    <a:pt x="1308" y="9664"/>
                  </a:lnTo>
                  <a:lnTo>
                    <a:pt x="1638" y="10972"/>
                  </a:lnTo>
                  <a:lnTo>
                    <a:pt x="1739" y="11175"/>
                  </a:lnTo>
                  <a:lnTo>
                    <a:pt x="1887" y="11379"/>
                  </a:lnTo>
                  <a:lnTo>
                    <a:pt x="2387" y="12293"/>
                  </a:lnTo>
                  <a:lnTo>
                    <a:pt x="4749" y="12865"/>
                  </a:lnTo>
                  <a:lnTo>
                    <a:pt x="6489" y="11036"/>
                  </a:lnTo>
                  <a:lnTo>
                    <a:pt x="11404" y="11036"/>
                  </a:lnTo>
                  <a:lnTo>
                    <a:pt x="11887" y="10553"/>
                  </a:lnTo>
                  <a:lnTo>
                    <a:pt x="11747" y="9004"/>
                  </a:lnTo>
                  <a:lnTo>
                    <a:pt x="11963" y="9004"/>
                  </a:lnTo>
                  <a:lnTo>
                    <a:pt x="12446" y="8089"/>
                  </a:lnTo>
                  <a:lnTo>
                    <a:pt x="12560" y="7467"/>
                  </a:lnTo>
                  <a:lnTo>
                    <a:pt x="12623" y="6883"/>
                  </a:lnTo>
                  <a:lnTo>
                    <a:pt x="12115" y="6438"/>
                  </a:lnTo>
                  <a:lnTo>
                    <a:pt x="12395" y="6197"/>
                  </a:lnTo>
                  <a:lnTo>
                    <a:pt x="12295" y="5092"/>
                  </a:lnTo>
                  <a:lnTo>
                    <a:pt x="12204" y="4343"/>
                  </a:lnTo>
                  <a:lnTo>
                    <a:pt x="10998" y="3390"/>
                  </a:lnTo>
                  <a:lnTo>
                    <a:pt x="11188" y="2158"/>
                  </a:lnTo>
                  <a:lnTo>
                    <a:pt x="10756" y="1790"/>
                  </a:lnTo>
                  <a:lnTo>
                    <a:pt x="10452" y="1562"/>
                  </a:lnTo>
                  <a:lnTo>
                    <a:pt x="9144" y="1562"/>
                  </a:lnTo>
                  <a:lnTo>
                    <a:pt x="9053" y="1371"/>
                  </a:lnTo>
                  <a:lnTo>
                    <a:pt x="3289" y="1371"/>
                  </a:lnTo>
                  <a:lnTo>
                    <a:pt x="825" y="1117"/>
                  </a:lnTo>
                  <a:close/>
                </a:path>
                <a:path w="12700" h="13335">
                  <a:moveTo>
                    <a:pt x="10198" y="1371"/>
                  </a:moveTo>
                  <a:lnTo>
                    <a:pt x="9144" y="1562"/>
                  </a:lnTo>
                  <a:lnTo>
                    <a:pt x="10452" y="1562"/>
                  </a:lnTo>
                  <a:lnTo>
                    <a:pt x="10198" y="1371"/>
                  </a:lnTo>
                  <a:close/>
                </a:path>
                <a:path w="12700" h="13335">
                  <a:moveTo>
                    <a:pt x="4114" y="0"/>
                  </a:moveTo>
                  <a:lnTo>
                    <a:pt x="3289" y="1371"/>
                  </a:lnTo>
                  <a:lnTo>
                    <a:pt x="9053" y="1371"/>
                  </a:lnTo>
                  <a:lnTo>
                    <a:pt x="8191" y="812"/>
                  </a:lnTo>
                  <a:lnTo>
                    <a:pt x="8033" y="736"/>
                  </a:lnTo>
                  <a:lnTo>
                    <a:pt x="5448" y="736"/>
                  </a:lnTo>
                  <a:lnTo>
                    <a:pt x="4114" y="0"/>
                  </a:lnTo>
                  <a:close/>
                </a:path>
                <a:path w="12700" h="13335">
                  <a:moveTo>
                    <a:pt x="6718" y="139"/>
                  </a:moveTo>
                  <a:lnTo>
                    <a:pt x="5448" y="736"/>
                  </a:lnTo>
                  <a:lnTo>
                    <a:pt x="8033" y="736"/>
                  </a:lnTo>
                  <a:lnTo>
                    <a:pt x="7454" y="457"/>
                  </a:lnTo>
                  <a:lnTo>
                    <a:pt x="6718" y="139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/>
            <p:cNvSpPr/>
            <p:nvPr/>
          </p:nvSpPr>
          <p:spPr>
            <a:xfrm>
              <a:off x="1971202" y="230062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81" y="50"/>
                  </a:moveTo>
                  <a:lnTo>
                    <a:pt x="215" y="10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/>
            <p:cNvSpPr/>
            <p:nvPr/>
          </p:nvSpPr>
          <p:spPr>
            <a:xfrm>
              <a:off x="1971672" y="22991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95" y="165"/>
                  </a:moveTo>
                  <a:lnTo>
                    <a:pt x="292" y="139"/>
                  </a:lnTo>
                  <a:lnTo>
                    <a:pt x="114" y="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/>
            <p:cNvSpPr/>
            <p:nvPr/>
          </p:nvSpPr>
          <p:spPr>
            <a:xfrm>
              <a:off x="1971572" y="22999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215" y="88"/>
                  </a:lnTo>
                  <a:lnTo>
                    <a:pt x="381" y="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/>
            <p:cNvSpPr/>
            <p:nvPr/>
          </p:nvSpPr>
          <p:spPr>
            <a:xfrm>
              <a:off x="1970345" y="23022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52" y="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/>
            <p:cNvSpPr/>
            <p:nvPr/>
          </p:nvSpPr>
          <p:spPr>
            <a:xfrm>
              <a:off x="1980680" y="230089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279" y="0"/>
                  </a:lnTo>
                  <a:lnTo>
                    <a:pt x="469" y="152"/>
                  </a:lnTo>
                  <a:lnTo>
                    <a:pt x="685" y="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/>
            <p:cNvSpPr/>
            <p:nvPr/>
          </p:nvSpPr>
          <p:spPr>
            <a:xfrm>
              <a:off x="1980589" y="23000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7" y="177"/>
                  </a:moveTo>
                  <a:lnTo>
                    <a:pt x="304" y="203"/>
                  </a:lnTo>
                  <a:lnTo>
                    <a:pt x="152" y="17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/>
            <p:cNvSpPr/>
            <p:nvPr/>
          </p:nvSpPr>
          <p:spPr>
            <a:xfrm>
              <a:off x="1980556" y="229927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60" y="38"/>
                  </a:moveTo>
                  <a:lnTo>
                    <a:pt x="457" y="127"/>
                  </a:lnTo>
                  <a:lnTo>
                    <a:pt x="190" y="5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/>
            <p:cNvSpPr/>
            <p:nvPr/>
          </p:nvSpPr>
          <p:spPr>
            <a:xfrm>
              <a:off x="1980370" y="230217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215" y="25"/>
                  </a:lnTo>
                  <a:lnTo>
                    <a:pt x="419" y="139"/>
                  </a:lnTo>
                  <a:lnTo>
                    <a:pt x="660" y="1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/>
            <p:cNvSpPr/>
            <p:nvPr/>
          </p:nvSpPr>
          <p:spPr>
            <a:xfrm>
              <a:off x="1980412" y="23030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39" y="0"/>
                  </a:lnTo>
                  <a:lnTo>
                    <a:pt x="330" y="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/>
            <p:cNvSpPr/>
            <p:nvPr/>
          </p:nvSpPr>
          <p:spPr>
            <a:xfrm>
              <a:off x="1980585" y="23055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63"/>
                  </a:moveTo>
                  <a:lnTo>
                    <a:pt x="190" y="0"/>
                  </a:lnTo>
                  <a:lnTo>
                    <a:pt x="368" y="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/>
            <p:cNvSpPr/>
            <p:nvPr/>
          </p:nvSpPr>
          <p:spPr>
            <a:xfrm>
              <a:off x="1972635" y="23023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19" y="0"/>
                  </a:moveTo>
                  <a:lnTo>
                    <a:pt x="228" y="50"/>
                  </a:lnTo>
                  <a:lnTo>
                    <a:pt x="76" y="139"/>
                  </a:lnTo>
                  <a:lnTo>
                    <a:pt x="0" y="3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/>
            <p:cNvSpPr/>
            <p:nvPr/>
          </p:nvSpPr>
          <p:spPr>
            <a:xfrm>
              <a:off x="1973739" y="23024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46" y="0"/>
                  </a:moveTo>
                  <a:lnTo>
                    <a:pt x="254" y="152"/>
                  </a:lnTo>
                  <a:lnTo>
                    <a:pt x="50" y="355"/>
                  </a:lnTo>
                  <a:lnTo>
                    <a:pt x="0" y="6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/>
            <p:cNvSpPr/>
            <p:nvPr/>
          </p:nvSpPr>
          <p:spPr>
            <a:xfrm>
              <a:off x="1966607" y="230380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241" y="177"/>
                  </a:lnTo>
                  <a:lnTo>
                    <a:pt x="533" y="292"/>
                  </a:lnTo>
                  <a:lnTo>
                    <a:pt x="698" y="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/>
            <p:cNvSpPr/>
            <p:nvPr/>
          </p:nvSpPr>
          <p:spPr>
            <a:xfrm>
              <a:off x="1982566" y="23028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04" y="0"/>
                  </a:moveTo>
                  <a:lnTo>
                    <a:pt x="127" y="38"/>
                  </a:lnTo>
                  <a:lnTo>
                    <a:pt x="0" y="3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/>
            <p:cNvSpPr/>
            <p:nvPr/>
          </p:nvSpPr>
          <p:spPr>
            <a:xfrm>
              <a:off x="1983507" y="23030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03" y="0"/>
                  </a:moveTo>
                  <a:lnTo>
                    <a:pt x="0" y="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/>
            <p:cNvSpPr/>
            <p:nvPr/>
          </p:nvSpPr>
          <p:spPr>
            <a:xfrm>
              <a:off x="1964472" y="230525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92" y="0"/>
                  </a:moveTo>
                  <a:lnTo>
                    <a:pt x="241" y="253"/>
                  </a:lnTo>
                  <a:lnTo>
                    <a:pt x="0" y="901"/>
                  </a:lnTo>
                  <a:lnTo>
                    <a:pt x="927" y="1676"/>
                  </a:lnTo>
                  <a:lnTo>
                    <a:pt x="609" y="1117"/>
                  </a:lnTo>
                  <a:lnTo>
                    <a:pt x="1061" y="25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/>
            <p:cNvSpPr/>
            <p:nvPr/>
          </p:nvSpPr>
          <p:spPr>
            <a:xfrm>
              <a:off x="1964472" y="230525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41" y="253"/>
                  </a:moveTo>
                  <a:lnTo>
                    <a:pt x="1092" y="0"/>
                  </a:lnTo>
                  <a:lnTo>
                    <a:pt x="609" y="1117"/>
                  </a:lnTo>
                  <a:lnTo>
                    <a:pt x="774" y="1384"/>
                  </a:lnTo>
                  <a:lnTo>
                    <a:pt x="927" y="1676"/>
                  </a:lnTo>
                  <a:lnTo>
                    <a:pt x="0" y="901"/>
                  </a:lnTo>
                  <a:lnTo>
                    <a:pt x="241" y="2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/>
            <p:cNvSpPr/>
            <p:nvPr/>
          </p:nvSpPr>
          <p:spPr>
            <a:xfrm>
              <a:off x="1967035" y="230611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65" y="0"/>
                  </a:moveTo>
                  <a:lnTo>
                    <a:pt x="0" y="1562"/>
                  </a:lnTo>
                  <a:lnTo>
                    <a:pt x="1269" y="2336"/>
                  </a:lnTo>
                  <a:lnTo>
                    <a:pt x="1181" y="914"/>
                  </a:lnTo>
                  <a:lnTo>
                    <a:pt x="2158" y="596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/>
            <p:cNvSpPr/>
            <p:nvPr/>
          </p:nvSpPr>
          <p:spPr>
            <a:xfrm>
              <a:off x="1967035" y="230611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65" y="0"/>
                  </a:moveTo>
                  <a:lnTo>
                    <a:pt x="0" y="1562"/>
                  </a:lnTo>
                  <a:lnTo>
                    <a:pt x="1269" y="2336"/>
                  </a:lnTo>
                  <a:lnTo>
                    <a:pt x="1181" y="914"/>
                  </a:lnTo>
                  <a:lnTo>
                    <a:pt x="2158" y="596"/>
                  </a:lnTo>
                  <a:lnTo>
                    <a:pt x="96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/>
            <p:cNvSpPr/>
            <p:nvPr/>
          </p:nvSpPr>
          <p:spPr>
            <a:xfrm>
              <a:off x="1974061" y="230338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723" y="1143"/>
                  </a:moveTo>
                  <a:lnTo>
                    <a:pt x="457" y="1143"/>
                  </a:lnTo>
                  <a:lnTo>
                    <a:pt x="939" y="1219"/>
                  </a:lnTo>
                  <a:lnTo>
                    <a:pt x="1181" y="1308"/>
                  </a:lnTo>
                  <a:lnTo>
                    <a:pt x="1358" y="1981"/>
                  </a:lnTo>
                  <a:lnTo>
                    <a:pt x="1828" y="1384"/>
                  </a:lnTo>
                  <a:lnTo>
                    <a:pt x="1723" y="1143"/>
                  </a:lnTo>
                  <a:close/>
                </a:path>
                <a:path w="1905" h="2539">
                  <a:moveTo>
                    <a:pt x="1028" y="0"/>
                  </a:moveTo>
                  <a:lnTo>
                    <a:pt x="355" y="38"/>
                  </a:lnTo>
                  <a:lnTo>
                    <a:pt x="0" y="482"/>
                  </a:lnTo>
                  <a:lnTo>
                    <a:pt x="279" y="1257"/>
                  </a:lnTo>
                  <a:lnTo>
                    <a:pt x="457" y="1143"/>
                  </a:lnTo>
                  <a:lnTo>
                    <a:pt x="1723" y="1143"/>
                  </a:lnTo>
                  <a:lnTo>
                    <a:pt x="1295" y="165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/>
            <p:cNvSpPr/>
            <p:nvPr/>
          </p:nvSpPr>
          <p:spPr>
            <a:xfrm>
              <a:off x="1974061" y="230338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279" y="1257"/>
                  </a:moveTo>
                  <a:lnTo>
                    <a:pt x="0" y="482"/>
                  </a:lnTo>
                  <a:lnTo>
                    <a:pt x="355" y="38"/>
                  </a:lnTo>
                  <a:lnTo>
                    <a:pt x="1028" y="0"/>
                  </a:lnTo>
                  <a:lnTo>
                    <a:pt x="1295" y="165"/>
                  </a:lnTo>
                  <a:lnTo>
                    <a:pt x="1828" y="1384"/>
                  </a:lnTo>
                  <a:lnTo>
                    <a:pt x="1358" y="1981"/>
                  </a:lnTo>
                  <a:lnTo>
                    <a:pt x="1181" y="1308"/>
                  </a:lnTo>
                  <a:lnTo>
                    <a:pt x="939" y="1219"/>
                  </a:lnTo>
                  <a:lnTo>
                    <a:pt x="457" y="1143"/>
                  </a:lnTo>
                  <a:lnTo>
                    <a:pt x="279" y="12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/>
            <p:cNvSpPr/>
            <p:nvPr/>
          </p:nvSpPr>
          <p:spPr>
            <a:xfrm>
              <a:off x="1975703" y="230288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71" y="0"/>
                  </a:moveTo>
                  <a:lnTo>
                    <a:pt x="762" y="0"/>
                  </a:lnTo>
                  <a:lnTo>
                    <a:pt x="0" y="241"/>
                  </a:lnTo>
                  <a:lnTo>
                    <a:pt x="368" y="1993"/>
                  </a:lnTo>
                  <a:lnTo>
                    <a:pt x="177" y="1041"/>
                  </a:lnTo>
                  <a:lnTo>
                    <a:pt x="1473" y="1041"/>
                  </a:lnTo>
                  <a:lnTo>
                    <a:pt x="1371" y="0"/>
                  </a:lnTo>
                  <a:close/>
                </a:path>
                <a:path w="1905" h="2539">
                  <a:moveTo>
                    <a:pt x="1473" y="1041"/>
                  </a:moveTo>
                  <a:lnTo>
                    <a:pt x="177" y="1041"/>
                  </a:lnTo>
                  <a:lnTo>
                    <a:pt x="1003" y="1231"/>
                  </a:lnTo>
                  <a:lnTo>
                    <a:pt x="1473" y="1041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/>
            <p:cNvSpPr/>
            <p:nvPr/>
          </p:nvSpPr>
          <p:spPr>
            <a:xfrm>
              <a:off x="1975703" y="230288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62" y="0"/>
                  </a:moveTo>
                  <a:lnTo>
                    <a:pt x="1371" y="0"/>
                  </a:lnTo>
                  <a:lnTo>
                    <a:pt x="1562" y="520"/>
                  </a:lnTo>
                  <a:lnTo>
                    <a:pt x="1473" y="1041"/>
                  </a:lnTo>
                  <a:lnTo>
                    <a:pt x="1003" y="1231"/>
                  </a:lnTo>
                  <a:lnTo>
                    <a:pt x="177" y="1041"/>
                  </a:lnTo>
                  <a:lnTo>
                    <a:pt x="368" y="1993"/>
                  </a:lnTo>
                  <a:lnTo>
                    <a:pt x="0" y="241"/>
                  </a:lnTo>
                  <a:lnTo>
                    <a:pt x="76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/>
            <p:cNvSpPr/>
            <p:nvPr/>
          </p:nvSpPr>
          <p:spPr>
            <a:xfrm>
              <a:off x="1980443" y="230611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609" y="0"/>
                  </a:moveTo>
                  <a:lnTo>
                    <a:pt x="0" y="647"/>
                  </a:lnTo>
                  <a:lnTo>
                    <a:pt x="304" y="1562"/>
                  </a:lnTo>
                  <a:lnTo>
                    <a:pt x="508" y="1752"/>
                  </a:lnTo>
                  <a:lnTo>
                    <a:pt x="673" y="2019"/>
                  </a:lnTo>
                  <a:lnTo>
                    <a:pt x="774" y="2311"/>
                  </a:lnTo>
                  <a:lnTo>
                    <a:pt x="889" y="2146"/>
                  </a:lnTo>
                  <a:lnTo>
                    <a:pt x="996" y="1752"/>
                  </a:lnTo>
                  <a:lnTo>
                    <a:pt x="1231" y="31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/>
            <p:cNvSpPr/>
            <p:nvPr/>
          </p:nvSpPr>
          <p:spPr>
            <a:xfrm>
              <a:off x="1980443" y="230611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647"/>
                  </a:moveTo>
                  <a:lnTo>
                    <a:pt x="609" y="0"/>
                  </a:lnTo>
                  <a:lnTo>
                    <a:pt x="1231" y="317"/>
                  </a:lnTo>
                  <a:lnTo>
                    <a:pt x="952" y="2019"/>
                  </a:lnTo>
                  <a:lnTo>
                    <a:pt x="889" y="2146"/>
                  </a:lnTo>
                  <a:lnTo>
                    <a:pt x="774" y="2311"/>
                  </a:lnTo>
                  <a:lnTo>
                    <a:pt x="673" y="2019"/>
                  </a:lnTo>
                  <a:lnTo>
                    <a:pt x="508" y="1752"/>
                  </a:lnTo>
                  <a:lnTo>
                    <a:pt x="304" y="1562"/>
                  </a:lnTo>
                  <a:lnTo>
                    <a:pt x="101" y="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/>
            <p:cNvSpPr/>
            <p:nvPr/>
          </p:nvSpPr>
          <p:spPr>
            <a:xfrm>
              <a:off x="1984300" y="230429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08" y="0"/>
                  </a:moveTo>
                  <a:lnTo>
                    <a:pt x="0" y="812"/>
                  </a:lnTo>
                  <a:lnTo>
                    <a:pt x="952" y="1917"/>
                  </a:lnTo>
                  <a:lnTo>
                    <a:pt x="812" y="2324"/>
                  </a:lnTo>
                  <a:lnTo>
                    <a:pt x="1816" y="138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/>
            <p:cNvSpPr/>
            <p:nvPr/>
          </p:nvSpPr>
          <p:spPr>
            <a:xfrm>
              <a:off x="1984300" y="230429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812"/>
                  </a:moveTo>
                  <a:lnTo>
                    <a:pt x="952" y="1917"/>
                  </a:lnTo>
                  <a:lnTo>
                    <a:pt x="812" y="2324"/>
                  </a:lnTo>
                  <a:lnTo>
                    <a:pt x="1816" y="1384"/>
                  </a:lnTo>
                  <a:lnTo>
                    <a:pt x="508" y="0"/>
                  </a:lnTo>
                  <a:lnTo>
                    <a:pt x="0" y="8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/>
            <p:cNvSpPr/>
            <p:nvPr/>
          </p:nvSpPr>
          <p:spPr>
            <a:xfrm>
              <a:off x="1967090" y="227595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241" y="11137"/>
                  </a:moveTo>
                  <a:lnTo>
                    <a:pt x="25" y="9309"/>
                  </a:lnTo>
                  <a:lnTo>
                    <a:pt x="0" y="10274"/>
                  </a:lnTo>
                  <a:lnTo>
                    <a:pt x="241" y="11137"/>
                  </a:lnTo>
                  <a:close/>
                </a:path>
                <a:path w="17780" h="17780">
                  <a:moveTo>
                    <a:pt x="850" y="11087"/>
                  </a:moveTo>
                  <a:lnTo>
                    <a:pt x="444" y="10515"/>
                  </a:lnTo>
                  <a:lnTo>
                    <a:pt x="850" y="11099"/>
                  </a:lnTo>
                  <a:close/>
                </a:path>
                <a:path w="17780" h="17780">
                  <a:moveTo>
                    <a:pt x="1168" y="11696"/>
                  </a:moveTo>
                  <a:lnTo>
                    <a:pt x="850" y="11099"/>
                  </a:lnTo>
                  <a:lnTo>
                    <a:pt x="1168" y="11709"/>
                  </a:lnTo>
                  <a:close/>
                </a:path>
                <a:path w="17780" h="17780">
                  <a:moveTo>
                    <a:pt x="2463" y="14693"/>
                  </a:moveTo>
                  <a:lnTo>
                    <a:pt x="1930" y="13677"/>
                  </a:lnTo>
                  <a:lnTo>
                    <a:pt x="1663" y="13182"/>
                  </a:lnTo>
                  <a:lnTo>
                    <a:pt x="2463" y="14706"/>
                  </a:lnTo>
                  <a:close/>
                </a:path>
                <a:path w="17780" h="17780">
                  <a:moveTo>
                    <a:pt x="2641" y="10337"/>
                  </a:moveTo>
                  <a:lnTo>
                    <a:pt x="2387" y="10083"/>
                  </a:lnTo>
                  <a:lnTo>
                    <a:pt x="2641" y="10350"/>
                  </a:lnTo>
                  <a:close/>
                </a:path>
                <a:path w="17780" h="17780">
                  <a:moveTo>
                    <a:pt x="3505" y="16065"/>
                  </a:moveTo>
                  <a:lnTo>
                    <a:pt x="3352" y="15735"/>
                  </a:lnTo>
                  <a:lnTo>
                    <a:pt x="3505" y="16078"/>
                  </a:lnTo>
                  <a:close/>
                </a:path>
                <a:path w="17780" h="17780">
                  <a:moveTo>
                    <a:pt x="3695" y="16395"/>
                  </a:moveTo>
                  <a:lnTo>
                    <a:pt x="3505" y="16078"/>
                  </a:lnTo>
                  <a:lnTo>
                    <a:pt x="3695" y="16408"/>
                  </a:lnTo>
                  <a:close/>
                </a:path>
                <a:path w="17780" h="17780">
                  <a:moveTo>
                    <a:pt x="3873" y="16725"/>
                  </a:moveTo>
                  <a:lnTo>
                    <a:pt x="3695" y="16408"/>
                  </a:lnTo>
                  <a:lnTo>
                    <a:pt x="3873" y="16738"/>
                  </a:lnTo>
                  <a:close/>
                </a:path>
                <a:path w="17780" h="17780">
                  <a:moveTo>
                    <a:pt x="4318" y="15087"/>
                  </a:moveTo>
                  <a:lnTo>
                    <a:pt x="3987" y="14427"/>
                  </a:lnTo>
                  <a:lnTo>
                    <a:pt x="3517" y="13843"/>
                  </a:lnTo>
                  <a:lnTo>
                    <a:pt x="4318" y="15087"/>
                  </a:lnTo>
                  <a:close/>
                </a:path>
                <a:path w="17780" h="17780">
                  <a:moveTo>
                    <a:pt x="5270" y="17246"/>
                  </a:moveTo>
                  <a:lnTo>
                    <a:pt x="5245" y="16687"/>
                  </a:lnTo>
                  <a:lnTo>
                    <a:pt x="5143" y="16065"/>
                  </a:lnTo>
                  <a:lnTo>
                    <a:pt x="5270" y="17246"/>
                  </a:lnTo>
                  <a:close/>
                </a:path>
                <a:path w="17780" h="17780">
                  <a:moveTo>
                    <a:pt x="5867" y="14960"/>
                  </a:moveTo>
                  <a:lnTo>
                    <a:pt x="5613" y="14668"/>
                  </a:lnTo>
                  <a:lnTo>
                    <a:pt x="5867" y="14973"/>
                  </a:lnTo>
                  <a:close/>
                </a:path>
                <a:path w="17780" h="17780">
                  <a:moveTo>
                    <a:pt x="6146" y="15227"/>
                  </a:moveTo>
                  <a:lnTo>
                    <a:pt x="5867" y="14973"/>
                  </a:lnTo>
                  <a:lnTo>
                    <a:pt x="6146" y="15240"/>
                  </a:lnTo>
                  <a:close/>
                </a:path>
                <a:path w="17780" h="17780">
                  <a:moveTo>
                    <a:pt x="6350" y="17437"/>
                  </a:moveTo>
                  <a:lnTo>
                    <a:pt x="6134" y="17132"/>
                  </a:lnTo>
                  <a:lnTo>
                    <a:pt x="6350" y="17449"/>
                  </a:lnTo>
                  <a:close/>
                </a:path>
                <a:path w="17780" h="17780">
                  <a:moveTo>
                    <a:pt x="6438" y="15481"/>
                  </a:moveTo>
                  <a:lnTo>
                    <a:pt x="6146" y="15240"/>
                  </a:lnTo>
                  <a:lnTo>
                    <a:pt x="6438" y="15494"/>
                  </a:lnTo>
                  <a:close/>
                </a:path>
                <a:path w="17780" h="17780">
                  <a:moveTo>
                    <a:pt x="7772" y="11785"/>
                  </a:moveTo>
                  <a:lnTo>
                    <a:pt x="7734" y="11544"/>
                  </a:lnTo>
                  <a:lnTo>
                    <a:pt x="7620" y="11074"/>
                  </a:lnTo>
                  <a:lnTo>
                    <a:pt x="7772" y="11785"/>
                  </a:lnTo>
                  <a:close/>
                </a:path>
                <a:path w="17780" h="17780">
                  <a:moveTo>
                    <a:pt x="9169" y="14465"/>
                  </a:moveTo>
                  <a:lnTo>
                    <a:pt x="8953" y="15303"/>
                  </a:lnTo>
                  <a:lnTo>
                    <a:pt x="9017" y="15532"/>
                  </a:lnTo>
                  <a:lnTo>
                    <a:pt x="9169" y="14465"/>
                  </a:lnTo>
                  <a:close/>
                </a:path>
                <a:path w="17780" h="17780">
                  <a:moveTo>
                    <a:pt x="9715" y="16560"/>
                  </a:moveTo>
                  <a:lnTo>
                    <a:pt x="9042" y="15621"/>
                  </a:lnTo>
                  <a:lnTo>
                    <a:pt x="9131" y="16002"/>
                  </a:lnTo>
                  <a:lnTo>
                    <a:pt x="9715" y="16560"/>
                  </a:lnTo>
                  <a:close/>
                </a:path>
                <a:path w="17780" h="17780">
                  <a:moveTo>
                    <a:pt x="10858" y="15163"/>
                  </a:moveTo>
                  <a:lnTo>
                    <a:pt x="10668" y="15354"/>
                  </a:lnTo>
                  <a:lnTo>
                    <a:pt x="10490" y="15544"/>
                  </a:lnTo>
                  <a:lnTo>
                    <a:pt x="10668" y="15367"/>
                  </a:lnTo>
                  <a:lnTo>
                    <a:pt x="10858" y="15176"/>
                  </a:lnTo>
                  <a:close/>
                </a:path>
                <a:path w="17780" h="17780">
                  <a:moveTo>
                    <a:pt x="12915" y="9601"/>
                  </a:moveTo>
                  <a:lnTo>
                    <a:pt x="12776" y="10922"/>
                  </a:lnTo>
                  <a:lnTo>
                    <a:pt x="12903" y="10058"/>
                  </a:lnTo>
                  <a:lnTo>
                    <a:pt x="12915" y="9601"/>
                  </a:lnTo>
                  <a:close/>
                </a:path>
                <a:path w="17780" h="17780">
                  <a:moveTo>
                    <a:pt x="13233" y="11811"/>
                  </a:moveTo>
                  <a:lnTo>
                    <a:pt x="13169" y="13081"/>
                  </a:lnTo>
                  <a:lnTo>
                    <a:pt x="13233" y="12496"/>
                  </a:lnTo>
                  <a:lnTo>
                    <a:pt x="13233" y="11811"/>
                  </a:lnTo>
                  <a:close/>
                </a:path>
                <a:path w="17780" h="17780">
                  <a:moveTo>
                    <a:pt x="13347" y="6159"/>
                  </a:moveTo>
                  <a:lnTo>
                    <a:pt x="13169" y="7632"/>
                  </a:lnTo>
                  <a:lnTo>
                    <a:pt x="13296" y="7162"/>
                  </a:lnTo>
                  <a:lnTo>
                    <a:pt x="13347" y="6159"/>
                  </a:lnTo>
                  <a:close/>
                </a:path>
                <a:path w="17780" h="17780">
                  <a:moveTo>
                    <a:pt x="13436" y="342"/>
                  </a:moveTo>
                  <a:lnTo>
                    <a:pt x="13284" y="114"/>
                  </a:lnTo>
                  <a:lnTo>
                    <a:pt x="13081" y="0"/>
                  </a:lnTo>
                  <a:lnTo>
                    <a:pt x="13436" y="342"/>
                  </a:lnTo>
                  <a:close/>
                </a:path>
                <a:path w="17780" h="17780">
                  <a:moveTo>
                    <a:pt x="13563" y="3454"/>
                  </a:moveTo>
                  <a:lnTo>
                    <a:pt x="13271" y="3149"/>
                  </a:lnTo>
                  <a:lnTo>
                    <a:pt x="13563" y="3467"/>
                  </a:lnTo>
                  <a:close/>
                </a:path>
                <a:path w="17780" h="17780">
                  <a:moveTo>
                    <a:pt x="13779" y="3822"/>
                  </a:moveTo>
                  <a:lnTo>
                    <a:pt x="13563" y="3467"/>
                  </a:lnTo>
                  <a:lnTo>
                    <a:pt x="13779" y="3835"/>
                  </a:lnTo>
                  <a:close/>
                </a:path>
                <a:path w="17780" h="17780">
                  <a:moveTo>
                    <a:pt x="14376" y="14185"/>
                  </a:moveTo>
                  <a:lnTo>
                    <a:pt x="14135" y="14605"/>
                  </a:lnTo>
                  <a:lnTo>
                    <a:pt x="13893" y="15011"/>
                  </a:lnTo>
                  <a:lnTo>
                    <a:pt x="13652" y="15430"/>
                  </a:lnTo>
                  <a:lnTo>
                    <a:pt x="14109" y="14871"/>
                  </a:lnTo>
                  <a:lnTo>
                    <a:pt x="14376" y="14185"/>
                  </a:lnTo>
                  <a:close/>
                </a:path>
                <a:path w="17780" h="17780">
                  <a:moveTo>
                    <a:pt x="16167" y="16078"/>
                  </a:moveTo>
                  <a:lnTo>
                    <a:pt x="15963" y="16560"/>
                  </a:lnTo>
                  <a:lnTo>
                    <a:pt x="16167" y="16090"/>
                  </a:lnTo>
                  <a:close/>
                </a:path>
                <a:path w="17780" h="17780">
                  <a:moveTo>
                    <a:pt x="17208" y="15722"/>
                  </a:moveTo>
                  <a:lnTo>
                    <a:pt x="17106" y="14312"/>
                  </a:lnTo>
                  <a:lnTo>
                    <a:pt x="16979" y="13627"/>
                  </a:lnTo>
                  <a:lnTo>
                    <a:pt x="17208" y="157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/>
            <p:cNvSpPr/>
            <p:nvPr/>
          </p:nvSpPr>
          <p:spPr>
            <a:xfrm>
              <a:off x="1958726" y="227763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215" y="101"/>
                  </a:lnTo>
                  <a:lnTo>
                    <a:pt x="66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22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/>
            <p:cNvSpPr/>
            <p:nvPr/>
          </p:nvSpPr>
          <p:spPr>
            <a:xfrm>
              <a:off x="1959241" y="227812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15" y="1549"/>
                  </a:moveTo>
                  <a:lnTo>
                    <a:pt x="0" y="1600"/>
                  </a:lnTo>
                  <a:lnTo>
                    <a:pt x="215" y="1549"/>
                  </a:lnTo>
                  <a:close/>
                </a:path>
                <a:path w="7619" h="3175">
                  <a:moveTo>
                    <a:pt x="1193" y="2425"/>
                  </a:moveTo>
                  <a:lnTo>
                    <a:pt x="1079" y="2552"/>
                  </a:lnTo>
                  <a:lnTo>
                    <a:pt x="1193" y="2425"/>
                  </a:lnTo>
                  <a:close/>
                </a:path>
                <a:path w="7619" h="3175">
                  <a:moveTo>
                    <a:pt x="1308" y="2286"/>
                  </a:moveTo>
                  <a:lnTo>
                    <a:pt x="1193" y="2425"/>
                  </a:lnTo>
                  <a:lnTo>
                    <a:pt x="1308" y="2298"/>
                  </a:lnTo>
                  <a:close/>
                </a:path>
                <a:path w="7619" h="3175">
                  <a:moveTo>
                    <a:pt x="2933" y="0"/>
                  </a:moveTo>
                  <a:lnTo>
                    <a:pt x="2781" y="101"/>
                  </a:lnTo>
                  <a:lnTo>
                    <a:pt x="2933" y="12"/>
                  </a:lnTo>
                  <a:close/>
                </a:path>
                <a:path w="7619" h="3175">
                  <a:moveTo>
                    <a:pt x="7607" y="1460"/>
                  </a:moveTo>
                  <a:lnTo>
                    <a:pt x="7493" y="977"/>
                  </a:lnTo>
                  <a:lnTo>
                    <a:pt x="7543" y="1905"/>
                  </a:lnTo>
                  <a:lnTo>
                    <a:pt x="7607" y="1460"/>
                  </a:lnTo>
                  <a:close/>
                </a:path>
              </a:pathLst>
            </a:custGeom>
            <a:solidFill>
              <a:srgbClr val="822F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/>
            <p:cNvSpPr/>
            <p:nvPr/>
          </p:nvSpPr>
          <p:spPr>
            <a:xfrm>
              <a:off x="1968373" y="2273731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4" h="11430">
                  <a:moveTo>
                    <a:pt x="355" y="8420"/>
                  </a:moveTo>
                  <a:lnTo>
                    <a:pt x="0" y="8712"/>
                  </a:lnTo>
                  <a:lnTo>
                    <a:pt x="355" y="8420"/>
                  </a:lnTo>
                  <a:close/>
                </a:path>
                <a:path w="10794" h="11430">
                  <a:moveTo>
                    <a:pt x="736" y="8204"/>
                  </a:moveTo>
                  <a:lnTo>
                    <a:pt x="355" y="8420"/>
                  </a:lnTo>
                  <a:lnTo>
                    <a:pt x="736" y="8216"/>
                  </a:lnTo>
                  <a:close/>
                </a:path>
                <a:path w="10794" h="11430">
                  <a:moveTo>
                    <a:pt x="1193" y="8382"/>
                  </a:moveTo>
                  <a:lnTo>
                    <a:pt x="850" y="8788"/>
                  </a:lnTo>
                  <a:lnTo>
                    <a:pt x="1066" y="8610"/>
                  </a:lnTo>
                  <a:lnTo>
                    <a:pt x="1193" y="8382"/>
                  </a:lnTo>
                  <a:close/>
                </a:path>
                <a:path w="10794" h="11430">
                  <a:moveTo>
                    <a:pt x="1663" y="8089"/>
                  </a:moveTo>
                  <a:lnTo>
                    <a:pt x="1066" y="8610"/>
                  </a:lnTo>
                  <a:lnTo>
                    <a:pt x="660" y="9283"/>
                  </a:lnTo>
                  <a:lnTo>
                    <a:pt x="1663" y="8102"/>
                  </a:lnTo>
                  <a:close/>
                </a:path>
                <a:path w="10794" h="11430">
                  <a:moveTo>
                    <a:pt x="1727" y="11061"/>
                  </a:moveTo>
                  <a:lnTo>
                    <a:pt x="1333" y="9982"/>
                  </a:lnTo>
                  <a:lnTo>
                    <a:pt x="1727" y="11061"/>
                  </a:lnTo>
                  <a:close/>
                </a:path>
                <a:path w="10794" h="11430">
                  <a:moveTo>
                    <a:pt x="1930" y="9436"/>
                  </a:moveTo>
                  <a:lnTo>
                    <a:pt x="1346" y="9969"/>
                  </a:lnTo>
                  <a:lnTo>
                    <a:pt x="1739" y="9779"/>
                  </a:lnTo>
                  <a:lnTo>
                    <a:pt x="1930" y="9436"/>
                  </a:lnTo>
                  <a:close/>
                </a:path>
                <a:path w="10794" h="11430">
                  <a:moveTo>
                    <a:pt x="2400" y="8597"/>
                  </a:moveTo>
                  <a:lnTo>
                    <a:pt x="1930" y="9436"/>
                  </a:lnTo>
                  <a:lnTo>
                    <a:pt x="2400" y="8610"/>
                  </a:lnTo>
                  <a:close/>
                </a:path>
                <a:path w="10794" h="11430">
                  <a:moveTo>
                    <a:pt x="3124" y="10236"/>
                  </a:moveTo>
                  <a:lnTo>
                    <a:pt x="1968" y="10871"/>
                  </a:lnTo>
                  <a:lnTo>
                    <a:pt x="3124" y="10236"/>
                  </a:lnTo>
                  <a:close/>
                </a:path>
                <a:path w="10794" h="11430">
                  <a:moveTo>
                    <a:pt x="3200" y="8356"/>
                  </a:moveTo>
                  <a:lnTo>
                    <a:pt x="3060" y="9220"/>
                  </a:lnTo>
                  <a:lnTo>
                    <a:pt x="3111" y="10223"/>
                  </a:lnTo>
                  <a:lnTo>
                    <a:pt x="3200" y="8356"/>
                  </a:lnTo>
                  <a:close/>
                </a:path>
                <a:path w="10794" h="11430">
                  <a:moveTo>
                    <a:pt x="3302" y="1485"/>
                  </a:moveTo>
                  <a:lnTo>
                    <a:pt x="3098" y="914"/>
                  </a:lnTo>
                  <a:lnTo>
                    <a:pt x="2628" y="50"/>
                  </a:lnTo>
                  <a:lnTo>
                    <a:pt x="3302" y="1485"/>
                  </a:lnTo>
                  <a:close/>
                </a:path>
                <a:path w="10794" h="11430">
                  <a:moveTo>
                    <a:pt x="4864" y="1981"/>
                  </a:moveTo>
                  <a:lnTo>
                    <a:pt x="4711" y="2120"/>
                  </a:lnTo>
                  <a:lnTo>
                    <a:pt x="4610" y="2298"/>
                  </a:lnTo>
                  <a:lnTo>
                    <a:pt x="4864" y="1981"/>
                  </a:lnTo>
                  <a:close/>
                </a:path>
                <a:path w="10794" h="11430">
                  <a:moveTo>
                    <a:pt x="5016" y="1574"/>
                  </a:moveTo>
                  <a:lnTo>
                    <a:pt x="4254" y="2527"/>
                  </a:lnTo>
                  <a:lnTo>
                    <a:pt x="4711" y="2120"/>
                  </a:lnTo>
                  <a:lnTo>
                    <a:pt x="5016" y="1600"/>
                  </a:lnTo>
                  <a:close/>
                </a:path>
                <a:path w="10794" h="11430">
                  <a:moveTo>
                    <a:pt x="5486" y="520"/>
                  </a:moveTo>
                  <a:lnTo>
                    <a:pt x="5016" y="812"/>
                  </a:lnTo>
                  <a:lnTo>
                    <a:pt x="5486" y="520"/>
                  </a:lnTo>
                  <a:close/>
                </a:path>
                <a:path w="10794" h="11430">
                  <a:moveTo>
                    <a:pt x="6451" y="7708"/>
                  </a:moveTo>
                  <a:lnTo>
                    <a:pt x="6375" y="7302"/>
                  </a:lnTo>
                  <a:lnTo>
                    <a:pt x="5867" y="5791"/>
                  </a:lnTo>
                  <a:lnTo>
                    <a:pt x="6451" y="7708"/>
                  </a:lnTo>
                  <a:close/>
                </a:path>
                <a:path w="10794" h="11430">
                  <a:moveTo>
                    <a:pt x="6489" y="8559"/>
                  </a:moveTo>
                  <a:lnTo>
                    <a:pt x="6388" y="8077"/>
                  </a:lnTo>
                  <a:lnTo>
                    <a:pt x="5905" y="6946"/>
                  </a:lnTo>
                  <a:lnTo>
                    <a:pt x="6489" y="8559"/>
                  </a:lnTo>
                  <a:close/>
                </a:path>
                <a:path w="10794" h="11430">
                  <a:moveTo>
                    <a:pt x="6553" y="0"/>
                  </a:moveTo>
                  <a:lnTo>
                    <a:pt x="5537" y="469"/>
                  </a:lnTo>
                  <a:lnTo>
                    <a:pt x="6553" y="12"/>
                  </a:lnTo>
                  <a:close/>
                </a:path>
                <a:path w="10794" h="11430">
                  <a:moveTo>
                    <a:pt x="6781" y="8826"/>
                  </a:moveTo>
                  <a:lnTo>
                    <a:pt x="6451" y="7708"/>
                  </a:lnTo>
                  <a:lnTo>
                    <a:pt x="6642" y="8826"/>
                  </a:lnTo>
                  <a:lnTo>
                    <a:pt x="6642" y="8978"/>
                  </a:lnTo>
                  <a:lnTo>
                    <a:pt x="6489" y="8559"/>
                  </a:lnTo>
                  <a:lnTo>
                    <a:pt x="6642" y="9245"/>
                  </a:lnTo>
                  <a:lnTo>
                    <a:pt x="6654" y="10680"/>
                  </a:lnTo>
                  <a:lnTo>
                    <a:pt x="6654" y="10490"/>
                  </a:lnTo>
                  <a:lnTo>
                    <a:pt x="6705" y="9677"/>
                  </a:lnTo>
                  <a:lnTo>
                    <a:pt x="6743" y="9245"/>
                  </a:lnTo>
                  <a:lnTo>
                    <a:pt x="6781" y="8826"/>
                  </a:lnTo>
                  <a:close/>
                </a:path>
                <a:path w="10794" h="11430">
                  <a:moveTo>
                    <a:pt x="6870" y="5969"/>
                  </a:moveTo>
                  <a:lnTo>
                    <a:pt x="6654" y="5867"/>
                  </a:lnTo>
                  <a:lnTo>
                    <a:pt x="6223" y="5905"/>
                  </a:lnTo>
                  <a:lnTo>
                    <a:pt x="6578" y="5867"/>
                  </a:lnTo>
                  <a:lnTo>
                    <a:pt x="6870" y="5969"/>
                  </a:lnTo>
                  <a:close/>
                </a:path>
                <a:path w="10794" h="11430">
                  <a:moveTo>
                    <a:pt x="7112" y="6197"/>
                  </a:moveTo>
                  <a:lnTo>
                    <a:pt x="6896" y="5969"/>
                  </a:lnTo>
                  <a:lnTo>
                    <a:pt x="7112" y="6223"/>
                  </a:lnTo>
                  <a:close/>
                </a:path>
                <a:path w="10794" h="11430">
                  <a:moveTo>
                    <a:pt x="7670" y="2616"/>
                  </a:moveTo>
                  <a:lnTo>
                    <a:pt x="6870" y="2908"/>
                  </a:lnTo>
                  <a:lnTo>
                    <a:pt x="7670" y="2616"/>
                  </a:lnTo>
                  <a:close/>
                </a:path>
                <a:path w="10794" h="11430">
                  <a:moveTo>
                    <a:pt x="9156" y="2552"/>
                  </a:moveTo>
                  <a:lnTo>
                    <a:pt x="8305" y="2565"/>
                  </a:lnTo>
                  <a:lnTo>
                    <a:pt x="9156" y="2565"/>
                  </a:lnTo>
                  <a:close/>
                </a:path>
                <a:path w="10794" h="11430">
                  <a:moveTo>
                    <a:pt x="10312" y="5842"/>
                  </a:moveTo>
                  <a:lnTo>
                    <a:pt x="9271" y="5168"/>
                  </a:lnTo>
                  <a:lnTo>
                    <a:pt x="9055" y="5168"/>
                  </a:lnTo>
                  <a:lnTo>
                    <a:pt x="10312" y="5842"/>
                  </a:lnTo>
                  <a:close/>
                </a:path>
                <a:path w="10794" h="11430">
                  <a:moveTo>
                    <a:pt x="10655" y="6032"/>
                  </a:moveTo>
                  <a:lnTo>
                    <a:pt x="10312" y="5842"/>
                  </a:lnTo>
                  <a:lnTo>
                    <a:pt x="10655" y="60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/>
            <p:cNvSpPr/>
            <p:nvPr/>
          </p:nvSpPr>
          <p:spPr>
            <a:xfrm>
              <a:off x="1958546" y="2276390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4" h="6350">
                  <a:moveTo>
                    <a:pt x="3327" y="139"/>
                  </a:moveTo>
                  <a:lnTo>
                    <a:pt x="2393" y="1066"/>
                  </a:lnTo>
                  <a:lnTo>
                    <a:pt x="1917" y="1587"/>
                  </a:lnTo>
                  <a:lnTo>
                    <a:pt x="1422" y="1816"/>
                  </a:lnTo>
                  <a:lnTo>
                    <a:pt x="990" y="2324"/>
                  </a:lnTo>
                  <a:lnTo>
                    <a:pt x="76" y="3111"/>
                  </a:lnTo>
                  <a:lnTo>
                    <a:pt x="0" y="3797"/>
                  </a:lnTo>
                  <a:lnTo>
                    <a:pt x="279" y="4292"/>
                  </a:lnTo>
                  <a:lnTo>
                    <a:pt x="1193" y="4292"/>
                  </a:lnTo>
                  <a:lnTo>
                    <a:pt x="2133" y="5219"/>
                  </a:lnTo>
                  <a:lnTo>
                    <a:pt x="2108" y="5740"/>
                  </a:lnTo>
                  <a:lnTo>
                    <a:pt x="3352" y="6108"/>
                  </a:lnTo>
                  <a:lnTo>
                    <a:pt x="6591" y="6032"/>
                  </a:lnTo>
                  <a:lnTo>
                    <a:pt x="7620" y="5041"/>
                  </a:lnTo>
                  <a:lnTo>
                    <a:pt x="13752" y="5041"/>
                  </a:lnTo>
                  <a:lnTo>
                    <a:pt x="15570" y="4292"/>
                  </a:lnTo>
                  <a:lnTo>
                    <a:pt x="16700" y="2705"/>
                  </a:lnTo>
                  <a:lnTo>
                    <a:pt x="17068" y="1879"/>
                  </a:lnTo>
                  <a:lnTo>
                    <a:pt x="16567" y="1066"/>
                  </a:lnTo>
                  <a:lnTo>
                    <a:pt x="7302" y="1066"/>
                  </a:lnTo>
                  <a:lnTo>
                    <a:pt x="6451" y="609"/>
                  </a:lnTo>
                  <a:lnTo>
                    <a:pt x="5829" y="495"/>
                  </a:lnTo>
                  <a:lnTo>
                    <a:pt x="5295" y="355"/>
                  </a:lnTo>
                  <a:lnTo>
                    <a:pt x="3327" y="139"/>
                  </a:lnTo>
                  <a:close/>
                </a:path>
                <a:path w="17144" h="6350">
                  <a:moveTo>
                    <a:pt x="13752" y="5041"/>
                  </a:moveTo>
                  <a:lnTo>
                    <a:pt x="7620" y="5041"/>
                  </a:lnTo>
                  <a:lnTo>
                    <a:pt x="10731" y="5422"/>
                  </a:lnTo>
                  <a:lnTo>
                    <a:pt x="12458" y="5575"/>
                  </a:lnTo>
                  <a:lnTo>
                    <a:pt x="13752" y="5041"/>
                  </a:lnTo>
                  <a:close/>
                </a:path>
                <a:path w="17144" h="6350">
                  <a:moveTo>
                    <a:pt x="14084" y="88"/>
                  </a:moveTo>
                  <a:lnTo>
                    <a:pt x="10718" y="698"/>
                  </a:lnTo>
                  <a:lnTo>
                    <a:pt x="10020" y="850"/>
                  </a:lnTo>
                  <a:lnTo>
                    <a:pt x="8394" y="1066"/>
                  </a:lnTo>
                  <a:lnTo>
                    <a:pt x="16567" y="1066"/>
                  </a:lnTo>
                  <a:lnTo>
                    <a:pt x="16016" y="114"/>
                  </a:lnTo>
                  <a:lnTo>
                    <a:pt x="14262" y="114"/>
                  </a:lnTo>
                  <a:lnTo>
                    <a:pt x="14084" y="88"/>
                  </a:lnTo>
                  <a:close/>
                </a:path>
                <a:path w="17144" h="6350">
                  <a:moveTo>
                    <a:pt x="15951" y="0"/>
                  </a:moveTo>
                  <a:lnTo>
                    <a:pt x="14262" y="114"/>
                  </a:lnTo>
                  <a:lnTo>
                    <a:pt x="16016" y="114"/>
                  </a:lnTo>
                  <a:close/>
                </a:path>
              </a:pathLst>
            </a:custGeom>
            <a:solidFill>
              <a:srgbClr val="DFA4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/>
            <p:cNvSpPr/>
            <p:nvPr/>
          </p:nvSpPr>
          <p:spPr>
            <a:xfrm>
              <a:off x="1958546" y="2276390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4" h="6350">
                  <a:moveTo>
                    <a:pt x="14084" y="88"/>
                  </a:moveTo>
                  <a:lnTo>
                    <a:pt x="11417" y="571"/>
                  </a:lnTo>
                  <a:lnTo>
                    <a:pt x="10718" y="698"/>
                  </a:lnTo>
                  <a:lnTo>
                    <a:pt x="10020" y="850"/>
                  </a:lnTo>
                  <a:lnTo>
                    <a:pt x="8394" y="1066"/>
                  </a:lnTo>
                  <a:lnTo>
                    <a:pt x="7835" y="1066"/>
                  </a:lnTo>
                  <a:lnTo>
                    <a:pt x="7302" y="1066"/>
                  </a:lnTo>
                  <a:lnTo>
                    <a:pt x="6451" y="609"/>
                  </a:lnTo>
                  <a:lnTo>
                    <a:pt x="5829" y="495"/>
                  </a:lnTo>
                  <a:lnTo>
                    <a:pt x="5295" y="355"/>
                  </a:lnTo>
                  <a:lnTo>
                    <a:pt x="3327" y="139"/>
                  </a:lnTo>
                  <a:lnTo>
                    <a:pt x="2590" y="850"/>
                  </a:lnTo>
                  <a:lnTo>
                    <a:pt x="1917" y="1587"/>
                  </a:lnTo>
                  <a:lnTo>
                    <a:pt x="1422" y="1816"/>
                  </a:lnTo>
                  <a:lnTo>
                    <a:pt x="1219" y="2070"/>
                  </a:lnTo>
                  <a:lnTo>
                    <a:pt x="990" y="2324"/>
                  </a:lnTo>
                  <a:lnTo>
                    <a:pt x="76" y="3111"/>
                  </a:lnTo>
                  <a:lnTo>
                    <a:pt x="63" y="3441"/>
                  </a:lnTo>
                  <a:lnTo>
                    <a:pt x="0" y="3797"/>
                  </a:lnTo>
                  <a:lnTo>
                    <a:pt x="279" y="4292"/>
                  </a:lnTo>
                  <a:lnTo>
                    <a:pt x="736" y="4292"/>
                  </a:lnTo>
                  <a:lnTo>
                    <a:pt x="1193" y="4292"/>
                  </a:lnTo>
                  <a:lnTo>
                    <a:pt x="2133" y="5219"/>
                  </a:lnTo>
                  <a:lnTo>
                    <a:pt x="2133" y="5422"/>
                  </a:lnTo>
                  <a:lnTo>
                    <a:pt x="2108" y="5740"/>
                  </a:lnTo>
                  <a:lnTo>
                    <a:pt x="3352" y="6108"/>
                  </a:lnTo>
                  <a:lnTo>
                    <a:pt x="4495" y="6070"/>
                  </a:lnTo>
                  <a:lnTo>
                    <a:pt x="6591" y="6032"/>
                  </a:lnTo>
                  <a:lnTo>
                    <a:pt x="7620" y="5041"/>
                  </a:lnTo>
                  <a:lnTo>
                    <a:pt x="10731" y="5422"/>
                  </a:lnTo>
                  <a:lnTo>
                    <a:pt x="12458" y="5575"/>
                  </a:lnTo>
                  <a:lnTo>
                    <a:pt x="15570" y="4292"/>
                  </a:lnTo>
                  <a:lnTo>
                    <a:pt x="16141" y="3505"/>
                  </a:lnTo>
                  <a:lnTo>
                    <a:pt x="16700" y="2705"/>
                  </a:lnTo>
                  <a:lnTo>
                    <a:pt x="17068" y="1879"/>
                  </a:lnTo>
                  <a:lnTo>
                    <a:pt x="16497" y="952"/>
                  </a:lnTo>
                  <a:lnTo>
                    <a:pt x="15951" y="0"/>
                  </a:lnTo>
                  <a:lnTo>
                    <a:pt x="14262" y="114"/>
                  </a:lnTo>
                  <a:lnTo>
                    <a:pt x="14084" y="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/>
            <p:cNvSpPr/>
            <p:nvPr/>
          </p:nvSpPr>
          <p:spPr>
            <a:xfrm>
              <a:off x="1961932" y="2278380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911" y="190"/>
                  </a:moveTo>
                  <a:lnTo>
                    <a:pt x="545" y="279"/>
                  </a:lnTo>
                  <a:lnTo>
                    <a:pt x="533" y="406"/>
                  </a:lnTo>
                  <a:lnTo>
                    <a:pt x="911" y="190"/>
                  </a:lnTo>
                  <a:close/>
                </a:path>
                <a:path w="1905" h="635">
                  <a:moveTo>
                    <a:pt x="207" y="281"/>
                  </a:moveTo>
                  <a:lnTo>
                    <a:pt x="0" y="381"/>
                  </a:lnTo>
                  <a:lnTo>
                    <a:pt x="253" y="381"/>
                  </a:lnTo>
                  <a:close/>
                </a:path>
                <a:path w="1905" h="635">
                  <a:moveTo>
                    <a:pt x="985" y="147"/>
                  </a:moveTo>
                  <a:lnTo>
                    <a:pt x="838" y="190"/>
                  </a:lnTo>
                  <a:lnTo>
                    <a:pt x="985" y="147"/>
                  </a:lnTo>
                  <a:close/>
                </a:path>
                <a:path w="1905" h="635">
                  <a:moveTo>
                    <a:pt x="1244" y="0"/>
                  </a:moveTo>
                  <a:lnTo>
                    <a:pt x="1085" y="90"/>
                  </a:lnTo>
                  <a:lnTo>
                    <a:pt x="1244" y="0"/>
                  </a:lnTo>
                  <a:close/>
                </a:path>
                <a:path w="1905" h="635">
                  <a:moveTo>
                    <a:pt x="1320" y="25"/>
                  </a:moveTo>
                  <a:lnTo>
                    <a:pt x="1182" y="72"/>
                  </a:lnTo>
                  <a:lnTo>
                    <a:pt x="1320" y="25"/>
                  </a:lnTo>
                  <a:close/>
                </a:path>
                <a:path w="1905" h="635">
                  <a:moveTo>
                    <a:pt x="1428" y="25"/>
                  </a:moveTo>
                  <a:close/>
                </a:path>
                <a:path w="1905" h="635">
                  <a:moveTo>
                    <a:pt x="1346" y="0"/>
                  </a:moveTo>
                  <a:close/>
                </a:path>
                <a:path w="1905" h="635">
                  <a:moveTo>
                    <a:pt x="1422" y="12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/>
            <p:cNvSpPr/>
            <p:nvPr/>
          </p:nvSpPr>
          <p:spPr>
            <a:xfrm>
              <a:off x="1962040" y="227841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114" y="228"/>
                  </a:moveTo>
                  <a:lnTo>
                    <a:pt x="63" y="355"/>
                  </a:lnTo>
                  <a:lnTo>
                    <a:pt x="304" y="292"/>
                  </a:lnTo>
                  <a:lnTo>
                    <a:pt x="444" y="254"/>
                  </a:lnTo>
                  <a:lnTo>
                    <a:pt x="723" y="165"/>
                  </a:lnTo>
                  <a:lnTo>
                    <a:pt x="1079" y="50"/>
                  </a:lnTo>
                  <a:lnTo>
                    <a:pt x="1257" y="12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/>
            <p:cNvSpPr/>
            <p:nvPr/>
          </p:nvSpPr>
          <p:spPr>
            <a:xfrm>
              <a:off x="1962030" y="227842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49" y="139"/>
                  </a:moveTo>
                  <a:lnTo>
                    <a:pt x="253" y="304"/>
                  </a:lnTo>
                  <a:lnTo>
                    <a:pt x="76" y="342"/>
                  </a:lnTo>
                  <a:lnTo>
                    <a:pt x="152" y="215"/>
                  </a:lnTo>
                </a:path>
                <a:path w="1269" h="635">
                  <a:moveTo>
                    <a:pt x="749" y="139"/>
                  </a:moveTo>
                  <a:lnTo>
                    <a:pt x="11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/>
            <p:cNvSpPr/>
            <p:nvPr/>
          </p:nvSpPr>
          <p:spPr>
            <a:xfrm>
              <a:off x="1962671" y="22784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52"/>
                  </a:moveTo>
                  <a:lnTo>
                    <a:pt x="381" y="38"/>
                  </a:lnTo>
                  <a:lnTo>
                    <a:pt x="520" y="0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/>
            <p:cNvSpPr/>
            <p:nvPr/>
          </p:nvSpPr>
          <p:spPr>
            <a:xfrm>
              <a:off x="1962086" y="227921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35" y="431"/>
                  </a:moveTo>
                  <a:lnTo>
                    <a:pt x="0" y="482"/>
                  </a:lnTo>
                  <a:lnTo>
                    <a:pt x="135" y="431"/>
                  </a:lnTo>
                  <a:close/>
                </a:path>
                <a:path w="1269" h="635">
                  <a:moveTo>
                    <a:pt x="666" y="0"/>
                  </a:moveTo>
                  <a:lnTo>
                    <a:pt x="431" y="151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/>
            <p:cNvSpPr/>
            <p:nvPr/>
          </p:nvSpPr>
          <p:spPr>
            <a:xfrm>
              <a:off x="1962162" y="227899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25" y="0"/>
                  </a:moveTo>
                  <a:lnTo>
                    <a:pt x="634" y="152"/>
                  </a:lnTo>
                  <a:lnTo>
                    <a:pt x="368" y="368"/>
                  </a:lnTo>
                  <a:lnTo>
                    <a:pt x="139" y="533"/>
                  </a:lnTo>
                  <a:lnTo>
                    <a:pt x="0" y="660"/>
                  </a:lnTo>
                  <a:lnTo>
                    <a:pt x="152" y="609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/>
            <p:cNvSpPr/>
            <p:nvPr/>
          </p:nvSpPr>
          <p:spPr>
            <a:xfrm>
              <a:off x="1962219" y="227899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79" y="380"/>
                  </a:moveTo>
                  <a:lnTo>
                    <a:pt x="584" y="152"/>
                  </a:lnTo>
                  <a:lnTo>
                    <a:pt x="761" y="0"/>
                  </a:lnTo>
                </a:path>
                <a:path w="1269" h="635">
                  <a:moveTo>
                    <a:pt x="279" y="380"/>
                  </a:moveTo>
                  <a:lnTo>
                    <a:pt x="0" y="5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/>
            <p:cNvSpPr/>
            <p:nvPr/>
          </p:nvSpPr>
          <p:spPr>
            <a:xfrm>
              <a:off x="1962260" y="22793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04" y="0"/>
                  </a:moveTo>
                  <a:lnTo>
                    <a:pt x="88" y="165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/>
            <p:cNvSpPr/>
            <p:nvPr/>
          </p:nvSpPr>
          <p:spPr>
            <a:xfrm>
              <a:off x="1957311" y="227543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371" y="2235"/>
                  </a:moveTo>
                  <a:lnTo>
                    <a:pt x="0" y="2692"/>
                  </a:lnTo>
                  <a:lnTo>
                    <a:pt x="362" y="3657"/>
                  </a:lnTo>
                  <a:lnTo>
                    <a:pt x="698" y="4419"/>
                  </a:lnTo>
                  <a:lnTo>
                    <a:pt x="1028" y="4076"/>
                  </a:lnTo>
                  <a:lnTo>
                    <a:pt x="1231" y="4064"/>
                  </a:lnTo>
                  <a:lnTo>
                    <a:pt x="1943" y="3657"/>
                  </a:lnTo>
                  <a:lnTo>
                    <a:pt x="3073" y="2628"/>
                  </a:lnTo>
                  <a:lnTo>
                    <a:pt x="3555" y="2451"/>
                  </a:lnTo>
                  <a:lnTo>
                    <a:pt x="1765" y="2451"/>
                  </a:lnTo>
                  <a:lnTo>
                    <a:pt x="1295" y="2298"/>
                  </a:lnTo>
                  <a:close/>
                </a:path>
                <a:path w="6985" h="4444">
                  <a:moveTo>
                    <a:pt x="1374" y="2236"/>
                  </a:moveTo>
                  <a:lnTo>
                    <a:pt x="1765" y="2451"/>
                  </a:lnTo>
                  <a:lnTo>
                    <a:pt x="1374" y="2236"/>
                  </a:lnTo>
                  <a:close/>
                </a:path>
                <a:path w="6985" h="4444">
                  <a:moveTo>
                    <a:pt x="3886" y="0"/>
                  </a:moveTo>
                  <a:lnTo>
                    <a:pt x="3213" y="50"/>
                  </a:lnTo>
                  <a:lnTo>
                    <a:pt x="3175" y="215"/>
                  </a:lnTo>
                  <a:lnTo>
                    <a:pt x="2324" y="355"/>
                  </a:lnTo>
                  <a:lnTo>
                    <a:pt x="1866" y="546"/>
                  </a:lnTo>
                  <a:lnTo>
                    <a:pt x="1765" y="685"/>
                  </a:lnTo>
                  <a:lnTo>
                    <a:pt x="1409" y="1308"/>
                  </a:lnTo>
                  <a:lnTo>
                    <a:pt x="1066" y="1524"/>
                  </a:lnTo>
                  <a:lnTo>
                    <a:pt x="1409" y="2209"/>
                  </a:lnTo>
                  <a:lnTo>
                    <a:pt x="1765" y="2451"/>
                  </a:lnTo>
                  <a:lnTo>
                    <a:pt x="3555" y="2451"/>
                  </a:lnTo>
                  <a:lnTo>
                    <a:pt x="4622" y="2057"/>
                  </a:lnTo>
                  <a:lnTo>
                    <a:pt x="4800" y="2019"/>
                  </a:lnTo>
                  <a:lnTo>
                    <a:pt x="5548" y="2019"/>
                  </a:lnTo>
                  <a:lnTo>
                    <a:pt x="6527" y="1524"/>
                  </a:lnTo>
                  <a:lnTo>
                    <a:pt x="6464" y="685"/>
                  </a:lnTo>
                  <a:lnTo>
                    <a:pt x="4826" y="25"/>
                  </a:lnTo>
                  <a:lnTo>
                    <a:pt x="3886" y="0"/>
                  </a:lnTo>
                  <a:close/>
                </a:path>
                <a:path w="6985" h="4444">
                  <a:moveTo>
                    <a:pt x="5548" y="2019"/>
                  </a:moveTo>
                  <a:lnTo>
                    <a:pt x="4800" y="2019"/>
                  </a:lnTo>
                  <a:lnTo>
                    <a:pt x="5448" y="2070"/>
                  </a:lnTo>
                  <a:close/>
                </a:path>
                <a:path w="6985" h="4444">
                  <a:moveTo>
                    <a:pt x="1866" y="508"/>
                  </a:moveTo>
                  <a:close/>
                </a:path>
              </a:pathLst>
            </a:custGeom>
            <a:solidFill>
              <a:srgbClr val="C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/>
            <p:cNvSpPr/>
            <p:nvPr/>
          </p:nvSpPr>
          <p:spPr>
            <a:xfrm>
              <a:off x="1957311" y="227543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27" y="1524"/>
                  </a:moveTo>
                  <a:lnTo>
                    <a:pt x="6464" y="685"/>
                  </a:lnTo>
                  <a:lnTo>
                    <a:pt x="5651" y="355"/>
                  </a:lnTo>
                  <a:lnTo>
                    <a:pt x="4826" y="25"/>
                  </a:lnTo>
                  <a:lnTo>
                    <a:pt x="3886" y="0"/>
                  </a:lnTo>
                  <a:lnTo>
                    <a:pt x="3556" y="25"/>
                  </a:lnTo>
                  <a:lnTo>
                    <a:pt x="3213" y="50"/>
                  </a:lnTo>
                  <a:lnTo>
                    <a:pt x="3175" y="215"/>
                  </a:lnTo>
                  <a:lnTo>
                    <a:pt x="2755" y="279"/>
                  </a:lnTo>
                  <a:lnTo>
                    <a:pt x="2324" y="355"/>
                  </a:lnTo>
                  <a:lnTo>
                    <a:pt x="1625" y="927"/>
                  </a:lnTo>
                  <a:lnTo>
                    <a:pt x="1409" y="1308"/>
                  </a:lnTo>
                  <a:lnTo>
                    <a:pt x="1066" y="1524"/>
                  </a:lnTo>
                  <a:lnTo>
                    <a:pt x="1231" y="1841"/>
                  </a:lnTo>
                  <a:lnTo>
                    <a:pt x="1409" y="2209"/>
                  </a:lnTo>
                  <a:lnTo>
                    <a:pt x="1524" y="2362"/>
                  </a:lnTo>
                  <a:lnTo>
                    <a:pt x="1765" y="2451"/>
                  </a:lnTo>
                  <a:lnTo>
                    <a:pt x="1371" y="2235"/>
                  </a:lnTo>
                  <a:lnTo>
                    <a:pt x="0" y="2692"/>
                  </a:lnTo>
                  <a:lnTo>
                    <a:pt x="317" y="3556"/>
                  </a:lnTo>
                  <a:lnTo>
                    <a:pt x="698" y="4419"/>
                  </a:lnTo>
                  <a:lnTo>
                    <a:pt x="1028" y="4076"/>
                  </a:lnTo>
                  <a:lnTo>
                    <a:pt x="1231" y="4064"/>
                  </a:lnTo>
                  <a:lnTo>
                    <a:pt x="1943" y="3657"/>
                  </a:lnTo>
                  <a:lnTo>
                    <a:pt x="3073" y="2628"/>
                  </a:lnTo>
                  <a:lnTo>
                    <a:pt x="4483" y="2108"/>
                  </a:lnTo>
                  <a:lnTo>
                    <a:pt x="4622" y="2057"/>
                  </a:lnTo>
                  <a:lnTo>
                    <a:pt x="4800" y="2019"/>
                  </a:lnTo>
                  <a:lnTo>
                    <a:pt x="5448" y="2070"/>
                  </a:lnTo>
                  <a:lnTo>
                    <a:pt x="6527" y="15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/>
            <p:cNvSpPr/>
            <p:nvPr/>
          </p:nvSpPr>
          <p:spPr>
            <a:xfrm>
              <a:off x="1961809" y="22785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49" y="0"/>
                  </a:moveTo>
                  <a:lnTo>
                    <a:pt x="444" y="165"/>
                  </a:lnTo>
                  <a:lnTo>
                    <a:pt x="190" y="266"/>
                  </a:lnTo>
                  <a:lnTo>
                    <a:pt x="0" y="520"/>
                  </a:lnTo>
                  <a:lnTo>
                    <a:pt x="0" y="939"/>
                  </a:lnTo>
                  <a:lnTo>
                    <a:pt x="190" y="1028"/>
                  </a:lnTo>
                  <a:lnTo>
                    <a:pt x="444" y="914"/>
                  </a:lnTo>
                  <a:lnTo>
                    <a:pt x="749" y="787"/>
                  </a:lnTo>
                  <a:lnTo>
                    <a:pt x="952" y="495"/>
                  </a:lnTo>
                  <a:lnTo>
                    <a:pt x="952" y="292"/>
                  </a:lnTo>
                  <a:lnTo>
                    <a:pt x="952" y="63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/>
            <p:cNvSpPr/>
            <p:nvPr/>
          </p:nvSpPr>
          <p:spPr>
            <a:xfrm>
              <a:off x="1955952" y="227990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111" y="0"/>
                  </a:moveTo>
                  <a:lnTo>
                    <a:pt x="0" y="914"/>
                  </a:lnTo>
                  <a:lnTo>
                    <a:pt x="1130" y="2806"/>
                  </a:lnTo>
                  <a:lnTo>
                    <a:pt x="1130" y="2209"/>
                  </a:lnTo>
                  <a:lnTo>
                    <a:pt x="1968" y="1943"/>
                  </a:lnTo>
                  <a:lnTo>
                    <a:pt x="3733" y="1714"/>
                  </a:lnTo>
                  <a:lnTo>
                    <a:pt x="4254" y="838"/>
                  </a:lnTo>
                  <a:lnTo>
                    <a:pt x="4051" y="508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/>
            <p:cNvSpPr/>
            <p:nvPr/>
          </p:nvSpPr>
          <p:spPr>
            <a:xfrm>
              <a:off x="1955952" y="227990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130" y="2806"/>
                  </a:moveTo>
                  <a:lnTo>
                    <a:pt x="0" y="914"/>
                  </a:lnTo>
                  <a:lnTo>
                    <a:pt x="3111" y="0"/>
                  </a:lnTo>
                  <a:lnTo>
                    <a:pt x="4051" y="508"/>
                  </a:lnTo>
                  <a:lnTo>
                    <a:pt x="4254" y="838"/>
                  </a:lnTo>
                  <a:lnTo>
                    <a:pt x="3733" y="1714"/>
                  </a:lnTo>
                  <a:lnTo>
                    <a:pt x="1968" y="1943"/>
                  </a:lnTo>
                  <a:lnTo>
                    <a:pt x="1130" y="2209"/>
                  </a:lnTo>
                  <a:lnTo>
                    <a:pt x="1130" y="28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/>
            <p:cNvSpPr/>
            <p:nvPr/>
          </p:nvSpPr>
          <p:spPr>
            <a:xfrm>
              <a:off x="1957410" y="228074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794" y="0"/>
                  </a:moveTo>
                  <a:lnTo>
                    <a:pt x="1930" y="685"/>
                  </a:lnTo>
                  <a:lnTo>
                    <a:pt x="647" y="1079"/>
                  </a:lnTo>
                  <a:lnTo>
                    <a:pt x="174" y="1079"/>
                  </a:lnTo>
                  <a:lnTo>
                    <a:pt x="0" y="1638"/>
                  </a:lnTo>
                  <a:lnTo>
                    <a:pt x="1257" y="1905"/>
                  </a:lnTo>
                  <a:lnTo>
                    <a:pt x="2432" y="1079"/>
                  </a:lnTo>
                  <a:lnTo>
                    <a:pt x="647" y="1079"/>
                  </a:lnTo>
                  <a:lnTo>
                    <a:pt x="190" y="1028"/>
                  </a:lnTo>
                  <a:lnTo>
                    <a:pt x="2504" y="1028"/>
                  </a:lnTo>
                  <a:lnTo>
                    <a:pt x="2794" y="825"/>
                  </a:lnTo>
                  <a:lnTo>
                    <a:pt x="3223" y="825"/>
                  </a:lnTo>
                  <a:lnTo>
                    <a:pt x="3238" y="457"/>
                  </a:lnTo>
                  <a:lnTo>
                    <a:pt x="2794" y="0"/>
                  </a:lnTo>
                  <a:close/>
                </a:path>
                <a:path w="3810" h="1905">
                  <a:moveTo>
                    <a:pt x="3223" y="825"/>
                  </a:moveTo>
                  <a:lnTo>
                    <a:pt x="2794" y="825"/>
                  </a:lnTo>
                  <a:lnTo>
                    <a:pt x="3048" y="1028"/>
                  </a:lnTo>
                  <a:lnTo>
                    <a:pt x="3213" y="1079"/>
                  </a:lnTo>
                  <a:lnTo>
                    <a:pt x="3223" y="825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/>
            <p:cNvSpPr/>
            <p:nvPr/>
          </p:nvSpPr>
          <p:spPr>
            <a:xfrm>
              <a:off x="1957410" y="228074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0" y="1638"/>
                  </a:moveTo>
                  <a:lnTo>
                    <a:pt x="1257" y="1905"/>
                  </a:lnTo>
                  <a:lnTo>
                    <a:pt x="2108" y="1308"/>
                  </a:lnTo>
                  <a:lnTo>
                    <a:pt x="2794" y="825"/>
                  </a:lnTo>
                  <a:lnTo>
                    <a:pt x="3048" y="1028"/>
                  </a:lnTo>
                  <a:lnTo>
                    <a:pt x="3213" y="1079"/>
                  </a:lnTo>
                  <a:lnTo>
                    <a:pt x="3238" y="457"/>
                  </a:lnTo>
                  <a:lnTo>
                    <a:pt x="2794" y="0"/>
                  </a:lnTo>
                  <a:lnTo>
                    <a:pt x="1930" y="685"/>
                  </a:lnTo>
                  <a:lnTo>
                    <a:pt x="1270" y="889"/>
                  </a:lnTo>
                  <a:lnTo>
                    <a:pt x="647" y="1079"/>
                  </a:lnTo>
                  <a:lnTo>
                    <a:pt x="190" y="1028"/>
                  </a:lnTo>
                  <a:lnTo>
                    <a:pt x="0" y="16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/>
            <p:cNvSpPr/>
            <p:nvPr/>
          </p:nvSpPr>
          <p:spPr>
            <a:xfrm>
              <a:off x="1960194" y="2277198"/>
              <a:ext cx="14604" cy="5080"/>
            </a:xfrm>
            <a:custGeom>
              <a:avLst/>
              <a:gdLst/>
              <a:ahLst/>
              <a:cxnLst/>
              <a:rect l="l" t="t" r="r" b="b"/>
              <a:pathLst>
                <a:path w="14605" h="5080">
                  <a:moveTo>
                    <a:pt x="266" y="1524"/>
                  </a:moveTo>
                  <a:lnTo>
                    <a:pt x="88" y="1625"/>
                  </a:lnTo>
                  <a:lnTo>
                    <a:pt x="0" y="1841"/>
                  </a:lnTo>
                  <a:lnTo>
                    <a:pt x="266" y="1524"/>
                  </a:lnTo>
                  <a:close/>
                </a:path>
                <a:path w="14605" h="5080">
                  <a:moveTo>
                    <a:pt x="1358" y="4406"/>
                  </a:moveTo>
                  <a:lnTo>
                    <a:pt x="1143" y="4432"/>
                  </a:lnTo>
                  <a:lnTo>
                    <a:pt x="685" y="4483"/>
                  </a:lnTo>
                  <a:lnTo>
                    <a:pt x="914" y="4470"/>
                  </a:lnTo>
                  <a:lnTo>
                    <a:pt x="1143" y="4445"/>
                  </a:lnTo>
                  <a:lnTo>
                    <a:pt x="1358" y="4419"/>
                  </a:lnTo>
                  <a:close/>
                </a:path>
                <a:path w="14605" h="5080">
                  <a:moveTo>
                    <a:pt x="1358" y="1371"/>
                  </a:moveTo>
                  <a:lnTo>
                    <a:pt x="889" y="1752"/>
                  </a:lnTo>
                  <a:lnTo>
                    <a:pt x="1358" y="1384"/>
                  </a:lnTo>
                  <a:close/>
                </a:path>
                <a:path w="14605" h="5080">
                  <a:moveTo>
                    <a:pt x="1371" y="1714"/>
                  </a:moveTo>
                  <a:lnTo>
                    <a:pt x="965" y="2095"/>
                  </a:lnTo>
                  <a:lnTo>
                    <a:pt x="774" y="2311"/>
                  </a:lnTo>
                  <a:lnTo>
                    <a:pt x="1371" y="1714"/>
                  </a:lnTo>
                  <a:close/>
                </a:path>
                <a:path w="14605" h="5080">
                  <a:moveTo>
                    <a:pt x="2997" y="2108"/>
                  </a:moveTo>
                  <a:lnTo>
                    <a:pt x="2781" y="2286"/>
                  </a:lnTo>
                  <a:lnTo>
                    <a:pt x="2590" y="2463"/>
                  </a:lnTo>
                  <a:lnTo>
                    <a:pt x="2387" y="2641"/>
                  </a:lnTo>
                  <a:lnTo>
                    <a:pt x="2590" y="2476"/>
                  </a:lnTo>
                  <a:lnTo>
                    <a:pt x="2781" y="2298"/>
                  </a:lnTo>
                  <a:lnTo>
                    <a:pt x="2997" y="2120"/>
                  </a:lnTo>
                  <a:close/>
                </a:path>
                <a:path w="14605" h="5080">
                  <a:moveTo>
                    <a:pt x="3403" y="4495"/>
                  </a:moveTo>
                  <a:lnTo>
                    <a:pt x="2870" y="4660"/>
                  </a:lnTo>
                  <a:lnTo>
                    <a:pt x="3403" y="4508"/>
                  </a:lnTo>
                  <a:close/>
                </a:path>
                <a:path w="14605" h="5080">
                  <a:moveTo>
                    <a:pt x="4813" y="419"/>
                  </a:moveTo>
                  <a:lnTo>
                    <a:pt x="4381" y="419"/>
                  </a:lnTo>
                  <a:lnTo>
                    <a:pt x="4813" y="431"/>
                  </a:lnTo>
                  <a:close/>
                </a:path>
                <a:path w="14605" h="5080">
                  <a:moveTo>
                    <a:pt x="5181" y="584"/>
                  </a:moveTo>
                  <a:lnTo>
                    <a:pt x="4813" y="431"/>
                  </a:lnTo>
                  <a:lnTo>
                    <a:pt x="5181" y="596"/>
                  </a:lnTo>
                  <a:close/>
                </a:path>
                <a:path w="14605" h="5080">
                  <a:moveTo>
                    <a:pt x="5422" y="3708"/>
                  </a:moveTo>
                  <a:lnTo>
                    <a:pt x="5067" y="4013"/>
                  </a:lnTo>
                  <a:lnTo>
                    <a:pt x="5397" y="3797"/>
                  </a:lnTo>
                  <a:close/>
                </a:path>
                <a:path w="14605" h="5080">
                  <a:moveTo>
                    <a:pt x="5511" y="2717"/>
                  </a:moveTo>
                  <a:lnTo>
                    <a:pt x="5283" y="2895"/>
                  </a:lnTo>
                  <a:lnTo>
                    <a:pt x="5168" y="3124"/>
                  </a:lnTo>
                  <a:lnTo>
                    <a:pt x="5511" y="2717"/>
                  </a:lnTo>
                  <a:close/>
                </a:path>
                <a:path w="14605" h="5080">
                  <a:moveTo>
                    <a:pt x="5689" y="2171"/>
                  </a:moveTo>
                  <a:lnTo>
                    <a:pt x="4673" y="3416"/>
                  </a:lnTo>
                  <a:lnTo>
                    <a:pt x="5283" y="2895"/>
                  </a:lnTo>
                  <a:lnTo>
                    <a:pt x="5689" y="2184"/>
                  </a:lnTo>
                  <a:close/>
                </a:path>
                <a:path w="14605" h="5080">
                  <a:moveTo>
                    <a:pt x="7556" y="1562"/>
                  </a:moveTo>
                  <a:lnTo>
                    <a:pt x="7429" y="1384"/>
                  </a:lnTo>
                  <a:lnTo>
                    <a:pt x="6756" y="939"/>
                  </a:lnTo>
                  <a:lnTo>
                    <a:pt x="7556" y="1562"/>
                  </a:lnTo>
                  <a:close/>
                </a:path>
                <a:path w="14605" h="5080">
                  <a:moveTo>
                    <a:pt x="8128" y="1892"/>
                  </a:moveTo>
                  <a:lnTo>
                    <a:pt x="7556" y="1562"/>
                  </a:lnTo>
                  <a:lnTo>
                    <a:pt x="7886" y="2006"/>
                  </a:lnTo>
                  <a:lnTo>
                    <a:pt x="8102" y="2857"/>
                  </a:lnTo>
                  <a:lnTo>
                    <a:pt x="8128" y="1892"/>
                  </a:lnTo>
                  <a:close/>
                </a:path>
                <a:path w="14605" h="5080">
                  <a:moveTo>
                    <a:pt x="10261" y="3568"/>
                  </a:moveTo>
                  <a:lnTo>
                    <a:pt x="10147" y="4102"/>
                  </a:lnTo>
                  <a:lnTo>
                    <a:pt x="10261" y="3581"/>
                  </a:lnTo>
                  <a:close/>
                </a:path>
                <a:path w="14605" h="5080">
                  <a:moveTo>
                    <a:pt x="14541" y="1054"/>
                  </a:moveTo>
                  <a:lnTo>
                    <a:pt x="14503" y="863"/>
                  </a:lnTo>
                  <a:lnTo>
                    <a:pt x="13995" y="0"/>
                  </a:lnTo>
                  <a:lnTo>
                    <a:pt x="14109" y="635"/>
                  </a:lnTo>
                  <a:lnTo>
                    <a:pt x="14198" y="1270"/>
                  </a:lnTo>
                  <a:lnTo>
                    <a:pt x="14300" y="1905"/>
                  </a:lnTo>
                  <a:lnTo>
                    <a:pt x="14541" y="1054"/>
                  </a:lnTo>
                  <a:close/>
                </a:path>
              </a:pathLst>
            </a:custGeom>
            <a:solidFill>
              <a:srgbClr val="822F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/>
            <p:cNvSpPr/>
            <p:nvPr/>
          </p:nvSpPr>
          <p:spPr>
            <a:xfrm>
              <a:off x="1971625" y="228074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49" y="0"/>
                  </a:moveTo>
                  <a:lnTo>
                    <a:pt x="0" y="368"/>
                  </a:lnTo>
                  <a:lnTo>
                    <a:pt x="292" y="342"/>
                  </a:lnTo>
                  <a:lnTo>
                    <a:pt x="546" y="228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6744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/>
            <p:cNvSpPr/>
            <p:nvPr/>
          </p:nvSpPr>
          <p:spPr>
            <a:xfrm>
              <a:off x="1958797" y="227596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419" y="2628"/>
                  </a:moveTo>
                  <a:lnTo>
                    <a:pt x="406" y="2501"/>
                  </a:lnTo>
                  <a:lnTo>
                    <a:pt x="381" y="2374"/>
                  </a:lnTo>
                  <a:lnTo>
                    <a:pt x="368" y="2247"/>
                  </a:lnTo>
                  <a:lnTo>
                    <a:pt x="241" y="2197"/>
                  </a:lnTo>
                  <a:lnTo>
                    <a:pt x="0" y="2108"/>
                  </a:lnTo>
                  <a:lnTo>
                    <a:pt x="419" y="2641"/>
                  </a:lnTo>
                  <a:close/>
                </a:path>
                <a:path w="3175" h="3175">
                  <a:moveTo>
                    <a:pt x="1879" y="1828"/>
                  </a:moveTo>
                  <a:lnTo>
                    <a:pt x="1739" y="1282"/>
                  </a:lnTo>
                  <a:lnTo>
                    <a:pt x="1409" y="914"/>
                  </a:lnTo>
                  <a:lnTo>
                    <a:pt x="1879" y="1828"/>
                  </a:lnTo>
                  <a:close/>
                </a:path>
                <a:path w="3175" h="3175">
                  <a:moveTo>
                    <a:pt x="2362" y="0"/>
                  </a:moveTo>
                  <a:lnTo>
                    <a:pt x="1397" y="330"/>
                  </a:lnTo>
                  <a:lnTo>
                    <a:pt x="2362" y="0"/>
                  </a:lnTo>
                  <a:close/>
                </a:path>
                <a:path w="3175" h="3175">
                  <a:moveTo>
                    <a:pt x="2641" y="1485"/>
                  </a:moveTo>
                  <a:lnTo>
                    <a:pt x="2590" y="1054"/>
                  </a:lnTo>
                  <a:lnTo>
                    <a:pt x="2362" y="774"/>
                  </a:lnTo>
                  <a:lnTo>
                    <a:pt x="2641" y="1485"/>
                  </a:lnTo>
                  <a:close/>
                </a:path>
              </a:pathLst>
            </a:custGeom>
            <a:solidFill>
              <a:srgbClr val="8822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/>
            <p:cNvSpPr/>
            <p:nvPr/>
          </p:nvSpPr>
          <p:spPr>
            <a:xfrm>
              <a:off x="1958378" y="2277706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50" y="1409"/>
                  </a:moveTo>
                  <a:lnTo>
                    <a:pt x="0" y="1041"/>
                  </a:lnTo>
                  <a:lnTo>
                    <a:pt x="50" y="1422"/>
                  </a:lnTo>
                  <a:close/>
                </a:path>
                <a:path w="15875" h="3810">
                  <a:moveTo>
                    <a:pt x="7962" y="3378"/>
                  </a:moveTo>
                  <a:lnTo>
                    <a:pt x="7810" y="3594"/>
                  </a:lnTo>
                  <a:lnTo>
                    <a:pt x="7962" y="3378"/>
                  </a:lnTo>
                  <a:close/>
                </a:path>
                <a:path w="15875" h="3810">
                  <a:moveTo>
                    <a:pt x="7975" y="3060"/>
                  </a:moveTo>
                  <a:lnTo>
                    <a:pt x="7543" y="3721"/>
                  </a:lnTo>
                  <a:lnTo>
                    <a:pt x="7848" y="3479"/>
                  </a:lnTo>
                  <a:lnTo>
                    <a:pt x="7975" y="3060"/>
                  </a:lnTo>
                  <a:close/>
                </a:path>
                <a:path w="15875" h="3810">
                  <a:moveTo>
                    <a:pt x="15633" y="596"/>
                  </a:moveTo>
                  <a:lnTo>
                    <a:pt x="15430" y="0"/>
                  </a:lnTo>
                  <a:lnTo>
                    <a:pt x="15481" y="406"/>
                  </a:lnTo>
                  <a:lnTo>
                    <a:pt x="15544" y="800"/>
                  </a:lnTo>
                  <a:lnTo>
                    <a:pt x="15582" y="1219"/>
                  </a:lnTo>
                  <a:lnTo>
                    <a:pt x="15633" y="596"/>
                  </a:lnTo>
                  <a:close/>
                </a:path>
              </a:pathLst>
            </a:custGeom>
            <a:solidFill>
              <a:srgbClr val="822F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/>
            <p:cNvSpPr/>
            <p:nvPr/>
          </p:nvSpPr>
          <p:spPr>
            <a:xfrm>
              <a:off x="1981633" y="229836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63"/>
                  </a:moveTo>
                  <a:lnTo>
                    <a:pt x="203" y="5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/>
            <p:cNvSpPr/>
            <p:nvPr/>
          </p:nvSpPr>
          <p:spPr>
            <a:xfrm>
              <a:off x="1966696" y="22791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8" y="368"/>
                  </a:moveTo>
                  <a:close/>
                </a:path>
                <a:path w="635" h="635">
                  <a:moveTo>
                    <a:pt x="63" y="50"/>
                  </a:moveTo>
                  <a:close/>
                </a:path>
                <a:path w="635" h="635">
                  <a:moveTo>
                    <a:pt x="88" y="0"/>
                  </a:moveTo>
                  <a:close/>
                </a:path>
              </a:pathLst>
            </a:custGeom>
            <a:solidFill>
              <a:srgbClr val="56AE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/>
            <p:cNvSpPr/>
            <p:nvPr/>
          </p:nvSpPr>
          <p:spPr>
            <a:xfrm>
              <a:off x="1910317" y="2260939"/>
              <a:ext cx="133985" cy="16510"/>
            </a:xfrm>
            <a:custGeom>
              <a:avLst/>
              <a:gdLst/>
              <a:ahLst/>
              <a:cxnLst/>
              <a:rect l="l" t="t" r="r" b="b"/>
              <a:pathLst>
                <a:path w="133985" h="16510">
                  <a:moveTo>
                    <a:pt x="113444" y="6540"/>
                  </a:moveTo>
                  <a:lnTo>
                    <a:pt x="108889" y="6540"/>
                  </a:lnTo>
                  <a:lnTo>
                    <a:pt x="110426" y="6680"/>
                  </a:lnTo>
                  <a:lnTo>
                    <a:pt x="112623" y="6832"/>
                  </a:lnTo>
                  <a:lnTo>
                    <a:pt x="117995" y="9436"/>
                  </a:lnTo>
                  <a:lnTo>
                    <a:pt x="119507" y="10058"/>
                  </a:lnTo>
                  <a:lnTo>
                    <a:pt x="121335" y="10998"/>
                  </a:lnTo>
                  <a:lnTo>
                    <a:pt x="124917" y="12598"/>
                  </a:lnTo>
                  <a:lnTo>
                    <a:pt x="126377" y="12852"/>
                  </a:lnTo>
                  <a:lnTo>
                    <a:pt x="129514" y="14185"/>
                  </a:lnTo>
                  <a:lnTo>
                    <a:pt x="131318" y="15201"/>
                  </a:lnTo>
                  <a:lnTo>
                    <a:pt x="133502" y="16128"/>
                  </a:lnTo>
                  <a:lnTo>
                    <a:pt x="130860" y="13842"/>
                  </a:lnTo>
                  <a:lnTo>
                    <a:pt x="127146" y="12445"/>
                  </a:lnTo>
                  <a:lnTo>
                    <a:pt x="121881" y="10274"/>
                  </a:lnTo>
                  <a:lnTo>
                    <a:pt x="120935" y="9842"/>
                  </a:lnTo>
                  <a:lnTo>
                    <a:pt x="118384" y="8762"/>
                  </a:lnTo>
                  <a:lnTo>
                    <a:pt x="114427" y="7035"/>
                  </a:lnTo>
                  <a:lnTo>
                    <a:pt x="113444" y="6540"/>
                  </a:lnTo>
                  <a:close/>
                </a:path>
                <a:path w="133985" h="16510">
                  <a:moveTo>
                    <a:pt x="50089" y="4610"/>
                  </a:moveTo>
                  <a:lnTo>
                    <a:pt x="44589" y="4610"/>
                  </a:lnTo>
                  <a:lnTo>
                    <a:pt x="45758" y="7962"/>
                  </a:lnTo>
                  <a:lnTo>
                    <a:pt x="47091" y="8483"/>
                  </a:lnTo>
                  <a:lnTo>
                    <a:pt x="47282" y="11391"/>
                  </a:lnTo>
                  <a:lnTo>
                    <a:pt x="50622" y="12026"/>
                  </a:lnTo>
                  <a:lnTo>
                    <a:pt x="53276" y="13779"/>
                  </a:lnTo>
                  <a:lnTo>
                    <a:pt x="55968" y="13677"/>
                  </a:lnTo>
                  <a:lnTo>
                    <a:pt x="57073" y="13284"/>
                  </a:lnTo>
                  <a:lnTo>
                    <a:pt x="57073" y="13131"/>
                  </a:lnTo>
                  <a:lnTo>
                    <a:pt x="58027" y="12598"/>
                  </a:lnTo>
                  <a:lnTo>
                    <a:pt x="55575" y="12598"/>
                  </a:lnTo>
                  <a:lnTo>
                    <a:pt x="52654" y="10299"/>
                  </a:lnTo>
                  <a:lnTo>
                    <a:pt x="51015" y="10134"/>
                  </a:lnTo>
                  <a:lnTo>
                    <a:pt x="49441" y="9867"/>
                  </a:lnTo>
                  <a:lnTo>
                    <a:pt x="50774" y="9842"/>
                  </a:lnTo>
                  <a:lnTo>
                    <a:pt x="50647" y="6108"/>
                  </a:lnTo>
                  <a:lnTo>
                    <a:pt x="50177" y="5803"/>
                  </a:lnTo>
                  <a:lnTo>
                    <a:pt x="50089" y="4610"/>
                  </a:lnTo>
                  <a:close/>
                </a:path>
                <a:path w="133985" h="16510">
                  <a:moveTo>
                    <a:pt x="357" y="13542"/>
                  </a:moveTo>
                  <a:lnTo>
                    <a:pt x="0" y="13677"/>
                  </a:lnTo>
                  <a:lnTo>
                    <a:pt x="357" y="13542"/>
                  </a:lnTo>
                  <a:close/>
                </a:path>
                <a:path w="133985" h="16510">
                  <a:moveTo>
                    <a:pt x="817" y="13367"/>
                  </a:moveTo>
                  <a:lnTo>
                    <a:pt x="357" y="13542"/>
                  </a:lnTo>
                  <a:lnTo>
                    <a:pt x="584" y="13512"/>
                  </a:lnTo>
                  <a:lnTo>
                    <a:pt x="817" y="13367"/>
                  </a:lnTo>
                  <a:close/>
                </a:path>
                <a:path w="133985" h="16510">
                  <a:moveTo>
                    <a:pt x="32727" y="0"/>
                  </a:moveTo>
                  <a:lnTo>
                    <a:pt x="28257" y="1460"/>
                  </a:lnTo>
                  <a:lnTo>
                    <a:pt x="24828" y="2438"/>
                  </a:lnTo>
                  <a:lnTo>
                    <a:pt x="17803" y="4952"/>
                  </a:lnTo>
                  <a:lnTo>
                    <a:pt x="5702" y="10337"/>
                  </a:lnTo>
                  <a:lnTo>
                    <a:pt x="817" y="13367"/>
                  </a:lnTo>
                  <a:lnTo>
                    <a:pt x="10077" y="9842"/>
                  </a:lnTo>
                  <a:lnTo>
                    <a:pt x="12811" y="8762"/>
                  </a:lnTo>
                  <a:lnTo>
                    <a:pt x="17348" y="6756"/>
                  </a:lnTo>
                  <a:lnTo>
                    <a:pt x="19685" y="5791"/>
                  </a:lnTo>
                  <a:lnTo>
                    <a:pt x="20459" y="5422"/>
                  </a:lnTo>
                  <a:lnTo>
                    <a:pt x="22174" y="5118"/>
                  </a:lnTo>
                  <a:lnTo>
                    <a:pt x="24777" y="4381"/>
                  </a:lnTo>
                  <a:lnTo>
                    <a:pt x="26263" y="3657"/>
                  </a:lnTo>
                  <a:lnTo>
                    <a:pt x="27673" y="3657"/>
                  </a:lnTo>
                  <a:lnTo>
                    <a:pt x="31623" y="3352"/>
                  </a:lnTo>
                  <a:lnTo>
                    <a:pt x="32842" y="2984"/>
                  </a:lnTo>
                  <a:lnTo>
                    <a:pt x="49969" y="2984"/>
                  </a:lnTo>
                  <a:lnTo>
                    <a:pt x="49885" y="1841"/>
                  </a:lnTo>
                  <a:lnTo>
                    <a:pt x="39458" y="1828"/>
                  </a:lnTo>
                  <a:lnTo>
                    <a:pt x="36410" y="673"/>
                  </a:lnTo>
                  <a:lnTo>
                    <a:pt x="32727" y="0"/>
                  </a:lnTo>
                  <a:close/>
                </a:path>
                <a:path w="133985" h="16510">
                  <a:moveTo>
                    <a:pt x="68357" y="11544"/>
                  </a:moveTo>
                  <a:lnTo>
                    <a:pt x="61760" y="11544"/>
                  </a:lnTo>
                  <a:lnTo>
                    <a:pt x="65976" y="11607"/>
                  </a:lnTo>
                  <a:lnTo>
                    <a:pt x="68364" y="12331"/>
                  </a:lnTo>
                  <a:lnTo>
                    <a:pt x="69392" y="12725"/>
                  </a:lnTo>
                  <a:lnTo>
                    <a:pt x="70700" y="12725"/>
                  </a:lnTo>
                  <a:lnTo>
                    <a:pt x="72250" y="12471"/>
                  </a:lnTo>
                  <a:lnTo>
                    <a:pt x="71475" y="12445"/>
                  </a:lnTo>
                  <a:lnTo>
                    <a:pt x="74206" y="12445"/>
                  </a:lnTo>
                  <a:lnTo>
                    <a:pt x="74752" y="12153"/>
                  </a:lnTo>
                  <a:lnTo>
                    <a:pt x="75797" y="11772"/>
                  </a:lnTo>
                  <a:lnTo>
                    <a:pt x="68986" y="11772"/>
                  </a:lnTo>
                  <a:lnTo>
                    <a:pt x="68535" y="11595"/>
                  </a:lnTo>
                  <a:lnTo>
                    <a:pt x="68357" y="11544"/>
                  </a:lnTo>
                  <a:close/>
                </a:path>
                <a:path w="133985" h="16510">
                  <a:moveTo>
                    <a:pt x="62661" y="10769"/>
                  </a:moveTo>
                  <a:lnTo>
                    <a:pt x="61417" y="10769"/>
                  </a:lnTo>
                  <a:lnTo>
                    <a:pt x="59613" y="10883"/>
                  </a:lnTo>
                  <a:lnTo>
                    <a:pt x="58877" y="11201"/>
                  </a:lnTo>
                  <a:lnTo>
                    <a:pt x="57251" y="11823"/>
                  </a:lnTo>
                  <a:lnTo>
                    <a:pt x="56654" y="12534"/>
                  </a:lnTo>
                  <a:lnTo>
                    <a:pt x="58027" y="12598"/>
                  </a:lnTo>
                  <a:lnTo>
                    <a:pt x="58921" y="12153"/>
                  </a:lnTo>
                  <a:lnTo>
                    <a:pt x="59524" y="11912"/>
                  </a:lnTo>
                  <a:lnTo>
                    <a:pt x="60540" y="11607"/>
                  </a:lnTo>
                  <a:lnTo>
                    <a:pt x="61175" y="11595"/>
                  </a:lnTo>
                  <a:lnTo>
                    <a:pt x="61760" y="11544"/>
                  </a:lnTo>
                  <a:lnTo>
                    <a:pt x="68357" y="11544"/>
                  </a:lnTo>
                  <a:lnTo>
                    <a:pt x="68072" y="11442"/>
                  </a:lnTo>
                  <a:lnTo>
                    <a:pt x="65519" y="10985"/>
                  </a:lnTo>
                  <a:lnTo>
                    <a:pt x="64465" y="10947"/>
                  </a:lnTo>
                  <a:lnTo>
                    <a:pt x="63550" y="10883"/>
                  </a:lnTo>
                  <a:lnTo>
                    <a:pt x="62661" y="10769"/>
                  </a:lnTo>
                  <a:close/>
                </a:path>
                <a:path w="133985" h="16510">
                  <a:moveTo>
                    <a:pt x="74206" y="12445"/>
                  </a:moveTo>
                  <a:lnTo>
                    <a:pt x="72974" y="12445"/>
                  </a:lnTo>
                  <a:lnTo>
                    <a:pt x="74041" y="12534"/>
                  </a:lnTo>
                  <a:lnTo>
                    <a:pt x="74206" y="12445"/>
                  </a:lnTo>
                  <a:close/>
                </a:path>
                <a:path w="133985" h="16510">
                  <a:moveTo>
                    <a:pt x="74041" y="9842"/>
                  </a:moveTo>
                  <a:lnTo>
                    <a:pt x="71005" y="10998"/>
                  </a:lnTo>
                  <a:lnTo>
                    <a:pt x="69329" y="11709"/>
                  </a:lnTo>
                  <a:lnTo>
                    <a:pt x="68986" y="11772"/>
                  </a:lnTo>
                  <a:lnTo>
                    <a:pt x="75797" y="11772"/>
                  </a:lnTo>
                  <a:lnTo>
                    <a:pt x="76250" y="11607"/>
                  </a:lnTo>
                  <a:lnTo>
                    <a:pt x="77673" y="10134"/>
                  </a:lnTo>
                  <a:lnTo>
                    <a:pt x="80714" y="10134"/>
                  </a:lnTo>
                  <a:lnTo>
                    <a:pt x="80810" y="9944"/>
                  </a:lnTo>
                  <a:lnTo>
                    <a:pt x="74752" y="9944"/>
                  </a:lnTo>
                  <a:lnTo>
                    <a:pt x="74041" y="9842"/>
                  </a:lnTo>
                  <a:close/>
                </a:path>
                <a:path w="133985" h="16510">
                  <a:moveTo>
                    <a:pt x="80714" y="10134"/>
                  </a:moveTo>
                  <a:lnTo>
                    <a:pt x="77673" y="10134"/>
                  </a:lnTo>
                  <a:lnTo>
                    <a:pt x="80518" y="10528"/>
                  </a:lnTo>
                  <a:lnTo>
                    <a:pt x="80714" y="10134"/>
                  </a:lnTo>
                  <a:close/>
                </a:path>
                <a:path w="133985" h="16510">
                  <a:moveTo>
                    <a:pt x="77558" y="838"/>
                  </a:moveTo>
                  <a:lnTo>
                    <a:pt x="78536" y="7581"/>
                  </a:lnTo>
                  <a:lnTo>
                    <a:pt x="77088" y="8801"/>
                  </a:lnTo>
                  <a:lnTo>
                    <a:pt x="75920" y="9664"/>
                  </a:lnTo>
                  <a:lnTo>
                    <a:pt x="74752" y="9944"/>
                  </a:lnTo>
                  <a:lnTo>
                    <a:pt x="80810" y="9944"/>
                  </a:lnTo>
                  <a:lnTo>
                    <a:pt x="81749" y="8064"/>
                  </a:lnTo>
                  <a:lnTo>
                    <a:pt x="83007" y="3936"/>
                  </a:lnTo>
                  <a:lnTo>
                    <a:pt x="88714" y="3936"/>
                  </a:lnTo>
                  <a:lnTo>
                    <a:pt x="88595" y="3721"/>
                  </a:lnTo>
                  <a:lnTo>
                    <a:pt x="104838" y="3721"/>
                  </a:lnTo>
                  <a:lnTo>
                    <a:pt x="104609" y="3657"/>
                  </a:lnTo>
                  <a:lnTo>
                    <a:pt x="100863" y="3047"/>
                  </a:lnTo>
                  <a:lnTo>
                    <a:pt x="77558" y="838"/>
                  </a:lnTo>
                  <a:close/>
                </a:path>
                <a:path w="133985" h="16510">
                  <a:moveTo>
                    <a:pt x="109282" y="4952"/>
                  </a:moveTo>
                  <a:lnTo>
                    <a:pt x="102057" y="4952"/>
                  </a:lnTo>
                  <a:lnTo>
                    <a:pt x="103339" y="5232"/>
                  </a:lnTo>
                  <a:lnTo>
                    <a:pt x="104978" y="5918"/>
                  </a:lnTo>
                  <a:lnTo>
                    <a:pt x="106565" y="6616"/>
                  </a:lnTo>
                  <a:lnTo>
                    <a:pt x="111518" y="8483"/>
                  </a:lnTo>
                  <a:lnTo>
                    <a:pt x="108889" y="6540"/>
                  </a:lnTo>
                  <a:lnTo>
                    <a:pt x="113444" y="6540"/>
                  </a:lnTo>
                  <a:lnTo>
                    <a:pt x="112839" y="6235"/>
                  </a:lnTo>
                  <a:lnTo>
                    <a:pt x="111252" y="5499"/>
                  </a:lnTo>
                  <a:lnTo>
                    <a:pt x="109282" y="4952"/>
                  </a:lnTo>
                  <a:close/>
                </a:path>
                <a:path w="133985" h="16510">
                  <a:moveTo>
                    <a:pt x="50054" y="4127"/>
                  </a:moveTo>
                  <a:lnTo>
                    <a:pt x="39941" y="4127"/>
                  </a:lnTo>
                  <a:lnTo>
                    <a:pt x="39941" y="4635"/>
                  </a:lnTo>
                  <a:lnTo>
                    <a:pt x="42545" y="5803"/>
                  </a:lnTo>
                  <a:lnTo>
                    <a:pt x="44589" y="4610"/>
                  </a:lnTo>
                  <a:lnTo>
                    <a:pt x="50089" y="4610"/>
                  </a:lnTo>
                  <a:lnTo>
                    <a:pt x="50054" y="4127"/>
                  </a:lnTo>
                  <a:close/>
                </a:path>
                <a:path w="133985" h="16510">
                  <a:moveTo>
                    <a:pt x="86461" y="3936"/>
                  </a:moveTo>
                  <a:lnTo>
                    <a:pt x="83007" y="3936"/>
                  </a:lnTo>
                  <a:lnTo>
                    <a:pt x="83337" y="5422"/>
                  </a:lnTo>
                  <a:lnTo>
                    <a:pt x="85750" y="4952"/>
                  </a:lnTo>
                  <a:lnTo>
                    <a:pt x="86461" y="3936"/>
                  </a:lnTo>
                  <a:close/>
                </a:path>
                <a:path w="133985" h="16510">
                  <a:moveTo>
                    <a:pt x="104838" y="3721"/>
                  </a:moveTo>
                  <a:lnTo>
                    <a:pt x="88595" y="3721"/>
                  </a:lnTo>
                  <a:lnTo>
                    <a:pt x="89293" y="3936"/>
                  </a:lnTo>
                  <a:lnTo>
                    <a:pt x="91071" y="4127"/>
                  </a:lnTo>
                  <a:lnTo>
                    <a:pt x="96126" y="4317"/>
                  </a:lnTo>
                  <a:lnTo>
                    <a:pt x="97045" y="4635"/>
                  </a:lnTo>
                  <a:lnTo>
                    <a:pt x="97891" y="4902"/>
                  </a:lnTo>
                  <a:lnTo>
                    <a:pt x="99021" y="5156"/>
                  </a:lnTo>
                  <a:lnTo>
                    <a:pt x="100558" y="5067"/>
                  </a:lnTo>
                  <a:lnTo>
                    <a:pt x="102057" y="4952"/>
                  </a:lnTo>
                  <a:lnTo>
                    <a:pt x="109282" y="4952"/>
                  </a:lnTo>
                  <a:lnTo>
                    <a:pt x="104838" y="3721"/>
                  </a:lnTo>
                  <a:close/>
                </a:path>
                <a:path w="133985" h="16510">
                  <a:moveTo>
                    <a:pt x="49969" y="2984"/>
                  </a:moveTo>
                  <a:lnTo>
                    <a:pt x="32842" y="2984"/>
                  </a:lnTo>
                  <a:lnTo>
                    <a:pt x="28321" y="5118"/>
                  </a:lnTo>
                  <a:lnTo>
                    <a:pt x="32499" y="4203"/>
                  </a:lnTo>
                  <a:lnTo>
                    <a:pt x="36614" y="3238"/>
                  </a:lnTo>
                  <a:lnTo>
                    <a:pt x="49988" y="3238"/>
                  </a:lnTo>
                  <a:lnTo>
                    <a:pt x="49969" y="2984"/>
                  </a:lnTo>
                  <a:close/>
                </a:path>
                <a:path w="133985" h="16510">
                  <a:moveTo>
                    <a:pt x="49988" y="3238"/>
                  </a:moveTo>
                  <a:lnTo>
                    <a:pt x="36614" y="3238"/>
                  </a:lnTo>
                  <a:lnTo>
                    <a:pt x="35699" y="4203"/>
                  </a:lnTo>
                  <a:lnTo>
                    <a:pt x="35293" y="5118"/>
                  </a:lnTo>
                  <a:lnTo>
                    <a:pt x="37757" y="4610"/>
                  </a:lnTo>
                  <a:lnTo>
                    <a:pt x="39941" y="4127"/>
                  </a:lnTo>
                  <a:lnTo>
                    <a:pt x="50054" y="4127"/>
                  </a:lnTo>
                  <a:lnTo>
                    <a:pt x="49988" y="3238"/>
                  </a:lnTo>
                  <a:close/>
                </a:path>
                <a:path w="133985" h="16510">
                  <a:moveTo>
                    <a:pt x="88714" y="3936"/>
                  </a:moveTo>
                  <a:lnTo>
                    <a:pt x="86461" y="3936"/>
                  </a:lnTo>
                  <a:lnTo>
                    <a:pt x="88925" y="4317"/>
                  </a:lnTo>
                  <a:lnTo>
                    <a:pt x="88714" y="3936"/>
                  </a:lnTo>
                  <a:close/>
                </a:path>
                <a:path w="133985" h="16510">
                  <a:moveTo>
                    <a:pt x="44970" y="1320"/>
                  </a:moveTo>
                  <a:lnTo>
                    <a:pt x="39458" y="1828"/>
                  </a:lnTo>
                  <a:lnTo>
                    <a:pt x="49765" y="1828"/>
                  </a:lnTo>
                  <a:lnTo>
                    <a:pt x="44970" y="132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/>
            <p:cNvSpPr/>
            <p:nvPr/>
          </p:nvSpPr>
          <p:spPr>
            <a:xfrm>
              <a:off x="1910317" y="2260939"/>
              <a:ext cx="133985" cy="16510"/>
            </a:xfrm>
            <a:custGeom>
              <a:avLst/>
              <a:gdLst/>
              <a:ahLst/>
              <a:cxnLst/>
              <a:rect l="l" t="t" r="r" b="b"/>
              <a:pathLst>
                <a:path w="133985" h="16510">
                  <a:moveTo>
                    <a:pt x="55968" y="13677"/>
                  </a:moveTo>
                  <a:lnTo>
                    <a:pt x="53276" y="13779"/>
                  </a:lnTo>
                  <a:lnTo>
                    <a:pt x="50622" y="12026"/>
                  </a:lnTo>
                  <a:lnTo>
                    <a:pt x="47282" y="11391"/>
                  </a:lnTo>
                  <a:lnTo>
                    <a:pt x="47091" y="8483"/>
                  </a:lnTo>
                  <a:lnTo>
                    <a:pt x="45758" y="7962"/>
                  </a:lnTo>
                  <a:lnTo>
                    <a:pt x="44589" y="4610"/>
                  </a:lnTo>
                  <a:lnTo>
                    <a:pt x="42545" y="5803"/>
                  </a:lnTo>
                  <a:lnTo>
                    <a:pt x="39941" y="4635"/>
                  </a:lnTo>
                  <a:lnTo>
                    <a:pt x="39941" y="4127"/>
                  </a:lnTo>
                  <a:lnTo>
                    <a:pt x="37642" y="4635"/>
                  </a:lnTo>
                  <a:lnTo>
                    <a:pt x="35293" y="5118"/>
                  </a:lnTo>
                  <a:lnTo>
                    <a:pt x="35699" y="4203"/>
                  </a:lnTo>
                  <a:lnTo>
                    <a:pt x="36614" y="3238"/>
                  </a:lnTo>
                  <a:lnTo>
                    <a:pt x="32499" y="4203"/>
                  </a:lnTo>
                  <a:lnTo>
                    <a:pt x="28321" y="5118"/>
                  </a:lnTo>
                  <a:lnTo>
                    <a:pt x="32842" y="2984"/>
                  </a:lnTo>
                  <a:lnTo>
                    <a:pt x="31623" y="3352"/>
                  </a:lnTo>
                  <a:lnTo>
                    <a:pt x="27673" y="3657"/>
                  </a:lnTo>
                  <a:lnTo>
                    <a:pt x="26263" y="3657"/>
                  </a:lnTo>
                  <a:lnTo>
                    <a:pt x="24777" y="4381"/>
                  </a:lnTo>
                  <a:lnTo>
                    <a:pt x="23190" y="4825"/>
                  </a:lnTo>
                  <a:lnTo>
                    <a:pt x="22174" y="5118"/>
                  </a:lnTo>
                  <a:lnTo>
                    <a:pt x="20459" y="5422"/>
                  </a:lnTo>
                  <a:lnTo>
                    <a:pt x="19685" y="5791"/>
                  </a:lnTo>
                  <a:lnTo>
                    <a:pt x="17348" y="6756"/>
                  </a:lnTo>
                  <a:lnTo>
                    <a:pt x="12725" y="8801"/>
                  </a:lnTo>
                  <a:lnTo>
                    <a:pt x="8978" y="10274"/>
                  </a:lnTo>
                  <a:lnTo>
                    <a:pt x="3962" y="12166"/>
                  </a:lnTo>
                  <a:lnTo>
                    <a:pt x="0" y="13677"/>
                  </a:lnTo>
                  <a:lnTo>
                    <a:pt x="292" y="13550"/>
                  </a:lnTo>
                  <a:lnTo>
                    <a:pt x="584" y="13512"/>
                  </a:lnTo>
                  <a:lnTo>
                    <a:pt x="5702" y="10337"/>
                  </a:lnTo>
                  <a:lnTo>
                    <a:pt x="12077" y="7480"/>
                  </a:lnTo>
                  <a:lnTo>
                    <a:pt x="18034" y="4851"/>
                  </a:lnTo>
                  <a:lnTo>
                    <a:pt x="24828" y="2438"/>
                  </a:lnTo>
                  <a:lnTo>
                    <a:pt x="28257" y="1460"/>
                  </a:lnTo>
                  <a:lnTo>
                    <a:pt x="32727" y="0"/>
                  </a:lnTo>
                  <a:lnTo>
                    <a:pt x="36410" y="673"/>
                  </a:lnTo>
                  <a:lnTo>
                    <a:pt x="38481" y="1460"/>
                  </a:lnTo>
                  <a:lnTo>
                    <a:pt x="39458" y="1828"/>
                  </a:lnTo>
                  <a:lnTo>
                    <a:pt x="44970" y="1320"/>
                  </a:lnTo>
                  <a:lnTo>
                    <a:pt x="47459" y="1587"/>
                  </a:lnTo>
                  <a:lnTo>
                    <a:pt x="49885" y="1841"/>
                  </a:lnTo>
                  <a:lnTo>
                    <a:pt x="50177" y="5803"/>
                  </a:lnTo>
                  <a:lnTo>
                    <a:pt x="50647" y="6108"/>
                  </a:lnTo>
                  <a:lnTo>
                    <a:pt x="50774" y="9842"/>
                  </a:lnTo>
                  <a:lnTo>
                    <a:pt x="49441" y="9867"/>
                  </a:lnTo>
                  <a:lnTo>
                    <a:pt x="51015" y="10134"/>
                  </a:lnTo>
                  <a:lnTo>
                    <a:pt x="52654" y="10299"/>
                  </a:lnTo>
                  <a:lnTo>
                    <a:pt x="55575" y="12598"/>
                  </a:lnTo>
                  <a:lnTo>
                    <a:pt x="56565" y="12598"/>
                  </a:lnTo>
                  <a:lnTo>
                    <a:pt x="57251" y="11823"/>
                  </a:lnTo>
                  <a:lnTo>
                    <a:pt x="58051" y="11506"/>
                  </a:lnTo>
                  <a:lnTo>
                    <a:pt x="58877" y="11201"/>
                  </a:lnTo>
                  <a:lnTo>
                    <a:pt x="59613" y="10883"/>
                  </a:lnTo>
                  <a:lnTo>
                    <a:pt x="60477" y="10833"/>
                  </a:lnTo>
                  <a:lnTo>
                    <a:pt x="61417" y="10769"/>
                  </a:lnTo>
                  <a:lnTo>
                    <a:pt x="62661" y="10769"/>
                  </a:lnTo>
                  <a:lnTo>
                    <a:pt x="63550" y="10883"/>
                  </a:lnTo>
                  <a:lnTo>
                    <a:pt x="64465" y="10947"/>
                  </a:lnTo>
                  <a:lnTo>
                    <a:pt x="65519" y="10985"/>
                  </a:lnTo>
                  <a:lnTo>
                    <a:pt x="66789" y="11201"/>
                  </a:lnTo>
                  <a:lnTo>
                    <a:pt x="68072" y="11442"/>
                  </a:lnTo>
                  <a:lnTo>
                    <a:pt x="68224" y="11506"/>
                  </a:lnTo>
                  <a:lnTo>
                    <a:pt x="68580" y="11607"/>
                  </a:lnTo>
                  <a:lnTo>
                    <a:pt x="68986" y="11772"/>
                  </a:lnTo>
                  <a:lnTo>
                    <a:pt x="69329" y="11709"/>
                  </a:lnTo>
                  <a:lnTo>
                    <a:pt x="71005" y="10998"/>
                  </a:lnTo>
                  <a:lnTo>
                    <a:pt x="74041" y="9842"/>
                  </a:lnTo>
                  <a:lnTo>
                    <a:pt x="74752" y="9944"/>
                  </a:lnTo>
                  <a:lnTo>
                    <a:pt x="75920" y="9664"/>
                  </a:lnTo>
                  <a:lnTo>
                    <a:pt x="76555" y="9194"/>
                  </a:lnTo>
                  <a:lnTo>
                    <a:pt x="77139" y="8762"/>
                  </a:lnTo>
                  <a:lnTo>
                    <a:pt x="78536" y="7581"/>
                  </a:lnTo>
                  <a:lnTo>
                    <a:pt x="77558" y="838"/>
                  </a:lnTo>
                  <a:lnTo>
                    <a:pt x="84594" y="1536"/>
                  </a:lnTo>
                  <a:lnTo>
                    <a:pt x="91567" y="2209"/>
                  </a:lnTo>
                  <a:lnTo>
                    <a:pt x="100863" y="3047"/>
                  </a:lnTo>
                  <a:lnTo>
                    <a:pt x="102730" y="3352"/>
                  </a:lnTo>
                  <a:lnTo>
                    <a:pt x="104609" y="3657"/>
                  </a:lnTo>
                  <a:lnTo>
                    <a:pt x="111252" y="5499"/>
                  </a:lnTo>
                  <a:lnTo>
                    <a:pt x="112839" y="6235"/>
                  </a:lnTo>
                  <a:lnTo>
                    <a:pt x="114427" y="7035"/>
                  </a:lnTo>
                  <a:lnTo>
                    <a:pt x="119024" y="9042"/>
                  </a:lnTo>
                  <a:lnTo>
                    <a:pt x="121056" y="9893"/>
                  </a:lnTo>
                  <a:lnTo>
                    <a:pt x="121881" y="10274"/>
                  </a:lnTo>
                  <a:lnTo>
                    <a:pt x="125056" y="11607"/>
                  </a:lnTo>
                  <a:lnTo>
                    <a:pt x="127368" y="12534"/>
                  </a:lnTo>
                  <a:lnTo>
                    <a:pt x="130860" y="13842"/>
                  </a:lnTo>
                  <a:lnTo>
                    <a:pt x="133502" y="16128"/>
                  </a:lnTo>
                  <a:lnTo>
                    <a:pt x="131318" y="15201"/>
                  </a:lnTo>
                  <a:lnTo>
                    <a:pt x="129514" y="14185"/>
                  </a:lnTo>
                  <a:lnTo>
                    <a:pt x="127812" y="13449"/>
                  </a:lnTo>
                  <a:lnTo>
                    <a:pt x="126377" y="12852"/>
                  </a:lnTo>
                  <a:lnTo>
                    <a:pt x="124917" y="12598"/>
                  </a:lnTo>
                  <a:lnTo>
                    <a:pt x="123786" y="12077"/>
                  </a:lnTo>
                  <a:lnTo>
                    <a:pt x="121335" y="10998"/>
                  </a:lnTo>
                  <a:lnTo>
                    <a:pt x="119507" y="10058"/>
                  </a:lnTo>
                  <a:lnTo>
                    <a:pt x="117995" y="9436"/>
                  </a:lnTo>
                  <a:lnTo>
                    <a:pt x="112585" y="6946"/>
                  </a:lnTo>
                  <a:lnTo>
                    <a:pt x="110426" y="6680"/>
                  </a:lnTo>
                  <a:lnTo>
                    <a:pt x="108889" y="6540"/>
                  </a:lnTo>
                  <a:lnTo>
                    <a:pt x="111518" y="8483"/>
                  </a:lnTo>
                  <a:lnTo>
                    <a:pt x="106565" y="6616"/>
                  </a:lnTo>
                  <a:lnTo>
                    <a:pt x="104978" y="5918"/>
                  </a:lnTo>
                  <a:lnTo>
                    <a:pt x="103339" y="5232"/>
                  </a:lnTo>
                  <a:lnTo>
                    <a:pt x="102057" y="4952"/>
                  </a:lnTo>
                  <a:lnTo>
                    <a:pt x="100558" y="5067"/>
                  </a:lnTo>
                  <a:lnTo>
                    <a:pt x="99021" y="5156"/>
                  </a:lnTo>
                  <a:lnTo>
                    <a:pt x="97891" y="4902"/>
                  </a:lnTo>
                  <a:lnTo>
                    <a:pt x="96964" y="4610"/>
                  </a:lnTo>
                  <a:lnTo>
                    <a:pt x="96126" y="4317"/>
                  </a:lnTo>
                  <a:lnTo>
                    <a:pt x="91071" y="4127"/>
                  </a:lnTo>
                  <a:lnTo>
                    <a:pt x="90182" y="4038"/>
                  </a:lnTo>
                  <a:lnTo>
                    <a:pt x="89293" y="3936"/>
                  </a:lnTo>
                  <a:lnTo>
                    <a:pt x="88595" y="3721"/>
                  </a:lnTo>
                  <a:lnTo>
                    <a:pt x="88925" y="4317"/>
                  </a:lnTo>
                  <a:lnTo>
                    <a:pt x="86461" y="3936"/>
                  </a:lnTo>
                  <a:lnTo>
                    <a:pt x="85750" y="4952"/>
                  </a:lnTo>
                  <a:lnTo>
                    <a:pt x="83337" y="5422"/>
                  </a:lnTo>
                  <a:lnTo>
                    <a:pt x="83172" y="4660"/>
                  </a:lnTo>
                  <a:lnTo>
                    <a:pt x="83007" y="3936"/>
                  </a:lnTo>
                  <a:lnTo>
                    <a:pt x="81749" y="8064"/>
                  </a:lnTo>
                  <a:lnTo>
                    <a:pt x="81127" y="9334"/>
                  </a:lnTo>
                  <a:lnTo>
                    <a:pt x="80518" y="10528"/>
                  </a:lnTo>
                  <a:lnTo>
                    <a:pt x="77673" y="10134"/>
                  </a:lnTo>
                  <a:lnTo>
                    <a:pt x="76962" y="10883"/>
                  </a:lnTo>
                  <a:lnTo>
                    <a:pt x="76250" y="11607"/>
                  </a:lnTo>
                  <a:lnTo>
                    <a:pt x="74752" y="12153"/>
                  </a:lnTo>
                  <a:lnTo>
                    <a:pt x="74409" y="12331"/>
                  </a:lnTo>
                  <a:lnTo>
                    <a:pt x="74041" y="12534"/>
                  </a:lnTo>
                  <a:lnTo>
                    <a:pt x="72974" y="12445"/>
                  </a:lnTo>
                  <a:lnTo>
                    <a:pt x="72351" y="12445"/>
                  </a:lnTo>
                  <a:lnTo>
                    <a:pt x="71475" y="12445"/>
                  </a:lnTo>
                  <a:lnTo>
                    <a:pt x="72250" y="12471"/>
                  </a:lnTo>
                  <a:lnTo>
                    <a:pt x="70700" y="12725"/>
                  </a:lnTo>
                  <a:lnTo>
                    <a:pt x="69392" y="12725"/>
                  </a:lnTo>
                  <a:lnTo>
                    <a:pt x="68910" y="12534"/>
                  </a:lnTo>
                  <a:lnTo>
                    <a:pt x="68364" y="12331"/>
                  </a:lnTo>
                  <a:lnTo>
                    <a:pt x="67310" y="12001"/>
                  </a:lnTo>
                  <a:lnTo>
                    <a:pt x="66763" y="11849"/>
                  </a:lnTo>
                  <a:lnTo>
                    <a:pt x="65976" y="11607"/>
                  </a:lnTo>
                  <a:lnTo>
                    <a:pt x="61760" y="11544"/>
                  </a:lnTo>
                  <a:lnTo>
                    <a:pt x="61175" y="11595"/>
                  </a:lnTo>
                  <a:lnTo>
                    <a:pt x="60540" y="11607"/>
                  </a:lnTo>
                  <a:lnTo>
                    <a:pt x="59524" y="11912"/>
                  </a:lnTo>
                  <a:lnTo>
                    <a:pt x="58889" y="12166"/>
                  </a:lnTo>
                  <a:lnTo>
                    <a:pt x="58254" y="12471"/>
                  </a:lnTo>
                  <a:lnTo>
                    <a:pt x="57073" y="13131"/>
                  </a:lnTo>
                  <a:lnTo>
                    <a:pt x="57073" y="132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/>
            <p:cNvSpPr/>
            <p:nvPr/>
          </p:nvSpPr>
          <p:spPr>
            <a:xfrm>
              <a:off x="1966152" y="227379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419" y="0"/>
                  </a:moveTo>
                  <a:lnTo>
                    <a:pt x="126" y="215"/>
                  </a:lnTo>
                  <a:lnTo>
                    <a:pt x="0" y="1231"/>
                  </a:lnTo>
                  <a:lnTo>
                    <a:pt x="25" y="102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/>
            <p:cNvSpPr/>
            <p:nvPr/>
          </p:nvSpPr>
          <p:spPr>
            <a:xfrm>
              <a:off x="1981030" y="22736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7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/>
            <p:cNvSpPr/>
            <p:nvPr/>
          </p:nvSpPr>
          <p:spPr>
            <a:xfrm>
              <a:off x="1957698" y="239509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9664" y="0"/>
                  </a:moveTo>
                  <a:lnTo>
                    <a:pt x="7543" y="2501"/>
                  </a:lnTo>
                  <a:lnTo>
                    <a:pt x="1155" y="12992"/>
                  </a:lnTo>
                  <a:lnTo>
                    <a:pt x="0" y="15430"/>
                  </a:lnTo>
                  <a:lnTo>
                    <a:pt x="2019" y="15493"/>
                  </a:lnTo>
                  <a:lnTo>
                    <a:pt x="4914" y="10350"/>
                  </a:lnTo>
                  <a:lnTo>
                    <a:pt x="7721" y="5435"/>
                  </a:lnTo>
                  <a:lnTo>
                    <a:pt x="11696" y="76"/>
                  </a:lnTo>
                  <a:lnTo>
                    <a:pt x="9664" y="0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/>
            <p:cNvSpPr/>
            <p:nvPr/>
          </p:nvSpPr>
          <p:spPr>
            <a:xfrm>
              <a:off x="1957698" y="239509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6324" y="7899"/>
                  </a:moveTo>
                  <a:lnTo>
                    <a:pt x="4914" y="10350"/>
                  </a:lnTo>
                  <a:lnTo>
                    <a:pt x="2019" y="15493"/>
                  </a:lnTo>
                  <a:lnTo>
                    <a:pt x="0" y="15430"/>
                  </a:lnTo>
                  <a:lnTo>
                    <a:pt x="1155" y="12992"/>
                  </a:lnTo>
                  <a:lnTo>
                    <a:pt x="4343" y="7734"/>
                  </a:lnTo>
                  <a:lnTo>
                    <a:pt x="7543" y="2501"/>
                  </a:lnTo>
                  <a:lnTo>
                    <a:pt x="9664" y="0"/>
                  </a:lnTo>
                  <a:lnTo>
                    <a:pt x="11696" y="76"/>
                  </a:lnTo>
                  <a:lnTo>
                    <a:pt x="7721" y="5435"/>
                  </a:lnTo>
                  <a:lnTo>
                    <a:pt x="6324" y="78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/>
            <p:cNvSpPr/>
            <p:nvPr/>
          </p:nvSpPr>
          <p:spPr>
            <a:xfrm>
              <a:off x="2008935" y="2324685"/>
              <a:ext cx="6985" cy="15875"/>
            </a:xfrm>
            <a:custGeom>
              <a:avLst/>
              <a:gdLst/>
              <a:ahLst/>
              <a:cxnLst/>
              <a:rect l="l" t="t" r="r" b="b"/>
              <a:pathLst>
                <a:path w="6985" h="15875">
                  <a:moveTo>
                    <a:pt x="6451" y="15824"/>
                  </a:moveTo>
                  <a:lnTo>
                    <a:pt x="5308" y="10553"/>
                  </a:lnTo>
                  <a:lnTo>
                    <a:pt x="2641" y="49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/>
            <p:cNvSpPr/>
            <p:nvPr/>
          </p:nvSpPr>
          <p:spPr>
            <a:xfrm>
              <a:off x="2005868" y="2315328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4" h="22860">
                  <a:moveTo>
                    <a:pt x="11811" y="22859"/>
                  </a:moveTo>
                  <a:lnTo>
                    <a:pt x="9574" y="17289"/>
                  </a:lnTo>
                  <a:lnTo>
                    <a:pt x="6786" y="11491"/>
                  </a:lnTo>
                  <a:lnTo>
                    <a:pt x="3558" y="566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/>
            <p:cNvSpPr/>
            <p:nvPr/>
          </p:nvSpPr>
          <p:spPr>
            <a:xfrm>
              <a:off x="2002895" y="2302962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5" h="28575">
                  <a:moveTo>
                    <a:pt x="14033" y="28206"/>
                  </a:moveTo>
                  <a:lnTo>
                    <a:pt x="11226" y="21445"/>
                  </a:lnTo>
                  <a:lnTo>
                    <a:pt x="7664" y="13493"/>
                  </a:lnTo>
                  <a:lnTo>
                    <a:pt x="3778" y="584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/>
            <p:cNvSpPr/>
            <p:nvPr/>
          </p:nvSpPr>
          <p:spPr>
            <a:xfrm>
              <a:off x="2009980" y="2310184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60" h="24130">
                  <a:moveTo>
                    <a:pt x="9537" y="24015"/>
                  </a:moveTo>
                  <a:lnTo>
                    <a:pt x="7492" y="17550"/>
                  </a:lnTo>
                  <a:lnTo>
                    <a:pt x="4916" y="10869"/>
                  </a:lnTo>
                  <a:lnTo>
                    <a:pt x="2267" y="475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/>
            <p:cNvSpPr/>
            <p:nvPr/>
          </p:nvSpPr>
          <p:spPr>
            <a:xfrm>
              <a:off x="2013221" y="2310742"/>
              <a:ext cx="7620" cy="21590"/>
            </a:xfrm>
            <a:custGeom>
              <a:avLst/>
              <a:gdLst/>
              <a:ahLst/>
              <a:cxnLst/>
              <a:rect l="l" t="t" r="r" b="b"/>
              <a:pathLst>
                <a:path w="7619" h="21589">
                  <a:moveTo>
                    <a:pt x="7010" y="20993"/>
                  </a:moveTo>
                  <a:lnTo>
                    <a:pt x="4762" y="12052"/>
                  </a:lnTo>
                  <a:lnTo>
                    <a:pt x="1816" y="416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/>
            <p:cNvSpPr/>
            <p:nvPr/>
          </p:nvSpPr>
          <p:spPr>
            <a:xfrm>
              <a:off x="2014418" y="2307685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19" h="25400">
                  <a:moveTo>
                    <a:pt x="7315" y="25222"/>
                  </a:moveTo>
                  <a:lnTo>
                    <a:pt x="6279" y="19152"/>
                  </a:lnTo>
                  <a:lnTo>
                    <a:pt x="4467" y="12277"/>
                  </a:lnTo>
                  <a:lnTo>
                    <a:pt x="2250" y="55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/>
            <p:cNvSpPr/>
            <p:nvPr/>
          </p:nvSpPr>
          <p:spPr>
            <a:xfrm>
              <a:off x="2018719" y="2310170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39" h="13969">
                  <a:moveTo>
                    <a:pt x="2209" y="13843"/>
                  </a:moveTo>
                  <a:lnTo>
                    <a:pt x="1930" y="10375"/>
                  </a:lnTo>
                  <a:lnTo>
                    <a:pt x="800" y="317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/>
            <p:cNvSpPr/>
            <p:nvPr/>
          </p:nvSpPr>
          <p:spPr>
            <a:xfrm>
              <a:off x="1904687" y="231719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114" y="0"/>
                  </a:moveTo>
                  <a:lnTo>
                    <a:pt x="3733" y="5207"/>
                  </a:lnTo>
                  <a:lnTo>
                    <a:pt x="5295" y="50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/>
            <p:cNvSpPr/>
            <p:nvPr/>
          </p:nvSpPr>
          <p:spPr>
            <a:xfrm>
              <a:off x="2042065" y="231719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194" y="0"/>
                  </a:moveTo>
                  <a:lnTo>
                    <a:pt x="1574" y="5207"/>
                  </a:lnTo>
                  <a:lnTo>
                    <a:pt x="0" y="50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/>
            <p:cNvSpPr/>
            <p:nvPr/>
          </p:nvSpPr>
          <p:spPr>
            <a:xfrm>
              <a:off x="938331" y="2221203"/>
              <a:ext cx="325755" cy="259715"/>
            </a:xfrm>
            <a:custGeom>
              <a:avLst/>
              <a:gdLst/>
              <a:ahLst/>
              <a:cxnLst/>
              <a:rect l="l" t="t" r="r" b="b"/>
              <a:pathLst>
                <a:path w="325755" h="259714">
                  <a:moveTo>
                    <a:pt x="210972" y="0"/>
                  </a:moveTo>
                  <a:lnTo>
                    <a:pt x="133502" y="0"/>
                  </a:lnTo>
                  <a:lnTo>
                    <a:pt x="110130" y="18616"/>
                  </a:lnTo>
                  <a:lnTo>
                    <a:pt x="97072" y="37237"/>
                  </a:lnTo>
                  <a:lnTo>
                    <a:pt x="92586" y="55862"/>
                  </a:lnTo>
                  <a:lnTo>
                    <a:pt x="94932" y="74485"/>
                  </a:lnTo>
                  <a:lnTo>
                    <a:pt x="57150" y="74485"/>
                  </a:lnTo>
                  <a:lnTo>
                    <a:pt x="34906" y="78945"/>
                  </a:lnTo>
                  <a:lnTo>
                    <a:pt x="16740" y="91106"/>
                  </a:lnTo>
                  <a:lnTo>
                    <a:pt x="4491" y="109139"/>
                  </a:lnTo>
                  <a:lnTo>
                    <a:pt x="0" y="131216"/>
                  </a:lnTo>
                  <a:lnTo>
                    <a:pt x="4491" y="153305"/>
                  </a:lnTo>
                  <a:lnTo>
                    <a:pt x="16740" y="171342"/>
                  </a:lnTo>
                  <a:lnTo>
                    <a:pt x="34906" y="183501"/>
                  </a:lnTo>
                  <a:lnTo>
                    <a:pt x="57150" y="187960"/>
                  </a:lnTo>
                  <a:lnTo>
                    <a:pt x="156108" y="187960"/>
                  </a:lnTo>
                  <a:lnTo>
                    <a:pt x="157475" y="205759"/>
                  </a:lnTo>
                  <a:lnTo>
                    <a:pt x="152384" y="223569"/>
                  </a:lnTo>
                  <a:lnTo>
                    <a:pt x="139306" y="241386"/>
                  </a:lnTo>
                  <a:lnTo>
                    <a:pt x="116713" y="259207"/>
                  </a:lnTo>
                  <a:lnTo>
                    <a:pt x="220649" y="259207"/>
                  </a:lnTo>
                  <a:lnTo>
                    <a:pt x="242970" y="241386"/>
                  </a:lnTo>
                  <a:lnTo>
                    <a:pt x="255092" y="223569"/>
                  </a:lnTo>
                  <a:lnTo>
                    <a:pt x="258650" y="205759"/>
                  </a:lnTo>
                  <a:lnTo>
                    <a:pt x="255282" y="187960"/>
                  </a:lnTo>
                  <a:lnTo>
                    <a:pt x="268478" y="187960"/>
                  </a:lnTo>
                  <a:lnTo>
                    <a:pt x="290721" y="183501"/>
                  </a:lnTo>
                  <a:lnTo>
                    <a:pt x="308887" y="171342"/>
                  </a:lnTo>
                  <a:lnTo>
                    <a:pt x="321136" y="153305"/>
                  </a:lnTo>
                  <a:lnTo>
                    <a:pt x="325628" y="131216"/>
                  </a:lnTo>
                  <a:lnTo>
                    <a:pt x="321136" y="109139"/>
                  </a:lnTo>
                  <a:lnTo>
                    <a:pt x="308887" y="91106"/>
                  </a:lnTo>
                  <a:lnTo>
                    <a:pt x="290721" y="78945"/>
                  </a:lnTo>
                  <a:lnTo>
                    <a:pt x="268478" y="74485"/>
                  </a:lnTo>
                  <a:lnTo>
                    <a:pt x="177520" y="74485"/>
                  </a:lnTo>
                  <a:lnTo>
                    <a:pt x="173006" y="55862"/>
                  </a:lnTo>
                  <a:lnTo>
                    <a:pt x="175834" y="37237"/>
                  </a:lnTo>
                  <a:lnTo>
                    <a:pt x="187868" y="18616"/>
                  </a:lnTo>
                  <a:lnTo>
                    <a:pt x="21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/>
            <p:cNvSpPr/>
            <p:nvPr/>
          </p:nvSpPr>
          <p:spPr>
            <a:xfrm>
              <a:off x="930777" y="2221203"/>
              <a:ext cx="174625" cy="259715"/>
            </a:xfrm>
            <a:custGeom>
              <a:avLst/>
              <a:gdLst/>
              <a:ahLst/>
              <a:cxnLst/>
              <a:rect l="l" t="t" r="r" b="b"/>
              <a:pathLst>
                <a:path w="174625" h="259714">
                  <a:moveTo>
                    <a:pt x="151942" y="0"/>
                  </a:moveTo>
                  <a:lnTo>
                    <a:pt x="45542" y="0"/>
                  </a:lnTo>
                  <a:lnTo>
                    <a:pt x="45542" y="45389"/>
                  </a:lnTo>
                  <a:lnTo>
                    <a:pt x="0" y="45389"/>
                  </a:lnTo>
                  <a:lnTo>
                    <a:pt x="0" y="214756"/>
                  </a:lnTo>
                  <a:lnTo>
                    <a:pt x="45542" y="214756"/>
                  </a:lnTo>
                  <a:lnTo>
                    <a:pt x="45542" y="259206"/>
                  </a:lnTo>
                  <a:lnTo>
                    <a:pt x="157543" y="259206"/>
                  </a:lnTo>
                  <a:lnTo>
                    <a:pt x="174304" y="222178"/>
                  </a:lnTo>
                  <a:lnTo>
                    <a:pt x="173502" y="185148"/>
                  </a:lnTo>
                  <a:lnTo>
                    <a:pt x="169891" y="173354"/>
                  </a:lnTo>
                  <a:lnTo>
                    <a:pt x="26390" y="173354"/>
                  </a:lnTo>
                  <a:lnTo>
                    <a:pt x="26390" y="88417"/>
                  </a:lnTo>
                  <a:lnTo>
                    <a:pt x="54666" y="88417"/>
                  </a:lnTo>
                  <a:lnTo>
                    <a:pt x="58381" y="86169"/>
                  </a:lnTo>
                  <a:lnTo>
                    <a:pt x="139668" y="86118"/>
                  </a:lnTo>
                  <a:lnTo>
                    <a:pt x="135975" y="74058"/>
                  </a:lnTo>
                  <a:lnTo>
                    <a:pt x="135177" y="37028"/>
                  </a:lnTo>
                  <a:lnTo>
                    <a:pt x="151942" y="0"/>
                  </a:lnTo>
                  <a:close/>
                </a:path>
                <a:path w="174625" h="259714">
                  <a:moveTo>
                    <a:pt x="59067" y="106603"/>
                  </a:moveTo>
                  <a:lnTo>
                    <a:pt x="57569" y="106603"/>
                  </a:lnTo>
                  <a:lnTo>
                    <a:pt x="54825" y="107213"/>
                  </a:lnTo>
                  <a:lnTo>
                    <a:pt x="50139" y="112064"/>
                  </a:lnTo>
                  <a:lnTo>
                    <a:pt x="48031" y="116433"/>
                  </a:lnTo>
                  <a:lnTo>
                    <a:pt x="48031" y="173354"/>
                  </a:lnTo>
                  <a:lnTo>
                    <a:pt x="68795" y="173354"/>
                  </a:lnTo>
                  <a:lnTo>
                    <a:pt x="68690" y="115989"/>
                  </a:lnTo>
                  <a:lnTo>
                    <a:pt x="59067" y="106603"/>
                  </a:lnTo>
                  <a:close/>
                </a:path>
                <a:path w="174625" h="259714">
                  <a:moveTo>
                    <a:pt x="100495" y="106603"/>
                  </a:moveTo>
                  <a:lnTo>
                    <a:pt x="89636" y="173354"/>
                  </a:lnTo>
                  <a:lnTo>
                    <a:pt x="110388" y="173354"/>
                  </a:lnTo>
                  <a:lnTo>
                    <a:pt x="110350" y="119062"/>
                  </a:lnTo>
                  <a:lnTo>
                    <a:pt x="100495" y="106603"/>
                  </a:lnTo>
                  <a:close/>
                </a:path>
                <a:path w="174625" h="259714">
                  <a:moveTo>
                    <a:pt x="139683" y="86169"/>
                  </a:moveTo>
                  <a:lnTo>
                    <a:pt x="112953" y="86169"/>
                  </a:lnTo>
                  <a:lnTo>
                    <a:pt x="119456" y="88303"/>
                  </a:lnTo>
                  <a:lnTo>
                    <a:pt x="124053" y="93332"/>
                  </a:lnTo>
                  <a:lnTo>
                    <a:pt x="128587" y="98361"/>
                  </a:lnTo>
                  <a:lnTo>
                    <a:pt x="131216" y="106070"/>
                  </a:lnTo>
                  <a:lnTo>
                    <a:pt x="131216" y="173354"/>
                  </a:lnTo>
                  <a:lnTo>
                    <a:pt x="169891" y="173354"/>
                  </a:lnTo>
                  <a:lnTo>
                    <a:pt x="162163" y="148118"/>
                  </a:lnTo>
                  <a:lnTo>
                    <a:pt x="147313" y="111088"/>
                  </a:lnTo>
                  <a:lnTo>
                    <a:pt x="139683" y="86169"/>
                  </a:lnTo>
                  <a:close/>
                </a:path>
                <a:path w="174625" h="259714">
                  <a:moveTo>
                    <a:pt x="139668" y="86118"/>
                  </a:moveTo>
                  <a:lnTo>
                    <a:pt x="74282" y="86118"/>
                  </a:lnTo>
                  <a:lnTo>
                    <a:pt x="81775" y="89687"/>
                  </a:lnTo>
                  <a:lnTo>
                    <a:pt x="85826" y="98272"/>
                  </a:lnTo>
                  <a:lnTo>
                    <a:pt x="90004" y="91795"/>
                  </a:lnTo>
                  <a:lnTo>
                    <a:pt x="96786" y="86194"/>
                  </a:lnTo>
                  <a:lnTo>
                    <a:pt x="139683" y="86169"/>
                  </a:lnTo>
                  <a:close/>
                </a:path>
                <a:path w="174625" h="259714">
                  <a:moveTo>
                    <a:pt x="54666" y="88417"/>
                  </a:moveTo>
                  <a:lnTo>
                    <a:pt x="47002" y="88417"/>
                  </a:lnTo>
                  <a:lnTo>
                    <a:pt x="47002" y="96786"/>
                  </a:lnTo>
                  <a:lnTo>
                    <a:pt x="51790" y="90157"/>
                  </a:lnTo>
                  <a:lnTo>
                    <a:pt x="54666" y="88417"/>
                  </a:lnTo>
                  <a:close/>
                </a:path>
                <a:path w="174625" h="259714">
                  <a:moveTo>
                    <a:pt x="68931" y="86169"/>
                  </a:moveTo>
                  <a:lnTo>
                    <a:pt x="58381" y="86169"/>
                  </a:lnTo>
                  <a:lnTo>
                    <a:pt x="66255" y="86194"/>
                  </a:lnTo>
                  <a:lnTo>
                    <a:pt x="68931" y="86169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/>
            <p:cNvSpPr/>
            <p:nvPr/>
          </p:nvSpPr>
          <p:spPr>
            <a:xfrm>
              <a:off x="1109108" y="2221217"/>
              <a:ext cx="170180" cy="259715"/>
            </a:xfrm>
            <a:custGeom>
              <a:avLst/>
              <a:gdLst/>
              <a:ahLst/>
              <a:cxnLst/>
              <a:rect l="l" t="t" r="r" b="b"/>
              <a:pathLst>
                <a:path w="170180" h="259714">
                  <a:moveTo>
                    <a:pt x="124655" y="0"/>
                  </a:moveTo>
                  <a:lnTo>
                    <a:pt x="16896" y="0"/>
                  </a:lnTo>
                  <a:lnTo>
                    <a:pt x="0" y="37021"/>
                  </a:lnTo>
                  <a:lnTo>
                    <a:pt x="667" y="74043"/>
                  </a:lnTo>
                  <a:lnTo>
                    <a:pt x="11871" y="111065"/>
                  </a:lnTo>
                  <a:lnTo>
                    <a:pt x="26587" y="148091"/>
                  </a:lnTo>
                  <a:lnTo>
                    <a:pt x="37788" y="185119"/>
                  </a:lnTo>
                  <a:lnTo>
                    <a:pt x="38449" y="222153"/>
                  </a:lnTo>
                  <a:lnTo>
                    <a:pt x="21544" y="259194"/>
                  </a:lnTo>
                  <a:lnTo>
                    <a:pt x="124935" y="259194"/>
                  </a:lnTo>
                  <a:lnTo>
                    <a:pt x="124935" y="214477"/>
                  </a:lnTo>
                  <a:lnTo>
                    <a:pt x="169842" y="214477"/>
                  </a:lnTo>
                  <a:lnTo>
                    <a:pt x="169842" y="173672"/>
                  </a:lnTo>
                  <a:lnTo>
                    <a:pt x="60444" y="173672"/>
                  </a:lnTo>
                  <a:lnTo>
                    <a:pt x="60444" y="87477"/>
                  </a:lnTo>
                  <a:lnTo>
                    <a:pt x="89871" y="87477"/>
                  </a:lnTo>
                  <a:lnTo>
                    <a:pt x="95534" y="85788"/>
                  </a:lnTo>
                  <a:lnTo>
                    <a:pt x="169842" y="85788"/>
                  </a:lnTo>
                  <a:lnTo>
                    <a:pt x="169842" y="45377"/>
                  </a:lnTo>
                  <a:lnTo>
                    <a:pt x="124655" y="45377"/>
                  </a:lnTo>
                  <a:lnTo>
                    <a:pt x="124655" y="0"/>
                  </a:lnTo>
                  <a:close/>
                </a:path>
                <a:path w="170180" h="259714">
                  <a:moveTo>
                    <a:pt x="83088" y="146011"/>
                  </a:moveTo>
                  <a:lnTo>
                    <a:pt x="83088" y="173672"/>
                  </a:lnTo>
                  <a:lnTo>
                    <a:pt x="169842" y="173672"/>
                  </a:lnTo>
                  <a:lnTo>
                    <a:pt x="169842" y="153631"/>
                  </a:lnTo>
                  <a:lnTo>
                    <a:pt x="96956" y="153631"/>
                  </a:lnTo>
                  <a:lnTo>
                    <a:pt x="88714" y="151053"/>
                  </a:lnTo>
                  <a:lnTo>
                    <a:pt x="83088" y="146011"/>
                  </a:lnTo>
                  <a:close/>
                </a:path>
                <a:path w="170180" h="259714">
                  <a:moveTo>
                    <a:pt x="169842" y="85788"/>
                  </a:moveTo>
                  <a:lnTo>
                    <a:pt x="95534" y="85788"/>
                  </a:lnTo>
                  <a:lnTo>
                    <a:pt x="104272" y="85813"/>
                  </a:lnTo>
                  <a:lnTo>
                    <a:pt x="113104" y="86530"/>
                  </a:lnTo>
                  <a:lnTo>
                    <a:pt x="140775" y="113687"/>
                  </a:lnTo>
                  <a:lnTo>
                    <a:pt x="141318" y="120383"/>
                  </a:lnTo>
                  <a:lnTo>
                    <a:pt x="141318" y="128917"/>
                  </a:lnTo>
                  <a:lnTo>
                    <a:pt x="105516" y="153631"/>
                  </a:lnTo>
                  <a:lnTo>
                    <a:pt x="169842" y="153631"/>
                  </a:lnTo>
                  <a:lnTo>
                    <a:pt x="169842" y="85788"/>
                  </a:lnTo>
                  <a:close/>
                </a:path>
                <a:path w="170180" h="259714">
                  <a:moveTo>
                    <a:pt x="89871" y="87477"/>
                  </a:moveTo>
                  <a:lnTo>
                    <a:pt x="82047" y="87477"/>
                  </a:lnTo>
                  <a:lnTo>
                    <a:pt x="82047" y="93472"/>
                  </a:lnTo>
                  <a:lnTo>
                    <a:pt x="87571" y="88163"/>
                  </a:lnTo>
                  <a:lnTo>
                    <a:pt x="89871" y="87477"/>
                  </a:lnTo>
                  <a:close/>
                </a:path>
              </a:pathLst>
            </a:custGeom>
            <a:solidFill>
              <a:srgbClr val="E225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/>
            <p:cNvSpPr/>
            <p:nvPr/>
          </p:nvSpPr>
          <p:spPr>
            <a:xfrm>
              <a:off x="1073244" y="2221209"/>
              <a:ext cx="67310" cy="259715"/>
            </a:xfrm>
            <a:custGeom>
              <a:avLst/>
              <a:gdLst/>
              <a:ahLst/>
              <a:cxnLst/>
              <a:rect l="l" t="t" r="r" b="b"/>
              <a:pathLst>
                <a:path w="67309" h="259714">
                  <a:moveTo>
                    <a:pt x="45462" y="0"/>
                  </a:moveTo>
                  <a:lnTo>
                    <a:pt x="16760" y="0"/>
                  </a:lnTo>
                  <a:lnTo>
                    <a:pt x="0" y="37028"/>
                  </a:lnTo>
                  <a:lnTo>
                    <a:pt x="803" y="74058"/>
                  </a:lnTo>
                  <a:lnTo>
                    <a:pt x="12144" y="111088"/>
                  </a:lnTo>
                  <a:lnTo>
                    <a:pt x="26998" y="148118"/>
                  </a:lnTo>
                  <a:lnTo>
                    <a:pt x="38337" y="185148"/>
                  </a:lnTo>
                  <a:lnTo>
                    <a:pt x="39138" y="222178"/>
                  </a:lnTo>
                  <a:lnTo>
                    <a:pt x="22373" y="259207"/>
                  </a:lnTo>
                  <a:lnTo>
                    <a:pt x="50110" y="259207"/>
                  </a:lnTo>
                  <a:lnTo>
                    <a:pt x="67006" y="222178"/>
                  </a:lnTo>
                  <a:lnTo>
                    <a:pt x="66339" y="185148"/>
                  </a:lnTo>
                  <a:lnTo>
                    <a:pt x="55134" y="148118"/>
                  </a:lnTo>
                  <a:lnTo>
                    <a:pt x="40418" y="111088"/>
                  </a:lnTo>
                  <a:lnTo>
                    <a:pt x="29217" y="74058"/>
                  </a:lnTo>
                  <a:lnTo>
                    <a:pt x="28556" y="37028"/>
                  </a:lnTo>
                  <a:lnTo>
                    <a:pt x="45462" y="0"/>
                  </a:lnTo>
                  <a:close/>
                </a:path>
              </a:pathLst>
            </a:custGeom>
            <a:solidFill>
              <a:srgbClr val="2534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/>
            <p:cNvSpPr/>
            <p:nvPr/>
          </p:nvSpPr>
          <p:spPr>
            <a:xfrm>
              <a:off x="1193820" y="2324953"/>
              <a:ext cx="38100" cy="32384"/>
            </a:xfrm>
            <a:custGeom>
              <a:avLst/>
              <a:gdLst/>
              <a:ahLst/>
              <a:cxnLst/>
              <a:rect l="l" t="t" r="r" b="b"/>
              <a:pathLst>
                <a:path w="38100" h="32385">
                  <a:moveTo>
                    <a:pt x="25984" y="0"/>
                  </a:moveTo>
                  <a:lnTo>
                    <a:pt x="18808" y="0"/>
                  </a:lnTo>
                  <a:lnTo>
                    <a:pt x="11404" y="0"/>
                  </a:lnTo>
                  <a:lnTo>
                    <a:pt x="6832" y="2082"/>
                  </a:lnTo>
                  <a:lnTo>
                    <a:pt x="1168" y="8051"/>
                  </a:lnTo>
                  <a:lnTo>
                    <a:pt x="38" y="12090"/>
                  </a:lnTo>
                  <a:lnTo>
                    <a:pt x="0" y="16294"/>
                  </a:lnTo>
                  <a:lnTo>
                    <a:pt x="38" y="20434"/>
                  </a:lnTo>
                  <a:lnTo>
                    <a:pt x="1231" y="24384"/>
                  </a:lnTo>
                  <a:lnTo>
                    <a:pt x="6997" y="30226"/>
                  </a:lnTo>
                  <a:lnTo>
                    <a:pt x="11671" y="32207"/>
                  </a:lnTo>
                  <a:lnTo>
                    <a:pt x="18973" y="32245"/>
                  </a:lnTo>
                  <a:lnTo>
                    <a:pt x="26327" y="32207"/>
                  </a:lnTo>
                  <a:lnTo>
                    <a:pt x="30949" y="30226"/>
                  </a:lnTo>
                  <a:lnTo>
                    <a:pt x="36588" y="24434"/>
                  </a:lnTo>
                  <a:lnTo>
                    <a:pt x="37769" y="20485"/>
                  </a:lnTo>
                  <a:lnTo>
                    <a:pt x="37769" y="12204"/>
                  </a:lnTo>
                  <a:lnTo>
                    <a:pt x="36499" y="8191"/>
                  </a:lnTo>
                  <a:lnTo>
                    <a:pt x="30670" y="2133"/>
                  </a:lnTo>
                  <a:lnTo>
                    <a:pt x="25984" y="0"/>
                  </a:lnTo>
                  <a:close/>
                </a:path>
              </a:pathLst>
            </a:custGeom>
            <a:solidFill>
              <a:srgbClr val="E225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8" name="object 10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9865" y="2350791"/>
              <a:ext cx="502365" cy="125609"/>
            </a:xfrm>
            <a:prstGeom prst="rect">
              <a:avLst/>
            </a:prstGeom>
          </p:spPr>
        </p:pic>
        <p:sp>
          <p:nvSpPr>
            <p:cNvPr id="1029" name="object 1029"/>
            <p:cNvSpPr/>
            <p:nvPr/>
          </p:nvSpPr>
          <p:spPr>
            <a:xfrm>
              <a:off x="1306982" y="2221204"/>
              <a:ext cx="5715" cy="259715"/>
            </a:xfrm>
            <a:custGeom>
              <a:avLst/>
              <a:gdLst/>
              <a:ahLst/>
              <a:cxnLst/>
              <a:rect l="l" t="t" r="r" b="b"/>
              <a:pathLst>
                <a:path w="5715" h="259714">
                  <a:moveTo>
                    <a:pt x="5232" y="0"/>
                  </a:moveTo>
                  <a:lnTo>
                    <a:pt x="0" y="0"/>
                  </a:lnTo>
                  <a:lnTo>
                    <a:pt x="0" y="259206"/>
                  </a:lnTo>
                  <a:lnTo>
                    <a:pt x="5232" y="259206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1140" y="449089"/>
            <a:ext cx="313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0">
                <a:solidFill>
                  <a:srgbClr val="706F6F"/>
                </a:solidFill>
                <a:latin typeface="Trebuchet MS"/>
                <a:cs typeface="Trebuchet MS"/>
              </a:rPr>
              <a:t>57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9999" y="1620003"/>
          <a:ext cx="5763260" cy="7059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7130"/>
                <a:gridCol w="1146809"/>
                <a:gridCol w="1146810"/>
                <a:gridCol w="910589"/>
                <a:gridCol w="1383030"/>
              </a:tblGrid>
              <a:tr h="25176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FICHA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CARACTERIZACIÓN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-90">
                          <a:latin typeface="Arial MT"/>
                          <a:cs typeface="Arial MT"/>
                        </a:rPr>
                        <a:t>FECHA:30-07-2015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206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00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VERSION: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002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02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CLIENTES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EXTERNOS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71780" marR="34925" indent="-228600">
                        <a:lnSpc>
                          <a:spcPts val="1040"/>
                        </a:lnSpc>
                        <a:spcBef>
                          <a:spcPts val="15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 spc="-75">
                          <a:latin typeface="Arial MT"/>
                          <a:cs typeface="Arial MT"/>
                        </a:rPr>
                        <a:t>Establecimientos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salud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25">
                          <a:latin typeface="Arial MT"/>
                          <a:cs typeface="Arial MT"/>
                        </a:rPr>
                        <a:t>Red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Pública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Integral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Salud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25">
                          <a:latin typeface="Arial MT"/>
                          <a:cs typeface="Arial MT"/>
                        </a:rPr>
                        <a:t>Red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Privada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Complementaria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del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Sistema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489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 spc="-80">
                          <a:latin typeface="Arial MT"/>
                          <a:cs typeface="Arial MT"/>
                        </a:rPr>
                        <a:t>Pacientes.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9453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 spc="-140">
                          <a:latin typeface="Arial MT"/>
                          <a:cs typeface="Arial MT"/>
                        </a:rPr>
                        <a:t>POLÍTICAS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3180" marR="35560">
                        <a:lnSpc>
                          <a:spcPts val="1030"/>
                        </a:lnSpc>
                        <a:spcBef>
                          <a:spcPts val="155"/>
                        </a:spcBef>
                      </a:pPr>
                      <a:r>
                        <a:rPr dirty="0" sz="900" spc="-105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Autoridad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Sanitaria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debe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emitir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regulación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promover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una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atención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calidad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calidez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pacientes;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es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una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herramienta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sustantiva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apoyar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esta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competencia.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6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88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180" marR="175895">
                        <a:lnSpc>
                          <a:spcPts val="1040"/>
                        </a:lnSpc>
                      </a:pPr>
                      <a:r>
                        <a:rPr dirty="0" sz="900" spc="-165">
                          <a:latin typeface="Arial MT"/>
                          <a:cs typeface="Arial MT"/>
                        </a:rPr>
                        <a:t>CONTROLES </a:t>
                      </a:r>
                      <a:r>
                        <a:rPr dirty="0" sz="900" spc="-1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50">
                          <a:latin typeface="Arial MT"/>
                          <a:cs typeface="Arial MT"/>
                        </a:rPr>
                        <a:t>(ESPECIFICACIONES </a:t>
                      </a:r>
                      <a:r>
                        <a:rPr dirty="0" sz="900" spc="-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TÉCNICAS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LEGALES)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Constitución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República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Ecuado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Plan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Buen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Vivi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Ley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Orgánica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Ley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Derechos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Amparo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aciente.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Código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Civil.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Acuerdos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Ministeriales.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c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laración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Universal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sobre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Bioética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Derechos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Humanos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UNESCO.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8301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dirty="0" sz="900" spc="-180">
                          <a:latin typeface="Arial MT"/>
                          <a:cs typeface="Arial MT"/>
                        </a:rPr>
                        <a:t>RECURSOS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spc="-7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alento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Humano.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71780" marR="34925" indent="-228600">
                        <a:lnSpc>
                          <a:spcPts val="1040"/>
                        </a:lnSpc>
                        <a:spcBef>
                          <a:spcPts val="15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 spc="-90">
                          <a:latin typeface="Arial MT"/>
                          <a:cs typeface="Arial MT"/>
                        </a:rPr>
                        <a:t>Agencia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Aseguramiento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Calidad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15">
                          <a:latin typeface="Arial MT"/>
                          <a:cs typeface="Arial MT"/>
                        </a:rPr>
                        <a:t>r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vicios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Medicina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Prep</a:t>
                      </a:r>
                      <a:r>
                        <a:rPr dirty="0" sz="9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gada.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49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Dirección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Calidad.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Coordinaciones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Zonales.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just" marL="271780" marR="34925" indent="-228600">
                        <a:lnSpc>
                          <a:spcPts val="1040"/>
                        </a:lnSpc>
                        <a:spcBef>
                          <a:spcPts val="590"/>
                        </a:spcBef>
                        <a:buFont typeface="SimSun"/>
                        <a:buChar char="•"/>
                        <a:tabLst>
                          <a:tab pos="272415" algn="l"/>
                        </a:tabLst>
                      </a:pPr>
                      <a:r>
                        <a:rPr dirty="0" sz="900" spc="-95">
                          <a:latin typeface="Arial MT"/>
                          <a:cs typeface="Arial MT"/>
                        </a:rPr>
                        <a:t>Gerente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Institucional</a:t>
                      </a:r>
                      <a:r>
                        <a:rPr dirty="0" sz="900" spc="1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Consolidación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Bioética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45">
                          <a:latin typeface="Arial MT"/>
                          <a:cs typeface="Arial MT"/>
                        </a:rPr>
                        <a:t>MSP</a:t>
                      </a:r>
                      <a:r>
                        <a:rPr dirty="0" sz="900" spc="-1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quien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desarrolle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sus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funciones.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Directores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médicos.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 spc="-90">
                          <a:latin typeface="Arial MT"/>
                          <a:cs typeface="Arial MT"/>
                        </a:rPr>
                        <a:t>Comités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ética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asistencial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71780" indent="-229235">
                        <a:lnSpc>
                          <a:spcPct val="100000"/>
                        </a:lnSpc>
                        <a:spcBef>
                          <a:spcPts val="525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Profesionales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945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900" spc="-70">
                          <a:latin typeface="Arial MT"/>
                          <a:cs typeface="Arial MT"/>
                        </a:rPr>
                        <a:t>Materiales.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7620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71780" marR="34925" indent="-228600">
                        <a:lnSpc>
                          <a:spcPts val="1030"/>
                        </a:lnSpc>
                        <a:spcBef>
                          <a:spcPts val="160"/>
                        </a:spcBef>
                        <a:buFont typeface="SimSun"/>
                        <a:buChar char="•"/>
                        <a:tabLst>
                          <a:tab pos="271145" algn="l"/>
                          <a:tab pos="272415" algn="l"/>
                        </a:tabLst>
                      </a:pPr>
                      <a:r>
                        <a:rPr dirty="0" sz="900" spc="-80">
                          <a:latin typeface="Arial MT"/>
                          <a:cs typeface="Arial MT"/>
                        </a:rPr>
                        <a:t>Formularios</a:t>
                      </a:r>
                      <a:r>
                        <a:rPr dirty="0" sz="9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consentimiento</a:t>
                      </a:r>
                      <a:r>
                        <a:rPr dirty="0" sz="9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suscritos.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00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 spc="-80">
                          <a:latin typeface="Arial MT"/>
                          <a:cs typeface="Arial MT"/>
                        </a:rPr>
                        <a:t>Tecnológicos.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900" spc="-120">
                          <a:latin typeface="Arial MT"/>
                          <a:cs typeface="Arial MT"/>
                        </a:rPr>
                        <a:t>N/A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16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623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3180">
                        <a:lnSpc>
                          <a:spcPct val="100000"/>
                        </a:lnSpc>
                      </a:pPr>
                      <a:r>
                        <a:rPr dirty="0" sz="900" spc="-75">
                          <a:latin typeface="Arial MT"/>
                          <a:cs typeface="Arial MT"/>
                        </a:rPr>
                        <a:t>Financieros.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just" marL="43180" marR="34925">
                        <a:lnSpc>
                          <a:spcPts val="1030"/>
                        </a:lnSpc>
                        <a:spcBef>
                          <a:spcPts val="160"/>
                        </a:spcBef>
                      </a:pPr>
                      <a:r>
                        <a:rPr dirty="0" sz="900" spc="-105">
                          <a:latin typeface="Arial MT"/>
                          <a:cs typeface="Arial MT"/>
                        </a:rPr>
                        <a:t>Según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presupuesto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asignado</a:t>
                      </a:r>
                      <a:r>
                        <a:rPr dirty="0" sz="90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cada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establecimiento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salud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Dirección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Nacional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Calidad y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Agencia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Aseguramiento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Calidad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Servicios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Salud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Medicina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Prepagada.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009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 spc="-165">
                          <a:latin typeface="Arial MT"/>
                          <a:cs typeface="Arial MT"/>
                        </a:rPr>
                        <a:t>FRECUENCIA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 spc="-65">
                          <a:latin typeface="Arial MT"/>
                          <a:cs typeface="Arial MT"/>
                        </a:rPr>
                        <a:t>Diaria.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008"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 spc="-160">
                          <a:latin typeface="Arial MT"/>
                          <a:cs typeface="Arial MT"/>
                        </a:rPr>
                        <a:t>VOLUMEN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 spc="-13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acuerdo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al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requerimiento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cada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establecimiento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00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3180" marR="384810">
                        <a:lnSpc>
                          <a:spcPts val="103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INDICADORES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  </a:t>
                      </a:r>
                      <a:r>
                        <a:rPr dirty="0" sz="900" spc="-165">
                          <a:latin typeface="Arial MT"/>
                          <a:cs typeface="Arial MT"/>
                        </a:rPr>
                        <a:t>DESEMPEÑO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 spc="-90">
                          <a:latin typeface="Arial MT"/>
                          <a:cs typeface="Arial MT"/>
                        </a:rPr>
                        <a:t>Nombre: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 spc="-80">
                          <a:latin typeface="Arial MT"/>
                          <a:cs typeface="Arial MT"/>
                        </a:rPr>
                        <a:t>Frecuencia: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 spc="-20">
                          <a:latin typeface="Arial MT"/>
                          <a:cs typeface="Arial MT"/>
                        </a:rPr>
                        <a:t>F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órmula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cálculo: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5667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2545" marR="67310">
                        <a:lnSpc>
                          <a:spcPts val="1030"/>
                        </a:lnSpc>
                      </a:pPr>
                      <a:r>
                        <a:rPr dirty="0" sz="900" spc="-20">
                          <a:latin typeface="Arial MT"/>
                          <a:cs typeface="Arial MT"/>
                        </a:rPr>
                        <a:t>F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ormularios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 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consentimientos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informados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elaborados 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cada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establecimiento 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42545" marR="35560">
                        <a:lnSpc>
                          <a:spcPts val="1040"/>
                        </a:lnSpc>
                      </a:pPr>
                      <a:r>
                        <a:rPr dirty="0" sz="900" spc="-85">
                          <a:latin typeface="Arial MT"/>
                          <a:cs typeface="Arial MT"/>
                        </a:rPr>
                        <a:t>Evaluación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implementación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formularios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semestral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fase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implementación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del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proceso,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bianual,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una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vez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implementado.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just" marL="42545" marR="31115">
                        <a:lnSpc>
                          <a:spcPts val="1040"/>
                        </a:lnSpc>
                        <a:spcBef>
                          <a:spcPts val="150"/>
                        </a:spcBef>
                      </a:pPr>
                      <a:r>
                        <a:rPr dirty="0" sz="900" spc="-95">
                          <a:latin typeface="Arial MT"/>
                          <a:cs typeface="Arial MT"/>
                        </a:rPr>
                        <a:t>Número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consentimientos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informados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elaborados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cada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establecimiento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salud, 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debe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ser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igual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al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número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procedimientos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riesgo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mayor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más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comunes,</a:t>
                      </a:r>
                      <a:r>
                        <a:rPr dirty="0" sz="9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cada 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establecimiento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90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8008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 spc="-170">
                          <a:latin typeface="Arial MT"/>
                          <a:cs typeface="Arial MT"/>
                        </a:rPr>
                        <a:t>ANEXOS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900" spc="-90">
                          <a:latin typeface="Arial MT"/>
                          <a:cs typeface="Arial MT"/>
                        </a:rPr>
                        <a:t>Modelo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estructurar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un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suscrito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práctica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asistencial.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079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03173" y="1623174"/>
            <a:ext cx="1167130" cy="923290"/>
          </a:xfrm>
          <a:custGeom>
            <a:avLst/>
            <a:gdLst/>
            <a:ahLst/>
            <a:cxnLst/>
            <a:rect l="l" t="t" r="r" b="b"/>
            <a:pathLst>
              <a:path w="1167130" h="923289">
                <a:moveTo>
                  <a:pt x="1166825" y="0"/>
                </a:moveTo>
                <a:lnTo>
                  <a:pt x="0" y="0"/>
                </a:lnTo>
                <a:lnTo>
                  <a:pt x="0" y="922667"/>
                </a:lnTo>
                <a:lnTo>
                  <a:pt x="1166825" y="922667"/>
                </a:lnTo>
                <a:lnTo>
                  <a:pt x="11668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796" y="1802644"/>
            <a:ext cx="80394" cy="10314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7884" y="1845988"/>
            <a:ext cx="502365" cy="12560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928796" y="1716400"/>
            <a:ext cx="1121410" cy="259715"/>
            <a:chOff x="928796" y="1716400"/>
            <a:chExt cx="1121410" cy="2597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40255" y="1802434"/>
              <a:ext cx="66979" cy="8440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40252" y="1802442"/>
              <a:ext cx="67310" cy="84455"/>
            </a:xfrm>
            <a:custGeom>
              <a:avLst/>
              <a:gdLst/>
              <a:ahLst/>
              <a:cxnLst/>
              <a:rect l="l" t="t" r="r" b="b"/>
              <a:pathLst>
                <a:path w="67310" h="84455">
                  <a:moveTo>
                    <a:pt x="37060" y="83306"/>
                  </a:moveTo>
                  <a:lnTo>
                    <a:pt x="31424" y="83965"/>
                  </a:lnTo>
                  <a:lnTo>
                    <a:pt x="33489" y="84391"/>
                  </a:lnTo>
                  <a:lnTo>
                    <a:pt x="37060" y="83306"/>
                  </a:lnTo>
                  <a:close/>
                </a:path>
                <a:path w="67310" h="84455">
                  <a:moveTo>
                    <a:pt x="27601" y="83176"/>
                  </a:moveTo>
                  <a:lnTo>
                    <a:pt x="29845" y="84150"/>
                  </a:lnTo>
                  <a:lnTo>
                    <a:pt x="31424" y="83965"/>
                  </a:lnTo>
                  <a:lnTo>
                    <a:pt x="27601" y="83176"/>
                  </a:lnTo>
                  <a:close/>
                </a:path>
                <a:path w="67310" h="84455">
                  <a:moveTo>
                    <a:pt x="57651" y="70807"/>
                  </a:moveTo>
                  <a:lnTo>
                    <a:pt x="47857" y="80024"/>
                  </a:lnTo>
                  <a:lnTo>
                    <a:pt x="37060" y="83306"/>
                  </a:lnTo>
                  <a:lnTo>
                    <a:pt x="45573" y="82310"/>
                  </a:lnTo>
                  <a:lnTo>
                    <a:pt x="57032" y="72078"/>
                  </a:lnTo>
                  <a:lnTo>
                    <a:pt x="57651" y="70807"/>
                  </a:lnTo>
                  <a:close/>
                </a:path>
                <a:path w="67310" h="84455">
                  <a:moveTo>
                    <a:pt x="17410" y="78755"/>
                  </a:moveTo>
                  <a:lnTo>
                    <a:pt x="21168" y="81849"/>
                  </a:lnTo>
                  <a:lnTo>
                    <a:pt x="27601" y="83176"/>
                  </a:lnTo>
                  <a:lnTo>
                    <a:pt x="17410" y="78755"/>
                  </a:lnTo>
                  <a:close/>
                </a:path>
                <a:path w="67310" h="84455">
                  <a:moveTo>
                    <a:pt x="16162" y="77726"/>
                  </a:moveTo>
                  <a:lnTo>
                    <a:pt x="16952" y="78556"/>
                  </a:lnTo>
                  <a:lnTo>
                    <a:pt x="17410" y="78755"/>
                  </a:lnTo>
                  <a:lnTo>
                    <a:pt x="16162" y="77726"/>
                  </a:lnTo>
                  <a:close/>
                </a:path>
                <a:path w="67310" h="84455">
                  <a:moveTo>
                    <a:pt x="9675" y="70916"/>
                  </a:moveTo>
                  <a:lnTo>
                    <a:pt x="11545" y="73925"/>
                  </a:lnTo>
                  <a:lnTo>
                    <a:pt x="16162" y="77726"/>
                  </a:lnTo>
                  <a:lnTo>
                    <a:pt x="9675" y="70916"/>
                  </a:lnTo>
                  <a:close/>
                </a:path>
                <a:path w="67310" h="84455">
                  <a:moveTo>
                    <a:pt x="5705" y="64531"/>
                  </a:moveTo>
                  <a:lnTo>
                    <a:pt x="7607" y="68745"/>
                  </a:lnTo>
                  <a:lnTo>
                    <a:pt x="9675" y="70916"/>
                  </a:lnTo>
                  <a:lnTo>
                    <a:pt x="5705" y="64531"/>
                  </a:lnTo>
                  <a:close/>
                </a:path>
                <a:path w="67310" h="84455">
                  <a:moveTo>
                    <a:pt x="66979" y="42176"/>
                  </a:moveTo>
                  <a:lnTo>
                    <a:pt x="64181" y="57389"/>
                  </a:lnTo>
                  <a:lnTo>
                    <a:pt x="57651" y="70807"/>
                  </a:lnTo>
                  <a:lnTo>
                    <a:pt x="58135" y="70351"/>
                  </a:lnTo>
                  <a:lnTo>
                    <a:pt x="64463" y="57145"/>
                  </a:lnTo>
                  <a:lnTo>
                    <a:pt x="66979" y="42176"/>
                  </a:lnTo>
                  <a:close/>
                </a:path>
                <a:path w="67310" h="84455">
                  <a:moveTo>
                    <a:pt x="3923" y="60583"/>
                  </a:moveTo>
                  <a:lnTo>
                    <a:pt x="4716" y="62940"/>
                  </a:lnTo>
                  <a:lnTo>
                    <a:pt x="5705" y="64531"/>
                  </a:lnTo>
                  <a:lnTo>
                    <a:pt x="3923" y="60583"/>
                  </a:lnTo>
                  <a:close/>
                </a:path>
                <a:path w="67310" h="84455">
                  <a:moveTo>
                    <a:pt x="1567" y="53575"/>
                  </a:moveTo>
                  <a:lnTo>
                    <a:pt x="1920" y="56143"/>
                  </a:lnTo>
                  <a:lnTo>
                    <a:pt x="3923" y="60583"/>
                  </a:lnTo>
                  <a:lnTo>
                    <a:pt x="1567" y="53575"/>
                  </a:lnTo>
                  <a:close/>
                </a:path>
                <a:path w="67310" h="84455">
                  <a:moveTo>
                    <a:pt x="684" y="47156"/>
                  </a:moveTo>
                  <a:lnTo>
                    <a:pt x="774" y="51219"/>
                  </a:lnTo>
                  <a:lnTo>
                    <a:pt x="1567" y="53575"/>
                  </a:lnTo>
                  <a:lnTo>
                    <a:pt x="684" y="47156"/>
                  </a:lnTo>
                  <a:close/>
                </a:path>
                <a:path w="67310" h="84455">
                  <a:moveTo>
                    <a:pt x="495" y="38638"/>
                  </a:moveTo>
                  <a:lnTo>
                    <a:pt x="0" y="42176"/>
                  </a:lnTo>
                  <a:lnTo>
                    <a:pt x="684" y="47156"/>
                  </a:lnTo>
                  <a:lnTo>
                    <a:pt x="495" y="38638"/>
                  </a:lnTo>
                  <a:close/>
                </a:path>
                <a:path w="67310" h="84455">
                  <a:moveTo>
                    <a:pt x="64422" y="27800"/>
                  </a:moveTo>
                  <a:lnTo>
                    <a:pt x="66979" y="42176"/>
                  </a:lnTo>
                  <a:lnTo>
                    <a:pt x="64508" y="27989"/>
                  </a:lnTo>
                  <a:lnTo>
                    <a:pt x="64422" y="27800"/>
                  </a:lnTo>
                  <a:close/>
                </a:path>
                <a:path w="67310" h="84455">
                  <a:moveTo>
                    <a:pt x="1667" y="30279"/>
                  </a:moveTo>
                  <a:lnTo>
                    <a:pt x="389" y="33829"/>
                  </a:lnTo>
                  <a:lnTo>
                    <a:pt x="495" y="38638"/>
                  </a:lnTo>
                  <a:lnTo>
                    <a:pt x="1667" y="30279"/>
                  </a:lnTo>
                  <a:close/>
                </a:path>
                <a:path w="67310" h="84455">
                  <a:moveTo>
                    <a:pt x="4280" y="23025"/>
                  </a:moveTo>
                  <a:lnTo>
                    <a:pt x="1898" y="28632"/>
                  </a:lnTo>
                  <a:lnTo>
                    <a:pt x="1667" y="30279"/>
                  </a:lnTo>
                  <a:lnTo>
                    <a:pt x="4280" y="23025"/>
                  </a:lnTo>
                  <a:close/>
                </a:path>
                <a:path w="67310" h="84455">
                  <a:moveTo>
                    <a:pt x="61047" y="20343"/>
                  </a:moveTo>
                  <a:lnTo>
                    <a:pt x="64422" y="27800"/>
                  </a:lnTo>
                  <a:lnTo>
                    <a:pt x="64185" y="26464"/>
                  </a:lnTo>
                  <a:lnTo>
                    <a:pt x="61047" y="20343"/>
                  </a:lnTo>
                  <a:close/>
                </a:path>
                <a:path w="67310" h="84455">
                  <a:moveTo>
                    <a:pt x="6846" y="16984"/>
                  </a:moveTo>
                  <a:lnTo>
                    <a:pt x="6207" y="17675"/>
                  </a:lnTo>
                  <a:lnTo>
                    <a:pt x="4280" y="23025"/>
                  </a:lnTo>
                  <a:lnTo>
                    <a:pt x="6846" y="16984"/>
                  </a:lnTo>
                  <a:close/>
                </a:path>
                <a:path w="67310" h="84455">
                  <a:moveTo>
                    <a:pt x="57361" y="13154"/>
                  </a:moveTo>
                  <a:lnTo>
                    <a:pt x="61047" y="20343"/>
                  </a:lnTo>
                  <a:lnTo>
                    <a:pt x="58159" y="13963"/>
                  </a:lnTo>
                  <a:lnTo>
                    <a:pt x="57361" y="13154"/>
                  </a:lnTo>
                  <a:close/>
                </a:path>
                <a:path w="67310" h="84455">
                  <a:moveTo>
                    <a:pt x="29845" y="241"/>
                  </a:moveTo>
                  <a:lnTo>
                    <a:pt x="16887" y="4963"/>
                  </a:lnTo>
                  <a:lnTo>
                    <a:pt x="7550" y="15327"/>
                  </a:lnTo>
                  <a:lnTo>
                    <a:pt x="6846" y="16984"/>
                  </a:lnTo>
                  <a:lnTo>
                    <a:pt x="17487" y="5488"/>
                  </a:lnTo>
                  <a:lnTo>
                    <a:pt x="31765" y="591"/>
                  </a:lnTo>
                  <a:lnTo>
                    <a:pt x="29845" y="241"/>
                  </a:lnTo>
                  <a:close/>
                </a:path>
                <a:path w="67310" h="84455">
                  <a:moveTo>
                    <a:pt x="55797" y="11566"/>
                  </a:moveTo>
                  <a:lnTo>
                    <a:pt x="57361" y="13154"/>
                  </a:lnTo>
                  <a:lnTo>
                    <a:pt x="57108" y="12660"/>
                  </a:lnTo>
                  <a:lnTo>
                    <a:pt x="55797" y="11566"/>
                  </a:lnTo>
                  <a:close/>
                </a:path>
                <a:path w="67310" h="84455">
                  <a:moveTo>
                    <a:pt x="33489" y="0"/>
                  </a:moveTo>
                  <a:lnTo>
                    <a:pt x="31765" y="591"/>
                  </a:lnTo>
                  <a:lnTo>
                    <a:pt x="45684" y="3130"/>
                  </a:lnTo>
                  <a:lnTo>
                    <a:pt x="55797" y="11566"/>
                  </a:lnTo>
                  <a:lnTo>
                    <a:pt x="47848" y="3500"/>
                  </a:lnTo>
                  <a:lnTo>
                    <a:pt x="33489" y="0"/>
                  </a:lnTo>
                  <a:close/>
                </a:path>
              </a:pathLst>
            </a:custGeom>
            <a:solidFill>
              <a:srgbClr val="5490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92523" y="1838889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69" h="6350">
                  <a:moveTo>
                    <a:pt x="9525" y="0"/>
                  </a:moveTo>
                  <a:lnTo>
                    <a:pt x="7264" y="533"/>
                  </a:lnTo>
                  <a:lnTo>
                    <a:pt x="5829" y="584"/>
                  </a:lnTo>
                  <a:lnTo>
                    <a:pt x="2895" y="1524"/>
                  </a:lnTo>
                  <a:lnTo>
                    <a:pt x="1435" y="1524"/>
                  </a:lnTo>
                  <a:lnTo>
                    <a:pt x="136" y="2351"/>
                  </a:lnTo>
                  <a:lnTo>
                    <a:pt x="4686" y="4521"/>
                  </a:lnTo>
                  <a:lnTo>
                    <a:pt x="8559" y="5969"/>
                  </a:lnTo>
                  <a:lnTo>
                    <a:pt x="13957" y="5435"/>
                  </a:lnTo>
                  <a:lnTo>
                    <a:pt x="13893" y="2438"/>
                  </a:lnTo>
                  <a:lnTo>
                    <a:pt x="12788" y="2120"/>
                  </a:lnTo>
                  <a:lnTo>
                    <a:pt x="9525" y="0"/>
                  </a:lnTo>
                  <a:close/>
                </a:path>
                <a:path w="13969" h="6350">
                  <a:moveTo>
                    <a:pt x="0" y="2286"/>
                  </a:moveTo>
                  <a:lnTo>
                    <a:pt x="0" y="2438"/>
                  </a:lnTo>
                  <a:lnTo>
                    <a:pt x="136" y="2351"/>
                  </a:lnTo>
                  <a:lnTo>
                    <a:pt x="0" y="2286"/>
                  </a:lnTo>
                  <a:close/>
                </a:path>
              </a:pathLst>
            </a:custGeom>
            <a:solidFill>
              <a:srgbClr val="4053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92523" y="1838889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69" h="6350">
                  <a:moveTo>
                    <a:pt x="0" y="2438"/>
                  </a:moveTo>
                  <a:lnTo>
                    <a:pt x="1435" y="1524"/>
                  </a:lnTo>
                  <a:lnTo>
                    <a:pt x="2895" y="1524"/>
                  </a:lnTo>
                  <a:lnTo>
                    <a:pt x="4584" y="977"/>
                  </a:lnTo>
                  <a:lnTo>
                    <a:pt x="5829" y="584"/>
                  </a:lnTo>
                  <a:lnTo>
                    <a:pt x="7264" y="533"/>
                  </a:lnTo>
                  <a:lnTo>
                    <a:pt x="8445" y="254"/>
                  </a:lnTo>
                  <a:lnTo>
                    <a:pt x="9525" y="0"/>
                  </a:lnTo>
                  <a:lnTo>
                    <a:pt x="12788" y="2120"/>
                  </a:lnTo>
                  <a:lnTo>
                    <a:pt x="13893" y="2438"/>
                  </a:lnTo>
                  <a:lnTo>
                    <a:pt x="13957" y="5435"/>
                  </a:lnTo>
                  <a:lnTo>
                    <a:pt x="8559" y="5969"/>
                  </a:lnTo>
                  <a:lnTo>
                    <a:pt x="6654" y="5270"/>
                  </a:lnTo>
                  <a:lnTo>
                    <a:pt x="4686" y="4521"/>
                  </a:lnTo>
                  <a:lnTo>
                    <a:pt x="0" y="2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47663" y="1847485"/>
              <a:ext cx="52705" cy="39370"/>
            </a:xfrm>
            <a:custGeom>
              <a:avLst/>
              <a:gdLst/>
              <a:ahLst/>
              <a:cxnLst/>
              <a:rect l="l" t="t" r="r" b="b"/>
              <a:pathLst>
                <a:path w="52705" h="39369">
                  <a:moveTo>
                    <a:pt x="47083" y="18084"/>
                  </a:moveTo>
                  <a:lnTo>
                    <a:pt x="6819" y="18084"/>
                  </a:lnTo>
                  <a:lnTo>
                    <a:pt x="4914" y="18542"/>
                  </a:lnTo>
                  <a:lnTo>
                    <a:pt x="5105" y="18656"/>
                  </a:lnTo>
                  <a:lnTo>
                    <a:pt x="3898" y="19189"/>
                  </a:lnTo>
                  <a:lnTo>
                    <a:pt x="3708" y="19189"/>
                  </a:lnTo>
                  <a:lnTo>
                    <a:pt x="2374" y="19456"/>
                  </a:lnTo>
                  <a:lnTo>
                    <a:pt x="1333" y="19634"/>
                  </a:lnTo>
                  <a:lnTo>
                    <a:pt x="977" y="19659"/>
                  </a:lnTo>
                  <a:lnTo>
                    <a:pt x="596" y="19735"/>
                  </a:lnTo>
                  <a:lnTo>
                    <a:pt x="253" y="19773"/>
                  </a:lnTo>
                  <a:lnTo>
                    <a:pt x="27762" y="39141"/>
                  </a:lnTo>
                  <a:lnTo>
                    <a:pt x="32664" y="38887"/>
                  </a:lnTo>
                  <a:lnTo>
                    <a:pt x="40246" y="34632"/>
                  </a:lnTo>
                  <a:lnTo>
                    <a:pt x="45402" y="31369"/>
                  </a:lnTo>
                  <a:lnTo>
                    <a:pt x="52095" y="20599"/>
                  </a:lnTo>
                  <a:lnTo>
                    <a:pt x="52450" y="19634"/>
                  </a:lnTo>
                  <a:lnTo>
                    <a:pt x="51790" y="19380"/>
                  </a:lnTo>
                  <a:lnTo>
                    <a:pt x="51258" y="18999"/>
                  </a:lnTo>
                  <a:lnTo>
                    <a:pt x="49021" y="18999"/>
                  </a:lnTo>
                  <a:lnTo>
                    <a:pt x="48005" y="18542"/>
                  </a:lnTo>
                  <a:lnTo>
                    <a:pt x="46951" y="18135"/>
                  </a:lnTo>
                  <a:lnTo>
                    <a:pt x="47083" y="18084"/>
                  </a:lnTo>
                  <a:close/>
                </a:path>
                <a:path w="52705" h="39369">
                  <a:moveTo>
                    <a:pt x="2438" y="19431"/>
                  </a:moveTo>
                  <a:lnTo>
                    <a:pt x="2300" y="19456"/>
                  </a:lnTo>
                  <a:lnTo>
                    <a:pt x="2438" y="19431"/>
                  </a:lnTo>
                  <a:close/>
                </a:path>
                <a:path w="52705" h="39369">
                  <a:moveTo>
                    <a:pt x="50571" y="18656"/>
                  </a:moveTo>
                  <a:lnTo>
                    <a:pt x="48958" y="18656"/>
                  </a:lnTo>
                  <a:lnTo>
                    <a:pt x="49021" y="18999"/>
                  </a:lnTo>
                  <a:lnTo>
                    <a:pt x="51258" y="18999"/>
                  </a:lnTo>
                  <a:lnTo>
                    <a:pt x="50863" y="18770"/>
                  </a:lnTo>
                  <a:lnTo>
                    <a:pt x="50571" y="18656"/>
                  </a:lnTo>
                  <a:close/>
                </a:path>
                <a:path w="52705" h="39369">
                  <a:moveTo>
                    <a:pt x="8597" y="16573"/>
                  </a:moveTo>
                  <a:lnTo>
                    <a:pt x="7988" y="16675"/>
                  </a:lnTo>
                  <a:lnTo>
                    <a:pt x="9182" y="17246"/>
                  </a:lnTo>
                  <a:lnTo>
                    <a:pt x="8534" y="17576"/>
                  </a:lnTo>
                  <a:lnTo>
                    <a:pt x="7442" y="18008"/>
                  </a:lnTo>
                  <a:lnTo>
                    <a:pt x="7048" y="18021"/>
                  </a:lnTo>
                  <a:lnTo>
                    <a:pt x="6515" y="18135"/>
                  </a:lnTo>
                  <a:lnTo>
                    <a:pt x="6819" y="18084"/>
                  </a:lnTo>
                  <a:lnTo>
                    <a:pt x="47083" y="18084"/>
                  </a:lnTo>
                  <a:lnTo>
                    <a:pt x="47282" y="18008"/>
                  </a:lnTo>
                  <a:lnTo>
                    <a:pt x="46431" y="17919"/>
                  </a:lnTo>
                  <a:lnTo>
                    <a:pt x="45681" y="17894"/>
                  </a:lnTo>
                  <a:lnTo>
                    <a:pt x="44107" y="17208"/>
                  </a:lnTo>
                  <a:lnTo>
                    <a:pt x="43275" y="16967"/>
                  </a:lnTo>
                  <a:lnTo>
                    <a:pt x="11925" y="16967"/>
                  </a:lnTo>
                  <a:lnTo>
                    <a:pt x="11341" y="16865"/>
                  </a:lnTo>
                  <a:lnTo>
                    <a:pt x="10706" y="16865"/>
                  </a:lnTo>
                  <a:lnTo>
                    <a:pt x="11036" y="16725"/>
                  </a:lnTo>
                  <a:lnTo>
                    <a:pt x="10159" y="16687"/>
                  </a:lnTo>
                  <a:lnTo>
                    <a:pt x="9270" y="16675"/>
                  </a:lnTo>
                  <a:lnTo>
                    <a:pt x="8597" y="16573"/>
                  </a:lnTo>
                  <a:close/>
                </a:path>
                <a:path w="52705" h="39369">
                  <a:moveTo>
                    <a:pt x="36386" y="15176"/>
                  </a:moveTo>
                  <a:lnTo>
                    <a:pt x="12039" y="15176"/>
                  </a:lnTo>
                  <a:lnTo>
                    <a:pt x="12274" y="16256"/>
                  </a:lnTo>
                  <a:lnTo>
                    <a:pt x="12776" y="16687"/>
                  </a:lnTo>
                  <a:lnTo>
                    <a:pt x="12318" y="16802"/>
                  </a:lnTo>
                  <a:lnTo>
                    <a:pt x="11874" y="16865"/>
                  </a:lnTo>
                  <a:lnTo>
                    <a:pt x="43275" y="16967"/>
                  </a:lnTo>
                  <a:lnTo>
                    <a:pt x="42925" y="16865"/>
                  </a:lnTo>
                  <a:lnTo>
                    <a:pt x="42113" y="16865"/>
                  </a:lnTo>
                  <a:lnTo>
                    <a:pt x="41313" y="16802"/>
                  </a:lnTo>
                  <a:lnTo>
                    <a:pt x="40851" y="16675"/>
                  </a:lnTo>
                  <a:lnTo>
                    <a:pt x="39763" y="16256"/>
                  </a:lnTo>
                  <a:lnTo>
                    <a:pt x="38468" y="15875"/>
                  </a:lnTo>
                  <a:lnTo>
                    <a:pt x="38087" y="15875"/>
                  </a:lnTo>
                  <a:lnTo>
                    <a:pt x="37680" y="15709"/>
                  </a:lnTo>
                  <a:lnTo>
                    <a:pt x="37299" y="15582"/>
                  </a:lnTo>
                  <a:lnTo>
                    <a:pt x="36791" y="15506"/>
                  </a:lnTo>
                  <a:lnTo>
                    <a:pt x="36386" y="15176"/>
                  </a:lnTo>
                  <a:close/>
                </a:path>
                <a:path w="52705" h="39369">
                  <a:moveTo>
                    <a:pt x="36245" y="15062"/>
                  </a:moveTo>
                  <a:lnTo>
                    <a:pt x="11379" y="15062"/>
                  </a:lnTo>
                  <a:lnTo>
                    <a:pt x="11785" y="15506"/>
                  </a:lnTo>
                  <a:lnTo>
                    <a:pt x="12039" y="15176"/>
                  </a:lnTo>
                  <a:lnTo>
                    <a:pt x="36386" y="15176"/>
                  </a:lnTo>
                  <a:lnTo>
                    <a:pt x="36245" y="15062"/>
                  </a:lnTo>
                  <a:close/>
                </a:path>
                <a:path w="52705" h="39369">
                  <a:moveTo>
                    <a:pt x="35918" y="14389"/>
                  </a:moveTo>
                  <a:lnTo>
                    <a:pt x="9880" y="14389"/>
                  </a:lnTo>
                  <a:lnTo>
                    <a:pt x="11175" y="15176"/>
                  </a:lnTo>
                  <a:lnTo>
                    <a:pt x="11379" y="15062"/>
                  </a:lnTo>
                  <a:lnTo>
                    <a:pt x="36245" y="15062"/>
                  </a:lnTo>
                  <a:lnTo>
                    <a:pt x="35471" y="14732"/>
                  </a:lnTo>
                  <a:lnTo>
                    <a:pt x="35918" y="14389"/>
                  </a:lnTo>
                  <a:close/>
                </a:path>
                <a:path w="52705" h="39369">
                  <a:moveTo>
                    <a:pt x="36663" y="13830"/>
                  </a:moveTo>
                  <a:lnTo>
                    <a:pt x="7251" y="13830"/>
                  </a:lnTo>
                  <a:lnTo>
                    <a:pt x="8648" y="14249"/>
                  </a:lnTo>
                  <a:lnTo>
                    <a:pt x="10071" y="14732"/>
                  </a:lnTo>
                  <a:lnTo>
                    <a:pt x="9880" y="14389"/>
                  </a:lnTo>
                  <a:lnTo>
                    <a:pt x="35918" y="14389"/>
                  </a:lnTo>
                  <a:lnTo>
                    <a:pt x="36663" y="13830"/>
                  </a:lnTo>
                  <a:close/>
                </a:path>
                <a:path w="52705" h="39369">
                  <a:moveTo>
                    <a:pt x="36875" y="13677"/>
                  </a:moveTo>
                  <a:lnTo>
                    <a:pt x="4978" y="13677"/>
                  </a:lnTo>
                  <a:lnTo>
                    <a:pt x="6692" y="14198"/>
                  </a:lnTo>
                  <a:lnTo>
                    <a:pt x="8508" y="14706"/>
                  </a:lnTo>
                  <a:lnTo>
                    <a:pt x="7251" y="13830"/>
                  </a:lnTo>
                  <a:lnTo>
                    <a:pt x="36663" y="13830"/>
                  </a:lnTo>
                  <a:lnTo>
                    <a:pt x="36875" y="13677"/>
                  </a:lnTo>
                  <a:close/>
                </a:path>
                <a:path w="52705" h="39369">
                  <a:moveTo>
                    <a:pt x="2552" y="12623"/>
                  </a:moveTo>
                  <a:lnTo>
                    <a:pt x="3009" y="13627"/>
                  </a:lnTo>
                  <a:lnTo>
                    <a:pt x="4483" y="14097"/>
                  </a:lnTo>
                  <a:lnTo>
                    <a:pt x="5981" y="14541"/>
                  </a:lnTo>
                  <a:lnTo>
                    <a:pt x="4978" y="13677"/>
                  </a:lnTo>
                  <a:lnTo>
                    <a:pt x="36875" y="13677"/>
                  </a:lnTo>
                  <a:lnTo>
                    <a:pt x="37388" y="13309"/>
                  </a:lnTo>
                  <a:lnTo>
                    <a:pt x="37657" y="13004"/>
                  </a:lnTo>
                  <a:lnTo>
                    <a:pt x="5270" y="13004"/>
                  </a:lnTo>
                  <a:lnTo>
                    <a:pt x="3898" y="12776"/>
                  </a:lnTo>
                  <a:lnTo>
                    <a:pt x="2552" y="12623"/>
                  </a:lnTo>
                  <a:close/>
                </a:path>
                <a:path w="52705" h="39369">
                  <a:moveTo>
                    <a:pt x="4610" y="12293"/>
                  </a:moveTo>
                  <a:lnTo>
                    <a:pt x="4486" y="12471"/>
                  </a:lnTo>
                  <a:lnTo>
                    <a:pt x="4390" y="12776"/>
                  </a:lnTo>
                  <a:lnTo>
                    <a:pt x="5270" y="13004"/>
                  </a:lnTo>
                  <a:lnTo>
                    <a:pt x="37657" y="13004"/>
                  </a:lnTo>
                  <a:lnTo>
                    <a:pt x="38087" y="12725"/>
                  </a:lnTo>
                  <a:lnTo>
                    <a:pt x="38442" y="12471"/>
                  </a:lnTo>
                  <a:lnTo>
                    <a:pt x="4876" y="12471"/>
                  </a:lnTo>
                  <a:lnTo>
                    <a:pt x="4610" y="12293"/>
                  </a:lnTo>
                  <a:close/>
                </a:path>
                <a:path w="52705" h="39369">
                  <a:moveTo>
                    <a:pt x="41564" y="12585"/>
                  </a:moveTo>
                  <a:lnTo>
                    <a:pt x="39763" y="12852"/>
                  </a:lnTo>
                  <a:lnTo>
                    <a:pt x="41694" y="12852"/>
                  </a:lnTo>
                  <a:lnTo>
                    <a:pt x="41564" y="12585"/>
                  </a:lnTo>
                  <a:close/>
                </a:path>
                <a:path w="52705" h="39369">
                  <a:moveTo>
                    <a:pt x="8178" y="12166"/>
                  </a:moveTo>
                  <a:lnTo>
                    <a:pt x="7886" y="12293"/>
                  </a:lnTo>
                  <a:lnTo>
                    <a:pt x="7124" y="12420"/>
                  </a:lnTo>
                  <a:lnTo>
                    <a:pt x="6349" y="12471"/>
                  </a:lnTo>
                  <a:lnTo>
                    <a:pt x="38442" y="12471"/>
                  </a:lnTo>
                  <a:lnTo>
                    <a:pt x="40170" y="12649"/>
                  </a:lnTo>
                  <a:lnTo>
                    <a:pt x="40843" y="12649"/>
                  </a:lnTo>
                  <a:lnTo>
                    <a:pt x="41503" y="12585"/>
                  </a:lnTo>
                  <a:lnTo>
                    <a:pt x="41483" y="12420"/>
                  </a:lnTo>
                  <a:lnTo>
                    <a:pt x="8839" y="12420"/>
                  </a:lnTo>
                  <a:lnTo>
                    <a:pt x="8178" y="12166"/>
                  </a:lnTo>
                  <a:close/>
                </a:path>
                <a:path w="52705" h="39369">
                  <a:moveTo>
                    <a:pt x="6438" y="12420"/>
                  </a:moveTo>
                  <a:lnTo>
                    <a:pt x="5651" y="12471"/>
                  </a:lnTo>
                  <a:lnTo>
                    <a:pt x="6349" y="12471"/>
                  </a:lnTo>
                  <a:close/>
                </a:path>
                <a:path w="52705" h="39369">
                  <a:moveTo>
                    <a:pt x="9601" y="11671"/>
                  </a:moveTo>
                  <a:lnTo>
                    <a:pt x="9624" y="12293"/>
                  </a:lnTo>
                  <a:lnTo>
                    <a:pt x="9740" y="12420"/>
                  </a:lnTo>
                  <a:lnTo>
                    <a:pt x="41483" y="12420"/>
                  </a:lnTo>
                  <a:lnTo>
                    <a:pt x="41360" y="12166"/>
                  </a:lnTo>
                  <a:lnTo>
                    <a:pt x="10744" y="12166"/>
                  </a:lnTo>
                  <a:lnTo>
                    <a:pt x="10413" y="12103"/>
                  </a:lnTo>
                  <a:lnTo>
                    <a:pt x="10071" y="12001"/>
                  </a:lnTo>
                  <a:lnTo>
                    <a:pt x="9601" y="11671"/>
                  </a:lnTo>
                  <a:close/>
                </a:path>
                <a:path w="52705" h="39369">
                  <a:moveTo>
                    <a:pt x="23463" y="9791"/>
                  </a:moveTo>
                  <a:lnTo>
                    <a:pt x="11341" y="9791"/>
                  </a:lnTo>
                  <a:lnTo>
                    <a:pt x="11785" y="9906"/>
                  </a:lnTo>
                  <a:lnTo>
                    <a:pt x="12230" y="10083"/>
                  </a:lnTo>
                  <a:lnTo>
                    <a:pt x="12534" y="10287"/>
                  </a:lnTo>
                  <a:lnTo>
                    <a:pt x="12877" y="10566"/>
                  </a:lnTo>
                  <a:lnTo>
                    <a:pt x="13322" y="10985"/>
                  </a:lnTo>
                  <a:lnTo>
                    <a:pt x="13538" y="11049"/>
                  </a:lnTo>
                  <a:lnTo>
                    <a:pt x="13779" y="11074"/>
                  </a:lnTo>
                  <a:lnTo>
                    <a:pt x="14477" y="11341"/>
                  </a:lnTo>
                  <a:lnTo>
                    <a:pt x="13093" y="11849"/>
                  </a:lnTo>
                  <a:lnTo>
                    <a:pt x="13538" y="12001"/>
                  </a:lnTo>
                  <a:lnTo>
                    <a:pt x="12039" y="12001"/>
                  </a:lnTo>
                  <a:lnTo>
                    <a:pt x="10744" y="12166"/>
                  </a:lnTo>
                  <a:lnTo>
                    <a:pt x="41360" y="12166"/>
                  </a:lnTo>
                  <a:lnTo>
                    <a:pt x="41236" y="11912"/>
                  </a:lnTo>
                  <a:lnTo>
                    <a:pt x="33566" y="11912"/>
                  </a:lnTo>
                  <a:lnTo>
                    <a:pt x="34874" y="11760"/>
                  </a:lnTo>
                  <a:lnTo>
                    <a:pt x="31876" y="11760"/>
                  </a:lnTo>
                  <a:lnTo>
                    <a:pt x="29986" y="11341"/>
                  </a:lnTo>
                  <a:lnTo>
                    <a:pt x="29552" y="11341"/>
                  </a:lnTo>
                  <a:lnTo>
                    <a:pt x="27990" y="11112"/>
                  </a:lnTo>
                  <a:lnTo>
                    <a:pt x="26415" y="10947"/>
                  </a:lnTo>
                  <a:lnTo>
                    <a:pt x="25006" y="10147"/>
                  </a:lnTo>
                  <a:lnTo>
                    <a:pt x="24549" y="10083"/>
                  </a:lnTo>
                  <a:lnTo>
                    <a:pt x="24142" y="9969"/>
                  </a:lnTo>
                  <a:lnTo>
                    <a:pt x="23748" y="9906"/>
                  </a:lnTo>
                  <a:lnTo>
                    <a:pt x="23463" y="9791"/>
                  </a:lnTo>
                  <a:close/>
                </a:path>
                <a:path w="52705" h="39369">
                  <a:moveTo>
                    <a:pt x="40982" y="11391"/>
                  </a:moveTo>
                  <a:lnTo>
                    <a:pt x="39103" y="11518"/>
                  </a:lnTo>
                  <a:lnTo>
                    <a:pt x="37896" y="11607"/>
                  </a:lnTo>
                  <a:lnTo>
                    <a:pt x="33566" y="11912"/>
                  </a:lnTo>
                  <a:lnTo>
                    <a:pt x="41236" y="11912"/>
                  </a:lnTo>
                  <a:lnTo>
                    <a:pt x="40982" y="11391"/>
                  </a:lnTo>
                  <a:close/>
                </a:path>
                <a:path w="52705" h="39369">
                  <a:moveTo>
                    <a:pt x="31559" y="11607"/>
                  </a:moveTo>
                  <a:lnTo>
                    <a:pt x="31876" y="11760"/>
                  </a:lnTo>
                  <a:lnTo>
                    <a:pt x="34874" y="11760"/>
                  </a:lnTo>
                  <a:lnTo>
                    <a:pt x="33223" y="11671"/>
                  </a:lnTo>
                  <a:lnTo>
                    <a:pt x="31559" y="11607"/>
                  </a:lnTo>
                  <a:close/>
                </a:path>
                <a:path w="52705" h="39369">
                  <a:moveTo>
                    <a:pt x="28955" y="11112"/>
                  </a:moveTo>
                  <a:lnTo>
                    <a:pt x="29552" y="11341"/>
                  </a:lnTo>
                  <a:lnTo>
                    <a:pt x="29986" y="11341"/>
                  </a:lnTo>
                  <a:lnTo>
                    <a:pt x="28955" y="11112"/>
                  </a:lnTo>
                  <a:close/>
                </a:path>
                <a:path w="52705" h="39369">
                  <a:moveTo>
                    <a:pt x="10528" y="8839"/>
                  </a:moveTo>
                  <a:lnTo>
                    <a:pt x="8686" y="8839"/>
                  </a:lnTo>
                  <a:lnTo>
                    <a:pt x="7353" y="8902"/>
                  </a:lnTo>
                  <a:lnTo>
                    <a:pt x="7465" y="9779"/>
                  </a:lnTo>
                  <a:lnTo>
                    <a:pt x="8026" y="9906"/>
                  </a:lnTo>
                  <a:lnTo>
                    <a:pt x="8648" y="10109"/>
                  </a:lnTo>
                  <a:lnTo>
                    <a:pt x="11341" y="9791"/>
                  </a:lnTo>
                  <a:lnTo>
                    <a:pt x="23463" y="9791"/>
                  </a:lnTo>
                  <a:lnTo>
                    <a:pt x="23850" y="9474"/>
                  </a:lnTo>
                  <a:lnTo>
                    <a:pt x="24475" y="8953"/>
                  </a:lnTo>
                  <a:lnTo>
                    <a:pt x="10363" y="8953"/>
                  </a:lnTo>
                  <a:lnTo>
                    <a:pt x="10528" y="8839"/>
                  </a:lnTo>
                  <a:close/>
                </a:path>
                <a:path w="52705" h="39369">
                  <a:moveTo>
                    <a:pt x="14198" y="8026"/>
                  </a:moveTo>
                  <a:lnTo>
                    <a:pt x="12776" y="8610"/>
                  </a:lnTo>
                  <a:lnTo>
                    <a:pt x="13220" y="8636"/>
                  </a:lnTo>
                  <a:lnTo>
                    <a:pt x="12191" y="8839"/>
                  </a:lnTo>
                  <a:lnTo>
                    <a:pt x="11137" y="8953"/>
                  </a:lnTo>
                  <a:lnTo>
                    <a:pt x="24475" y="8953"/>
                  </a:lnTo>
                  <a:lnTo>
                    <a:pt x="24612" y="8839"/>
                  </a:lnTo>
                  <a:lnTo>
                    <a:pt x="25006" y="8610"/>
                  </a:lnTo>
                  <a:lnTo>
                    <a:pt x="25323" y="8483"/>
                  </a:lnTo>
                  <a:lnTo>
                    <a:pt x="27838" y="8483"/>
                  </a:lnTo>
                  <a:lnTo>
                    <a:pt x="29548" y="8128"/>
                  </a:lnTo>
                  <a:lnTo>
                    <a:pt x="14935" y="8128"/>
                  </a:lnTo>
                  <a:lnTo>
                    <a:pt x="14198" y="8026"/>
                  </a:lnTo>
                  <a:close/>
                </a:path>
                <a:path w="52705" h="39369">
                  <a:moveTo>
                    <a:pt x="27838" y="8483"/>
                  </a:moveTo>
                  <a:lnTo>
                    <a:pt x="25323" y="8483"/>
                  </a:lnTo>
                  <a:lnTo>
                    <a:pt x="27101" y="8902"/>
                  </a:lnTo>
                  <a:lnTo>
                    <a:pt x="27575" y="8610"/>
                  </a:lnTo>
                  <a:lnTo>
                    <a:pt x="27838" y="8483"/>
                  </a:lnTo>
                  <a:close/>
                </a:path>
                <a:path w="52705" h="39369">
                  <a:moveTo>
                    <a:pt x="8966" y="3022"/>
                  </a:moveTo>
                  <a:lnTo>
                    <a:pt x="10617" y="4483"/>
                  </a:lnTo>
                  <a:lnTo>
                    <a:pt x="13411" y="6108"/>
                  </a:lnTo>
                  <a:lnTo>
                    <a:pt x="13995" y="6629"/>
                  </a:lnTo>
                  <a:lnTo>
                    <a:pt x="14162" y="6808"/>
                  </a:lnTo>
                  <a:lnTo>
                    <a:pt x="15303" y="7340"/>
                  </a:lnTo>
                  <a:lnTo>
                    <a:pt x="16154" y="7581"/>
                  </a:lnTo>
                  <a:lnTo>
                    <a:pt x="14935" y="8128"/>
                  </a:lnTo>
                  <a:lnTo>
                    <a:pt x="29548" y="8128"/>
                  </a:lnTo>
                  <a:lnTo>
                    <a:pt x="31014" y="7823"/>
                  </a:lnTo>
                  <a:lnTo>
                    <a:pt x="26250" y="7823"/>
                  </a:lnTo>
                  <a:lnTo>
                    <a:pt x="24637" y="7581"/>
                  </a:lnTo>
                  <a:lnTo>
                    <a:pt x="23075" y="7404"/>
                  </a:lnTo>
                  <a:lnTo>
                    <a:pt x="22631" y="7315"/>
                  </a:lnTo>
                  <a:lnTo>
                    <a:pt x="21335" y="6985"/>
                  </a:lnTo>
                  <a:lnTo>
                    <a:pt x="20675" y="6604"/>
                  </a:lnTo>
                  <a:lnTo>
                    <a:pt x="17310" y="6451"/>
                  </a:lnTo>
                  <a:lnTo>
                    <a:pt x="17894" y="6337"/>
                  </a:lnTo>
                  <a:lnTo>
                    <a:pt x="17157" y="5842"/>
                  </a:lnTo>
                  <a:lnTo>
                    <a:pt x="16001" y="5003"/>
                  </a:lnTo>
                  <a:lnTo>
                    <a:pt x="15824" y="4737"/>
                  </a:lnTo>
                  <a:lnTo>
                    <a:pt x="15646" y="4381"/>
                  </a:lnTo>
                  <a:lnTo>
                    <a:pt x="15303" y="4038"/>
                  </a:lnTo>
                  <a:lnTo>
                    <a:pt x="14693" y="3898"/>
                  </a:lnTo>
                  <a:lnTo>
                    <a:pt x="13220" y="3403"/>
                  </a:lnTo>
                  <a:lnTo>
                    <a:pt x="13032" y="3251"/>
                  </a:lnTo>
                  <a:lnTo>
                    <a:pt x="10477" y="3251"/>
                  </a:lnTo>
                  <a:lnTo>
                    <a:pt x="8966" y="3022"/>
                  </a:lnTo>
                  <a:close/>
                </a:path>
                <a:path w="52705" h="39369">
                  <a:moveTo>
                    <a:pt x="31991" y="7581"/>
                  </a:moveTo>
                  <a:lnTo>
                    <a:pt x="26250" y="7823"/>
                  </a:lnTo>
                  <a:lnTo>
                    <a:pt x="31014" y="7823"/>
                  </a:lnTo>
                  <a:lnTo>
                    <a:pt x="31686" y="7683"/>
                  </a:lnTo>
                  <a:lnTo>
                    <a:pt x="31864" y="7607"/>
                  </a:lnTo>
                  <a:close/>
                </a:path>
                <a:path w="52705" h="39369">
                  <a:moveTo>
                    <a:pt x="13779" y="6629"/>
                  </a:moveTo>
                  <a:lnTo>
                    <a:pt x="14541" y="7213"/>
                  </a:lnTo>
                  <a:lnTo>
                    <a:pt x="14162" y="6808"/>
                  </a:lnTo>
                  <a:lnTo>
                    <a:pt x="13779" y="6629"/>
                  </a:lnTo>
                  <a:close/>
                </a:path>
                <a:path w="52705" h="39369">
                  <a:moveTo>
                    <a:pt x="6146" y="0"/>
                  </a:moveTo>
                  <a:lnTo>
                    <a:pt x="6464" y="127"/>
                  </a:lnTo>
                  <a:lnTo>
                    <a:pt x="7137" y="254"/>
                  </a:lnTo>
                  <a:lnTo>
                    <a:pt x="7797" y="406"/>
                  </a:lnTo>
                  <a:lnTo>
                    <a:pt x="8178" y="1016"/>
                  </a:lnTo>
                  <a:lnTo>
                    <a:pt x="9042" y="1333"/>
                  </a:lnTo>
                  <a:lnTo>
                    <a:pt x="9931" y="1612"/>
                  </a:lnTo>
                  <a:lnTo>
                    <a:pt x="10667" y="1905"/>
                  </a:lnTo>
                  <a:lnTo>
                    <a:pt x="11493" y="2159"/>
                  </a:lnTo>
                  <a:lnTo>
                    <a:pt x="11175" y="2959"/>
                  </a:lnTo>
                  <a:lnTo>
                    <a:pt x="10477" y="3251"/>
                  </a:lnTo>
                  <a:lnTo>
                    <a:pt x="13032" y="3251"/>
                  </a:lnTo>
                  <a:lnTo>
                    <a:pt x="11874" y="2311"/>
                  </a:lnTo>
                  <a:lnTo>
                    <a:pt x="12077" y="2159"/>
                  </a:lnTo>
                  <a:lnTo>
                    <a:pt x="12433" y="1701"/>
                  </a:lnTo>
                  <a:lnTo>
                    <a:pt x="12941" y="1498"/>
                  </a:lnTo>
                  <a:lnTo>
                    <a:pt x="12318" y="1016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0A6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945250" y="1847488"/>
              <a:ext cx="55880" cy="39370"/>
            </a:xfrm>
            <a:custGeom>
              <a:avLst/>
              <a:gdLst/>
              <a:ahLst/>
              <a:cxnLst/>
              <a:rect l="l" t="t" r="r" b="b"/>
              <a:pathLst>
                <a:path w="55880" h="39369">
                  <a:moveTo>
                    <a:pt x="14233" y="34097"/>
                  </a:moveTo>
                  <a:lnTo>
                    <a:pt x="22071" y="38046"/>
                  </a:lnTo>
                  <a:lnTo>
                    <a:pt x="30496" y="39261"/>
                  </a:lnTo>
                  <a:lnTo>
                    <a:pt x="32080" y="38785"/>
                  </a:lnTo>
                  <a:lnTo>
                    <a:pt x="29514" y="38785"/>
                  </a:lnTo>
                  <a:lnTo>
                    <a:pt x="20790" y="37301"/>
                  </a:lnTo>
                  <a:lnTo>
                    <a:pt x="14233" y="34097"/>
                  </a:lnTo>
                  <a:close/>
                </a:path>
                <a:path w="55880" h="39369">
                  <a:moveTo>
                    <a:pt x="36022" y="37601"/>
                  </a:moveTo>
                  <a:lnTo>
                    <a:pt x="29514" y="38785"/>
                  </a:lnTo>
                  <a:lnTo>
                    <a:pt x="32080" y="38785"/>
                  </a:lnTo>
                  <a:lnTo>
                    <a:pt x="36022" y="37601"/>
                  </a:lnTo>
                  <a:close/>
                </a:path>
                <a:path w="55880" h="39369">
                  <a:moveTo>
                    <a:pt x="38309" y="36914"/>
                  </a:moveTo>
                  <a:lnTo>
                    <a:pt x="36022" y="37601"/>
                  </a:lnTo>
                  <a:lnTo>
                    <a:pt x="37669" y="37301"/>
                  </a:lnTo>
                  <a:lnTo>
                    <a:pt x="38309" y="36914"/>
                  </a:lnTo>
                  <a:close/>
                </a:path>
                <a:path w="55880" h="39369">
                  <a:moveTo>
                    <a:pt x="55422" y="18707"/>
                  </a:moveTo>
                  <a:lnTo>
                    <a:pt x="53977" y="19243"/>
                  </a:lnTo>
                  <a:lnTo>
                    <a:pt x="54863" y="19634"/>
                  </a:lnTo>
                  <a:lnTo>
                    <a:pt x="50647" y="26782"/>
                  </a:lnTo>
                  <a:lnTo>
                    <a:pt x="44813" y="32986"/>
                  </a:lnTo>
                  <a:lnTo>
                    <a:pt x="38309" y="36914"/>
                  </a:lnTo>
                  <a:lnTo>
                    <a:pt x="38887" y="36741"/>
                  </a:lnTo>
                  <a:lnTo>
                    <a:pt x="45491" y="32905"/>
                  </a:lnTo>
                  <a:lnTo>
                    <a:pt x="50139" y="28143"/>
                  </a:lnTo>
                  <a:lnTo>
                    <a:pt x="55422" y="18707"/>
                  </a:lnTo>
                  <a:close/>
                </a:path>
                <a:path w="55880" h="39369">
                  <a:moveTo>
                    <a:pt x="6565" y="27255"/>
                  </a:moveTo>
                  <a:lnTo>
                    <a:pt x="6765" y="27616"/>
                  </a:lnTo>
                  <a:lnTo>
                    <a:pt x="13049" y="33518"/>
                  </a:lnTo>
                  <a:lnTo>
                    <a:pt x="14233" y="34097"/>
                  </a:lnTo>
                  <a:lnTo>
                    <a:pt x="7759" y="28549"/>
                  </a:lnTo>
                  <a:lnTo>
                    <a:pt x="6565" y="27255"/>
                  </a:lnTo>
                  <a:close/>
                </a:path>
                <a:path w="55880" h="39369">
                  <a:moveTo>
                    <a:pt x="2481" y="19896"/>
                  </a:moveTo>
                  <a:lnTo>
                    <a:pt x="0" y="20383"/>
                  </a:lnTo>
                  <a:lnTo>
                    <a:pt x="5168" y="25742"/>
                  </a:lnTo>
                  <a:lnTo>
                    <a:pt x="6565" y="27255"/>
                  </a:lnTo>
                  <a:lnTo>
                    <a:pt x="2481" y="19896"/>
                  </a:lnTo>
                  <a:close/>
                </a:path>
                <a:path w="55880" h="39369">
                  <a:moveTo>
                    <a:pt x="3558" y="19685"/>
                  </a:moveTo>
                  <a:lnTo>
                    <a:pt x="2412" y="19773"/>
                  </a:lnTo>
                  <a:lnTo>
                    <a:pt x="3558" y="19685"/>
                  </a:lnTo>
                  <a:close/>
                </a:path>
                <a:path w="55880" h="39369">
                  <a:moveTo>
                    <a:pt x="8082" y="18681"/>
                  </a:moveTo>
                  <a:lnTo>
                    <a:pt x="3616" y="19674"/>
                  </a:lnTo>
                  <a:lnTo>
                    <a:pt x="7124" y="18986"/>
                  </a:lnTo>
                  <a:lnTo>
                    <a:pt x="8082" y="18681"/>
                  </a:lnTo>
                  <a:close/>
                </a:path>
                <a:path w="55880" h="39369">
                  <a:moveTo>
                    <a:pt x="49392" y="18292"/>
                  </a:moveTo>
                  <a:lnTo>
                    <a:pt x="53746" y="19329"/>
                  </a:lnTo>
                  <a:lnTo>
                    <a:pt x="53977" y="19243"/>
                  </a:lnTo>
                  <a:lnTo>
                    <a:pt x="52209" y="18465"/>
                  </a:lnTo>
                  <a:lnTo>
                    <a:pt x="49392" y="18292"/>
                  </a:lnTo>
                  <a:close/>
                </a:path>
                <a:path w="55880" h="39369">
                  <a:moveTo>
                    <a:pt x="10996" y="16951"/>
                  </a:moveTo>
                  <a:lnTo>
                    <a:pt x="11125" y="17399"/>
                  </a:lnTo>
                  <a:lnTo>
                    <a:pt x="9601" y="18199"/>
                  </a:lnTo>
                  <a:lnTo>
                    <a:pt x="8082" y="18681"/>
                  </a:lnTo>
                  <a:lnTo>
                    <a:pt x="11683" y="17881"/>
                  </a:lnTo>
                  <a:lnTo>
                    <a:pt x="10996" y="16951"/>
                  </a:lnTo>
                  <a:close/>
                </a:path>
                <a:path w="55880" h="39369">
                  <a:moveTo>
                    <a:pt x="49220" y="18251"/>
                  </a:moveTo>
                  <a:lnTo>
                    <a:pt x="49392" y="18292"/>
                  </a:lnTo>
                  <a:lnTo>
                    <a:pt x="49220" y="18251"/>
                  </a:lnTo>
                  <a:close/>
                </a:path>
                <a:path w="55880" h="39369">
                  <a:moveTo>
                    <a:pt x="39158" y="15473"/>
                  </a:moveTo>
                  <a:lnTo>
                    <a:pt x="41097" y="17145"/>
                  </a:lnTo>
                  <a:lnTo>
                    <a:pt x="47878" y="17932"/>
                  </a:lnTo>
                  <a:lnTo>
                    <a:pt x="49220" y="18251"/>
                  </a:lnTo>
                  <a:lnTo>
                    <a:pt x="44818" y="16548"/>
                  </a:lnTo>
                  <a:lnTo>
                    <a:pt x="42595" y="16370"/>
                  </a:lnTo>
                  <a:lnTo>
                    <a:pt x="39158" y="15473"/>
                  </a:lnTo>
                  <a:close/>
                </a:path>
                <a:path w="55880" h="39369">
                  <a:moveTo>
                    <a:pt x="10899" y="16615"/>
                  </a:moveTo>
                  <a:lnTo>
                    <a:pt x="10876" y="16789"/>
                  </a:lnTo>
                  <a:lnTo>
                    <a:pt x="10996" y="16951"/>
                  </a:lnTo>
                  <a:lnTo>
                    <a:pt x="10899" y="16615"/>
                  </a:lnTo>
                  <a:close/>
                </a:path>
                <a:path w="55880" h="39369">
                  <a:moveTo>
                    <a:pt x="14798" y="16026"/>
                  </a:moveTo>
                  <a:lnTo>
                    <a:pt x="11859" y="16241"/>
                  </a:lnTo>
                  <a:lnTo>
                    <a:pt x="13588" y="16865"/>
                  </a:lnTo>
                  <a:lnTo>
                    <a:pt x="14731" y="16789"/>
                  </a:lnTo>
                  <a:lnTo>
                    <a:pt x="14805" y="16548"/>
                  </a:lnTo>
                  <a:lnTo>
                    <a:pt x="14798" y="16026"/>
                  </a:lnTo>
                  <a:close/>
                </a:path>
                <a:path w="55880" h="39369">
                  <a:moveTo>
                    <a:pt x="10667" y="15811"/>
                  </a:moveTo>
                  <a:lnTo>
                    <a:pt x="10899" y="16615"/>
                  </a:lnTo>
                  <a:lnTo>
                    <a:pt x="11859" y="16241"/>
                  </a:lnTo>
                  <a:lnTo>
                    <a:pt x="10667" y="15811"/>
                  </a:lnTo>
                  <a:close/>
                </a:path>
                <a:path w="55880" h="39369">
                  <a:moveTo>
                    <a:pt x="14015" y="14967"/>
                  </a:moveTo>
                  <a:lnTo>
                    <a:pt x="14798" y="16026"/>
                  </a:lnTo>
                  <a:lnTo>
                    <a:pt x="17564" y="15824"/>
                  </a:lnTo>
                  <a:lnTo>
                    <a:pt x="14015" y="14967"/>
                  </a:lnTo>
                  <a:close/>
                </a:path>
                <a:path w="55880" h="39369">
                  <a:moveTo>
                    <a:pt x="38820" y="13986"/>
                  </a:moveTo>
                  <a:lnTo>
                    <a:pt x="35979" y="14643"/>
                  </a:lnTo>
                  <a:lnTo>
                    <a:pt x="39158" y="15473"/>
                  </a:lnTo>
                  <a:lnTo>
                    <a:pt x="38417" y="14833"/>
                  </a:lnTo>
                  <a:lnTo>
                    <a:pt x="38820" y="13986"/>
                  </a:lnTo>
                  <a:close/>
                </a:path>
                <a:path w="55880" h="39369">
                  <a:moveTo>
                    <a:pt x="10986" y="14236"/>
                  </a:moveTo>
                  <a:lnTo>
                    <a:pt x="14015" y="14967"/>
                  </a:lnTo>
                  <a:lnTo>
                    <a:pt x="13728" y="14579"/>
                  </a:lnTo>
                  <a:lnTo>
                    <a:pt x="10986" y="14236"/>
                  </a:lnTo>
                  <a:close/>
                </a:path>
                <a:path w="55880" h="39369">
                  <a:moveTo>
                    <a:pt x="5839" y="13023"/>
                  </a:moveTo>
                  <a:lnTo>
                    <a:pt x="5549" y="13208"/>
                  </a:lnTo>
                  <a:lnTo>
                    <a:pt x="7696" y="14617"/>
                  </a:lnTo>
                  <a:lnTo>
                    <a:pt x="9598" y="14053"/>
                  </a:lnTo>
                  <a:lnTo>
                    <a:pt x="5839" y="13023"/>
                  </a:lnTo>
                  <a:close/>
                </a:path>
                <a:path w="55880" h="39369">
                  <a:moveTo>
                    <a:pt x="9880" y="13970"/>
                  </a:moveTo>
                  <a:lnTo>
                    <a:pt x="9598" y="14053"/>
                  </a:lnTo>
                  <a:lnTo>
                    <a:pt x="10986" y="14236"/>
                  </a:lnTo>
                  <a:lnTo>
                    <a:pt x="9880" y="13970"/>
                  </a:lnTo>
                  <a:close/>
                </a:path>
                <a:path w="55880" h="39369">
                  <a:moveTo>
                    <a:pt x="41109" y="12560"/>
                  </a:moveTo>
                  <a:lnTo>
                    <a:pt x="39433" y="12700"/>
                  </a:lnTo>
                  <a:lnTo>
                    <a:pt x="38820" y="13986"/>
                  </a:lnTo>
                  <a:lnTo>
                    <a:pt x="41808" y="13296"/>
                  </a:lnTo>
                  <a:lnTo>
                    <a:pt x="43078" y="12725"/>
                  </a:lnTo>
                  <a:lnTo>
                    <a:pt x="43219" y="12725"/>
                  </a:lnTo>
                  <a:lnTo>
                    <a:pt x="41109" y="12560"/>
                  </a:lnTo>
                  <a:close/>
                </a:path>
                <a:path w="55880" h="39369">
                  <a:moveTo>
                    <a:pt x="16054" y="11816"/>
                  </a:moveTo>
                  <a:lnTo>
                    <a:pt x="11442" y="12331"/>
                  </a:lnTo>
                  <a:lnTo>
                    <a:pt x="9296" y="12407"/>
                  </a:lnTo>
                  <a:lnTo>
                    <a:pt x="6857" y="12522"/>
                  </a:lnTo>
                  <a:lnTo>
                    <a:pt x="6283" y="12774"/>
                  </a:lnTo>
                  <a:lnTo>
                    <a:pt x="7035" y="12814"/>
                  </a:lnTo>
                  <a:lnTo>
                    <a:pt x="7213" y="13081"/>
                  </a:lnTo>
                  <a:lnTo>
                    <a:pt x="16001" y="11899"/>
                  </a:lnTo>
                  <a:close/>
                </a:path>
                <a:path w="55880" h="39369">
                  <a:moveTo>
                    <a:pt x="4610" y="12687"/>
                  </a:moveTo>
                  <a:lnTo>
                    <a:pt x="5839" y="13023"/>
                  </a:lnTo>
                  <a:lnTo>
                    <a:pt x="6283" y="12774"/>
                  </a:lnTo>
                  <a:lnTo>
                    <a:pt x="4610" y="12687"/>
                  </a:lnTo>
                  <a:close/>
                </a:path>
                <a:path w="55880" h="39369">
                  <a:moveTo>
                    <a:pt x="43219" y="12725"/>
                  </a:moveTo>
                  <a:lnTo>
                    <a:pt x="43078" y="12725"/>
                  </a:lnTo>
                  <a:lnTo>
                    <a:pt x="43219" y="12725"/>
                  </a:lnTo>
                  <a:close/>
                </a:path>
                <a:path w="55880" h="39369">
                  <a:moveTo>
                    <a:pt x="43258" y="11954"/>
                  </a:moveTo>
                  <a:lnTo>
                    <a:pt x="43464" y="12090"/>
                  </a:lnTo>
                  <a:lnTo>
                    <a:pt x="43419" y="12331"/>
                  </a:lnTo>
                  <a:lnTo>
                    <a:pt x="43258" y="12648"/>
                  </a:lnTo>
                  <a:lnTo>
                    <a:pt x="44488" y="12090"/>
                  </a:lnTo>
                  <a:lnTo>
                    <a:pt x="43258" y="11954"/>
                  </a:lnTo>
                  <a:close/>
                </a:path>
                <a:path w="55880" h="39369">
                  <a:moveTo>
                    <a:pt x="42729" y="11607"/>
                  </a:moveTo>
                  <a:lnTo>
                    <a:pt x="40106" y="11607"/>
                  </a:lnTo>
                  <a:lnTo>
                    <a:pt x="43258" y="11954"/>
                  </a:lnTo>
                  <a:lnTo>
                    <a:pt x="42729" y="11607"/>
                  </a:lnTo>
                  <a:close/>
                </a:path>
                <a:path w="55880" h="39369">
                  <a:moveTo>
                    <a:pt x="34121" y="11649"/>
                  </a:moveTo>
                  <a:lnTo>
                    <a:pt x="35902" y="11925"/>
                  </a:lnTo>
                  <a:lnTo>
                    <a:pt x="36748" y="11691"/>
                  </a:lnTo>
                  <a:lnTo>
                    <a:pt x="34121" y="11649"/>
                  </a:lnTo>
                  <a:close/>
                </a:path>
                <a:path w="55880" h="39369">
                  <a:moveTo>
                    <a:pt x="13861" y="10369"/>
                  </a:moveTo>
                  <a:lnTo>
                    <a:pt x="15232" y="10757"/>
                  </a:lnTo>
                  <a:lnTo>
                    <a:pt x="16421" y="11226"/>
                  </a:lnTo>
                  <a:lnTo>
                    <a:pt x="16054" y="11816"/>
                  </a:lnTo>
                  <a:lnTo>
                    <a:pt x="20192" y="11353"/>
                  </a:lnTo>
                  <a:lnTo>
                    <a:pt x="13861" y="10369"/>
                  </a:lnTo>
                  <a:close/>
                </a:path>
                <a:path w="55880" h="39369">
                  <a:moveTo>
                    <a:pt x="41046" y="10502"/>
                  </a:moveTo>
                  <a:lnTo>
                    <a:pt x="36748" y="11691"/>
                  </a:lnTo>
                  <a:lnTo>
                    <a:pt x="38417" y="11734"/>
                  </a:lnTo>
                  <a:lnTo>
                    <a:pt x="40106" y="11607"/>
                  </a:lnTo>
                  <a:lnTo>
                    <a:pt x="42729" y="11607"/>
                  </a:lnTo>
                  <a:lnTo>
                    <a:pt x="41046" y="10502"/>
                  </a:lnTo>
                  <a:close/>
                </a:path>
                <a:path w="55880" h="39369">
                  <a:moveTo>
                    <a:pt x="28870" y="10757"/>
                  </a:moveTo>
                  <a:lnTo>
                    <a:pt x="29235" y="10883"/>
                  </a:lnTo>
                  <a:lnTo>
                    <a:pt x="32283" y="11620"/>
                  </a:lnTo>
                  <a:lnTo>
                    <a:pt x="34121" y="11649"/>
                  </a:lnTo>
                  <a:lnTo>
                    <a:pt x="30568" y="11099"/>
                  </a:lnTo>
                  <a:lnTo>
                    <a:pt x="28870" y="10757"/>
                  </a:lnTo>
                  <a:close/>
                </a:path>
                <a:path w="55880" h="39369">
                  <a:moveTo>
                    <a:pt x="26897" y="10076"/>
                  </a:moveTo>
                  <a:lnTo>
                    <a:pt x="28676" y="10718"/>
                  </a:lnTo>
                  <a:lnTo>
                    <a:pt x="28870" y="10757"/>
                  </a:lnTo>
                  <a:lnTo>
                    <a:pt x="26897" y="10076"/>
                  </a:lnTo>
                  <a:close/>
                </a:path>
                <a:path w="55880" h="39369">
                  <a:moveTo>
                    <a:pt x="10037" y="9357"/>
                  </a:moveTo>
                  <a:lnTo>
                    <a:pt x="10369" y="9804"/>
                  </a:lnTo>
                  <a:lnTo>
                    <a:pt x="13861" y="10369"/>
                  </a:lnTo>
                  <a:lnTo>
                    <a:pt x="10037" y="9357"/>
                  </a:lnTo>
                  <a:close/>
                </a:path>
                <a:path w="55880" h="39369">
                  <a:moveTo>
                    <a:pt x="27138" y="7593"/>
                  </a:moveTo>
                  <a:lnTo>
                    <a:pt x="26329" y="9334"/>
                  </a:lnTo>
                  <a:lnTo>
                    <a:pt x="26221" y="9842"/>
                  </a:lnTo>
                  <a:lnTo>
                    <a:pt x="26897" y="10076"/>
                  </a:lnTo>
                  <a:lnTo>
                    <a:pt x="26250" y="9842"/>
                  </a:lnTo>
                  <a:lnTo>
                    <a:pt x="32874" y="7969"/>
                  </a:lnTo>
                  <a:lnTo>
                    <a:pt x="27138" y="7593"/>
                  </a:lnTo>
                  <a:close/>
                </a:path>
                <a:path w="55880" h="39369">
                  <a:moveTo>
                    <a:pt x="11090" y="8841"/>
                  </a:moveTo>
                  <a:lnTo>
                    <a:pt x="8127" y="8851"/>
                  </a:lnTo>
                  <a:lnTo>
                    <a:pt x="10037" y="9357"/>
                  </a:lnTo>
                  <a:lnTo>
                    <a:pt x="11090" y="8841"/>
                  </a:lnTo>
                  <a:close/>
                </a:path>
                <a:path w="55880" h="39369">
                  <a:moveTo>
                    <a:pt x="17878" y="7856"/>
                  </a:moveTo>
                  <a:lnTo>
                    <a:pt x="16992" y="8056"/>
                  </a:lnTo>
                  <a:lnTo>
                    <a:pt x="19824" y="9271"/>
                  </a:lnTo>
                  <a:lnTo>
                    <a:pt x="17878" y="7856"/>
                  </a:lnTo>
                  <a:close/>
                </a:path>
                <a:path w="55880" h="39369">
                  <a:moveTo>
                    <a:pt x="14820" y="7124"/>
                  </a:moveTo>
                  <a:lnTo>
                    <a:pt x="11090" y="8841"/>
                  </a:lnTo>
                  <a:lnTo>
                    <a:pt x="14147" y="8839"/>
                  </a:lnTo>
                  <a:lnTo>
                    <a:pt x="15773" y="8331"/>
                  </a:lnTo>
                  <a:lnTo>
                    <a:pt x="16992" y="8056"/>
                  </a:lnTo>
                  <a:lnTo>
                    <a:pt x="14820" y="7124"/>
                  </a:lnTo>
                  <a:close/>
                </a:path>
                <a:path w="55880" h="39369">
                  <a:moveTo>
                    <a:pt x="34057" y="7660"/>
                  </a:moveTo>
                  <a:lnTo>
                    <a:pt x="32874" y="7969"/>
                  </a:lnTo>
                  <a:lnTo>
                    <a:pt x="39535" y="8407"/>
                  </a:lnTo>
                  <a:lnTo>
                    <a:pt x="34057" y="7660"/>
                  </a:lnTo>
                  <a:close/>
                </a:path>
                <a:path w="55880" h="39369">
                  <a:moveTo>
                    <a:pt x="27499" y="6815"/>
                  </a:moveTo>
                  <a:lnTo>
                    <a:pt x="27138" y="7593"/>
                  </a:lnTo>
                  <a:lnTo>
                    <a:pt x="32874" y="7969"/>
                  </a:lnTo>
                  <a:lnTo>
                    <a:pt x="34057" y="7660"/>
                  </a:lnTo>
                  <a:lnTo>
                    <a:pt x="32421" y="7437"/>
                  </a:lnTo>
                  <a:lnTo>
                    <a:pt x="30268" y="7240"/>
                  </a:lnTo>
                  <a:lnTo>
                    <a:pt x="27499" y="6815"/>
                  </a:lnTo>
                  <a:close/>
                </a:path>
                <a:path w="55880" h="39369">
                  <a:moveTo>
                    <a:pt x="12160" y="3673"/>
                  </a:moveTo>
                  <a:lnTo>
                    <a:pt x="17878" y="7856"/>
                  </a:lnTo>
                  <a:lnTo>
                    <a:pt x="17959" y="7437"/>
                  </a:lnTo>
                  <a:lnTo>
                    <a:pt x="17043" y="7035"/>
                  </a:lnTo>
                  <a:lnTo>
                    <a:pt x="12160" y="3673"/>
                  </a:lnTo>
                  <a:close/>
                </a:path>
                <a:path w="55880" h="39369">
                  <a:moveTo>
                    <a:pt x="32421" y="7437"/>
                  </a:moveTo>
                  <a:lnTo>
                    <a:pt x="34057" y="7660"/>
                  </a:lnTo>
                  <a:lnTo>
                    <a:pt x="34277" y="7607"/>
                  </a:lnTo>
                  <a:lnTo>
                    <a:pt x="32421" y="7437"/>
                  </a:lnTo>
                  <a:close/>
                </a:path>
                <a:path w="55880" h="39369">
                  <a:moveTo>
                    <a:pt x="16400" y="4229"/>
                  </a:moveTo>
                  <a:lnTo>
                    <a:pt x="18097" y="6070"/>
                  </a:lnTo>
                  <a:lnTo>
                    <a:pt x="23291" y="7340"/>
                  </a:lnTo>
                  <a:lnTo>
                    <a:pt x="27138" y="7593"/>
                  </a:lnTo>
                  <a:lnTo>
                    <a:pt x="27499" y="6815"/>
                  </a:lnTo>
                  <a:lnTo>
                    <a:pt x="22891" y="6108"/>
                  </a:lnTo>
                  <a:lnTo>
                    <a:pt x="16400" y="4229"/>
                  </a:lnTo>
                  <a:close/>
                </a:path>
                <a:path w="55880" h="39369">
                  <a:moveTo>
                    <a:pt x="27520" y="6769"/>
                  </a:moveTo>
                  <a:lnTo>
                    <a:pt x="30268" y="7240"/>
                  </a:lnTo>
                  <a:lnTo>
                    <a:pt x="32421" y="7437"/>
                  </a:lnTo>
                  <a:lnTo>
                    <a:pt x="27520" y="6769"/>
                  </a:lnTo>
                  <a:close/>
                </a:path>
                <a:path w="55880" h="39369">
                  <a:moveTo>
                    <a:pt x="14731" y="1016"/>
                  </a:moveTo>
                  <a:lnTo>
                    <a:pt x="14490" y="2159"/>
                  </a:lnTo>
                  <a:lnTo>
                    <a:pt x="14867" y="2567"/>
                  </a:lnTo>
                  <a:lnTo>
                    <a:pt x="15138" y="2679"/>
                  </a:lnTo>
                  <a:lnTo>
                    <a:pt x="14994" y="2705"/>
                  </a:lnTo>
                  <a:lnTo>
                    <a:pt x="16363" y="4190"/>
                  </a:lnTo>
                  <a:lnTo>
                    <a:pt x="14973" y="1600"/>
                  </a:lnTo>
                  <a:lnTo>
                    <a:pt x="14731" y="1016"/>
                  </a:lnTo>
                  <a:close/>
                </a:path>
                <a:path w="55880" h="39369">
                  <a:moveTo>
                    <a:pt x="12317" y="3180"/>
                  </a:moveTo>
                  <a:lnTo>
                    <a:pt x="11620" y="3302"/>
                  </a:lnTo>
                  <a:lnTo>
                    <a:pt x="12160" y="3673"/>
                  </a:lnTo>
                  <a:lnTo>
                    <a:pt x="12317" y="3180"/>
                  </a:lnTo>
                  <a:close/>
                </a:path>
                <a:path w="55880" h="39369">
                  <a:moveTo>
                    <a:pt x="13706" y="2087"/>
                  </a:moveTo>
                  <a:lnTo>
                    <a:pt x="13589" y="2951"/>
                  </a:lnTo>
                  <a:lnTo>
                    <a:pt x="14994" y="2705"/>
                  </a:lnTo>
                  <a:lnTo>
                    <a:pt x="14867" y="2567"/>
                  </a:lnTo>
                  <a:lnTo>
                    <a:pt x="13706" y="2087"/>
                  </a:lnTo>
                  <a:close/>
                </a:path>
                <a:path w="55880" h="39369">
                  <a:moveTo>
                    <a:pt x="8559" y="0"/>
                  </a:moveTo>
                  <a:lnTo>
                    <a:pt x="8877" y="88"/>
                  </a:lnTo>
                  <a:lnTo>
                    <a:pt x="13706" y="2087"/>
                  </a:lnTo>
                  <a:lnTo>
                    <a:pt x="13817" y="1270"/>
                  </a:lnTo>
                  <a:lnTo>
                    <a:pt x="9550" y="254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944314" y="18430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235" y="0"/>
                  </a:moveTo>
                  <a:lnTo>
                    <a:pt x="1435" y="825"/>
                  </a:lnTo>
                  <a:lnTo>
                    <a:pt x="596" y="1752"/>
                  </a:lnTo>
                  <a:lnTo>
                    <a:pt x="0" y="2806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3846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59588" y="1846990"/>
              <a:ext cx="45085" cy="20320"/>
            </a:xfrm>
            <a:custGeom>
              <a:avLst/>
              <a:gdLst/>
              <a:ahLst/>
              <a:cxnLst/>
              <a:rect l="l" t="t" r="r" b="b"/>
              <a:pathLst>
                <a:path w="45085" h="20319">
                  <a:moveTo>
                    <a:pt x="40600" y="19151"/>
                  </a:moveTo>
                  <a:lnTo>
                    <a:pt x="38646" y="19151"/>
                  </a:lnTo>
                  <a:lnTo>
                    <a:pt x="38938" y="19265"/>
                  </a:lnTo>
                  <a:lnTo>
                    <a:pt x="39420" y="19545"/>
                  </a:lnTo>
                  <a:lnTo>
                    <a:pt x="39687" y="19773"/>
                  </a:lnTo>
                  <a:lnTo>
                    <a:pt x="40284" y="20027"/>
                  </a:lnTo>
                  <a:lnTo>
                    <a:pt x="40600" y="19151"/>
                  </a:lnTo>
                  <a:close/>
                </a:path>
                <a:path w="45085" h="20319">
                  <a:moveTo>
                    <a:pt x="26517" y="12966"/>
                  </a:moveTo>
                  <a:lnTo>
                    <a:pt x="26162" y="13220"/>
                  </a:lnTo>
                  <a:lnTo>
                    <a:pt x="25844" y="13373"/>
                  </a:lnTo>
                  <a:lnTo>
                    <a:pt x="25463" y="13804"/>
                  </a:lnTo>
                  <a:lnTo>
                    <a:pt x="24472" y="14516"/>
                  </a:lnTo>
                  <a:lnTo>
                    <a:pt x="23545" y="15227"/>
                  </a:lnTo>
                  <a:lnTo>
                    <a:pt x="24320" y="15557"/>
                  </a:lnTo>
                  <a:lnTo>
                    <a:pt x="24866" y="16002"/>
                  </a:lnTo>
                  <a:lnTo>
                    <a:pt x="25374" y="16078"/>
                  </a:lnTo>
                  <a:lnTo>
                    <a:pt x="25755" y="16205"/>
                  </a:lnTo>
                  <a:lnTo>
                    <a:pt x="26162" y="16370"/>
                  </a:lnTo>
                  <a:lnTo>
                    <a:pt x="26543" y="16370"/>
                  </a:lnTo>
                  <a:lnTo>
                    <a:pt x="27838" y="16751"/>
                  </a:lnTo>
                  <a:lnTo>
                    <a:pt x="29057" y="17221"/>
                  </a:lnTo>
                  <a:lnTo>
                    <a:pt x="29387" y="17297"/>
                  </a:lnTo>
                  <a:lnTo>
                    <a:pt x="30187" y="17360"/>
                  </a:lnTo>
                  <a:lnTo>
                    <a:pt x="31000" y="17360"/>
                  </a:lnTo>
                  <a:lnTo>
                    <a:pt x="32181" y="17703"/>
                  </a:lnTo>
                  <a:lnTo>
                    <a:pt x="33756" y="18389"/>
                  </a:lnTo>
                  <a:lnTo>
                    <a:pt x="34505" y="18415"/>
                  </a:lnTo>
                  <a:lnTo>
                    <a:pt x="35356" y="18503"/>
                  </a:lnTo>
                  <a:lnTo>
                    <a:pt x="35026" y="18630"/>
                  </a:lnTo>
                  <a:lnTo>
                    <a:pt x="36080" y="19037"/>
                  </a:lnTo>
                  <a:lnTo>
                    <a:pt x="37096" y="19494"/>
                  </a:lnTo>
                  <a:lnTo>
                    <a:pt x="37033" y="19151"/>
                  </a:lnTo>
                  <a:lnTo>
                    <a:pt x="40600" y="19151"/>
                  </a:lnTo>
                  <a:lnTo>
                    <a:pt x="42341" y="14325"/>
                  </a:lnTo>
                  <a:lnTo>
                    <a:pt x="42690" y="13271"/>
                  </a:lnTo>
                  <a:lnTo>
                    <a:pt x="29768" y="13271"/>
                  </a:lnTo>
                  <a:lnTo>
                    <a:pt x="29376" y="13144"/>
                  </a:lnTo>
                  <a:lnTo>
                    <a:pt x="27178" y="13144"/>
                  </a:lnTo>
                  <a:lnTo>
                    <a:pt x="26517" y="12966"/>
                  </a:lnTo>
                  <a:close/>
                </a:path>
                <a:path w="45085" h="20319">
                  <a:moveTo>
                    <a:pt x="42913" y="12598"/>
                  </a:moveTo>
                  <a:lnTo>
                    <a:pt x="29057" y="12598"/>
                  </a:lnTo>
                  <a:lnTo>
                    <a:pt x="31343" y="13271"/>
                  </a:lnTo>
                  <a:lnTo>
                    <a:pt x="42690" y="13271"/>
                  </a:lnTo>
                  <a:lnTo>
                    <a:pt x="42913" y="12598"/>
                  </a:lnTo>
                  <a:close/>
                </a:path>
                <a:path w="45085" h="20319">
                  <a:moveTo>
                    <a:pt x="28867" y="12979"/>
                  </a:moveTo>
                  <a:lnTo>
                    <a:pt x="27838" y="13119"/>
                  </a:lnTo>
                  <a:lnTo>
                    <a:pt x="27178" y="13144"/>
                  </a:lnTo>
                  <a:lnTo>
                    <a:pt x="29376" y="13144"/>
                  </a:lnTo>
                  <a:lnTo>
                    <a:pt x="28867" y="12979"/>
                  </a:lnTo>
                  <a:close/>
                </a:path>
                <a:path w="45085" h="20319">
                  <a:moveTo>
                    <a:pt x="43022" y="12268"/>
                  </a:moveTo>
                  <a:lnTo>
                    <a:pt x="25920" y="12268"/>
                  </a:lnTo>
                  <a:lnTo>
                    <a:pt x="25234" y="12471"/>
                  </a:lnTo>
                  <a:lnTo>
                    <a:pt x="26911" y="12471"/>
                  </a:lnTo>
                  <a:lnTo>
                    <a:pt x="27178" y="12700"/>
                  </a:lnTo>
                  <a:lnTo>
                    <a:pt x="28130" y="12661"/>
                  </a:lnTo>
                  <a:lnTo>
                    <a:pt x="29057" y="12598"/>
                  </a:lnTo>
                  <a:lnTo>
                    <a:pt x="42913" y="12598"/>
                  </a:lnTo>
                  <a:lnTo>
                    <a:pt x="43022" y="12268"/>
                  </a:lnTo>
                  <a:close/>
                </a:path>
                <a:path w="45085" h="20319">
                  <a:moveTo>
                    <a:pt x="43076" y="12103"/>
                  </a:moveTo>
                  <a:lnTo>
                    <a:pt x="19634" y="12103"/>
                  </a:lnTo>
                  <a:lnTo>
                    <a:pt x="21297" y="12166"/>
                  </a:lnTo>
                  <a:lnTo>
                    <a:pt x="22948" y="12255"/>
                  </a:lnTo>
                  <a:lnTo>
                    <a:pt x="21602" y="12598"/>
                  </a:lnTo>
                  <a:lnTo>
                    <a:pt x="23787" y="12458"/>
                  </a:lnTo>
                  <a:lnTo>
                    <a:pt x="25920" y="12268"/>
                  </a:lnTo>
                  <a:lnTo>
                    <a:pt x="43022" y="12268"/>
                  </a:lnTo>
                  <a:lnTo>
                    <a:pt x="43076" y="12103"/>
                  </a:lnTo>
                  <a:close/>
                </a:path>
                <a:path w="45085" h="20319">
                  <a:moveTo>
                    <a:pt x="43240" y="11607"/>
                  </a:moveTo>
                  <a:lnTo>
                    <a:pt x="17030" y="11607"/>
                  </a:lnTo>
                  <a:lnTo>
                    <a:pt x="19951" y="12255"/>
                  </a:lnTo>
                  <a:lnTo>
                    <a:pt x="19634" y="12103"/>
                  </a:lnTo>
                  <a:lnTo>
                    <a:pt x="43076" y="12103"/>
                  </a:lnTo>
                  <a:lnTo>
                    <a:pt x="43240" y="11607"/>
                  </a:lnTo>
                  <a:close/>
                </a:path>
                <a:path w="45085" h="20319">
                  <a:moveTo>
                    <a:pt x="13398" y="8978"/>
                  </a:moveTo>
                  <a:lnTo>
                    <a:pt x="13017" y="9131"/>
                  </a:lnTo>
                  <a:lnTo>
                    <a:pt x="12687" y="9334"/>
                  </a:lnTo>
                  <a:lnTo>
                    <a:pt x="11925" y="9969"/>
                  </a:lnTo>
                  <a:lnTo>
                    <a:pt x="11506" y="10274"/>
                  </a:lnTo>
                  <a:lnTo>
                    <a:pt x="11823" y="10401"/>
                  </a:lnTo>
                  <a:lnTo>
                    <a:pt x="12217" y="10464"/>
                  </a:lnTo>
                  <a:lnTo>
                    <a:pt x="12623" y="10579"/>
                  </a:lnTo>
                  <a:lnTo>
                    <a:pt x="13081" y="10642"/>
                  </a:lnTo>
                  <a:lnTo>
                    <a:pt x="14490" y="11391"/>
                  </a:lnTo>
                  <a:lnTo>
                    <a:pt x="16065" y="11607"/>
                  </a:lnTo>
                  <a:lnTo>
                    <a:pt x="17627" y="11836"/>
                  </a:lnTo>
                  <a:lnTo>
                    <a:pt x="17030" y="11607"/>
                  </a:lnTo>
                  <a:lnTo>
                    <a:pt x="43240" y="11607"/>
                  </a:lnTo>
                  <a:lnTo>
                    <a:pt x="43900" y="9613"/>
                  </a:lnTo>
                  <a:lnTo>
                    <a:pt x="14046" y="9613"/>
                  </a:lnTo>
                  <a:lnTo>
                    <a:pt x="13398" y="8978"/>
                  </a:lnTo>
                  <a:close/>
                </a:path>
                <a:path w="45085" h="20319">
                  <a:moveTo>
                    <a:pt x="44135" y="8166"/>
                  </a:moveTo>
                  <a:lnTo>
                    <a:pt x="19761" y="8166"/>
                  </a:lnTo>
                  <a:lnTo>
                    <a:pt x="19481" y="8267"/>
                  </a:lnTo>
                  <a:lnTo>
                    <a:pt x="14795" y="9232"/>
                  </a:lnTo>
                  <a:lnTo>
                    <a:pt x="14046" y="9613"/>
                  </a:lnTo>
                  <a:lnTo>
                    <a:pt x="43900" y="9613"/>
                  </a:lnTo>
                  <a:lnTo>
                    <a:pt x="44017" y="9131"/>
                  </a:lnTo>
                  <a:lnTo>
                    <a:pt x="44135" y="8166"/>
                  </a:lnTo>
                  <a:close/>
                </a:path>
                <a:path w="45085" h="20319">
                  <a:moveTo>
                    <a:pt x="2781" y="1511"/>
                  </a:moveTo>
                  <a:lnTo>
                    <a:pt x="393" y="1511"/>
                  </a:lnTo>
                  <a:lnTo>
                    <a:pt x="78" y="1765"/>
                  </a:lnTo>
                  <a:lnTo>
                    <a:pt x="0" y="2184"/>
                  </a:lnTo>
                  <a:lnTo>
                    <a:pt x="241" y="2933"/>
                  </a:lnTo>
                  <a:lnTo>
                    <a:pt x="838" y="4178"/>
                  </a:lnTo>
                  <a:lnTo>
                    <a:pt x="2273" y="4610"/>
                  </a:lnTo>
                  <a:lnTo>
                    <a:pt x="2895" y="4826"/>
                  </a:lnTo>
                  <a:lnTo>
                    <a:pt x="3721" y="4876"/>
                  </a:lnTo>
                  <a:lnTo>
                    <a:pt x="3898" y="5232"/>
                  </a:lnTo>
                  <a:lnTo>
                    <a:pt x="4076" y="5499"/>
                  </a:lnTo>
                  <a:lnTo>
                    <a:pt x="5232" y="6337"/>
                  </a:lnTo>
                  <a:lnTo>
                    <a:pt x="5969" y="6832"/>
                  </a:lnTo>
                  <a:lnTo>
                    <a:pt x="5384" y="6946"/>
                  </a:lnTo>
                  <a:lnTo>
                    <a:pt x="8750" y="7099"/>
                  </a:lnTo>
                  <a:lnTo>
                    <a:pt x="9410" y="7480"/>
                  </a:lnTo>
                  <a:lnTo>
                    <a:pt x="10706" y="7810"/>
                  </a:lnTo>
                  <a:lnTo>
                    <a:pt x="11150" y="7899"/>
                  </a:lnTo>
                  <a:lnTo>
                    <a:pt x="12712" y="8077"/>
                  </a:lnTo>
                  <a:lnTo>
                    <a:pt x="14325" y="8318"/>
                  </a:lnTo>
                  <a:lnTo>
                    <a:pt x="19761" y="8166"/>
                  </a:lnTo>
                  <a:lnTo>
                    <a:pt x="44135" y="8166"/>
                  </a:lnTo>
                  <a:lnTo>
                    <a:pt x="44777" y="2933"/>
                  </a:lnTo>
                  <a:lnTo>
                    <a:pt x="44869" y="1765"/>
                  </a:lnTo>
                  <a:lnTo>
                    <a:pt x="4191" y="1765"/>
                  </a:lnTo>
                  <a:lnTo>
                    <a:pt x="3505" y="1612"/>
                  </a:lnTo>
                  <a:lnTo>
                    <a:pt x="2781" y="1511"/>
                  </a:lnTo>
                  <a:close/>
                </a:path>
                <a:path w="45085" h="20319">
                  <a:moveTo>
                    <a:pt x="12484" y="0"/>
                  </a:moveTo>
                  <a:lnTo>
                    <a:pt x="11633" y="622"/>
                  </a:lnTo>
                  <a:lnTo>
                    <a:pt x="10439" y="711"/>
                  </a:lnTo>
                  <a:lnTo>
                    <a:pt x="9931" y="863"/>
                  </a:lnTo>
                  <a:lnTo>
                    <a:pt x="9410" y="927"/>
                  </a:lnTo>
                  <a:lnTo>
                    <a:pt x="7912" y="1193"/>
                  </a:lnTo>
                  <a:lnTo>
                    <a:pt x="7162" y="1295"/>
                  </a:lnTo>
                  <a:lnTo>
                    <a:pt x="6375" y="1358"/>
                  </a:lnTo>
                  <a:lnTo>
                    <a:pt x="4191" y="1765"/>
                  </a:lnTo>
                  <a:lnTo>
                    <a:pt x="44869" y="1765"/>
                  </a:lnTo>
                  <a:lnTo>
                    <a:pt x="44758" y="1295"/>
                  </a:lnTo>
                  <a:lnTo>
                    <a:pt x="44581" y="1193"/>
                  </a:lnTo>
                  <a:lnTo>
                    <a:pt x="33248" y="1193"/>
                  </a:lnTo>
                  <a:lnTo>
                    <a:pt x="31623" y="495"/>
                  </a:lnTo>
                  <a:lnTo>
                    <a:pt x="30937" y="381"/>
                  </a:lnTo>
                  <a:lnTo>
                    <a:pt x="26365" y="381"/>
                  </a:lnTo>
                  <a:lnTo>
                    <a:pt x="23945" y="292"/>
                  </a:lnTo>
                  <a:lnTo>
                    <a:pt x="18440" y="292"/>
                  </a:lnTo>
                  <a:lnTo>
                    <a:pt x="16497" y="203"/>
                  </a:lnTo>
                  <a:lnTo>
                    <a:pt x="15252" y="203"/>
                  </a:lnTo>
                  <a:lnTo>
                    <a:pt x="14262" y="101"/>
                  </a:lnTo>
                  <a:lnTo>
                    <a:pt x="12484" y="0"/>
                  </a:lnTo>
                  <a:close/>
                </a:path>
                <a:path w="45085" h="20319">
                  <a:moveTo>
                    <a:pt x="43675" y="673"/>
                  </a:moveTo>
                  <a:lnTo>
                    <a:pt x="42900" y="876"/>
                  </a:lnTo>
                  <a:lnTo>
                    <a:pt x="33553" y="876"/>
                  </a:lnTo>
                  <a:lnTo>
                    <a:pt x="33248" y="1193"/>
                  </a:lnTo>
                  <a:lnTo>
                    <a:pt x="44581" y="1193"/>
                  </a:lnTo>
                  <a:lnTo>
                    <a:pt x="43675" y="673"/>
                  </a:lnTo>
                  <a:close/>
                </a:path>
                <a:path w="45085" h="20319">
                  <a:moveTo>
                    <a:pt x="30175" y="254"/>
                  </a:moveTo>
                  <a:lnTo>
                    <a:pt x="29679" y="292"/>
                  </a:lnTo>
                  <a:lnTo>
                    <a:pt x="29210" y="368"/>
                  </a:lnTo>
                  <a:lnTo>
                    <a:pt x="27216" y="381"/>
                  </a:lnTo>
                  <a:lnTo>
                    <a:pt x="30937" y="381"/>
                  </a:lnTo>
                  <a:lnTo>
                    <a:pt x="30175" y="254"/>
                  </a:lnTo>
                  <a:close/>
                </a:path>
                <a:path w="45085" h="20319">
                  <a:moveTo>
                    <a:pt x="21526" y="203"/>
                  </a:moveTo>
                  <a:lnTo>
                    <a:pt x="19939" y="292"/>
                  </a:lnTo>
                  <a:lnTo>
                    <a:pt x="23945" y="292"/>
                  </a:lnTo>
                  <a:lnTo>
                    <a:pt x="21526" y="203"/>
                  </a:lnTo>
                  <a:close/>
                </a:path>
              </a:pathLst>
            </a:custGeom>
            <a:solidFill>
              <a:srgbClr val="74B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58610" y="1847062"/>
              <a:ext cx="48260" cy="20955"/>
            </a:xfrm>
            <a:custGeom>
              <a:avLst/>
              <a:gdLst/>
              <a:ahLst/>
              <a:cxnLst/>
              <a:rect l="l" t="t" r="r" b="b"/>
              <a:pathLst>
                <a:path w="48260" h="20955">
                  <a:moveTo>
                    <a:pt x="40205" y="19367"/>
                  </a:moveTo>
                  <a:lnTo>
                    <a:pt x="41059" y="20523"/>
                  </a:lnTo>
                  <a:lnTo>
                    <a:pt x="41263" y="19951"/>
                  </a:lnTo>
                  <a:lnTo>
                    <a:pt x="40205" y="19367"/>
                  </a:lnTo>
                  <a:close/>
                </a:path>
                <a:path w="48260" h="20955">
                  <a:moveTo>
                    <a:pt x="36741" y="17449"/>
                  </a:moveTo>
                  <a:lnTo>
                    <a:pt x="33351" y="18018"/>
                  </a:lnTo>
                  <a:lnTo>
                    <a:pt x="36042" y="19469"/>
                  </a:lnTo>
                  <a:lnTo>
                    <a:pt x="39500" y="18976"/>
                  </a:lnTo>
                  <a:lnTo>
                    <a:pt x="36741" y="17449"/>
                  </a:lnTo>
                  <a:close/>
                </a:path>
                <a:path w="48260" h="20955">
                  <a:moveTo>
                    <a:pt x="39878" y="18923"/>
                  </a:moveTo>
                  <a:lnTo>
                    <a:pt x="39500" y="18976"/>
                  </a:lnTo>
                  <a:lnTo>
                    <a:pt x="40205" y="19367"/>
                  </a:lnTo>
                  <a:lnTo>
                    <a:pt x="39878" y="18923"/>
                  </a:lnTo>
                  <a:close/>
                </a:path>
                <a:path w="48260" h="20955">
                  <a:moveTo>
                    <a:pt x="26621" y="16600"/>
                  </a:moveTo>
                  <a:lnTo>
                    <a:pt x="29095" y="18732"/>
                  </a:lnTo>
                  <a:lnTo>
                    <a:pt x="33351" y="18018"/>
                  </a:lnTo>
                  <a:lnTo>
                    <a:pt x="32296" y="17449"/>
                  </a:lnTo>
                  <a:lnTo>
                    <a:pt x="26621" y="16600"/>
                  </a:lnTo>
                  <a:close/>
                </a:path>
                <a:path w="48260" h="20955">
                  <a:moveTo>
                    <a:pt x="25692" y="12865"/>
                  </a:moveTo>
                  <a:lnTo>
                    <a:pt x="24066" y="16217"/>
                  </a:lnTo>
                  <a:lnTo>
                    <a:pt x="26621" y="16600"/>
                  </a:lnTo>
                  <a:lnTo>
                    <a:pt x="25057" y="15252"/>
                  </a:lnTo>
                  <a:lnTo>
                    <a:pt x="25971" y="13347"/>
                  </a:lnTo>
                  <a:lnTo>
                    <a:pt x="27074" y="12945"/>
                  </a:lnTo>
                  <a:lnTo>
                    <a:pt x="25692" y="12865"/>
                  </a:lnTo>
                  <a:close/>
                </a:path>
                <a:path w="48260" h="20955">
                  <a:moveTo>
                    <a:pt x="44613" y="9973"/>
                  </a:moveTo>
                  <a:lnTo>
                    <a:pt x="43395" y="14020"/>
                  </a:lnTo>
                  <a:lnTo>
                    <a:pt x="42656" y="16076"/>
                  </a:lnTo>
                  <a:lnTo>
                    <a:pt x="43510" y="14008"/>
                  </a:lnTo>
                  <a:lnTo>
                    <a:pt x="44613" y="9973"/>
                  </a:lnTo>
                  <a:close/>
                </a:path>
                <a:path w="48260" h="20955">
                  <a:moveTo>
                    <a:pt x="28270" y="12509"/>
                  </a:moveTo>
                  <a:lnTo>
                    <a:pt x="27074" y="12945"/>
                  </a:lnTo>
                  <a:lnTo>
                    <a:pt x="31381" y="13195"/>
                  </a:lnTo>
                  <a:lnTo>
                    <a:pt x="31419" y="13030"/>
                  </a:lnTo>
                  <a:lnTo>
                    <a:pt x="30331" y="12725"/>
                  </a:lnTo>
                  <a:lnTo>
                    <a:pt x="28270" y="12509"/>
                  </a:lnTo>
                  <a:close/>
                </a:path>
                <a:path w="48260" h="20955">
                  <a:moveTo>
                    <a:pt x="29062" y="12369"/>
                  </a:moveTo>
                  <a:lnTo>
                    <a:pt x="26644" y="12369"/>
                  </a:lnTo>
                  <a:lnTo>
                    <a:pt x="28435" y="12522"/>
                  </a:lnTo>
                  <a:lnTo>
                    <a:pt x="30327" y="12725"/>
                  </a:lnTo>
                  <a:lnTo>
                    <a:pt x="29062" y="12369"/>
                  </a:lnTo>
                  <a:close/>
                </a:path>
                <a:path w="48260" h="20955">
                  <a:moveTo>
                    <a:pt x="24004" y="12392"/>
                  </a:moveTo>
                  <a:lnTo>
                    <a:pt x="22938" y="12401"/>
                  </a:lnTo>
                  <a:lnTo>
                    <a:pt x="23393" y="12471"/>
                  </a:lnTo>
                  <a:lnTo>
                    <a:pt x="24004" y="12392"/>
                  </a:lnTo>
                  <a:close/>
                </a:path>
                <a:path w="48260" h="20955">
                  <a:moveTo>
                    <a:pt x="16746" y="11571"/>
                  </a:moveTo>
                  <a:lnTo>
                    <a:pt x="20726" y="12420"/>
                  </a:lnTo>
                  <a:lnTo>
                    <a:pt x="22938" y="12401"/>
                  </a:lnTo>
                  <a:lnTo>
                    <a:pt x="18262" y="11684"/>
                  </a:lnTo>
                  <a:lnTo>
                    <a:pt x="16746" y="11571"/>
                  </a:lnTo>
                  <a:close/>
                </a:path>
                <a:path w="48260" h="20955">
                  <a:moveTo>
                    <a:pt x="27520" y="11938"/>
                  </a:moveTo>
                  <a:lnTo>
                    <a:pt x="24004" y="12392"/>
                  </a:lnTo>
                  <a:lnTo>
                    <a:pt x="29062" y="12369"/>
                  </a:lnTo>
                  <a:lnTo>
                    <a:pt x="27520" y="11938"/>
                  </a:lnTo>
                  <a:close/>
                </a:path>
                <a:path w="48260" h="20955">
                  <a:moveTo>
                    <a:pt x="12902" y="9900"/>
                  </a:moveTo>
                  <a:lnTo>
                    <a:pt x="11264" y="11163"/>
                  </a:lnTo>
                  <a:lnTo>
                    <a:pt x="16746" y="11571"/>
                  </a:lnTo>
                  <a:lnTo>
                    <a:pt x="16560" y="11531"/>
                  </a:lnTo>
                  <a:lnTo>
                    <a:pt x="12750" y="10236"/>
                  </a:lnTo>
                  <a:lnTo>
                    <a:pt x="12902" y="9900"/>
                  </a:lnTo>
                  <a:close/>
                </a:path>
                <a:path w="48260" h="20955">
                  <a:moveTo>
                    <a:pt x="45060" y="8419"/>
                  </a:moveTo>
                  <a:lnTo>
                    <a:pt x="44977" y="8636"/>
                  </a:lnTo>
                  <a:lnTo>
                    <a:pt x="44613" y="9973"/>
                  </a:lnTo>
                  <a:lnTo>
                    <a:pt x="45016" y="8636"/>
                  </a:lnTo>
                  <a:lnTo>
                    <a:pt x="45060" y="8419"/>
                  </a:lnTo>
                  <a:close/>
                </a:path>
                <a:path w="48260" h="20955">
                  <a:moveTo>
                    <a:pt x="14452" y="8706"/>
                  </a:moveTo>
                  <a:lnTo>
                    <a:pt x="13436" y="8724"/>
                  </a:lnTo>
                  <a:lnTo>
                    <a:pt x="12902" y="9900"/>
                  </a:lnTo>
                  <a:lnTo>
                    <a:pt x="14452" y="8706"/>
                  </a:lnTo>
                  <a:close/>
                </a:path>
                <a:path w="48260" h="20955">
                  <a:moveTo>
                    <a:pt x="19430" y="8408"/>
                  </a:moveTo>
                  <a:lnTo>
                    <a:pt x="18440" y="8636"/>
                  </a:lnTo>
                  <a:lnTo>
                    <a:pt x="15581" y="8686"/>
                  </a:lnTo>
                  <a:lnTo>
                    <a:pt x="16624" y="9055"/>
                  </a:lnTo>
                  <a:lnTo>
                    <a:pt x="19430" y="8408"/>
                  </a:lnTo>
                  <a:close/>
                </a:path>
                <a:path w="48260" h="20955">
                  <a:moveTo>
                    <a:pt x="15023" y="8547"/>
                  </a:moveTo>
                  <a:lnTo>
                    <a:pt x="14643" y="8559"/>
                  </a:lnTo>
                  <a:lnTo>
                    <a:pt x="14452" y="8706"/>
                  </a:lnTo>
                  <a:lnTo>
                    <a:pt x="15468" y="8688"/>
                  </a:lnTo>
                  <a:lnTo>
                    <a:pt x="15023" y="8547"/>
                  </a:lnTo>
                  <a:close/>
                </a:path>
                <a:path w="48260" h="20955">
                  <a:moveTo>
                    <a:pt x="13491" y="8062"/>
                  </a:moveTo>
                  <a:lnTo>
                    <a:pt x="15023" y="8547"/>
                  </a:lnTo>
                  <a:lnTo>
                    <a:pt x="19433" y="8407"/>
                  </a:lnTo>
                  <a:lnTo>
                    <a:pt x="20612" y="8140"/>
                  </a:lnTo>
                  <a:lnTo>
                    <a:pt x="17602" y="8077"/>
                  </a:lnTo>
                  <a:lnTo>
                    <a:pt x="13491" y="8062"/>
                  </a:lnTo>
                  <a:close/>
                </a:path>
                <a:path w="48260" h="20955">
                  <a:moveTo>
                    <a:pt x="48006" y="736"/>
                  </a:moveTo>
                  <a:lnTo>
                    <a:pt x="45972" y="756"/>
                  </a:lnTo>
                  <a:lnTo>
                    <a:pt x="45060" y="8419"/>
                  </a:lnTo>
                  <a:lnTo>
                    <a:pt x="48006" y="736"/>
                  </a:lnTo>
                  <a:close/>
                </a:path>
                <a:path w="48260" h="20955">
                  <a:moveTo>
                    <a:pt x="749" y="4419"/>
                  </a:moveTo>
                  <a:lnTo>
                    <a:pt x="0" y="8013"/>
                  </a:lnTo>
                  <a:lnTo>
                    <a:pt x="13491" y="8062"/>
                  </a:lnTo>
                  <a:lnTo>
                    <a:pt x="11734" y="7505"/>
                  </a:lnTo>
                  <a:lnTo>
                    <a:pt x="5778" y="6616"/>
                  </a:lnTo>
                  <a:lnTo>
                    <a:pt x="749" y="4419"/>
                  </a:lnTo>
                  <a:close/>
                </a:path>
                <a:path w="48260" h="20955">
                  <a:moveTo>
                    <a:pt x="1371" y="1435"/>
                  </a:moveTo>
                  <a:lnTo>
                    <a:pt x="8547" y="1511"/>
                  </a:lnTo>
                  <a:lnTo>
                    <a:pt x="1371" y="1435"/>
                  </a:lnTo>
                  <a:close/>
                </a:path>
                <a:path w="48260" h="20955">
                  <a:moveTo>
                    <a:pt x="15367" y="25"/>
                  </a:moveTo>
                  <a:lnTo>
                    <a:pt x="8585" y="1498"/>
                  </a:lnTo>
                  <a:lnTo>
                    <a:pt x="15405" y="215"/>
                  </a:lnTo>
                  <a:lnTo>
                    <a:pt x="22647" y="176"/>
                  </a:lnTo>
                  <a:lnTo>
                    <a:pt x="15367" y="25"/>
                  </a:lnTo>
                  <a:close/>
                </a:path>
                <a:path w="48260" h="20955">
                  <a:moveTo>
                    <a:pt x="41402" y="800"/>
                  </a:moveTo>
                  <a:lnTo>
                    <a:pt x="35647" y="800"/>
                  </a:lnTo>
                  <a:lnTo>
                    <a:pt x="36118" y="850"/>
                  </a:lnTo>
                  <a:lnTo>
                    <a:pt x="41402" y="800"/>
                  </a:lnTo>
                  <a:close/>
                </a:path>
                <a:path w="48260" h="20955">
                  <a:moveTo>
                    <a:pt x="29514" y="139"/>
                  </a:moveTo>
                  <a:lnTo>
                    <a:pt x="22647" y="176"/>
                  </a:lnTo>
                  <a:lnTo>
                    <a:pt x="28803" y="304"/>
                  </a:lnTo>
                  <a:lnTo>
                    <a:pt x="34734" y="800"/>
                  </a:lnTo>
                  <a:lnTo>
                    <a:pt x="35647" y="800"/>
                  </a:lnTo>
                  <a:lnTo>
                    <a:pt x="29514" y="139"/>
                  </a:lnTo>
                  <a:close/>
                </a:path>
                <a:path w="48260" h="20955">
                  <a:moveTo>
                    <a:pt x="46062" y="0"/>
                  </a:moveTo>
                  <a:lnTo>
                    <a:pt x="42267" y="791"/>
                  </a:lnTo>
                  <a:lnTo>
                    <a:pt x="45972" y="756"/>
                  </a:lnTo>
                  <a:lnTo>
                    <a:pt x="460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43083" y="1846369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1701" y="0"/>
                  </a:moveTo>
                  <a:lnTo>
                    <a:pt x="0" y="12"/>
                  </a:lnTo>
                  <a:lnTo>
                    <a:pt x="43" y="1422"/>
                  </a:lnTo>
                  <a:lnTo>
                    <a:pt x="500" y="8267"/>
                  </a:lnTo>
                  <a:lnTo>
                    <a:pt x="2844" y="17691"/>
                  </a:lnTo>
                  <a:lnTo>
                    <a:pt x="5143" y="21462"/>
                  </a:lnTo>
                  <a:lnTo>
                    <a:pt x="5778" y="21412"/>
                  </a:lnTo>
                  <a:lnTo>
                    <a:pt x="6134" y="21310"/>
                  </a:lnTo>
                  <a:lnTo>
                    <a:pt x="6527" y="21272"/>
                  </a:lnTo>
                  <a:lnTo>
                    <a:pt x="6858" y="21196"/>
                  </a:lnTo>
                  <a:lnTo>
                    <a:pt x="7962" y="21031"/>
                  </a:lnTo>
                  <a:lnTo>
                    <a:pt x="8547" y="20891"/>
                  </a:lnTo>
                  <a:lnTo>
                    <a:pt x="9232" y="20764"/>
                  </a:lnTo>
                  <a:lnTo>
                    <a:pt x="9461" y="20764"/>
                  </a:lnTo>
                  <a:lnTo>
                    <a:pt x="10033" y="20497"/>
                  </a:lnTo>
                  <a:lnTo>
                    <a:pt x="10668" y="20269"/>
                  </a:lnTo>
                  <a:lnTo>
                    <a:pt x="10464" y="20116"/>
                  </a:lnTo>
                  <a:lnTo>
                    <a:pt x="12269" y="19659"/>
                  </a:lnTo>
                  <a:lnTo>
                    <a:pt x="12065" y="19659"/>
                  </a:lnTo>
                  <a:lnTo>
                    <a:pt x="12344" y="19634"/>
                  </a:lnTo>
                  <a:lnTo>
                    <a:pt x="12560" y="19545"/>
                  </a:lnTo>
                  <a:lnTo>
                    <a:pt x="12992" y="19545"/>
                  </a:lnTo>
                  <a:lnTo>
                    <a:pt x="14084" y="19138"/>
                  </a:lnTo>
                  <a:lnTo>
                    <a:pt x="14744" y="18834"/>
                  </a:lnTo>
                  <a:lnTo>
                    <a:pt x="13538" y="18224"/>
                  </a:lnTo>
                  <a:lnTo>
                    <a:pt x="14135" y="18211"/>
                  </a:lnTo>
                  <a:lnTo>
                    <a:pt x="18266" y="18211"/>
                  </a:lnTo>
                  <a:lnTo>
                    <a:pt x="17792" y="17792"/>
                  </a:lnTo>
                  <a:lnTo>
                    <a:pt x="17662" y="17106"/>
                  </a:lnTo>
                  <a:lnTo>
                    <a:pt x="17335" y="17106"/>
                  </a:lnTo>
                  <a:lnTo>
                    <a:pt x="17119" y="16827"/>
                  </a:lnTo>
                  <a:lnTo>
                    <a:pt x="16725" y="16763"/>
                  </a:lnTo>
                  <a:lnTo>
                    <a:pt x="15990" y="16306"/>
                  </a:lnTo>
                  <a:lnTo>
                    <a:pt x="15608" y="16306"/>
                  </a:lnTo>
                  <a:lnTo>
                    <a:pt x="14185" y="15887"/>
                  </a:lnTo>
                  <a:lnTo>
                    <a:pt x="12750" y="15405"/>
                  </a:lnTo>
                  <a:lnTo>
                    <a:pt x="13122" y="15405"/>
                  </a:lnTo>
                  <a:lnTo>
                    <a:pt x="12812" y="15316"/>
                  </a:lnTo>
                  <a:lnTo>
                    <a:pt x="10033" y="15316"/>
                  </a:lnTo>
                  <a:lnTo>
                    <a:pt x="8547" y="14833"/>
                  </a:lnTo>
                  <a:lnTo>
                    <a:pt x="9550" y="14795"/>
                  </a:lnTo>
                  <a:lnTo>
                    <a:pt x="9296" y="14427"/>
                  </a:lnTo>
                  <a:lnTo>
                    <a:pt x="10010" y="14427"/>
                  </a:lnTo>
                  <a:lnTo>
                    <a:pt x="9982" y="13868"/>
                  </a:lnTo>
                  <a:lnTo>
                    <a:pt x="13529" y="13868"/>
                  </a:lnTo>
                  <a:lnTo>
                    <a:pt x="13741" y="13741"/>
                  </a:lnTo>
                  <a:lnTo>
                    <a:pt x="15138" y="13741"/>
                  </a:lnTo>
                  <a:lnTo>
                    <a:pt x="15138" y="13284"/>
                  </a:lnTo>
                  <a:lnTo>
                    <a:pt x="19024" y="13284"/>
                  </a:lnTo>
                  <a:lnTo>
                    <a:pt x="20015" y="12953"/>
                  </a:lnTo>
                  <a:lnTo>
                    <a:pt x="19367" y="12687"/>
                  </a:lnTo>
                  <a:lnTo>
                    <a:pt x="18834" y="12572"/>
                  </a:lnTo>
                  <a:lnTo>
                    <a:pt x="18440" y="12166"/>
                  </a:lnTo>
                  <a:lnTo>
                    <a:pt x="18097" y="11861"/>
                  </a:lnTo>
                  <a:lnTo>
                    <a:pt x="17792" y="11645"/>
                  </a:lnTo>
                  <a:lnTo>
                    <a:pt x="17335" y="11468"/>
                  </a:lnTo>
                  <a:lnTo>
                    <a:pt x="16662" y="11264"/>
                  </a:lnTo>
                  <a:lnTo>
                    <a:pt x="16205" y="11023"/>
                  </a:lnTo>
                  <a:lnTo>
                    <a:pt x="14846" y="11023"/>
                  </a:lnTo>
                  <a:lnTo>
                    <a:pt x="12877" y="10909"/>
                  </a:lnTo>
                  <a:lnTo>
                    <a:pt x="12014" y="10820"/>
                  </a:lnTo>
                  <a:lnTo>
                    <a:pt x="13868" y="10617"/>
                  </a:lnTo>
                  <a:lnTo>
                    <a:pt x="15201" y="10591"/>
                  </a:lnTo>
                  <a:lnTo>
                    <a:pt x="14655" y="10426"/>
                  </a:lnTo>
                  <a:lnTo>
                    <a:pt x="17511" y="10426"/>
                  </a:lnTo>
                  <a:lnTo>
                    <a:pt x="18783" y="10236"/>
                  </a:lnTo>
                  <a:lnTo>
                    <a:pt x="18338" y="10236"/>
                  </a:lnTo>
                  <a:lnTo>
                    <a:pt x="19011" y="9867"/>
                  </a:lnTo>
                  <a:lnTo>
                    <a:pt x="19761" y="9601"/>
                  </a:lnTo>
                  <a:lnTo>
                    <a:pt x="20768" y="9601"/>
                  </a:lnTo>
                  <a:lnTo>
                    <a:pt x="21729" y="9194"/>
                  </a:lnTo>
                  <a:lnTo>
                    <a:pt x="20828" y="8953"/>
                  </a:lnTo>
                  <a:lnTo>
                    <a:pt x="20449" y="8775"/>
                  </a:lnTo>
                  <a:lnTo>
                    <a:pt x="20104" y="8775"/>
                  </a:lnTo>
                  <a:lnTo>
                    <a:pt x="19367" y="8267"/>
                  </a:lnTo>
                  <a:lnTo>
                    <a:pt x="19519" y="8267"/>
                  </a:lnTo>
                  <a:lnTo>
                    <a:pt x="18986" y="7645"/>
                  </a:lnTo>
                  <a:lnTo>
                    <a:pt x="13614" y="4940"/>
                  </a:lnTo>
                  <a:lnTo>
                    <a:pt x="14655" y="4356"/>
                  </a:lnTo>
                  <a:lnTo>
                    <a:pt x="15913" y="3695"/>
                  </a:lnTo>
                  <a:lnTo>
                    <a:pt x="16060" y="3695"/>
                  </a:lnTo>
                  <a:lnTo>
                    <a:pt x="15671" y="3124"/>
                  </a:lnTo>
                  <a:lnTo>
                    <a:pt x="13327" y="1549"/>
                  </a:lnTo>
                  <a:lnTo>
                    <a:pt x="11874" y="1549"/>
                  </a:lnTo>
                  <a:lnTo>
                    <a:pt x="11404" y="1422"/>
                  </a:lnTo>
                  <a:lnTo>
                    <a:pt x="8204" y="990"/>
                  </a:lnTo>
                  <a:lnTo>
                    <a:pt x="6908" y="774"/>
                  </a:lnTo>
                  <a:lnTo>
                    <a:pt x="5638" y="622"/>
                  </a:lnTo>
                  <a:lnTo>
                    <a:pt x="2870" y="431"/>
                  </a:lnTo>
                  <a:lnTo>
                    <a:pt x="2285" y="190"/>
                  </a:lnTo>
                  <a:lnTo>
                    <a:pt x="1701" y="0"/>
                  </a:lnTo>
                  <a:close/>
                </a:path>
                <a:path w="22225" h="21589">
                  <a:moveTo>
                    <a:pt x="8020" y="21031"/>
                  </a:moveTo>
                  <a:close/>
                </a:path>
                <a:path w="22225" h="21589">
                  <a:moveTo>
                    <a:pt x="12369" y="19634"/>
                  </a:moveTo>
                  <a:lnTo>
                    <a:pt x="12065" y="19659"/>
                  </a:lnTo>
                  <a:lnTo>
                    <a:pt x="12269" y="19659"/>
                  </a:lnTo>
                  <a:close/>
                </a:path>
                <a:path w="22225" h="21589">
                  <a:moveTo>
                    <a:pt x="18266" y="18211"/>
                  </a:moveTo>
                  <a:lnTo>
                    <a:pt x="14135" y="18211"/>
                  </a:lnTo>
                  <a:lnTo>
                    <a:pt x="14808" y="18224"/>
                  </a:lnTo>
                  <a:lnTo>
                    <a:pt x="16624" y="18326"/>
                  </a:lnTo>
                  <a:lnTo>
                    <a:pt x="16268" y="18427"/>
                  </a:lnTo>
                  <a:lnTo>
                    <a:pt x="16827" y="18491"/>
                  </a:lnTo>
                  <a:lnTo>
                    <a:pt x="17449" y="18516"/>
                  </a:lnTo>
                  <a:lnTo>
                    <a:pt x="18338" y="18275"/>
                  </a:lnTo>
                  <a:close/>
                </a:path>
                <a:path w="22225" h="21589">
                  <a:moveTo>
                    <a:pt x="17576" y="16763"/>
                  </a:moveTo>
                  <a:lnTo>
                    <a:pt x="17335" y="17106"/>
                  </a:lnTo>
                  <a:lnTo>
                    <a:pt x="17662" y="17106"/>
                  </a:lnTo>
                  <a:lnTo>
                    <a:pt x="17576" y="16763"/>
                  </a:lnTo>
                  <a:close/>
                </a:path>
                <a:path w="22225" h="21589">
                  <a:moveTo>
                    <a:pt x="16903" y="16687"/>
                  </a:moveTo>
                  <a:lnTo>
                    <a:pt x="16725" y="16763"/>
                  </a:lnTo>
                  <a:lnTo>
                    <a:pt x="17021" y="16763"/>
                  </a:lnTo>
                  <a:close/>
                </a:path>
                <a:path w="22225" h="21589">
                  <a:moveTo>
                    <a:pt x="15417" y="15951"/>
                  </a:moveTo>
                  <a:lnTo>
                    <a:pt x="15608" y="16306"/>
                  </a:lnTo>
                  <a:lnTo>
                    <a:pt x="15990" y="16306"/>
                  </a:lnTo>
                  <a:lnTo>
                    <a:pt x="15417" y="15951"/>
                  </a:lnTo>
                  <a:close/>
                </a:path>
                <a:path w="22225" h="21589">
                  <a:moveTo>
                    <a:pt x="13122" y="15405"/>
                  </a:moveTo>
                  <a:lnTo>
                    <a:pt x="12750" y="15405"/>
                  </a:lnTo>
                  <a:lnTo>
                    <a:pt x="14008" y="15659"/>
                  </a:lnTo>
                  <a:lnTo>
                    <a:pt x="13122" y="15405"/>
                  </a:lnTo>
                  <a:close/>
                </a:path>
                <a:path w="22225" h="21589">
                  <a:moveTo>
                    <a:pt x="10464" y="14643"/>
                  </a:moveTo>
                  <a:lnTo>
                    <a:pt x="10033" y="15316"/>
                  </a:lnTo>
                  <a:lnTo>
                    <a:pt x="12812" y="15316"/>
                  </a:lnTo>
                  <a:lnTo>
                    <a:pt x="10464" y="14643"/>
                  </a:lnTo>
                  <a:close/>
                </a:path>
                <a:path w="22225" h="21589">
                  <a:moveTo>
                    <a:pt x="10010" y="14427"/>
                  </a:moveTo>
                  <a:lnTo>
                    <a:pt x="9296" y="14427"/>
                  </a:lnTo>
                  <a:lnTo>
                    <a:pt x="10033" y="14643"/>
                  </a:lnTo>
                  <a:lnTo>
                    <a:pt x="10010" y="14427"/>
                  </a:lnTo>
                  <a:close/>
                </a:path>
                <a:path w="22225" h="21589">
                  <a:moveTo>
                    <a:pt x="13529" y="13868"/>
                  </a:moveTo>
                  <a:lnTo>
                    <a:pt x="9982" y="13868"/>
                  </a:lnTo>
                  <a:lnTo>
                    <a:pt x="10388" y="14058"/>
                  </a:lnTo>
                  <a:lnTo>
                    <a:pt x="11214" y="13995"/>
                  </a:lnTo>
                  <a:lnTo>
                    <a:pt x="12014" y="13969"/>
                  </a:lnTo>
                  <a:lnTo>
                    <a:pt x="12509" y="13969"/>
                  </a:lnTo>
                  <a:lnTo>
                    <a:pt x="13423" y="13931"/>
                  </a:lnTo>
                  <a:close/>
                </a:path>
                <a:path w="22225" h="21589">
                  <a:moveTo>
                    <a:pt x="12509" y="13969"/>
                  </a:moveTo>
                  <a:lnTo>
                    <a:pt x="12014" y="13969"/>
                  </a:lnTo>
                  <a:lnTo>
                    <a:pt x="12509" y="13969"/>
                  </a:lnTo>
                  <a:close/>
                </a:path>
                <a:path w="22225" h="21589">
                  <a:moveTo>
                    <a:pt x="15138" y="13741"/>
                  </a:moveTo>
                  <a:lnTo>
                    <a:pt x="13741" y="13741"/>
                  </a:lnTo>
                  <a:lnTo>
                    <a:pt x="14401" y="13969"/>
                  </a:lnTo>
                  <a:lnTo>
                    <a:pt x="15290" y="13969"/>
                  </a:lnTo>
                  <a:lnTo>
                    <a:pt x="15138" y="13741"/>
                  </a:lnTo>
                  <a:close/>
                </a:path>
                <a:path w="22225" h="21589">
                  <a:moveTo>
                    <a:pt x="19024" y="13284"/>
                  </a:moveTo>
                  <a:lnTo>
                    <a:pt x="15138" y="13284"/>
                  </a:lnTo>
                  <a:lnTo>
                    <a:pt x="15608" y="13588"/>
                  </a:lnTo>
                  <a:lnTo>
                    <a:pt x="15963" y="13652"/>
                  </a:lnTo>
                  <a:lnTo>
                    <a:pt x="16294" y="13766"/>
                  </a:lnTo>
                  <a:lnTo>
                    <a:pt x="17183" y="13601"/>
                  </a:lnTo>
                  <a:lnTo>
                    <a:pt x="19088" y="13588"/>
                  </a:lnTo>
                  <a:lnTo>
                    <a:pt x="18643" y="13411"/>
                  </a:lnTo>
                  <a:lnTo>
                    <a:pt x="19024" y="13284"/>
                  </a:lnTo>
                  <a:close/>
                </a:path>
                <a:path w="22225" h="21589">
                  <a:moveTo>
                    <a:pt x="17511" y="10426"/>
                  </a:moveTo>
                  <a:lnTo>
                    <a:pt x="15976" y="10426"/>
                  </a:lnTo>
                  <a:lnTo>
                    <a:pt x="16662" y="10515"/>
                  </a:lnTo>
                  <a:lnTo>
                    <a:pt x="17511" y="10426"/>
                  </a:lnTo>
                  <a:close/>
                </a:path>
                <a:path w="22225" h="21589">
                  <a:moveTo>
                    <a:pt x="20768" y="9601"/>
                  </a:moveTo>
                  <a:lnTo>
                    <a:pt x="19761" y="9601"/>
                  </a:lnTo>
                  <a:lnTo>
                    <a:pt x="20497" y="9715"/>
                  </a:lnTo>
                  <a:lnTo>
                    <a:pt x="20768" y="9601"/>
                  </a:lnTo>
                  <a:close/>
                </a:path>
                <a:path w="22225" h="21589">
                  <a:moveTo>
                    <a:pt x="19367" y="8267"/>
                  </a:moveTo>
                  <a:lnTo>
                    <a:pt x="20104" y="8775"/>
                  </a:lnTo>
                  <a:lnTo>
                    <a:pt x="19698" y="8423"/>
                  </a:lnTo>
                  <a:lnTo>
                    <a:pt x="19367" y="8267"/>
                  </a:lnTo>
                  <a:close/>
                </a:path>
                <a:path w="22225" h="21589">
                  <a:moveTo>
                    <a:pt x="19698" y="8423"/>
                  </a:moveTo>
                  <a:lnTo>
                    <a:pt x="20104" y="8775"/>
                  </a:lnTo>
                  <a:lnTo>
                    <a:pt x="20449" y="8775"/>
                  </a:lnTo>
                  <a:lnTo>
                    <a:pt x="19698" y="8423"/>
                  </a:lnTo>
                  <a:close/>
                </a:path>
                <a:path w="22225" h="21589">
                  <a:moveTo>
                    <a:pt x="19519" y="8267"/>
                  </a:moveTo>
                  <a:lnTo>
                    <a:pt x="19367" y="8267"/>
                  </a:lnTo>
                  <a:lnTo>
                    <a:pt x="19698" y="8423"/>
                  </a:lnTo>
                  <a:lnTo>
                    <a:pt x="19519" y="8267"/>
                  </a:lnTo>
                  <a:close/>
                </a:path>
                <a:path w="22225" h="21589">
                  <a:moveTo>
                    <a:pt x="16060" y="3695"/>
                  </a:moveTo>
                  <a:lnTo>
                    <a:pt x="15913" y="3695"/>
                  </a:lnTo>
                  <a:lnTo>
                    <a:pt x="16370" y="4140"/>
                  </a:lnTo>
                  <a:lnTo>
                    <a:pt x="16060" y="3695"/>
                  </a:lnTo>
                  <a:close/>
                </a:path>
                <a:path w="22225" h="21589">
                  <a:moveTo>
                    <a:pt x="12636" y="1117"/>
                  </a:moveTo>
                  <a:lnTo>
                    <a:pt x="11874" y="1549"/>
                  </a:lnTo>
                  <a:lnTo>
                    <a:pt x="13327" y="1549"/>
                  </a:lnTo>
                  <a:lnTo>
                    <a:pt x="12636" y="1117"/>
                  </a:lnTo>
                  <a:close/>
                </a:path>
              </a:pathLst>
            </a:custGeom>
            <a:solidFill>
              <a:srgbClr val="74B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42956" y="1845611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60">
                  <a:moveTo>
                    <a:pt x="6048" y="22139"/>
                  </a:moveTo>
                  <a:lnTo>
                    <a:pt x="5270" y="22225"/>
                  </a:lnTo>
                  <a:lnTo>
                    <a:pt x="5308" y="22352"/>
                  </a:lnTo>
                  <a:lnTo>
                    <a:pt x="5626" y="22212"/>
                  </a:lnTo>
                  <a:lnTo>
                    <a:pt x="6048" y="22139"/>
                  </a:lnTo>
                  <a:close/>
                </a:path>
                <a:path w="21589" h="22860">
                  <a:moveTo>
                    <a:pt x="5035" y="21829"/>
                  </a:moveTo>
                  <a:lnTo>
                    <a:pt x="5242" y="22225"/>
                  </a:lnTo>
                  <a:lnTo>
                    <a:pt x="5035" y="21829"/>
                  </a:lnTo>
                  <a:close/>
                </a:path>
                <a:path w="21589" h="22860">
                  <a:moveTo>
                    <a:pt x="13914" y="20146"/>
                  </a:moveTo>
                  <a:lnTo>
                    <a:pt x="12687" y="20281"/>
                  </a:lnTo>
                  <a:lnTo>
                    <a:pt x="10604" y="21018"/>
                  </a:lnTo>
                  <a:lnTo>
                    <a:pt x="9182" y="21602"/>
                  </a:lnTo>
                  <a:lnTo>
                    <a:pt x="6048" y="22139"/>
                  </a:lnTo>
                  <a:lnTo>
                    <a:pt x="6896" y="22047"/>
                  </a:lnTo>
                  <a:lnTo>
                    <a:pt x="8635" y="21805"/>
                  </a:lnTo>
                  <a:lnTo>
                    <a:pt x="11277" y="20840"/>
                  </a:lnTo>
                  <a:lnTo>
                    <a:pt x="13652" y="20396"/>
                  </a:lnTo>
                  <a:lnTo>
                    <a:pt x="13914" y="20146"/>
                  </a:lnTo>
                  <a:close/>
                </a:path>
                <a:path w="21589" h="22860">
                  <a:moveTo>
                    <a:pt x="155" y="1771"/>
                  </a:moveTo>
                  <a:lnTo>
                    <a:pt x="5035" y="21829"/>
                  </a:lnTo>
                  <a:lnTo>
                    <a:pt x="2974" y="17881"/>
                  </a:lnTo>
                  <a:lnTo>
                    <a:pt x="2029" y="15011"/>
                  </a:lnTo>
                  <a:lnTo>
                    <a:pt x="1928" y="14643"/>
                  </a:lnTo>
                  <a:lnTo>
                    <a:pt x="774" y="8813"/>
                  </a:lnTo>
                  <a:lnTo>
                    <a:pt x="155" y="1771"/>
                  </a:lnTo>
                  <a:close/>
                </a:path>
                <a:path w="21589" h="22860">
                  <a:moveTo>
                    <a:pt x="14260" y="19258"/>
                  </a:moveTo>
                  <a:lnTo>
                    <a:pt x="14503" y="19583"/>
                  </a:lnTo>
                  <a:lnTo>
                    <a:pt x="13914" y="20146"/>
                  </a:lnTo>
                  <a:lnTo>
                    <a:pt x="15214" y="20002"/>
                  </a:lnTo>
                  <a:lnTo>
                    <a:pt x="14260" y="19258"/>
                  </a:lnTo>
                  <a:close/>
                </a:path>
                <a:path w="21589" h="22860">
                  <a:moveTo>
                    <a:pt x="18123" y="18736"/>
                  </a:moveTo>
                  <a:lnTo>
                    <a:pt x="18033" y="19126"/>
                  </a:lnTo>
                  <a:lnTo>
                    <a:pt x="17258" y="19304"/>
                  </a:lnTo>
                  <a:lnTo>
                    <a:pt x="18795" y="19621"/>
                  </a:lnTo>
                  <a:lnTo>
                    <a:pt x="18123" y="18736"/>
                  </a:lnTo>
                  <a:close/>
                </a:path>
                <a:path w="21589" h="22860">
                  <a:moveTo>
                    <a:pt x="16344" y="19116"/>
                  </a:moveTo>
                  <a:lnTo>
                    <a:pt x="17094" y="19342"/>
                  </a:lnTo>
                  <a:lnTo>
                    <a:pt x="17258" y="19304"/>
                  </a:lnTo>
                  <a:lnTo>
                    <a:pt x="16344" y="19116"/>
                  </a:lnTo>
                  <a:close/>
                </a:path>
                <a:path w="21589" h="22860">
                  <a:moveTo>
                    <a:pt x="14078" y="19017"/>
                  </a:moveTo>
                  <a:lnTo>
                    <a:pt x="14260" y="19258"/>
                  </a:lnTo>
                  <a:lnTo>
                    <a:pt x="14078" y="19017"/>
                  </a:lnTo>
                  <a:close/>
                </a:path>
                <a:path w="21589" h="22860">
                  <a:moveTo>
                    <a:pt x="14818" y="18656"/>
                  </a:moveTo>
                  <a:lnTo>
                    <a:pt x="14643" y="18656"/>
                  </a:lnTo>
                  <a:lnTo>
                    <a:pt x="15900" y="19024"/>
                  </a:lnTo>
                  <a:lnTo>
                    <a:pt x="16344" y="19116"/>
                  </a:lnTo>
                  <a:lnTo>
                    <a:pt x="14818" y="18656"/>
                  </a:lnTo>
                  <a:close/>
                </a:path>
                <a:path w="21589" h="22860">
                  <a:moveTo>
                    <a:pt x="13512" y="18262"/>
                  </a:moveTo>
                  <a:lnTo>
                    <a:pt x="14078" y="19017"/>
                  </a:lnTo>
                  <a:lnTo>
                    <a:pt x="14643" y="18656"/>
                  </a:lnTo>
                  <a:lnTo>
                    <a:pt x="14818" y="18656"/>
                  </a:lnTo>
                  <a:lnTo>
                    <a:pt x="13512" y="18262"/>
                  </a:lnTo>
                  <a:close/>
                </a:path>
                <a:path w="21589" h="22860">
                  <a:moveTo>
                    <a:pt x="17251" y="17587"/>
                  </a:moveTo>
                  <a:lnTo>
                    <a:pt x="18123" y="18736"/>
                  </a:lnTo>
                  <a:lnTo>
                    <a:pt x="18106" y="18262"/>
                  </a:lnTo>
                  <a:lnTo>
                    <a:pt x="17957" y="17881"/>
                  </a:lnTo>
                  <a:lnTo>
                    <a:pt x="17251" y="17587"/>
                  </a:lnTo>
                  <a:close/>
                </a:path>
                <a:path w="21589" h="22860">
                  <a:moveTo>
                    <a:pt x="13741" y="16027"/>
                  </a:moveTo>
                  <a:lnTo>
                    <a:pt x="13066" y="16040"/>
                  </a:lnTo>
                  <a:lnTo>
                    <a:pt x="14541" y="16916"/>
                  </a:lnTo>
                  <a:lnTo>
                    <a:pt x="16065" y="17094"/>
                  </a:lnTo>
                  <a:lnTo>
                    <a:pt x="17251" y="17587"/>
                  </a:lnTo>
                  <a:lnTo>
                    <a:pt x="13741" y="16027"/>
                  </a:lnTo>
                  <a:close/>
                </a:path>
                <a:path w="21589" h="22860">
                  <a:moveTo>
                    <a:pt x="9261" y="15707"/>
                  </a:moveTo>
                  <a:lnTo>
                    <a:pt x="11201" y="16078"/>
                  </a:lnTo>
                  <a:lnTo>
                    <a:pt x="13066" y="16040"/>
                  </a:lnTo>
                  <a:lnTo>
                    <a:pt x="12594" y="15760"/>
                  </a:lnTo>
                  <a:lnTo>
                    <a:pt x="10007" y="15760"/>
                  </a:lnTo>
                  <a:lnTo>
                    <a:pt x="9261" y="15707"/>
                  </a:lnTo>
                  <a:close/>
                </a:path>
                <a:path w="21589" h="22860">
                  <a:moveTo>
                    <a:pt x="11417" y="15697"/>
                  </a:moveTo>
                  <a:lnTo>
                    <a:pt x="10007" y="15760"/>
                  </a:lnTo>
                  <a:lnTo>
                    <a:pt x="12594" y="15760"/>
                  </a:lnTo>
                  <a:lnTo>
                    <a:pt x="11417" y="15697"/>
                  </a:lnTo>
                  <a:close/>
                </a:path>
                <a:path w="21589" h="22860">
                  <a:moveTo>
                    <a:pt x="8758" y="15585"/>
                  </a:moveTo>
                  <a:lnTo>
                    <a:pt x="8039" y="15621"/>
                  </a:lnTo>
                  <a:lnTo>
                    <a:pt x="9261" y="15707"/>
                  </a:lnTo>
                  <a:lnTo>
                    <a:pt x="8674" y="15595"/>
                  </a:lnTo>
                  <a:close/>
                </a:path>
                <a:path w="21589" h="22860">
                  <a:moveTo>
                    <a:pt x="9590" y="15481"/>
                  </a:moveTo>
                  <a:lnTo>
                    <a:pt x="8758" y="15585"/>
                  </a:lnTo>
                  <a:lnTo>
                    <a:pt x="9563" y="15544"/>
                  </a:lnTo>
                  <a:close/>
                </a:path>
                <a:path w="21589" h="22860">
                  <a:moveTo>
                    <a:pt x="10299" y="13804"/>
                  </a:moveTo>
                  <a:lnTo>
                    <a:pt x="9590" y="15481"/>
                  </a:lnTo>
                  <a:lnTo>
                    <a:pt x="9791" y="15455"/>
                  </a:lnTo>
                  <a:lnTo>
                    <a:pt x="10109" y="14782"/>
                  </a:lnTo>
                  <a:lnTo>
                    <a:pt x="13030" y="14718"/>
                  </a:lnTo>
                  <a:lnTo>
                    <a:pt x="10299" y="13804"/>
                  </a:lnTo>
                  <a:close/>
                </a:path>
                <a:path w="21589" h="22860">
                  <a:moveTo>
                    <a:pt x="15186" y="14670"/>
                  </a:moveTo>
                  <a:lnTo>
                    <a:pt x="13030" y="14718"/>
                  </a:lnTo>
                  <a:lnTo>
                    <a:pt x="13906" y="15011"/>
                  </a:lnTo>
                  <a:lnTo>
                    <a:pt x="15186" y="14670"/>
                  </a:lnTo>
                  <a:close/>
                </a:path>
                <a:path w="21589" h="22860">
                  <a:moveTo>
                    <a:pt x="15824" y="14122"/>
                  </a:moveTo>
                  <a:lnTo>
                    <a:pt x="15265" y="14351"/>
                  </a:lnTo>
                  <a:lnTo>
                    <a:pt x="15288" y="14643"/>
                  </a:lnTo>
                  <a:lnTo>
                    <a:pt x="15278" y="14490"/>
                  </a:lnTo>
                  <a:lnTo>
                    <a:pt x="17606" y="14351"/>
                  </a:lnTo>
                  <a:lnTo>
                    <a:pt x="16929" y="14351"/>
                  </a:lnTo>
                  <a:lnTo>
                    <a:pt x="15824" y="14122"/>
                  </a:lnTo>
                  <a:close/>
                </a:path>
                <a:path w="21589" h="22860">
                  <a:moveTo>
                    <a:pt x="19465" y="13954"/>
                  </a:moveTo>
                  <a:lnTo>
                    <a:pt x="17411" y="14351"/>
                  </a:lnTo>
                  <a:lnTo>
                    <a:pt x="19088" y="14262"/>
                  </a:lnTo>
                  <a:lnTo>
                    <a:pt x="19465" y="13954"/>
                  </a:lnTo>
                  <a:close/>
                </a:path>
                <a:path w="21589" h="22860">
                  <a:moveTo>
                    <a:pt x="19566" y="13511"/>
                  </a:moveTo>
                  <a:lnTo>
                    <a:pt x="19649" y="13804"/>
                  </a:lnTo>
                  <a:lnTo>
                    <a:pt x="19465" y="13954"/>
                  </a:lnTo>
                  <a:lnTo>
                    <a:pt x="20370" y="13779"/>
                  </a:lnTo>
                  <a:lnTo>
                    <a:pt x="19566" y="13511"/>
                  </a:lnTo>
                  <a:close/>
                </a:path>
                <a:path w="21589" h="22860">
                  <a:moveTo>
                    <a:pt x="17921" y="12382"/>
                  </a:moveTo>
                  <a:lnTo>
                    <a:pt x="18465" y="13144"/>
                  </a:lnTo>
                  <a:lnTo>
                    <a:pt x="19566" y="13511"/>
                  </a:lnTo>
                  <a:lnTo>
                    <a:pt x="18757" y="12763"/>
                  </a:lnTo>
                  <a:lnTo>
                    <a:pt x="17921" y="12382"/>
                  </a:lnTo>
                  <a:close/>
                </a:path>
                <a:path w="21589" h="22860">
                  <a:moveTo>
                    <a:pt x="15138" y="11633"/>
                  </a:moveTo>
                  <a:lnTo>
                    <a:pt x="17195" y="12052"/>
                  </a:lnTo>
                  <a:lnTo>
                    <a:pt x="17921" y="12382"/>
                  </a:lnTo>
                  <a:lnTo>
                    <a:pt x="17767" y="12166"/>
                  </a:lnTo>
                  <a:lnTo>
                    <a:pt x="15138" y="11633"/>
                  </a:lnTo>
                  <a:close/>
                </a:path>
                <a:path w="21589" h="22860">
                  <a:moveTo>
                    <a:pt x="14630" y="11531"/>
                  </a:moveTo>
                  <a:lnTo>
                    <a:pt x="12611" y="11610"/>
                  </a:lnTo>
                  <a:lnTo>
                    <a:pt x="13614" y="11696"/>
                  </a:lnTo>
                  <a:lnTo>
                    <a:pt x="15132" y="11633"/>
                  </a:lnTo>
                  <a:lnTo>
                    <a:pt x="14630" y="11531"/>
                  </a:lnTo>
                  <a:close/>
                </a:path>
                <a:path w="21589" h="22860">
                  <a:moveTo>
                    <a:pt x="15773" y="11201"/>
                  </a:moveTo>
                  <a:lnTo>
                    <a:pt x="10718" y="11684"/>
                  </a:lnTo>
                  <a:lnTo>
                    <a:pt x="12611" y="11610"/>
                  </a:lnTo>
                  <a:lnTo>
                    <a:pt x="12141" y="11569"/>
                  </a:lnTo>
                  <a:lnTo>
                    <a:pt x="13550" y="11417"/>
                  </a:lnTo>
                  <a:lnTo>
                    <a:pt x="14909" y="11315"/>
                  </a:lnTo>
                  <a:lnTo>
                    <a:pt x="16631" y="11263"/>
                  </a:lnTo>
                  <a:lnTo>
                    <a:pt x="15773" y="11201"/>
                  </a:lnTo>
                  <a:close/>
                </a:path>
                <a:path w="21589" h="22860">
                  <a:moveTo>
                    <a:pt x="19138" y="10617"/>
                  </a:moveTo>
                  <a:lnTo>
                    <a:pt x="18186" y="10795"/>
                  </a:lnTo>
                  <a:lnTo>
                    <a:pt x="17398" y="11239"/>
                  </a:lnTo>
                  <a:lnTo>
                    <a:pt x="16631" y="11263"/>
                  </a:lnTo>
                  <a:lnTo>
                    <a:pt x="20370" y="11531"/>
                  </a:lnTo>
                  <a:lnTo>
                    <a:pt x="20929" y="10693"/>
                  </a:lnTo>
                  <a:lnTo>
                    <a:pt x="19938" y="10693"/>
                  </a:lnTo>
                  <a:lnTo>
                    <a:pt x="19138" y="10617"/>
                  </a:lnTo>
                  <a:close/>
                </a:path>
                <a:path w="21589" h="22860">
                  <a:moveTo>
                    <a:pt x="20950" y="9685"/>
                  </a:moveTo>
                  <a:lnTo>
                    <a:pt x="20548" y="10375"/>
                  </a:lnTo>
                  <a:lnTo>
                    <a:pt x="19938" y="10693"/>
                  </a:lnTo>
                  <a:lnTo>
                    <a:pt x="20929" y="10693"/>
                  </a:lnTo>
                  <a:lnTo>
                    <a:pt x="21412" y="9969"/>
                  </a:lnTo>
                  <a:lnTo>
                    <a:pt x="20950" y="9685"/>
                  </a:lnTo>
                  <a:close/>
                </a:path>
                <a:path w="21589" h="22860">
                  <a:moveTo>
                    <a:pt x="19909" y="9245"/>
                  </a:moveTo>
                  <a:lnTo>
                    <a:pt x="20235" y="9366"/>
                  </a:lnTo>
                  <a:lnTo>
                    <a:pt x="19909" y="9245"/>
                  </a:lnTo>
                  <a:close/>
                </a:path>
                <a:path w="21589" h="22860">
                  <a:moveTo>
                    <a:pt x="14858" y="6567"/>
                  </a:moveTo>
                  <a:lnTo>
                    <a:pt x="14935" y="7010"/>
                  </a:lnTo>
                  <a:lnTo>
                    <a:pt x="18732" y="8128"/>
                  </a:lnTo>
                  <a:lnTo>
                    <a:pt x="19862" y="9245"/>
                  </a:lnTo>
                  <a:lnTo>
                    <a:pt x="19354" y="8204"/>
                  </a:lnTo>
                  <a:lnTo>
                    <a:pt x="14858" y="6567"/>
                  </a:lnTo>
                  <a:close/>
                </a:path>
                <a:path w="21589" h="22860">
                  <a:moveTo>
                    <a:pt x="19875" y="9232"/>
                  </a:moveTo>
                  <a:close/>
                </a:path>
                <a:path w="21589" h="22860">
                  <a:moveTo>
                    <a:pt x="14611" y="5139"/>
                  </a:moveTo>
                  <a:lnTo>
                    <a:pt x="12725" y="5791"/>
                  </a:lnTo>
                  <a:lnTo>
                    <a:pt x="14858" y="6567"/>
                  </a:lnTo>
                  <a:lnTo>
                    <a:pt x="14611" y="5139"/>
                  </a:lnTo>
                  <a:close/>
                </a:path>
                <a:path w="21589" h="22860">
                  <a:moveTo>
                    <a:pt x="14541" y="4737"/>
                  </a:moveTo>
                  <a:lnTo>
                    <a:pt x="14611" y="5139"/>
                  </a:lnTo>
                  <a:lnTo>
                    <a:pt x="15375" y="4875"/>
                  </a:lnTo>
                  <a:lnTo>
                    <a:pt x="14541" y="4737"/>
                  </a:lnTo>
                  <a:close/>
                </a:path>
                <a:path w="21589" h="22860">
                  <a:moveTo>
                    <a:pt x="16001" y="4191"/>
                  </a:moveTo>
                  <a:lnTo>
                    <a:pt x="16179" y="4597"/>
                  </a:lnTo>
                  <a:lnTo>
                    <a:pt x="15375" y="4875"/>
                  </a:lnTo>
                  <a:lnTo>
                    <a:pt x="16382" y="5041"/>
                  </a:lnTo>
                  <a:lnTo>
                    <a:pt x="16001" y="4191"/>
                  </a:lnTo>
                  <a:close/>
                </a:path>
                <a:path w="21589" h="22860">
                  <a:moveTo>
                    <a:pt x="1190" y="625"/>
                  </a:moveTo>
                  <a:lnTo>
                    <a:pt x="1739" y="914"/>
                  </a:lnTo>
                  <a:lnTo>
                    <a:pt x="8089" y="1778"/>
                  </a:lnTo>
                  <a:lnTo>
                    <a:pt x="9401" y="1711"/>
                  </a:lnTo>
                  <a:lnTo>
                    <a:pt x="8851" y="1701"/>
                  </a:lnTo>
                  <a:lnTo>
                    <a:pt x="4724" y="1295"/>
                  </a:lnTo>
                  <a:lnTo>
                    <a:pt x="1190" y="625"/>
                  </a:lnTo>
                  <a:close/>
                </a:path>
                <a:path w="21589" h="22860">
                  <a:moveTo>
                    <a:pt x="0" y="0"/>
                  </a:moveTo>
                  <a:lnTo>
                    <a:pt x="155" y="1771"/>
                  </a:lnTo>
                  <a:lnTo>
                    <a:pt x="101" y="419"/>
                  </a:lnTo>
                  <a:lnTo>
                    <a:pt x="797" y="419"/>
                  </a:lnTo>
                  <a:lnTo>
                    <a:pt x="0" y="0"/>
                  </a:lnTo>
                  <a:close/>
                </a:path>
                <a:path w="21589" h="22860">
                  <a:moveTo>
                    <a:pt x="12318" y="1562"/>
                  </a:moveTo>
                  <a:lnTo>
                    <a:pt x="9401" y="1711"/>
                  </a:lnTo>
                  <a:lnTo>
                    <a:pt x="12622" y="1765"/>
                  </a:lnTo>
                  <a:lnTo>
                    <a:pt x="12318" y="1562"/>
                  </a:lnTo>
                  <a:close/>
                </a:path>
                <a:path w="21589" h="22860">
                  <a:moveTo>
                    <a:pt x="797" y="419"/>
                  </a:moveTo>
                  <a:lnTo>
                    <a:pt x="101" y="419"/>
                  </a:lnTo>
                  <a:lnTo>
                    <a:pt x="1190" y="625"/>
                  </a:lnTo>
                  <a:lnTo>
                    <a:pt x="797" y="4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41826" y="1835701"/>
              <a:ext cx="64769" cy="13970"/>
            </a:xfrm>
            <a:custGeom>
              <a:avLst/>
              <a:gdLst/>
              <a:ahLst/>
              <a:cxnLst/>
              <a:rect l="l" t="t" r="r" b="b"/>
              <a:pathLst>
                <a:path w="64769" h="13969">
                  <a:moveTo>
                    <a:pt x="24142" y="13284"/>
                  </a:moveTo>
                  <a:lnTo>
                    <a:pt x="22618" y="13284"/>
                  </a:lnTo>
                  <a:lnTo>
                    <a:pt x="21043" y="13957"/>
                  </a:lnTo>
                  <a:lnTo>
                    <a:pt x="24142" y="13284"/>
                  </a:lnTo>
                  <a:close/>
                </a:path>
                <a:path w="64769" h="13969">
                  <a:moveTo>
                    <a:pt x="63137" y="10998"/>
                  </a:moveTo>
                  <a:lnTo>
                    <a:pt x="4152" y="10998"/>
                  </a:lnTo>
                  <a:lnTo>
                    <a:pt x="3543" y="11214"/>
                  </a:lnTo>
                  <a:lnTo>
                    <a:pt x="8140" y="11810"/>
                  </a:lnTo>
                  <a:lnTo>
                    <a:pt x="9804" y="11810"/>
                  </a:lnTo>
                  <a:lnTo>
                    <a:pt x="10629" y="11925"/>
                  </a:lnTo>
                  <a:lnTo>
                    <a:pt x="15354" y="13119"/>
                  </a:lnTo>
                  <a:lnTo>
                    <a:pt x="14922" y="13398"/>
                  </a:lnTo>
                  <a:lnTo>
                    <a:pt x="18326" y="13398"/>
                  </a:lnTo>
                  <a:lnTo>
                    <a:pt x="17843" y="13284"/>
                  </a:lnTo>
                  <a:lnTo>
                    <a:pt x="24142" y="13284"/>
                  </a:lnTo>
                  <a:lnTo>
                    <a:pt x="27241" y="12699"/>
                  </a:lnTo>
                  <a:lnTo>
                    <a:pt x="29616" y="12420"/>
                  </a:lnTo>
                  <a:lnTo>
                    <a:pt x="31229" y="12001"/>
                  </a:lnTo>
                  <a:lnTo>
                    <a:pt x="29514" y="11429"/>
                  </a:lnTo>
                  <a:lnTo>
                    <a:pt x="63106" y="11429"/>
                  </a:lnTo>
                  <a:lnTo>
                    <a:pt x="63137" y="10998"/>
                  </a:lnTo>
                  <a:close/>
                </a:path>
                <a:path w="64769" h="13969">
                  <a:moveTo>
                    <a:pt x="63079" y="11810"/>
                  </a:moveTo>
                  <a:lnTo>
                    <a:pt x="48425" y="11810"/>
                  </a:lnTo>
                  <a:lnTo>
                    <a:pt x="50419" y="13030"/>
                  </a:lnTo>
                  <a:lnTo>
                    <a:pt x="52222" y="12649"/>
                  </a:lnTo>
                  <a:lnTo>
                    <a:pt x="52920" y="12471"/>
                  </a:lnTo>
                  <a:lnTo>
                    <a:pt x="53619" y="12420"/>
                  </a:lnTo>
                  <a:lnTo>
                    <a:pt x="63037" y="12420"/>
                  </a:lnTo>
                  <a:lnTo>
                    <a:pt x="63079" y="11810"/>
                  </a:lnTo>
                  <a:close/>
                </a:path>
                <a:path w="64769" h="13969">
                  <a:moveTo>
                    <a:pt x="61353" y="12471"/>
                  </a:moveTo>
                  <a:lnTo>
                    <a:pt x="55867" y="12471"/>
                  </a:lnTo>
                  <a:lnTo>
                    <a:pt x="57746" y="12699"/>
                  </a:lnTo>
                  <a:lnTo>
                    <a:pt x="59512" y="12699"/>
                  </a:lnTo>
                  <a:lnTo>
                    <a:pt x="61353" y="12471"/>
                  </a:lnTo>
                  <a:close/>
                </a:path>
                <a:path w="64769" h="13969">
                  <a:moveTo>
                    <a:pt x="63037" y="12420"/>
                  </a:moveTo>
                  <a:lnTo>
                    <a:pt x="53619" y="12420"/>
                  </a:lnTo>
                  <a:lnTo>
                    <a:pt x="55029" y="12471"/>
                  </a:lnTo>
                  <a:lnTo>
                    <a:pt x="61353" y="12471"/>
                  </a:lnTo>
                  <a:lnTo>
                    <a:pt x="63017" y="12699"/>
                  </a:lnTo>
                  <a:lnTo>
                    <a:pt x="63037" y="12420"/>
                  </a:lnTo>
                  <a:close/>
                </a:path>
                <a:path w="64769" h="13969">
                  <a:moveTo>
                    <a:pt x="48367" y="11925"/>
                  </a:moveTo>
                  <a:lnTo>
                    <a:pt x="37934" y="11925"/>
                  </a:lnTo>
                  <a:lnTo>
                    <a:pt x="40017" y="12001"/>
                  </a:lnTo>
                  <a:lnTo>
                    <a:pt x="45516" y="12001"/>
                  </a:lnTo>
                  <a:lnTo>
                    <a:pt x="48120" y="12420"/>
                  </a:lnTo>
                  <a:lnTo>
                    <a:pt x="48367" y="11925"/>
                  </a:lnTo>
                  <a:close/>
                </a:path>
                <a:path w="64769" h="13969">
                  <a:moveTo>
                    <a:pt x="63106" y="11429"/>
                  </a:moveTo>
                  <a:lnTo>
                    <a:pt x="29514" y="11429"/>
                  </a:lnTo>
                  <a:lnTo>
                    <a:pt x="32562" y="11810"/>
                  </a:lnTo>
                  <a:lnTo>
                    <a:pt x="35547" y="12217"/>
                  </a:lnTo>
                  <a:lnTo>
                    <a:pt x="36944" y="11925"/>
                  </a:lnTo>
                  <a:lnTo>
                    <a:pt x="48367" y="11925"/>
                  </a:lnTo>
                  <a:lnTo>
                    <a:pt x="63079" y="11810"/>
                  </a:lnTo>
                  <a:lnTo>
                    <a:pt x="63106" y="11429"/>
                  </a:lnTo>
                  <a:close/>
                </a:path>
                <a:path w="64769" h="13969">
                  <a:moveTo>
                    <a:pt x="45516" y="12001"/>
                  </a:moveTo>
                  <a:lnTo>
                    <a:pt x="43408" y="12001"/>
                  </a:lnTo>
                  <a:lnTo>
                    <a:pt x="44018" y="12141"/>
                  </a:lnTo>
                  <a:lnTo>
                    <a:pt x="44627" y="12217"/>
                  </a:lnTo>
                  <a:lnTo>
                    <a:pt x="45516" y="12001"/>
                  </a:lnTo>
                  <a:close/>
                </a:path>
                <a:path w="64769" h="13969">
                  <a:moveTo>
                    <a:pt x="6223" y="0"/>
                  </a:moveTo>
                  <a:lnTo>
                    <a:pt x="4229" y="292"/>
                  </a:lnTo>
                  <a:lnTo>
                    <a:pt x="2019" y="761"/>
                  </a:lnTo>
                  <a:lnTo>
                    <a:pt x="444" y="1333"/>
                  </a:lnTo>
                  <a:lnTo>
                    <a:pt x="0" y="11810"/>
                  </a:lnTo>
                  <a:lnTo>
                    <a:pt x="114" y="10998"/>
                  </a:lnTo>
                  <a:lnTo>
                    <a:pt x="63137" y="10998"/>
                  </a:lnTo>
                  <a:lnTo>
                    <a:pt x="63322" y="8369"/>
                  </a:lnTo>
                  <a:lnTo>
                    <a:pt x="63322" y="7378"/>
                  </a:lnTo>
                  <a:lnTo>
                    <a:pt x="64401" y="6680"/>
                  </a:lnTo>
                  <a:lnTo>
                    <a:pt x="55460" y="5829"/>
                  </a:lnTo>
                  <a:lnTo>
                    <a:pt x="58191" y="5384"/>
                  </a:lnTo>
                  <a:lnTo>
                    <a:pt x="54013" y="5118"/>
                  </a:lnTo>
                  <a:lnTo>
                    <a:pt x="53035" y="4914"/>
                  </a:lnTo>
                  <a:lnTo>
                    <a:pt x="48234" y="3721"/>
                  </a:lnTo>
                  <a:lnTo>
                    <a:pt x="46253" y="3314"/>
                  </a:lnTo>
                  <a:lnTo>
                    <a:pt x="41535" y="1930"/>
                  </a:lnTo>
                  <a:lnTo>
                    <a:pt x="31635" y="1930"/>
                  </a:lnTo>
                  <a:lnTo>
                    <a:pt x="22936" y="1727"/>
                  </a:lnTo>
                  <a:lnTo>
                    <a:pt x="21755" y="1727"/>
                  </a:lnTo>
                  <a:lnTo>
                    <a:pt x="18503" y="634"/>
                  </a:lnTo>
                  <a:lnTo>
                    <a:pt x="10998" y="634"/>
                  </a:lnTo>
                  <a:lnTo>
                    <a:pt x="8623" y="292"/>
                  </a:lnTo>
                  <a:lnTo>
                    <a:pt x="6223" y="0"/>
                  </a:lnTo>
                  <a:close/>
                </a:path>
                <a:path w="64769" h="13969">
                  <a:moveTo>
                    <a:pt x="40843" y="1727"/>
                  </a:moveTo>
                  <a:lnTo>
                    <a:pt x="37592" y="1727"/>
                  </a:lnTo>
                  <a:lnTo>
                    <a:pt x="33616" y="1930"/>
                  </a:lnTo>
                  <a:lnTo>
                    <a:pt x="41535" y="1930"/>
                  </a:lnTo>
                  <a:lnTo>
                    <a:pt x="40843" y="1727"/>
                  </a:lnTo>
                  <a:close/>
                </a:path>
                <a:path w="64769" h="13969">
                  <a:moveTo>
                    <a:pt x="16929" y="0"/>
                  </a:moveTo>
                  <a:lnTo>
                    <a:pt x="16840" y="165"/>
                  </a:lnTo>
                  <a:lnTo>
                    <a:pt x="11645" y="292"/>
                  </a:lnTo>
                  <a:lnTo>
                    <a:pt x="10998" y="634"/>
                  </a:lnTo>
                  <a:lnTo>
                    <a:pt x="18503" y="634"/>
                  </a:lnTo>
                  <a:lnTo>
                    <a:pt x="17729" y="292"/>
                  </a:lnTo>
                  <a:lnTo>
                    <a:pt x="16929" y="0"/>
                  </a:lnTo>
                  <a:close/>
                </a:path>
              </a:pathLst>
            </a:custGeom>
            <a:solidFill>
              <a:srgbClr val="597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40365" y="1835070"/>
              <a:ext cx="65405" cy="15240"/>
            </a:xfrm>
            <a:custGeom>
              <a:avLst/>
              <a:gdLst/>
              <a:ahLst/>
              <a:cxnLst/>
              <a:rect l="l" t="t" r="r" b="b"/>
              <a:pathLst>
                <a:path w="65405" h="15239">
                  <a:moveTo>
                    <a:pt x="30109" y="13109"/>
                  </a:moveTo>
                  <a:lnTo>
                    <a:pt x="21760" y="13360"/>
                  </a:lnTo>
                  <a:lnTo>
                    <a:pt x="16814" y="13754"/>
                  </a:lnTo>
                  <a:lnTo>
                    <a:pt x="16814" y="13893"/>
                  </a:lnTo>
                  <a:lnTo>
                    <a:pt x="24866" y="14757"/>
                  </a:lnTo>
                  <a:lnTo>
                    <a:pt x="30109" y="13109"/>
                  </a:lnTo>
                  <a:close/>
                </a:path>
                <a:path w="65405" h="15239">
                  <a:moveTo>
                    <a:pt x="58667" y="12878"/>
                  </a:moveTo>
                  <a:lnTo>
                    <a:pt x="44453" y="12878"/>
                  </a:lnTo>
                  <a:lnTo>
                    <a:pt x="50914" y="13042"/>
                  </a:lnTo>
                  <a:lnTo>
                    <a:pt x="55003" y="13779"/>
                  </a:lnTo>
                  <a:lnTo>
                    <a:pt x="58667" y="12878"/>
                  </a:lnTo>
                  <a:close/>
                </a:path>
                <a:path w="65405" h="15239">
                  <a:moveTo>
                    <a:pt x="16811" y="13752"/>
                  </a:moveTo>
                  <a:close/>
                </a:path>
                <a:path w="65405" h="15239">
                  <a:moveTo>
                    <a:pt x="10647" y="11681"/>
                  </a:moveTo>
                  <a:lnTo>
                    <a:pt x="14122" y="12496"/>
                  </a:lnTo>
                  <a:lnTo>
                    <a:pt x="16811" y="13752"/>
                  </a:lnTo>
                  <a:lnTo>
                    <a:pt x="16776" y="12179"/>
                  </a:lnTo>
                  <a:lnTo>
                    <a:pt x="10647" y="11681"/>
                  </a:lnTo>
                  <a:close/>
                </a:path>
                <a:path w="65405" h="15239">
                  <a:moveTo>
                    <a:pt x="64765" y="8548"/>
                  </a:moveTo>
                  <a:lnTo>
                    <a:pt x="64493" y="9258"/>
                  </a:lnTo>
                  <a:lnTo>
                    <a:pt x="64480" y="9969"/>
                  </a:lnTo>
                  <a:lnTo>
                    <a:pt x="64577" y="13335"/>
                  </a:lnTo>
                  <a:lnTo>
                    <a:pt x="65163" y="13411"/>
                  </a:lnTo>
                  <a:lnTo>
                    <a:pt x="64732" y="9969"/>
                  </a:lnTo>
                  <a:lnTo>
                    <a:pt x="64765" y="8548"/>
                  </a:lnTo>
                  <a:close/>
                </a:path>
                <a:path w="65405" h="15239">
                  <a:moveTo>
                    <a:pt x="59499" y="12674"/>
                  </a:moveTo>
                  <a:lnTo>
                    <a:pt x="64477" y="13335"/>
                  </a:lnTo>
                  <a:lnTo>
                    <a:pt x="59499" y="12674"/>
                  </a:lnTo>
                  <a:close/>
                </a:path>
                <a:path w="65405" h="15239">
                  <a:moveTo>
                    <a:pt x="32423" y="12382"/>
                  </a:moveTo>
                  <a:lnTo>
                    <a:pt x="30109" y="13109"/>
                  </a:lnTo>
                  <a:lnTo>
                    <a:pt x="32854" y="13027"/>
                  </a:lnTo>
                  <a:lnTo>
                    <a:pt x="44453" y="12878"/>
                  </a:lnTo>
                  <a:lnTo>
                    <a:pt x="58667" y="12878"/>
                  </a:lnTo>
                  <a:lnTo>
                    <a:pt x="58982" y="12801"/>
                  </a:lnTo>
                  <a:lnTo>
                    <a:pt x="48336" y="12801"/>
                  </a:lnTo>
                  <a:lnTo>
                    <a:pt x="32423" y="12382"/>
                  </a:lnTo>
                  <a:close/>
                </a:path>
                <a:path w="65405" h="15239">
                  <a:moveTo>
                    <a:pt x="56730" y="12331"/>
                  </a:moveTo>
                  <a:lnTo>
                    <a:pt x="48336" y="12801"/>
                  </a:lnTo>
                  <a:lnTo>
                    <a:pt x="58982" y="12801"/>
                  </a:lnTo>
                  <a:lnTo>
                    <a:pt x="59457" y="12684"/>
                  </a:lnTo>
                  <a:lnTo>
                    <a:pt x="56730" y="12331"/>
                  </a:lnTo>
                  <a:close/>
                </a:path>
                <a:path w="65405" h="15239">
                  <a:moveTo>
                    <a:pt x="3352" y="9969"/>
                  </a:moveTo>
                  <a:lnTo>
                    <a:pt x="1460" y="12446"/>
                  </a:lnTo>
                  <a:lnTo>
                    <a:pt x="2552" y="11023"/>
                  </a:lnTo>
                  <a:lnTo>
                    <a:pt x="7844" y="11023"/>
                  </a:lnTo>
                  <a:lnTo>
                    <a:pt x="3352" y="9969"/>
                  </a:lnTo>
                  <a:close/>
                </a:path>
                <a:path w="65405" h="15239">
                  <a:moveTo>
                    <a:pt x="7844" y="11023"/>
                  </a:moveTo>
                  <a:lnTo>
                    <a:pt x="2552" y="11023"/>
                  </a:lnTo>
                  <a:lnTo>
                    <a:pt x="10647" y="11681"/>
                  </a:lnTo>
                  <a:lnTo>
                    <a:pt x="7844" y="11023"/>
                  </a:lnTo>
                  <a:close/>
                </a:path>
                <a:path w="65405" h="15239">
                  <a:moveTo>
                    <a:pt x="64921" y="7647"/>
                  </a:moveTo>
                  <a:lnTo>
                    <a:pt x="64765" y="8548"/>
                  </a:lnTo>
                  <a:lnTo>
                    <a:pt x="65087" y="7708"/>
                  </a:lnTo>
                  <a:lnTo>
                    <a:pt x="64921" y="7647"/>
                  </a:lnTo>
                  <a:close/>
                </a:path>
                <a:path w="65405" h="15239">
                  <a:moveTo>
                    <a:pt x="65189" y="6096"/>
                  </a:moveTo>
                  <a:lnTo>
                    <a:pt x="62075" y="6593"/>
                  </a:lnTo>
                  <a:lnTo>
                    <a:pt x="64921" y="7647"/>
                  </a:lnTo>
                  <a:lnTo>
                    <a:pt x="65189" y="6096"/>
                  </a:lnTo>
                  <a:close/>
                </a:path>
                <a:path w="65405" h="15239">
                  <a:moveTo>
                    <a:pt x="15201" y="888"/>
                  </a:moveTo>
                  <a:lnTo>
                    <a:pt x="18554" y="2286"/>
                  </a:lnTo>
                  <a:lnTo>
                    <a:pt x="33220" y="2586"/>
                  </a:lnTo>
                  <a:lnTo>
                    <a:pt x="41897" y="3152"/>
                  </a:lnTo>
                  <a:lnTo>
                    <a:pt x="50497" y="4343"/>
                  </a:lnTo>
                  <a:lnTo>
                    <a:pt x="59131" y="6426"/>
                  </a:lnTo>
                  <a:lnTo>
                    <a:pt x="60502" y="6845"/>
                  </a:lnTo>
                  <a:lnTo>
                    <a:pt x="62075" y="6593"/>
                  </a:lnTo>
                  <a:lnTo>
                    <a:pt x="58136" y="5135"/>
                  </a:lnTo>
                  <a:lnTo>
                    <a:pt x="49882" y="3497"/>
                  </a:lnTo>
                  <a:lnTo>
                    <a:pt x="41480" y="2675"/>
                  </a:lnTo>
                  <a:lnTo>
                    <a:pt x="34086" y="2565"/>
                  </a:lnTo>
                  <a:lnTo>
                    <a:pt x="26025" y="2105"/>
                  </a:lnTo>
                  <a:lnTo>
                    <a:pt x="17910" y="1041"/>
                  </a:lnTo>
                  <a:lnTo>
                    <a:pt x="15201" y="888"/>
                  </a:lnTo>
                  <a:close/>
                </a:path>
                <a:path w="65405" h="15239">
                  <a:moveTo>
                    <a:pt x="13068" y="0"/>
                  </a:moveTo>
                  <a:lnTo>
                    <a:pt x="0" y="1778"/>
                  </a:lnTo>
                  <a:lnTo>
                    <a:pt x="1711" y="6519"/>
                  </a:lnTo>
                  <a:lnTo>
                    <a:pt x="1905" y="1955"/>
                  </a:lnTo>
                  <a:lnTo>
                    <a:pt x="9837" y="586"/>
                  </a:lnTo>
                  <a:lnTo>
                    <a:pt x="14476" y="586"/>
                  </a:lnTo>
                  <a:lnTo>
                    <a:pt x="13068" y="0"/>
                  </a:lnTo>
                  <a:close/>
                </a:path>
                <a:path w="65405" h="15239">
                  <a:moveTo>
                    <a:pt x="14476" y="586"/>
                  </a:moveTo>
                  <a:lnTo>
                    <a:pt x="9837" y="586"/>
                  </a:lnTo>
                  <a:lnTo>
                    <a:pt x="15201" y="888"/>
                  </a:lnTo>
                  <a:lnTo>
                    <a:pt x="14476" y="5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948103" y="1839480"/>
              <a:ext cx="54610" cy="8890"/>
            </a:xfrm>
            <a:custGeom>
              <a:avLst/>
              <a:gdLst/>
              <a:ahLst/>
              <a:cxnLst/>
              <a:rect l="l" t="t" r="r" b="b"/>
              <a:pathLst>
                <a:path w="54610" h="8889">
                  <a:moveTo>
                    <a:pt x="1803" y="6413"/>
                  </a:moveTo>
                  <a:lnTo>
                    <a:pt x="1752" y="6540"/>
                  </a:lnTo>
                  <a:lnTo>
                    <a:pt x="1803" y="6413"/>
                  </a:lnTo>
                  <a:close/>
                </a:path>
                <a:path w="54610" h="8889">
                  <a:moveTo>
                    <a:pt x="1854" y="63"/>
                  </a:moveTo>
                  <a:lnTo>
                    <a:pt x="1257" y="457"/>
                  </a:lnTo>
                  <a:lnTo>
                    <a:pt x="647" y="812"/>
                  </a:lnTo>
                  <a:lnTo>
                    <a:pt x="0" y="1117"/>
                  </a:lnTo>
                  <a:lnTo>
                    <a:pt x="647" y="825"/>
                  </a:lnTo>
                  <a:lnTo>
                    <a:pt x="1257" y="469"/>
                  </a:lnTo>
                  <a:lnTo>
                    <a:pt x="1854" y="63"/>
                  </a:lnTo>
                  <a:close/>
                </a:path>
                <a:path w="54610" h="8889">
                  <a:moveTo>
                    <a:pt x="1930" y="6159"/>
                  </a:moveTo>
                  <a:lnTo>
                    <a:pt x="1803" y="6413"/>
                  </a:lnTo>
                  <a:lnTo>
                    <a:pt x="1930" y="6159"/>
                  </a:lnTo>
                  <a:close/>
                </a:path>
                <a:path w="54610" h="8889">
                  <a:moveTo>
                    <a:pt x="1993" y="3632"/>
                  </a:moveTo>
                  <a:lnTo>
                    <a:pt x="1651" y="4699"/>
                  </a:lnTo>
                  <a:lnTo>
                    <a:pt x="1765" y="4394"/>
                  </a:lnTo>
                  <a:lnTo>
                    <a:pt x="1993" y="3632"/>
                  </a:lnTo>
                  <a:close/>
                </a:path>
                <a:path w="54610" h="8889">
                  <a:moveTo>
                    <a:pt x="2616" y="4241"/>
                  </a:moveTo>
                  <a:lnTo>
                    <a:pt x="2184" y="5067"/>
                  </a:lnTo>
                  <a:lnTo>
                    <a:pt x="2616" y="4254"/>
                  </a:lnTo>
                  <a:close/>
                </a:path>
                <a:path w="54610" h="8889">
                  <a:moveTo>
                    <a:pt x="3060" y="3429"/>
                  </a:moveTo>
                  <a:lnTo>
                    <a:pt x="2616" y="4241"/>
                  </a:lnTo>
                  <a:lnTo>
                    <a:pt x="3060" y="3441"/>
                  </a:lnTo>
                  <a:close/>
                </a:path>
                <a:path w="54610" h="8889">
                  <a:moveTo>
                    <a:pt x="3860" y="3454"/>
                  </a:moveTo>
                  <a:lnTo>
                    <a:pt x="3568" y="4013"/>
                  </a:lnTo>
                  <a:lnTo>
                    <a:pt x="3860" y="3467"/>
                  </a:lnTo>
                  <a:close/>
                </a:path>
                <a:path w="54610" h="8889">
                  <a:moveTo>
                    <a:pt x="4051" y="2857"/>
                  </a:moveTo>
                  <a:lnTo>
                    <a:pt x="3860" y="3454"/>
                  </a:lnTo>
                  <a:lnTo>
                    <a:pt x="4051" y="2870"/>
                  </a:lnTo>
                  <a:close/>
                </a:path>
                <a:path w="54610" h="8889">
                  <a:moveTo>
                    <a:pt x="4711" y="2184"/>
                  </a:moveTo>
                  <a:lnTo>
                    <a:pt x="4521" y="3467"/>
                  </a:lnTo>
                  <a:lnTo>
                    <a:pt x="4610" y="2959"/>
                  </a:lnTo>
                  <a:lnTo>
                    <a:pt x="4711" y="2184"/>
                  </a:lnTo>
                  <a:close/>
                </a:path>
                <a:path w="54610" h="8889">
                  <a:moveTo>
                    <a:pt x="5384" y="2006"/>
                  </a:moveTo>
                  <a:lnTo>
                    <a:pt x="5321" y="2362"/>
                  </a:lnTo>
                  <a:lnTo>
                    <a:pt x="5257" y="2730"/>
                  </a:lnTo>
                  <a:lnTo>
                    <a:pt x="5194" y="3086"/>
                  </a:lnTo>
                  <a:lnTo>
                    <a:pt x="5334" y="2578"/>
                  </a:lnTo>
                  <a:lnTo>
                    <a:pt x="5384" y="2006"/>
                  </a:lnTo>
                  <a:close/>
                </a:path>
                <a:path w="54610" h="8889">
                  <a:moveTo>
                    <a:pt x="6604" y="5016"/>
                  </a:moveTo>
                  <a:lnTo>
                    <a:pt x="6362" y="5549"/>
                  </a:lnTo>
                  <a:lnTo>
                    <a:pt x="6604" y="5016"/>
                  </a:lnTo>
                  <a:close/>
                </a:path>
                <a:path w="54610" h="8889">
                  <a:moveTo>
                    <a:pt x="10388" y="177"/>
                  </a:moveTo>
                  <a:lnTo>
                    <a:pt x="10287" y="965"/>
                  </a:lnTo>
                  <a:lnTo>
                    <a:pt x="10121" y="1371"/>
                  </a:lnTo>
                  <a:lnTo>
                    <a:pt x="9626" y="2057"/>
                  </a:lnTo>
                  <a:lnTo>
                    <a:pt x="10096" y="1524"/>
                  </a:lnTo>
                  <a:lnTo>
                    <a:pt x="10325" y="965"/>
                  </a:lnTo>
                  <a:lnTo>
                    <a:pt x="10388" y="177"/>
                  </a:lnTo>
                  <a:close/>
                </a:path>
                <a:path w="54610" h="8889">
                  <a:moveTo>
                    <a:pt x="11137" y="0"/>
                  </a:moveTo>
                  <a:lnTo>
                    <a:pt x="10985" y="1333"/>
                  </a:lnTo>
                  <a:lnTo>
                    <a:pt x="11061" y="825"/>
                  </a:lnTo>
                  <a:lnTo>
                    <a:pt x="11137" y="0"/>
                  </a:lnTo>
                  <a:close/>
                </a:path>
                <a:path w="54610" h="8889">
                  <a:moveTo>
                    <a:pt x="11887" y="4699"/>
                  </a:moveTo>
                  <a:lnTo>
                    <a:pt x="11557" y="4902"/>
                  </a:lnTo>
                  <a:lnTo>
                    <a:pt x="11887" y="4699"/>
                  </a:lnTo>
                  <a:close/>
                </a:path>
                <a:path w="54610" h="8889">
                  <a:moveTo>
                    <a:pt x="12903" y="5219"/>
                  </a:moveTo>
                  <a:lnTo>
                    <a:pt x="12230" y="5918"/>
                  </a:lnTo>
                  <a:lnTo>
                    <a:pt x="12839" y="5308"/>
                  </a:lnTo>
                  <a:close/>
                </a:path>
                <a:path w="54610" h="8889">
                  <a:moveTo>
                    <a:pt x="13677" y="7061"/>
                  </a:moveTo>
                  <a:lnTo>
                    <a:pt x="13246" y="7480"/>
                  </a:lnTo>
                  <a:lnTo>
                    <a:pt x="12776" y="7772"/>
                  </a:lnTo>
                  <a:lnTo>
                    <a:pt x="13284" y="7467"/>
                  </a:lnTo>
                  <a:lnTo>
                    <a:pt x="13677" y="7061"/>
                  </a:lnTo>
                  <a:close/>
                </a:path>
                <a:path w="54610" h="8889">
                  <a:moveTo>
                    <a:pt x="13982" y="6553"/>
                  </a:moveTo>
                  <a:lnTo>
                    <a:pt x="13677" y="7061"/>
                  </a:lnTo>
                  <a:lnTo>
                    <a:pt x="13982" y="6565"/>
                  </a:lnTo>
                  <a:close/>
                </a:path>
                <a:path w="54610" h="8889">
                  <a:moveTo>
                    <a:pt x="14681" y="7175"/>
                  </a:moveTo>
                  <a:lnTo>
                    <a:pt x="13931" y="7962"/>
                  </a:lnTo>
                  <a:lnTo>
                    <a:pt x="14681" y="7175"/>
                  </a:lnTo>
                  <a:close/>
                </a:path>
                <a:path w="54610" h="8889">
                  <a:moveTo>
                    <a:pt x="16560" y="4902"/>
                  </a:moveTo>
                  <a:lnTo>
                    <a:pt x="16078" y="5740"/>
                  </a:lnTo>
                  <a:lnTo>
                    <a:pt x="16560" y="4914"/>
                  </a:lnTo>
                  <a:close/>
                </a:path>
                <a:path w="54610" h="8889">
                  <a:moveTo>
                    <a:pt x="18796" y="6223"/>
                  </a:moveTo>
                  <a:lnTo>
                    <a:pt x="18415" y="6832"/>
                  </a:lnTo>
                  <a:lnTo>
                    <a:pt x="18034" y="7581"/>
                  </a:lnTo>
                  <a:lnTo>
                    <a:pt x="18453" y="6819"/>
                  </a:lnTo>
                  <a:lnTo>
                    <a:pt x="18796" y="6223"/>
                  </a:lnTo>
                  <a:close/>
                </a:path>
                <a:path w="54610" h="8889">
                  <a:moveTo>
                    <a:pt x="19024" y="800"/>
                  </a:moveTo>
                  <a:lnTo>
                    <a:pt x="18884" y="1638"/>
                  </a:lnTo>
                  <a:lnTo>
                    <a:pt x="18592" y="2273"/>
                  </a:lnTo>
                  <a:lnTo>
                    <a:pt x="17945" y="2857"/>
                  </a:lnTo>
                  <a:lnTo>
                    <a:pt x="18592" y="2311"/>
                  </a:lnTo>
                  <a:lnTo>
                    <a:pt x="18948" y="1638"/>
                  </a:lnTo>
                  <a:lnTo>
                    <a:pt x="19024" y="800"/>
                  </a:lnTo>
                  <a:close/>
                </a:path>
                <a:path w="54610" h="8889">
                  <a:moveTo>
                    <a:pt x="19405" y="5473"/>
                  </a:moveTo>
                  <a:lnTo>
                    <a:pt x="18796" y="6223"/>
                  </a:lnTo>
                  <a:lnTo>
                    <a:pt x="19405" y="5486"/>
                  </a:lnTo>
                  <a:close/>
                </a:path>
                <a:path w="54610" h="8889">
                  <a:moveTo>
                    <a:pt x="21920" y="3213"/>
                  </a:moveTo>
                  <a:lnTo>
                    <a:pt x="21183" y="5067"/>
                  </a:lnTo>
                  <a:lnTo>
                    <a:pt x="21767" y="4356"/>
                  </a:lnTo>
                  <a:lnTo>
                    <a:pt x="21907" y="4076"/>
                  </a:lnTo>
                  <a:lnTo>
                    <a:pt x="21920" y="3213"/>
                  </a:lnTo>
                  <a:close/>
                </a:path>
                <a:path w="54610" h="8889">
                  <a:moveTo>
                    <a:pt x="24104" y="3695"/>
                  </a:moveTo>
                  <a:lnTo>
                    <a:pt x="23647" y="5461"/>
                  </a:lnTo>
                  <a:lnTo>
                    <a:pt x="23914" y="4610"/>
                  </a:lnTo>
                  <a:lnTo>
                    <a:pt x="24104" y="3695"/>
                  </a:lnTo>
                  <a:close/>
                </a:path>
                <a:path w="54610" h="8889">
                  <a:moveTo>
                    <a:pt x="24663" y="3556"/>
                  </a:moveTo>
                  <a:lnTo>
                    <a:pt x="24409" y="5207"/>
                  </a:lnTo>
                  <a:lnTo>
                    <a:pt x="24587" y="4432"/>
                  </a:lnTo>
                  <a:lnTo>
                    <a:pt x="24663" y="3556"/>
                  </a:lnTo>
                  <a:close/>
                </a:path>
                <a:path w="54610" h="8889">
                  <a:moveTo>
                    <a:pt x="25196" y="3632"/>
                  </a:moveTo>
                  <a:lnTo>
                    <a:pt x="24904" y="5359"/>
                  </a:lnTo>
                  <a:lnTo>
                    <a:pt x="25120" y="4495"/>
                  </a:lnTo>
                  <a:lnTo>
                    <a:pt x="25196" y="3632"/>
                  </a:lnTo>
                  <a:close/>
                </a:path>
                <a:path w="54610" h="8889">
                  <a:moveTo>
                    <a:pt x="25806" y="4089"/>
                  </a:moveTo>
                  <a:lnTo>
                    <a:pt x="25400" y="5803"/>
                  </a:lnTo>
                  <a:lnTo>
                    <a:pt x="25692" y="4953"/>
                  </a:lnTo>
                  <a:lnTo>
                    <a:pt x="25806" y="4089"/>
                  </a:lnTo>
                  <a:close/>
                </a:path>
                <a:path w="54610" h="8889">
                  <a:moveTo>
                    <a:pt x="26352" y="5676"/>
                  </a:moveTo>
                  <a:lnTo>
                    <a:pt x="26009" y="6578"/>
                  </a:lnTo>
                  <a:lnTo>
                    <a:pt x="26352" y="5816"/>
                  </a:lnTo>
                  <a:lnTo>
                    <a:pt x="26352" y="5676"/>
                  </a:lnTo>
                  <a:close/>
                </a:path>
                <a:path w="54610" h="8889">
                  <a:moveTo>
                    <a:pt x="26797" y="5334"/>
                  </a:moveTo>
                  <a:lnTo>
                    <a:pt x="26416" y="6350"/>
                  </a:lnTo>
                  <a:lnTo>
                    <a:pt x="26797" y="5346"/>
                  </a:lnTo>
                  <a:close/>
                </a:path>
                <a:path w="54610" h="8889">
                  <a:moveTo>
                    <a:pt x="27482" y="4546"/>
                  </a:moveTo>
                  <a:lnTo>
                    <a:pt x="27216" y="5054"/>
                  </a:lnTo>
                  <a:lnTo>
                    <a:pt x="27330" y="4864"/>
                  </a:lnTo>
                  <a:lnTo>
                    <a:pt x="27482" y="4546"/>
                  </a:lnTo>
                  <a:close/>
                </a:path>
                <a:path w="54610" h="8889">
                  <a:moveTo>
                    <a:pt x="27813" y="5181"/>
                  </a:moveTo>
                  <a:lnTo>
                    <a:pt x="27457" y="5930"/>
                  </a:lnTo>
                  <a:lnTo>
                    <a:pt x="27101" y="6540"/>
                  </a:lnTo>
                  <a:lnTo>
                    <a:pt x="27508" y="5892"/>
                  </a:lnTo>
                  <a:lnTo>
                    <a:pt x="27813" y="5181"/>
                  </a:lnTo>
                  <a:close/>
                </a:path>
                <a:path w="54610" h="8889">
                  <a:moveTo>
                    <a:pt x="29044" y="5956"/>
                  </a:moveTo>
                  <a:lnTo>
                    <a:pt x="28613" y="6464"/>
                  </a:lnTo>
                  <a:lnTo>
                    <a:pt x="28206" y="6985"/>
                  </a:lnTo>
                  <a:lnTo>
                    <a:pt x="29044" y="5956"/>
                  </a:lnTo>
                  <a:close/>
                </a:path>
                <a:path w="54610" h="8889">
                  <a:moveTo>
                    <a:pt x="31546" y="2540"/>
                  </a:moveTo>
                  <a:lnTo>
                    <a:pt x="31318" y="3568"/>
                  </a:lnTo>
                  <a:lnTo>
                    <a:pt x="31521" y="3060"/>
                  </a:lnTo>
                  <a:lnTo>
                    <a:pt x="31546" y="2540"/>
                  </a:lnTo>
                  <a:close/>
                </a:path>
                <a:path w="54610" h="8889">
                  <a:moveTo>
                    <a:pt x="32410" y="3619"/>
                  </a:moveTo>
                  <a:lnTo>
                    <a:pt x="32042" y="4470"/>
                  </a:lnTo>
                  <a:lnTo>
                    <a:pt x="32385" y="3733"/>
                  </a:lnTo>
                  <a:close/>
                </a:path>
                <a:path w="54610" h="8889">
                  <a:moveTo>
                    <a:pt x="33489" y="2540"/>
                  </a:moveTo>
                  <a:lnTo>
                    <a:pt x="33185" y="3556"/>
                  </a:lnTo>
                  <a:lnTo>
                    <a:pt x="33413" y="3086"/>
                  </a:lnTo>
                  <a:lnTo>
                    <a:pt x="33489" y="2540"/>
                  </a:lnTo>
                  <a:close/>
                </a:path>
                <a:path w="54610" h="8889">
                  <a:moveTo>
                    <a:pt x="35458" y="6362"/>
                  </a:moveTo>
                  <a:lnTo>
                    <a:pt x="35229" y="6985"/>
                  </a:lnTo>
                  <a:lnTo>
                    <a:pt x="35458" y="6362"/>
                  </a:lnTo>
                  <a:close/>
                </a:path>
                <a:path w="54610" h="8889">
                  <a:moveTo>
                    <a:pt x="35598" y="5702"/>
                  </a:moveTo>
                  <a:lnTo>
                    <a:pt x="35458" y="6362"/>
                  </a:lnTo>
                  <a:lnTo>
                    <a:pt x="35598" y="5715"/>
                  </a:lnTo>
                  <a:close/>
                </a:path>
                <a:path w="54610" h="8889">
                  <a:moveTo>
                    <a:pt x="35915" y="6083"/>
                  </a:moveTo>
                  <a:lnTo>
                    <a:pt x="35687" y="6578"/>
                  </a:lnTo>
                  <a:lnTo>
                    <a:pt x="35318" y="6985"/>
                  </a:lnTo>
                  <a:lnTo>
                    <a:pt x="35712" y="6565"/>
                  </a:lnTo>
                  <a:lnTo>
                    <a:pt x="35915" y="6083"/>
                  </a:lnTo>
                  <a:close/>
                </a:path>
                <a:path w="54610" h="8889">
                  <a:moveTo>
                    <a:pt x="37299" y="3949"/>
                  </a:moveTo>
                  <a:lnTo>
                    <a:pt x="37134" y="4292"/>
                  </a:lnTo>
                  <a:lnTo>
                    <a:pt x="37299" y="3949"/>
                  </a:lnTo>
                  <a:close/>
                </a:path>
                <a:path w="54610" h="8889">
                  <a:moveTo>
                    <a:pt x="38646" y="4597"/>
                  </a:moveTo>
                  <a:lnTo>
                    <a:pt x="38455" y="5003"/>
                  </a:lnTo>
                  <a:lnTo>
                    <a:pt x="38646" y="4597"/>
                  </a:lnTo>
                  <a:close/>
                </a:path>
                <a:path w="54610" h="8889">
                  <a:moveTo>
                    <a:pt x="39865" y="2286"/>
                  </a:moveTo>
                  <a:lnTo>
                    <a:pt x="39395" y="2400"/>
                  </a:lnTo>
                  <a:lnTo>
                    <a:pt x="39865" y="2286"/>
                  </a:lnTo>
                  <a:close/>
                </a:path>
                <a:path w="54610" h="8889">
                  <a:moveTo>
                    <a:pt x="40398" y="5549"/>
                  </a:moveTo>
                  <a:lnTo>
                    <a:pt x="40246" y="6565"/>
                  </a:lnTo>
                  <a:lnTo>
                    <a:pt x="40398" y="6159"/>
                  </a:lnTo>
                  <a:lnTo>
                    <a:pt x="40398" y="5549"/>
                  </a:lnTo>
                  <a:close/>
                </a:path>
                <a:path w="54610" h="8889">
                  <a:moveTo>
                    <a:pt x="41160" y="5943"/>
                  </a:moveTo>
                  <a:lnTo>
                    <a:pt x="40932" y="6807"/>
                  </a:lnTo>
                  <a:lnTo>
                    <a:pt x="39992" y="7924"/>
                  </a:lnTo>
                  <a:lnTo>
                    <a:pt x="40652" y="7391"/>
                  </a:lnTo>
                  <a:lnTo>
                    <a:pt x="41033" y="6731"/>
                  </a:lnTo>
                  <a:lnTo>
                    <a:pt x="41160" y="5943"/>
                  </a:lnTo>
                  <a:close/>
                </a:path>
                <a:path w="54610" h="8889">
                  <a:moveTo>
                    <a:pt x="44297" y="3810"/>
                  </a:moveTo>
                  <a:lnTo>
                    <a:pt x="43853" y="5143"/>
                  </a:lnTo>
                  <a:lnTo>
                    <a:pt x="44196" y="4508"/>
                  </a:lnTo>
                  <a:lnTo>
                    <a:pt x="44297" y="3810"/>
                  </a:lnTo>
                  <a:close/>
                </a:path>
                <a:path w="54610" h="8889">
                  <a:moveTo>
                    <a:pt x="44640" y="7112"/>
                  </a:moveTo>
                  <a:lnTo>
                    <a:pt x="43853" y="7874"/>
                  </a:lnTo>
                  <a:lnTo>
                    <a:pt x="44323" y="7569"/>
                  </a:lnTo>
                  <a:lnTo>
                    <a:pt x="44640" y="7112"/>
                  </a:lnTo>
                  <a:close/>
                </a:path>
                <a:path w="54610" h="8889">
                  <a:moveTo>
                    <a:pt x="44665" y="5372"/>
                  </a:moveTo>
                  <a:lnTo>
                    <a:pt x="44450" y="5943"/>
                  </a:lnTo>
                  <a:lnTo>
                    <a:pt x="44665" y="5384"/>
                  </a:lnTo>
                  <a:close/>
                </a:path>
                <a:path w="54610" h="8889">
                  <a:moveTo>
                    <a:pt x="44932" y="4838"/>
                  </a:moveTo>
                  <a:lnTo>
                    <a:pt x="44665" y="5372"/>
                  </a:lnTo>
                  <a:lnTo>
                    <a:pt x="44932" y="4851"/>
                  </a:lnTo>
                  <a:close/>
                </a:path>
                <a:path w="54610" h="8889">
                  <a:moveTo>
                    <a:pt x="45237" y="7112"/>
                  </a:moveTo>
                  <a:lnTo>
                    <a:pt x="44691" y="8140"/>
                  </a:lnTo>
                  <a:lnTo>
                    <a:pt x="45046" y="7658"/>
                  </a:lnTo>
                  <a:lnTo>
                    <a:pt x="45237" y="7112"/>
                  </a:lnTo>
                  <a:close/>
                </a:path>
                <a:path w="54610" h="8889">
                  <a:moveTo>
                    <a:pt x="45808" y="7404"/>
                  </a:moveTo>
                  <a:lnTo>
                    <a:pt x="44970" y="8661"/>
                  </a:lnTo>
                  <a:lnTo>
                    <a:pt x="45529" y="8089"/>
                  </a:lnTo>
                  <a:lnTo>
                    <a:pt x="45808" y="7404"/>
                  </a:lnTo>
                  <a:close/>
                </a:path>
                <a:path w="54610" h="8889">
                  <a:moveTo>
                    <a:pt x="45885" y="4838"/>
                  </a:moveTo>
                  <a:lnTo>
                    <a:pt x="45453" y="6159"/>
                  </a:lnTo>
                  <a:lnTo>
                    <a:pt x="45732" y="5524"/>
                  </a:lnTo>
                  <a:lnTo>
                    <a:pt x="45885" y="4838"/>
                  </a:lnTo>
                  <a:close/>
                </a:path>
                <a:path w="54610" h="8889">
                  <a:moveTo>
                    <a:pt x="47421" y="6108"/>
                  </a:moveTo>
                  <a:lnTo>
                    <a:pt x="47167" y="6680"/>
                  </a:lnTo>
                  <a:lnTo>
                    <a:pt x="47421" y="6108"/>
                  </a:lnTo>
                  <a:close/>
                </a:path>
                <a:path w="54610" h="8889">
                  <a:moveTo>
                    <a:pt x="50507" y="5715"/>
                  </a:moveTo>
                  <a:lnTo>
                    <a:pt x="49771" y="6565"/>
                  </a:lnTo>
                  <a:lnTo>
                    <a:pt x="50292" y="6057"/>
                  </a:lnTo>
                  <a:lnTo>
                    <a:pt x="50507" y="5715"/>
                  </a:lnTo>
                  <a:close/>
                </a:path>
                <a:path w="54610" h="8889">
                  <a:moveTo>
                    <a:pt x="50939" y="4762"/>
                  </a:moveTo>
                  <a:lnTo>
                    <a:pt x="50673" y="5448"/>
                  </a:lnTo>
                  <a:lnTo>
                    <a:pt x="50507" y="5715"/>
                  </a:lnTo>
                  <a:lnTo>
                    <a:pt x="50660" y="5537"/>
                  </a:lnTo>
                  <a:lnTo>
                    <a:pt x="50939" y="4762"/>
                  </a:lnTo>
                  <a:close/>
                </a:path>
                <a:path w="54610" h="8889">
                  <a:moveTo>
                    <a:pt x="51447" y="7315"/>
                  </a:moveTo>
                  <a:lnTo>
                    <a:pt x="51092" y="7442"/>
                  </a:lnTo>
                  <a:lnTo>
                    <a:pt x="51447" y="7327"/>
                  </a:lnTo>
                  <a:close/>
                </a:path>
                <a:path w="54610" h="8889">
                  <a:moveTo>
                    <a:pt x="51943" y="5181"/>
                  </a:moveTo>
                  <a:lnTo>
                    <a:pt x="51168" y="6400"/>
                  </a:lnTo>
                  <a:lnTo>
                    <a:pt x="51600" y="5867"/>
                  </a:lnTo>
                  <a:lnTo>
                    <a:pt x="51943" y="5181"/>
                  </a:lnTo>
                  <a:close/>
                </a:path>
                <a:path w="54610" h="8889">
                  <a:moveTo>
                    <a:pt x="52044" y="6261"/>
                  </a:moveTo>
                  <a:lnTo>
                    <a:pt x="51676" y="6756"/>
                  </a:lnTo>
                  <a:lnTo>
                    <a:pt x="52044" y="6273"/>
                  </a:lnTo>
                  <a:close/>
                </a:path>
                <a:path w="54610" h="8889">
                  <a:moveTo>
                    <a:pt x="52362" y="5740"/>
                  </a:moveTo>
                  <a:lnTo>
                    <a:pt x="52044" y="6261"/>
                  </a:lnTo>
                  <a:lnTo>
                    <a:pt x="52362" y="5753"/>
                  </a:lnTo>
                  <a:close/>
                </a:path>
                <a:path w="54610" h="8889">
                  <a:moveTo>
                    <a:pt x="53987" y="7810"/>
                  </a:moveTo>
                  <a:lnTo>
                    <a:pt x="53594" y="8140"/>
                  </a:lnTo>
                  <a:lnTo>
                    <a:pt x="53174" y="8369"/>
                  </a:lnTo>
                  <a:lnTo>
                    <a:pt x="53632" y="8128"/>
                  </a:lnTo>
                  <a:lnTo>
                    <a:pt x="53987" y="7810"/>
                  </a:lnTo>
                  <a:close/>
                </a:path>
                <a:path w="54610" h="8889">
                  <a:moveTo>
                    <a:pt x="53987" y="6146"/>
                  </a:moveTo>
                  <a:lnTo>
                    <a:pt x="53771" y="6502"/>
                  </a:lnTo>
                  <a:lnTo>
                    <a:pt x="53987" y="6159"/>
                  </a:lnTo>
                  <a:close/>
                </a:path>
                <a:path w="54610" h="8889">
                  <a:moveTo>
                    <a:pt x="54165" y="5778"/>
                  </a:moveTo>
                  <a:lnTo>
                    <a:pt x="53987" y="6146"/>
                  </a:lnTo>
                  <a:lnTo>
                    <a:pt x="54165" y="5791"/>
                  </a:lnTo>
                  <a:close/>
                </a:path>
              </a:pathLst>
            </a:custGeom>
            <a:solidFill>
              <a:srgbClr val="A6B6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8421" y="1839645"/>
              <a:ext cx="52281" cy="4796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945812" y="1839637"/>
              <a:ext cx="55244" cy="48260"/>
            </a:xfrm>
            <a:custGeom>
              <a:avLst/>
              <a:gdLst/>
              <a:ahLst/>
              <a:cxnLst/>
              <a:rect l="l" t="t" r="r" b="b"/>
              <a:pathLst>
                <a:path w="55244" h="48260">
                  <a:moveTo>
                    <a:pt x="15164" y="43336"/>
                  </a:moveTo>
                  <a:lnTo>
                    <a:pt x="22266" y="46918"/>
                  </a:lnTo>
                  <a:lnTo>
                    <a:pt x="30706" y="48153"/>
                  </a:lnTo>
                  <a:lnTo>
                    <a:pt x="32433" y="47624"/>
                  </a:lnTo>
                  <a:lnTo>
                    <a:pt x="29667" y="47624"/>
                  </a:lnTo>
                  <a:lnTo>
                    <a:pt x="20933" y="46157"/>
                  </a:lnTo>
                  <a:lnTo>
                    <a:pt x="15164" y="43336"/>
                  </a:lnTo>
                  <a:close/>
                </a:path>
                <a:path w="55244" h="48260">
                  <a:moveTo>
                    <a:pt x="36442" y="46398"/>
                  </a:moveTo>
                  <a:lnTo>
                    <a:pt x="29667" y="47624"/>
                  </a:lnTo>
                  <a:lnTo>
                    <a:pt x="32433" y="47624"/>
                  </a:lnTo>
                  <a:lnTo>
                    <a:pt x="36442" y="46398"/>
                  </a:lnTo>
                  <a:close/>
                </a:path>
                <a:path w="55244" h="48260">
                  <a:moveTo>
                    <a:pt x="38353" y="45814"/>
                  </a:moveTo>
                  <a:lnTo>
                    <a:pt x="36442" y="46398"/>
                  </a:lnTo>
                  <a:lnTo>
                    <a:pt x="37778" y="46157"/>
                  </a:lnTo>
                  <a:lnTo>
                    <a:pt x="38353" y="45814"/>
                  </a:lnTo>
                  <a:close/>
                </a:path>
                <a:path w="55244" h="48260">
                  <a:moveTo>
                    <a:pt x="40902" y="44295"/>
                  </a:moveTo>
                  <a:lnTo>
                    <a:pt x="38353" y="45814"/>
                  </a:lnTo>
                  <a:lnTo>
                    <a:pt x="39077" y="45592"/>
                  </a:lnTo>
                  <a:lnTo>
                    <a:pt x="40902" y="44295"/>
                  </a:lnTo>
                  <a:close/>
                </a:path>
                <a:path w="55244" h="48260">
                  <a:moveTo>
                    <a:pt x="48631" y="37978"/>
                  </a:moveTo>
                  <a:lnTo>
                    <a:pt x="44145" y="41988"/>
                  </a:lnTo>
                  <a:lnTo>
                    <a:pt x="40902" y="44295"/>
                  </a:lnTo>
                  <a:lnTo>
                    <a:pt x="44902" y="41911"/>
                  </a:lnTo>
                  <a:lnTo>
                    <a:pt x="48631" y="37978"/>
                  </a:lnTo>
                  <a:close/>
                </a:path>
                <a:path w="55244" h="48260">
                  <a:moveTo>
                    <a:pt x="6720" y="36099"/>
                  </a:moveTo>
                  <a:lnTo>
                    <a:pt x="6916" y="36455"/>
                  </a:lnTo>
                  <a:lnTo>
                    <a:pt x="13206" y="42379"/>
                  </a:lnTo>
                  <a:lnTo>
                    <a:pt x="15164" y="43336"/>
                  </a:lnTo>
                  <a:lnTo>
                    <a:pt x="14449" y="42976"/>
                  </a:lnTo>
                  <a:lnTo>
                    <a:pt x="7950" y="37414"/>
                  </a:lnTo>
                  <a:lnTo>
                    <a:pt x="6720" y="36099"/>
                  </a:lnTo>
                  <a:close/>
                </a:path>
                <a:path w="55244" h="48260">
                  <a:moveTo>
                    <a:pt x="53797" y="30526"/>
                  </a:moveTo>
                  <a:lnTo>
                    <a:pt x="50714" y="35782"/>
                  </a:lnTo>
                  <a:lnTo>
                    <a:pt x="48631" y="37978"/>
                  </a:lnTo>
                  <a:lnTo>
                    <a:pt x="50399" y="36398"/>
                  </a:lnTo>
                  <a:lnTo>
                    <a:pt x="54101" y="30912"/>
                  </a:lnTo>
                  <a:lnTo>
                    <a:pt x="53797" y="30526"/>
                  </a:lnTo>
                  <a:close/>
                </a:path>
                <a:path w="55244" h="48260">
                  <a:moveTo>
                    <a:pt x="2623" y="28636"/>
                  </a:moveTo>
                  <a:lnTo>
                    <a:pt x="0" y="29019"/>
                  </a:lnTo>
                  <a:lnTo>
                    <a:pt x="6720" y="36099"/>
                  </a:lnTo>
                  <a:lnTo>
                    <a:pt x="2623" y="28636"/>
                  </a:lnTo>
                  <a:close/>
                </a:path>
                <a:path w="55244" h="48260">
                  <a:moveTo>
                    <a:pt x="39288" y="24294"/>
                  </a:moveTo>
                  <a:lnTo>
                    <a:pt x="41135" y="25920"/>
                  </a:lnTo>
                  <a:lnTo>
                    <a:pt x="48158" y="26911"/>
                  </a:lnTo>
                  <a:lnTo>
                    <a:pt x="51511" y="27622"/>
                  </a:lnTo>
                  <a:lnTo>
                    <a:pt x="53797" y="30526"/>
                  </a:lnTo>
                  <a:lnTo>
                    <a:pt x="54889" y="28663"/>
                  </a:lnTo>
                  <a:lnTo>
                    <a:pt x="52197" y="27736"/>
                  </a:lnTo>
                  <a:lnTo>
                    <a:pt x="49491" y="27114"/>
                  </a:lnTo>
                  <a:lnTo>
                    <a:pt x="44983" y="25399"/>
                  </a:lnTo>
                  <a:lnTo>
                    <a:pt x="42748" y="25196"/>
                  </a:lnTo>
                  <a:lnTo>
                    <a:pt x="39288" y="24294"/>
                  </a:lnTo>
                  <a:close/>
                </a:path>
                <a:path w="55244" h="48260">
                  <a:moveTo>
                    <a:pt x="2914" y="28593"/>
                  </a:moveTo>
                  <a:lnTo>
                    <a:pt x="2603" y="28600"/>
                  </a:lnTo>
                  <a:lnTo>
                    <a:pt x="2914" y="28593"/>
                  </a:lnTo>
                  <a:close/>
                </a:path>
                <a:path w="55244" h="48260">
                  <a:moveTo>
                    <a:pt x="5052" y="28281"/>
                  </a:moveTo>
                  <a:lnTo>
                    <a:pt x="2914" y="28593"/>
                  </a:lnTo>
                  <a:lnTo>
                    <a:pt x="3771" y="28574"/>
                  </a:lnTo>
                  <a:lnTo>
                    <a:pt x="5052" y="28281"/>
                  </a:lnTo>
                  <a:close/>
                </a:path>
                <a:path w="55244" h="48260">
                  <a:moveTo>
                    <a:pt x="8410" y="27510"/>
                  </a:moveTo>
                  <a:lnTo>
                    <a:pt x="5052" y="28281"/>
                  </a:lnTo>
                  <a:lnTo>
                    <a:pt x="7213" y="27965"/>
                  </a:lnTo>
                  <a:lnTo>
                    <a:pt x="8410" y="27510"/>
                  </a:lnTo>
                  <a:close/>
                </a:path>
                <a:path w="55244" h="48260">
                  <a:moveTo>
                    <a:pt x="11155" y="25816"/>
                  </a:moveTo>
                  <a:lnTo>
                    <a:pt x="11315" y="26238"/>
                  </a:lnTo>
                  <a:lnTo>
                    <a:pt x="9855" y="26962"/>
                  </a:lnTo>
                  <a:lnTo>
                    <a:pt x="8410" y="27510"/>
                  </a:lnTo>
                  <a:lnTo>
                    <a:pt x="11798" y="26733"/>
                  </a:lnTo>
                  <a:lnTo>
                    <a:pt x="11155" y="25816"/>
                  </a:lnTo>
                  <a:close/>
                </a:path>
                <a:path w="55244" h="48260">
                  <a:moveTo>
                    <a:pt x="11025" y="25475"/>
                  </a:moveTo>
                  <a:lnTo>
                    <a:pt x="11041" y="25653"/>
                  </a:lnTo>
                  <a:lnTo>
                    <a:pt x="11155" y="25816"/>
                  </a:lnTo>
                  <a:lnTo>
                    <a:pt x="11025" y="25475"/>
                  </a:lnTo>
                  <a:close/>
                </a:path>
                <a:path w="55244" h="48260">
                  <a:moveTo>
                    <a:pt x="15133" y="24840"/>
                  </a:moveTo>
                  <a:lnTo>
                    <a:pt x="12382" y="25082"/>
                  </a:lnTo>
                  <a:lnTo>
                    <a:pt x="12095" y="25165"/>
                  </a:lnTo>
                  <a:lnTo>
                    <a:pt x="13830" y="25755"/>
                  </a:lnTo>
                  <a:lnTo>
                    <a:pt x="14922" y="25653"/>
                  </a:lnTo>
                  <a:lnTo>
                    <a:pt x="15133" y="24840"/>
                  </a:lnTo>
                  <a:close/>
                </a:path>
                <a:path w="55244" h="48260">
                  <a:moveTo>
                    <a:pt x="10731" y="24701"/>
                  </a:moveTo>
                  <a:lnTo>
                    <a:pt x="11025" y="25475"/>
                  </a:lnTo>
                  <a:lnTo>
                    <a:pt x="12095" y="25165"/>
                  </a:lnTo>
                  <a:lnTo>
                    <a:pt x="10731" y="24701"/>
                  </a:lnTo>
                  <a:close/>
                </a:path>
                <a:path w="55244" h="48260">
                  <a:moveTo>
                    <a:pt x="15308" y="24166"/>
                  </a:moveTo>
                  <a:lnTo>
                    <a:pt x="15133" y="24840"/>
                  </a:lnTo>
                  <a:lnTo>
                    <a:pt x="17145" y="24663"/>
                  </a:lnTo>
                  <a:lnTo>
                    <a:pt x="15308" y="24166"/>
                  </a:lnTo>
                  <a:close/>
                </a:path>
                <a:path w="55244" h="48260">
                  <a:moveTo>
                    <a:pt x="42166" y="20779"/>
                  </a:moveTo>
                  <a:lnTo>
                    <a:pt x="41719" y="20815"/>
                  </a:lnTo>
                  <a:lnTo>
                    <a:pt x="36563" y="23583"/>
                  </a:lnTo>
                  <a:lnTo>
                    <a:pt x="39288" y="24294"/>
                  </a:lnTo>
                  <a:lnTo>
                    <a:pt x="38582" y="23672"/>
                  </a:lnTo>
                  <a:lnTo>
                    <a:pt x="39293" y="22313"/>
                  </a:lnTo>
                  <a:lnTo>
                    <a:pt x="42166" y="20779"/>
                  </a:lnTo>
                  <a:close/>
                </a:path>
                <a:path w="55244" h="48260">
                  <a:moveTo>
                    <a:pt x="6564" y="21734"/>
                  </a:moveTo>
                  <a:lnTo>
                    <a:pt x="7988" y="22097"/>
                  </a:lnTo>
                  <a:lnTo>
                    <a:pt x="10198" y="22783"/>
                  </a:lnTo>
                  <a:lnTo>
                    <a:pt x="15308" y="24166"/>
                  </a:lnTo>
                  <a:lnTo>
                    <a:pt x="15608" y="23012"/>
                  </a:lnTo>
                  <a:lnTo>
                    <a:pt x="6564" y="21734"/>
                  </a:lnTo>
                  <a:close/>
                </a:path>
                <a:path w="55244" h="48260">
                  <a:moveTo>
                    <a:pt x="5727" y="21551"/>
                  </a:moveTo>
                  <a:lnTo>
                    <a:pt x="6197" y="21767"/>
                  </a:lnTo>
                  <a:lnTo>
                    <a:pt x="6505" y="21739"/>
                  </a:lnTo>
                  <a:lnTo>
                    <a:pt x="5727" y="21551"/>
                  </a:lnTo>
                  <a:close/>
                </a:path>
                <a:path w="55244" h="48260">
                  <a:moveTo>
                    <a:pt x="16113" y="20824"/>
                  </a:moveTo>
                  <a:lnTo>
                    <a:pt x="14168" y="20873"/>
                  </a:lnTo>
                  <a:lnTo>
                    <a:pt x="15506" y="21755"/>
                  </a:lnTo>
                  <a:lnTo>
                    <a:pt x="16113" y="20824"/>
                  </a:lnTo>
                  <a:close/>
                </a:path>
                <a:path w="55244" h="48260">
                  <a:moveTo>
                    <a:pt x="6684" y="21678"/>
                  </a:moveTo>
                  <a:lnTo>
                    <a:pt x="6253" y="21678"/>
                  </a:lnTo>
                  <a:lnTo>
                    <a:pt x="6564" y="21734"/>
                  </a:lnTo>
                  <a:close/>
                </a:path>
                <a:path w="55244" h="48260">
                  <a:moveTo>
                    <a:pt x="6253" y="21678"/>
                  </a:moveTo>
                  <a:close/>
                </a:path>
                <a:path w="55244" h="48260">
                  <a:moveTo>
                    <a:pt x="9169" y="20700"/>
                  </a:moveTo>
                  <a:lnTo>
                    <a:pt x="7023" y="21424"/>
                  </a:lnTo>
                  <a:lnTo>
                    <a:pt x="6684" y="21678"/>
                  </a:lnTo>
                  <a:lnTo>
                    <a:pt x="7213" y="21678"/>
                  </a:lnTo>
                  <a:lnTo>
                    <a:pt x="7035" y="21450"/>
                  </a:lnTo>
                  <a:lnTo>
                    <a:pt x="11303" y="21145"/>
                  </a:lnTo>
                  <a:lnTo>
                    <a:pt x="11962" y="21145"/>
                  </a:lnTo>
                  <a:lnTo>
                    <a:pt x="12113" y="20929"/>
                  </a:lnTo>
                  <a:lnTo>
                    <a:pt x="9169" y="20700"/>
                  </a:lnTo>
                  <a:close/>
                </a:path>
                <a:path w="55244" h="48260">
                  <a:moveTo>
                    <a:pt x="11962" y="21145"/>
                  </a:moveTo>
                  <a:lnTo>
                    <a:pt x="11303" y="21145"/>
                  </a:lnTo>
                  <a:lnTo>
                    <a:pt x="11899" y="21234"/>
                  </a:lnTo>
                  <a:close/>
                </a:path>
                <a:path w="55244" h="48260">
                  <a:moveTo>
                    <a:pt x="12788" y="19964"/>
                  </a:moveTo>
                  <a:lnTo>
                    <a:pt x="12116" y="20925"/>
                  </a:lnTo>
                  <a:lnTo>
                    <a:pt x="14168" y="20873"/>
                  </a:lnTo>
                  <a:lnTo>
                    <a:pt x="12788" y="19964"/>
                  </a:lnTo>
                  <a:close/>
                </a:path>
                <a:path w="55244" h="48260">
                  <a:moveTo>
                    <a:pt x="33083" y="20311"/>
                  </a:moveTo>
                  <a:lnTo>
                    <a:pt x="36715" y="20891"/>
                  </a:lnTo>
                  <a:lnTo>
                    <a:pt x="37649" y="20679"/>
                  </a:lnTo>
                  <a:lnTo>
                    <a:pt x="33083" y="20311"/>
                  </a:lnTo>
                  <a:close/>
                </a:path>
                <a:path w="55244" h="48260">
                  <a:moveTo>
                    <a:pt x="14413" y="19086"/>
                  </a:moveTo>
                  <a:lnTo>
                    <a:pt x="14986" y="19481"/>
                  </a:lnTo>
                  <a:lnTo>
                    <a:pt x="16530" y="20053"/>
                  </a:lnTo>
                  <a:lnTo>
                    <a:pt x="16524" y="20192"/>
                  </a:lnTo>
                  <a:lnTo>
                    <a:pt x="16113" y="20824"/>
                  </a:lnTo>
                  <a:lnTo>
                    <a:pt x="20002" y="20726"/>
                  </a:lnTo>
                  <a:lnTo>
                    <a:pt x="14413" y="19086"/>
                  </a:lnTo>
                  <a:close/>
                </a:path>
                <a:path w="55244" h="48260">
                  <a:moveTo>
                    <a:pt x="43007" y="20329"/>
                  </a:moveTo>
                  <a:lnTo>
                    <a:pt x="42166" y="20779"/>
                  </a:lnTo>
                  <a:lnTo>
                    <a:pt x="44094" y="20624"/>
                  </a:lnTo>
                  <a:lnTo>
                    <a:pt x="44107" y="20446"/>
                  </a:lnTo>
                  <a:lnTo>
                    <a:pt x="43007" y="20329"/>
                  </a:lnTo>
                  <a:close/>
                </a:path>
                <a:path w="55244" h="48260">
                  <a:moveTo>
                    <a:pt x="40411" y="20053"/>
                  </a:moveTo>
                  <a:lnTo>
                    <a:pt x="37649" y="20679"/>
                  </a:lnTo>
                  <a:lnTo>
                    <a:pt x="38823" y="20777"/>
                  </a:lnTo>
                  <a:lnTo>
                    <a:pt x="42680" y="20295"/>
                  </a:lnTo>
                  <a:lnTo>
                    <a:pt x="40411" y="20053"/>
                  </a:lnTo>
                  <a:close/>
                </a:path>
                <a:path w="55244" h="48260">
                  <a:moveTo>
                    <a:pt x="43192" y="20231"/>
                  </a:moveTo>
                  <a:lnTo>
                    <a:pt x="42680" y="20295"/>
                  </a:lnTo>
                  <a:lnTo>
                    <a:pt x="43007" y="20329"/>
                  </a:lnTo>
                  <a:lnTo>
                    <a:pt x="43192" y="20231"/>
                  </a:lnTo>
                  <a:close/>
                </a:path>
                <a:path w="55244" h="48260">
                  <a:moveTo>
                    <a:pt x="26748" y="18834"/>
                  </a:moveTo>
                  <a:lnTo>
                    <a:pt x="29718" y="20192"/>
                  </a:lnTo>
                  <a:lnTo>
                    <a:pt x="33083" y="20311"/>
                  </a:lnTo>
                  <a:lnTo>
                    <a:pt x="30746" y="19938"/>
                  </a:lnTo>
                  <a:lnTo>
                    <a:pt x="28892" y="19570"/>
                  </a:lnTo>
                  <a:lnTo>
                    <a:pt x="26748" y="18834"/>
                  </a:lnTo>
                  <a:close/>
                </a:path>
                <a:path w="55244" h="48260">
                  <a:moveTo>
                    <a:pt x="9197" y="17555"/>
                  </a:moveTo>
                  <a:lnTo>
                    <a:pt x="14413" y="19086"/>
                  </a:lnTo>
                  <a:lnTo>
                    <a:pt x="13754" y="18630"/>
                  </a:lnTo>
                  <a:lnTo>
                    <a:pt x="9197" y="17555"/>
                  </a:lnTo>
                  <a:close/>
                </a:path>
                <a:path w="55244" h="48260">
                  <a:moveTo>
                    <a:pt x="26519" y="18073"/>
                  </a:moveTo>
                  <a:lnTo>
                    <a:pt x="25565" y="18427"/>
                  </a:lnTo>
                  <a:lnTo>
                    <a:pt x="26748" y="18834"/>
                  </a:lnTo>
                  <a:lnTo>
                    <a:pt x="26304" y="18630"/>
                  </a:lnTo>
                  <a:lnTo>
                    <a:pt x="26361" y="18427"/>
                  </a:lnTo>
                  <a:lnTo>
                    <a:pt x="26519" y="18073"/>
                  </a:lnTo>
                  <a:close/>
                </a:path>
                <a:path w="55244" h="48260">
                  <a:moveTo>
                    <a:pt x="18099" y="16696"/>
                  </a:moveTo>
                  <a:lnTo>
                    <a:pt x="12928" y="17868"/>
                  </a:lnTo>
                  <a:lnTo>
                    <a:pt x="11098" y="17868"/>
                  </a:lnTo>
                  <a:lnTo>
                    <a:pt x="12712" y="18211"/>
                  </a:lnTo>
                  <a:lnTo>
                    <a:pt x="13720" y="17868"/>
                  </a:lnTo>
                  <a:lnTo>
                    <a:pt x="12928" y="17868"/>
                  </a:lnTo>
                  <a:lnTo>
                    <a:pt x="13758" y="17856"/>
                  </a:lnTo>
                  <a:lnTo>
                    <a:pt x="15214" y="17360"/>
                  </a:lnTo>
                  <a:lnTo>
                    <a:pt x="18099" y="16696"/>
                  </a:lnTo>
                  <a:close/>
                </a:path>
                <a:path w="55244" h="48260">
                  <a:moveTo>
                    <a:pt x="27220" y="16570"/>
                  </a:moveTo>
                  <a:lnTo>
                    <a:pt x="27116" y="16738"/>
                  </a:lnTo>
                  <a:lnTo>
                    <a:pt x="26519" y="18073"/>
                  </a:lnTo>
                  <a:lnTo>
                    <a:pt x="30119" y="16738"/>
                  </a:lnTo>
                  <a:lnTo>
                    <a:pt x="27978" y="16738"/>
                  </a:lnTo>
                  <a:lnTo>
                    <a:pt x="27220" y="16570"/>
                  </a:lnTo>
                  <a:close/>
                </a:path>
                <a:path w="55244" h="48260">
                  <a:moveTo>
                    <a:pt x="7961" y="17202"/>
                  </a:moveTo>
                  <a:lnTo>
                    <a:pt x="10566" y="17856"/>
                  </a:lnTo>
                  <a:lnTo>
                    <a:pt x="11051" y="17858"/>
                  </a:lnTo>
                  <a:lnTo>
                    <a:pt x="7961" y="17202"/>
                  </a:lnTo>
                  <a:close/>
                </a:path>
                <a:path w="55244" h="48260">
                  <a:moveTo>
                    <a:pt x="5359" y="16649"/>
                  </a:moveTo>
                  <a:lnTo>
                    <a:pt x="9197" y="17555"/>
                  </a:lnTo>
                  <a:lnTo>
                    <a:pt x="7802" y="17168"/>
                  </a:lnTo>
                  <a:lnTo>
                    <a:pt x="5359" y="16649"/>
                  </a:lnTo>
                  <a:close/>
                </a:path>
                <a:path w="55244" h="48260">
                  <a:moveTo>
                    <a:pt x="33567" y="15459"/>
                  </a:moveTo>
                  <a:lnTo>
                    <a:pt x="29603" y="16535"/>
                  </a:lnTo>
                  <a:lnTo>
                    <a:pt x="28839" y="16535"/>
                  </a:lnTo>
                  <a:lnTo>
                    <a:pt x="27978" y="16738"/>
                  </a:lnTo>
                  <a:lnTo>
                    <a:pt x="30119" y="16738"/>
                  </a:lnTo>
                  <a:lnTo>
                    <a:pt x="30667" y="16535"/>
                  </a:lnTo>
                  <a:lnTo>
                    <a:pt x="28925" y="16514"/>
                  </a:lnTo>
                  <a:lnTo>
                    <a:pt x="30722" y="16514"/>
                  </a:lnTo>
                  <a:lnTo>
                    <a:pt x="33567" y="15459"/>
                  </a:lnTo>
                  <a:close/>
                </a:path>
                <a:path w="55244" h="48260">
                  <a:moveTo>
                    <a:pt x="13935" y="13385"/>
                  </a:moveTo>
                  <a:lnTo>
                    <a:pt x="17183" y="15900"/>
                  </a:lnTo>
                  <a:lnTo>
                    <a:pt x="17972" y="16243"/>
                  </a:lnTo>
                  <a:lnTo>
                    <a:pt x="18099" y="16696"/>
                  </a:lnTo>
                  <a:lnTo>
                    <a:pt x="19014" y="16488"/>
                  </a:lnTo>
                  <a:lnTo>
                    <a:pt x="13935" y="13385"/>
                  </a:lnTo>
                  <a:close/>
                </a:path>
                <a:path w="55244" h="48260">
                  <a:moveTo>
                    <a:pt x="26662" y="16446"/>
                  </a:moveTo>
                  <a:lnTo>
                    <a:pt x="27220" y="16570"/>
                  </a:lnTo>
                  <a:lnTo>
                    <a:pt x="28050" y="16488"/>
                  </a:lnTo>
                  <a:lnTo>
                    <a:pt x="26662" y="16446"/>
                  </a:lnTo>
                  <a:close/>
                </a:path>
                <a:path w="55244" h="48260">
                  <a:moveTo>
                    <a:pt x="33575" y="15457"/>
                  </a:moveTo>
                  <a:lnTo>
                    <a:pt x="30530" y="16243"/>
                  </a:lnTo>
                  <a:lnTo>
                    <a:pt x="29750" y="16320"/>
                  </a:lnTo>
                  <a:lnTo>
                    <a:pt x="28925" y="16514"/>
                  </a:lnTo>
                  <a:lnTo>
                    <a:pt x="29603" y="16535"/>
                  </a:lnTo>
                  <a:lnTo>
                    <a:pt x="33575" y="15457"/>
                  </a:lnTo>
                  <a:close/>
                </a:path>
                <a:path w="55244" h="48260">
                  <a:moveTo>
                    <a:pt x="29750" y="16320"/>
                  </a:moveTo>
                  <a:lnTo>
                    <a:pt x="28050" y="16488"/>
                  </a:lnTo>
                  <a:lnTo>
                    <a:pt x="28925" y="16514"/>
                  </a:lnTo>
                  <a:lnTo>
                    <a:pt x="29750" y="16320"/>
                  </a:lnTo>
                  <a:close/>
                </a:path>
                <a:path w="55244" h="48260">
                  <a:moveTo>
                    <a:pt x="17069" y="13659"/>
                  </a:moveTo>
                  <a:lnTo>
                    <a:pt x="18237" y="14947"/>
                  </a:lnTo>
                  <a:lnTo>
                    <a:pt x="23710" y="16357"/>
                  </a:lnTo>
                  <a:lnTo>
                    <a:pt x="26662" y="16446"/>
                  </a:lnTo>
                  <a:lnTo>
                    <a:pt x="23456" y="15735"/>
                  </a:lnTo>
                  <a:lnTo>
                    <a:pt x="17069" y="13659"/>
                  </a:lnTo>
                  <a:close/>
                </a:path>
                <a:path w="55244" h="48260">
                  <a:moveTo>
                    <a:pt x="33578" y="15455"/>
                  </a:moveTo>
                  <a:lnTo>
                    <a:pt x="29750" y="16320"/>
                  </a:lnTo>
                  <a:lnTo>
                    <a:pt x="30530" y="16243"/>
                  </a:lnTo>
                  <a:lnTo>
                    <a:pt x="33578" y="15455"/>
                  </a:lnTo>
                  <a:close/>
                </a:path>
                <a:path w="55244" h="48260">
                  <a:moveTo>
                    <a:pt x="14670" y="11013"/>
                  </a:moveTo>
                  <a:lnTo>
                    <a:pt x="13373" y="12458"/>
                  </a:lnTo>
                  <a:lnTo>
                    <a:pt x="17069" y="13659"/>
                  </a:lnTo>
                  <a:lnTo>
                    <a:pt x="14670" y="11013"/>
                  </a:lnTo>
                  <a:close/>
                </a:path>
                <a:path w="55244" h="48260">
                  <a:moveTo>
                    <a:pt x="11933" y="11835"/>
                  </a:moveTo>
                  <a:lnTo>
                    <a:pt x="11963" y="12204"/>
                  </a:lnTo>
                  <a:lnTo>
                    <a:pt x="13935" y="13385"/>
                  </a:lnTo>
                  <a:lnTo>
                    <a:pt x="11933" y="11835"/>
                  </a:lnTo>
                  <a:close/>
                </a:path>
                <a:path w="55244" h="48260">
                  <a:moveTo>
                    <a:pt x="11862" y="10950"/>
                  </a:moveTo>
                  <a:lnTo>
                    <a:pt x="11163" y="11239"/>
                  </a:lnTo>
                  <a:lnTo>
                    <a:pt x="11933" y="11835"/>
                  </a:lnTo>
                  <a:lnTo>
                    <a:pt x="11862" y="10950"/>
                  </a:lnTo>
                  <a:close/>
                </a:path>
                <a:path w="55244" h="48260">
                  <a:moveTo>
                    <a:pt x="12938" y="10500"/>
                  </a:moveTo>
                  <a:lnTo>
                    <a:pt x="11862" y="10950"/>
                  </a:lnTo>
                  <a:lnTo>
                    <a:pt x="12941" y="10502"/>
                  </a:lnTo>
                  <a:close/>
                </a:path>
                <a:path w="55244" h="48260">
                  <a:moveTo>
                    <a:pt x="12271" y="9758"/>
                  </a:moveTo>
                  <a:lnTo>
                    <a:pt x="12938" y="10500"/>
                  </a:lnTo>
                  <a:lnTo>
                    <a:pt x="13881" y="10109"/>
                  </a:lnTo>
                  <a:lnTo>
                    <a:pt x="12271" y="9758"/>
                  </a:lnTo>
                  <a:close/>
                </a:path>
                <a:path w="55244" h="48260">
                  <a:moveTo>
                    <a:pt x="14693" y="9363"/>
                  </a:moveTo>
                  <a:lnTo>
                    <a:pt x="15150" y="10476"/>
                  </a:lnTo>
                  <a:lnTo>
                    <a:pt x="15951" y="9588"/>
                  </a:lnTo>
                  <a:lnTo>
                    <a:pt x="14693" y="9363"/>
                  </a:lnTo>
                  <a:close/>
                </a:path>
                <a:path w="55244" h="48260">
                  <a:moveTo>
                    <a:pt x="10626" y="9679"/>
                  </a:moveTo>
                  <a:lnTo>
                    <a:pt x="10579" y="9905"/>
                  </a:lnTo>
                  <a:lnTo>
                    <a:pt x="11189" y="9700"/>
                  </a:lnTo>
                  <a:lnTo>
                    <a:pt x="10626" y="9679"/>
                  </a:lnTo>
                  <a:close/>
                </a:path>
                <a:path w="55244" h="48260">
                  <a:moveTo>
                    <a:pt x="11510" y="9592"/>
                  </a:moveTo>
                  <a:lnTo>
                    <a:pt x="11189" y="9700"/>
                  </a:lnTo>
                  <a:lnTo>
                    <a:pt x="12177" y="9737"/>
                  </a:lnTo>
                  <a:lnTo>
                    <a:pt x="11510" y="9592"/>
                  </a:lnTo>
                  <a:close/>
                </a:path>
                <a:path w="55244" h="48260">
                  <a:moveTo>
                    <a:pt x="10682" y="9412"/>
                  </a:moveTo>
                  <a:lnTo>
                    <a:pt x="10626" y="9679"/>
                  </a:lnTo>
                  <a:lnTo>
                    <a:pt x="11189" y="9700"/>
                  </a:lnTo>
                  <a:lnTo>
                    <a:pt x="11510" y="9592"/>
                  </a:lnTo>
                  <a:lnTo>
                    <a:pt x="10682" y="9412"/>
                  </a:lnTo>
                  <a:close/>
                </a:path>
                <a:path w="55244" h="48260">
                  <a:moveTo>
                    <a:pt x="8495" y="8543"/>
                  </a:moveTo>
                  <a:lnTo>
                    <a:pt x="7556" y="9563"/>
                  </a:lnTo>
                  <a:lnTo>
                    <a:pt x="10626" y="9679"/>
                  </a:lnTo>
                  <a:lnTo>
                    <a:pt x="10682" y="9412"/>
                  </a:lnTo>
                  <a:lnTo>
                    <a:pt x="9334" y="9118"/>
                  </a:lnTo>
                  <a:lnTo>
                    <a:pt x="8495" y="8543"/>
                  </a:lnTo>
                  <a:close/>
                </a:path>
                <a:path w="55244" h="48260">
                  <a:moveTo>
                    <a:pt x="10836" y="8674"/>
                  </a:moveTo>
                  <a:lnTo>
                    <a:pt x="10682" y="9412"/>
                  </a:lnTo>
                  <a:lnTo>
                    <a:pt x="11510" y="9592"/>
                  </a:lnTo>
                  <a:lnTo>
                    <a:pt x="13058" y="9071"/>
                  </a:lnTo>
                  <a:lnTo>
                    <a:pt x="10836" y="8674"/>
                  </a:lnTo>
                  <a:close/>
                </a:path>
                <a:path w="55244" h="48260">
                  <a:moveTo>
                    <a:pt x="14389" y="8623"/>
                  </a:moveTo>
                  <a:lnTo>
                    <a:pt x="13058" y="9071"/>
                  </a:lnTo>
                  <a:lnTo>
                    <a:pt x="14693" y="9363"/>
                  </a:lnTo>
                  <a:lnTo>
                    <a:pt x="14389" y="8623"/>
                  </a:lnTo>
                  <a:close/>
                </a:path>
                <a:path w="55244" h="48260">
                  <a:moveTo>
                    <a:pt x="10356" y="7022"/>
                  </a:moveTo>
                  <a:lnTo>
                    <a:pt x="9817" y="8470"/>
                  </a:lnTo>
                  <a:lnTo>
                    <a:pt x="10198" y="8559"/>
                  </a:lnTo>
                  <a:lnTo>
                    <a:pt x="10836" y="8674"/>
                  </a:lnTo>
                  <a:lnTo>
                    <a:pt x="11099" y="7416"/>
                  </a:lnTo>
                  <a:lnTo>
                    <a:pt x="10356" y="7022"/>
                  </a:lnTo>
                  <a:close/>
                </a:path>
                <a:path w="55244" h="48260">
                  <a:moveTo>
                    <a:pt x="8777" y="7013"/>
                  </a:moveTo>
                  <a:lnTo>
                    <a:pt x="8453" y="8470"/>
                  </a:lnTo>
                  <a:lnTo>
                    <a:pt x="9461" y="7492"/>
                  </a:lnTo>
                  <a:lnTo>
                    <a:pt x="8777" y="7013"/>
                  </a:lnTo>
                  <a:close/>
                </a:path>
                <a:path w="55244" h="48260">
                  <a:moveTo>
                    <a:pt x="10617" y="6324"/>
                  </a:moveTo>
                  <a:lnTo>
                    <a:pt x="9561" y="6601"/>
                  </a:lnTo>
                  <a:lnTo>
                    <a:pt x="10356" y="7022"/>
                  </a:lnTo>
                  <a:lnTo>
                    <a:pt x="10617" y="6324"/>
                  </a:lnTo>
                  <a:close/>
                </a:path>
                <a:path w="55244" h="48260">
                  <a:moveTo>
                    <a:pt x="8851" y="6680"/>
                  </a:moveTo>
                  <a:lnTo>
                    <a:pt x="8405" y="6752"/>
                  </a:lnTo>
                  <a:lnTo>
                    <a:pt x="8777" y="7013"/>
                  </a:lnTo>
                  <a:lnTo>
                    <a:pt x="8851" y="6680"/>
                  </a:lnTo>
                  <a:close/>
                </a:path>
                <a:path w="55244" h="48260">
                  <a:moveTo>
                    <a:pt x="6883" y="5684"/>
                  </a:moveTo>
                  <a:lnTo>
                    <a:pt x="6883" y="6997"/>
                  </a:lnTo>
                  <a:lnTo>
                    <a:pt x="8405" y="6752"/>
                  </a:lnTo>
                  <a:lnTo>
                    <a:pt x="6883" y="5684"/>
                  </a:lnTo>
                  <a:close/>
                </a:path>
                <a:path w="55244" h="48260">
                  <a:moveTo>
                    <a:pt x="8134" y="4070"/>
                  </a:moveTo>
                  <a:lnTo>
                    <a:pt x="7142" y="4508"/>
                  </a:lnTo>
                  <a:lnTo>
                    <a:pt x="6883" y="4660"/>
                  </a:lnTo>
                  <a:lnTo>
                    <a:pt x="6883" y="5180"/>
                  </a:lnTo>
                  <a:lnTo>
                    <a:pt x="9265" y="6444"/>
                  </a:lnTo>
                  <a:lnTo>
                    <a:pt x="7696" y="5562"/>
                  </a:lnTo>
                  <a:lnTo>
                    <a:pt x="8134" y="4070"/>
                  </a:lnTo>
                  <a:close/>
                </a:path>
                <a:path w="55244" h="48260">
                  <a:moveTo>
                    <a:pt x="10329" y="2636"/>
                  </a:moveTo>
                  <a:lnTo>
                    <a:pt x="5207" y="4508"/>
                  </a:lnTo>
                  <a:lnTo>
                    <a:pt x="6883" y="5684"/>
                  </a:lnTo>
                  <a:lnTo>
                    <a:pt x="6883" y="5180"/>
                  </a:lnTo>
                  <a:lnTo>
                    <a:pt x="6286" y="4864"/>
                  </a:lnTo>
                  <a:lnTo>
                    <a:pt x="7219" y="4463"/>
                  </a:lnTo>
                  <a:lnTo>
                    <a:pt x="8185" y="3895"/>
                  </a:lnTo>
                  <a:lnTo>
                    <a:pt x="8293" y="3530"/>
                  </a:lnTo>
                  <a:lnTo>
                    <a:pt x="9922" y="2875"/>
                  </a:lnTo>
                  <a:lnTo>
                    <a:pt x="10329" y="2636"/>
                  </a:lnTo>
                  <a:close/>
                </a:path>
                <a:path w="55244" h="48260">
                  <a:moveTo>
                    <a:pt x="7219" y="4463"/>
                  </a:moveTo>
                  <a:lnTo>
                    <a:pt x="6286" y="4864"/>
                  </a:lnTo>
                  <a:lnTo>
                    <a:pt x="6883" y="5180"/>
                  </a:lnTo>
                  <a:lnTo>
                    <a:pt x="6883" y="4660"/>
                  </a:lnTo>
                  <a:lnTo>
                    <a:pt x="7219" y="4463"/>
                  </a:lnTo>
                  <a:close/>
                </a:path>
                <a:path w="55244" h="48260">
                  <a:moveTo>
                    <a:pt x="12828" y="1706"/>
                  </a:moveTo>
                  <a:lnTo>
                    <a:pt x="9922" y="2875"/>
                  </a:lnTo>
                  <a:lnTo>
                    <a:pt x="8185" y="3895"/>
                  </a:lnTo>
                  <a:lnTo>
                    <a:pt x="8134" y="4070"/>
                  </a:lnTo>
                  <a:lnTo>
                    <a:pt x="12141" y="2349"/>
                  </a:lnTo>
                  <a:lnTo>
                    <a:pt x="12828" y="1706"/>
                  </a:lnTo>
                  <a:close/>
                </a:path>
                <a:path w="55244" h="48260">
                  <a:moveTo>
                    <a:pt x="14516" y="0"/>
                  </a:moveTo>
                  <a:lnTo>
                    <a:pt x="13627" y="698"/>
                  </a:lnTo>
                  <a:lnTo>
                    <a:pt x="10329" y="2636"/>
                  </a:lnTo>
                  <a:lnTo>
                    <a:pt x="11912" y="2057"/>
                  </a:lnTo>
                  <a:lnTo>
                    <a:pt x="145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52472" y="1855520"/>
              <a:ext cx="43815" cy="27305"/>
            </a:xfrm>
            <a:custGeom>
              <a:avLst/>
              <a:gdLst/>
              <a:ahLst/>
              <a:cxnLst/>
              <a:rect l="l" t="t" r="r" b="b"/>
              <a:pathLst>
                <a:path w="43814" h="27305">
                  <a:moveTo>
                    <a:pt x="939" y="16332"/>
                  </a:moveTo>
                  <a:close/>
                </a:path>
                <a:path w="43814" h="27305">
                  <a:moveTo>
                    <a:pt x="1460" y="13119"/>
                  </a:moveTo>
                  <a:lnTo>
                    <a:pt x="0" y="13246"/>
                  </a:lnTo>
                  <a:lnTo>
                    <a:pt x="1460" y="13119"/>
                  </a:lnTo>
                  <a:close/>
                </a:path>
                <a:path w="43814" h="27305">
                  <a:moveTo>
                    <a:pt x="1879" y="16738"/>
                  </a:moveTo>
                  <a:lnTo>
                    <a:pt x="965" y="16344"/>
                  </a:lnTo>
                  <a:lnTo>
                    <a:pt x="1879" y="16738"/>
                  </a:lnTo>
                  <a:close/>
                </a:path>
                <a:path w="43814" h="27305">
                  <a:moveTo>
                    <a:pt x="5486" y="6070"/>
                  </a:moveTo>
                  <a:lnTo>
                    <a:pt x="4572" y="5880"/>
                  </a:lnTo>
                  <a:lnTo>
                    <a:pt x="5486" y="6083"/>
                  </a:lnTo>
                  <a:close/>
                </a:path>
                <a:path w="43814" h="27305">
                  <a:moveTo>
                    <a:pt x="5626" y="17132"/>
                  </a:moveTo>
                  <a:close/>
                </a:path>
                <a:path w="43814" h="27305">
                  <a:moveTo>
                    <a:pt x="5765" y="17297"/>
                  </a:moveTo>
                  <a:lnTo>
                    <a:pt x="5638" y="17145"/>
                  </a:lnTo>
                  <a:lnTo>
                    <a:pt x="5765" y="17297"/>
                  </a:lnTo>
                  <a:close/>
                </a:path>
                <a:path w="43814" h="27305">
                  <a:moveTo>
                    <a:pt x="6096" y="14274"/>
                  </a:moveTo>
                  <a:lnTo>
                    <a:pt x="5549" y="14376"/>
                  </a:lnTo>
                  <a:lnTo>
                    <a:pt x="6096" y="14287"/>
                  </a:lnTo>
                  <a:close/>
                </a:path>
                <a:path w="43814" h="27305">
                  <a:moveTo>
                    <a:pt x="6413" y="15976"/>
                  </a:moveTo>
                  <a:lnTo>
                    <a:pt x="5384" y="15697"/>
                  </a:lnTo>
                  <a:lnTo>
                    <a:pt x="5511" y="15748"/>
                  </a:lnTo>
                  <a:lnTo>
                    <a:pt x="6413" y="15976"/>
                  </a:lnTo>
                  <a:close/>
                </a:path>
                <a:path w="43814" h="27305">
                  <a:moveTo>
                    <a:pt x="6908" y="14376"/>
                  </a:moveTo>
                  <a:lnTo>
                    <a:pt x="6375" y="14465"/>
                  </a:lnTo>
                  <a:lnTo>
                    <a:pt x="6096" y="14287"/>
                  </a:lnTo>
                  <a:lnTo>
                    <a:pt x="6375" y="14478"/>
                  </a:lnTo>
                  <a:lnTo>
                    <a:pt x="6908" y="14376"/>
                  </a:lnTo>
                  <a:close/>
                </a:path>
                <a:path w="43814" h="27305">
                  <a:moveTo>
                    <a:pt x="6959" y="5194"/>
                  </a:moveTo>
                  <a:close/>
                </a:path>
                <a:path w="43814" h="27305">
                  <a:moveTo>
                    <a:pt x="7010" y="18084"/>
                  </a:moveTo>
                  <a:lnTo>
                    <a:pt x="6184" y="18415"/>
                  </a:lnTo>
                  <a:lnTo>
                    <a:pt x="7010" y="18097"/>
                  </a:lnTo>
                  <a:close/>
                </a:path>
                <a:path w="43814" h="27305">
                  <a:moveTo>
                    <a:pt x="7048" y="16433"/>
                  </a:moveTo>
                  <a:close/>
                </a:path>
                <a:path w="43814" h="27305">
                  <a:moveTo>
                    <a:pt x="7670" y="16637"/>
                  </a:moveTo>
                  <a:lnTo>
                    <a:pt x="7086" y="16446"/>
                  </a:lnTo>
                  <a:lnTo>
                    <a:pt x="7670" y="16637"/>
                  </a:lnTo>
                  <a:close/>
                </a:path>
                <a:path w="43814" h="27305">
                  <a:moveTo>
                    <a:pt x="7950" y="5397"/>
                  </a:moveTo>
                  <a:lnTo>
                    <a:pt x="7010" y="5207"/>
                  </a:lnTo>
                  <a:lnTo>
                    <a:pt x="7950" y="5397"/>
                  </a:lnTo>
                  <a:close/>
                </a:path>
                <a:path w="43814" h="27305">
                  <a:moveTo>
                    <a:pt x="8597" y="18008"/>
                  </a:moveTo>
                  <a:lnTo>
                    <a:pt x="7772" y="18300"/>
                  </a:lnTo>
                  <a:lnTo>
                    <a:pt x="7010" y="18097"/>
                  </a:lnTo>
                  <a:lnTo>
                    <a:pt x="7772" y="18313"/>
                  </a:lnTo>
                  <a:lnTo>
                    <a:pt x="8597" y="18008"/>
                  </a:lnTo>
                  <a:close/>
                </a:path>
                <a:path w="43814" h="27305">
                  <a:moveTo>
                    <a:pt x="8851" y="15417"/>
                  </a:moveTo>
                  <a:lnTo>
                    <a:pt x="8242" y="15443"/>
                  </a:lnTo>
                  <a:lnTo>
                    <a:pt x="7404" y="15709"/>
                  </a:lnTo>
                  <a:lnTo>
                    <a:pt x="8242" y="15455"/>
                  </a:lnTo>
                  <a:lnTo>
                    <a:pt x="8851" y="15430"/>
                  </a:lnTo>
                  <a:close/>
                </a:path>
                <a:path w="43814" h="27305">
                  <a:moveTo>
                    <a:pt x="8890" y="1968"/>
                  </a:moveTo>
                  <a:lnTo>
                    <a:pt x="7962" y="2057"/>
                  </a:lnTo>
                  <a:lnTo>
                    <a:pt x="8470" y="2032"/>
                  </a:lnTo>
                  <a:lnTo>
                    <a:pt x="8890" y="1968"/>
                  </a:lnTo>
                  <a:close/>
                </a:path>
                <a:path w="43814" h="27305">
                  <a:moveTo>
                    <a:pt x="9067" y="22529"/>
                  </a:moveTo>
                  <a:close/>
                </a:path>
                <a:path w="43814" h="27305">
                  <a:moveTo>
                    <a:pt x="9321" y="22682"/>
                  </a:moveTo>
                  <a:close/>
                </a:path>
                <a:path w="43814" h="27305">
                  <a:moveTo>
                    <a:pt x="9385" y="9715"/>
                  </a:moveTo>
                  <a:lnTo>
                    <a:pt x="8890" y="9728"/>
                  </a:lnTo>
                  <a:lnTo>
                    <a:pt x="9385" y="9728"/>
                  </a:lnTo>
                  <a:close/>
                </a:path>
                <a:path w="43814" h="27305">
                  <a:moveTo>
                    <a:pt x="9677" y="23164"/>
                  </a:moveTo>
                  <a:lnTo>
                    <a:pt x="9105" y="22580"/>
                  </a:lnTo>
                  <a:lnTo>
                    <a:pt x="9677" y="23164"/>
                  </a:lnTo>
                  <a:close/>
                </a:path>
                <a:path w="43814" h="27305">
                  <a:moveTo>
                    <a:pt x="9855" y="1651"/>
                  </a:moveTo>
                  <a:lnTo>
                    <a:pt x="9423" y="1778"/>
                  </a:lnTo>
                  <a:lnTo>
                    <a:pt x="8864" y="1752"/>
                  </a:lnTo>
                  <a:lnTo>
                    <a:pt x="9423" y="1790"/>
                  </a:lnTo>
                  <a:lnTo>
                    <a:pt x="9855" y="1663"/>
                  </a:lnTo>
                  <a:close/>
                </a:path>
                <a:path w="43814" h="27305">
                  <a:moveTo>
                    <a:pt x="10083" y="19189"/>
                  </a:moveTo>
                  <a:lnTo>
                    <a:pt x="9906" y="19189"/>
                  </a:lnTo>
                  <a:lnTo>
                    <a:pt x="10083" y="19189"/>
                  </a:lnTo>
                  <a:close/>
                </a:path>
                <a:path w="43814" h="27305">
                  <a:moveTo>
                    <a:pt x="12992" y="9944"/>
                  </a:moveTo>
                  <a:lnTo>
                    <a:pt x="11963" y="10388"/>
                  </a:lnTo>
                  <a:lnTo>
                    <a:pt x="12992" y="9956"/>
                  </a:lnTo>
                  <a:close/>
                </a:path>
                <a:path w="43814" h="27305">
                  <a:moveTo>
                    <a:pt x="14859" y="10198"/>
                  </a:moveTo>
                  <a:lnTo>
                    <a:pt x="13779" y="10325"/>
                  </a:lnTo>
                  <a:lnTo>
                    <a:pt x="12992" y="9956"/>
                  </a:lnTo>
                  <a:lnTo>
                    <a:pt x="13779" y="10337"/>
                  </a:lnTo>
                  <a:lnTo>
                    <a:pt x="14859" y="10198"/>
                  </a:lnTo>
                  <a:close/>
                </a:path>
                <a:path w="43814" h="27305">
                  <a:moveTo>
                    <a:pt x="15113" y="20688"/>
                  </a:moveTo>
                  <a:close/>
                </a:path>
                <a:path w="43814" h="27305">
                  <a:moveTo>
                    <a:pt x="15278" y="0"/>
                  </a:moveTo>
                  <a:lnTo>
                    <a:pt x="14884" y="88"/>
                  </a:lnTo>
                  <a:lnTo>
                    <a:pt x="14516" y="317"/>
                  </a:lnTo>
                  <a:lnTo>
                    <a:pt x="14884" y="101"/>
                  </a:lnTo>
                  <a:lnTo>
                    <a:pt x="15278" y="12"/>
                  </a:lnTo>
                  <a:close/>
                </a:path>
                <a:path w="43814" h="27305">
                  <a:moveTo>
                    <a:pt x="15748" y="927"/>
                  </a:moveTo>
                  <a:lnTo>
                    <a:pt x="15582" y="1092"/>
                  </a:lnTo>
                  <a:lnTo>
                    <a:pt x="15748" y="927"/>
                  </a:lnTo>
                  <a:close/>
                </a:path>
                <a:path w="43814" h="27305">
                  <a:moveTo>
                    <a:pt x="15875" y="22631"/>
                  </a:moveTo>
                  <a:close/>
                </a:path>
                <a:path w="43814" h="27305">
                  <a:moveTo>
                    <a:pt x="16281" y="21539"/>
                  </a:moveTo>
                  <a:lnTo>
                    <a:pt x="15125" y="20701"/>
                  </a:lnTo>
                  <a:lnTo>
                    <a:pt x="16281" y="21539"/>
                  </a:lnTo>
                  <a:close/>
                </a:path>
                <a:path w="43814" h="27305">
                  <a:moveTo>
                    <a:pt x="16548" y="19418"/>
                  </a:moveTo>
                  <a:lnTo>
                    <a:pt x="15138" y="20269"/>
                  </a:lnTo>
                  <a:lnTo>
                    <a:pt x="16548" y="19431"/>
                  </a:lnTo>
                  <a:close/>
                </a:path>
                <a:path w="43814" h="27305">
                  <a:moveTo>
                    <a:pt x="16637" y="22860"/>
                  </a:moveTo>
                  <a:lnTo>
                    <a:pt x="15913" y="22644"/>
                  </a:lnTo>
                  <a:lnTo>
                    <a:pt x="16637" y="22860"/>
                  </a:lnTo>
                  <a:close/>
                </a:path>
                <a:path w="43814" h="27305">
                  <a:moveTo>
                    <a:pt x="18262" y="19545"/>
                  </a:moveTo>
                  <a:lnTo>
                    <a:pt x="16713" y="19431"/>
                  </a:lnTo>
                  <a:lnTo>
                    <a:pt x="16548" y="19431"/>
                  </a:lnTo>
                  <a:lnTo>
                    <a:pt x="18262" y="19545"/>
                  </a:lnTo>
                  <a:close/>
                </a:path>
                <a:path w="43814" h="27305">
                  <a:moveTo>
                    <a:pt x="18618" y="25425"/>
                  </a:moveTo>
                  <a:close/>
                </a:path>
                <a:path w="43814" h="27305">
                  <a:moveTo>
                    <a:pt x="18923" y="2578"/>
                  </a:moveTo>
                  <a:lnTo>
                    <a:pt x="18313" y="2590"/>
                  </a:lnTo>
                  <a:lnTo>
                    <a:pt x="17703" y="2717"/>
                  </a:lnTo>
                  <a:lnTo>
                    <a:pt x="18313" y="2603"/>
                  </a:lnTo>
                  <a:lnTo>
                    <a:pt x="18923" y="2590"/>
                  </a:lnTo>
                  <a:close/>
                </a:path>
                <a:path w="43814" h="27305">
                  <a:moveTo>
                    <a:pt x="19126" y="3149"/>
                  </a:moveTo>
                  <a:lnTo>
                    <a:pt x="18783" y="3200"/>
                  </a:lnTo>
                  <a:lnTo>
                    <a:pt x="19126" y="3149"/>
                  </a:lnTo>
                  <a:close/>
                </a:path>
                <a:path w="43814" h="27305">
                  <a:moveTo>
                    <a:pt x="19583" y="26835"/>
                  </a:moveTo>
                  <a:lnTo>
                    <a:pt x="18707" y="26238"/>
                  </a:lnTo>
                  <a:lnTo>
                    <a:pt x="19583" y="26847"/>
                  </a:lnTo>
                  <a:close/>
                </a:path>
                <a:path w="43814" h="27305">
                  <a:moveTo>
                    <a:pt x="20040" y="24447"/>
                  </a:moveTo>
                  <a:lnTo>
                    <a:pt x="19253" y="24587"/>
                  </a:lnTo>
                  <a:lnTo>
                    <a:pt x="20040" y="24460"/>
                  </a:lnTo>
                  <a:close/>
                </a:path>
                <a:path w="43814" h="27305">
                  <a:moveTo>
                    <a:pt x="20053" y="26035"/>
                  </a:moveTo>
                  <a:lnTo>
                    <a:pt x="18643" y="25438"/>
                  </a:lnTo>
                  <a:lnTo>
                    <a:pt x="20053" y="26035"/>
                  </a:lnTo>
                  <a:close/>
                </a:path>
                <a:path w="43814" h="27305">
                  <a:moveTo>
                    <a:pt x="20332" y="19405"/>
                  </a:moveTo>
                  <a:lnTo>
                    <a:pt x="18973" y="19685"/>
                  </a:lnTo>
                  <a:lnTo>
                    <a:pt x="20332" y="19418"/>
                  </a:lnTo>
                  <a:close/>
                </a:path>
                <a:path w="43814" h="27305">
                  <a:moveTo>
                    <a:pt x="20764" y="24612"/>
                  </a:moveTo>
                  <a:lnTo>
                    <a:pt x="20104" y="24460"/>
                  </a:lnTo>
                  <a:lnTo>
                    <a:pt x="20764" y="24612"/>
                  </a:lnTo>
                  <a:close/>
                </a:path>
                <a:path w="43814" h="27305">
                  <a:moveTo>
                    <a:pt x="20840" y="20002"/>
                  </a:moveTo>
                  <a:lnTo>
                    <a:pt x="20358" y="19926"/>
                  </a:lnTo>
                  <a:lnTo>
                    <a:pt x="20840" y="20015"/>
                  </a:lnTo>
                  <a:close/>
                </a:path>
                <a:path w="43814" h="27305">
                  <a:moveTo>
                    <a:pt x="22834" y="19507"/>
                  </a:moveTo>
                  <a:lnTo>
                    <a:pt x="21526" y="19710"/>
                  </a:lnTo>
                  <a:lnTo>
                    <a:pt x="20332" y="19418"/>
                  </a:lnTo>
                  <a:lnTo>
                    <a:pt x="21526" y="19723"/>
                  </a:lnTo>
                  <a:lnTo>
                    <a:pt x="22834" y="19507"/>
                  </a:lnTo>
                  <a:close/>
                </a:path>
                <a:path w="43814" h="27305">
                  <a:moveTo>
                    <a:pt x="26504" y="20040"/>
                  </a:moveTo>
                  <a:lnTo>
                    <a:pt x="25628" y="19316"/>
                  </a:lnTo>
                  <a:lnTo>
                    <a:pt x="26504" y="20053"/>
                  </a:lnTo>
                  <a:close/>
                </a:path>
                <a:path w="43814" h="27305">
                  <a:moveTo>
                    <a:pt x="34340" y="19862"/>
                  </a:moveTo>
                  <a:lnTo>
                    <a:pt x="33362" y="20269"/>
                  </a:lnTo>
                  <a:lnTo>
                    <a:pt x="34340" y="19862"/>
                  </a:lnTo>
                  <a:close/>
                </a:path>
                <a:path w="43814" h="27305">
                  <a:moveTo>
                    <a:pt x="35153" y="18440"/>
                  </a:moveTo>
                  <a:close/>
                </a:path>
                <a:path w="43814" h="27305">
                  <a:moveTo>
                    <a:pt x="37401" y="22821"/>
                  </a:moveTo>
                  <a:lnTo>
                    <a:pt x="36690" y="23114"/>
                  </a:lnTo>
                  <a:lnTo>
                    <a:pt x="37401" y="22821"/>
                  </a:lnTo>
                  <a:close/>
                </a:path>
                <a:path w="43814" h="27305">
                  <a:moveTo>
                    <a:pt x="37693" y="16560"/>
                  </a:moveTo>
                  <a:lnTo>
                    <a:pt x="36791" y="16598"/>
                  </a:lnTo>
                  <a:lnTo>
                    <a:pt x="36207" y="16598"/>
                  </a:lnTo>
                  <a:lnTo>
                    <a:pt x="36791" y="16611"/>
                  </a:lnTo>
                  <a:lnTo>
                    <a:pt x="37693" y="16560"/>
                  </a:lnTo>
                  <a:close/>
                </a:path>
                <a:path w="43814" h="27305">
                  <a:moveTo>
                    <a:pt x="38506" y="10591"/>
                  </a:moveTo>
                  <a:close/>
                </a:path>
                <a:path w="43814" h="27305">
                  <a:moveTo>
                    <a:pt x="43484" y="13309"/>
                  </a:moveTo>
                  <a:lnTo>
                    <a:pt x="42951" y="13322"/>
                  </a:lnTo>
                  <a:lnTo>
                    <a:pt x="43484" y="13309"/>
                  </a:lnTo>
                  <a:close/>
                </a:path>
              </a:pathLst>
            </a:custGeom>
            <a:solidFill>
              <a:srgbClr val="5490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943671" y="184152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50" y="0"/>
                  </a:moveTo>
                  <a:lnTo>
                    <a:pt x="0" y="1003"/>
                  </a:lnTo>
                  <a:lnTo>
                    <a:pt x="469" y="546"/>
                  </a:lnTo>
                  <a:lnTo>
                    <a:pt x="850" y="0"/>
                  </a:lnTo>
                  <a:close/>
                </a:path>
                <a:path w="1269" h="1905">
                  <a:moveTo>
                    <a:pt x="863" y="1104"/>
                  </a:moveTo>
                  <a:lnTo>
                    <a:pt x="723" y="1422"/>
                  </a:lnTo>
                  <a:lnTo>
                    <a:pt x="863" y="1117"/>
                  </a:lnTo>
                  <a:close/>
                </a:path>
                <a:path w="1269" h="1905">
                  <a:moveTo>
                    <a:pt x="1041" y="787"/>
                  </a:moveTo>
                  <a:lnTo>
                    <a:pt x="863" y="1104"/>
                  </a:lnTo>
                  <a:lnTo>
                    <a:pt x="1041" y="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59241" y="1872538"/>
              <a:ext cx="20320" cy="2540"/>
            </a:xfrm>
            <a:custGeom>
              <a:avLst/>
              <a:gdLst/>
              <a:ahLst/>
              <a:cxnLst/>
              <a:rect l="l" t="t" r="r" b="b"/>
              <a:pathLst>
                <a:path w="20319" h="2539">
                  <a:moveTo>
                    <a:pt x="850" y="0"/>
                  </a:moveTo>
                  <a:lnTo>
                    <a:pt x="419" y="38"/>
                  </a:lnTo>
                  <a:lnTo>
                    <a:pt x="0" y="165"/>
                  </a:lnTo>
                  <a:lnTo>
                    <a:pt x="419" y="50"/>
                  </a:lnTo>
                  <a:lnTo>
                    <a:pt x="850" y="12"/>
                  </a:lnTo>
                  <a:close/>
                </a:path>
                <a:path w="20319" h="2539">
                  <a:moveTo>
                    <a:pt x="6616" y="1765"/>
                  </a:moveTo>
                  <a:lnTo>
                    <a:pt x="6159" y="1866"/>
                  </a:lnTo>
                  <a:lnTo>
                    <a:pt x="6616" y="1765"/>
                  </a:lnTo>
                  <a:close/>
                </a:path>
                <a:path w="20319" h="2539">
                  <a:moveTo>
                    <a:pt x="14554" y="1828"/>
                  </a:moveTo>
                  <a:lnTo>
                    <a:pt x="13690" y="1917"/>
                  </a:lnTo>
                  <a:lnTo>
                    <a:pt x="14554" y="1841"/>
                  </a:lnTo>
                  <a:close/>
                </a:path>
                <a:path w="20319" h="2539">
                  <a:moveTo>
                    <a:pt x="15303" y="2070"/>
                  </a:moveTo>
                  <a:lnTo>
                    <a:pt x="14592" y="1841"/>
                  </a:lnTo>
                  <a:lnTo>
                    <a:pt x="15303" y="2070"/>
                  </a:lnTo>
                  <a:close/>
                </a:path>
                <a:path w="20319" h="2539">
                  <a:moveTo>
                    <a:pt x="20015" y="1803"/>
                  </a:moveTo>
                  <a:lnTo>
                    <a:pt x="19519" y="2044"/>
                  </a:lnTo>
                  <a:lnTo>
                    <a:pt x="18948" y="2146"/>
                  </a:lnTo>
                  <a:lnTo>
                    <a:pt x="19494" y="2070"/>
                  </a:lnTo>
                  <a:lnTo>
                    <a:pt x="20015" y="1803"/>
                  </a:lnTo>
                  <a:close/>
                </a:path>
              </a:pathLst>
            </a:custGeom>
            <a:solidFill>
              <a:srgbClr val="5490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941130" y="1825815"/>
              <a:ext cx="54610" cy="15240"/>
            </a:xfrm>
            <a:custGeom>
              <a:avLst/>
              <a:gdLst/>
              <a:ahLst/>
              <a:cxnLst/>
              <a:rect l="l" t="t" r="r" b="b"/>
              <a:pathLst>
                <a:path w="54610" h="15239">
                  <a:moveTo>
                    <a:pt x="52102" y="14274"/>
                  </a:moveTo>
                  <a:lnTo>
                    <a:pt x="47701" y="14274"/>
                  </a:lnTo>
                  <a:lnTo>
                    <a:pt x="47137" y="14389"/>
                  </a:lnTo>
                  <a:lnTo>
                    <a:pt x="50673" y="15151"/>
                  </a:lnTo>
                  <a:lnTo>
                    <a:pt x="51904" y="15151"/>
                  </a:lnTo>
                  <a:lnTo>
                    <a:pt x="54063" y="14859"/>
                  </a:lnTo>
                  <a:lnTo>
                    <a:pt x="53301" y="14719"/>
                  </a:lnTo>
                  <a:lnTo>
                    <a:pt x="53162" y="14605"/>
                  </a:lnTo>
                  <a:lnTo>
                    <a:pt x="52743" y="14605"/>
                  </a:lnTo>
                  <a:lnTo>
                    <a:pt x="52102" y="14274"/>
                  </a:lnTo>
                  <a:close/>
                </a:path>
                <a:path w="54610" h="15239">
                  <a:moveTo>
                    <a:pt x="49788" y="13081"/>
                  </a:moveTo>
                  <a:lnTo>
                    <a:pt x="41224" y="13081"/>
                  </a:lnTo>
                  <a:lnTo>
                    <a:pt x="41541" y="13271"/>
                  </a:lnTo>
                  <a:lnTo>
                    <a:pt x="42786" y="13766"/>
                  </a:lnTo>
                  <a:lnTo>
                    <a:pt x="43434" y="14135"/>
                  </a:lnTo>
                  <a:lnTo>
                    <a:pt x="44157" y="14465"/>
                  </a:lnTo>
                  <a:lnTo>
                    <a:pt x="45745" y="14605"/>
                  </a:lnTo>
                  <a:lnTo>
                    <a:pt x="46761" y="14465"/>
                  </a:lnTo>
                  <a:lnTo>
                    <a:pt x="47137" y="14389"/>
                  </a:lnTo>
                  <a:lnTo>
                    <a:pt x="47701" y="14274"/>
                  </a:lnTo>
                  <a:lnTo>
                    <a:pt x="52102" y="14274"/>
                  </a:lnTo>
                  <a:lnTo>
                    <a:pt x="49788" y="13081"/>
                  </a:lnTo>
                  <a:close/>
                </a:path>
                <a:path w="54610" h="15239">
                  <a:moveTo>
                    <a:pt x="52324" y="13919"/>
                  </a:moveTo>
                  <a:lnTo>
                    <a:pt x="52743" y="14605"/>
                  </a:lnTo>
                  <a:lnTo>
                    <a:pt x="53162" y="14605"/>
                  </a:lnTo>
                  <a:lnTo>
                    <a:pt x="52324" y="13919"/>
                  </a:lnTo>
                  <a:close/>
                </a:path>
                <a:path w="54610" h="15239">
                  <a:moveTo>
                    <a:pt x="49452" y="12979"/>
                  </a:moveTo>
                  <a:lnTo>
                    <a:pt x="26936" y="12979"/>
                  </a:lnTo>
                  <a:lnTo>
                    <a:pt x="29184" y="14020"/>
                  </a:lnTo>
                  <a:lnTo>
                    <a:pt x="30378" y="14224"/>
                  </a:lnTo>
                  <a:lnTo>
                    <a:pt x="31330" y="14274"/>
                  </a:lnTo>
                  <a:lnTo>
                    <a:pt x="32320" y="14389"/>
                  </a:lnTo>
                  <a:lnTo>
                    <a:pt x="32766" y="14541"/>
                  </a:lnTo>
                  <a:lnTo>
                    <a:pt x="33845" y="14020"/>
                  </a:lnTo>
                  <a:lnTo>
                    <a:pt x="35712" y="14020"/>
                  </a:lnTo>
                  <a:lnTo>
                    <a:pt x="35013" y="13830"/>
                  </a:lnTo>
                  <a:lnTo>
                    <a:pt x="39700" y="13830"/>
                  </a:lnTo>
                  <a:lnTo>
                    <a:pt x="40678" y="13601"/>
                  </a:lnTo>
                  <a:lnTo>
                    <a:pt x="41059" y="13487"/>
                  </a:lnTo>
                  <a:lnTo>
                    <a:pt x="41224" y="13081"/>
                  </a:lnTo>
                  <a:lnTo>
                    <a:pt x="49788" y="13081"/>
                  </a:lnTo>
                  <a:lnTo>
                    <a:pt x="49452" y="12979"/>
                  </a:lnTo>
                  <a:close/>
                </a:path>
                <a:path w="54610" h="15239">
                  <a:moveTo>
                    <a:pt x="47701" y="14274"/>
                  </a:moveTo>
                  <a:lnTo>
                    <a:pt x="47078" y="14376"/>
                  </a:lnTo>
                  <a:lnTo>
                    <a:pt x="47701" y="14274"/>
                  </a:lnTo>
                  <a:close/>
                </a:path>
                <a:path w="54610" h="15239">
                  <a:moveTo>
                    <a:pt x="39700" y="13830"/>
                  </a:moveTo>
                  <a:lnTo>
                    <a:pt x="35013" y="13830"/>
                  </a:lnTo>
                  <a:lnTo>
                    <a:pt x="37007" y="14135"/>
                  </a:lnTo>
                  <a:lnTo>
                    <a:pt x="39001" y="14376"/>
                  </a:lnTo>
                  <a:lnTo>
                    <a:pt x="39179" y="14376"/>
                  </a:lnTo>
                  <a:lnTo>
                    <a:pt x="39700" y="13830"/>
                  </a:lnTo>
                  <a:close/>
                </a:path>
                <a:path w="54610" h="15239">
                  <a:moveTo>
                    <a:pt x="41611" y="10591"/>
                  </a:moveTo>
                  <a:lnTo>
                    <a:pt x="15570" y="10591"/>
                  </a:lnTo>
                  <a:lnTo>
                    <a:pt x="15625" y="11417"/>
                  </a:lnTo>
                  <a:lnTo>
                    <a:pt x="15824" y="12014"/>
                  </a:lnTo>
                  <a:lnTo>
                    <a:pt x="16954" y="12979"/>
                  </a:lnTo>
                  <a:lnTo>
                    <a:pt x="18478" y="12979"/>
                  </a:lnTo>
                  <a:lnTo>
                    <a:pt x="18834" y="13360"/>
                  </a:lnTo>
                  <a:lnTo>
                    <a:pt x="18925" y="13487"/>
                  </a:lnTo>
                  <a:lnTo>
                    <a:pt x="19024" y="14020"/>
                  </a:lnTo>
                  <a:lnTo>
                    <a:pt x="18923" y="14274"/>
                  </a:lnTo>
                  <a:lnTo>
                    <a:pt x="19634" y="14135"/>
                  </a:lnTo>
                  <a:lnTo>
                    <a:pt x="20307" y="13957"/>
                  </a:lnTo>
                  <a:lnTo>
                    <a:pt x="20550" y="13957"/>
                  </a:lnTo>
                  <a:lnTo>
                    <a:pt x="22930" y="13092"/>
                  </a:lnTo>
                  <a:lnTo>
                    <a:pt x="23152" y="12903"/>
                  </a:lnTo>
                  <a:lnTo>
                    <a:pt x="23685" y="12649"/>
                  </a:lnTo>
                  <a:lnTo>
                    <a:pt x="47960" y="12649"/>
                  </a:lnTo>
                  <a:lnTo>
                    <a:pt x="44577" y="11899"/>
                  </a:lnTo>
                  <a:lnTo>
                    <a:pt x="45126" y="11417"/>
                  </a:lnTo>
                  <a:lnTo>
                    <a:pt x="45031" y="11252"/>
                  </a:lnTo>
                  <a:lnTo>
                    <a:pt x="44316" y="10820"/>
                  </a:lnTo>
                  <a:lnTo>
                    <a:pt x="41465" y="10820"/>
                  </a:lnTo>
                  <a:lnTo>
                    <a:pt x="41611" y="10591"/>
                  </a:lnTo>
                  <a:close/>
                </a:path>
                <a:path w="54610" h="15239">
                  <a:moveTo>
                    <a:pt x="20550" y="13957"/>
                  </a:moveTo>
                  <a:lnTo>
                    <a:pt x="20307" y="13957"/>
                  </a:lnTo>
                  <a:lnTo>
                    <a:pt x="19710" y="14274"/>
                  </a:lnTo>
                  <a:lnTo>
                    <a:pt x="20550" y="13957"/>
                  </a:lnTo>
                  <a:close/>
                </a:path>
                <a:path w="54610" h="15239">
                  <a:moveTo>
                    <a:pt x="47960" y="12649"/>
                  </a:moveTo>
                  <a:lnTo>
                    <a:pt x="23685" y="12649"/>
                  </a:lnTo>
                  <a:lnTo>
                    <a:pt x="24460" y="12852"/>
                  </a:lnTo>
                  <a:lnTo>
                    <a:pt x="25196" y="12979"/>
                  </a:lnTo>
                  <a:lnTo>
                    <a:pt x="25819" y="13360"/>
                  </a:lnTo>
                  <a:lnTo>
                    <a:pt x="26164" y="13230"/>
                  </a:lnTo>
                  <a:lnTo>
                    <a:pt x="26327" y="13144"/>
                  </a:lnTo>
                  <a:lnTo>
                    <a:pt x="26936" y="12979"/>
                  </a:lnTo>
                  <a:lnTo>
                    <a:pt x="49452" y="12979"/>
                  </a:lnTo>
                  <a:lnTo>
                    <a:pt x="47960" y="12649"/>
                  </a:lnTo>
                  <a:close/>
                </a:path>
                <a:path w="54610" h="15239">
                  <a:moveTo>
                    <a:pt x="49123" y="12738"/>
                  </a:moveTo>
                  <a:lnTo>
                    <a:pt x="49696" y="13033"/>
                  </a:lnTo>
                  <a:lnTo>
                    <a:pt x="49911" y="13081"/>
                  </a:lnTo>
                  <a:lnTo>
                    <a:pt x="49123" y="12738"/>
                  </a:lnTo>
                  <a:close/>
                </a:path>
                <a:path w="54610" h="15239">
                  <a:moveTo>
                    <a:pt x="12397" y="11087"/>
                  </a:moveTo>
                  <a:lnTo>
                    <a:pt x="8001" y="11087"/>
                  </a:lnTo>
                  <a:lnTo>
                    <a:pt x="8521" y="11963"/>
                  </a:lnTo>
                  <a:lnTo>
                    <a:pt x="11023" y="11328"/>
                  </a:lnTo>
                  <a:lnTo>
                    <a:pt x="12397" y="11087"/>
                  </a:lnTo>
                  <a:close/>
                </a:path>
                <a:path w="54610" h="15239">
                  <a:moveTo>
                    <a:pt x="41846" y="10223"/>
                  </a:moveTo>
                  <a:lnTo>
                    <a:pt x="3505" y="10223"/>
                  </a:lnTo>
                  <a:lnTo>
                    <a:pt x="3162" y="11417"/>
                  </a:lnTo>
                  <a:lnTo>
                    <a:pt x="5435" y="11417"/>
                  </a:lnTo>
                  <a:lnTo>
                    <a:pt x="8001" y="11087"/>
                  </a:lnTo>
                  <a:lnTo>
                    <a:pt x="12397" y="11087"/>
                  </a:lnTo>
                  <a:lnTo>
                    <a:pt x="12903" y="10998"/>
                  </a:lnTo>
                  <a:lnTo>
                    <a:pt x="13627" y="10998"/>
                  </a:lnTo>
                  <a:lnTo>
                    <a:pt x="14592" y="10820"/>
                  </a:lnTo>
                  <a:lnTo>
                    <a:pt x="15570" y="10591"/>
                  </a:lnTo>
                  <a:lnTo>
                    <a:pt x="41611" y="10591"/>
                  </a:lnTo>
                  <a:lnTo>
                    <a:pt x="41846" y="10223"/>
                  </a:lnTo>
                  <a:close/>
                </a:path>
                <a:path w="54610" h="15239">
                  <a:moveTo>
                    <a:pt x="43434" y="10287"/>
                  </a:moveTo>
                  <a:lnTo>
                    <a:pt x="43345" y="10820"/>
                  </a:lnTo>
                  <a:lnTo>
                    <a:pt x="44316" y="10820"/>
                  </a:lnTo>
                  <a:lnTo>
                    <a:pt x="43434" y="10287"/>
                  </a:lnTo>
                  <a:close/>
                </a:path>
                <a:path w="54610" h="15239">
                  <a:moveTo>
                    <a:pt x="1402" y="10414"/>
                  </a:moveTo>
                  <a:lnTo>
                    <a:pt x="76" y="10414"/>
                  </a:lnTo>
                  <a:lnTo>
                    <a:pt x="0" y="10541"/>
                  </a:lnTo>
                  <a:lnTo>
                    <a:pt x="1402" y="10414"/>
                  </a:lnTo>
                  <a:close/>
                </a:path>
                <a:path w="54610" h="15239">
                  <a:moveTo>
                    <a:pt x="19126" y="0"/>
                  </a:moveTo>
                  <a:lnTo>
                    <a:pt x="17272" y="1549"/>
                  </a:lnTo>
                  <a:lnTo>
                    <a:pt x="15925" y="2438"/>
                  </a:lnTo>
                  <a:lnTo>
                    <a:pt x="14566" y="3276"/>
                  </a:lnTo>
                  <a:lnTo>
                    <a:pt x="11252" y="5067"/>
                  </a:lnTo>
                  <a:lnTo>
                    <a:pt x="8343" y="7632"/>
                  </a:lnTo>
                  <a:lnTo>
                    <a:pt x="5207" y="9182"/>
                  </a:lnTo>
                  <a:lnTo>
                    <a:pt x="3327" y="9779"/>
                  </a:lnTo>
                  <a:lnTo>
                    <a:pt x="1464" y="10408"/>
                  </a:lnTo>
                  <a:lnTo>
                    <a:pt x="3505" y="10223"/>
                  </a:lnTo>
                  <a:lnTo>
                    <a:pt x="41846" y="10223"/>
                  </a:lnTo>
                  <a:lnTo>
                    <a:pt x="39585" y="8623"/>
                  </a:lnTo>
                  <a:lnTo>
                    <a:pt x="37934" y="7391"/>
                  </a:lnTo>
                  <a:lnTo>
                    <a:pt x="37528" y="7391"/>
                  </a:lnTo>
                  <a:lnTo>
                    <a:pt x="36626" y="6731"/>
                  </a:lnTo>
                  <a:lnTo>
                    <a:pt x="35788" y="6032"/>
                  </a:lnTo>
                  <a:lnTo>
                    <a:pt x="33997" y="4889"/>
                  </a:lnTo>
                  <a:lnTo>
                    <a:pt x="33032" y="4051"/>
                  </a:lnTo>
                  <a:lnTo>
                    <a:pt x="32329" y="3378"/>
                  </a:lnTo>
                  <a:lnTo>
                    <a:pt x="30111" y="3378"/>
                  </a:lnTo>
                  <a:lnTo>
                    <a:pt x="27343" y="3276"/>
                  </a:lnTo>
                  <a:lnTo>
                    <a:pt x="26827" y="2006"/>
                  </a:lnTo>
                  <a:lnTo>
                    <a:pt x="24206" y="2006"/>
                  </a:lnTo>
                  <a:lnTo>
                    <a:pt x="22885" y="838"/>
                  </a:lnTo>
                  <a:lnTo>
                    <a:pt x="21018" y="444"/>
                  </a:lnTo>
                  <a:lnTo>
                    <a:pt x="19126" y="0"/>
                  </a:lnTo>
                  <a:close/>
                </a:path>
                <a:path w="54610" h="15239">
                  <a:moveTo>
                    <a:pt x="37338" y="6946"/>
                  </a:moveTo>
                  <a:lnTo>
                    <a:pt x="37528" y="7391"/>
                  </a:lnTo>
                  <a:lnTo>
                    <a:pt x="37934" y="7391"/>
                  </a:lnTo>
                  <a:lnTo>
                    <a:pt x="37338" y="6946"/>
                  </a:lnTo>
                  <a:close/>
                </a:path>
                <a:path w="54610" h="15239">
                  <a:moveTo>
                    <a:pt x="32131" y="3187"/>
                  </a:moveTo>
                  <a:lnTo>
                    <a:pt x="30111" y="3378"/>
                  </a:lnTo>
                  <a:lnTo>
                    <a:pt x="32329" y="3378"/>
                  </a:lnTo>
                  <a:lnTo>
                    <a:pt x="32131" y="3187"/>
                  </a:lnTo>
                  <a:close/>
                </a:path>
                <a:path w="54610" h="15239">
                  <a:moveTo>
                    <a:pt x="26631" y="1524"/>
                  </a:moveTo>
                  <a:lnTo>
                    <a:pt x="24968" y="1828"/>
                  </a:lnTo>
                  <a:lnTo>
                    <a:pt x="24206" y="2006"/>
                  </a:lnTo>
                  <a:lnTo>
                    <a:pt x="26827" y="2006"/>
                  </a:lnTo>
                  <a:lnTo>
                    <a:pt x="26631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941130" y="1825815"/>
              <a:ext cx="54610" cy="15240"/>
            </a:xfrm>
            <a:custGeom>
              <a:avLst/>
              <a:gdLst/>
              <a:ahLst/>
              <a:cxnLst/>
              <a:rect l="l" t="t" r="r" b="b"/>
              <a:pathLst>
                <a:path w="54610" h="15239">
                  <a:moveTo>
                    <a:pt x="0" y="10541"/>
                  </a:moveTo>
                  <a:lnTo>
                    <a:pt x="3505" y="10223"/>
                  </a:lnTo>
                  <a:lnTo>
                    <a:pt x="3352" y="10820"/>
                  </a:lnTo>
                  <a:lnTo>
                    <a:pt x="3162" y="11417"/>
                  </a:lnTo>
                  <a:lnTo>
                    <a:pt x="3505" y="11417"/>
                  </a:lnTo>
                  <a:lnTo>
                    <a:pt x="4483" y="11417"/>
                  </a:lnTo>
                  <a:lnTo>
                    <a:pt x="5435" y="11417"/>
                  </a:lnTo>
                  <a:lnTo>
                    <a:pt x="8001" y="11087"/>
                  </a:lnTo>
                  <a:lnTo>
                    <a:pt x="8242" y="11506"/>
                  </a:lnTo>
                  <a:lnTo>
                    <a:pt x="8521" y="11963"/>
                  </a:lnTo>
                  <a:lnTo>
                    <a:pt x="11023" y="11328"/>
                  </a:lnTo>
                  <a:lnTo>
                    <a:pt x="11963" y="11176"/>
                  </a:lnTo>
                  <a:lnTo>
                    <a:pt x="12903" y="10998"/>
                  </a:lnTo>
                  <a:lnTo>
                    <a:pt x="13627" y="10998"/>
                  </a:lnTo>
                  <a:lnTo>
                    <a:pt x="14097" y="10922"/>
                  </a:lnTo>
                  <a:lnTo>
                    <a:pt x="14592" y="10820"/>
                  </a:lnTo>
                  <a:lnTo>
                    <a:pt x="15570" y="10591"/>
                  </a:lnTo>
                  <a:lnTo>
                    <a:pt x="15570" y="10922"/>
                  </a:lnTo>
                  <a:lnTo>
                    <a:pt x="15570" y="11252"/>
                  </a:lnTo>
                  <a:lnTo>
                    <a:pt x="15824" y="12014"/>
                  </a:lnTo>
                  <a:lnTo>
                    <a:pt x="16954" y="12979"/>
                  </a:lnTo>
                  <a:lnTo>
                    <a:pt x="17716" y="12979"/>
                  </a:lnTo>
                  <a:lnTo>
                    <a:pt x="18478" y="12979"/>
                  </a:lnTo>
                  <a:lnTo>
                    <a:pt x="18770" y="13271"/>
                  </a:lnTo>
                  <a:lnTo>
                    <a:pt x="18923" y="13487"/>
                  </a:lnTo>
                  <a:lnTo>
                    <a:pt x="19126" y="13766"/>
                  </a:lnTo>
                  <a:lnTo>
                    <a:pt x="18923" y="14274"/>
                  </a:lnTo>
                  <a:lnTo>
                    <a:pt x="19634" y="14135"/>
                  </a:lnTo>
                  <a:lnTo>
                    <a:pt x="20307" y="13957"/>
                  </a:lnTo>
                  <a:lnTo>
                    <a:pt x="19710" y="14274"/>
                  </a:lnTo>
                  <a:lnTo>
                    <a:pt x="21323" y="13665"/>
                  </a:lnTo>
                  <a:lnTo>
                    <a:pt x="22961" y="13081"/>
                  </a:lnTo>
                  <a:lnTo>
                    <a:pt x="22288" y="13601"/>
                  </a:lnTo>
                  <a:lnTo>
                    <a:pt x="22720" y="13271"/>
                  </a:lnTo>
                  <a:lnTo>
                    <a:pt x="23152" y="12903"/>
                  </a:lnTo>
                  <a:lnTo>
                    <a:pt x="23685" y="12649"/>
                  </a:lnTo>
                  <a:lnTo>
                    <a:pt x="24460" y="12852"/>
                  </a:lnTo>
                  <a:lnTo>
                    <a:pt x="25196" y="12979"/>
                  </a:lnTo>
                  <a:lnTo>
                    <a:pt x="25819" y="13360"/>
                  </a:lnTo>
                  <a:lnTo>
                    <a:pt x="26085" y="13271"/>
                  </a:lnTo>
                  <a:lnTo>
                    <a:pt x="26327" y="13144"/>
                  </a:lnTo>
                  <a:lnTo>
                    <a:pt x="26936" y="12979"/>
                  </a:lnTo>
                  <a:lnTo>
                    <a:pt x="28067" y="13487"/>
                  </a:lnTo>
                  <a:lnTo>
                    <a:pt x="29184" y="14020"/>
                  </a:lnTo>
                  <a:lnTo>
                    <a:pt x="30378" y="14224"/>
                  </a:lnTo>
                  <a:lnTo>
                    <a:pt x="31330" y="14274"/>
                  </a:lnTo>
                  <a:lnTo>
                    <a:pt x="32283" y="14376"/>
                  </a:lnTo>
                  <a:lnTo>
                    <a:pt x="32766" y="14541"/>
                  </a:lnTo>
                  <a:lnTo>
                    <a:pt x="33312" y="14274"/>
                  </a:lnTo>
                  <a:lnTo>
                    <a:pt x="33845" y="14020"/>
                  </a:lnTo>
                  <a:lnTo>
                    <a:pt x="35013" y="14020"/>
                  </a:lnTo>
                  <a:lnTo>
                    <a:pt x="35356" y="14020"/>
                  </a:lnTo>
                  <a:lnTo>
                    <a:pt x="35712" y="14020"/>
                  </a:lnTo>
                  <a:lnTo>
                    <a:pt x="35013" y="13830"/>
                  </a:lnTo>
                  <a:lnTo>
                    <a:pt x="37007" y="14135"/>
                  </a:lnTo>
                  <a:lnTo>
                    <a:pt x="39001" y="14376"/>
                  </a:lnTo>
                  <a:lnTo>
                    <a:pt x="39179" y="14376"/>
                  </a:lnTo>
                  <a:lnTo>
                    <a:pt x="39408" y="14135"/>
                  </a:lnTo>
                  <a:lnTo>
                    <a:pt x="39700" y="13830"/>
                  </a:lnTo>
                  <a:lnTo>
                    <a:pt x="40373" y="13665"/>
                  </a:lnTo>
                  <a:lnTo>
                    <a:pt x="40678" y="13601"/>
                  </a:lnTo>
                  <a:lnTo>
                    <a:pt x="41059" y="13487"/>
                  </a:lnTo>
                  <a:lnTo>
                    <a:pt x="41224" y="13081"/>
                  </a:lnTo>
                  <a:lnTo>
                    <a:pt x="41541" y="13271"/>
                  </a:lnTo>
                  <a:lnTo>
                    <a:pt x="41910" y="13423"/>
                  </a:lnTo>
                  <a:lnTo>
                    <a:pt x="42786" y="13766"/>
                  </a:lnTo>
                  <a:lnTo>
                    <a:pt x="43434" y="14135"/>
                  </a:lnTo>
                  <a:lnTo>
                    <a:pt x="44157" y="14465"/>
                  </a:lnTo>
                  <a:lnTo>
                    <a:pt x="45745" y="14605"/>
                  </a:lnTo>
                  <a:lnTo>
                    <a:pt x="46761" y="14465"/>
                  </a:lnTo>
                  <a:lnTo>
                    <a:pt x="47701" y="14274"/>
                  </a:lnTo>
                  <a:lnTo>
                    <a:pt x="47078" y="14376"/>
                  </a:lnTo>
                  <a:lnTo>
                    <a:pt x="48628" y="14719"/>
                  </a:lnTo>
                  <a:lnTo>
                    <a:pt x="50165" y="15049"/>
                  </a:lnTo>
                  <a:lnTo>
                    <a:pt x="50673" y="15151"/>
                  </a:lnTo>
                  <a:lnTo>
                    <a:pt x="51269" y="15151"/>
                  </a:lnTo>
                  <a:lnTo>
                    <a:pt x="51904" y="15151"/>
                  </a:lnTo>
                  <a:lnTo>
                    <a:pt x="54063" y="14859"/>
                  </a:lnTo>
                  <a:lnTo>
                    <a:pt x="53301" y="14719"/>
                  </a:lnTo>
                  <a:lnTo>
                    <a:pt x="52324" y="13919"/>
                  </a:lnTo>
                  <a:lnTo>
                    <a:pt x="52743" y="14605"/>
                  </a:lnTo>
                  <a:lnTo>
                    <a:pt x="50939" y="13665"/>
                  </a:lnTo>
                  <a:lnTo>
                    <a:pt x="49123" y="12738"/>
                  </a:lnTo>
                  <a:lnTo>
                    <a:pt x="49911" y="13081"/>
                  </a:lnTo>
                  <a:lnTo>
                    <a:pt x="47231" y="12484"/>
                  </a:lnTo>
                  <a:lnTo>
                    <a:pt x="44577" y="11899"/>
                  </a:lnTo>
                  <a:lnTo>
                    <a:pt x="45199" y="11353"/>
                  </a:lnTo>
                  <a:lnTo>
                    <a:pt x="44323" y="10820"/>
                  </a:lnTo>
                  <a:lnTo>
                    <a:pt x="43434" y="10287"/>
                  </a:lnTo>
                  <a:lnTo>
                    <a:pt x="43345" y="10820"/>
                  </a:lnTo>
                  <a:lnTo>
                    <a:pt x="42405" y="10820"/>
                  </a:lnTo>
                  <a:lnTo>
                    <a:pt x="41465" y="10820"/>
                  </a:lnTo>
                  <a:lnTo>
                    <a:pt x="41846" y="10223"/>
                  </a:lnTo>
                  <a:lnTo>
                    <a:pt x="39585" y="8623"/>
                  </a:lnTo>
                  <a:lnTo>
                    <a:pt x="37338" y="6946"/>
                  </a:lnTo>
                  <a:lnTo>
                    <a:pt x="37528" y="7391"/>
                  </a:lnTo>
                  <a:lnTo>
                    <a:pt x="36626" y="6731"/>
                  </a:lnTo>
                  <a:lnTo>
                    <a:pt x="35788" y="6032"/>
                  </a:lnTo>
                  <a:lnTo>
                    <a:pt x="33997" y="4889"/>
                  </a:lnTo>
                  <a:lnTo>
                    <a:pt x="33032" y="4051"/>
                  </a:lnTo>
                  <a:lnTo>
                    <a:pt x="32131" y="3187"/>
                  </a:lnTo>
                  <a:lnTo>
                    <a:pt x="30111" y="3378"/>
                  </a:lnTo>
                  <a:lnTo>
                    <a:pt x="29260" y="3340"/>
                  </a:lnTo>
                  <a:lnTo>
                    <a:pt x="27343" y="3276"/>
                  </a:lnTo>
                  <a:lnTo>
                    <a:pt x="26631" y="1524"/>
                  </a:lnTo>
                  <a:lnTo>
                    <a:pt x="24968" y="1828"/>
                  </a:lnTo>
                  <a:lnTo>
                    <a:pt x="24206" y="2006"/>
                  </a:lnTo>
                  <a:lnTo>
                    <a:pt x="22885" y="838"/>
                  </a:lnTo>
                  <a:lnTo>
                    <a:pt x="21018" y="444"/>
                  </a:lnTo>
                  <a:lnTo>
                    <a:pt x="19126" y="0"/>
                  </a:lnTo>
                  <a:lnTo>
                    <a:pt x="17272" y="1549"/>
                  </a:lnTo>
                  <a:lnTo>
                    <a:pt x="15925" y="2438"/>
                  </a:lnTo>
                  <a:lnTo>
                    <a:pt x="14566" y="3276"/>
                  </a:lnTo>
                  <a:lnTo>
                    <a:pt x="11252" y="5067"/>
                  </a:lnTo>
                  <a:lnTo>
                    <a:pt x="9804" y="6350"/>
                  </a:lnTo>
                  <a:lnTo>
                    <a:pt x="8343" y="7632"/>
                  </a:lnTo>
                  <a:lnTo>
                    <a:pt x="5207" y="9182"/>
                  </a:lnTo>
                  <a:lnTo>
                    <a:pt x="3327" y="9779"/>
                  </a:lnTo>
                  <a:lnTo>
                    <a:pt x="1447" y="10414"/>
                  </a:lnTo>
                  <a:lnTo>
                    <a:pt x="76" y="10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953310" y="1830603"/>
              <a:ext cx="22225" cy="6350"/>
            </a:xfrm>
            <a:custGeom>
              <a:avLst/>
              <a:gdLst/>
              <a:ahLst/>
              <a:cxnLst/>
              <a:rect l="l" t="t" r="r" b="b"/>
              <a:pathLst>
                <a:path w="22225" h="6350">
                  <a:moveTo>
                    <a:pt x="533" y="5702"/>
                  </a:moveTo>
                  <a:lnTo>
                    <a:pt x="0" y="5930"/>
                  </a:lnTo>
                  <a:lnTo>
                    <a:pt x="533" y="5702"/>
                  </a:lnTo>
                  <a:close/>
                </a:path>
                <a:path w="22225" h="6350">
                  <a:moveTo>
                    <a:pt x="5194" y="5664"/>
                  </a:moveTo>
                  <a:lnTo>
                    <a:pt x="4419" y="6019"/>
                  </a:lnTo>
                  <a:lnTo>
                    <a:pt x="5194" y="5664"/>
                  </a:lnTo>
                  <a:close/>
                </a:path>
                <a:path w="22225" h="6350">
                  <a:moveTo>
                    <a:pt x="5740" y="5143"/>
                  </a:moveTo>
                  <a:lnTo>
                    <a:pt x="5194" y="5664"/>
                  </a:lnTo>
                  <a:lnTo>
                    <a:pt x="5740" y="5143"/>
                  </a:lnTo>
                  <a:close/>
                </a:path>
                <a:path w="22225" h="6350">
                  <a:moveTo>
                    <a:pt x="6756" y="3606"/>
                  </a:moveTo>
                  <a:lnTo>
                    <a:pt x="5791" y="4025"/>
                  </a:lnTo>
                  <a:lnTo>
                    <a:pt x="4762" y="4406"/>
                  </a:lnTo>
                  <a:lnTo>
                    <a:pt x="5854" y="4013"/>
                  </a:lnTo>
                  <a:lnTo>
                    <a:pt x="6756" y="3606"/>
                  </a:lnTo>
                  <a:close/>
                </a:path>
                <a:path w="22225" h="6350">
                  <a:moveTo>
                    <a:pt x="7391" y="2387"/>
                  </a:moveTo>
                  <a:lnTo>
                    <a:pt x="6705" y="2781"/>
                  </a:lnTo>
                  <a:lnTo>
                    <a:pt x="7391" y="2387"/>
                  </a:lnTo>
                  <a:close/>
                </a:path>
                <a:path w="22225" h="6350">
                  <a:moveTo>
                    <a:pt x="20307" y="0"/>
                  </a:moveTo>
                  <a:lnTo>
                    <a:pt x="19888" y="228"/>
                  </a:lnTo>
                  <a:lnTo>
                    <a:pt x="19494" y="355"/>
                  </a:lnTo>
                  <a:lnTo>
                    <a:pt x="19951" y="215"/>
                  </a:lnTo>
                  <a:lnTo>
                    <a:pt x="20307" y="0"/>
                  </a:lnTo>
                  <a:close/>
                </a:path>
                <a:path w="22225" h="6350">
                  <a:moveTo>
                    <a:pt x="20421" y="4584"/>
                  </a:moveTo>
                  <a:lnTo>
                    <a:pt x="20091" y="4864"/>
                  </a:lnTo>
                  <a:lnTo>
                    <a:pt x="19735" y="5041"/>
                  </a:lnTo>
                  <a:lnTo>
                    <a:pt x="20129" y="4851"/>
                  </a:lnTo>
                  <a:lnTo>
                    <a:pt x="20421" y="4584"/>
                  </a:lnTo>
                  <a:close/>
                </a:path>
                <a:path w="22225" h="6350">
                  <a:moveTo>
                    <a:pt x="20701" y="241"/>
                  </a:moveTo>
                  <a:lnTo>
                    <a:pt x="20180" y="749"/>
                  </a:lnTo>
                  <a:lnTo>
                    <a:pt x="19710" y="1181"/>
                  </a:lnTo>
                  <a:lnTo>
                    <a:pt x="19075" y="1562"/>
                  </a:lnTo>
                  <a:lnTo>
                    <a:pt x="19710" y="1193"/>
                  </a:lnTo>
                  <a:lnTo>
                    <a:pt x="20180" y="762"/>
                  </a:lnTo>
                  <a:lnTo>
                    <a:pt x="20701" y="241"/>
                  </a:lnTo>
                  <a:close/>
                </a:path>
                <a:path w="22225" h="6350">
                  <a:moveTo>
                    <a:pt x="21069" y="2781"/>
                  </a:moveTo>
                  <a:lnTo>
                    <a:pt x="20243" y="3975"/>
                  </a:lnTo>
                  <a:lnTo>
                    <a:pt x="19596" y="4394"/>
                  </a:lnTo>
                  <a:lnTo>
                    <a:pt x="20218" y="4089"/>
                  </a:lnTo>
                  <a:lnTo>
                    <a:pt x="20739" y="3543"/>
                  </a:lnTo>
                  <a:lnTo>
                    <a:pt x="21069" y="2781"/>
                  </a:lnTo>
                  <a:close/>
                </a:path>
                <a:path w="22225" h="6350">
                  <a:moveTo>
                    <a:pt x="21247" y="1587"/>
                  </a:moveTo>
                  <a:lnTo>
                    <a:pt x="20370" y="2184"/>
                  </a:lnTo>
                  <a:lnTo>
                    <a:pt x="19596" y="2819"/>
                  </a:lnTo>
                  <a:lnTo>
                    <a:pt x="20408" y="2171"/>
                  </a:lnTo>
                  <a:lnTo>
                    <a:pt x="21247" y="1587"/>
                  </a:lnTo>
                  <a:close/>
                </a:path>
                <a:path w="22225" h="6350">
                  <a:moveTo>
                    <a:pt x="21805" y="6172"/>
                  </a:moveTo>
                  <a:lnTo>
                    <a:pt x="21170" y="5499"/>
                  </a:lnTo>
                  <a:lnTo>
                    <a:pt x="20840" y="5194"/>
                  </a:lnTo>
                  <a:lnTo>
                    <a:pt x="21805" y="61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947430" y="1852675"/>
              <a:ext cx="53975" cy="12065"/>
            </a:xfrm>
            <a:custGeom>
              <a:avLst/>
              <a:gdLst/>
              <a:ahLst/>
              <a:cxnLst/>
              <a:rect l="l" t="t" r="r" b="b"/>
              <a:pathLst>
                <a:path w="53975" h="12064">
                  <a:moveTo>
                    <a:pt x="266" y="2895"/>
                  </a:moveTo>
                  <a:close/>
                </a:path>
                <a:path w="53975" h="12064">
                  <a:moveTo>
                    <a:pt x="292" y="7073"/>
                  </a:moveTo>
                  <a:lnTo>
                    <a:pt x="0" y="6489"/>
                  </a:lnTo>
                  <a:lnTo>
                    <a:pt x="292" y="7086"/>
                  </a:lnTo>
                  <a:close/>
                </a:path>
                <a:path w="53975" h="12064">
                  <a:moveTo>
                    <a:pt x="774" y="2641"/>
                  </a:moveTo>
                  <a:lnTo>
                    <a:pt x="546" y="3048"/>
                  </a:lnTo>
                  <a:lnTo>
                    <a:pt x="774" y="2654"/>
                  </a:lnTo>
                  <a:close/>
                </a:path>
                <a:path w="53975" h="12064">
                  <a:moveTo>
                    <a:pt x="800" y="7086"/>
                  </a:moveTo>
                  <a:lnTo>
                    <a:pt x="457" y="5219"/>
                  </a:lnTo>
                  <a:lnTo>
                    <a:pt x="495" y="5867"/>
                  </a:lnTo>
                  <a:lnTo>
                    <a:pt x="609" y="6489"/>
                  </a:lnTo>
                  <a:lnTo>
                    <a:pt x="800" y="7086"/>
                  </a:lnTo>
                  <a:close/>
                </a:path>
                <a:path w="53975" h="12064">
                  <a:moveTo>
                    <a:pt x="1206" y="6756"/>
                  </a:moveTo>
                  <a:lnTo>
                    <a:pt x="977" y="6223"/>
                  </a:lnTo>
                  <a:lnTo>
                    <a:pt x="1206" y="6769"/>
                  </a:lnTo>
                  <a:close/>
                </a:path>
                <a:path w="53975" h="12064">
                  <a:moveTo>
                    <a:pt x="1384" y="2578"/>
                  </a:moveTo>
                  <a:lnTo>
                    <a:pt x="1308" y="1689"/>
                  </a:lnTo>
                  <a:lnTo>
                    <a:pt x="1193" y="2120"/>
                  </a:lnTo>
                  <a:lnTo>
                    <a:pt x="1104" y="2565"/>
                  </a:lnTo>
                  <a:lnTo>
                    <a:pt x="990" y="2997"/>
                  </a:lnTo>
                  <a:lnTo>
                    <a:pt x="1384" y="2578"/>
                  </a:lnTo>
                  <a:close/>
                </a:path>
                <a:path w="53975" h="12064">
                  <a:moveTo>
                    <a:pt x="1676" y="2298"/>
                  </a:moveTo>
                  <a:lnTo>
                    <a:pt x="1422" y="3060"/>
                  </a:lnTo>
                  <a:lnTo>
                    <a:pt x="1574" y="2857"/>
                  </a:lnTo>
                  <a:lnTo>
                    <a:pt x="1676" y="2298"/>
                  </a:lnTo>
                  <a:close/>
                </a:path>
                <a:path w="53975" h="12064">
                  <a:moveTo>
                    <a:pt x="2057" y="7289"/>
                  </a:moveTo>
                  <a:lnTo>
                    <a:pt x="1562" y="6553"/>
                  </a:lnTo>
                  <a:lnTo>
                    <a:pt x="1358" y="5918"/>
                  </a:lnTo>
                  <a:lnTo>
                    <a:pt x="1219" y="5029"/>
                  </a:lnTo>
                  <a:lnTo>
                    <a:pt x="1270" y="5956"/>
                  </a:lnTo>
                  <a:lnTo>
                    <a:pt x="1549" y="6692"/>
                  </a:lnTo>
                  <a:lnTo>
                    <a:pt x="2057" y="7289"/>
                  </a:lnTo>
                  <a:close/>
                </a:path>
                <a:path w="53975" h="12064">
                  <a:moveTo>
                    <a:pt x="2133" y="2082"/>
                  </a:moveTo>
                  <a:lnTo>
                    <a:pt x="1803" y="3124"/>
                  </a:lnTo>
                  <a:lnTo>
                    <a:pt x="1993" y="2844"/>
                  </a:lnTo>
                  <a:lnTo>
                    <a:pt x="2120" y="2514"/>
                  </a:lnTo>
                  <a:lnTo>
                    <a:pt x="2133" y="2082"/>
                  </a:lnTo>
                  <a:close/>
                </a:path>
                <a:path w="53975" h="12064">
                  <a:moveTo>
                    <a:pt x="2743" y="2616"/>
                  </a:moveTo>
                  <a:lnTo>
                    <a:pt x="2578" y="2082"/>
                  </a:lnTo>
                  <a:lnTo>
                    <a:pt x="2451" y="1447"/>
                  </a:lnTo>
                  <a:lnTo>
                    <a:pt x="2362" y="1981"/>
                  </a:lnTo>
                  <a:lnTo>
                    <a:pt x="2286" y="2514"/>
                  </a:lnTo>
                  <a:lnTo>
                    <a:pt x="2197" y="3048"/>
                  </a:lnTo>
                  <a:lnTo>
                    <a:pt x="2743" y="2616"/>
                  </a:lnTo>
                  <a:close/>
                </a:path>
                <a:path w="53975" h="12064">
                  <a:moveTo>
                    <a:pt x="2781" y="7531"/>
                  </a:moveTo>
                  <a:lnTo>
                    <a:pt x="2654" y="7188"/>
                  </a:lnTo>
                  <a:lnTo>
                    <a:pt x="2540" y="6845"/>
                  </a:lnTo>
                  <a:lnTo>
                    <a:pt x="2413" y="6502"/>
                  </a:lnTo>
                  <a:lnTo>
                    <a:pt x="2476" y="7048"/>
                  </a:lnTo>
                  <a:lnTo>
                    <a:pt x="2781" y="7543"/>
                  </a:lnTo>
                  <a:close/>
                </a:path>
                <a:path w="53975" h="12064">
                  <a:moveTo>
                    <a:pt x="3314" y="7467"/>
                  </a:moveTo>
                  <a:lnTo>
                    <a:pt x="3086" y="6261"/>
                  </a:lnTo>
                  <a:lnTo>
                    <a:pt x="3098" y="6896"/>
                  </a:lnTo>
                  <a:lnTo>
                    <a:pt x="3314" y="7467"/>
                  </a:lnTo>
                  <a:close/>
                </a:path>
                <a:path w="53975" h="12064">
                  <a:moveTo>
                    <a:pt x="3530" y="1562"/>
                  </a:moveTo>
                  <a:lnTo>
                    <a:pt x="3136" y="2959"/>
                  </a:lnTo>
                  <a:lnTo>
                    <a:pt x="3454" y="2336"/>
                  </a:lnTo>
                  <a:lnTo>
                    <a:pt x="3530" y="1562"/>
                  </a:lnTo>
                  <a:close/>
                </a:path>
                <a:path w="53975" h="12064">
                  <a:moveTo>
                    <a:pt x="3568" y="2095"/>
                  </a:moveTo>
                  <a:lnTo>
                    <a:pt x="3454" y="2336"/>
                  </a:lnTo>
                  <a:lnTo>
                    <a:pt x="3429" y="2552"/>
                  </a:lnTo>
                  <a:lnTo>
                    <a:pt x="3568" y="2095"/>
                  </a:lnTo>
                  <a:close/>
                </a:path>
                <a:path w="53975" h="12064">
                  <a:moveTo>
                    <a:pt x="3759" y="2311"/>
                  </a:moveTo>
                  <a:lnTo>
                    <a:pt x="3492" y="3073"/>
                  </a:lnTo>
                  <a:lnTo>
                    <a:pt x="3619" y="2882"/>
                  </a:lnTo>
                  <a:lnTo>
                    <a:pt x="3721" y="2628"/>
                  </a:lnTo>
                  <a:lnTo>
                    <a:pt x="3759" y="2311"/>
                  </a:lnTo>
                  <a:close/>
                </a:path>
                <a:path w="53975" h="12064">
                  <a:moveTo>
                    <a:pt x="3810" y="7289"/>
                  </a:moveTo>
                  <a:close/>
                </a:path>
                <a:path w="53975" h="12064">
                  <a:moveTo>
                    <a:pt x="3873" y="7366"/>
                  </a:moveTo>
                  <a:close/>
                </a:path>
                <a:path w="53975" h="12064">
                  <a:moveTo>
                    <a:pt x="3924" y="7454"/>
                  </a:moveTo>
                  <a:close/>
                </a:path>
                <a:path w="53975" h="12064">
                  <a:moveTo>
                    <a:pt x="4368" y="2197"/>
                  </a:moveTo>
                  <a:lnTo>
                    <a:pt x="4279" y="2387"/>
                  </a:lnTo>
                  <a:lnTo>
                    <a:pt x="4241" y="2667"/>
                  </a:lnTo>
                  <a:lnTo>
                    <a:pt x="4368" y="2197"/>
                  </a:lnTo>
                  <a:close/>
                </a:path>
                <a:path w="53975" h="12064">
                  <a:moveTo>
                    <a:pt x="4368" y="1689"/>
                  </a:moveTo>
                  <a:lnTo>
                    <a:pt x="3937" y="3111"/>
                  </a:lnTo>
                  <a:lnTo>
                    <a:pt x="4279" y="2387"/>
                  </a:lnTo>
                  <a:lnTo>
                    <a:pt x="4368" y="1689"/>
                  </a:lnTo>
                  <a:close/>
                </a:path>
                <a:path w="53975" h="12064">
                  <a:moveTo>
                    <a:pt x="4495" y="2654"/>
                  </a:moveTo>
                  <a:lnTo>
                    <a:pt x="4394" y="2997"/>
                  </a:lnTo>
                  <a:lnTo>
                    <a:pt x="4495" y="2667"/>
                  </a:lnTo>
                  <a:close/>
                </a:path>
                <a:path w="53975" h="12064">
                  <a:moveTo>
                    <a:pt x="4749" y="2654"/>
                  </a:moveTo>
                  <a:lnTo>
                    <a:pt x="4673" y="2146"/>
                  </a:lnTo>
                  <a:lnTo>
                    <a:pt x="4711" y="3124"/>
                  </a:lnTo>
                  <a:lnTo>
                    <a:pt x="4749" y="2654"/>
                  </a:lnTo>
                  <a:close/>
                </a:path>
                <a:path w="53975" h="12064">
                  <a:moveTo>
                    <a:pt x="5181" y="2882"/>
                  </a:moveTo>
                  <a:lnTo>
                    <a:pt x="5016" y="3111"/>
                  </a:lnTo>
                  <a:lnTo>
                    <a:pt x="5181" y="2895"/>
                  </a:lnTo>
                  <a:close/>
                </a:path>
                <a:path w="53975" h="12064">
                  <a:moveTo>
                    <a:pt x="8280" y="11480"/>
                  </a:moveTo>
                  <a:lnTo>
                    <a:pt x="8013" y="10845"/>
                  </a:lnTo>
                  <a:lnTo>
                    <a:pt x="8280" y="11493"/>
                  </a:lnTo>
                  <a:close/>
                </a:path>
                <a:path w="53975" h="12064">
                  <a:moveTo>
                    <a:pt x="8915" y="2628"/>
                  </a:moveTo>
                  <a:lnTo>
                    <a:pt x="8737" y="3441"/>
                  </a:lnTo>
                  <a:lnTo>
                    <a:pt x="8915" y="2641"/>
                  </a:lnTo>
                  <a:close/>
                </a:path>
                <a:path w="53975" h="12064">
                  <a:moveTo>
                    <a:pt x="25349" y="2159"/>
                  </a:moveTo>
                  <a:close/>
                </a:path>
                <a:path w="53975" h="12064">
                  <a:moveTo>
                    <a:pt x="25704" y="1955"/>
                  </a:moveTo>
                  <a:lnTo>
                    <a:pt x="25552" y="2298"/>
                  </a:lnTo>
                  <a:lnTo>
                    <a:pt x="25704" y="1968"/>
                  </a:lnTo>
                  <a:close/>
                </a:path>
                <a:path w="53975" h="12064">
                  <a:moveTo>
                    <a:pt x="26314" y="1092"/>
                  </a:moveTo>
                  <a:lnTo>
                    <a:pt x="25869" y="2311"/>
                  </a:lnTo>
                  <a:lnTo>
                    <a:pt x="26238" y="1765"/>
                  </a:lnTo>
                  <a:lnTo>
                    <a:pt x="26314" y="1092"/>
                  </a:lnTo>
                  <a:close/>
                </a:path>
                <a:path w="53975" h="12064">
                  <a:moveTo>
                    <a:pt x="26365" y="1574"/>
                  </a:moveTo>
                  <a:lnTo>
                    <a:pt x="26238" y="1765"/>
                  </a:lnTo>
                  <a:lnTo>
                    <a:pt x="26212" y="1981"/>
                  </a:lnTo>
                  <a:lnTo>
                    <a:pt x="26365" y="1574"/>
                  </a:lnTo>
                  <a:close/>
                </a:path>
                <a:path w="53975" h="12064">
                  <a:moveTo>
                    <a:pt x="26911" y="1689"/>
                  </a:moveTo>
                  <a:lnTo>
                    <a:pt x="26746" y="1866"/>
                  </a:lnTo>
                  <a:lnTo>
                    <a:pt x="26657" y="2095"/>
                  </a:lnTo>
                  <a:lnTo>
                    <a:pt x="26911" y="1689"/>
                  </a:lnTo>
                  <a:close/>
                </a:path>
                <a:path w="53975" h="12064">
                  <a:moveTo>
                    <a:pt x="27000" y="1181"/>
                  </a:moveTo>
                  <a:lnTo>
                    <a:pt x="26250" y="2387"/>
                  </a:lnTo>
                  <a:lnTo>
                    <a:pt x="26746" y="1866"/>
                  </a:lnTo>
                  <a:lnTo>
                    <a:pt x="27000" y="1193"/>
                  </a:lnTo>
                  <a:close/>
                </a:path>
                <a:path w="53975" h="12064">
                  <a:moveTo>
                    <a:pt x="27762" y="2641"/>
                  </a:moveTo>
                  <a:lnTo>
                    <a:pt x="27571" y="3416"/>
                  </a:lnTo>
                  <a:lnTo>
                    <a:pt x="27762" y="2654"/>
                  </a:lnTo>
                  <a:close/>
                </a:path>
                <a:path w="53975" h="12064">
                  <a:moveTo>
                    <a:pt x="28117" y="1638"/>
                  </a:moveTo>
                  <a:lnTo>
                    <a:pt x="27698" y="3492"/>
                  </a:lnTo>
                  <a:lnTo>
                    <a:pt x="28028" y="2616"/>
                  </a:lnTo>
                  <a:lnTo>
                    <a:pt x="28117" y="1638"/>
                  </a:lnTo>
                  <a:close/>
                </a:path>
                <a:path w="53975" h="12064">
                  <a:moveTo>
                    <a:pt x="28130" y="2324"/>
                  </a:moveTo>
                  <a:lnTo>
                    <a:pt x="28028" y="2616"/>
                  </a:lnTo>
                  <a:lnTo>
                    <a:pt x="27990" y="2933"/>
                  </a:lnTo>
                  <a:lnTo>
                    <a:pt x="28130" y="2324"/>
                  </a:lnTo>
                  <a:close/>
                </a:path>
                <a:path w="53975" h="12064">
                  <a:moveTo>
                    <a:pt x="28346" y="2882"/>
                  </a:moveTo>
                  <a:lnTo>
                    <a:pt x="28054" y="3416"/>
                  </a:lnTo>
                  <a:lnTo>
                    <a:pt x="28346" y="2895"/>
                  </a:lnTo>
                  <a:close/>
                </a:path>
                <a:path w="53975" h="12064">
                  <a:moveTo>
                    <a:pt x="28994" y="2717"/>
                  </a:moveTo>
                  <a:lnTo>
                    <a:pt x="28854" y="2882"/>
                  </a:lnTo>
                  <a:lnTo>
                    <a:pt x="28778" y="3060"/>
                  </a:lnTo>
                  <a:lnTo>
                    <a:pt x="28994" y="2717"/>
                  </a:lnTo>
                  <a:close/>
                </a:path>
                <a:path w="53975" h="12064">
                  <a:moveTo>
                    <a:pt x="29108" y="2298"/>
                  </a:moveTo>
                  <a:lnTo>
                    <a:pt x="28473" y="3340"/>
                  </a:lnTo>
                  <a:lnTo>
                    <a:pt x="28854" y="2882"/>
                  </a:lnTo>
                  <a:lnTo>
                    <a:pt x="29108" y="2311"/>
                  </a:lnTo>
                  <a:close/>
                </a:path>
                <a:path w="53975" h="12064">
                  <a:moveTo>
                    <a:pt x="29400" y="2425"/>
                  </a:moveTo>
                  <a:lnTo>
                    <a:pt x="29273" y="2628"/>
                  </a:lnTo>
                  <a:lnTo>
                    <a:pt x="29235" y="2844"/>
                  </a:lnTo>
                  <a:lnTo>
                    <a:pt x="29400" y="2425"/>
                  </a:lnTo>
                  <a:close/>
                </a:path>
                <a:path w="53975" h="12064">
                  <a:moveTo>
                    <a:pt x="29413" y="1905"/>
                  </a:moveTo>
                  <a:lnTo>
                    <a:pt x="28917" y="3200"/>
                  </a:lnTo>
                  <a:lnTo>
                    <a:pt x="29273" y="2628"/>
                  </a:lnTo>
                  <a:lnTo>
                    <a:pt x="29413" y="1905"/>
                  </a:lnTo>
                  <a:close/>
                </a:path>
                <a:path w="53975" h="12064">
                  <a:moveTo>
                    <a:pt x="29654" y="2311"/>
                  </a:moveTo>
                  <a:lnTo>
                    <a:pt x="29603" y="876"/>
                  </a:lnTo>
                  <a:lnTo>
                    <a:pt x="29400" y="2425"/>
                  </a:lnTo>
                  <a:lnTo>
                    <a:pt x="29324" y="3124"/>
                  </a:lnTo>
                  <a:lnTo>
                    <a:pt x="29654" y="2311"/>
                  </a:lnTo>
                  <a:close/>
                </a:path>
                <a:path w="53975" h="12064">
                  <a:moveTo>
                    <a:pt x="30848" y="2095"/>
                  </a:moveTo>
                  <a:lnTo>
                    <a:pt x="30721" y="2628"/>
                  </a:lnTo>
                  <a:lnTo>
                    <a:pt x="30848" y="2108"/>
                  </a:lnTo>
                  <a:close/>
                </a:path>
                <a:path w="53975" h="12064">
                  <a:moveTo>
                    <a:pt x="30949" y="1562"/>
                  </a:moveTo>
                  <a:lnTo>
                    <a:pt x="30848" y="2095"/>
                  </a:lnTo>
                  <a:lnTo>
                    <a:pt x="30949" y="1574"/>
                  </a:lnTo>
                  <a:close/>
                </a:path>
                <a:path w="53975" h="12064">
                  <a:moveTo>
                    <a:pt x="31026" y="1016"/>
                  </a:moveTo>
                  <a:lnTo>
                    <a:pt x="30949" y="1562"/>
                  </a:lnTo>
                  <a:lnTo>
                    <a:pt x="31026" y="1028"/>
                  </a:lnTo>
                  <a:close/>
                </a:path>
                <a:path w="53975" h="12064">
                  <a:moveTo>
                    <a:pt x="31584" y="2032"/>
                  </a:moveTo>
                  <a:lnTo>
                    <a:pt x="31483" y="2844"/>
                  </a:lnTo>
                  <a:lnTo>
                    <a:pt x="31584" y="2044"/>
                  </a:lnTo>
                  <a:close/>
                </a:path>
                <a:path w="53975" h="12064">
                  <a:moveTo>
                    <a:pt x="32194" y="1841"/>
                  </a:moveTo>
                  <a:lnTo>
                    <a:pt x="31915" y="2717"/>
                  </a:lnTo>
                  <a:lnTo>
                    <a:pt x="32067" y="2476"/>
                  </a:lnTo>
                  <a:lnTo>
                    <a:pt x="32194" y="1841"/>
                  </a:lnTo>
                  <a:close/>
                </a:path>
                <a:path w="53975" h="12064">
                  <a:moveTo>
                    <a:pt x="32207" y="419"/>
                  </a:moveTo>
                  <a:lnTo>
                    <a:pt x="31902" y="2082"/>
                  </a:lnTo>
                  <a:lnTo>
                    <a:pt x="32042" y="1524"/>
                  </a:lnTo>
                  <a:lnTo>
                    <a:pt x="32143" y="965"/>
                  </a:lnTo>
                  <a:lnTo>
                    <a:pt x="32207" y="419"/>
                  </a:lnTo>
                  <a:close/>
                </a:path>
                <a:path w="53975" h="12064">
                  <a:moveTo>
                    <a:pt x="32283" y="1905"/>
                  </a:moveTo>
                  <a:lnTo>
                    <a:pt x="32219" y="1625"/>
                  </a:lnTo>
                  <a:lnTo>
                    <a:pt x="32283" y="1917"/>
                  </a:lnTo>
                  <a:close/>
                </a:path>
                <a:path w="53975" h="12064">
                  <a:moveTo>
                    <a:pt x="32359" y="2184"/>
                  </a:moveTo>
                  <a:lnTo>
                    <a:pt x="32283" y="1917"/>
                  </a:lnTo>
                  <a:lnTo>
                    <a:pt x="32359" y="2197"/>
                  </a:lnTo>
                  <a:close/>
                </a:path>
                <a:path w="53975" h="12064">
                  <a:moveTo>
                    <a:pt x="32423" y="2476"/>
                  </a:moveTo>
                  <a:lnTo>
                    <a:pt x="32359" y="2197"/>
                  </a:lnTo>
                  <a:lnTo>
                    <a:pt x="32423" y="2489"/>
                  </a:lnTo>
                  <a:close/>
                </a:path>
                <a:path w="53975" h="12064">
                  <a:moveTo>
                    <a:pt x="32969" y="825"/>
                  </a:moveTo>
                  <a:lnTo>
                    <a:pt x="32689" y="1968"/>
                  </a:lnTo>
                  <a:lnTo>
                    <a:pt x="32905" y="1219"/>
                  </a:lnTo>
                  <a:lnTo>
                    <a:pt x="32969" y="825"/>
                  </a:lnTo>
                  <a:close/>
                </a:path>
                <a:path w="53975" h="12064">
                  <a:moveTo>
                    <a:pt x="33655" y="977"/>
                  </a:moveTo>
                  <a:lnTo>
                    <a:pt x="33312" y="2146"/>
                  </a:lnTo>
                  <a:lnTo>
                    <a:pt x="33464" y="1778"/>
                  </a:lnTo>
                  <a:lnTo>
                    <a:pt x="33591" y="1384"/>
                  </a:lnTo>
                  <a:lnTo>
                    <a:pt x="33655" y="977"/>
                  </a:lnTo>
                  <a:close/>
                </a:path>
                <a:path w="53975" h="12064">
                  <a:moveTo>
                    <a:pt x="34061" y="1079"/>
                  </a:moveTo>
                  <a:lnTo>
                    <a:pt x="33794" y="2159"/>
                  </a:lnTo>
                  <a:lnTo>
                    <a:pt x="33985" y="1460"/>
                  </a:lnTo>
                  <a:lnTo>
                    <a:pt x="34061" y="1079"/>
                  </a:lnTo>
                  <a:close/>
                </a:path>
                <a:path w="53975" h="12064">
                  <a:moveTo>
                    <a:pt x="34378" y="1270"/>
                  </a:moveTo>
                  <a:lnTo>
                    <a:pt x="34302" y="1447"/>
                  </a:lnTo>
                  <a:lnTo>
                    <a:pt x="34239" y="1701"/>
                  </a:lnTo>
                  <a:lnTo>
                    <a:pt x="34378" y="1270"/>
                  </a:lnTo>
                  <a:close/>
                </a:path>
                <a:path w="53975" h="12064">
                  <a:moveTo>
                    <a:pt x="34429" y="800"/>
                  </a:moveTo>
                  <a:lnTo>
                    <a:pt x="33985" y="2082"/>
                  </a:lnTo>
                  <a:lnTo>
                    <a:pt x="34302" y="1447"/>
                  </a:lnTo>
                  <a:lnTo>
                    <a:pt x="34429" y="800"/>
                  </a:lnTo>
                  <a:close/>
                </a:path>
                <a:path w="53975" h="12064">
                  <a:moveTo>
                    <a:pt x="34620" y="1739"/>
                  </a:moveTo>
                  <a:lnTo>
                    <a:pt x="34480" y="2006"/>
                  </a:lnTo>
                  <a:lnTo>
                    <a:pt x="34620" y="1752"/>
                  </a:lnTo>
                  <a:close/>
                </a:path>
                <a:path w="53975" h="12064">
                  <a:moveTo>
                    <a:pt x="35001" y="1028"/>
                  </a:moveTo>
                  <a:lnTo>
                    <a:pt x="34861" y="1193"/>
                  </a:lnTo>
                  <a:lnTo>
                    <a:pt x="34747" y="1422"/>
                  </a:lnTo>
                  <a:lnTo>
                    <a:pt x="35001" y="1028"/>
                  </a:lnTo>
                  <a:close/>
                </a:path>
                <a:path w="53975" h="12064">
                  <a:moveTo>
                    <a:pt x="35153" y="558"/>
                  </a:moveTo>
                  <a:lnTo>
                    <a:pt x="34366" y="1739"/>
                  </a:lnTo>
                  <a:lnTo>
                    <a:pt x="34861" y="1193"/>
                  </a:lnTo>
                  <a:lnTo>
                    <a:pt x="35153" y="571"/>
                  </a:lnTo>
                  <a:close/>
                </a:path>
                <a:path w="53975" h="12064">
                  <a:moveTo>
                    <a:pt x="35610" y="304"/>
                  </a:moveTo>
                  <a:lnTo>
                    <a:pt x="35496" y="1816"/>
                  </a:lnTo>
                  <a:lnTo>
                    <a:pt x="35610" y="1320"/>
                  </a:lnTo>
                  <a:lnTo>
                    <a:pt x="35610" y="304"/>
                  </a:lnTo>
                  <a:close/>
                </a:path>
                <a:path w="53975" h="12064">
                  <a:moveTo>
                    <a:pt x="36106" y="304"/>
                  </a:moveTo>
                  <a:lnTo>
                    <a:pt x="35839" y="1790"/>
                  </a:lnTo>
                  <a:lnTo>
                    <a:pt x="35979" y="1346"/>
                  </a:lnTo>
                  <a:lnTo>
                    <a:pt x="36106" y="304"/>
                  </a:lnTo>
                  <a:close/>
                </a:path>
                <a:path w="53975" h="12064">
                  <a:moveTo>
                    <a:pt x="36703" y="0"/>
                  </a:moveTo>
                  <a:lnTo>
                    <a:pt x="36347" y="1701"/>
                  </a:lnTo>
                  <a:lnTo>
                    <a:pt x="36525" y="1155"/>
                  </a:lnTo>
                  <a:lnTo>
                    <a:pt x="36652" y="558"/>
                  </a:lnTo>
                  <a:lnTo>
                    <a:pt x="36703" y="0"/>
                  </a:lnTo>
                  <a:close/>
                </a:path>
                <a:path w="53975" h="12064">
                  <a:moveTo>
                    <a:pt x="37274" y="342"/>
                  </a:moveTo>
                  <a:lnTo>
                    <a:pt x="36664" y="1435"/>
                  </a:lnTo>
                  <a:lnTo>
                    <a:pt x="37122" y="1003"/>
                  </a:lnTo>
                  <a:lnTo>
                    <a:pt x="37274" y="342"/>
                  </a:lnTo>
                  <a:close/>
                </a:path>
                <a:path w="53975" h="12064">
                  <a:moveTo>
                    <a:pt x="37287" y="850"/>
                  </a:moveTo>
                  <a:lnTo>
                    <a:pt x="37122" y="1003"/>
                  </a:lnTo>
                  <a:lnTo>
                    <a:pt x="37084" y="1206"/>
                  </a:lnTo>
                  <a:lnTo>
                    <a:pt x="37287" y="850"/>
                  </a:lnTo>
                  <a:close/>
                </a:path>
                <a:path w="53975" h="12064">
                  <a:moveTo>
                    <a:pt x="39166" y="7112"/>
                  </a:moveTo>
                  <a:lnTo>
                    <a:pt x="39116" y="7277"/>
                  </a:lnTo>
                  <a:lnTo>
                    <a:pt x="39166" y="7124"/>
                  </a:lnTo>
                  <a:close/>
                </a:path>
                <a:path w="53975" h="12064">
                  <a:moveTo>
                    <a:pt x="39217" y="6934"/>
                  </a:moveTo>
                  <a:lnTo>
                    <a:pt x="39166" y="7112"/>
                  </a:lnTo>
                  <a:lnTo>
                    <a:pt x="39217" y="6946"/>
                  </a:lnTo>
                  <a:close/>
                </a:path>
                <a:path w="53975" h="12064">
                  <a:moveTo>
                    <a:pt x="39268" y="6769"/>
                  </a:moveTo>
                  <a:lnTo>
                    <a:pt x="39217" y="6934"/>
                  </a:lnTo>
                  <a:lnTo>
                    <a:pt x="39268" y="6781"/>
                  </a:lnTo>
                  <a:close/>
                </a:path>
                <a:path w="53975" h="12064">
                  <a:moveTo>
                    <a:pt x="40144" y="6032"/>
                  </a:moveTo>
                  <a:lnTo>
                    <a:pt x="39979" y="6451"/>
                  </a:lnTo>
                  <a:lnTo>
                    <a:pt x="40144" y="6045"/>
                  </a:lnTo>
                  <a:close/>
                </a:path>
                <a:path w="53975" h="12064">
                  <a:moveTo>
                    <a:pt x="41338" y="6337"/>
                  </a:moveTo>
                  <a:lnTo>
                    <a:pt x="41135" y="6743"/>
                  </a:lnTo>
                  <a:lnTo>
                    <a:pt x="40843" y="7073"/>
                  </a:lnTo>
                  <a:lnTo>
                    <a:pt x="41160" y="6731"/>
                  </a:lnTo>
                  <a:lnTo>
                    <a:pt x="41338" y="6337"/>
                  </a:lnTo>
                  <a:close/>
                </a:path>
                <a:path w="53975" h="12064">
                  <a:moveTo>
                    <a:pt x="41452" y="6261"/>
                  </a:moveTo>
                  <a:lnTo>
                    <a:pt x="41275" y="6997"/>
                  </a:lnTo>
                  <a:lnTo>
                    <a:pt x="41376" y="6781"/>
                  </a:lnTo>
                  <a:lnTo>
                    <a:pt x="41452" y="6261"/>
                  </a:lnTo>
                  <a:close/>
                </a:path>
                <a:path w="53975" h="12064">
                  <a:moveTo>
                    <a:pt x="41656" y="6426"/>
                  </a:moveTo>
                  <a:lnTo>
                    <a:pt x="41541" y="6908"/>
                  </a:lnTo>
                  <a:lnTo>
                    <a:pt x="41656" y="6438"/>
                  </a:lnTo>
                  <a:close/>
                </a:path>
                <a:path w="53975" h="12064">
                  <a:moveTo>
                    <a:pt x="42138" y="5156"/>
                  </a:moveTo>
                  <a:lnTo>
                    <a:pt x="42062" y="5511"/>
                  </a:lnTo>
                  <a:lnTo>
                    <a:pt x="41986" y="6223"/>
                  </a:lnTo>
                  <a:lnTo>
                    <a:pt x="42138" y="5156"/>
                  </a:lnTo>
                  <a:close/>
                </a:path>
                <a:path w="53975" h="12064">
                  <a:moveTo>
                    <a:pt x="42329" y="5372"/>
                  </a:moveTo>
                  <a:lnTo>
                    <a:pt x="41871" y="6908"/>
                  </a:lnTo>
                  <a:lnTo>
                    <a:pt x="42265" y="6197"/>
                  </a:lnTo>
                  <a:lnTo>
                    <a:pt x="42329" y="5372"/>
                  </a:lnTo>
                  <a:close/>
                </a:path>
                <a:path w="53975" h="12064">
                  <a:moveTo>
                    <a:pt x="42392" y="5956"/>
                  </a:moveTo>
                  <a:lnTo>
                    <a:pt x="42265" y="6197"/>
                  </a:lnTo>
                  <a:lnTo>
                    <a:pt x="42240" y="6477"/>
                  </a:lnTo>
                  <a:lnTo>
                    <a:pt x="42392" y="5956"/>
                  </a:lnTo>
                  <a:close/>
                </a:path>
                <a:path w="53975" h="12064">
                  <a:moveTo>
                    <a:pt x="42595" y="5969"/>
                  </a:moveTo>
                  <a:lnTo>
                    <a:pt x="42405" y="6769"/>
                  </a:lnTo>
                  <a:lnTo>
                    <a:pt x="42595" y="5981"/>
                  </a:lnTo>
                  <a:close/>
                </a:path>
                <a:path w="53975" h="12064">
                  <a:moveTo>
                    <a:pt x="43065" y="6007"/>
                  </a:moveTo>
                  <a:lnTo>
                    <a:pt x="43002" y="4813"/>
                  </a:lnTo>
                  <a:lnTo>
                    <a:pt x="42811" y="6680"/>
                  </a:lnTo>
                  <a:lnTo>
                    <a:pt x="43065" y="6007"/>
                  </a:lnTo>
                  <a:close/>
                </a:path>
                <a:path w="53975" h="12064">
                  <a:moveTo>
                    <a:pt x="45872" y="10579"/>
                  </a:moveTo>
                  <a:lnTo>
                    <a:pt x="45808" y="10312"/>
                  </a:lnTo>
                  <a:lnTo>
                    <a:pt x="45872" y="10579"/>
                  </a:lnTo>
                  <a:close/>
                </a:path>
                <a:path w="53975" h="12064">
                  <a:moveTo>
                    <a:pt x="48818" y="4089"/>
                  </a:moveTo>
                  <a:lnTo>
                    <a:pt x="48501" y="5803"/>
                  </a:lnTo>
                  <a:lnTo>
                    <a:pt x="48666" y="5232"/>
                  </a:lnTo>
                  <a:lnTo>
                    <a:pt x="48768" y="4673"/>
                  </a:lnTo>
                  <a:lnTo>
                    <a:pt x="48818" y="4089"/>
                  </a:lnTo>
                  <a:close/>
                </a:path>
                <a:path w="53975" h="12064">
                  <a:moveTo>
                    <a:pt x="48958" y="3759"/>
                  </a:moveTo>
                  <a:lnTo>
                    <a:pt x="48717" y="5803"/>
                  </a:lnTo>
                  <a:lnTo>
                    <a:pt x="48844" y="5130"/>
                  </a:lnTo>
                  <a:lnTo>
                    <a:pt x="48958" y="3759"/>
                  </a:lnTo>
                  <a:close/>
                </a:path>
                <a:path w="53975" h="12064">
                  <a:moveTo>
                    <a:pt x="49542" y="4165"/>
                  </a:moveTo>
                  <a:lnTo>
                    <a:pt x="49453" y="4521"/>
                  </a:lnTo>
                  <a:lnTo>
                    <a:pt x="49415" y="4876"/>
                  </a:lnTo>
                  <a:lnTo>
                    <a:pt x="49542" y="4165"/>
                  </a:lnTo>
                  <a:close/>
                </a:path>
                <a:path w="53975" h="12064">
                  <a:moveTo>
                    <a:pt x="49568" y="3416"/>
                  </a:moveTo>
                  <a:lnTo>
                    <a:pt x="49187" y="5575"/>
                  </a:lnTo>
                  <a:lnTo>
                    <a:pt x="49453" y="4521"/>
                  </a:lnTo>
                  <a:lnTo>
                    <a:pt x="49568" y="3416"/>
                  </a:lnTo>
                  <a:close/>
                </a:path>
                <a:path w="53975" h="12064">
                  <a:moveTo>
                    <a:pt x="50241" y="5168"/>
                  </a:moveTo>
                  <a:lnTo>
                    <a:pt x="50190" y="5524"/>
                  </a:lnTo>
                  <a:lnTo>
                    <a:pt x="50241" y="5181"/>
                  </a:lnTo>
                  <a:close/>
                </a:path>
                <a:path w="53975" h="12064">
                  <a:moveTo>
                    <a:pt x="52019" y="9601"/>
                  </a:moveTo>
                  <a:lnTo>
                    <a:pt x="51650" y="10147"/>
                  </a:lnTo>
                  <a:lnTo>
                    <a:pt x="52019" y="9613"/>
                  </a:lnTo>
                  <a:close/>
                </a:path>
                <a:path w="53975" h="12064">
                  <a:moveTo>
                    <a:pt x="52324" y="9550"/>
                  </a:moveTo>
                  <a:lnTo>
                    <a:pt x="52082" y="10274"/>
                  </a:lnTo>
                  <a:lnTo>
                    <a:pt x="52324" y="9563"/>
                  </a:lnTo>
                  <a:close/>
                </a:path>
                <a:path w="53975" h="12064">
                  <a:moveTo>
                    <a:pt x="52679" y="8928"/>
                  </a:moveTo>
                  <a:lnTo>
                    <a:pt x="52324" y="9550"/>
                  </a:lnTo>
                  <a:lnTo>
                    <a:pt x="52679" y="8940"/>
                  </a:lnTo>
                  <a:close/>
                </a:path>
                <a:path w="53975" h="12064">
                  <a:moveTo>
                    <a:pt x="52806" y="9423"/>
                  </a:moveTo>
                  <a:lnTo>
                    <a:pt x="52565" y="10020"/>
                  </a:lnTo>
                  <a:lnTo>
                    <a:pt x="52806" y="9436"/>
                  </a:lnTo>
                  <a:close/>
                </a:path>
                <a:path w="53975" h="12064">
                  <a:moveTo>
                    <a:pt x="52908" y="8204"/>
                  </a:moveTo>
                  <a:lnTo>
                    <a:pt x="52679" y="8928"/>
                  </a:lnTo>
                  <a:lnTo>
                    <a:pt x="52908" y="8216"/>
                  </a:lnTo>
                  <a:close/>
                </a:path>
                <a:path w="53975" h="12064">
                  <a:moveTo>
                    <a:pt x="53187" y="8559"/>
                  </a:moveTo>
                  <a:lnTo>
                    <a:pt x="52908" y="9855"/>
                  </a:lnTo>
                  <a:lnTo>
                    <a:pt x="53124" y="9004"/>
                  </a:lnTo>
                  <a:lnTo>
                    <a:pt x="53187" y="8559"/>
                  </a:lnTo>
                  <a:close/>
                </a:path>
                <a:path w="53975" h="12064">
                  <a:moveTo>
                    <a:pt x="53581" y="7874"/>
                  </a:moveTo>
                  <a:lnTo>
                    <a:pt x="53136" y="10109"/>
                  </a:lnTo>
                  <a:lnTo>
                    <a:pt x="53517" y="9283"/>
                  </a:lnTo>
                  <a:lnTo>
                    <a:pt x="53581" y="7874"/>
                  </a:lnTo>
                  <a:close/>
                </a:path>
                <a:path w="53975" h="12064">
                  <a:moveTo>
                    <a:pt x="53822" y="7988"/>
                  </a:moveTo>
                  <a:lnTo>
                    <a:pt x="53416" y="9867"/>
                  </a:lnTo>
                  <a:lnTo>
                    <a:pt x="53682" y="9245"/>
                  </a:lnTo>
                  <a:lnTo>
                    <a:pt x="53822" y="8001"/>
                  </a:lnTo>
                  <a:close/>
                </a:path>
              </a:pathLst>
            </a:custGeom>
            <a:solidFill>
              <a:srgbClr val="007434">
                <a:alpha val="58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943912" y="1847100"/>
              <a:ext cx="54610" cy="16510"/>
            </a:xfrm>
            <a:custGeom>
              <a:avLst/>
              <a:gdLst/>
              <a:ahLst/>
              <a:cxnLst/>
              <a:rect l="l" t="t" r="r" b="b"/>
              <a:pathLst>
                <a:path w="54610" h="16510">
                  <a:moveTo>
                    <a:pt x="838" y="2921"/>
                  </a:moveTo>
                  <a:lnTo>
                    <a:pt x="139" y="1638"/>
                  </a:lnTo>
                  <a:lnTo>
                    <a:pt x="88" y="1270"/>
                  </a:lnTo>
                  <a:lnTo>
                    <a:pt x="190" y="0"/>
                  </a:lnTo>
                  <a:lnTo>
                    <a:pt x="0" y="1092"/>
                  </a:lnTo>
                  <a:lnTo>
                    <a:pt x="215" y="2070"/>
                  </a:lnTo>
                  <a:lnTo>
                    <a:pt x="838" y="2921"/>
                  </a:lnTo>
                  <a:close/>
                </a:path>
                <a:path w="54610" h="16510">
                  <a:moveTo>
                    <a:pt x="1143" y="901"/>
                  </a:moveTo>
                  <a:lnTo>
                    <a:pt x="520" y="1473"/>
                  </a:lnTo>
                  <a:lnTo>
                    <a:pt x="558" y="1676"/>
                  </a:lnTo>
                  <a:lnTo>
                    <a:pt x="711" y="2374"/>
                  </a:lnTo>
                  <a:lnTo>
                    <a:pt x="1143" y="914"/>
                  </a:lnTo>
                  <a:close/>
                </a:path>
                <a:path w="54610" h="16510">
                  <a:moveTo>
                    <a:pt x="1524" y="2819"/>
                  </a:moveTo>
                  <a:lnTo>
                    <a:pt x="1117" y="1574"/>
                  </a:lnTo>
                  <a:lnTo>
                    <a:pt x="1257" y="2247"/>
                  </a:lnTo>
                  <a:lnTo>
                    <a:pt x="1524" y="2819"/>
                  </a:lnTo>
                  <a:close/>
                </a:path>
                <a:path w="54610" h="16510">
                  <a:moveTo>
                    <a:pt x="1765" y="1054"/>
                  </a:moveTo>
                  <a:lnTo>
                    <a:pt x="1511" y="1663"/>
                  </a:lnTo>
                  <a:lnTo>
                    <a:pt x="1536" y="2057"/>
                  </a:lnTo>
                  <a:lnTo>
                    <a:pt x="1689" y="2705"/>
                  </a:lnTo>
                  <a:lnTo>
                    <a:pt x="1714" y="2146"/>
                  </a:lnTo>
                  <a:lnTo>
                    <a:pt x="1765" y="1054"/>
                  </a:lnTo>
                  <a:close/>
                </a:path>
                <a:path w="54610" h="16510">
                  <a:moveTo>
                    <a:pt x="1790" y="1955"/>
                  </a:moveTo>
                  <a:lnTo>
                    <a:pt x="1714" y="2133"/>
                  </a:lnTo>
                  <a:lnTo>
                    <a:pt x="1790" y="1968"/>
                  </a:lnTo>
                  <a:close/>
                </a:path>
                <a:path w="54610" h="16510">
                  <a:moveTo>
                    <a:pt x="1968" y="1498"/>
                  </a:moveTo>
                  <a:lnTo>
                    <a:pt x="1790" y="1955"/>
                  </a:lnTo>
                  <a:lnTo>
                    <a:pt x="1879" y="1739"/>
                  </a:lnTo>
                  <a:lnTo>
                    <a:pt x="1968" y="1498"/>
                  </a:lnTo>
                  <a:close/>
                </a:path>
                <a:path w="54610" h="16510">
                  <a:moveTo>
                    <a:pt x="28867" y="7734"/>
                  </a:moveTo>
                  <a:close/>
                </a:path>
                <a:path w="54610" h="16510">
                  <a:moveTo>
                    <a:pt x="30226" y="8534"/>
                  </a:moveTo>
                  <a:lnTo>
                    <a:pt x="30022" y="8915"/>
                  </a:lnTo>
                  <a:lnTo>
                    <a:pt x="30226" y="8547"/>
                  </a:lnTo>
                  <a:close/>
                </a:path>
                <a:path w="54610" h="16510">
                  <a:moveTo>
                    <a:pt x="30391" y="7734"/>
                  </a:moveTo>
                  <a:lnTo>
                    <a:pt x="30251" y="7886"/>
                  </a:lnTo>
                  <a:lnTo>
                    <a:pt x="30391" y="7747"/>
                  </a:lnTo>
                  <a:close/>
                </a:path>
                <a:path w="54610" h="16510">
                  <a:moveTo>
                    <a:pt x="31089" y="1219"/>
                  </a:moveTo>
                  <a:lnTo>
                    <a:pt x="30937" y="2146"/>
                  </a:lnTo>
                  <a:lnTo>
                    <a:pt x="31026" y="1828"/>
                  </a:lnTo>
                  <a:lnTo>
                    <a:pt x="31089" y="1219"/>
                  </a:lnTo>
                  <a:close/>
                </a:path>
                <a:path w="54610" h="16510">
                  <a:moveTo>
                    <a:pt x="31648" y="1714"/>
                  </a:moveTo>
                  <a:lnTo>
                    <a:pt x="31623" y="1219"/>
                  </a:lnTo>
                  <a:lnTo>
                    <a:pt x="31496" y="2082"/>
                  </a:lnTo>
                  <a:lnTo>
                    <a:pt x="31648" y="1714"/>
                  </a:lnTo>
                  <a:close/>
                </a:path>
                <a:path w="54610" h="16510">
                  <a:moveTo>
                    <a:pt x="31851" y="8267"/>
                  </a:moveTo>
                  <a:lnTo>
                    <a:pt x="31432" y="8864"/>
                  </a:lnTo>
                  <a:lnTo>
                    <a:pt x="31851" y="8280"/>
                  </a:lnTo>
                  <a:close/>
                </a:path>
                <a:path w="54610" h="16510">
                  <a:moveTo>
                    <a:pt x="31927" y="8255"/>
                  </a:moveTo>
                  <a:lnTo>
                    <a:pt x="31851" y="8686"/>
                  </a:lnTo>
                  <a:lnTo>
                    <a:pt x="31927" y="8267"/>
                  </a:lnTo>
                  <a:close/>
                </a:path>
                <a:path w="54610" h="16510">
                  <a:moveTo>
                    <a:pt x="31927" y="2057"/>
                  </a:moveTo>
                  <a:lnTo>
                    <a:pt x="31864" y="1905"/>
                  </a:lnTo>
                  <a:lnTo>
                    <a:pt x="31927" y="2057"/>
                  </a:lnTo>
                  <a:close/>
                </a:path>
                <a:path w="54610" h="16510">
                  <a:moveTo>
                    <a:pt x="32575" y="1892"/>
                  </a:moveTo>
                  <a:close/>
                </a:path>
                <a:path w="54610" h="16510">
                  <a:moveTo>
                    <a:pt x="32626" y="1816"/>
                  </a:moveTo>
                  <a:close/>
                </a:path>
                <a:path w="54610" h="16510">
                  <a:moveTo>
                    <a:pt x="32664" y="1727"/>
                  </a:moveTo>
                  <a:close/>
                </a:path>
                <a:path w="54610" h="16510">
                  <a:moveTo>
                    <a:pt x="32778" y="1968"/>
                  </a:moveTo>
                  <a:lnTo>
                    <a:pt x="32600" y="2387"/>
                  </a:lnTo>
                  <a:lnTo>
                    <a:pt x="32778" y="1981"/>
                  </a:lnTo>
                  <a:close/>
                </a:path>
                <a:path w="54610" h="16510">
                  <a:moveTo>
                    <a:pt x="36233" y="7594"/>
                  </a:moveTo>
                  <a:lnTo>
                    <a:pt x="36080" y="8051"/>
                  </a:lnTo>
                  <a:lnTo>
                    <a:pt x="36233" y="7607"/>
                  </a:lnTo>
                  <a:close/>
                </a:path>
                <a:path w="54610" h="16510">
                  <a:moveTo>
                    <a:pt x="37579" y="7073"/>
                  </a:moveTo>
                  <a:lnTo>
                    <a:pt x="37325" y="7848"/>
                  </a:lnTo>
                  <a:lnTo>
                    <a:pt x="37579" y="7086"/>
                  </a:lnTo>
                  <a:close/>
                </a:path>
                <a:path w="54610" h="16510">
                  <a:moveTo>
                    <a:pt x="39649" y="7023"/>
                  </a:moveTo>
                  <a:lnTo>
                    <a:pt x="39573" y="7239"/>
                  </a:lnTo>
                  <a:lnTo>
                    <a:pt x="39649" y="7035"/>
                  </a:lnTo>
                  <a:close/>
                </a:path>
                <a:path w="54610" h="16510">
                  <a:moveTo>
                    <a:pt x="40906" y="6985"/>
                  </a:moveTo>
                  <a:close/>
                </a:path>
                <a:path w="54610" h="16510">
                  <a:moveTo>
                    <a:pt x="43510" y="10109"/>
                  </a:moveTo>
                  <a:lnTo>
                    <a:pt x="43357" y="11747"/>
                  </a:lnTo>
                  <a:lnTo>
                    <a:pt x="43472" y="11188"/>
                  </a:lnTo>
                  <a:lnTo>
                    <a:pt x="43510" y="10109"/>
                  </a:lnTo>
                  <a:close/>
                </a:path>
                <a:path w="54610" h="16510">
                  <a:moveTo>
                    <a:pt x="43967" y="12509"/>
                  </a:moveTo>
                  <a:lnTo>
                    <a:pt x="43916" y="12827"/>
                  </a:lnTo>
                  <a:lnTo>
                    <a:pt x="43967" y="12522"/>
                  </a:lnTo>
                  <a:close/>
                </a:path>
                <a:path w="54610" h="16510">
                  <a:moveTo>
                    <a:pt x="44297" y="10807"/>
                  </a:moveTo>
                  <a:lnTo>
                    <a:pt x="44183" y="11722"/>
                  </a:lnTo>
                  <a:lnTo>
                    <a:pt x="44297" y="10820"/>
                  </a:lnTo>
                  <a:close/>
                </a:path>
                <a:path w="54610" h="16510">
                  <a:moveTo>
                    <a:pt x="45529" y="12090"/>
                  </a:moveTo>
                  <a:lnTo>
                    <a:pt x="45377" y="12420"/>
                  </a:lnTo>
                  <a:lnTo>
                    <a:pt x="45135" y="12674"/>
                  </a:lnTo>
                  <a:lnTo>
                    <a:pt x="45402" y="12407"/>
                  </a:lnTo>
                  <a:lnTo>
                    <a:pt x="45529" y="12090"/>
                  </a:lnTo>
                  <a:close/>
                </a:path>
                <a:path w="54610" h="16510">
                  <a:moveTo>
                    <a:pt x="45745" y="12179"/>
                  </a:moveTo>
                  <a:lnTo>
                    <a:pt x="45656" y="12763"/>
                  </a:lnTo>
                  <a:lnTo>
                    <a:pt x="45745" y="12192"/>
                  </a:lnTo>
                  <a:close/>
                </a:path>
                <a:path w="54610" h="16510">
                  <a:moveTo>
                    <a:pt x="46469" y="10985"/>
                  </a:moveTo>
                  <a:lnTo>
                    <a:pt x="46164" y="12001"/>
                  </a:lnTo>
                  <a:lnTo>
                    <a:pt x="46304" y="11709"/>
                  </a:lnTo>
                  <a:lnTo>
                    <a:pt x="46418" y="11379"/>
                  </a:lnTo>
                  <a:lnTo>
                    <a:pt x="46469" y="10985"/>
                  </a:lnTo>
                  <a:close/>
                </a:path>
                <a:path w="54610" h="16510">
                  <a:moveTo>
                    <a:pt x="46736" y="12776"/>
                  </a:moveTo>
                  <a:lnTo>
                    <a:pt x="46583" y="12992"/>
                  </a:lnTo>
                  <a:lnTo>
                    <a:pt x="46736" y="12776"/>
                  </a:lnTo>
                  <a:close/>
                </a:path>
                <a:path w="54610" h="16510">
                  <a:moveTo>
                    <a:pt x="46786" y="12446"/>
                  </a:moveTo>
                  <a:lnTo>
                    <a:pt x="46329" y="13119"/>
                  </a:lnTo>
                  <a:lnTo>
                    <a:pt x="46634" y="12865"/>
                  </a:lnTo>
                  <a:lnTo>
                    <a:pt x="46786" y="12446"/>
                  </a:lnTo>
                  <a:close/>
                </a:path>
                <a:path w="54610" h="16510">
                  <a:moveTo>
                    <a:pt x="46913" y="11201"/>
                  </a:moveTo>
                  <a:lnTo>
                    <a:pt x="46736" y="11658"/>
                  </a:lnTo>
                  <a:lnTo>
                    <a:pt x="46545" y="12103"/>
                  </a:lnTo>
                  <a:lnTo>
                    <a:pt x="46367" y="12560"/>
                  </a:lnTo>
                  <a:lnTo>
                    <a:pt x="46786" y="11988"/>
                  </a:lnTo>
                  <a:lnTo>
                    <a:pt x="46913" y="11214"/>
                  </a:lnTo>
                  <a:close/>
                </a:path>
                <a:path w="54610" h="16510">
                  <a:moveTo>
                    <a:pt x="49580" y="15697"/>
                  </a:moveTo>
                  <a:lnTo>
                    <a:pt x="49517" y="16268"/>
                  </a:lnTo>
                  <a:lnTo>
                    <a:pt x="49580" y="15697"/>
                  </a:lnTo>
                  <a:close/>
                </a:path>
                <a:path w="54610" h="16510">
                  <a:moveTo>
                    <a:pt x="50876" y="3124"/>
                  </a:moveTo>
                  <a:lnTo>
                    <a:pt x="50761" y="3822"/>
                  </a:lnTo>
                  <a:lnTo>
                    <a:pt x="50698" y="4622"/>
                  </a:lnTo>
                  <a:lnTo>
                    <a:pt x="50825" y="3632"/>
                  </a:lnTo>
                  <a:lnTo>
                    <a:pt x="50876" y="3124"/>
                  </a:lnTo>
                  <a:close/>
                </a:path>
                <a:path w="54610" h="16510">
                  <a:moveTo>
                    <a:pt x="51346" y="3721"/>
                  </a:moveTo>
                  <a:lnTo>
                    <a:pt x="51155" y="4254"/>
                  </a:lnTo>
                  <a:lnTo>
                    <a:pt x="51346" y="3733"/>
                  </a:lnTo>
                  <a:close/>
                </a:path>
                <a:path w="54610" h="16510">
                  <a:moveTo>
                    <a:pt x="51435" y="10731"/>
                  </a:moveTo>
                  <a:lnTo>
                    <a:pt x="51308" y="11328"/>
                  </a:lnTo>
                  <a:lnTo>
                    <a:pt x="51435" y="10744"/>
                  </a:lnTo>
                  <a:close/>
                </a:path>
                <a:path w="54610" h="16510">
                  <a:moveTo>
                    <a:pt x="52374" y="2476"/>
                  </a:moveTo>
                  <a:lnTo>
                    <a:pt x="52120" y="4724"/>
                  </a:lnTo>
                  <a:lnTo>
                    <a:pt x="52285" y="3962"/>
                  </a:lnTo>
                  <a:lnTo>
                    <a:pt x="52362" y="3263"/>
                  </a:lnTo>
                  <a:lnTo>
                    <a:pt x="52374" y="2476"/>
                  </a:lnTo>
                  <a:close/>
                </a:path>
                <a:path w="54610" h="16510">
                  <a:moveTo>
                    <a:pt x="52476" y="3416"/>
                  </a:moveTo>
                  <a:lnTo>
                    <a:pt x="52336" y="3937"/>
                  </a:lnTo>
                  <a:lnTo>
                    <a:pt x="52235" y="4622"/>
                  </a:lnTo>
                  <a:lnTo>
                    <a:pt x="52387" y="3822"/>
                  </a:lnTo>
                  <a:lnTo>
                    <a:pt x="52476" y="3429"/>
                  </a:lnTo>
                  <a:close/>
                </a:path>
                <a:path w="54610" h="16510">
                  <a:moveTo>
                    <a:pt x="52895" y="3924"/>
                  </a:moveTo>
                  <a:lnTo>
                    <a:pt x="52755" y="4762"/>
                  </a:lnTo>
                  <a:lnTo>
                    <a:pt x="52895" y="3937"/>
                  </a:lnTo>
                  <a:close/>
                </a:path>
                <a:path w="54610" h="16510">
                  <a:moveTo>
                    <a:pt x="53009" y="10287"/>
                  </a:moveTo>
                  <a:lnTo>
                    <a:pt x="52793" y="11150"/>
                  </a:lnTo>
                  <a:lnTo>
                    <a:pt x="52908" y="10896"/>
                  </a:lnTo>
                  <a:lnTo>
                    <a:pt x="53009" y="10287"/>
                  </a:lnTo>
                  <a:close/>
                </a:path>
                <a:path w="54610" h="16510">
                  <a:moveTo>
                    <a:pt x="53187" y="3530"/>
                  </a:moveTo>
                  <a:lnTo>
                    <a:pt x="52908" y="4673"/>
                  </a:lnTo>
                  <a:lnTo>
                    <a:pt x="53098" y="4165"/>
                  </a:lnTo>
                  <a:lnTo>
                    <a:pt x="53187" y="3530"/>
                  </a:lnTo>
                  <a:close/>
                </a:path>
                <a:path w="54610" h="16510">
                  <a:moveTo>
                    <a:pt x="53428" y="4356"/>
                  </a:moveTo>
                  <a:lnTo>
                    <a:pt x="53174" y="4775"/>
                  </a:lnTo>
                  <a:lnTo>
                    <a:pt x="53428" y="4368"/>
                  </a:lnTo>
                  <a:close/>
                </a:path>
                <a:path w="54610" h="16510">
                  <a:moveTo>
                    <a:pt x="54330" y="4051"/>
                  </a:moveTo>
                  <a:lnTo>
                    <a:pt x="54140" y="3302"/>
                  </a:lnTo>
                  <a:lnTo>
                    <a:pt x="54190" y="4927"/>
                  </a:lnTo>
                  <a:lnTo>
                    <a:pt x="54330" y="4051"/>
                  </a:lnTo>
                  <a:close/>
                </a:path>
              </a:pathLst>
            </a:custGeom>
            <a:solidFill>
              <a:srgbClr val="007434">
                <a:alpha val="58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912715" y="183711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812" y="520"/>
                  </a:lnTo>
                  <a:lnTo>
                    <a:pt x="93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912715" y="183711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812" y="520"/>
                  </a:lnTo>
                  <a:lnTo>
                    <a:pt x="939" y="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904823" y="190572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05" y="0"/>
                  </a:moveTo>
                  <a:lnTo>
                    <a:pt x="3873" y="698"/>
                  </a:lnTo>
                  <a:lnTo>
                    <a:pt x="2552" y="723"/>
                  </a:lnTo>
                  <a:lnTo>
                    <a:pt x="1384" y="4406"/>
                  </a:lnTo>
                  <a:lnTo>
                    <a:pt x="0" y="5575"/>
                  </a:lnTo>
                  <a:lnTo>
                    <a:pt x="1612" y="4432"/>
                  </a:lnTo>
                  <a:lnTo>
                    <a:pt x="4279" y="3454"/>
                  </a:lnTo>
                  <a:lnTo>
                    <a:pt x="4952" y="3390"/>
                  </a:lnTo>
                  <a:lnTo>
                    <a:pt x="4978" y="2374"/>
                  </a:lnTo>
                  <a:lnTo>
                    <a:pt x="5168" y="1155"/>
                  </a:lnTo>
                  <a:lnTo>
                    <a:pt x="5885" y="698"/>
                  </a:lnTo>
                  <a:lnTo>
                    <a:pt x="5702" y="469"/>
                  </a:lnTo>
                  <a:lnTo>
                    <a:pt x="5435" y="203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904823" y="190572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05" y="0"/>
                  </a:moveTo>
                  <a:lnTo>
                    <a:pt x="3873" y="698"/>
                  </a:lnTo>
                  <a:lnTo>
                    <a:pt x="2552" y="723"/>
                  </a:lnTo>
                  <a:lnTo>
                    <a:pt x="1384" y="4406"/>
                  </a:lnTo>
                  <a:lnTo>
                    <a:pt x="0" y="5575"/>
                  </a:lnTo>
                  <a:lnTo>
                    <a:pt x="1612" y="4432"/>
                  </a:lnTo>
                  <a:lnTo>
                    <a:pt x="4279" y="3454"/>
                  </a:lnTo>
                  <a:lnTo>
                    <a:pt x="4952" y="3390"/>
                  </a:lnTo>
                  <a:lnTo>
                    <a:pt x="4978" y="2374"/>
                  </a:lnTo>
                  <a:lnTo>
                    <a:pt x="5168" y="1155"/>
                  </a:lnTo>
                  <a:lnTo>
                    <a:pt x="5803" y="749"/>
                  </a:lnTo>
                  <a:lnTo>
                    <a:pt x="5702" y="469"/>
                  </a:lnTo>
                  <a:lnTo>
                    <a:pt x="5435" y="203"/>
                  </a:lnTo>
                  <a:lnTo>
                    <a:pt x="510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905511" y="190611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4546"/>
                  </a:moveTo>
                  <a:lnTo>
                    <a:pt x="47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907405" y="19064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362" y="26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909845" y="189652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9004" y="0"/>
                  </a:moveTo>
                  <a:lnTo>
                    <a:pt x="76" y="8356"/>
                  </a:lnTo>
                  <a:lnTo>
                    <a:pt x="0" y="9067"/>
                  </a:lnTo>
                  <a:lnTo>
                    <a:pt x="1003" y="9931"/>
                  </a:lnTo>
                  <a:lnTo>
                    <a:pt x="1562" y="9931"/>
                  </a:lnTo>
                  <a:lnTo>
                    <a:pt x="10414" y="1651"/>
                  </a:lnTo>
                  <a:lnTo>
                    <a:pt x="9004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909845" y="189652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0" y="9067"/>
                  </a:moveTo>
                  <a:lnTo>
                    <a:pt x="76" y="8356"/>
                  </a:lnTo>
                  <a:lnTo>
                    <a:pt x="9004" y="0"/>
                  </a:lnTo>
                  <a:lnTo>
                    <a:pt x="10414" y="1651"/>
                  </a:lnTo>
                  <a:lnTo>
                    <a:pt x="1562" y="9931"/>
                  </a:lnTo>
                  <a:lnTo>
                    <a:pt x="1003" y="9931"/>
                  </a:lnTo>
                  <a:lnTo>
                    <a:pt x="0" y="90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910690" y="189771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0" y="8013"/>
                  </a:moveTo>
                  <a:lnTo>
                    <a:pt x="86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919919" y="192117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18" y="0"/>
                  </a:moveTo>
                  <a:lnTo>
                    <a:pt x="3860" y="762"/>
                  </a:lnTo>
                  <a:lnTo>
                    <a:pt x="2539" y="825"/>
                  </a:lnTo>
                  <a:lnTo>
                    <a:pt x="1371" y="4470"/>
                  </a:lnTo>
                  <a:lnTo>
                    <a:pt x="0" y="5588"/>
                  </a:lnTo>
                  <a:lnTo>
                    <a:pt x="1625" y="4508"/>
                  </a:lnTo>
                  <a:lnTo>
                    <a:pt x="4254" y="3505"/>
                  </a:lnTo>
                  <a:lnTo>
                    <a:pt x="4952" y="3441"/>
                  </a:lnTo>
                  <a:lnTo>
                    <a:pt x="4978" y="2387"/>
                  </a:lnTo>
                  <a:lnTo>
                    <a:pt x="5168" y="1231"/>
                  </a:lnTo>
                  <a:lnTo>
                    <a:pt x="5930" y="825"/>
                  </a:lnTo>
                  <a:lnTo>
                    <a:pt x="5702" y="533"/>
                  </a:lnTo>
                  <a:lnTo>
                    <a:pt x="5410" y="241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919919" y="192117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118" y="0"/>
                  </a:moveTo>
                  <a:lnTo>
                    <a:pt x="3860" y="762"/>
                  </a:lnTo>
                  <a:lnTo>
                    <a:pt x="2539" y="825"/>
                  </a:lnTo>
                  <a:lnTo>
                    <a:pt x="1371" y="4470"/>
                  </a:lnTo>
                  <a:lnTo>
                    <a:pt x="0" y="5588"/>
                  </a:lnTo>
                  <a:lnTo>
                    <a:pt x="1625" y="4508"/>
                  </a:lnTo>
                  <a:lnTo>
                    <a:pt x="4254" y="3505"/>
                  </a:lnTo>
                  <a:lnTo>
                    <a:pt x="4952" y="3441"/>
                  </a:lnTo>
                  <a:lnTo>
                    <a:pt x="4978" y="2387"/>
                  </a:lnTo>
                  <a:lnTo>
                    <a:pt x="5168" y="1231"/>
                  </a:lnTo>
                  <a:lnTo>
                    <a:pt x="5816" y="876"/>
                  </a:lnTo>
                  <a:lnTo>
                    <a:pt x="5702" y="533"/>
                  </a:lnTo>
                  <a:lnTo>
                    <a:pt x="5410" y="241"/>
                  </a:lnTo>
                  <a:lnTo>
                    <a:pt x="511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920614" y="19216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4546"/>
                  </a:moveTo>
                  <a:lnTo>
                    <a:pt x="47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922484" y="192192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387" y="26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924968" y="1904774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16509" y="0"/>
                  </a:moveTo>
                  <a:lnTo>
                    <a:pt x="50" y="15582"/>
                  </a:lnTo>
                  <a:lnTo>
                    <a:pt x="0" y="16306"/>
                  </a:lnTo>
                  <a:lnTo>
                    <a:pt x="990" y="17221"/>
                  </a:lnTo>
                  <a:lnTo>
                    <a:pt x="1536" y="17221"/>
                  </a:lnTo>
                  <a:lnTo>
                    <a:pt x="17881" y="16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924968" y="1904774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17881" y="1650"/>
                  </a:moveTo>
                  <a:lnTo>
                    <a:pt x="1536" y="17221"/>
                  </a:lnTo>
                  <a:lnTo>
                    <a:pt x="990" y="17221"/>
                  </a:lnTo>
                  <a:lnTo>
                    <a:pt x="0" y="16306"/>
                  </a:lnTo>
                  <a:lnTo>
                    <a:pt x="50" y="15582"/>
                  </a:lnTo>
                  <a:lnTo>
                    <a:pt x="16509" y="0"/>
                  </a:lnTo>
                  <a:lnTo>
                    <a:pt x="17881" y="16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925824" y="190682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5">
                  <a:moveTo>
                    <a:pt x="0" y="14414"/>
                  </a:moveTo>
                  <a:lnTo>
                    <a:pt x="153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036883" y="190572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813" y="0"/>
                  </a:moveTo>
                  <a:lnTo>
                    <a:pt x="483" y="203"/>
                  </a:lnTo>
                  <a:lnTo>
                    <a:pt x="0" y="698"/>
                  </a:lnTo>
                  <a:lnTo>
                    <a:pt x="749" y="1155"/>
                  </a:lnTo>
                  <a:lnTo>
                    <a:pt x="927" y="2374"/>
                  </a:lnTo>
                  <a:lnTo>
                    <a:pt x="965" y="3390"/>
                  </a:lnTo>
                  <a:lnTo>
                    <a:pt x="1626" y="3454"/>
                  </a:lnTo>
                  <a:lnTo>
                    <a:pt x="4293" y="4432"/>
                  </a:lnTo>
                  <a:lnTo>
                    <a:pt x="5931" y="5575"/>
                  </a:lnTo>
                  <a:lnTo>
                    <a:pt x="4509" y="4406"/>
                  </a:lnTo>
                  <a:lnTo>
                    <a:pt x="3328" y="723"/>
                  </a:lnTo>
                  <a:lnTo>
                    <a:pt x="2019" y="698"/>
                  </a:lnTo>
                  <a:lnTo>
                    <a:pt x="813" y="38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036859" y="190572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800" y="0"/>
                  </a:moveTo>
                  <a:lnTo>
                    <a:pt x="2044" y="698"/>
                  </a:lnTo>
                  <a:lnTo>
                    <a:pt x="3352" y="723"/>
                  </a:lnTo>
                  <a:lnTo>
                    <a:pt x="4533" y="4406"/>
                  </a:lnTo>
                  <a:lnTo>
                    <a:pt x="5956" y="5575"/>
                  </a:lnTo>
                  <a:lnTo>
                    <a:pt x="4317" y="4432"/>
                  </a:lnTo>
                  <a:lnTo>
                    <a:pt x="1650" y="3454"/>
                  </a:lnTo>
                  <a:lnTo>
                    <a:pt x="990" y="3390"/>
                  </a:lnTo>
                  <a:lnTo>
                    <a:pt x="952" y="2374"/>
                  </a:lnTo>
                  <a:lnTo>
                    <a:pt x="774" y="1155"/>
                  </a:lnTo>
                  <a:lnTo>
                    <a:pt x="101" y="749"/>
                  </a:lnTo>
                  <a:lnTo>
                    <a:pt x="241" y="469"/>
                  </a:lnTo>
                  <a:lnTo>
                    <a:pt x="507" y="203"/>
                  </a:lnTo>
                  <a:lnTo>
                    <a:pt x="80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037311" y="190611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813" y="45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037849" y="19064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2641"/>
                  </a:moveTo>
                  <a:lnTo>
                    <a:pt x="23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027347" y="189652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1397" y="0"/>
                  </a:moveTo>
                  <a:lnTo>
                    <a:pt x="0" y="1651"/>
                  </a:lnTo>
                  <a:lnTo>
                    <a:pt x="8864" y="9931"/>
                  </a:lnTo>
                  <a:lnTo>
                    <a:pt x="9436" y="9931"/>
                  </a:lnTo>
                  <a:lnTo>
                    <a:pt x="10388" y="9067"/>
                  </a:lnTo>
                  <a:lnTo>
                    <a:pt x="10350" y="835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027347" y="189652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10388" y="9067"/>
                  </a:moveTo>
                  <a:lnTo>
                    <a:pt x="10350" y="8356"/>
                  </a:lnTo>
                  <a:lnTo>
                    <a:pt x="1397" y="0"/>
                  </a:lnTo>
                  <a:lnTo>
                    <a:pt x="0" y="1651"/>
                  </a:lnTo>
                  <a:lnTo>
                    <a:pt x="8864" y="9931"/>
                  </a:lnTo>
                  <a:lnTo>
                    <a:pt x="9436" y="9931"/>
                  </a:lnTo>
                  <a:lnTo>
                    <a:pt x="10388" y="90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028261" y="1897715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8648" y="80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021748" y="192117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825" y="0"/>
                  </a:moveTo>
                  <a:lnTo>
                    <a:pt x="495" y="241"/>
                  </a:lnTo>
                  <a:lnTo>
                    <a:pt x="228" y="533"/>
                  </a:lnTo>
                  <a:lnTo>
                    <a:pt x="0" y="825"/>
                  </a:lnTo>
                  <a:lnTo>
                    <a:pt x="736" y="1231"/>
                  </a:lnTo>
                  <a:lnTo>
                    <a:pt x="952" y="2387"/>
                  </a:lnTo>
                  <a:lnTo>
                    <a:pt x="965" y="3441"/>
                  </a:lnTo>
                  <a:lnTo>
                    <a:pt x="1676" y="3505"/>
                  </a:lnTo>
                  <a:lnTo>
                    <a:pt x="4330" y="4508"/>
                  </a:lnTo>
                  <a:lnTo>
                    <a:pt x="5943" y="5588"/>
                  </a:lnTo>
                  <a:lnTo>
                    <a:pt x="4546" y="4470"/>
                  </a:lnTo>
                  <a:lnTo>
                    <a:pt x="3327" y="825"/>
                  </a:lnTo>
                  <a:lnTo>
                    <a:pt x="2057" y="762"/>
                  </a:lnTo>
                  <a:lnTo>
                    <a:pt x="863" y="101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021748" y="192117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825" y="0"/>
                  </a:moveTo>
                  <a:lnTo>
                    <a:pt x="2057" y="762"/>
                  </a:lnTo>
                  <a:lnTo>
                    <a:pt x="3327" y="825"/>
                  </a:lnTo>
                  <a:lnTo>
                    <a:pt x="4546" y="4470"/>
                  </a:lnTo>
                  <a:lnTo>
                    <a:pt x="5943" y="5588"/>
                  </a:lnTo>
                  <a:lnTo>
                    <a:pt x="4330" y="4508"/>
                  </a:lnTo>
                  <a:lnTo>
                    <a:pt x="1676" y="3505"/>
                  </a:lnTo>
                  <a:lnTo>
                    <a:pt x="965" y="3441"/>
                  </a:lnTo>
                  <a:lnTo>
                    <a:pt x="952" y="2387"/>
                  </a:lnTo>
                  <a:lnTo>
                    <a:pt x="736" y="1231"/>
                  </a:lnTo>
                  <a:lnTo>
                    <a:pt x="88" y="876"/>
                  </a:lnTo>
                  <a:lnTo>
                    <a:pt x="228" y="533"/>
                  </a:lnTo>
                  <a:lnTo>
                    <a:pt x="495" y="241"/>
                  </a:lnTo>
                  <a:lnTo>
                    <a:pt x="82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022177" y="19216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825" y="45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022716" y="192192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2641"/>
                  </a:moveTo>
                  <a:lnTo>
                    <a:pt x="236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004773" y="1904774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1358" y="0"/>
                  </a:moveTo>
                  <a:lnTo>
                    <a:pt x="0" y="1650"/>
                  </a:lnTo>
                  <a:lnTo>
                    <a:pt x="16306" y="17221"/>
                  </a:lnTo>
                  <a:lnTo>
                    <a:pt x="16878" y="17221"/>
                  </a:lnTo>
                  <a:lnTo>
                    <a:pt x="17881" y="16306"/>
                  </a:lnTo>
                  <a:lnTo>
                    <a:pt x="17843" y="15582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004773" y="1904774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80">
                  <a:moveTo>
                    <a:pt x="0" y="1650"/>
                  </a:moveTo>
                  <a:lnTo>
                    <a:pt x="16306" y="17221"/>
                  </a:lnTo>
                  <a:lnTo>
                    <a:pt x="16878" y="17221"/>
                  </a:lnTo>
                  <a:lnTo>
                    <a:pt x="17881" y="16306"/>
                  </a:lnTo>
                  <a:lnTo>
                    <a:pt x="17843" y="15582"/>
                  </a:lnTo>
                  <a:lnTo>
                    <a:pt x="1358" y="0"/>
                  </a:lnTo>
                  <a:lnTo>
                    <a:pt x="0" y="16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2006456" y="190682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5">
                  <a:moveTo>
                    <a:pt x="15379" y="14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920673" y="179267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876" y="0"/>
                  </a:moveTo>
                  <a:lnTo>
                    <a:pt x="0" y="482"/>
                  </a:lnTo>
                  <a:lnTo>
                    <a:pt x="3644" y="3975"/>
                  </a:lnTo>
                  <a:lnTo>
                    <a:pt x="4584" y="3543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920673" y="179267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876" y="0"/>
                  </a:moveTo>
                  <a:lnTo>
                    <a:pt x="4584" y="3543"/>
                  </a:lnTo>
                  <a:lnTo>
                    <a:pt x="3644" y="3975"/>
                  </a:lnTo>
                  <a:lnTo>
                    <a:pt x="0" y="482"/>
                  </a:lnTo>
                  <a:lnTo>
                    <a:pt x="8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022520" y="179253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708" y="0"/>
                  </a:moveTo>
                  <a:lnTo>
                    <a:pt x="0" y="3530"/>
                  </a:lnTo>
                  <a:lnTo>
                    <a:pt x="965" y="3937"/>
                  </a:lnTo>
                  <a:lnTo>
                    <a:pt x="4597" y="469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022520" y="179253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708" y="0"/>
                  </a:moveTo>
                  <a:lnTo>
                    <a:pt x="0" y="3530"/>
                  </a:lnTo>
                  <a:lnTo>
                    <a:pt x="965" y="3937"/>
                  </a:lnTo>
                  <a:lnTo>
                    <a:pt x="4597" y="469"/>
                  </a:lnTo>
                  <a:lnTo>
                    <a:pt x="370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935086" y="1805940"/>
              <a:ext cx="8890" cy="35560"/>
            </a:xfrm>
            <a:custGeom>
              <a:avLst/>
              <a:gdLst/>
              <a:ahLst/>
              <a:cxnLst/>
              <a:rect l="l" t="t" r="r" b="b"/>
              <a:pathLst>
                <a:path w="8889" h="35560">
                  <a:moveTo>
                    <a:pt x="139" y="0"/>
                  </a:moveTo>
                  <a:lnTo>
                    <a:pt x="121" y="7327"/>
                  </a:lnTo>
                  <a:lnTo>
                    <a:pt x="0" y="30416"/>
                  </a:lnTo>
                  <a:lnTo>
                    <a:pt x="4851" y="35242"/>
                  </a:lnTo>
                  <a:lnTo>
                    <a:pt x="7112" y="29705"/>
                  </a:lnTo>
                  <a:lnTo>
                    <a:pt x="7518" y="26390"/>
                  </a:lnTo>
                  <a:lnTo>
                    <a:pt x="7293" y="18994"/>
                  </a:lnTo>
                  <a:lnTo>
                    <a:pt x="7353" y="7327"/>
                  </a:lnTo>
                  <a:lnTo>
                    <a:pt x="7520" y="7327"/>
                  </a:lnTo>
                  <a:lnTo>
                    <a:pt x="5346" y="5105"/>
                  </a:lnTo>
                  <a:lnTo>
                    <a:pt x="139" y="0"/>
                  </a:lnTo>
                  <a:close/>
                </a:path>
                <a:path w="8889" h="35560">
                  <a:moveTo>
                    <a:pt x="7520" y="7327"/>
                  </a:moveTo>
                  <a:lnTo>
                    <a:pt x="7353" y="7327"/>
                  </a:lnTo>
                  <a:lnTo>
                    <a:pt x="8763" y="8597"/>
                  </a:lnTo>
                  <a:lnTo>
                    <a:pt x="7520" y="7327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935086" y="1805940"/>
              <a:ext cx="8890" cy="35560"/>
            </a:xfrm>
            <a:custGeom>
              <a:avLst/>
              <a:gdLst/>
              <a:ahLst/>
              <a:cxnLst/>
              <a:rect l="l" t="t" r="r" b="b"/>
              <a:pathLst>
                <a:path w="8889" h="35560">
                  <a:moveTo>
                    <a:pt x="0" y="30416"/>
                  </a:moveTo>
                  <a:lnTo>
                    <a:pt x="4851" y="35242"/>
                  </a:lnTo>
                  <a:lnTo>
                    <a:pt x="7112" y="29705"/>
                  </a:lnTo>
                  <a:lnTo>
                    <a:pt x="7518" y="26390"/>
                  </a:lnTo>
                  <a:lnTo>
                    <a:pt x="7226" y="16789"/>
                  </a:lnTo>
                  <a:lnTo>
                    <a:pt x="7353" y="7327"/>
                  </a:lnTo>
                  <a:lnTo>
                    <a:pt x="8763" y="8597"/>
                  </a:lnTo>
                  <a:lnTo>
                    <a:pt x="7226" y="7010"/>
                  </a:lnTo>
                  <a:lnTo>
                    <a:pt x="5346" y="5105"/>
                  </a:lnTo>
                  <a:lnTo>
                    <a:pt x="3352" y="3162"/>
                  </a:lnTo>
                  <a:lnTo>
                    <a:pt x="139" y="0"/>
                  </a:lnTo>
                  <a:lnTo>
                    <a:pt x="116" y="11869"/>
                  </a:lnTo>
                  <a:lnTo>
                    <a:pt x="93" y="18994"/>
                  </a:lnTo>
                  <a:lnTo>
                    <a:pt x="59" y="24226"/>
                  </a:lnTo>
                  <a:lnTo>
                    <a:pt x="0" y="304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942306" y="1813269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5">
                  <a:moveTo>
                    <a:pt x="139" y="0"/>
                  </a:moveTo>
                  <a:lnTo>
                    <a:pt x="0" y="9461"/>
                  </a:lnTo>
                  <a:lnTo>
                    <a:pt x="304" y="19062"/>
                  </a:lnTo>
                  <a:lnTo>
                    <a:pt x="939" y="14173"/>
                  </a:lnTo>
                  <a:lnTo>
                    <a:pt x="2565" y="8686"/>
                  </a:lnTo>
                  <a:lnTo>
                    <a:pt x="5118" y="4800"/>
                  </a:lnTo>
                  <a:lnTo>
                    <a:pt x="1536" y="125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942306" y="1813269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5">
                  <a:moveTo>
                    <a:pt x="304" y="19062"/>
                  </a:moveTo>
                  <a:lnTo>
                    <a:pt x="939" y="14173"/>
                  </a:lnTo>
                  <a:lnTo>
                    <a:pt x="2565" y="8686"/>
                  </a:lnTo>
                  <a:lnTo>
                    <a:pt x="4165" y="6261"/>
                  </a:lnTo>
                  <a:lnTo>
                    <a:pt x="5118" y="4800"/>
                  </a:lnTo>
                  <a:lnTo>
                    <a:pt x="4876" y="4559"/>
                  </a:lnTo>
                  <a:lnTo>
                    <a:pt x="4381" y="4076"/>
                  </a:lnTo>
                  <a:lnTo>
                    <a:pt x="1536" y="1257"/>
                  </a:lnTo>
                  <a:lnTo>
                    <a:pt x="139" y="0"/>
                  </a:lnTo>
                  <a:lnTo>
                    <a:pt x="0" y="9461"/>
                  </a:lnTo>
                  <a:lnTo>
                    <a:pt x="304" y="190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921629" y="1792953"/>
              <a:ext cx="17145" cy="43815"/>
            </a:xfrm>
            <a:custGeom>
              <a:avLst/>
              <a:gdLst/>
              <a:ahLst/>
              <a:cxnLst/>
              <a:rect l="l" t="t" r="r" b="b"/>
              <a:pathLst>
                <a:path w="17144" h="43814">
                  <a:moveTo>
                    <a:pt x="716" y="0"/>
                  </a:moveTo>
                  <a:lnTo>
                    <a:pt x="340" y="2151"/>
                  </a:lnTo>
                  <a:lnTo>
                    <a:pt x="104" y="8736"/>
                  </a:lnTo>
                  <a:lnTo>
                    <a:pt x="0" y="18489"/>
                  </a:lnTo>
                  <a:lnTo>
                    <a:pt x="17" y="30149"/>
                  </a:lnTo>
                  <a:lnTo>
                    <a:pt x="13454" y="43408"/>
                  </a:lnTo>
                  <a:lnTo>
                    <a:pt x="13593" y="12992"/>
                  </a:lnTo>
                  <a:lnTo>
                    <a:pt x="16807" y="16141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921629" y="1792953"/>
              <a:ext cx="17145" cy="43815"/>
            </a:xfrm>
            <a:custGeom>
              <a:avLst/>
              <a:gdLst/>
              <a:ahLst/>
              <a:cxnLst/>
              <a:rect l="l" t="t" r="r" b="b"/>
              <a:pathLst>
                <a:path w="17144" h="43814">
                  <a:moveTo>
                    <a:pt x="13593" y="12992"/>
                  </a:moveTo>
                  <a:lnTo>
                    <a:pt x="16807" y="16141"/>
                  </a:lnTo>
                  <a:lnTo>
                    <a:pt x="10990" y="10312"/>
                  </a:lnTo>
                  <a:lnTo>
                    <a:pt x="4195" y="3467"/>
                  </a:lnTo>
                  <a:lnTo>
                    <a:pt x="716" y="0"/>
                  </a:lnTo>
                  <a:lnTo>
                    <a:pt x="340" y="2151"/>
                  </a:lnTo>
                  <a:lnTo>
                    <a:pt x="104" y="8736"/>
                  </a:lnTo>
                  <a:lnTo>
                    <a:pt x="0" y="18489"/>
                  </a:lnTo>
                  <a:lnTo>
                    <a:pt x="17" y="30149"/>
                  </a:lnTo>
                  <a:lnTo>
                    <a:pt x="13454" y="43408"/>
                  </a:lnTo>
                  <a:lnTo>
                    <a:pt x="13518" y="34369"/>
                  </a:lnTo>
                  <a:lnTo>
                    <a:pt x="13562" y="24390"/>
                  </a:lnTo>
                  <a:lnTo>
                    <a:pt x="13586" y="16315"/>
                  </a:lnTo>
                  <a:lnTo>
                    <a:pt x="13593" y="129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920224" y="179065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0" y="0"/>
                  </a:moveTo>
                  <a:lnTo>
                    <a:pt x="25755" y="25958"/>
                  </a:lnTo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920224" y="1790656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55" y="2595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003706" y="1805946"/>
              <a:ext cx="9525" cy="36195"/>
            </a:xfrm>
            <a:custGeom>
              <a:avLst/>
              <a:gdLst/>
              <a:ahLst/>
              <a:cxnLst/>
              <a:rect l="l" t="t" r="r" b="b"/>
              <a:pathLst>
                <a:path w="9525" h="36194">
                  <a:moveTo>
                    <a:pt x="8787" y="7315"/>
                  </a:moveTo>
                  <a:lnTo>
                    <a:pt x="1435" y="7315"/>
                  </a:lnTo>
                  <a:lnTo>
                    <a:pt x="1520" y="19280"/>
                  </a:lnTo>
                  <a:lnTo>
                    <a:pt x="1295" y="26377"/>
                  </a:lnTo>
                  <a:lnTo>
                    <a:pt x="1701" y="29692"/>
                  </a:lnTo>
                  <a:lnTo>
                    <a:pt x="4064" y="35572"/>
                  </a:lnTo>
                  <a:lnTo>
                    <a:pt x="9169" y="30797"/>
                  </a:lnTo>
                  <a:lnTo>
                    <a:pt x="9111" y="24565"/>
                  </a:lnTo>
                  <a:lnTo>
                    <a:pt x="8984" y="16776"/>
                  </a:lnTo>
                  <a:lnTo>
                    <a:pt x="8787" y="7315"/>
                  </a:lnTo>
                  <a:close/>
                </a:path>
                <a:path w="9525" h="36194">
                  <a:moveTo>
                    <a:pt x="8636" y="0"/>
                  </a:moveTo>
                  <a:lnTo>
                    <a:pt x="5461" y="3149"/>
                  </a:lnTo>
                  <a:lnTo>
                    <a:pt x="3454" y="5105"/>
                  </a:lnTo>
                  <a:lnTo>
                    <a:pt x="1600" y="7010"/>
                  </a:lnTo>
                  <a:lnTo>
                    <a:pt x="0" y="8585"/>
                  </a:lnTo>
                  <a:lnTo>
                    <a:pt x="1435" y="7315"/>
                  </a:lnTo>
                  <a:lnTo>
                    <a:pt x="8787" y="7315"/>
                  </a:lnTo>
                  <a:lnTo>
                    <a:pt x="8636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003706" y="1805946"/>
              <a:ext cx="9525" cy="36195"/>
            </a:xfrm>
            <a:custGeom>
              <a:avLst/>
              <a:gdLst/>
              <a:ahLst/>
              <a:cxnLst/>
              <a:rect l="l" t="t" r="r" b="b"/>
              <a:pathLst>
                <a:path w="9525" h="36194">
                  <a:moveTo>
                    <a:pt x="9169" y="30797"/>
                  </a:moveTo>
                  <a:lnTo>
                    <a:pt x="4064" y="35572"/>
                  </a:lnTo>
                  <a:lnTo>
                    <a:pt x="1701" y="29692"/>
                  </a:lnTo>
                  <a:lnTo>
                    <a:pt x="1295" y="26377"/>
                  </a:lnTo>
                  <a:lnTo>
                    <a:pt x="1600" y="16776"/>
                  </a:lnTo>
                  <a:lnTo>
                    <a:pt x="1435" y="7315"/>
                  </a:lnTo>
                  <a:lnTo>
                    <a:pt x="0" y="8585"/>
                  </a:lnTo>
                  <a:lnTo>
                    <a:pt x="1600" y="7010"/>
                  </a:lnTo>
                  <a:lnTo>
                    <a:pt x="3454" y="5105"/>
                  </a:lnTo>
                  <a:lnTo>
                    <a:pt x="5461" y="3149"/>
                  </a:lnTo>
                  <a:lnTo>
                    <a:pt x="8636" y="0"/>
                  </a:lnTo>
                  <a:lnTo>
                    <a:pt x="8894" y="12054"/>
                  </a:lnTo>
                  <a:lnTo>
                    <a:pt x="9036" y="19280"/>
                  </a:lnTo>
                  <a:lnTo>
                    <a:pt x="9111" y="24565"/>
                  </a:lnTo>
                  <a:lnTo>
                    <a:pt x="9169" y="307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000175" y="1813269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5">
                  <a:moveTo>
                    <a:pt x="4965" y="0"/>
                  </a:moveTo>
                  <a:lnTo>
                    <a:pt x="3530" y="1257"/>
                  </a:lnTo>
                  <a:lnTo>
                    <a:pt x="736" y="4076"/>
                  </a:lnTo>
                  <a:lnTo>
                    <a:pt x="203" y="4559"/>
                  </a:lnTo>
                  <a:lnTo>
                    <a:pt x="0" y="4800"/>
                  </a:lnTo>
                  <a:lnTo>
                    <a:pt x="2565" y="8686"/>
                  </a:lnTo>
                  <a:lnTo>
                    <a:pt x="4190" y="14173"/>
                  </a:lnTo>
                  <a:lnTo>
                    <a:pt x="4825" y="19062"/>
                  </a:lnTo>
                  <a:lnTo>
                    <a:pt x="5130" y="9461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2000175" y="1813269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5">
                  <a:moveTo>
                    <a:pt x="4825" y="19062"/>
                  </a:moveTo>
                  <a:lnTo>
                    <a:pt x="4190" y="14173"/>
                  </a:lnTo>
                  <a:lnTo>
                    <a:pt x="2565" y="8686"/>
                  </a:lnTo>
                  <a:lnTo>
                    <a:pt x="977" y="6261"/>
                  </a:lnTo>
                  <a:lnTo>
                    <a:pt x="0" y="4800"/>
                  </a:lnTo>
                  <a:lnTo>
                    <a:pt x="203" y="4559"/>
                  </a:lnTo>
                  <a:lnTo>
                    <a:pt x="736" y="4076"/>
                  </a:lnTo>
                  <a:lnTo>
                    <a:pt x="3530" y="1257"/>
                  </a:lnTo>
                  <a:lnTo>
                    <a:pt x="4965" y="0"/>
                  </a:lnTo>
                  <a:lnTo>
                    <a:pt x="5130" y="9461"/>
                  </a:lnTo>
                  <a:lnTo>
                    <a:pt x="4825" y="190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009165" y="1792953"/>
              <a:ext cx="17145" cy="43815"/>
            </a:xfrm>
            <a:custGeom>
              <a:avLst/>
              <a:gdLst/>
              <a:ahLst/>
              <a:cxnLst/>
              <a:rect l="l" t="t" r="r" b="b"/>
              <a:pathLst>
                <a:path w="17144" h="43814">
                  <a:moveTo>
                    <a:pt x="16052" y="0"/>
                  </a:moveTo>
                  <a:lnTo>
                    <a:pt x="0" y="16141"/>
                  </a:lnTo>
                  <a:lnTo>
                    <a:pt x="3175" y="12992"/>
                  </a:lnTo>
                  <a:lnTo>
                    <a:pt x="3378" y="43408"/>
                  </a:lnTo>
                  <a:lnTo>
                    <a:pt x="16814" y="30149"/>
                  </a:lnTo>
                  <a:lnTo>
                    <a:pt x="16804" y="18489"/>
                  </a:lnTo>
                  <a:lnTo>
                    <a:pt x="16695" y="8736"/>
                  </a:lnTo>
                  <a:lnTo>
                    <a:pt x="16455" y="2151"/>
                  </a:lnTo>
                  <a:lnTo>
                    <a:pt x="16052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009165" y="1792953"/>
              <a:ext cx="17145" cy="43815"/>
            </a:xfrm>
            <a:custGeom>
              <a:avLst/>
              <a:gdLst/>
              <a:ahLst/>
              <a:cxnLst/>
              <a:rect l="l" t="t" r="r" b="b"/>
              <a:pathLst>
                <a:path w="17144" h="43814">
                  <a:moveTo>
                    <a:pt x="3175" y="12992"/>
                  </a:moveTo>
                  <a:lnTo>
                    <a:pt x="0" y="16141"/>
                  </a:lnTo>
                  <a:lnTo>
                    <a:pt x="5829" y="10312"/>
                  </a:lnTo>
                  <a:lnTo>
                    <a:pt x="12623" y="3467"/>
                  </a:lnTo>
                  <a:lnTo>
                    <a:pt x="16052" y="0"/>
                  </a:lnTo>
                  <a:lnTo>
                    <a:pt x="16455" y="2151"/>
                  </a:lnTo>
                  <a:lnTo>
                    <a:pt x="16695" y="8736"/>
                  </a:lnTo>
                  <a:lnTo>
                    <a:pt x="16804" y="18489"/>
                  </a:lnTo>
                  <a:lnTo>
                    <a:pt x="16814" y="30149"/>
                  </a:lnTo>
                  <a:lnTo>
                    <a:pt x="3378" y="43408"/>
                  </a:lnTo>
                  <a:lnTo>
                    <a:pt x="3282" y="34369"/>
                  </a:lnTo>
                  <a:lnTo>
                    <a:pt x="3219" y="24390"/>
                  </a:lnTo>
                  <a:lnTo>
                    <a:pt x="3185" y="16315"/>
                  </a:lnTo>
                  <a:lnTo>
                    <a:pt x="3175" y="129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013746" y="1797216"/>
              <a:ext cx="7620" cy="33655"/>
            </a:xfrm>
            <a:custGeom>
              <a:avLst/>
              <a:gdLst/>
              <a:ahLst/>
              <a:cxnLst/>
              <a:rect l="l" t="t" r="r" b="b"/>
              <a:pathLst>
                <a:path w="7619" h="33655">
                  <a:moveTo>
                    <a:pt x="4089" y="11593"/>
                  </a:moveTo>
                  <a:lnTo>
                    <a:pt x="4516" y="17618"/>
                  </a:lnTo>
                  <a:lnTo>
                    <a:pt x="4864" y="33515"/>
                  </a:lnTo>
                  <a:lnTo>
                    <a:pt x="7137" y="31115"/>
                  </a:lnTo>
                  <a:lnTo>
                    <a:pt x="6527" y="25053"/>
                  </a:lnTo>
                  <a:lnTo>
                    <a:pt x="5145" y="16081"/>
                  </a:lnTo>
                  <a:lnTo>
                    <a:pt x="4089" y="11593"/>
                  </a:lnTo>
                  <a:close/>
                </a:path>
                <a:path w="7619" h="33655">
                  <a:moveTo>
                    <a:pt x="0" y="0"/>
                  </a:moveTo>
                  <a:lnTo>
                    <a:pt x="2974" y="6847"/>
                  </a:lnTo>
                  <a:lnTo>
                    <a:pt x="4089" y="11593"/>
                  </a:lnTo>
                  <a:lnTo>
                    <a:pt x="3894" y="8828"/>
                  </a:lnTo>
                  <a:lnTo>
                    <a:pt x="2540" y="4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013738" y="1797216"/>
              <a:ext cx="7620" cy="34925"/>
            </a:xfrm>
            <a:custGeom>
              <a:avLst/>
              <a:gdLst/>
              <a:ahLst/>
              <a:cxnLst/>
              <a:rect l="l" t="t" r="r" b="b"/>
              <a:pathLst>
                <a:path w="7619" h="34925">
                  <a:moveTo>
                    <a:pt x="7150" y="31115"/>
                  </a:moveTo>
                  <a:lnTo>
                    <a:pt x="4871" y="33507"/>
                  </a:lnTo>
                  <a:lnTo>
                    <a:pt x="4902" y="34798"/>
                  </a:lnTo>
                  <a:lnTo>
                    <a:pt x="5892" y="32435"/>
                  </a:lnTo>
                  <a:lnTo>
                    <a:pt x="7150" y="31115"/>
                  </a:lnTo>
                  <a:close/>
                </a:path>
                <a:path w="7619" h="34925">
                  <a:moveTo>
                    <a:pt x="2077" y="5359"/>
                  </a:moveTo>
                  <a:lnTo>
                    <a:pt x="4855" y="32865"/>
                  </a:lnTo>
                  <a:lnTo>
                    <a:pt x="4738" y="24892"/>
                  </a:lnTo>
                  <a:lnTo>
                    <a:pt x="4371" y="16622"/>
                  </a:lnTo>
                  <a:lnTo>
                    <a:pt x="3063" y="8006"/>
                  </a:lnTo>
                  <a:lnTo>
                    <a:pt x="2077" y="5359"/>
                  </a:lnTo>
                  <a:close/>
                </a:path>
                <a:path w="7619" h="34925">
                  <a:moveTo>
                    <a:pt x="6574" y="24148"/>
                  </a:moveTo>
                  <a:lnTo>
                    <a:pt x="7137" y="31115"/>
                  </a:lnTo>
                  <a:lnTo>
                    <a:pt x="6754" y="25388"/>
                  </a:lnTo>
                  <a:lnTo>
                    <a:pt x="6574" y="24148"/>
                  </a:lnTo>
                  <a:close/>
                </a:path>
                <a:path w="7619" h="34925">
                  <a:moveTo>
                    <a:pt x="2455" y="5227"/>
                  </a:moveTo>
                  <a:lnTo>
                    <a:pt x="3797" y="9220"/>
                  </a:lnTo>
                  <a:lnTo>
                    <a:pt x="5829" y="19380"/>
                  </a:lnTo>
                  <a:lnTo>
                    <a:pt x="6574" y="24148"/>
                  </a:lnTo>
                  <a:lnTo>
                    <a:pt x="6502" y="23265"/>
                  </a:lnTo>
                  <a:lnTo>
                    <a:pt x="5364" y="15047"/>
                  </a:lnTo>
                  <a:lnTo>
                    <a:pt x="3327" y="7085"/>
                  </a:lnTo>
                  <a:lnTo>
                    <a:pt x="2455" y="5227"/>
                  </a:lnTo>
                  <a:close/>
                </a:path>
                <a:path w="7619" h="34925">
                  <a:moveTo>
                    <a:pt x="387" y="825"/>
                  </a:moveTo>
                  <a:lnTo>
                    <a:pt x="2077" y="5359"/>
                  </a:lnTo>
                  <a:lnTo>
                    <a:pt x="1809" y="3851"/>
                  </a:lnTo>
                  <a:lnTo>
                    <a:pt x="387" y="825"/>
                  </a:lnTo>
                  <a:close/>
                </a:path>
                <a:path w="7619" h="34925">
                  <a:moveTo>
                    <a:pt x="1644" y="2927"/>
                  </a:moveTo>
                  <a:lnTo>
                    <a:pt x="1809" y="3851"/>
                  </a:lnTo>
                  <a:lnTo>
                    <a:pt x="2455" y="5227"/>
                  </a:lnTo>
                  <a:lnTo>
                    <a:pt x="1739" y="3098"/>
                  </a:lnTo>
                  <a:lnTo>
                    <a:pt x="1644" y="2927"/>
                  </a:lnTo>
                  <a:close/>
                </a:path>
                <a:path w="7619" h="34925">
                  <a:moveTo>
                    <a:pt x="203" y="330"/>
                  </a:moveTo>
                  <a:lnTo>
                    <a:pt x="387" y="825"/>
                  </a:lnTo>
                  <a:lnTo>
                    <a:pt x="1809" y="3851"/>
                  </a:lnTo>
                  <a:lnTo>
                    <a:pt x="1644" y="2927"/>
                  </a:lnTo>
                  <a:lnTo>
                    <a:pt x="203" y="330"/>
                  </a:lnTo>
                  <a:close/>
                </a:path>
                <a:path w="7619" h="34925">
                  <a:moveTo>
                    <a:pt x="234" y="330"/>
                  </a:moveTo>
                  <a:lnTo>
                    <a:pt x="1644" y="2927"/>
                  </a:lnTo>
                  <a:lnTo>
                    <a:pt x="1523" y="2247"/>
                  </a:lnTo>
                  <a:lnTo>
                    <a:pt x="234" y="330"/>
                  </a:lnTo>
                  <a:close/>
                </a:path>
                <a:path w="7619" h="34925">
                  <a:moveTo>
                    <a:pt x="203" y="330"/>
                  </a:moveTo>
                  <a:lnTo>
                    <a:pt x="387" y="825"/>
                  </a:lnTo>
                  <a:lnTo>
                    <a:pt x="203" y="330"/>
                  </a:lnTo>
                  <a:close/>
                </a:path>
                <a:path w="7619" h="34925">
                  <a:moveTo>
                    <a:pt x="12" y="0"/>
                  </a:moveTo>
                  <a:lnTo>
                    <a:pt x="155" y="3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009282" y="1796172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30" h="34289">
                  <a:moveTo>
                    <a:pt x="0" y="0"/>
                  </a:moveTo>
                  <a:lnTo>
                    <a:pt x="2770" y="6603"/>
                  </a:lnTo>
                  <a:lnTo>
                    <a:pt x="5819" y="15492"/>
                  </a:lnTo>
                  <a:lnTo>
                    <a:pt x="8540" y="25083"/>
                  </a:lnTo>
                  <a:lnTo>
                    <a:pt x="10325" y="33794"/>
                  </a:lnTo>
                  <a:lnTo>
                    <a:pt x="11353" y="32829"/>
                  </a:lnTo>
                  <a:lnTo>
                    <a:pt x="10934" y="29248"/>
                  </a:lnTo>
                  <a:lnTo>
                    <a:pt x="8208" y="18093"/>
                  </a:lnTo>
                  <a:lnTo>
                    <a:pt x="4562" y="8770"/>
                  </a:lnTo>
                  <a:lnTo>
                    <a:pt x="1369" y="2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008577" y="1794966"/>
              <a:ext cx="12700" cy="35560"/>
            </a:xfrm>
            <a:custGeom>
              <a:avLst/>
              <a:gdLst/>
              <a:ahLst/>
              <a:cxnLst/>
              <a:rect l="l" t="t" r="r" b="b"/>
              <a:pathLst>
                <a:path w="12700" h="35560">
                  <a:moveTo>
                    <a:pt x="9444" y="26873"/>
                  </a:moveTo>
                  <a:lnTo>
                    <a:pt x="11023" y="35001"/>
                  </a:lnTo>
                  <a:lnTo>
                    <a:pt x="11540" y="34518"/>
                  </a:lnTo>
                  <a:lnTo>
                    <a:pt x="9444" y="26873"/>
                  </a:lnTo>
                  <a:close/>
                </a:path>
                <a:path w="12700" h="35560">
                  <a:moveTo>
                    <a:pt x="12389" y="33326"/>
                  </a:moveTo>
                  <a:lnTo>
                    <a:pt x="12495" y="33627"/>
                  </a:lnTo>
                  <a:lnTo>
                    <a:pt x="12389" y="33326"/>
                  </a:lnTo>
                  <a:close/>
                </a:path>
                <a:path w="12700" h="35560">
                  <a:moveTo>
                    <a:pt x="11779" y="31604"/>
                  </a:moveTo>
                  <a:lnTo>
                    <a:pt x="11887" y="32524"/>
                  </a:lnTo>
                  <a:lnTo>
                    <a:pt x="12389" y="33326"/>
                  </a:lnTo>
                  <a:lnTo>
                    <a:pt x="11779" y="31604"/>
                  </a:lnTo>
                  <a:close/>
                </a:path>
                <a:path w="12700" h="35560">
                  <a:moveTo>
                    <a:pt x="11586" y="30186"/>
                  </a:moveTo>
                  <a:lnTo>
                    <a:pt x="11779" y="31604"/>
                  </a:lnTo>
                  <a:lnTo>
                    <a:pt x="11645" y="30454"/>
                  </a:lnTo>
                  <a:lnTo>
                    <a:pt x="11586" y="30186"/>
                  </a:lnTo>
                  <a:close/>
                </a:path>
                <a:path w="12700" h="35560">
                  <a:moveTo>
                    <a:pt x="5209" y="9817"/>
                  </a:moveTo>
                  <a:lnTo>
                    <a:pt x="7580" y="15405"/>
                  </a:lnTo>
                  <a:lnTo>
                    <a:pt x="9950" y="22821"/>
                  </a:lnTo>
                  <a:lnTo>
                    <a:pt x="11586" y="30186"/>
                  </a:lnTo>
                  <a:lnTo>
                    <a:pt x="10299" y="22819"/>
                  </a:lnTo>
                  <a:lnTo>
                    <a:pt x="7898" y="15325"/>
                  </a:lnTo>
                  <a:lnTo>
                    <a:pt x="5209" y="9817"/>
                  </a:lnTo>
                  <a:close/>
                </a:path>
                <a:path w="12700" h="35560">
                  <a:moveTo>
                    <a:pt x="7124" y="18038"/>
                  </a:moveTo>
                  <a:lnTo>
                    <a:pt x="8991" y="25298"/>
                  </a:lnTo>
                  <a:lnTo>
                    <a:pt x="9444" y="26873"/>
                  </a:lnTo>
                  <a:lnTo>
                    <a:pt x="9344" y="26357"/>
                  </a:lnTo>
                  <a:lnTo>
                    <a:pt x="7124" y="18038"/>
                  </a:lnTo>
                  <a:close/>
                </a:path>
                <a:path w="12700" h="35560">
                  <a:moveTo>
                    <a:pt x="4484" y="10270"/>
                  </a:moveTo>
                  <a:lnTo>
                    <a:pt x="7045" y="17741"/>
                  </a:lnTo>
                  <a:lnTo>
                    <a:pt x="7124" y="18038"/>
                  </a:lnTo>
                  <a:lnTo>
                    <a:pt x="7048" y="17741"/>
                  </a:lnTo>
                  <a:lnTo>
                    <a:pt x="4851" y="11188"/>
                  </a:lnTo>
                  <a:lnTo>
                    <a:pt x="4484" y="10270"/>
                  </a:lnTo>
                  <a:close/>
                </a:path>
                <a:path w="12700" h="35560">
                  <a:moveTo>
                    <a:pt x="3293" y="7291"/>
                  </a:moveTo>
                  <a:lnTo>
                    <a:pt x="4484" y="10270"/>
                  </a:lnTo>
                  <a:lnTo>
                    <a:pt x="4156" y="9314"/>
                  </a:lnTo>
                  <a:lnTo>
                    <a:pt x="3293" y="7291"/>
                  </a:lnTo>
                  <a:close/>
                </a:path>
                <a:path w="12700" h="35560">
                  <a:moveTo>
                    <a:pt x="3462" y="6238"/>
                  </a:moveTo>
                  <a:lnTo>
                    <a:pt x="5209" y="9817"/>
                  </a:lnTo>
                  <a:lnTo>
                    <a:pt x="4471" y="8083"/>
                  </a:lnTo>
                  <a:lnTo>
                    <a:pt x="3462" y="6238"/>
                  </a:lnTo>
                  <a:close/>
                </a:path>
                <a:path w="12700" h="35560">
                  <a:moveTo>
                    <a:pt x="1483" y="3047"/>
                  </a:moveTo>
                  <a:lnTo>
                    <a:pt x="3293" y="7291"/>
                  </a:lnTo>
                  <a:lnTo>
                    <a:pt x="2120" y="4356"/>
                  </a:lnTo>
                  <a:lnTo>
                    <a:pt x="1483" y="3047"/>
                  </a:lnTo>
                  <a:close/>
                </a:path>
                <a:path w="12700" h="35560">
                  <a:moveTo>
                    <a:pt x="719" y="1221"/>
                  </a:moveTo>
                  <a:lnTo>
                    <a:pt x="3462" y="6238"/>
                  </a:lnTo>
                  <a:lnTo>
                    <a:pt x="2438" y="4140"/>
                  </a:lnTo>
                  <a:lnTo>
                    <a:pt x="719" y="1221"/>
                  </a:lnTo>
                  <a:close/>
                </a:path>
                <a:path w="12700" h="35560">
                  <a:moveTo>
                    <a:pt x="698" y="1206"/>
                  </a:moveTo>
                  <a:lnTo>
                    <a:pt x="1483" y="3047"/>
                  </a:lnTo>
                  <a:lnTo>
                    <a:pt x="698" y="1206"/>
                  </a:lnTo>
                  <a:close/>
                </a:path>
                <a:path w="12700" h="35560">
                  <a:moveTo>
                    <a:pt x="711" y="1206"/>
                  </a:moveTo>
                  <a:close/>
                </a:path>
                <a:path w="12700" h="35560">
                  <a:moveTo>
                    <a:pt x="0" y="0"/>
                  </a:moveTo>
                  <a:lnTo>
                    <a:pt x="587" y="1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006857" y="1796943"/>
              <a:ext cx="13335" cy="35560"/>
            </a:xfrm>
            <a:custGeom>
              <a:avLst/>
              <a:gdLst/>
              <a:ahLst/>
              <a:cxnLst/>
              <a:rect l="l" t="t" r="r" b="b"/>
              <a:pathLst>
                <a:path w="13335" h="35560">
                  <a:moveTo>
                    <a:pt x="0" y="0"/>
                  </a:moveTo>
                  <a:lnTo>
                    <a:pt x="4614" y="10553"/>
                  </a:lnTo>
                  <a:lnTo>
                    <a:pt x="7815" y="21274"/>
                  </a:lnTo>
                  <a:lnTo>
                    <a:pt x="9756" y="30130"/>
                  </a:lnTo>
                  <a:lnTo>
                    <a:pt x="10591" y="35090"/>
                  </a:lnTo>
                  <a:lnTo>
                    <a:pt x="13131" y="32677"/>
                  </a:lnTo>
                  <a:lnTo>
                    <a:pt x="10110" y="21388"/>
                  </a:lnTo>
                  <a:lnTo>
                    <a:pt x="5703" y="10842"/>
                  </a:lnTo>
                  <a:lnTo>
                    <a:pt x="1728" y="3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006851" y="1796943"/>
              <a:ext cx="14604" cy="35560"/>
            </a:xfrm>
            <a:custGeom>
              <a:avLst/>
              <a:gdLst/>
              <a:ahLst/>
              <a:cxnLst/>
              <a:rect l="l" t="t" r="r" b="b"/>
              <a:pathLst>
                <a:path w="14605" h="35560">
                  <a:moveTo>
                    <a:pt x="10598" y="35090"/>
                  </a:moveTo>
                  <a:lnTo>
                    <a:pt x="10464" y="35217"/>
                  </a:lnTo>
                  <a:lnTo>
                    <a:pt x="10598" y="35090"/>
                  </a:lnTo>
                  <a:close/>
                </a:path>
                <a:path w="14605" h="35560">
                  <a:moveTo>
                    <a:pt x="10544" y="34826"/>
                  </a:moveTo>
                  <a:lnTo>
                    <a:pt x="10490" y="35090"/>
                  </a:lnTo>
                  <a:lnTo>
                    <a:pt x="10544" y="34826"/>
                  </a:lnTo>
                  <a:close/>
                </a:path>
                <a:path w="14605" h="35560">
                  <a:moveTo>
                    <a:pt x="9095" y="26679"/>
                  </a:moveTo>
                  <a:lnTo>
                    <a:pt x="10544" y="34826"/>
                  </a:lnTo>
                  <a:lnTo>
                    <a:pt x="9588" y="28968"/>
                  </a:lnTo>
                  <a:lnTo>
                    <a:pt x="9095" y="26679"/>
                  </a:lnTo>
                  <a:close/>
                </a:path>
                <a:path w="14605" h="35560">
                  <a:moveTo>
                    <a:pt x="11432" y="24589"/>
                  </a:moveTo>
                  <a:lnTo>
                    <a:pt x="13206" y="32607"/>
                  </a:lnTo>
                  <a:lnTo>
                    <a:pt x="14401" y="31470"/>
                  </a:lnTo>
                  <a:lnTo>
                    <a:pt x="11432" y="24589"/>
                  </a:lnTo>
                  <a:close/>
                </a:path>
                <a:path w="14605" h="35560">
                  <a:moveTo>
                    <a:pt x="8631" y="24631"/>
                  </a:moveTo>
                  <a:lnTo>
                    <a:pt x="9095" y="26679"/>
                  </a:lnTo>
                  <a:lnTo>
                    <a:pt x="8976" y="26022"/>
                  </a:lnTo>
                  <a:lnTo>
                    <a:pt x="8631" y="24631"/>
                  </a:lnTo>
                  <a:close/>
                </a:path>
                <a:path w="14605" h="35560">
                  <a:moveTo>
                    <a:pt x="0" y="0"/>
                  </a:moveTo>
                  <a:lnTo>
                    <a:pt x="3803" y="8356"/>
                  </a:lnTo>
                  <a:lnTo>
                    <a:pt x="6789" y="17208"/>
                  </a:lnTo>
                  <a:lnTo>
                    <a:pt x="8631" y="24631"/>
                  </a:lnTo>
                  <a:lnTo>
                    <a:pt x="6426" y="15100"/>
                  </a:lnTo>
                  <a:lnTo>
                    <a:pt x="3822" y="7264"/>
                  </a:lnTo>
                  <a:lnTo>
                    <a:pt x="0" y="0"/>
                  </a:lnTo>
                  <a:close/>
                </a:path>
                <a:path w="14605" h="35560">
                  <a:moveTo>
                    <a:pt x="8782" y="17833"/>
                  </a:moveTo>
                  <a:lnTo>
                    <a:pt x="10604" y="22669"/>
                  </a:lnTo>
                  <a:lnTo>
                    <a:pt x="11432" y="24589"/>
                  </a:lnTo>
                  <a:lnTo>
                    <a:pt x="11328" y="24117"/>
                  </a:lnTo>
                  <a:lnTo>
                    <a:pt x="9525" y="19608"/>
                  </a:lnTo>
                  <a:lnTo>
                    <a:pt x="8782" y="17833"/>
                  </a:lnTo>
                  <a:close/>
                </a:path>
                <a:path w="14605" h="35560">
                  <a:moveTo>
                    <a:pt x="6725" y="12913"/>
                  </a:moveTo>
                  <a:lnTo>
                    <a:pt x="8782" y="17833"/>
                  </a:lnTo>
                  <a:lnTo>
                    <a:pt x="8495" y="17083"/>
                  </a:lnTo>
                  <a:lnTo>
                    <a:pt x="7048" y="13576"/>
                  </a:lnTo>
                  <a:lnTo>
                    <a:pt x="6725" y="12913"/>
                  </a:lnTo>
                  <a:close/>
                </a:path>
                <a:path w="14605" h="35560">
                  <a:moveTo>
                    <a:pt x="12" y="0"/>
                  </a:moveTo>
                  <a:lnTo>
                    <a:pt x="1943" y="3251"/>
                  </a:lnTo>
                  <a:lnTo>
                    <a:pt x="3657" y="6629"/>
                  </a:lnTo>
                  <a:lnTo>
                    <a:pt x="6725" y="12913"/>
                  </a:lnTo>
                  <a:lnTo>
                    <a:pt x="5499" y="9982"/>
                  </a:lnTo>
                  <a:lnTo>
                    <a:pt x="2908" y="4864"/>
                  </a:lnTo>
                  <a:lnTo>
                    <a:pt x="12" y="0"/>
                  </a:lnTo>
                  <a:close/>
                </a:path>
                <a:path w="14605" h="35560">
                  <a:moveTo>
                    <a:pt x="12" y="0"/>
                  </a:moveTo>
                  <a:lnTo>
                    <a:pt x="103" y="17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002648" y="1795660"/>
              <a:ext cx="16510" cy="38100"/>
            </a:xfrm>
            <a:custGeom>
              <a:avLst/>
              <a:gdLst/>
              <a:ahLst/>
              <a:cxnLst/>
              <a:rect l="l" t="t" r="r" b="b"/>
              <a:pathLst>
                <a:path w="16510" h="38100">
                  <a:moveTo>
                    <a:pt x="0" y="0"/>
                  </a:moveTo>
                  <a:lnTo>
                    <a:pt x="1244" y="2082"/>
                  </a:lnTo>
                  <a:lnTo>
                    <a:pt x="6718" y="12903"/>
                  </a:lnTo>
                  <a:lnTo>
                    <a:pt x="10756" y="24231"/>
                  </a:lnTo>
                  <a:lnTo>
                    <a:pt x="13385" y="37782"/>
                  </a:lnTo>
                  <a:lnTo>
                    <a:pt x="16484" y="34823"/>
                  </a:lnTo>
                  <a:lnTo>
                    <a:pt x="12942" y="24072"/>
                  </a:lnTo>
                  <a:lnTo>
                    <a:pt x="7808" y="13358"/>
                  </a:lnTo>
                  <a:lnTo>
                    <a:pt x="2891" y="4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002642" y="1795660"/>
              <a:ext cx="17145" cy="38735"/>
            </a:xfrm>
            <a:custGeom>
              <a:avLst/>
              <a:gdLst/>
              <a:ahLst/>
              <a:cxnLst/>
              <a:rect l="l" t="t" r="r" b="b"/>
              <a:pathLst>
                <a:path w="17144" h="38735">
                  <a:moveTo>
                    <a:pt x="12051" y="31810"/>
                  </a:moveTo>
                  <a:lnTo>
                    <a:pt x="12738" y="38404"/>
                  </a:lnTo>
                  <a:lnTo>
                    <a:pt x="13388" y="37782"/>
                  </a:lnTo>
                  <a:lnTo>
                    <a:pt x="12051" y="31810"/>
                  </a:lnTo>
                  <a:close/>
                </a:path>
                <a:path w="17144" h="38735">
                  <a:moveTo>
                    <a:pt x="14676" y="27636"/>
                  </a:moveTo>
                  <a:lnTo>
                    <a:pt x="15867" y="32197"/>
                  </a:lnTo>
                  <a:lnTo>
                    <a:pt x="14479" y="36737"/>
                  </a:lnTo>
                  <a:lnTo>
                    <a:pt x="15392" y="35864"/>
                  </a:lnTo>
                  <a:lnTo>
                    <a:pt x="16700" y="35687"/>
                  </a:lnTo>
                  <a:lnTo>
                    <a:pt x="14909" y="28143"/>
                  </a:lnTo>
                  <a:lnTo>
                    <a:pt x="14676" y="27636"/>
                  </a:lnTo>
                  <a:close/>
                </a:path>
                <a:path w="17144" h="38735">
                  <a:moveTo>
                    <a:pt x="0" y="0"/>
                  </a:moveTo>
                  <a:lnTo>
                    <a:pt x="4613" y="9055"/>
                  </a:lnTo>
                  <a:lnTo>
                    <a:pt x="8293" y="18324"/>
                  </a:lnTo>
                  <a:lnTo>
                    <a:pt x="11172" y="27876"/>
                  </a:lnTo>
                  <a:lnTo>
                    <a:pt x="12051" y="31810"/>
                  </a:lnTo>
                  <a:lnTo>
                    <a:pt x="11899" y="30353"/>
                  </a:lnTo>
                  <a:lnTo>
                    <a:pt x="10718" y="24993"/>
                  </a:lnTo>
                  <a:lnTo>
                    <a:pt x="9740" y="21272"/>
                  </a:lnTo>
                  <a:lnTo>
                    <a:pt x="6134" y="11607"/>
                  </a:lnTo>
                  <a:lnTo>
                    <a:pt x="3200" y="5600"/>
                  </a:lnTo>
                  <a:lnTo>
                    <a:pt x="0" y="0"/>
                  </a:lnTo>
                  <a:close/>
                </a:path>
                <a:path w="17144" h="38735">
                  <a:moveTo>
                    <a:pt x="9688" y="16889"/>
                  </a:moveTo>
                  <a:lnTo>
                    <a:pt x="12788" y="23533"/>
                  </a:lnTo>
                  <a:lnTo>
                    <a:pt x="14676" y="27636"/>
                  </a:lnTo>
                  <a:lnTo>
                    <a:pt x="14279" y="26115"/>
                  </a:lnTo>
                  <a:lnTo>
                    <a:pt x="11365" y="19965"/>
                  </a:lnTo>
                  <a:lnTo>
                    <a:pt x="9688" y="16889"/>
                  </a:lnTo>
                  <a:close/>
                </a:path>
                <a:path w="17144" h="38735">
                  <a:moveTo>
                    <a:pt x="12" y="0"/>
                  </a:moveTo>
                  <a:lnTo>
                    <a:pt x="3162" y="4940"/>
                  </a:lnTo>
                  <a:lnTo>
                    <a:pt x="6070" y="10020"/>
                  </a:lnTo>
                  <a:lnTo>
                    <a:pt x="8775" y="15214"/>
                  </a:lnTo>
                  <a:lnTo>
                    <a:pt x="9688" y="16889"/>
                  </a:lnTo>
                  <a:lnTo>
                    <a:pt x="7632" y="12484"/>
                  </a:lnTo>
                  <a:lnTo>
                    <a:pt x="3937" y="6134"/>
                  </a:lnTo>
                  <a:lnTo>
                    <a:pt x="12" y="0"/>
                  </a:lnTo>
                  <a:close/>
                </a:path>
                <a:path w="17144" h="38735">
                  <a:moveTo>
                    <a:pt x="12" y="0"/>
                  </a:moveTo>
                  <a:lnTo>
                    <a:pt x="114" y="17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998112" y="1794342"/>
              <a:ext cx="20320" cy="40640"/>
            </a:xfrm>
            <a:custGeom>
              <a:avLst/>
              <a:gdLst/>
              <a:ahLst/>
              <a:cxnLst/>
              <a:rect l="l" t="t" r="r" b="b"/>
              <a:pathLst>
                <a:path w="20319" h="40639">
                  <a:moveTo>
                    <a:pt x="0" y="0"/>
                  </a:moveTo>
                  <a:lnTo>
                    <a:pt x="15582" y="35966"/>
                  </a:lnTo>
                  <a:lnTo>
                    <a:pt x="16611" y="40309"/>
                  </a:lnTo>
                  <a:lnTo>
                    <a:pt x="20180" y="37452"/>
                  </a:lnTo>
                  <a:lnTo>
                    <a:pt x="17019" y="29251"/>
                  </a:lnTo>
                  <a:lnTo>
                    <a:pt x="12195" y="18673"/>
                  </a:lnTo>
                  <a:lnTo>
                    <a:pt x="6317" y="8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998106" y="1794342"/>
              <a:ext cx="20320" cy="40640"/>
            </a:xfrm>
            <a:custGeom>
              <a:avLst/>
              <a:gdLst/>
              <a:ahLst/>
              <a:cxnLst/>
              <a:rect l="l" t="t" r="r" b="b"/>
              <a:pathLst>
                <a:path w="20319" h="40639">
                  <a:moveTo>
                    <a:pt x="0" y="0"/>
                  </a:moveTo>
                  <a:lnTo>
                    <a:pt x="5551" y="9582"/>
                  </a:lnTo>
                  <a:lnTo>
                    <a:pt x="10034" y="19435"/>
                  </a:lnTo>
                  <a:lnTo>
                    <a:pt x="13690" y="29781"/>
                  </a:lnTo>
                  <a:lnTo>
                    <a:pt x="16611" y="40309"/>
                  </a:lnTo>
                  <a:lnTo>
                    <a:pt x="16993" y="40005"/>
                  </a:lnTo>
                  <a:lnTo>
                    <a:pt x="17892" y="39277"/>
                  </a:lnTo>
                  <a:lnTo>
                    <a:pt x="10871" y="20358"/>
                  </a:lnTo>
                  <a:lnTo>
                    <a:pt x="7277" y="11722"/>
                  </a:lnTo>
                  <a:lnTo>
                    <a:pt x="3708" y="5702"/>
                  </a:lnTo>
                  <a:lnTo>
                    <a:pt x="0" y="0"/>
                  </a:lnTo>
                  <a:close/>
                </a:path>
                <a:path w="20319" h="40639">
                  <a:moveTo>
                    <a:pt x="20087" y="37171"/>
                  </a:moveTo>
                  <a:lnTo>
                    <a:pt x="19926" y="37655"/>
                  </a:lnTo>
                  <a:lnTo>
                    <a:pt x="16979" y="40005"/>
                  </a:lnTo>
                  <a:lnTo>
                    <a:pt x="20193" y="37452"/>
                  </a:lnTo>
                  <a:lnTo>
                    <a:pt x="20087" y="37171"/>
                  </a:lnTo>
                  <a:close/>
                </a:path>
                <a:path w="20319" h="40639">
                  <a:moveTo>
                    <a:pt x="18443" y="32778"/>
                  </a:moveTo>
                  <a:lnTo>
                    <a:pt x="20087" y="37171"/>
                  </a:lnTo>
                  <a:lnTo>
                    <a:pt x="18443" y="32778"/>
                  </a:lnTo>
                  <a:close/>
                </a:path>
                <a:path w="20319" h="40639">
                  <a:moveTo>
                    <a:pt x="5137" y="6397"/>
                  </a:moveTo>
                  <a:lnTo>
                    <a:pt x="18443" y="32778"/>
                  </a:lnTo>
                  <a:lnTo>
                    <a:pt x="16480" y="27535"/>
                  </a:lnTo>
                  <a:lnTo>
                    <a:pt x="12031" y="17611"/>
                  </a:lnTo>
                  <a:lnTo>
                    <a:pt x="6618" y="8245"/>
                  </a:lnTo>
                  <a:lnTo>
                    <a:pt x="5137" y="6397"/>
                  </a:lnTo>
                  <a:close/>
                </a:path>
                <a:path w="20319" h="40639">
                  <a:moveTo>
                    <a:pt x="271" y="322"/>
                  </a:moveTo>
                  <a:lnTo>
                    <a:pt x="5137" y="6397"/>
                  </a:lnTo>
                  <a:lnTo>
                    <a:pt x="4297" y="5113"/>
                  </a:lnTo>
                  <a:lnTo>
                    <a:pt x="271" y="322"/>
                  </a:lnTo>
                  <a:close/>
                </a:path>
                <a:path w="20319" h="40639">
                  <a:moveTo>
                    <a:pt x="12" y="0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998261" y="1802489"/>
              <a:ext cx="19685" cy="33655"/>
            </a:xfrm>
            <a:custGeom>
              <a:avLst/>
              <a:gdLst/>
              <a:ahLst/>
              <a:cxnLst/>
              <a:rect l="l" t="t" r="r" b="b"/>
              <a:pathLst>
                <a:path w="19685" h="33655">
                  <a:moveTo>
                    <a:pt x="0" y="0"/>
                  </a:moveTo>
                  <a:lnTo>
                    <a:pt x="4074" y="6257"/>
                  </a:lnTo>
                  <a:lnTo>
                    <a:pt x="8545" y="14673"/>
                  </a:lnTo>
                  <a:lnTo>
                    <a:pt x="12528" y="24144"/>
                  </a:lnTo>
                  <a:lnTo>
                    <a:pt x="15138" y="33566"/>
                  </a:lnTo>
                  <a:lnTo>
                    <a:pt x="19278" y="29565"/>
                  </a:lnTo>
                  <a:lnTo>
                    <a:pt x="15353" y="21620"/>
                  </a:lnTo>
                  <a:lnTo>
                    <a:pt x="9891" y="13134"/>
                  </a:lnTo>
                  <a:lnTo>
                    <a:pt x="4303" y="5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998254" y="1802489"/>
              <a:ext cx="19685" cy="33655"/>
            </a:xfrm>
            <a:custGeom>
              <a:avLst/>
              <a:gdLst/>
              <a:ahLst/>
              <a:cxnLst/>
              <a:rect l="l" t="t" r="r" b="b"/>
              <a:pathLst>
                <a:path w="19685" h="33655">
                  <a:moveTo>
                    <a:pt x="10527" y="19031"/>
                  </a:moveTo>
                  <a:lnTo>
                    <a:pt x="12755" y="24670"/>
                  </a:lnTo>
                  <a:lnTo>
                    <a:pt x="15138" y="33566"/>
                  </a:lnTo>
                  <a:lnTo>
                    <a:pt x="13373" y="25933"/>
                  </a:lnTo>
                  <a:lnTo>
                    <a:pt x="11836" y="22123"/>
                  </a:lnTo>
                  <a:lnTo>
                    <a:pt x="10527" y="19031"/>
                  </a:lnTo>
                  <a:close/>
                </a:path>
                <a:path w="19685" h="33655">
                  <a:moveTo>
                    <a:pt x="17613" y="26077"/>
                  </a:moveTo>
                  <a:lnTo>
                    <a:pt x="17653" y="31140"/>
                  </a:lnTo>
                  <a:lnTo>
                    <a:pt x="15207" y="33499"/>
                  </a:lnTo>
                  <a:lnTo>
                    <a:pt x="19291" y="29565"/>
                  </a:lnTo>
                  <a:lnTo>
                    <a:pt x="17613" y="26077"/>
                  </a:lnTo>
                  <a:close/>
                </a:path>
                <a:path w="19685" h="33655">
                  <a:moveTo>
                    <a:pt x="327" y="396"/>
                  </a:moveTo>
                  <a:lnTo>
                    <a:pt x="5494" y="6900"/>
                  </a:lnTo>
                  <a:lnTo>
                    <a:pt x="10761" y="14092"/>
                  </a:lnTo>
                  <a:lnTo>
                    <a:pt x="15473" y="21629"/>
                  </a:lnTo>
                  <a:lnTo>
                    <a:pt x="17613" y="26077"/>
                  </a:lnTo>
                  <a:lnTo>
                    <a:pt x="17498" y="24670"/>
                  </a:lnTo>
                  <a:lnTo>
                    <a:pt x="12203" y="15503"/>
                  </a:lnTo>
                  <a:lnTo>
                    <a:pt x="5113" y="6187"/>
                  </a:lnTo>
                  <a:lnTo>
                    <a:pt x="327" y="396"/>
                  </a:lnTo>
                  <a:close/>
                </a:path>
                <a:path w="19685" h="33655">
                  <a:moveTo>
                    <a:pt x="8871" y="15117"/>
                  </a:moveTo>
                  <a:lnTo>
                    <a:pt x="10527" y="19031"/>
                  </a:lnTo>
                  <a:lnTo>
                    <a:pt x="9331" y="16002"/>
                  </a:lnTo>
                  <a:lnTo>
                    <a:pt x="8871" y="15117"/>
                  </a:lnTo>
                  <a:close/>
                </a:path>
                <a:path w="19685" h="33655">
                  <a:moveTo>
                    <a:pt x="0" y="0"/>
                  </a:moveTo>
                  <a:lnTo>
                    <a:pt x="5026" y="7723"/>
                  </a:lnTo>
                  <a:lnTo>
                    <a:pt x="8871" y="15117"/>
                  </a:lnTo>
                  <a:lnTo>
                    <a:pt x="7531" y="11950"/>
                  </a:lnTo>
                  <a:lnTo>
                    <a:pt x="4114" y="5676"/>
                  </a:lnTo>
                  <a:lnTo>
                    <a:pt x="0" y="0"/>
                  </a:lnTo>
                  <a:close/>
                </a:path>
                <a:path w="19685" h="33655">
                  <a:moveTo>
                    <a:pt x="12" y="0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001386" y="1811481"/>
              <a:ext cx="13970" cy="26034"/>
            </a:xfrm>
            <a:custGeom>
              <a:avLst/>
              <a:gdLst/>
              <a:ahLst/>
              <a:cxnLst/>
              <a:rect l="l" t="t" r="r" b="b"/>
              <a:pathLst>
                <a:path w="13969" h="26035">
                  <a:moveTo>
                    <a:pt x="0" y="0"/>
                  </a:moveTo>
                  <a:lnTo>
                    <a:pt x="3975" y="6346"/>
                  </a:lnTo>
                  <a:lnTo>
                    <a:pt x="7199" y="13484"/>
                  </a:lnTo>
                  <a:lnTo>
                    <a:pt x="9420" y="20302"/>
                  </a:lnTo>
                  <a:lnTo>
                    <a:pt x="10388" y="25692"/>
                  </a:lnTo>
                  <a:lnTo>
                    <a:pt x="13906" y="22872"/>
                  </a:lnTo>
                  <a:lnTo>
                    <a:pt x="10206" y="15248"/>
                  </a:lnTo>
                  <a:lnTo>
                    <a:pt x="5595" y="7835"/>
                  </a:lnTo>
                  <a:lnTo>
                    <a:pt x="1663" y="2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2001380" y="1811481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69" h="26669">
                  <a:moveTo>
                    <a:pt x="13037" y="23576"/>
                  </a:moveTo>
                  <a:lnTo>
                    <a:pt x="10396" y="25685"/>
                  </a:lnTo>
                  <a:lnTo>
                    <a:pt x="10452" y="26314"/>
                  </a:lnTo>
                  <a:lnTo>
                    <a:pt x="13037" y="23576"/>
                  </a:lnTo>
                  <a:close/>
                </a:path>
                <a:path w="13969" h="26669">
                  <a:moveTo>
                    <a:pt x="9324" y="19716"/>
                  </a:moveTo>
                  <a:lnTo>
                    <a:pt x="10388" y="25692"/>
                  </a:lnTo>
                  <a:lnTo>
                    <a:pt x="10083" y="22110"/>
                  </a:lnTo>
                  <a:lnTo>
                    <a:pt x="9324" y="19716"/>
                  </a:lnTo>
                  <a:close/>
                </a:path>
                <a:path w="13969" h="26669">
                  <a:moveTo>
                    <a:pt x="13406" y="21759"/>
                  </a:moveTo>
                  <a:lnTo>
                    <a:pt x="13715" y="23035"/>
                  </a:lnTo>
                  <a:lnTo>
                    <a:pt x="13919" y="22872"/>
                  </a:lnTo>
                  <a:lnTo>
                    <a:pt x="13406" y="21759"/>
                  </a:lnTo>
                  <a:close/>
                </a:path>
                <a:path w="13969" h="26669">
                  <a:moveTo>
                    <a:pt x="6482" y="9058"/>
                  </a:moveTo>
                  <a:lnTo>
                    <a:pt x="7766" y="10969"/>
                  </a:lnTo>
                  <a:lnTo>
                    <a:pt x="11124" y="16802"/>
                  </a:lnTo>
                  <a:lnTo>
                    <a:pt x="13406" y="21759"/>
                  </a:lnTo>
                  <a:lnTo>
                    <a:pt x="12751" y="19052"/>
                  </a:lnTo>
                  <a:lnTo>
                    <a:pt x="8381" y="11795"/>
                  </a:lnTo>
                  <a:lnTo>
                    <a:pt x="6482" y="9058"/>
                  </a:lnTo>
                  <a:close/>
                </a:path>
                <a:path w="13969" h="26669">
                  <a:moveTo>
                    <a:pt x="7557" y="14144"/>
                  </a:moveTo>
                  <a:lnTo>
                    <a:pt x="9324" y="19716"/>
                  </a:lnTo>
                  <a:lnTo>
                    <a:pt x="9177" y="18893"/>
                  </a:lnTo>
                  <a:lnTo>
                    <a:pt x="7557" y="14144"/>
                  </a:lnTo>
                  <a:close/>
                </a:path>
                <a:path w="13969" h="26669">
                  <a:moveTo>
                    <a:pt x="0" y="0"/>
                  </a:moveTo>
                  <a:lnTo>
                    <a:pt x="3746" y="5791"/>
                  </a:lnTo>
                  <a:lnTo>
                    <a:pt x="6884" y="12174"/>
                  </a:lnTo>
                  <a:lnTo>
                    <a:pt x="7557" y="14144"/>
                  </a:lnTo>
                  <a:lnTo>
                    <a:pt x="6515" y="10858"/>
                  </a:lnTo>
                  <a:lnTo>
                    <a:pt x="3716" y="5071"/>
                  </a:lnTo>
                  <a:lnTo>
                    <a:pt x="0" y="0"/>
                  </a:lnTo>
                  <a:close/>
                </a:path>
                <a:path w="13969" h="26669">
                  <a:moveTo>
                    <a:pt x="12" y="0"/>
                  </a:moveTo>
                  <a:lnTo>
                    <a:pt x="3250" y="4399"/>
                  </a:lnTo>
                  <a:lnTo>
                    <a:pt x="6482" y="9058"/>
                  </a:lnTo>
                  <a:lnTo>
                    <a:pt x="4007" y="5370"/>
                  </a:lnTo>
                  <a:lnTo>
                    <a:pt x="12" y="0"/>
                  </a:lnTo>
                  <a:close/>
                </a:path>
                <a:path w="13969" h="26669">
                  <a:moveTo>
                    <a:pt x="12" y="0"/>
                  </a:moveTo>
                  <a:lnTo>
                    <a:pt x="1232" y="166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1938900" y="1809996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4902" y="0"/>
                  </a:moveTo>
                  <a:lnTo>
                    <a:pt x="3174" y="520"/>
                  </a:lnTo>
                  <a:lnTo>
                    <a:pt x="1828" y="1358"/>
                  </a:lnTo>
                  <a:lnTo>
                    <a:pt x="0" y="16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934514" y="1797865"/>
              <a:ext cx="4445" cy="15240"/>
            </a:xfrm>
            <a:custGeom>
              <a:avLst/>
              <a:gdLst/>
              <a:ahLst/>
              <a:cxnLst/>
              <a:rect l="l" t="t" r="r" b="b"/>
              <a:pathLst>
                <a:path w="4444" h="15239">
                  <a:moveTo>
                    <a:pt x="2806" y="601"/>
                  </a:moveTo>
                  <a:lnTo>
                    <a:pt x="431" y="5092"/>
                  </a:lnTo>
                  <a:lnTo>
                    <a:pt x="0" y="8127"/>
                  </a:lnTo>
                  <a:lnTo>
                    <a:pt x="368" y="10617"/>
                  </a:lnTo>
                  <a:lnTo>
                    <a:pt x="711" y="11798"/>
                  </a:lnTo>
                  <a:lnTo>
                    <a:pt x="1143" y="15214"/>
                  </a:lnTo>
                  <a:lnTo>
                    <a:pt x="1007" y="11798"/>
                  </a:lnTo>
                  <a:lnTo>
                    <a:pt x="1092" y="11315"/>
                  </a:lnTo>
                  <a:lnTo>
                    <a:pt x="1270" y="10947"/>
                  </a:lnTo>
                  <a:lnTo>
                    <a:pt x="4356" y="8521"/>
                  </a:lnTo>
                  <a:lnTo>
                    <a:pt x="3403" y="2539"/>
                  </a:lnTo>
                  <a:lnTo>
                    <a:pt x="2806" y="601"/>
                  </a:lnTo>
                  <a:close/>
                </a:path>
                <a:path w="4444" h="15239">
                  <a:moveTo>
                    <a:pt x="3124" y="0"/>
                  </a:moveTo>
                  <a:lnTo>
                    <a:pt x="2781" y="520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934514" y="1797865"/>
              <a:ext cx="4445" cy="15240"/>
            </a:xfrm>
            <a:custGeom>
              <a:avLst/>
              <a:gdLst/>
              <a:ahLst/>
              <a:cxnLst/>
              <a:rect l="l" t="t" r="r" b="b"/>
              <a:pathLst>
                <a:path w="4444" h="15239">
                  <a:moveTo>
                    <a:pt x="1143" y="15214"/>
                  </a:moveTo>
                  <a:lnTo>
                    <a:pt x="1003" y="11683"/>
                  </a:lnTo>
                  <a:lnTo>
                    <a:pt x="1092" y="11315"/>
                  </a:lnTo>
                  <a:lnTo>
                    <a:pt x="1270" y="10947"/>
                  </a:lnTo>
                  <a:lnTo>
                    <a:pt x="4356" y="8521"/>
                  </a:lnTo>
                  <a:lnTo>
                    <a:pt x="3403" y="2539"/>
                  </a:lnTo>
                  <a:lnTo>
                    <a:pt x="2781" y="520"/>
                  </a:lnTo>
                  <a:lnTo>
                    <a:pt x="3124" y="0"/>
                  </a:lnTo>
                  <a:lnTo>
                    <a:pt x="431" y="5092"/>
                  </a:lnTo>
                  <a:lnTo>
                    <a:pt x="215" y="6642"/>
                  </a:lnTo>
                  <a:lnTo>
                    <a:pt x="0" y="8127"/>
                  </a:lnTo>
                  <a:lnTo>
                    <a:pt x="368" y="10617"/>
                  </a:lnTo>
                  <a:lnTo>
                    <a:pt x="546" y="11175"/>
                  </a:lnTo>
                  <a:lnTo>
                    <a:pt x="711" y="11798"/>
                  </a:lnTo>
                  <a:lnTo>
                    <a:pt x="927" y="134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935542" y="1799459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1854" y="0"/>
                  </a:moveTo>
                  <a:lnTo>
                    <a:pt x="1854" y="762"/>
                  </a:lnTo>
                  <a:lnTo>
                    <a:pt x="1612" y="1524"/>
                  </a:lnTo>
                  <a:lnTo>
                    <a:pt x="1384" y="2908"/>
                  </a:lnTo>
                  <a:lnTo>
                    <a:pt x="1295" y="3581"/>
                  </a:lnTo>
                  <a:lnTo>
                    <a:pt x="1028" y="4241"/>
                  </a:lnTo>
                  <a:lnTo>
                    <a:pt x="723" y="5054"/>
                  </a:lnTo>
                  <a:lnTo>
                    <a:pt x="317" y="5981"/>
                  </a:lnTo>
                  <a:lnTo>
                    <a:pt x="126" y="6883"/>
                  </a:lnTo>
                  <a:lnTo>
                    <a:pt x="0" y="7658"/>
                  </a:lnTo>
                  <a:lnTo>
                    <a:pt x="38" y="8445"/>
                  </a:lnTo>
                  <a:lnTo>
                    <a:pt x="0" y="9245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935542" y="1799459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1854" y="0"/>
                  </a:moveTo>
                  <a:lnTo>
                    <a:pt x="1854" y="762"/>
                  </a:lnTo>
                  <a:lnTo>
                    <a:pt x="1612" y="1524"/>
                  </a:lnTo>
                  <a:lnTo>
                    <a:pt x="1498" y="2171"/>
                  </a:lnTo>
                  <a:lnTo>
                    <a:pt x="1384" y="2908"/>
                  </a:lnTo>
                  <a:lnTo>
                    <a:pt x="1295" y="3581"/>
                  </a:lnTo>
                  <a:lnTo>
                    <a:pt x="1028" y="4241"/>
                  </a:lnTo>
                  <a:lnTo>
                    <a:pt x="723" y="5054"/>
                  </a:lnTo>
                  <a:lnTo>
                    <a:pt x="317" y="5981"/>
                  </a:lnTo>
                  <a:lnTo>
                    <a:pt x="126" y="6883"/>
                  </a:lnTo>
                  <a:lnTo>
                    <a:pt x="0" y="7658"/>
                  </a:lnTo>
                  <a:lnTo>
                    <a:pt x="38" y="8445"/>
                  </a:lnTo>
                  <a:lnTo>
                    <a:pt x="0" y="9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935335" y="180724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20" y="0"/>
                  </a:moveTo>
                  <a:lnTo>
                    <a:pt x="825" y="431"/>
                  </a:lnTo>
                  <a:lnTo>
                    <a:pt x="0" y="1308"/>
                  </a:lnTo>
                  <a:lnTo>
                    <a:pt x="25" y="196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935335" y="180724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25" y="1968"/>
                  </a:moveTo>
                  <a:lnTo>
                    <a:pt x="0" y="1308"/>
                  </a:lnTo>
                  <a:lnTo>
                    <a:pt x="825" y="431"/>
                  </a:lnTo>
                  <a:lnTo>
                    <a:pt x="13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935175" y="180452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482" y="1993"/>
                  </a:lnTo>
                  <a:lnTo>
                    <a:pt x="647" y="1511"/>
                  </a:lnTo>
                  <a:lnTo>
                    <a:pt x="50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935175" y="180452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482" y="1993"/>
                  </a:moveTo>
                  <a:lnTo>
                    <a:pt x="647" y="1511"/>
                  </a:lnTo>
                  <a:lnTo>
                    <a:pt x="50" y="50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935610" y="180476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2540"/>
                  </a:moveTo>
                  <a:lnTo>
                    <a:pt x="0" y="1371"/>
                  </a:lnTo>
                  <a:lnTo>
                    <a:pt x="1371" y="1079"/>
                  </a:lnTo>
                  <a:lnTo>
                    <a:pt x="14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935119" y="180314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41" y="0"/>
                  </a:moveTo>
                  <a:lnTo>
                    <a:pt x="0" y="634"/>
                  </a:lnTo>
                  <a:lnTo>
                    <a:pt x="889" y="1092"/>
                  </a:lnTo>
                  <a:lnTo>
                    <a:pt x="1016" y="161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935119" y="180314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16" y="1612"/>
                  </a:moveTo>
                  <a:lnTo>
                    <a:pt x="889" y="1092"/>
                  </a:lnTo>
                  <a:lnTo>
                    <a:pt x="0" y="634"/>
                  </a:lnTo>
                  <a:lnTo>
                    <a:pt x="2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936551" y="180191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20" y="0"/>
                  </a:moveTo>
                  <a:lnTo>
                    <a:pt x="1181" y="317"/>
                  </a:lnTo>
                  <a:lnTo>
                    <a:pt x="787" y="533"/>
                  </a:lnTo>
                  <a:lnTo>
                    <a:pt x="609" y="812"/>
                  </a:lnTo>
                  <a:lnTo>
                    <a:pt x="393" y="1130"/>
                  </a:lnTo>
                  <a:lnTo>
                    <a:pt x="88" y="1473"/>
                  </a:lnTo>
                  <a:lnTo>
                    <a:pt x="0" y="1790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936551" y="180191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1790"/>
                  </a:moveTo>
                  <a:lnTo>
                    <a:pt x="88" y="1473"/>
                  </a:lnTo>
                  <a:lnTo>
                    <a:pt x="393" y="1130"/>
                  </a:lnTo>
                  <a:lnTo>
                    <a:pt x="609" y="812"/>
                  </a:lnTo>
                  <a:lnTo>
                    <a:pt x="787" y="533"/>
                  </a:lnTo>
                  <a:lnTo>
                    <a:pt x="1181" y="317"/>
                  </a:lnTo>
                  <a:lnTo>
                    <a:pt x="13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936607" y="1800457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25" y="0"/>
                  </a:moveTo>
                  <a:lnTo>
                    <a:pt x="228" y="2031"/>
                  </a:lnTo>
                  <a:lnTo>
                    <a:pt x="279" y="1295"/>
                  </a:lnTo>
                  <a:lnTo>
                    <a:pt x="0" y="7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936607" y="1800457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228" y="2031"/>
                  </a:moveTo>
                  <a:lnTo>
                    <a:pt x="279" y="1295"/>
                  </a:lnTo>
                  <a:lnTo>
                    <a:pt x="0" y="749"/>
                  </a:lnTo>
                  <a:lnTo>
                    <a:pt x="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938825" y="1804486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520" y="0"/>
                  </a:moveTo>
                  <a:lnTo>
                    <a:pt x="3263" y="708"/>
                  </a:lnTo>
                  <a:lnTo>
                    <a:pt x="2133" y="1000"/>
                  </a:lnTo>
                  <a:lnTo>
                    <a:pt x="1244" y="1711"/>
                  </a:lnTo>
                  <a:lnTo>
                    <a:pt x="127" y="2524"/>
                  </a:lnTo>
                  <a:lnTo>
                    <a:pt x="0" y="4556"/>
                  </a:lnTo>
                  <a:lnTo>
                    <a:pt x="1612" y="4505"/>
                  </a:lnTo>
                  <a:lnTo>
                    <a:pt x="3483" y="1000"/>
                  </a:lnTo>
                  <a:lnTo>
                    <a:pt x="352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938825" y="180403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0" y="5003"/>
                  </a:moveTo>
                  <a:lnTo>
                    <a:pt x="0" y="3695"/>
                  </a:lnTo>
                  <a:lnTo>
                    <a:pt x="127" y="2971"/>
                  </a:lnTo>
                  <a:lnTo>
                    <a:pt x="1244" y="2159"/>
                  </a:lnTo>
                  <a:lnTo>
                    <a:pt x="2133" y="1447"/>
                  </a:lnTo>
                  <a:lnTo>
                    <a:pt x="3263" y="1155"/>
                  </a:lnTo>
                  <a:lnTo>
                    <a:pt x="3682" y="0"/>
                  </a:lnTo>
                  <a:lnTo>
                    <a:pt x="3517" y="419"/>
                  </a:lnTo>
                  <a:lnTo>
                    <a:pt x="3568" y="901"/>
                  </a:lnTo>
                  <a:lnTo>
                    <a:pt x="3517" y="1333"/>
                  </a:lnTo>
                  <a:lnTo>
                    <a:pt x="2133" y="4330"/>
                  </a:lnTo>
                  <a:lnTo>
                    <a:pt x="1612" y="49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933543" y="1807382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11175" y="783"/>
                  </a:moveTo>
                  <a:lnTo>
                    <a:pt x="9817" y="1231"/>
                  </a:lnTo>
                  <a:lnTo>
                    <a:pt x="9042" y="1231"/>
                  </a:lnTo>
                  <a:lnTo>
                    <a:pt x="8216" y="1295"/>
                  </a:lnTo>
                  <a:lnTo>
                    <a:pt x="685" y="5803"/>
                  </a:lnTo>
                  <a:lnTo>
                    <a:pt x="0" y="6680"/>
                  </a:lnTo>
                  <a:lnTo>
                    <a:pt x="1752" y="5283"/>
                  </a:lnTo>
                  <a:lnTo>
                    <a:pt x="5530" y="5283"/>
                  </a:lnTo>
                  <a:lnTo>
                    <a:pt x="6388" y="4914"/>
                  </a:lnTo>
                  <a:lnTo>
                    <a:pt x="8902" y="3911"/>
                  </a:lnTo>
                  <a:lnTo>
                    <a:pt x="10261" y="1295"/>
                  </a:lnTo>
                  <a:lnTo>
                    <a:pt x="11175" y="783"/>
                  </a:lnTo>
                  <a:close/>
                </a:path>
                <a:path w="12700" h="6985">
                  <a:moveTo>
                    <a:pt x="5530" y="5283"/>
                  </a:moveTo>
                  <a:lnTo>
                    <a:pt x="1752" y="5283"/>
                  </a:lnTo>
                  <a:lnTo>
                    <a:pt x="4406" y="5765"/>
                  </a:lnTo>
                  <a:lnTo>
                    <a:pt x="5530" y="5283"/>
                  </a:lnTo>
                  <a:close/>
                </a:path>
                <a:path w="12700" h="6985">
                  <a:moveTo>
                    <a:pt x="12573" y="0"/>
                  </a:moveTo>
                  <a:lnTo>
                    <a:pt x="11175" y="783"/>
                  </a:lnTo>
                  <a:lnTo>
                    <a:pt x="12204" y="482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933543" y="1807382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685" y="5803"/>
                  </a:moveTo>
                  <a:lnTo>
                    <a:pt x="8216" y="1295"/>
                  </a:lnTo>
                  <a:lnTo>
                    <a:pt x="9042" y="1231"/>
                  </a:lnTo>
                  <a:lnTo>
                    <a:pt x="9817" y="1231"/>
                  </a:lnTo>
                  <a:lnTo>
                    <a:pt x="10591" y="977"/>
                  </a:lnTo>
                  <a:lnTo>
                    <a:pt x="11201" y="774"/>
                  </a:lnTo>
                  <a:lnTo>
                    <a:pt x="12204" y="482"/>
                  </a:lnTo>
                  <a:lnTo>
                    <a:pt x="12573" y="0"/>
                  </a:lnTo>
                  <a:lnTo>
                    <a:pt x="10261" y="1295"/>
                  </a:lnTo>
                  <a:lnTo>
                    <a:pt x="8902" y="3911"/>
                  </a:lnTo>
                  <a:lnTo>
                    <a:pt x="6388" y="4914"/>
                  </a:lnTo>
                  <a:lnTo>
                    <a:pt x="4406" y="5765"/>
                  </a:lnTo>
                  <a:lnTo>
                    <a:pt x="1752" y="5283"/>
                  </a:lnTo>
                  <a:lnTo>
                    <a:pt x="0" y="66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934396" y="1809112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8686" y="0"/>
                  </a:moveTo>
                  <a:lnTo>
                    <a:pt x="7467" y="723"/>
                  </a:lnTo>
                  <a:lnTo>
                    <a:pt x="5969" y="1181"/>
                  </a:lnTo>
                  <a:lnTo>
                    <a:pt x="4559" y="1562"/>
                  </a:lnTo>
                  <a:lnTo>
                    <a:pt x="2819" y="2057"/>
                  </a:lnTo>
                  <a:lnTo>
                    <a:pt x="1257" y="2895"/>
                  </a:lnTo>
                  <a:lnTo>
                    <a:pt x="0" y="4229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934396" y="1809112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0" y="4229"/>
                  </a:moveTo>
                  <a:lnTo>
                    <a:pt x="1257" y="2895"/>
                  </a:lnTo>
                  <a:lnTo>
                    <a:pt x="2819" y="2057"/>
                  </a:lnTo>
                  <a:lnTo>
                    <a:pt x="4559" y="1562"/>
                  </a:lnTo>
                  <a:lnTo>
                    <a:pt x="5969" y="1181"/>
                  </a:lnTo>
                  <a:lnTo>
                    <a:pt x="7467" y="723"/>
                  </a:lnTo>
                  <a:lnTo>
                    <a:pt x="86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939004" y="181082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406" y="215"/>
                  </a:lnTo>
                  <a:lnTo>
                    <a:pt x="1358" y="647"/>
                  </a:lnTo>
                  <a:lnTo>
                    <a:pt x="1803" y="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939004" y="181082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406" y="215"/>
                  </a:lnTo>
                  <a:lnTo>
                    <a:pt x="1358" y="647"/>
                  </a:lnTo>
                  <a:lnTo>
                    <a:pt x="1803" y="5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940683" y="181022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419" y="0"/>
                  </a:moveTo>
                  <a:lnTo>
                    <a:pt x="1117" y="292"/>
                  </a:lnTo>
                  <a:lnTo>
                    <a:pt x="1447" y="127"/>
                  </a:lnTo>
                  <a:lnTo>
                    <a:pt x="0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940683" y="181022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0"/>
                  </a:moveTo>
                  <a:lnTo>
                    <a:pt x="419" y="0"/>
                  </a:lnTo>
                  <a:lnTo>
                    <a:pt x="1117" y="292"/>
                  </a:lnTo>
                  <a:lnTo>
                    <a:pt x="1447" y="1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938878" y="180918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82" y="1384"/>
                  </a:moveTo>
                  <a:lnTo>
                    <a:pt x="0" y="520"/>
                  </a:lnTo>
                  <a:lnTo>
                    <a:pt x="1193" y="469"/>
                  </a:lnTo>
                  <a:lnTo>
                    <a:pt x="148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946704" y="1799219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930" y="0"/>
                  </a:moveTo>
                  <a:lnTo>
                    <a:pt x="1523" y="812"/>
                  </a:lnTo>
                  <a:lnTo>
                    <a:pt x="838" y="1435"/>
                  </a:lnTo>
                  <a:lnTo>
                    <a:pt x="558" y="2349"/>
                  </a:lnTo>
                  <a:lnTo>
                    <a:pt x="342" y="3009"/>
                  </a:lnTo>
                  <a:lnTo>
                    <a:pt x="469" y="4406"/>
                  </a:lnTo>
                  <a:lnTo>
                    <a:pt x="63" y="4927"/>
                  </a:lnTo>
                  <a:lnTo>
                    <a:pt x="0" y="5384"/>
                  </a:lnTo>
                  <a:lnTo>
                    <a:pt x="520" y="4483"/>
                  </a:lnTo>
                  <a:lnTo>
                    <a:pt x="1308" y="3708"/>
                  </a:lnTo>
                  <a:lnTo>
                    <a:pt x="1625" y="2794"/>
                  </a:lnTo>
                  <a:lnTo>
                    <a:pt x="1904" y="1905"/>
                  </a:lnTo>
                  <a:lnTo>
                    <a:pt x="1562" y="812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946704" y="1799219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63" y="4927"/>
                  </a:moveTo>
                  <a:lnTo>
                    <a:pt x="469" y="4406"/>
                  </a:lnTo>
                  <a:lnTo>
                    <a:pt x="342" y="3009"/>
                  </a:lnTo>
                  <a:lnTo>
                    <a:pt x="558" y="2349"/>
                  </a:lnTo>
                  <a:lnTo>
                    <a:pt x="838" y="1435"/>
                  </a:lnTo>
                  <a:lnTo>
                    <a:pt x="1523" y="812"/>
                  </a:lnTo>
                  <a:lnTo>
                    <a:pt x="1930" y="0"/>
                  </a:lnTo>
                  <a:lnTo>
                    <a:pt x="1562" y="812"/>
                  </a:lnTo>
                  <a:lnTo>
                    <a:pt x="1904" y="1905"/>
                  </a:lnTo>
                  <a:lnTo>
                    <a:pt x="1625" y="2794"/>
                  </a:lnTo>
                  <a:lnTo>
                    <a:pt x="1308" y="3708"/>
                  </a:lnTo>
                  <a:lnTo>
                    <a:pt x="520" y="4483"/>
                  </a:lnTo>
                  <a:lnTo>
                    <a:pt x="0" y="53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947357" y="1800881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8" y="2158"/>
                  </a:moveTo>
                  <a:lnTo>
                    <a:pt x="0" y="1346"/>
                  </a:lnTo>
                  <a:lnTo>
                    <a:pt x="622" y="685"/>
                  </a:lnTo>
                  <a:lnTo>
                    <a:pt x="77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930081" y="1830928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705" y="0"/>
                  </a:moveTo>
                  <a:lnTo>
                    <a:pt x="0" y="1371"/>
                  </a:lnTo>
                  <a:lnTo>
                    <a:pt x="165" y="1727"/>
                  </a:lnTo>
                  <a:lnTo>
                    <a:pt x="850" y="2349"/>
                  </a:lnTo>
                  <a:lnTo>
                    <a:pt x="634" y="3441"/>
                  </a:lnTo>
                  <a:lnTo>
                    <a:pt x="1663" y="3898"/>
                  </a:lnTo>
                  <a:lnTo>
                    <a:pt x="2057" y="4051"/>
                  </a:lnTo>
                  <a:lnTo>
                    <a:pt x="2628" y="3962"/>
                  </a:lnTo>
                  <a:lnTo>
                    <a:pt x="2959" y="4203"/>
                  </a:lnTo>
                  <a:lnTo>
                    <a:pt x="3416" y="4470"/>
                  </a:lnTo>
                  <a:lnTo>
                    <a:pt x="3467" y="5295"/>
                  </a:lnTo>
                  <a:lnTo>
                    <a:pt x="3733" y="5715"/>
                  </a:lnTo>
                  <a:lnTo>
                    <a:pt x="5067" y="4051"/>
                  </a:lnTo>
                  <a:lnTo>
                    <a:pt x="3924" y="1727"/>
                  </a:lnTo>
                  <a:lnTo>
                    <a:pt x="2933" y="279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930081" y="1830928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933" y="279"/>
                  </a:moveTo>
                  <a:lnTo>
                    <a:pt x="3924" y="1727"/>
                  </a:lnTo>
                  <a:lnTo>
                    <a:pt x="5067" y="4051"/>
                  </a:lnTo>
                  <a:lnTo>
                    <a:pt x="3733" y="5715"/>
                  </a:lnTo>
                  <a:lnTo>
                    <a:pt x="3467" y="5295"/>
                  </a:lnTo>
                  <a:lnTo>
                    <a:pt x="3416" y="4470"/>
                  </a:lnTo>
                  <a:lnTo>
                    <a:pt x="2959" y="4203"/>
                  </a:lnTo>
                  <a:lnTo>
                    <a:pt x="2628" y="3962"/>
                  </a:lnTo>
                  <a:lnTo>
                    <a:pt x="2057" y="4051"/>
                  </a:lnTo>
                  <a:lnTo>
                    <a:pt x="1663" y="3898"/>
                  </a:lnTo>
                  <a:lnTo>
                    <a:pt x="634" y="3441"/>
                  </a:lnTo>
                  <a:lnTo>
                    <a:pt x="850" y="2349"/>
                  </a:lnTo>
                  <a:lnTo>
                    <a:pt x="165" y="1727"/>
                  </a:lnTo>
                  <a:lnTo>
                    <a:pt x="0" y="1371"/>
                  </a:lnTo>
                  <a:lnTo>
                    <a:pt x="2705" y="0"/>
                  </a:lnTo>
                  <a:lnTo>
                    <a:pt x="2933" y="2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931794" y="1832403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0" y="0"/>
                  </a:moveTo>
                  <a:lnTo>
                    <a:pt x="1219" y="889"/>
                  </a:lnTo>
                  <a:lnTo>
                    <a:pt x="2044" y="2362"/>
                  </a:lnTo>
                  <a:lnTo>
                    <a:pt x="1968" y="39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931622" y="1832332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0" y="0"/>
                  </a:moveTo>
                  <a:lnTo>
                    <a:pt x="330" y="812"/>
                  </a:lnTo>
                  <a:lnTo>
                    <a:pt x="38" y="1447"/>
                  </a:lnTo>
                  <a:lnTo>
                    <a:pt x="127" y="2286"/>
                  </a:lnTo>
                  <a:lnTo>
                    <a:pt x="215" y="214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932097" y="183254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787" y="609"/>
                  </a:lnTo>
                  <a:lnTo>
                    <a:pt x="1358" y="1041"/>
                  </a:lnTo>
                  <a:lnTo>
                    <a:pt x="1905" y="18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1927868" y="1822287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8153" y="0"/>
                  </a:moveTo>
                  <a:lnTo>
                    <a:pt x="7124" y="76"/>
                  </a:lnTo>
                  <a:lnTo>
                    <a:pt x="6019" y="127"/>
                  </a:lnTo>
                  <a:lnTo>
                    <a:pt x="5003" y="330"/>
                  </a:lnTo>
                  <a:lnTo>
                    <a:pt x="1231" y="4178"/>
                  </a:lnTo>
                  <a:lnTo>
                    <a:pt x="812" y="4686"/>
                  </a:lnTo>
                  <a:lnTo>
                    <a:pt x="0" y="7683"/>
                  </a:lnTo>
                  <a:lnTo>
                    <a:pt x="393" y="6769"/>
                  </a:lnTo>
                  <a:lnTo>
                    <a:pt x="571" y="5854"/>
                  </a:lnTo>
                  <a:lnTo>
                    <a:pt x="1371" y="5041"/>
                  </a:lnTo>
                  <a:lnTo>
                    <a:pt x="3378" y="2921"/>
                  </a:lnTo>
                  <a:lnTo>
                    <a:pt x="6184" y="1155"/>
                  </a:lnTo>
                  <a:lnTo>
                    <a:pt x="8470" y="1079"/>
                  </a:lnTo>
                  <a:lnTo>
                    <a:pt x="10299" y="406"/>
                  </a:lnTo>
                  <a:lnTo>
                    <a:pt x="9410" y="469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1927868" y="1822287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812" y="4686"/>
                  </a:moveTo>
                  <a:lnTo>
                    <a:pt x="1231" y="4178"/>
                  </a:lnTo>
                  <a:lnTo>
                    <a:pt x="1371" y="3200"/>
                  </a:lnTo>
                  <a:lnTo>
                    <a:pt x="1765" y="2565"/>
                  </a:lnTo>
                  <a:lnTo>
                    <a:pt x="7124" y="76"/>
                  </a:lnTo>
                  <a:lnTo>
                    <a:pt x="8153" y="0"/>
                  </a:lnTo>
                  <a:lnTo>
                    <a:pt x="9410" y="469"/>
                  </a:lnTo>
                  <a:lnTo>
                    <a:pt x="10299" y="406"/>
                  </a:lnTo>
                  <a:lnTo>
                    <a:pt x="8470" y="1079"/>
                  </a:lnTo>
                  <a:lnTo>
                    <a:pt x="6184" y="1155"/>
                  </a:lnTo>
                  <a:lnTo>
                    <a:pt x="4470" y="2235"/>
                  </a:lnTo>
                  <a:lnTo>
                    <a:pt x="3378" y="2921"/>
                  </a:lnTo>
                  <a:lnTo>
                    <a:pt x="2235" y="4114"/>
                  </a:lnTo>
                  <a:lnTo>
                    <a:pt x="1371" y="5041"/>
                  </a:lnTo>
                  <a:lnTo>
                    <a:pt x="571" y="5854"/>
                  </a:lnTo>
                  <a:lnTo>
                    <a:pt x="393" y="6769"/>
                  </a:lnTo>
                  <a:lnTo>
                    <a:pt x="0" y="76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1928723" y="182325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0" y="4381"/>
                  </a:moveTo>
                  <a:lnTo>
                    <a:pt x="482" y="3302"/>
                  </a:lnTo>
                  <a:lnTo>
                    <a:pt x="1384" y="1892"/>
                  </a:lnTo>
                  <a:lnTo>
                    <a:pt x="2336" y="1181"/>
                  </a:lnTo>
                  <a:lnTo>
                    <a:pt x="3327" y="406"/>
                  </a:lnTo>
                  <a:lnTo>
                    <a:pt x="4546" y="0"/>
                  </a:lnTo>
                  <a:lnTo>
                    <a:pt x="5791" y="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1929521" y="182480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968" y="0"/>
                  </a:moveTo>
                  <a:lnTo>
                    <a:pt x="0" y="1397"/>
                  </a:lnTo>
                  <a:lnTo>
                    <a:pt x="609" y="1003"/>
                  </a:lnTo>
                  <a:lnTo>
                    <a:pt x="1435" y="558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1929521" y="182480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1397"/>
                  </a:moveTo>
                  <a:lnTo>
                    <a:pt x="609" y="1003"/>
                  </a:lnTo>
                  <a:lnTo>
                    <a:pt x="1435" y="558"/>
                  </a:lnTo>
                  <a:lnTo>
                    <a:pt x="19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1933098" y="182273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171" y="0"/>
                  </a:moveTo>
                  <a:lnTo>
                    <a:pt x="1473" y="101"/>
                  </a:lnTo>
                  <a:lnTo>
                    <a:pt x="609" y="50"/>
                  </a:lnTo>
                  <a:lnTo>
                    <a:pt x="0" y="71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1933098" y="182273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711"/>
                  </a:moveTo>
                  <a:lnTo>
                    <a:pt x="609" y="50"/>
                  </a:lnTo>
                  <a:lnTo>
                    <a:pt x="1473" y="101"/>
                  </a:lnTo>
                  <a:lnTo>
                    <a:pt x="21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1927829" y="1823506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391" y="6887"/>
                  </a:moveTo>
                  <a:lnTo>
                    <a:pt x="114" y="7378"/>
                  </a:lnTo>
                  <a:lnTo>
                    <a:pt x="368" y="7035"/>
                  </a:lnTo>
                  <a:lnTo>
                    <a:pt x="391" y="6887"/>
                  </a:lnTo>
                  <a:close/>
                </a:path>
                <a:path w="10160" h="7619">
                  <a:moveTo>
                    <a:pt x="822" y="5981"/>
                  </a:moveTo>
                  <a:lnTo>
                    <a:pt x="431" y="5981"/>
                  </a:lnTo>
                  <a:lnTo>
                    <a:pt x="0" y="6870"/>
                  </a:lnTo>
                  <a:lnTo>
                    <a:pt x="215" y="6832"/>
                  </a:lnTo>
                  <a:lnTo>
                    <a:pt x="380" y="6769"/>
                  </a:lnTo>
                  <a:lnTo>
                    <a:pt x="454" y="6591"/>
                  </a:lnTo>
                  <a:lnTo>
                    <a:pt x="822" y="5981"/>
                  </a:lnTo>
                  <a:close/>
                </a:path>
                <a:path w="10160" h="7619">
                  <a:moveTo>
                    <a:pt x="558" y="6591"/>
                  </a:moveTo>
                  <a:lnTo>
                    <a:pt x="415" y="6734"/>
                  </a:lnTo>
                  <a:lnTo>
                    <a:pt x="391" y="6887"/>
                  </a:lnTo>
                  <a:lnTo>
                    <a:pt x="558" y="6591"/>
                  </a:lnTo>
                  <a:close/>
                </a:path>
                <a:path w="10160" h="7619">
                  <a:moveTo>
                    <a:pt x="7708" y="482"/>
                  </a:moveTo>
                  <a:lnTo>
                    <a:pt x="2343" y="3975"/>
                  </a:lnTo>
                  <a:lnTo>
                    <a:pt x="914" y="5829"/>
                  </a:lnTo>
                  <a:lnTo>
                    <a:pt x="822" y="5981"/>
                  </a:lnTo>
                  <a:lnTo>
                    <a:pt x="1930" y="5981"/>
                  </a:lnTo>
                  <a:lnTo>
                    <a:pt x="7785" y="2959"/>
                  </a:lnTo>
                  <a:lnTo>
                    <a:pt x="8724" y="2070"/>
                  </a:lnTo>
                  <a:lnTo>
                    <a:pt x="9321" y="1397"/>
                  </a:lnTo>
                  <a:lnTo>
                    <a:pt x="9542" y="711"/>
                  </a:lnTo>
                  <a:lnTo>
                    <a:pt x="9372" y="711"/>
                  </a:lnTo>
                  <a:lnTo>
                    <a:pt x="7708" y="482"/>
                  </a:lnTo>
                  <a:close/>
                </a:path>
                <a:path w="10160" h="7619">
                  <a:moveTo>
                    <a:pt x="10134" y="0"/>
                  </a:moveTo>
                  <a:lnTo>
                    <a:pt x="9372" y="711"/>
                  </a:lnTo>
                  <a:lnTo>
                    <a:pt x="9542" y="711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1927829" y="1823506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114" y="7378"/>
                  </a:moveTo>
                  <a:lnTo>
                    <a:pt x="368" y="7035"/>
                  </a:lnTo>
                  <a:lnTo>
                    <a:pt x="431" y="6629"/>
                  </a:lnTo>
                  <a:lnTo>
                    <a:pt x="673" y="6248"/>
                  </a:lnTo>
                  <a:lnTo>
                    <a:pt x="952" y="5765"/>
                  </a:lnTo>
                  <a:lnTo>
                    <a:pt x="1295" y="5321"/>
                  </a:lnTo>
                  <a:lnTo>
                    <a:pt x="1689" y="4826"/>
                  </a:lnTo>
                  <a:lnTo>
                    <a:pt x="2412" y="3886"/>
                  </a:lnTo>
                  <a:lnTo>
                    <a:pt x="6743" y="711"/>
                  </a:lnTo>
                  <a:lnTo>
                    <a:pt x="7708" y="482"/>
                  </a:lnTo>
                  <a:lnTo>
                    <a:pt x="9372" y="711"/>
                  </a:lnTo>
                  <a:lnTo>
                    <a:pt x="10134" y="0"/>
                  </a:lnTo>
                  <a:lnTo>
                    <a:pt x="9563" y="647"/>
                  </a:lnTo>
                  <a:lnTo>
                    <a:pt x="9321" y="1397"/>
                  </a:lnTo>
                  <a:lnTo>
                    <a:pt x="8724" y="2070"/>
                  </a:lnTo>
                  <a:lnTo>
                    <a:pt x="7785" y="2959"/>
                  </a:lnTo>
                  <a:lnTo>
                    <a:pt x="6857" y="3975"/>
                  </a:lnTo>
                  <a:lnTo>
                    <a:pt x="5714" y="4597"/>
                  </a:lnTo>
                  <a:lnTo>
                    <a:pt x="4864" y="5080"/>
                  </a:lnTo>
                  <a:lnTo>
                    <a:pt x="3695" y="5588"/>
                  </a:lnTo>
                  <a:lnTo>
                    <a:pt x="2730" y="5829"/>
                  </a:lnTo>
                  <a:lnTo>
                    <a:pt x="1930" y="5981"/>
                  </a:lnTo>
                  <a:lnTo>
                    <a:pt x="431" y="5981"/>
                  </a:lnTo>
                  <a:lnTo>
                    <a:pt x="0" y="6870"/>
                  </a:lnTo>
                  <a:lnTo>
                    <a:pt x="215" y="6832"/>
                  </a:lnTo>
                  <a:lnTo>
                    <a:pt x="380" y="6769"/>
                  </a:lnTo>
                  <a:lnTo>
                    <a:pt x="558" y="65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1928496" y="182480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607" y="0"/>
                  </a:moveTo>
                  <a:lnTo>
                    <a:pt x="7023" y="508"/>
                  </a:lnTo>
                  <a:lnTo>
                    <a:pt x="5613" y="1028"/>
                  </a:lnTo>
                  <a:lnTo>
                    <a:pt x="4711" y="1447"/>
                  </a:lnTo>
                  <a:lnTo>
                    <a:pt x="3911" y="1917"/>
                  </a:lnTo>
                  <a:lnTo>
                    <a:pt x="3098" y="2438"/>
                  </a:lnTo>
                  <a:lnTo>
                    <a:pt x="2463" y="2819"/>
                  </a:lnTo>
                  <a:lnTo>
                    <a:pt x="1892" y="3200"/>
                  </a:lnTo>
                  <a:lnTo>
                    <a:pt x="1308" y="3733"/>
                  </a:lnTo>
                  <a:lnTo>
                    <a:pt x="914" y="4064"/>
                  </a:lnTo>
                  <a:lnTo>
                    <a:pt x="482" y="4800"/>
                  </a:lnTo>
                  <a:lnTo>
                    <a:pt x="0" y="4978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1928496" y="182480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0" y="4978"/>
                  </a:moveTo>
                  <a:lnTo>
                    <a:pt x="482" y="4800"/>
                  </a:lnTo>
                  <a:lnTo>
                    <a:pt x="914" y="4064"/>
                  </a:lnTo>
                  <a:lnTo>
                    <a:pt x="1308" y="3733"/>
                  </a:lnTo>
                  <a:lnTo>
                    <a:pt x="1892" y="3200"/>
                  </a:lnTo>
                  <a:lnTo>
                    <a:pt x="2463" y="2819"/>
                  </a:lnTo>
                  <a:lnTo>
                    <a:pt x="3098" y="2438"/>
                  </a:lnTo>
                  <a:lnTo>
                    <a:pt x="3911" y="1917"/>
                  </a:lnTo>
                  <a:lnTo>
                    <a:pt x="4711" y="1447"/>
                  </a:lnTo>
                  <a:lnTo>
                    <a:pt x="5613" y="1028"/>
                  </a:lnTo>
                  <a:lnTo>
                    <a:pt x="6299" y="774"/>
                  </a:lnTo>
                  <a:lnTo>
                    <a:pt x="7023" y="508"/>
                  </a:lnTo>
                  <a:lnTo>
                    <a:pt x="76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1931158" y="182676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844" y="0"/>
                  </a:moveTo>
                  <a:lnTo>
                    <a:pt x="2552" y="190"/>
                  </a:lnTo>
                  <a:lnTo>
                    <a:pt x="2120" y="76"/>
                  </a:lnTo>
                  <a:lnTo>
                    <a:pt x="1790" y="165"/>
                  </a:lnTo>
                  <a:lnTo>
                    <a:pt x="1168" y="279"/>
                  </a:lnTo>
                  <a:lnTo>
                    <a:pt x="584" y="571"/>
                  </a:lnTo>
                  <a:lnTo>
                    <a:pt x="0" y="73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1931158" y="182676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0" y="736"/>
                  </a:moveTo>
                  <a:lnTo>
                    <a:pt x="584" y="571"/>
                  </a:lnTo>
                  <a:lnTo>
                    <a:pt x="1168" y="279"/>
                  </a:lnTo>
                  <a:lnTo>
                    <a:pt x="1790" y="165"/>
                  </a:lnTo>
                  <a:lnTo>
                    <a:pt x="2120" y="76"/>
                  </a:lnTo>
                  <a:lnTo>
                    <a:pt x="2552" y="190"/>
                  </a:lnTo>
                  <a:lnTo>
                    <a:pt x="28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1932044" y="182495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60" y="0"/>
                  </a:moveTo>
                  <a:lnTo>
                    <a:pt x="0" y="1892"/>
                  </a:lnTo>
                  <a:lnTo>
                    <a:pt x="444" y="1295"/>
                  </a:lnTo>
                  <a:lnTo>
                    <a:pt x="1181" y="723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1932044" y="182495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1892"/>
                  </a:moveTo>
                  <a:lnTo>
                    <a:pt x="444" y="1295"/>
                  </a:lnTo>
                  <a:lnTo>
                    <a:pt x="1181" y="723"/>
                  </a:lnTo>
                  <a:lnTo>
                    <a:pt x="1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1941490" y="1803485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588" y="4368"/>
                  </a:moveTo>
                  <a:lnTo>
                    <a:pt x="38" y="5105"/>
                  </a:lnTo>
                  <a:lnTo>
                    <a:pt x="0" y="5410"/>
                  </a:lnTo>
                  <a:lnTo>
                    <a:pt x="588" y="4368"/>
                  </a:lnTo>
                  <a:close/>
                </a:path>
                <a:path w="12064" h="5714">
                  <a:moveTo>
                    <a:pt x="1560" y="3454"/>
                  </a:moveTo>
                  <a:lnTo>
                    <a:pt x="1104" y="3454"/>
                  </a:lnTo>
                  <a:lnTo>
                    <a:pt x="588" y="4368"/>
                  </a:lnTo>
                  <a:lnTo>
                    <a:pt x="825" y="4051"/>
                  </a:lnTo>
                  <a:lnTo>
                    <a:pt x="1560" y="3454"/>
                  </a:lnTo>
                  <a:close/>
                </a:path>
                <a:path w="12064" h="5714">
                  <a:moveTo>
                    <a:pt x="6946" y="0"/>
                  </a:moveTo>
                  <a:lnTo>
                    <a:pt x="3936" y="1270"/>
                  </a:lnTo>
                  <a:lnTo>
                    <a:pt x="3390" y="1968"/>
                  </a:lnTo>
                  <a:lnTo>
                    <a:pt x="1560" y="3454"/>
                  </a:lnTo>
                  <a:lnTo>
                    <a:pt x="5549" y="3454"/>
                  </a:lnTo>
                  <a:lnTo>
                    <a:pt x="6642" y="3416"/>
                  </a:lnTo>
                  <a:lnTo>
                    <a:pt x="7696" y="3314"/>
                  </a:lnTo>
                  <a:lnTo>
                    <a:pt x="9804" y="2717"/>
                  </a:lnTo>
                  <a:lnTo>
                    <a:pt x="10642" y="2133"/>
                  </a:lnTo>
                  <a:lnTo>
                    <a:pt x="11483" y="1752"/>
                  </a:lnTo>
                  <a:lnTo>
                    <a:pt x="9347" y="1752"/>
                  </a:lnTo>
                  <a:lnTo>
                    <a:pt x="6946" y="0"/>
                  </a:lnTo>
                  <a:close/>
                </a:path>
                <a:path w="12064" h="5714">
                  <a:moveTo>
                    <a:pt x="11595" y="1701"/>
                  </a:moveTo>
                  <a:lnTo>
                    <a:pt x="9347" y="1752"/>
                  </a:lnTo>
                  <a:lnTo>
                    <a:pt x="11483" y="1752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1941490" y="1803485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38" y="5105"/>
                  </a:moveTo>
                  <a:lnTo>
                    <a:pt x="825" y="4051"/>
                  </a:lnTo>
                  <a:lnTo>
                    <a:pt x="1714" y="3314"/>
                  </a:lnTo>
                  <a:lnTo>
                    <a:pt x="2717" y="2501"/>
                  </a:lnTo>
                  <a:lnTo>
                    <a:pt x="3390" y="1968"/>
                  </a:lnTo>
                  <a:lnTo>
                    <a:pt x="3936" y="1270"/>
                  </a:lnTo>
                  <a:lnTo>
                    <a:pt x="4762" y="914"/>
                  </a:lnTo>
                  <a:lnTo>
                    <a:pt x="6946" y="0"/>
                  </a:lnTo>
                  <a:lnTo>
                    <a:pt x="9347" y="1752"/>
                  </a:lnTo>
                  <a:lnTo>
                    <a:pt x="11595" y="1701"/>
                  </a:lnTo>
                  <a:lnTo>
                    <a:pt x="10642" y="2133"/>
                  </a:lnTo>
                  <a:lnTo>
                    <a:pt x="9804" y="2717"/>
                  </a:lnTo>
                  <a:lnTo>
                    <a:pt x="8724" y="3022"/>
                  </a:lnTo>
                  <a:lnTo>
                    <a:pt x="7696" y="3314"/>
                  </a:lnTo>
                  <a:lnTo>
                    <a:pt x="6642" y="3416"/>
                  </a:lnTo>
                  <a:lnTo>
                    <a:pt x="5549" y="3454"/>
                  </a:lnTo>
                  <a:lnTo>
                    <a:pt x="3644" y="3454"/>
                  </a:lnTo>
                  <a:lnTo>
                    <a:pt x="1104" y="3454"/>
                  </a:lnTo>
                  <a:lnTo>
                    <a:pt x="0" y="54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1942825" y="1805232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7518" y="0"/>
                  </a:moveTo>
                  <a:lnTo>
                    <a:pt x="6337" y="457"/>
                  </a:lnTo>
                  <a:lnTo>
                    <a:pt x="4965" y="139"/>
                  </a:lnTo>
                  <a:lnTo>
                    <a:pt x="2489" y="1155"/>
                  </a:lnTo>
                  <a:lnTo>
                    <a:pt x="1231" y="1981"/>
                  </a:lnTo>
                  <a:lnTo>
                    <a:pt x="0" y="2285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1942825" y="1805232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0" y="2285"/>
                  </a:moveTo>
                  <a:lnTo>
                    <a:pt x="1231" y="1981"/>
                  </a:lnTo>
                  <a:lnTo>
                    <a:pt x="2489" y="1155"/>
                  </a:lnTo>
                  <a:lnTo>
                    <a:pt x="3733" y="647"/>
                  </a:lnTo>
                  <a:lnTo>
                    <a:pt x="4965" y="139"/>
                  </a:lnTo>
                  <a:lnTo>
                    <a:pt x="6337" y="457"/>
                  </a:lnTo>
                  <a:lnTo>
                    <a:pt x="751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1946504" y="180562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812" y="0"/>
                  </a:moveTo>
                  <a:lnTo>
                    <a:pt x="0" y="304"/>
                  </a:lnTo>
                  <a:lnTo>
                    <a:pt x="2870" y="660"/>
                  </a:lnTo>
                  <a:lnTo>
                    <a:pt x="1955" y="66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1946504" y="180562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0" y="304"/>
                  </a:moveTo>
                  <a:lnTo>
                    <a:pt x="812" y="0"/>
                  </a:lnTo>
                  <a:lnTo>
                    <a:pt x="1955" y="660"/>
                  </a:lnTo>
                  <a:lnTo>
                    <a:pt x="2870" y="6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1945314" y="180459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133" y="0"/>
                  </a:moveTo>
                  <a:lnTo>
                    <a:pt x="0" y="1828"/>
                  </a:lnTo>
                  <a:lnTo>
                    <a:pt x="381" y="1473"/>
                  </a:lnTo>
                  <a:lnTo>
                    <a:pt x="812" y="1130"/>
                  </a:lnTo>
                  <a:lnTo>
                    <a:pt x="1562" y="596"/>
                  </a:lnTo>
                  <a:lnTo>
                    <a:pt x="1993" y="393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1945314" y="180459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1828"/>
                  </a:moveTo>
                  <a:lnTo>
                    <a:pt x="381" y="1473"/>
                  </a:lnTo>
                  <a:lnTo>
                    <a:pt x="812" y="1130"/>
                  </a:lnTo>
                  <a:lnTo>
                    <a:pt x="1244" y="825"/>
                  </a:lnTo>
                  <a:lnTo>
                    <a:pt x="1562" y="596"/>
                  </a:lnTo>
                  <a:lnTo>
                    <a:pt x="1993" y="393"/>
                  </a:lnTo>
                  <a:lnTo>
                    <a:pt x="21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1932717" y="181175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264" y="8187"/>
                  </a:moveTo>
                  <a:lnTo>
                    <a:pt x="0" y="8242"/>
                  </a:lnTo>
                  <a:lnTo>
                    <a:pt x="203" y="8496"/>
                  </a:lnTo>
                  <a:lnTo>
                    <a:pt x="264" y="8187"/>
                  </a:lnTo>
                  <a:close/>
                </a:path>
                <a:path w="13335" h="8889">
                  <a:moveTo>
                    <a:pt x="1104" y="7383"/>
                  </a:moveTo>
                  <a:lnTo>
                    <a:pt x="393" y="7531"/>
                  </a:lnTo>
                  <a:lnTo>
                    <a:pt x="264" y="8187"/>
                  </a:lnTo>
                  <a:lnTo>
                    <a:pt x="977" y="8039"/>
                  </a:lnTo>
                  <a:lnTo>
                    <a:pt x="1104" y="7383"/>
                  </a:lnTo>
                  <a:close/>
                </a:path>
                <a:path w="13335" h="8889">
                  <a:moveTo>
                    <a:pt x="10642" y="254"/>
                  </a:moveTo>
                  <a:lnTo>
                    <a:pt x="8534" y="254"/>
                  </a:lnTo>
                  <a:lnTo>
                    <a:pt x="6235" y="546"/>
                  </a:lnTo>
                  <a:lnTo>
                    <a:pt x="5461" y="685"/>
                  </a:lnTo>
                  <a:lnTo>
                    <a:pt x="5105" y="889"/>
                  </a:lnTo>
                  <a:lnTo>
                    <a:pt x="4432" y="1384"/>
                  </a:lnTo>
                  <a:lnTo>
                    <a:pt x="3098" y="2209"/>
                  </a:lnTo>
                  <a:lnTo>
                    <a:pt x="2133" y="3517"/>
                  </a:lnTo>
                  <a:lnTo>
                    <a:pt x="1854" y="4826"/>
                  </a:lnTo>
                  <a:lnTo>
                    <a:pt x="1282" y="6464"/>
                  </a:lnTo>
                  <a:lnTo>
                    <a:pt x="1104" y="7383"/>
                  </a:lnTo>
                  <a:lnTo>
                    <a:pt x="1803" y="7239"/>
                  </a:lnTo>
                  <a:lnTo>
                    <a:pt x="2641" y="6997"/>
                  </a:lnTo>
                  <a:lnTo>
                    <a:pt x="4114" y="6515"/>
                  </a:lnTo>
                  <a:lnTo>
                    <a:pt x="5727" y="6134"/>
                  </a:lnTo>
                  <a:lnTo>
                    <a:pt x="7010" y="5308"/>
                  </a:lnTo>
                  <a:lnTo>
                    <a:pt x="8496" y="4432"/>
                  </a:lnTo>
                  <a:lnTo>
                    <a:pt x="9105" y="3251"/>
                  </a:lnTo>
                  <a:lnTo>
                    <a:pt x="10668" y="1168"/>
                  </a:lnTo>
                  <a:lnTo>
                    <a:pt x="11506" y="413"/>
                  </a:lnTo>
                  <a:lnTo>
                    <a:pt x="10642" y="254"/>
                  </a:lnTo>
                  <a:close/>
                </a:path>
                <a:path w="13335" h="8889">
                  <a:moveTo>
                    <a:pt x="12725" y="0"/>
                  </a:moveTo>
                  <a:lnTo>
                    <a:pt x="11684" y="254"/>
                  </a:lnTo>
                  <a:lnTo>
                    <a:pt x="11506" y="413"/>
                  </a:lnTo>
                  <a:lnTo>
                    <a:pt x="11811" y="469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1932717" y="181175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0" y="8242"/>
                  </a:moveTo>
                  <a:lnTo>
                    <a:pt x="977" y="8039"/>
                  </a:lnTo>
                  <a:lnTo>
                    <a:pt x="1282" y="6464"/>
                  </a:lnTo>
                  <a:lnTo>
                    <a:pt x="1511" y="5803"/>
                  </a:lnTo>
                  <a:lnTo>
                    <a:pt x="1854" y="4826"/>
                  </a:lnTo>
                  <a:lnTo>
                    <a:pt x="2133" y="3517"/>
                  </a:lnTo>
                  <a:lnTo>
                    <a:pt x="2717" y="2705"/>
                  </a:lnTo>
                  <a:lnTo>
                    <a:pt x="3098" y="2209"/>
                  </a:lnTo>
                  <a:lnTo>
                    <a:pt x="3860" y="1752"/>
                  </a:lnTo>
                  <a:lnTo>
                    <a:pt x="4432" y="1384"/>
                  </a:lnTo>
                  <a:lnTo>
                    <a:pt x="5105" y="889"/>
                  </a:lnTo>
                  <a:lnTo>
                    <a:pt x="5461" y="685"/>
                  </a:lnTo>
                  <a:lnTo>
                    <a:pt x="6235" y="546"/>
                  </a:lnTo>
                  <a:lnTo>
                    <a:pt x="7353" y="406"/>
                  </a:lnTo>
                  <a:lnTo>
                    <a:pt x="8534" y="254"/>
                  </a:lnTo>
                  <a:lnTo>
                    <a:pt x="9626" y="254"/>
                  </a:lnTo>
                  <a:lnTo>
                    <a:pt x="10642" y="254"/>
                  </a:lnTo>
                  <a:lnTo>
                    <a:pt x="11811" y="469"/>
                  </a:lnTo>
                  <a:lnTo>
                    <a:pt x="12725" y="0"/>
                  </a:lnTo>
                  <a:lnTo>
                    <a:pt x="11684" y="254"/>
                  </a:lnTo>
                  <a:lnTo>
                    <a:pt x="10668" y="1168"/>
                  </a:lnTo>
                  <a:lnTo>
                    <a:pt x="10071" y="1968"/>
                  </a:lnTo>
                  <a:lnTo>
                    <a:pt x="9105" y="3251"/>
                  </a:lnTo>
                  <a:lnTo>
                    <a:pt x="8496" y="4432"/>
                  </a:lnTo>
                  <a:lnTo>
                    <a:pt x="7010" y="5308"/>
                  </a:lnTo>
                  <a:lnTo>
                    <a:pt x="5727" y="6134"/>
                  </a:lnTo>
                  <a:lnTo>
                    <a:pt x="4114" y="6515"/>
                  </a:lnTo>
                  <a:lnTo>
                    <a:pt x="2641" y="6997"/>
                  </a:lnTo>
                  <a:lnTo>
                    <a:pt x="1803" y="7239"/>
                  </a:lnTo>
                  <a:lnTo>
                    <a:pt x="393" y="7531"/>
                  </a:lnTo>
                  <a:lnTo>
                    <a:pt x="203" y="84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1934051" y="181238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9499" y="0"/>
                  </a:moveTo>
                  <a:lnTo>
                    <a:pt x="8483" y="1333"/>
                  </a:lnTo>
                  <a:lnTo>
                    <a:pt x="6172" y="1498"/>
                  </a:lnTo>
                  <a:lnTo>
                    <a:pt x="4686" y="1917"/>
                  </a:lnTo>
                  <a:lnTo>
                    <a:pt x="2235" y="2540"/>
                  </a:lnTo>
                  <a:lnTo>
                    <a:pt x="1612" y="4826"/>
                  </a:lnTo>
                  <a:lnTo>
                    <a:pt x="0" y="6464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934051" y="1812389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0" y="6464"/>
                  </a:moveTo>
                  <a:lnTo>
                    <a:pt x="1612" y="4826"/>
                  </a:lnTo>
                  <a:lnTo>
                    <a:pt x="2235" y="2540"/>
                  </a:lnTo>
                  <a:lnTo>
                    <a:pt x="4686" y="1917"/>
                  </a:lnTo>
                  <a:lnTo>
                    <a:pt x="6172" y="1498"/>
                  </a:lnTo>
                  <a:lnTo>
                    <a:pt x="8483" y="1333"/>
                  </a:lnTo>
                  <a:lnTo>
                    <a:pt x="949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1935336" y="1816402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4000" y="0"/>
                  </a:moveTo>
                  <a:lnTo>
                    <a:pt x="3327" y="368"/>
                  </a:lnTo>
                  <a:lnTo>
                    <a:pt x="2590" y="152"/>
                  </a:lnTo>
                  <a:lnTo>
                    <a:pt x="1130" y="152"/>
                  </a:lnTo>
                  <a:lnTo>
                    <a:pt x="482" y="444"/>
                  </a:lnTo>
                  <a:lnTo>
                    <a:pt x="0" y="939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1935336" y="1816402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0" y="939"/>
                  </a:moveTo>
                  <a:lnTo>
                    <a:pt x="482" y="444"/>
                  </a:lnTo>
                  <a:lnTo>
                    <a:pt x="1130" y="152"/>
                  </a:lnTo>
                  <a:lnTo>
                    <a:pt x="1854" y="152"/>
                  </a:lnTo>
                  <a:lnTo>
                    <a:pt x="2590" y="152"/>
                  </a:lnTo>
                  <a:lnTo>
                    <a:pt x="3327" y="368"/>
                  </a:lnTo>
                  <a:lnTo>
                    <a:pt x="40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1938908" y="181421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2578" y="0"/>
                  </a:moveTo>
                  <a:lnTo>
                    <a:pt x="0" y="203"/>
                  </a:lnTo>
                  <a:lnTo>
                    <a:pt x="431" y="63"/>
                  </a:lnTo>
                  <a:lnTo>
                    <a:pt x="901" y="330"/>
                  </a:lnTo>
                  <a:lnTo>
                    <a:pt x="1778" y="330"/>
                  </a:lnTo>
                  <a:lnTo>
                    <a:pt x="2146" y="63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1938908" y="181421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203"/>
                  </a:moveTo>
                  <a:lnTo>
                    <a:pt x="431" y="63"/>
                  </a:lnTo>
                  <a:lnTo>
                    <a:pt x="901" y="330"/>
                  </a:lnTo>
                  <a:lnTo>
                    <a:pt x="1320" y="330"/>
                  </a:lnTo>
                  <a:lnTo>
                    <a:pt x="1778" y="330"/>
                  </a:lnTo>
                  <a:lnTo>
                    <a:pt x="2146" y="63"/>
                  </a:lnTo>
                  <a:lnTo>
                    <a:pt x="25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1937431" y="181289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130" y="0"/>
                  </a:moveTo>
                  <a:lnTo>
                    <a:pt x="660" y="698"/>
                  </a:lnTo>
                  <a:lnTo>
                    <a:pt x="254" y="1066"/>
                  </a:lnTo>
                  <a:lnTo>
                    <a:pt x="0" y="1943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1937431" y="181289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1943"/>
                  </a:moveTo>
                  <a:lnTo>
                    <a:pt x="254" y="1066"/>
                  </a:lnTo>
                  <a:lnTo>
                    <a:pt x="660" y="698"/>
                  </a:lnTo>
                  <a:lnTo>
                    <a:pt x="11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1931585" y="1818438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650" y="3578"/>
                  </a:moveTo>
                  <a:lnTo>
                    <a:pt x="141" y="3619"/>
                  </a:lnTo>
                  <a:lnTo>
                    <a:pt x="0" y="3986"/>
                  </a:lnTo>
                  <a:lnTo>
                    <a:pt x="509" y="3949"/>
                  </a:lnTo>
                  <a:lnTo>
                    <a:pt x="650" y="3578"/>
                  </a:lnTo>
                  <a:close/>
                </a:path>
                <a:path w="10160" h="4444">
                  <a:moveTo>
                    <a:pt x="5755" y="0"/>
                  </a:moveTo>
                  <a:lnTo>
                    <a:pt x="1335" y="2197"/>
                  </a:lnTo>
                  <a:lnTo>
                    <a:pt x="827" y="3111"/>
                  </a:lnTo>
                  <a:lnTo>
                    <a:pt x="650" y="3578"/>
                  </a:lnTo>
                  <a:lnTo>
                    <a:pt x="1868" y="3479"/>
                  </a:lnTo>
                  <a:lnTo>
                    <a:pt x="3011" y="3263"/>
                  </a:lnTo>
                  <a:lnTo>
                    <a:pt x="4231" y="3149"/>
                  </a:lnTo>
                  <a:lnTo>
                    <a:pt x="5297" y="2794"/>
                  </a:lnTo>
                  <a:lnTo>
                    <a:pt x="6415" y="2349"/>
                  </a:lnTo>
                  <a:lnTo>
                    <a:pt x="6974" y="1727"/>
                  </a:lnTo>
                  <a:lnTo>
                    <a:pt x="8256" y="647"/>
                  </a:lnTo>
                  <a:lnTo>
                    <a:pt x="8956" y="287"/>
                  </a:lnTo>
                  <a:lnTo>
                    <a:pt x="8307" y="139"/>
                  </a:lnTo>
                  <a:lnTo>
                    <a:pt x="7520" y="63"/>
                  </a:lnTo>
                  <a:lnTo>
                    <a:pt x="5755" y="0"/>
                  </a:lnTo>
                  <a:close/>
                </a:path>
                <a:path w="10160" h="4444">
                  <a:moveTo>
                    <a:pt x="9895" y="139"/>
                  </a:moveTo>
                  <a:lnTo>
                    <a:pt x="9095" y="215"/>
                  </a:lnTo>
                  <a:lnTo>
                    <a:pt x="8956" y="287"/>
                  </a:lnTo>
                  <a:lnTo>
                    <a:pt x="9145" y="330"/>
                  </a:lnTo>
                  <a:lnTo>
                    <a:pt x="9895" y="139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1931384" y="1818438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0" y="4000"/>
                  </a:moveTo>
                  <a:lnTo>
                    <a:pt x="711" y="3949"/>
                  </a:lnTo>
                  <a:lnTo>
                    <a:pt x="1028" y="3111"/>
                  </a:lnTo>
                  <a:lnTo>
                    <a:pt x="1231" y="2730"/>
                  </a:lnTo>
                  <a:lnTo>
                    <a:pt x="1536" y="2197"/>
                  </a:lnTo>
                  <a:lnTo>
                    <a:pt x="1841" y="1447"/>
                  </a:lnTo>
                  <a:lnTo>
                    <a:pt x="2324" y="1028"/>
                  </a:lnTo>
                  <a:lnTo>
                    <a:pt x="2654" y="774"/>
                  </a:lnTo>
                  <a:lnTo>
                    <a:pt x="3213" y="558"/>
                  </a:lnTo>
                  <a:lnTo>
                    <a:pt x="3682" y="355"/>
                  </a:lnTo>
                  <a:lnTo>
                    <a:pt x="4229" y="139"/>
                  </a:lnTo>
                  <a:lnTo>
                    <a:pt x="4470" y="50"/>
                  </a:lnTo>
                  <a:lnTo>
                    <a:pt x="5118" y="25"/>
                  </a:lnTo>
                  <a:lnTo>
                    <a:pt x="5956" y="0"/>
                  </a:lnTo>
                  <a:lnTo>
                    <a:pt x="6883" y="25"/>
                  </a:lnTo>
                  <a:lnTo>
                    <a:pt x="7721" y="63"/>
                  </a:lnTo>
                  <a:lnTo>
                    <a:pt x="8509" y="139"/>
                  </a:lnTo>
                  <a:lnTo>
                    <a:pt x="9347" y="330"/>
                  </a:lnTo>
                  <a:lnTo>
                    <a:pt x="10096" y="139"/>
                  </a:lnTo>
                  <a:lnTo>
                    <a:pt x="9296" y="215"/>
                  </a:lnTo>
                  <a:lnTo>
                    <a:pt x="8458" y="647"/>
                  </a:lnTo>
                  <a:lnTo>
                    <a:pt x="7962" y="1079"/>
                  </a:lnTo>
                  <a:lnTo>
                    <a:pt x="7175" y="1727"/>
                  </a:lnTo>
                  <a:lnTo>
                    <a:pt x="6616" y="2349"/>
                  </a:lnTo>
                  <a:lnTo>
                    <a:pt x="5499" y="2794"/>
                  </a:lnTo>
                  <a:lnTo>
                    <a:pt x="4432" y="3149"/>
                  </a:lnTo>
                  <a:lnTo>
                    <a:pt x="3213" y="3263"/>
                  </a:lnTo>
                  <a:lnTo>
                    <a:pt x="2070" y="3479"/>
                  </a:lnTo>
                  <a:lnTo>
                    <a:pt x="1397" y="3543"/>
                  </a:lnTo>
                  <a:lnTo>
                    <a:pt x="342" y="3619"/>
                  </a:lnTo>
                  <a:lnTo>
                    <a:pt x="127" y="41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1932438" y="181879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543" y="0"/>
                  </a:moveTo>
                  <a:lnTo>
                    <a:pt x="6718" y="673"/>
                  </a:lnTo>
                  <a:lnTo>
                    <a:pt x="4940" y="673"/>
                  </a:lnTo>
                  <a:lnTo>
                    <a:pt x="3771" y="749"/>
                  </a:lnTo>
                  <a:lnTo>
                    <a:pt x="1905" y="965"/>
                  </a:lnTo>
                  <a:lnTo>
                    <a:pt x="1320" y="2260"/>
                  </a:lnTo>
                  <a:lnTo>
                    <a:pt x="0" y="3048"/>
                  </a:lnTo>
                  <a:lnTo>
                    <a:pt x="754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932438" y="181879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0" y="3048"/>
                  </a:moveTo>
                  <a:lnTo>
                    <a:pt x="1320" y="2260"/>
                  </a:lnTo>
                  <a:lnTo>
                    <a:pt x="1905" y="965"/>
                  </a:lnTo>
                  <a:lnTo>
                    <a:pt x="3771" y="749"/>
                  </a:lnTo>
                  <a:lnTo>
                    <a:pt x="4940" y="673"/>
                  </a:lnTo>
                  <a:lnTo>
                    <a:pt x="6718" y="673"/>
                  </a:lnTo>
                  <a:lnTo>
                    <a:pt x="75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1933759" y="1820665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927" y="0"/>
                  </a:moveTo>
                  <a:lnTo>
                    <a:pt x="419" y="101"/>
                  </a:lnTo>
                  <a:lnTo>
                    <a:pt x="0" y="355"/>
                  </a:lnTo>
                  <a:lnTo>
                    <a:pt x="3124" y="63"/>
                  </a:lnTo>
                  <a:lnTo>
                    <a:pt x="2590" y="241"/>
                  </a:lnTo>
                  <a:lnTo>
                    <a:pt x="2032" y="63"/>
                  </a:lnTo>
                  <a:lnTo>
                    <a:pt x="1460" y="63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1933759" y="1820665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355"/>
                  </a:moveTo>
                  <a:lnTo>
                    <a:pt x="419" y="101"/>
                  </a:lnTo>
                  <a:lnTo>
                    <a:pt x="927" y="0"/>
                  </a:lnTo>
                  <a:lnTo>
                    <a:pt x="1460" y="63"/>
                  </a:lnTo>
                  <a:lnTo>
                    <a:pt x="2032" y="63"/>
                  </a:lnTo>
                  <a:lnTo>
                    <a:pt x="2590" y="241"/>
                  </a:lnTo>
                  <a:lnTo>
                    <a:pt x="3124" y="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1936343" y="1819595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317" y="0"/>
                  </a:moveTo>
                  <a:lnTo>
                    <a:pt x="660" y="165"/>
                  </a:lnTo>
                  <a:lnTo>
                    <a:pt x="990" y="203"/>
                  </a:lnTo>
                  <a:lnTo>
                    <a:pt x="1384" y="228"/>
                  </a:lnTo>
                  <a:lnTo>
                    <a:pt x="1625" y="127"/>
                  </a:lnTo>
                  <a:lnTo>
                    <a:pt x="1955" y="63"/>
                  </a:lnTo>
                  <a:lnTo>
                    <a:pt x="0" y="5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1936343" y="1819595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0" y="50"/>
                  </a:moveTo>
                  <a:lnTo>
                    <a:pt x="317" y="0"/>
                  </a:lnTo>
                  <a:lnTo>
                    <a:pt x="660" y="165"/>
                  </a:lnTo>
                  <a:lnTo>
                    <a:pt x="990" y="203"/>
                  </a:lnTo>
                  <a:lnTo>
                    <a:pt x="1384" y="228"/>
                  </a:lnTo>
                  <a:lnTo>
                    <a:pt x="1625" y="127"/>
                  </a:lnTo>
                  <a:lnTo>
                    <a:pt x="1955" y="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1935223" y="18187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27" y="0"/>
                  </a:moveTo>
                  <a:lnTo>
                    <a:pt x="571" y="368"/>
                  </a:lnTo>
                  <a:lnTo>
                    <a:pt x="203" y="558"/>
                  </a:lnTo>
                  <a:lnTo>
                    <a:pt x="0" y="1028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1935223" y="18187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1028"/>
                  </a:moveTo>
                  <a:lnTo>
                    <a:pt x="203" y="558"/>
                  </a:lnTo>
                  <a:lnTo>
                    <a:pt x="571" y="368"/>
                  </a:lnTo>
                  <a:lnTo>
                    <a:pt x="9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1921136" y="1818268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5" h="16510">
                  <a:moveTo>
                    <a:pt x="6135" y="14297"/>
                  </a:moveTo>
                  <a:lnTo>
                    <a:pt x="5930" y="16065"/>
                  </a:lnTo>
                  <a:lnTo>
                    <a:pt x="6159" y="14325"/>
                  </a:lnTo>
                  <a:close/>
                </a:path>
                <a:path w="6985" h="16510">
                  <a:moveTo>
                    <a:pt x="3175" y="0"/>
                  </a:moveTo>
                  <a:lnTo>
                    <a:pt x="0" y="7747"/>
                  </a:lnTo>
                  <a:lnTo>
                    <a:pt x="5842" y="13957"/>
                  </a:lnTo>
                  <a:lnTo>
                    <a:pt x="6135" y="14297"/>
                  </a:lnTo>
                  <a:lnTo>
                    <a:pt x="6908" y="7607"/>
                  </a:lnTo>
                  <a:lnTo>
                    <a:pt x="3251" y="2146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1921136" y="1818268"/>
              <a:ext cx="6985" cy="16510"/>
            </a:xfrm>
            <a:custGeom>
              <a:avLst/>
              <a:gdLst/>
              <a:ahLst/>
              <a:cxnLst/>
              <a:rect l="l" t="t" r="r" b="b"/>
              <a:pathLst>
                <a:path w="6985" h="16510">
                  <a:moveTo>
                    <a:pt x="5842" y="13957"/>
                  </a:moveTo>
                  <a:lnTo>
                    <a:pt x="0" y="7747"/>
                  </a:lnTo>
                  <a:lnTo>
                    <a:pt x="3175" y="0"/>
                  </a:lnTo>
                  <a:lnTo>
                    <a:pt x="3251" y="2146"/>
                  </a:lnTo>
                  <a:lnTo>
                    <a:pt x="3454" y="2438"/>
                  </a:lnTo>
                  <a:lnTo>
                    <a:pt x="3632" y="2717"/>
                  </a:lnTo>
                  <a:lnTo>
                    <a:pt x="6908" y="7607"/>
                  </a:lnTo>
                  <a:lnTo>
                    <a:pt x="6426" y="11823"/>
                  </a:lnTo>
                  <a:lnTo>
                    <a:pt x="5930" y="16065"/>
                  </a:lnTo>
                  <a:lnTo>
                    <a:pt x="6159" y="14325"/>
                  </a:lnTo>
                  <a:lnTo>
                    <a:pt x="5842" y="139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1924222" y="1820725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30">
                  <a:moveTo>
                    <a:pt x="1321" y="5061"/>
                  </a:moveTo>
                  <a:lnTo>
                    <a:pt x="2755" y="11010"/>
                  </a:lnTo>
                  <a:lnTo>
                    <a:pt x="2044" y="6057"/>
                  </a:lnTo>
                  <a:lnTo>
                    <a:pt x="1321" y="5061"/>
                  </a:lnTo>
                  <a:close/>
                </a:path>
                <a:path w="3175" h="11430">
                  <a:moveTo>
                    <a:pt x="101" y="0"/>
                  </a:moveTo>
                  <a:lnTo>
                    <a:pt x="0" y="507"/>
                  </a:lnTo>
                  <a:lnTo>
                    <a:pt x="165" y="3352"/>
                  </a:lnTo>
                  <a:lnTo>
                    <a:pt x="1321" y="506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1924222" y="1820725"/>
              <a:ext cx="3175" cy="11430"/>
            </a:xfrm>
            <a:custGeom>
              <a:avLst/>
              <a:gdLst/>
              <a:ahLst/>
              <a:cxnLst/>
              <a:rect l="l" t="t" r="r" b="b"/>
              <a:pathLst>
                <a:path w="3175" h="11430">
                  <a:moveTo>
                    <a:pt x="2755" y="11010"/>
                  </a:moveTo>
                  <a:lnTo>
                    <a:pt x="2044" y="6057"/>
                  </a:lnTo>
                  <a:lnTo>
                    <a:pt x="1104" y="4762"/>
                  </a:lnTo>
                  <a:lnTo>
                    <a:pt x="165" y="3352"/>
                  </a:lnTo>
                  <a:lnTo>
                    <a:pt x="0" y="507"/>
                  </a:lnTo>
                  <a:lnTo>
                    <a:pt x="1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1925330" y="182375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571" y="0"/>
                  </a:moveTo>
                  <a:lnTo>
                    <a:pt x="0" y="1143"/>
                  </a:lnTo>
                  <a:lnTo>
                    <a:pt x="254" y="800"/>
                  </a:lnTo>
                  <a:lnTo>
                    <a:pt x="520" y="46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1925330" y="182375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1143"/>
                  </a:moveTo>
                  <a:lnTo>
                    <a:pt x="254" y="800"/>
                  </a:lnTo>
                  <a:lnTo>
                    <a:pt x="520" y="469"/>
                  </a:lnTo>
                  <a:lnTo>
                    <a:pt x="5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1926174" y="182580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393" y="0"/>
                  </a:moveTo>
                  <a:lnTo>
                    <a:pt x="0" y="1168"/>
                  </a:lnTo>
                  <a:lnTo>
                    <a:pt x="228" y="825"/>
                  </a:lnTo>
                  <a:lnTo>
                    <a:pt x="279" y="39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1926174" y="182580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1168"/>
                  </a:moveTo>
                  <a:lnTo>
                    <a:pt x="228" y="825"/>
                  </a:lnTo>
                  <a:lnTo>
                    <a:pt x="279" y="393"/>
                  </a:lnTo>
                  <a:lnTo>
                    <a:pt x="3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1924588" y="182706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63" y="444"/>
                  </a:lnTo>
                  <a:lnTo>
                    <a:pt x="1155" y="520"/>
                  </a:lnTo>
                  <a:lnTo>
                    <a:pt x="1473" y="9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1924588" y="182706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473" y="914"/>
                  </a:moveTo>
                  <a:lnTo>
                    <a:pt x="1155" y="520"/>
                  </a:lnTo>
                  <a:lnTo>
                    <a:pt x="63" y="44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1923737" y="18244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0" y="558"/>
                  </a:lnTo>
                  <a:lnTo>
                    <a:pt x="1181" y="698"/>
                  </a:lnTo>
                  <a:lnTo>
                    <a:pt x="1384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1923737" y="18244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84" y="1168"/>
                  </a:moveTo>
                  <a:lnTo>
                    <a:pt x="1181" y="698"/>
                  </a:lnTo>
                  <a:lnTo>
                    <a:pt x="0" y="55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1923600" y="182176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77" y="520"/>
                  </a:lnTo>
                  <a:lnTo>
                    <a:pt x="241" y="749"/>
                  </a:lnTo>
                  <a:lnTo>
                    <a:pt x="711" y="1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1923600" y="182176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11" y="1117"/>
                  </a:moveTo>
                  <a:lnTo>
                    <a:pt x="241" y="749"/>
                  </a:lnTo>
                  <a:lnTo>
                    <a:pt x="177" y="52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1925066" y="182883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1447" y="952"/>
                  </a:lnTo>
                  <a:lnTo>
                    <a:pt x="1028" y="469"/>
                  </a:lnTo>
                  <a:lnTo>
                    <a:pt x="520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1925066" y="182883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447" y="952"/>
                  </a:moveTo>
                  <a:lnTo>
                    <a:pt x="1028" y="469"/>
                  </a:lnTo>
                  <a:lnTo>
                    <a:pt x="520" y="27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1926573" y="182744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482" y="0"/>
                  </a:moveTo>
                  <a:lnTo>
                    <a:pt x="0" y="1270"/>
                  </a:lnTo>
                  <a:lnTo>
                    <a:pt x="76" y="812"/>
                  </a:lnTo>
                  <a:lnTo>
                    <a:pt x="495" y="4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1926573" y="182744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1270"/>
                  </a:moveTo>
                  <a:lnTo>
                    <a:pt x="76" y="812"/>
                  </a:lnTo>
                  <a:lnTo>
                    <a:pt x="495" y="406"/>
                  </a:lnTo>
                  <a:lnTo>
                    <a:pt x="4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936920" y="179435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7979" y="378"/>
                  </a:moveTo>
                  <a:lnTo>
                    <a:pt x="3848" y="3263"/>
                  </a:lnTo>
                  <a:lnTo>
                    <a:pt x="2120" y="5778"/>
                  </a:lnTo>
                  <a:lnTo>
                    <a:pt x="1346" y="8128"/>
                  </a:lnTo>
                  <a:lnTo>
                    <a:pt x="1064" y="9347"/>
                  </a:lnTo>
                  <a:lnTo>
                    <a:pt x="622" y="10833"/>
                  </a:lnTo>
                  <a:lnTo>
                    <a:pt x="0" y="12547"/>
                  </a:lnTo>
                  <a:lnTo>
                    <a:pt x="1397" y="9347"/>
                  </a:lnTo>
                  <a:lnTo>
                    <a:pt x="1701" y="9093"/>
                  </a:lnTo>
                  <a:lnTo>
                    <a:pt x="2006" y="8788"/>
                  </a:lnTo>
                  <a:lnTo>
                    <a:pt x="5829" y="8128"/>
                  </a:lnTo>
                  <a:lnTo>
                    <a:pt x="7683" y="2349"/>
                  </a:lnTo>
                  <a:lnTo>
                    <a:pt x="7979" y="378"/>
                  </a:lnTo>
                  <a:close/>
                </a:path>
                <a:path w="8889" h="12700">
                  <a:moveTo>
                    <a:pt x="8521" y="0"/>
                  </a:moveTo>
                  <a:lnTo>
                    <a:pt x="7988" y="317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936920" y="179435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2547"/>
                  </a:moveTo>
                  <a:lnTo>
                    <a:pt x="1397" y="9347"/>
                  </a:lnTo>
                  <a:lnTo>
                    <a:pt x="1701" y="9093"/>
                  </a:lnTo>
                  <a:lnTo>
                    <a:pt x="2006" y="8788"/>
                  </a:lnTo>
                  <a:lnTo>
                    <a:pt x="5829" y="8128"/>
                  </a:lnTo>
                  <a:lnTo>
                    <a:pt x="7683" y="2349"/>
                  </a:lnTo>
                  <a:lnTo>
                    <a:pt x="7988" y="317"/>
                  </a:lnTo>
                  <a:lnTo>
                    <a:pt x="8521" y="0"/>
                  </a:lnTo>
                  <a:lnTo>
                    <a:pt x="3848" y="3263"/>
                  </a:lnTo>
                  <a:lnTo>
                    <a:pt x="2984" y="4533"/>
                  </a:lnTo>
                  <a:lnTo>
                    <a:pt x="2120" y="5778"/>
                  </a:lnTo>
                  <a:lnTo>
                    <a:pt x="1346" y="8128"/>
                  </a:lnTo>
                  <a:lnTo>
                    <a:pt x="1231" y="8699"/>
                  </a:lnTo>
                  <a:lnTo>
                    <a:pt x="1079" y="9296"/>
                  </a:lnTo>
                  <a:lnTo>
                    <a:pt x="622" y="1083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938737" y="179566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791" y="0"/>
                  </a:moveTo>
                  <a:lnTo>
                    <a:pt x="5473" y="685"/>
                  </a:lnTo>
                  <a:lnTo>
                    <a:pt x="4902" y="1168"/>
                  </a:lnTo>
                  <a:lnTo>
                    <a:pt x="3670" y="2921"/>
                  </a:lnTo>
                  <a:lnTo>
                    <a:pt x="3187" y="3403"/>
                  </a:lnTo>
                  <a:lnTo>
                    <a:pt x="2514" y="4000"/>
                  </a:lnTo>
                  <a:lnTo>
                    <a:pt x="1701" y="4572"/>
                  </a:lnTo>
                  <a:lnTo>
                    <a:pt x="1193" y="5321"/>
                  </a:lnTo>
                  <a:lnTo>
                    <a:pt x="673" y="5905"/>
                  </a:lnTo>
                  <a:lnTo>
                    <a:pt x="368" y="6629"/>
                  </a:lnTo>
                  <a:lnTo>
                    <a:pt x="0" y="7302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938737" y="179566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5791" y="0"/>
                  </a:moveTo>
                  <a:lnTo>
                    <a:pt x="5473" y="685"/>
                  </a:lnTo>
                  <a:lnTo>
                    <a:pt x="4902" y="1168"/>
                  </a:lnTo>
                  <a:lnTo>
                    <a:pt x="4483" y="1778"/>
                  </a:lnTo>
                  <a:lnTo>
                    <a:pt x="1701" y="4572"/>
                  </a:lnTo>
                  <a:lnTo>
                    <a:pt x="1193" y="5321"/>
                  </a:lnTo>
                  <a:lnTo>
                    <a:pt x="673" y="5905"/>
                  </a:lnTo>
                  <a:lnTo>
                    <a:pt x="368" y="6629"/>
                  </a:lnTo>
                  <a:lnTo>
                    <a:pt x="0" y="73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938408" y="180223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032" y="0"/>
                  </a:moveTo>
                  <a:lnTo>
                    <a:pt x="1371" y="127"/>
                  </a:lnTo>
                  <a:lnTo>
                    <a:pt x="215" y="508"/>
                  </a:lnTo>
                  <a:lnTo>
                    <a:pt x="0" y="1143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938408" y="180223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1143"/>
                  </a:moveTo>
                  <a:lnTo>
                    <a:pt x="215" y="508"/>
                  </a:lnTo>
                  <a:lnTo>
                    <a:pt x="1371" y="127"/>
                  </a:lnTo>
                  <a:lnTo>
                    <a:pt x="20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939819" y="1799138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431" y="0"/>
                  </a:moveTo>
                  <a:lnTo>
                    <a:pt x="0" y="1993"/>
                  </a:lnTo>
                  <a:lnTo>
                    <a:pt x="393" y="1638"/>
                  </a:lnTo>
                  <a:lnTo>
                    <a:pt x="254" y="49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939819" y="1799138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0" y="1993"/>
                  </a:moveTo>
                  <a:lnTo>
                    <a:pt x="393" y="1638"/>
                  </a:lnTo>
                  <a:lnTo>
                    <a:pt x="254" y="495"/>
                  </a:lnTo>
                  <a:lnTo>
                    <a:pt x="4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939593" y="180040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819" y="0"/>
                  </a:moveTo>
                  <a:lnTo>
                    <a:pt x="2425" y="863"/>
                  </a:lnTo>
                  <a:lnTo>
                    <a:pt x="368" y="0"/>
                  </a:lnTo>
                  <a:lnTo>
                    <a:pt x="0" y="952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939593" y="180040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0" y="952"/>
                  </a:moveTo>
                  <a:lnTo>
                    <a:pt x="368" y="0"/>
                  </a:lnTo>
                  <a:lnTo>
                    <a:pt x="2425" y="863"/>
                  </a:lnTo>
                  <a:lnTo>
                    <a:pt x="28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940547" y="179804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520" y="0"/>
                  </a:moveTo>
                  <a:lnTo>
                    <a:pt x="0" y="393"/>
                  </a:lnTo>
                  <a:lnTo>
                    <a:pt x="584" y="1244"/>
                  </a:lnTo>
                  <a:lnTo>
                    <a:pt x="457" y="176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940547" y="179804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457" y="1765"/>
                  </a:moveTo>
                  <a:lnTo>
                    <a:pt x="584" y="1244"/>
                  </a:lnTo>
                  <a:lnTo>
                    <a:pt x="0" y="393"/>
                  </a:lnTo>
                  <a:lnTo>
                    <a:pt x="5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941826" y="179805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019" y="0"/>
                  </a:moveTo>
                  <a:lnTo>
                    <a:pt x="1778" y="215"/>
                  </a:lnTo>
                  <a:lnTo>
                    <a:pt x="1358" y="215"/>
                  </a:lnTo>
                  <a:lnTo>
                    <a:pt x="1028" y="393"/>
                  </a:lnTo>
                  <a:lnTo>
                    <a:pt x="685" y="596"/>
                  </a:lnTo>
                  <a:lnTo>
                    <a:pt x="266" y="723"/>
                  </a:lnTo>
                  <a:lnTo>
                    <a:pt x="0" y="102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941826" y="179805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1028"/>
                  </a:moveTo>
                  <a:lnTo>
                    <a:pt x="266" y="723"/>
                  </a:lnTo>
                  <a:lnTo>
                    <a:pt x="685" y="596"/>
                  </a:lnTo>
                  <a:lnTo>
                    <a:pt x="1028" y="393"/>
                  </a:lnTo>
                  <a:lnTo>
                    <a:pt x="1358" y="215"/>
                  </a:lnTo>
                  <a:lnTo>
                    <a:pt x="1778" y="215"/>
                  </a:lnTo>
                  <a:lnTo>
                    <a:pt x="201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942670" y="179624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11" y="0"/>
                  </a:moveTo>
                  <a:lnTo>
                    <a:pt x="0" y="1841"/>
                  </a:lnTo>
                  <a:lnTo>
                    <a:pt x="355" y="1219"/>
                  </a:lnTo>
                  <a:lnTo>
                    <a:pt x="419" y="584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942670" y="179624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1841"/>
                  </a:moveTo>
                  <a:lnTo>
                    <a:pt x="355" y="1219"/>
                  </a:lnTo>
                  <a:lnTo>
                    <a:pt x="419" y="584"/>
                  </a:lnTo>
                  <a:lnTo>
                    <a:pt x="7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927212" y="1800456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1155" y="0"/>
                  </a:moveTo>
                  <a:lnTo>
                    <a:pt x="1346" y="317"/>
                  </a:lnTo>
                  <a:lnTo>
                    <a:pt x="825" y="1447"/>
                  </a:lnTo>
                  <a:lnTo>
                    <a:pt x="0" y="4775"/>
                  </a:lnTo>
                  <a:lnTo>
                    <a:pt x="2197" y="6134"/>
                  </a:lnTo>
                  <a:lnTo>
                    <a:pt x="2299" y="7531"/>
                  </a:lnTo>
                  <a:lnTo>
                    <a:pt x="2158" y="8572"/>
                  </a:lnTo>
                  <a:lnTo>
                    <a:pt x="2425" y="7531"/>
                  </a:lnTo>
                  <a:lnTo>
                    <a:pt x="2616" y="6642"/>
                  </a:lnTo>
                  <a:lnTo>
                    <a:pt x="2730" y="6311"/>
                  </a:lnTo>
                  <a:lnTo>
                    <a:pt x="2895" y="5968"/>
                  </a:lnTo>
                  <a:lnTo>
                    <a:pt x="3213" y="4584"/>
                  </a:lnTo>
                  <a:lnTo>
                    <a:pt x="3086" y="3733"/>
                  </a:lnTo>
                  <a:lnTo>
                    <a:pt x="2984" y="2870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927212" y="1800456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158" y="8572"/>
                  </a:moveTo>
                  <a:lnTo>
                    <a:pt x="2425" y="6591"/>
                  </a:lnTo>
                  <a:lnTo>
                    <a:pt x="2324" y="6349"/>
                  </a:lnTo>
                  <a:lnTo>
                    <a:pt x="2197" y="6134"/>
                  </a:lnTo>
                  <a:lnTo>
                    <a:pt x="0" y="4775"/>
                  </a:lnTo>
                  <a:lnTo>
                    <a:pt x="825" y="1447"/>
                  </a:lnTo>
                  <a:lnTo>
                    <a:pt x="1346" y="317"/>
                  </a:lnTo>
                  <a:lnTo>
                    <a:pt x="1155" y="0"/>
                  </a:lnTo>
                  <a:lnTo>
                    <a:pt x="2984" y="2870"/>
                  </a:lnTo>
                  <a:lnTo>
                    <a:pt x="3086" y="3733"/>
                  </a:lnTo>
                  <a:lnTo>
                    <a:pt x="3213" y="4584"/>
                  </a:lnTo>
                  <a:lnTo>
                    <a:pt x="2895" y="5968"/>
                  </a:lnTo>
                  <a:lnTo>
                    <a:pt x="2730" y="6311"/>
                  </a:lnTo>
                  <a:lnTo>
                    <a:pt x="2616" y="6642"/>
                  </a:lnTo>
                  <a:lnTo>
                    <a:pt x="2425" y="75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928445" y="1801380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4">
                  <a:moveTo>
                    <a:pt x="50" y="0"/>
                  </a:moveTo>
                  <a:lnTo>
                    <a:pt x="1206" y="5207"/>
                  </a:lnTo>
                  <a:lnTo>
                    <a:pt x="1206" y="4775"/>
                  </a:lnTo>
                  <a:lnTo>
                    <a:pt x="1219" y="4330"/>
                  </a:lnTo>
                  <a:lnTo>
                    <a:pt x="1142" y="3898"/>
                  </a:lnTo>
                  <a:lnTo>
                    <a:pt x="1079" y="3378"/>
                  </a:lnTo>
                  <a:lnTo>
                    <a:pt x="761" y="2908"/>
                  </a:lnTo>
                  <a:lnTo>
                    <a:pt x="533" y="2349"/>
                  </a:lnTo>
                  <a:lnTo>
                    <a:pt x="355" y="2019"/>
                  </a:lnTo>
                  <a:lnTo>
                    <a:pt x="355" y="1663"/>
                  </a:lnTo>
                  <a:lnTo>
                    <a:pt x="279" y="1257"/>
                  </a:lnTo>
                  <a:lnTo>
                    <a:pt x="190" y="850"/>
                  </a:lnTo>
                  <a:lnTo>
                    <a:pt x="0" y="45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1928445" y="1801380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4">
                  <a:moveTo>
                    <a:pt x="50" y="0"/>
                  </a:moveTo>
                  <a:lnTo>
                    <a:pt x="0" y="457"/>
                  </a:lnTo>
                  <a:lnTo>
                    <a:pt x="190" y="850"/>
                  </a:lnTo>
                  <a:lnTo>
                    <a:pt x="279" y="1257"/>
                  </a:lnTo>
                  <a:lnTo>
                    <a:pt x="355" y="1663"/>
                  </a:lnTo>
                  <a:lnTo>
                    <a:pt x="355" y="2019"/>
                  </a:lnTo>
                  <a:lnTo>
                    <a:pt x="533" y="2349"/>
                  </a:lnTo>
                  <a:lnTo>
                    <a:pt x="761" y="2908"/>
                  </a:lnTo>
                  <a:lnTo>
                    <a:pt x="1079" y="3378"/>
                  </a:lnTo>
                  <a:lnTo>
                    <a:pt x="1142" y="3898"/>
                  </a:lnTo>
                  <a:lnTo>
                    <a:pt x="1219" y="4330"/>
                  </a:lnTo>
                  <a:lnTo>
                    <a:pt x="1206" y="4775"/>
                  </a:lnTo>
                  <a:lnTo>
                    <a:pt x="1206" y="52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1928799" y="1805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952" y="1143"/>
                  </a:lnTo>
                  <a:lnTo>
                    <a:pt x="965" y="774"/>
                  </a:lnTo>
                  <a:lnTo>
                    <a:pt x="406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1928799" y="1805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52" y="1143"/>
                  </a:moveTo>
                  <a:lnTo>
                    <a:pt x="965" y="774"/>
                  </a:lnTo>
                  <a:lnTo>
                    <a:pt x="406" y="24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1929512" y="180428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507" y="0"/>
                  </a:moveTo>
                  <a:lnTo>
                    <a:pt x="431" y="254"/>
                  </a:lnTo>
                  <a:lnTo>
                    <a:pt x="0" y="838"/>
                  </a:lnTo>
                  <a:lnTo>
                    <a:pt x="126" y="109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929512" y="180428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26" y="1092"/>
                  </a:moveTo>
                  <a:lnTo>
                    <a:pt x="0" y="838"/>
                  </a:lnTo>
                  <a:lnTo>
                    <a:pt x="431" y="254"/>
                  </a:lnTo>
                  <a:lnTo>
                    <a:pt x="50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1928132" y="180430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63" y="0"/>
                  </a:moveTo>
                  <a:lnTo>
                    <a:pt x="1524" y="1270"/>
                  </a:lnTo>
                  <a:lnTo>
                    <a:pt x="1625" y="685"/>
                  </a:lnTo>
                  <a:lnTo>
                    <a:pt x="0" y="55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1928132" y="180430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524" y="1270"/>
                  </a:moveTo>
                  <a:lnTo>
                    <a:pt x="1625" y="685"/>
                  </a:lnTo>
                  <a:lnTo>
                    <a:pt x="0" y="558"/>
                  </a:lnTo>
                  <a:lnTo>
                    <a:pt x="6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929324" y="18034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71" y="0"/>
                  </a:moveTo>
                  <a:lnTo>
                    <a:pt x="0" y="939"/>
                  </a:lnTo>
                  <a:lnTo>
                    <a:pt x="50" y="673"/>
                  </a:lnTo>
                  <a:lnTo>
                    <a:pt x="787" y="39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1929324" y="18034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939"/>
                  </a:moveTo>
                  <a:lnTo>
                    <a:pt x="50" y="673"/>
                  </a:lnTo>
                  <a:lnTo>
                    <a:pt x="787" y="393"/>
                  </a:lnTo>
                  <a:lnTo>
                    <a:pt x="57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928039" y="1802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939" y="1041"/>
                  </a:lnTo>
                  <a:lnTo>
                    <a:pt x="914" y="888"/>
                  </a:lnTo>
                  <a:lnTo>
                    <a:pt x="736" y="698"/>
                  </a:lnTo>
                  <a:lnTo>
                    <a:pt x="558" y="482"/>
                  </a:lnTo>
                  <a:lnTo>
                    <a:pt x="406" y="317"/>
                  </a:lnTo>
                  <a:lnTo>
                    <a:pt x="152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1928039" y="18027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39" y="1041"/>
                  </a:moveTo>
                  <a:lnTo>
                    <a:pt x="914" y="888"/>
                  </a:lnTo>
                  <a:lnTo>
                    <a:pt x="736" y="698"/>
                  </a:lnTo>
                  <a:lnTo>
                    <a:pt x="558" y="482"/>
                  </a:lnTo>
                  <a:lnTo>
                    <a:pt x="406" y="317"/>
                  </a:lnTo>
                  <a:lnTo>
                    <a:pt x="152" y="21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928801" y="180201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77" y="0"/>
                  </a:moveTo>
                  <a:lnTo>
                    <a:pt x="0" y="1054"/>
                  </a:lnTo>
                  <a:lnTo>
                    <a:pt x="0" y="673"/>
                  </a:lnTo>
                  <a:lnTo>
                    <a:pt x="177" y="40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928801" y="180201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1054"/>
                  </a:moveTo>
                  <a:lnTo>
                    <a:pt x="0" y="673"/>
                  </a:lnTo>
                  <a:lnTo>
                    <a:pt x="177" y="406"/>
                  </a:lnTo>
                  <a:lnTo>
                    <a:pt x="1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1928836" y="1801086"/>
              <a:ext cx="4445" cy="17145"/>
            </a:xfrm>
            <a:custGeom>
              <a:avLst/>
              <a:gdLst/>
              <a:ahLst/>
              <a:cxnLst/>
              <a:rect l="l" t="t" r="r" b="b"/>
              <a:pathLst>
                <a:path w="4444" h="17144">
                  <a:moveTo>
                    <a:pt x="3546" y="0"/>
                  </a:moveTo>
                  <a:lnTo>
                    <a:pt x="800" y="4944"/>
                  </a:lnTo>
                  <a:lnTo>
                    <a:pt x="0" y="8424"/>
                  </a:lnTo>
                  <a:lnTo>
                    <a:pt x="114" y="11307"/>
                  </a:lnTo>
                  <a:lnTo>
                    <a:pt x="189" y="11802"/>
                  </a:lnTo>
                  <a:lnTo>
                    <a:pt x="263" y="12666"/>
                  </a:lnTo>
                  <a:lnTo>
                    <a:pt x="368" y="16743"/>
                  </a:lnTo>
                  <a:lnTo>
                    <a:pt x="571" y="12666"/>
                  </a:lnTo>
                  <a:lnTo>
                    <a:pt x="711" y="12222"/>
                  </a:lnTo>
                  <a:lnTo>
                    <a:pt x="914" y="11802"/>
                  </a:lnTo>
                  <a:lnTo>
                    <a:pt x="4127" y="9428"/>
                  </a:lnTo>
                  <a:lnTo>
                    <a:pt x="3860" y="2366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1928836" y="1800519"/>
              <a:ext cx="4445" cy="17780"/>
            </a:xfrm>
            <a:custGeom>
              <a:avLst/>
              <a:gdLst/>
              <a:ahLst/>
              <a:cxnLst/>
              <a:rect l="l" t="t" r="r" b="b"/>
              <a:pathLst>
                <a:path w="4444" h="17780">
                  <a:moveTo>
                    <a:pt x="368" y="17310"/>
                  </a:moveTo>
                  <a:lnTo>
                    <a:pt x="571" y="13233"/>
                  </a:lnTo>
                  <a:lnTo>
                    <a:pt x="711" y="12788"/>
                  </a:lnTo>
                  <a:lnTo>
                    <a:pt x="914" y="12369"/>
                  </a:lnTo>
                  <a:lnTo>
                    <a:pt x="4127" y="9994"/>
                  </a:lnTo>
                  <a:lnTo>
                    <a:pt x="3860" y="2933"/>
                  </a:lnTo>
                  <a:lnTo>
                    <a:pt x="3543" y="546"/>
                  </a:lnTo>
                  <a:lnTo>
                    <a:pt x="3860" y="0"/>
                  </a:lnTo>
                  <a:lnTo>
                    <a:pt x="800" y="5511"/>
                  </a:lnTo>
                  <a:lnTo>
                    <a:pt x="393" y="7277"/>
                  </a:lnTo>
                  <a:lnTo>
                    <a:pt x="0" y="8991"/>
                  </a:lnTo>
                  <a:lnTo>
                    <a:pt x="114" y="11874"/>
                  </a:lnTo>
                  <a:lnTo>
                    <a:pt x="228" y="12623"/>
                  </a:lnTo>
                  <a:lnTo>
                    <a:pt x="266" y="13296"/>
                  </a:lnTo>
                  <a:lnTo>
                    <a:pt x="317" y="152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1929549" y="1802366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2781" y="0"/>
                  </a:moveTo>
                  <a:lnTo>
                    <a:pt x="2679" y="787"/>
                  </a:lnTo>
                  <a:lnTo>
                    <a:pt x="2400" y="1625"/>
                  </a:lnTo>
                  <a:lnTo>
                    <a:pt x="1993" y="3251"/>
                  </a:lnTo>
                  <a:lnTo>
                    <a:pt x="1841" y="4025"/>
                  </a:lnTo>
                  <a:lnTo>
                    <a:pt x="1511" y="4724"/>
                  </a:lnTo>
                  <a:lnTo>
                    <a:pt x="1130" y="5689"/>
                  </a:lnTo>
                  <a:lnTo>
                    <a:pt x="647" y="6680"/>
                  </a:lnTo>
                  <a:lnTo>
                    <a:pt x="368" y="7708"/>
                  </a:lnTo>
                  <a:lnTo>
                    <a:pt x="152" y="8597"/>
                  </a:lnTo>
                  <a:lnTo>
                    <a:pt x="114" y="9499"/>
                  </a:lnTo>
                  <a:lnTo>
                    <a:pt x="0" y="10414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1929549" y="1802366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2781" y="0"/>
                  </a:moveTo>
                  <a:lnTo>
                    <a:pt x="2679" y="787"/>
                  </a:lnTo>
                  <a:lnTo>
                    <a:pt x="2400" y="1625"/>
                  </a:lnTo>
                  <a:lnTo>
                    <a:pt x="2184" y="2463"/>
                  </a:lnTo>
                  <a:lnTo>
                    <a:pt x="1993" y="3251"/>
                  </a:lnTo>
                  <a:lnTo>
                    <a:pt x="1841" y="4025"/>
                  </a:lnTo>
                  <a:lnTo>
                    <a:pt x="1511" y="4724"/>
                  </a:lnTo>
                  <a:lnTo>
                    <a:pt x="1130" y="5689"/>
                  </a:lnTo>
                  <a:lnTo>
                    <a:pt x="647" y="6680"/>
                  </a:lnTo>
                  <a:lnTo>
                    <a:pt x="368" y="7708"/>
                  </a:lnTo>
                  <a:lnTo>
                    <a:pt x="152" y="8597"/>
                  </a:lnTo>
                  <a:lnTo>
                    <a:pt x="114" y="9499"/>
                  </a:lnTo>
                  <a:lnTo>
                    <a:pt x="0" y="104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1929324" y="181119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2146"/>
                  </a:moveTo>
                  <a:lnTo>
                    <a:pt x="50" y="1409"/>
                  </a:lnTo>
                  <a:lnTo>
                    <a:pt x="914" y="469"/>
                  </a:lnTo>
                  <a:lnTo>
                    <a:pt x="14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1929654" y="1807903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0" y="0"/>
                  </a:moveTo>
                  <a:lnTo>
                    <a:pt x="241" y="2387"/>
                  </a:lnTo>
                  <a:lnTo>
                    <a:pt x="457" y="1828"/>
                  </a:lnTo>
                  <a:lnTo>
                    <a:pt x="0" y="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1929654" y="1807903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241" y="2387"/>
                  </a:moveTo>
                  <a:lnTo>
                    <a:pt x="457" y="1828"/>
                  </a:lnTo>
                  <a:lnTo>
                    <a:pt x="0" y="64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929895" y="18084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2336"/>
                  </a:moveTo>
                  <a:lnTo>
                    <a:pt x="0" y="1041"/>
                  </a:lnTo>
                  <a:lnTo>
                    <a:pt x="2108" y="1092"/>
                  </a:lnTo>
                  <a:lnTo>
                    <a:pt x="21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929650" y="180638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330" y="0"/>
                  </a:moveTo>
                  <a:lnTo>
                    <a:pt x="0" y="660"/>
                  </a:lnTo>
                  <a:lnTo>
                    <a:pt x="838" y="1282"/>
                  </a:lnTo>
                  <a:lnTo>
                    <a:pt x="863" y="193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1929650" y="180638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63" y="1930"/>
                  </a:moveTo>
                  <a:lnTo>
                    <a:pt x="838" y="1282"/>
                  </a:lnTo>
                  <a:lnTo>
                    <a:pt x="0" y="660"/>
                  </a:lnTo>
                  <a:lnTo>
                    <a:pt x="3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1931056" y="180519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1955"/>
                  </a:moveTo>
                  <a:lnTo>
                    <a:pt x="152" y="1612"/>
                  </a:lnTo>
                  <a:lnTo>
                    <a:pt x="431" y="1231"/>
                  </a:lnTo>
                  <a:lnTo>
                    <a:pt x="685" y="838"/>
                  </a:lnTo>
                  <a:lnTo>
                    <a:pt x="901" y="533"/>
                  </a:lnTo>
                  <a:lnTo>
                    <a:pt x="1270" y="355"/>
                  </a:lnTo>
                  <a:lnTo>
                    <a:pt x="143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931380" y="180344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101" y="0"/>
                  </a:moveTo>
                  <a:lnTo>
                    <a:pt x="63" y="2298"/>
                  </a:lnTo>
                  <a:lnTo>
                    <a:pt x="190" y="1498"/>
                  </a:lnTo>
                  <a:lnTo>
                    <a:pt x="0" y="8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1931380" y="1803440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63" y="2298"/>
                  </a:moveTo>
                  <a:lnTo>
                    <a:pt x="190" y="1498"/>
                  </a:lnTo>
                  <a:lnTo>
                    <a:pt x="0" y="800"/>
                  </a:lnTo>
                  <a:lnTo>
                    <a:pt x="10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1925944" y="180802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0" y="0"/>
                  </a:moveTo>
                  <a:lnTo>
                    <a:pt x="241" y="228"/>
                  </a:lnTo>
                  <a:lnTo>
                    <a:pt x="457" y="393"/>
                  </a:lnTo>
                  <a:lnTo>
                    <a:pt x="1117" y="1384"/>
                  </a:lnTo>
                  <a:lnTo>
                    <a:pt x="1511" y="2489"/>
                  </a:lnTo>
                  <a:lnTo>
                    <a:pt x="1866" y="3568"/>
                  </a:lnTo>
                  <a:lnTo>
                    <a:pt x="3009" y="5524"/>
                  </a:lnTo>
                  <a:lnTo>
                    <a:pt x="2971" y="2095"/>
                  </a:lnTo>
                  <a:lnTo>
                    <a:pt x="2819" y="1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1925944" y="180802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3009" y="5524"/>
                  </a:moveTo>
                  <a:lnTo>
                    <a:pt x="1866" y="3568"/>
                  </a:lnTo>
                  <a:lnTo>
                    <a:pt x="1511" y="2489"/>
                  </a:lnTo>
                  <a:lnTo>
                    <a:pt x="1117" y="1384"/>
                  </a:lnTo>
                  <a:lnTo>
                    <a:pt x="457" y="393"/>
                  </a:lnTo>
                  <a:lnTo>
                    <a:pt x="241" y="228"/>
                  </a:lnTo>
                  <a:lnTo>
                    <a:pt x="0" y="0"/>
                  </a:lnTo>
                  <a:lnTo>
                    <a:pt x="2819" y="1638"/>
                  </a:lnTo>
                  <a:lnTo>
                    <a:pt x="2971" y="20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1927058" y="180918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854" y="2578"/>
                  </a:moveTo>
                  <a:lnTo>
                    <a:pt x="1447" y="1676"/>
                  </a:lnTo>
                  <a:lnTo>
                    <a:pt x="952" y="4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1927734" y="18107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63" y="901"/>
                  </a:moveTo>
                  <a:lnTo>
                    <a:pt x="762" y="469"/>
                  </a:lnTo>
                  <a:lnTo>
                    <a:pt x="304" y="22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1928204" y="180970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63" y="368"/>
                  </a:lnTo>
                  <a:lnTo>
                    <a:pt x="177" y="812"/>
                  </a:lnTo>
                  <a:lnTo>
                    <a:pt x="292" y="1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1928204" y="180970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292" y="1193"/>
                  </a:moveTo>
                  <a:lnTo>
                    <a:pt x="177" y="812"/>
                  </a:lnTo>
                  <a:lnTo>
                    <a:pt x="63" y="36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/>
            <p:cNvSpPr/>
            <p:nvPr/>
          </p:nvSpPr>
          <p:spPr>
            <a:xfrm>
              <a:off x="1928497" y="1811377"/>
              <a:ext cx="6985" cy="17145"/>
            </a:xfrm>
            <a:custGeom>
              <a:avLst/>
              <a:gdLst/>
              <a:ahLst/>
              <a:cxnLst/>
              <a:rect l="l" t="t" r="r" b="b"/>
              <a:pathLst>
                <a:path w="6985" h="17144">
                  <a:moveTo>
                    <a:pt x="6667" y="0"/>
                  </a:moveTo>
                  <a:lnTo>
                    <a:pt x="5549" y="1574"/>
                  </a:lnTo>
                  <a:lnTo>
                    <a:pt x="4775" y="2298"/>
                  </a:lnTo>
                  <a:lnTo>
                    <a:pt x="2882" y="3225"/>
                  </a:lnTo>
                  <a:lnTo>
                    <a:pt x="1028" y="4368"/>
                  </a:lnTo>
                  <a:lnTo>
                    <a:pt x="660" y="8572"/>
                  </a:lnTo>
                  <a:lnTo>
                    <a:pt x="0" y="16903"/>
                  </a:lnTo>
                  <a:lnTo>
                    <a:pt x="266" y="15455"/>
                  </a:lnTo>
                  <a:lnTo>
                    <a:pt x="482" y="14871"/>
                  </a:lnTo>
                  <a:lnTo>
                    <a:pt x="800" y="14300"/>
                  </a:lnTo>
                  <a:lnTo>
                    <a:pt x="1396" y="13322"/>
                  </a:lnTo>
                  <a:lnTo>
                    <a:pt x="4000" y="10185"/>
                  </a:lnTo>
                  <a:lnTo>
                    <a:pt x="4711" y="8089"/>
                  </a:lnTo>
                  <a:lnTo>
                    <a:pt x="4775" y="7734"/>
                  </a:lnTo>
                  <a:lnTo>
                    <a:pt x="5257" y="1968"/>
                  </a:lnTo>
                  <a:lnTo>
                    <a:pt x="5994" y="977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/>
            <p:cNvSpPr/>
            <p:nvPr/>
          </p:nvSpPr>
          <p:spPr>
            <a:xfrm>
              <a:off x="1928497" y="1811377"/>
              <a:ext cx="6985" cy="17145"/>
            </a:xfrm>
            <a:custGeom>
              <a:avLst/>
              <a:gdLst/>
              <a:ahLst/>
              <a:cxnLst/>
              <a:rect l="l" t="t" r="r" b="b"/>
              <a:pathLst>
                <a:path w="6985" h="17144">
                  <a:moveTo>
                    <a:pt x="660" y="8572"/>
                  </a:moveTo>
                  <a:lnTo>
                    <a:pt x="1028" y="4368"/>
                  </a:lnTo>
                  <a:lnTo>
                    <a:pt x="2882" y="3225"/>
                  </a:lnTo>
                  <a:lnTo>
                    <a:pt x="4775" y="2298"/>
                  </a:lnTo>
                  <a:lnTo>
                    <a:pt x="5549" y="1574"/>
                  </a:lnTo>
                  <a:lnTo>
                    <a:pt x="6667" y="0"/>
                  </a:lnTo>
                  <a:lnTo>
                    <a:pt x="5994" y="977"/>
                  </a:lnTo>
                  <a:lnTo>
                    <a:pt x="5257" y="1968"/>
                  </a:lnTo>
                  <a:lnTo>
                    <a:pt x="1396" y="13322"/>
                  </a:lnTo>
                  <a:lnTo>
                    <a:pt x="800" y="14300"/>
                  </a:lnTo>
                  <a:lnTo>
                    <a:pt x="482" y="14871"/>
                  </a:lnTo>
                  <a:lnTo>
                    <a:pt x="266" y="15455"/>
                  </a:lnTo>
                  <a:lnTo>
                    <a:pt x="0" y="169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/>
            <p:cNvSpPr/>
            <p:nvPr/>
          </p:nvSpPr>
          <p:spPr>
            <a:xfrm>
              <a:off x="1928954" y="1814458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80" h="10794">
                  <a:moveTo>
                    <a:pt x="4546" y="0"/>
                  </a:moveTo>
                  <a:lnTo>
                    <a:pt x="4038" y="850"/>
                  </a:lnTo>
                  <a:lnTo>
                    <a:pt x="3263" y="1574"/>
                  </a:lnTo>
                  <a:lnTo>
                    <a:pt x="2844" y="2463"/>
                  </a:lnTo>
                  <a:lnTo>
                    <a:pt x="2451" y="3365"/>
                  </a:lnTo>
                  <a:lnTo>
                    <a:pt x="2209" y="4292"/>
                  </a:lnTo>
                  <a:lnTo>
                    <a:pt x="2108" y="5257"/>
                  </a:lnTo>
                  <a:lnTo>
                    <a:pt x="1930" y="6248"/>
                  </a:lnTo>
                  <a:lnTo>
                    <a:pt x="1549" y="7099"/>
                  </a:lnTo>
                  <a:lnTo>
                    <a:pt x="1181" y="8001"/>
                  </a:lnTo>
                  <a:lnTo>
                    <a:pt x="850" y="8877"/>
                  </a:lnTo>
                  <a:lnTo>
                    <a:pt x="711" y="9766"/>
                  </a:lnTo>
                  <a:lnTo>
                    <a:pt x="0" y="10350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/>
            <p:cNvSpPr/>
            <p:nvPr/>
          </p:nvSpPr>
          <p:spPr>
            <a:xfrm>
              <a:off x="1928954" y="1814458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80" h="10794">
                  <a:moveTo>
                    <a:pt x="0" y="10350"/>
                  </a:moveTo>
                  <a:lnTo>
                    <a:pt x="711" y="9766"/>
                  </a:lnTo>
                  <a:lnTo>
                    <a:pt x="850" y="8877"/>
                  </a:lnTo>
                  <a:lnTo>
                    <a:pt x="1181" y="8001"/>
                  </a:lnTo>
                  <a:lnTo>
                    <a:pt x="1549" y="7099"/>
                  </a:lnTo>
                  <a:lnTo>
                    <a:pt x="1930" y="6248"/>
                  </a:lnTo>
                  <a:lnTo>
                    <a:pt x="2108" y="5257"/>
                  </a:lnTo>
                  <a:lnTo>
                    <a:pt x="4038" y="850"/>
                  </a:lnTo>
                  <a:lnTo>
                    <a:pt x="454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1931056" y="181874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44" y="0"/>
                  </a:moveTo>
                  <a:lnTo>
                    <a:pt x="1270" y="533"/>
                  </a:lnTo>
                  <a:lnTo>
                    <a:pt x="609" y="533"/>
                  </a:lnTo>
                  <a:lnTo>
                    <a:pt x="0" y="138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1931056" y="181874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1384"/>
                  </a:moveTo>
                  <a:lnTo>
                    <a:pt x="609" y="533"/>
                  </a:lnTo>
                  <a:lnTo>
                    <a:pt x="1270" y="533"/>
                  </a:lnTo>
                  <a:lnTo>
                    <a:pt x="20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/>
            <p:cNvSpPr/>
            <p:nvPr/>
          </p:nvSpPr>
          <p:spPr>
            <a:xfrm>
              <a:off x="1930110" y="182129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676" y="0"/>
                  </a:moveTo>
                  <a:lnTo>
                    <a:pt x="0" y="1358"/>
                  </a:lnTo>
                  <a:lnTo>
                    <a:pt x="406" y="711"/>
                  </a:lnTo>
                  <a:lnTo>
                    <a:pt x="1371" y="863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/>
            <p:cNvSpPr/>
            <p:nvPr/>
          </p:nvSpPr>
          <p:spPr>
            <a:xfrm>
              <a:off x="1930110" y="182129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1358"/>
                  </a:moveTo>
                  <a:lnTo>
                    <a:pt x="406" y="711"/>
                  </a:lnTo>
                  <a:lnTo>
                    <a:pt x="1371" y="863"/>
                  </a:lnTo>
                  <a:lnTo>
                    <a:pt x="167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/>
            <p:cNvSpPr/>
            <p:nvPr/>
          </p:nvSpPr>
          <p:spPr>
            <a:xfrm>
              <a:off x="1929701" y="181858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723" y="2184"/>
                  </a:lnTo>
                  <a:lnTo>
                    <a:pt x="977" y="1308"/>
                  </a:lnTo>
                  <a:lnTo>
                    <a:pt x="190" y="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/>
            <p:cNvSpPr/>
            <p:nvPr/>
          </p:nvSpPr>
          <p:spPr>
            <a:xfrm>
              <a:off x="1929701" y="181858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723" y="2184"/>
                  </a:moveTo>
                  <a:lnTo>
                    <a:pt x="977" y="1308"/>
                  </a:lnTo>
                  <a:lnTo>
                    <a:pt x="190" y="80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/>
            <p:cNvSpPr/>
            <p:nvPr/>
          </p:nvSpPr>
          <p:spPr>
            <a:xfrm>
              <a:off x="1930929" y="181548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406" y="0"/>
                  </a:moveTo>
                  <a:lnTo>
                    <a:pt x="25" y="914"/>
                  </a:lnTo>
                  <a:lnTo>
                    <a:pt x="0" y="1663"/>
                  </a:lnTo>
                  <a:lnTo>
                    <a:pt x="406" y="26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/>
            <p:cNvSpPr/>
            <p:nvPr/>
          </p:nvSpPr>
          <p:spPr>
            <a:xfrm>
              <a:off x="1930929" y="181548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406" y="2679"/>
                  </a:moveTo>
                  <a:lnTo>
                    <a:pt x="0" y="1663"/>
                  </a:lnTo>
                  <a:lnTo>
                    <a:pt x="25" y="914"/>
                  </a:lnTo>
                  <a:lnTo>
                    <a:pt x="40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/>
            <p:cNvSpPr/>
            <p:nvPr/>
          </p:nvSpPr>
          <p:spPr>
            <a:xfrm>
              <a:off x="1929371" y="181112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6273"/>
                  </a:moveTo>
                  <a:lnTo>
                    <a:pt x="76" y="5168"/>
                  </a:lnTo>
                  <a:lnTo>
                    <a:pt x="457" y="3860"/>
                  </a:lnTo>
                  <a:lnTo>
                    <a:pt x="901" y="2870"/>
                  </a:lnTo>
                  <a:lnTo>
                    <a:pt x="1143" y="2311"/>
                  </a:lnTo>
                  <a:lnTo>
                    <a:pt x="1587" y="1727"/>
                  </a:lnTo>
                  <a:lnTo>
                    <a:pt x="1879" y="1168"/>
                  </a:lnTo>
                  <a:lnTo>
                    <a:pt x="2120" y="800"/>
                  </a:lnTo>
                  <a:lnTo>
                    <a:pt x="2400" y="228"/>
                  </a:lnTo>
                  <a:lnTo>
                    <a:pt x="27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/>
            <p:cNvSpPr/>
            <p:nvPr/>
          </p:nvSpPr>
          <p:spPr>
            <a:xfrm>
              <a:off x="1931686" y="180912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37" y="1612"/>
                  </a:moveTo>
                  <a:lnTo>
                    <a:pt x="749" y="1612"/>
                  </a:lnTo>
                  <a:lnTo>
                    <a:pt x="546" y="1854"/>
                  </a:lnTo>
                  <a:lnTo>
                    <a:pt x="457" y="2044"/>
                  </a:lnTo>
                  <a:lnTo>
                    <a:pt x="723" y="2171"/>
                  </a:lnTo>
                  <a:lnTo>
                    <a:pt x="965" y="2044"/>
                  </a:lnTo>
                  <a:lnTo>
                    <a:pt x="965" y="1866"/>
                  </a:lnTo>
                  <a:lnTo>
                    <a:pt x="1839" y="1866"/>
                  </a:lnTo>
                  <a:lnTo>
                    <a:pt x="1637" y="1612"/>
                  </a:lnTo>
                  <a:close/>
                </a:path>
                <a:path w="2539" h="2539">
                  <a:moveTo>
                    <a:pt x="1839" y="1866"/>
                  </a:moveTo>
                  <a:lnTo>
                    <a:pt x="965" y="1866"/>
                  </a:lnTo>
                  <a:lnTo>
                    <a:pt x="1282" y="1981"/>
                  </a:lnTo>
                  <a:lnTo>
                    <a:pt x="1930" y="1981"/>
                  </a:lnTo>
                  <a:close/>
                </a:path>
                <a:path w="2539" h="2539">
                  <a:moveTo>
                    <a:pt x="481" y="1848"/>
                  </a:moveTo>
                  <a:close/>
                </a:path>
                <a:path w="2539" h="2539">
                  <a:moveTo>
                    <a:pt x="749" y="1612"/>
                  </a:moveTo>
                  <a:lnTo>
                    <a:pt x="527" y="1803"/>
                  </a:lnTo>
                  <a:lnTo>
                    <a:pt x="749" y="1612"/>
                  </a:lnTo>
                  <a:close/>
                </a:path>
                <a:path w="2539" h="2539">
                  <a:moveTo>
                    <a:pt x="2106" y="533"/>
                  </a:moveTo>
                  <a:lnTo>
                    <a:pt x="482" y="533"/>
                  </a:lnTo>
                  <a:lnTo>
                    <a:pt x="317" y="584"/>
                  </a:lnTo>
                  <a:lnTo>
                    <a:pt x="276" y="1003"/>
                  </a:lnTo>
                  <a:lnTo>
                    <a:pt x="0" y="1092"/>
                  </a:lnTo>
                  <a:lnTo>
                    <a:pt x="38" y="1396"/>
                  </a:lnTo>
                  <a:lnTo>
                    <a:pt x="317" y="1485"/>
                  </a:lnTo>
                  <a:lnTo>
                    <a:pt x="0" y="1803"/>
                  </a:lnTo>
                  <a:lnTo>
                    <a:pt x="481" y="1848"/>
                  </a:lnTo>
                  <a:lnTo>
                    <a:pt x="749" y="1612"/>
                  </a:lnTo>
                  <a:lnTo>
                    <a:pt x="1637" y="1612"/>
                  </a:lnTo>
                  <a:lnTo>
                    <a:pt x="1816" y="1523"/>
                  </a:lnTo>
                  <a:lnTo>
                    <a:pt x="2235" y="1231"/>
                  </a:lnTo>
                  <a:lnTo>
                    <a:pt x="1879" y="1003"/>
                  </a:lnTo>
                  <a:lnTo>
                    <a:pt x="2106" y="533"/>
                  </a:lnTo>
                  <a:close/>
                </a:path>
                <a:path w="2539" h="2539">
                  <a:moveTo>
                    <a:pt x="466" y="538"/>
                  </a:moveTo>
                  <a:close/>
                </a:path>
                <a:path w="2539" h="2539">
                  <a:moveTo>
                    <a:pt x="482" y="533"/>
                  </a:moveTo>
                  <a:close/>
                </a:path>
                <a:path w="2539" h="2539">
                  <a:moveTo>
                    <a:pt x="1104" y="63"/>
                  </a:moveTo>
                  <a:lnTo>
                    <a:pt x="876" y="63"/>
                  </a:lnTo>
                  <a:lnTo>
                    <a:pt x="800" y="279"/>
                  </a:lnTo>
                  <a:lnTo>
                    <a:pt x="546" y="279"/>
                  </a:lnTo>
                  <a:lnTo>
                    <a:pt x="466" y="538"/>
                  </a:lnTo>
                  <a:lnTo>
                    <a:pt x="2106" y="533"/>
                  </a:lnTo>
                  <a:lnTo>
                    <a:pt x="1938" y="342"/>
                  </a:lnTo>
                  <a:lnTo>
                    <a:pt x="1765" y="342"/>
                  </a:lnTo>
                  <a:lnTo>
                    <a:pt x="800" y="279"/>
                  </a:lnTo>
                  <a:lnTo>
                    <a:pt x="635" y="241"/>
                  </a:lnTo>
                  <a:lnTo>
                    <a:pt x="1755" y="241"/>
                  </a:lnTo>
                  <a:lnTo>
                    <a:pt x="1282" y="177"/>
                  </a:lnTo>
                  <a:lnTo>
                    <a:pt x="1104" y="63"/>
                  </a:lnTo>
                  <a:close/>
                </a:path>
                <a:path w="2539" h="2539">
                  <a:moveTo>
                    <a:pt x="1854" y="279"/>
                  </a:moveTo>
                  <a:close/>
                </a:path>
                <a:path w="2539" h="2539">
                  <a:moveTo>
                    <a:pt x="1549" y="0"/>
                  </a:moveTo>
                  <a:lnTo>
                    <a:pt x="1282" y="63"/>
                  </a:lnTo>
                  <a:lnTo>
                    <a:pt x="1748" y="177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/>
            <p:cNvSpPr/>
            <p:nvPr/>
          </p:nvSpPr>
          <p:spPr>
            <a:xfrm>
              <a:off x="1931686" y="180912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82" y="1841"/>
                  </a:moveTo>
                  <a:lnTo>
                    <a:pt x="457" y="2044"/>
                  </a:lnTo>
                  <a:lnTo>
                    <a:pt x="723" y="2171"/>
                  </a:lnTo>
                  <a:lnTo>
                    <a:pt x="965" y="2044"/>
                  </a:lnTo>
                  <a:lnTo>
                    <a:pt x="965" y="1866"/>
                  </a:lnTo>
                  <a:lnTo>
                    <a:pt x="1282" y="1981"/>
                  </a:lnTo>
                  <a:lnTo>
                    <a:pt x="1930" y="1981"/>
                  </a:lnTo>
                  <a:lnTo>
                    <a:pt x="1587" y="1549"/>
                  </a:lnTo>
                  <a:lnTo>
                    <a:pt x="1816" y="1523"/>
                  </a:lnTo>
                  <a:lnTo>
                    <a:pt x="2235" y="1231"/>
                  </a:lnTo>
                  <a:lnTo>
                    <a:pt x="1879" y="1003"/>
                  </a:lnTo>
                  <a:lnTo>
                    <a:pt x="2095" y="838"/>
                  </a:lnTo>
                  <a:lnTo>
                    <a:pt x="2108" y="469"/>
                  </a:lnTo>
                  <a:lnTo>
                    <a:pt x="1854" y="279"/>
                  </a:lnTo>
                  <a:lnTo>
                    <a:pt x="1739" y="88"/>
                  </a:lnTo>
                  <a:lnTo>
                    <a:pt x="1549" y="0"/>
                  </a:lnTo>
                  <a:lnTo>
                    <a:pt x="1282" y="63"/>
                  </a:lnTo>
                  <a:lnTo>
                    <a:pt x="1104" y="63"/>
                  </a:lnTo>
                  <a:lnTo>
                    <a:pt x="876" y="63"/>
                  </a:lnTo>
                  <a:lnTo>
                    <a:pt x="698" y="177"/>
                  </a:lnTo>
                  <a:lnTo>
                    <a:pt x="546" y="292"/>
                  </a:lnTo>
                  <a:lnTo>
                    <a:pt x="457" y="533"/>
                  </a:lnTo>
                  <a:lnTo>
                    <a:pt x="317" y="584"/>
                  </a:lnTo>
                  <a:lnTo>
                    <a:pt x="165" y="711"/>
                  </a:lnTo>
                  <a:lnTo>
                    <a:pt x="152" y="914"/>
                  </a:lnTo>
                  <a:lnTo>
                    <a:pt x="355" y="977"/>
                  </a:lnTo>
                  <a:lnTo>
                    <a:pt x="0" y="1092"/>
                  </a:lnTo>
                  <a:lnTo>
                    <a:pt x="38" y="1396"/>
                  </a:lnTo>
                  <a:lnTo>
                    <a:pt x="317" y="1485"/>
                  </a:lnTo>
                  <a:lnTo>
                    <a:pt x="0" y="1803"/>
                  </a:lnTo>
                  <a:lnTo>
                    <a:pt x="546" y="1854"/>
                  </a:lnTo>
                  <a:lnTo>
                    <a:pt x="749" y="16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/>
            <p:cNvSpPr/>
            <p:nvPr/>
          </p:nvSpPr>
          <p:spPr>
            <a:xfrm>
              <a:off x="1932533" y="18098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61" y="142"/>
                  </a:moveTo>
                  <a:lnTo>
                    <a:pt x="88" y="457"/>
                  </a:lnTo>
                  <a:lnTo>
                    <a:pt x="431" y="457"/>
                  </a:lnTo>
                  <a:lnTo>
                    <a:pt x="508" y="254"/>
                  </a:lnTo>
                  <a:lnTo>
                    <a:pt x="330" y="177"/>
                  </a:lnTo>
                  <a:lnTo>
                    <a:pt x="161" y="142"/>
                  </a:lnTo>
                  <a:close/>
                </a:path>
                <a:path w="635" h="635">
                  <a:moveTo>
                    <a:pt x="186" y="100"/>
                  </a:moveTo>
                  <a:lnTo>
                    <a:pt x="330" y="177"/>
                  </a:lnTo>
                  <a:lnTo>
                    <a:pt x="186" y="100"/>
                  </a:lnTo>
                  <a:close/>
                </a:path>
                <a:path w="635" h="635">
                  <a:moveTo>
                    <a:pt x="584" y="12"/>
                  </a:moveTo>
                  <a:lnTo>
                    <a:pt x="186" y="100"/>
                  </a:lnTo>
                  <a:lnTo>
                    <a:pt x="330" y="177"/>
                  </a:lnTo>
                  <a:lnTo>
                    <a:pt x="574" y="177"/>
                  </a:lnTo>
                  <a:lnTo>
                    <a:pt x="584" y="12"/>
                  </a:lnTo>
                  <a:close/>
                </a:path>
                <a:path w="635" h="635">
                  <a:moveTo>
                    <a:pt x="0" y="0"/>
                  </a:moveTo>
                  <a:lnTo>
                    <a:pt x="145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/>
            <p:cNvSpPr/>
            <p:nvPr/>
          </p:nvSpPr>
          <p:spPr>
            <a:xfrm>
              <a:off x="1932179" y="18116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09" y="1587"/>
                  </a:moveTo>
                  <a:lnTo>
                    <a:pt x="787" y="1587"/>
                  </a:lnTo>
                  <a:lnTo>
                    <a:pt x="444" y="2032"/>
                  </a:lnTo>
                  <a:lnTo>
                    <a:pt x="774" y="2197"/>
                  </a:lnTo>
                  <a:lnTo>
                    <a:pt x="977" y="2032"/>
                  </a:lnTo>
                  <a:lnTo>
                    <a:pt x="977" y="1892"/>
                  </a:lnTo>
                  <a:lnTo>
                    <a:pt x="1877" y="1892"/>
                  </a:lnTo>
                  <a:lnTo>
                    <a:pt x="1609" y="1587"/>
                  </a:lnTo>
                  <a:close/>
                </a:path>
                <a:path w="2539" h="2539">
                  <a:moveTo>
                    <a:pt x="1877" y="1892"/>
                  </a:moveTo>
                  <a:lnTo>
                    <a:pt x="977" y="1892"/>
                  </a:lnTo>
                  <a:lnTo>
                    <a:pt x="1282" y="1981"/>
                  </a:lnTo>
                  <a:lnTo>
                    <a:pt x="1955" y="1981"/>
                  </a:lnTo>
                  <a:close/>
                </a:path>
                <a:path w="2539" h="2539">
                  <a:moveTo>
                    <a:pt x="505" y="1859"/>
                  </a:moveTo>
                  <a:close/>
                </a:path>
                <a:path w="2539" h="2539">
                  <a:moveTo>
                    <a:pt x="787" y="1587"/>
                  </a:moveTo>
                  <a:lnTo>
                    <a:pt x="550" y="1790"/>
                  </a:lnTo>
                  <a:lnTo>
                    <a:pt x="787" y="1587"/>
                  </a:lnTo>
                  <a:close/>
                </a:path>
                <a:path w="2539" h="2539">
                  <a:moveTo>
                    <a:pt x="685" y="254"/>
                  </a:moveTo>
                  <a:lnTo>
                    <a:pt x="520" y="558"/>
                  </a:lnTo>
                  <a:lnTo>
                    <a:pt x="355" y="609"/>
                  </a:lnTo>
                  <a:lnTo>
                    <a:pt x="203" y="711"/>
                  </a:lnTo>
                  <a:lnTo>
                    <a:pt x="203" y="952"/>
                  </a:lnTo>
                  <a:lnTo>
                    <a:pt x="393" y="977"/>
                  </a:lnTo>
                  <a:lnTo>
                    <a:pt x="38" y="1104"/>
                  </a:lnTo>
                  <a:lnTo>
                    <a:pt x="38" y="1384"/>
                  </a:lnTo>
                  <a:lnTo>
                    <a:pt x="355" y="1498"/>
                  </a:lnTo>
                  <a:lnTo>
                    <a:pt x="0" y="1790"/>
                  </a:lnTo>
                  <a:lnTo>
                    <a:pt x="505" y="1859"/>
                  </a:lnTo>
                  <a:lnTo>
                    <a:pt x="787" y="1587"/>
                  </a:lnTo>
                  <a:lnTo>
                    <a:pt x="1609" y="1587"/>
                  </a:lnTo>
                  <a:lnTo>
                    <a:pt x="1866" y="1498"/>
                  </a:lnTo>
                  <a:lnTo>
                    <a:pt x="2247" y="1257"/>
                  </a:lnTo>
                  <a:lnTo>
                    <a:pt x="2002" y="1104"/>
                  </a:lnTo>
                  <a:lnTo>
                    <a:pt x="1983" y="952"/>
                  </a:lnTo>
                  <a:lnTo>
                    <a:pt x="2120" y="850"/>
                  </a:lnTo>
                  <a:lnTo>
                    <a:pt x="2031" y="393"/>
                  </a:lnTo>
                  <a:lnTo>
                    <a:pt x="1752" y="330"/>
                  </a:lnTo>
                  <a:lnTo>
                    <a:pt x="812" y="279"/>
                  </a:lnTo>
                  <a:close/>
                </a:path>
                <a:path w="2539" h="2539">
                  <a:moveTo>
                    <a:pt x="1879" y="279"/>
                  </a:moveTo>
                  <a:close/>
                </a:path>
                <a:path w="2539" h="2539">
                  <a:moveTo>
                    <a:pt x="1104" y="76"/>
                  </a:moveTo>
                  <a:lnTo>
                    <a:pt x="914" y="76"/>
                  </a:lnTo>
                  <a:lnTo>
                    <a:pt x="812" y="279"/>
                  </a:lnTo>
                  <a:lnTo>
                    <a:pt x="1749" y="279"/>
                  </a:lnTo>
                  <a:lnTo>
                    <a:pt x="1269" y="177"/>
                  </a:lnTo>
                  <a:lnTo>
                    <a:pt x="1104" y="76"/>
                  </a:lnTo>
                  <a:close/>
                </a:path>
                <a:path w="2539" h="2539">
                  <a:moveTo>
                    <a:pt x="1562" y="0"/>
                  </a:moveTo>
                  <a:lnTo>
                    <a:pt x="1269" y="63"/>
                  </a:lnTo>
                  <a:lnTo>
                    <a:pt x="1743" y="177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/>
            <p:cNvSpPr/>
            <p:nvPr/>
          </p:nvSpPr>
          <p:spPr>
            <a:xfrm>
              <a:off x="1932179" y="18116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20" y="1816"/>
                  </a:moveTo>
                  <a:lnTo>
                    <a:pt x="444" y="2032"/>
                  </a:lnTo>
                  <a:lnTo>
                    <a:pt x="774" y="2197"/>
                  </a:lnTo>
                  <a:lnTo>
                    <a:pt x="977" y="2032"/>
                  </a:lnTo>
                  <a:lnTo>
                    <a:pt x="977" y="1892"/>
                  </a:lnTo>
                  <a:lnTo>
                    <a:pt x="1282" y="1981"/>
                  </a:lnTo>
                  <a:lnTo>
                    <a:pt x="1955" y="1981"/>
                  </a:lnTo>
                  <a:lnTo>
                    <a:pt x="1587" y="1562"/>
                  </a:lnTo>
                  <a:lnTo>
                    <a:pt x="1866" y="1498"/>
                  </a:lnTo>
                  <a:lnTo>
                    <a:pt x="2247" y="1257"/>
                  </a:lnTo>
                  <a:lnTo>
                    <a:pt x="1879" y="1028"/>
                  </a:lnTo>
                  <a:lnTo>
                    <a:pt x="2120" y="850"/>
                  </a:lnTo>
                  <a:lnTo>
                    <a:pt x="2133" y="469"/>
                  </a:lnTo>
                  <a:lnTo>
                    <a:pt x="1879" y="279"/>
                  </a:lnTo>
                  <a:lnTo>
                    <a:pt x="1739" y="127"/>
                  </a:lnTo>
                  <a:lnTo>
                    <a:pt x="1562" y="0"/>
                  </a:lnTo>
                  <a:lnTo>
                    <a:pt x="1269" y="63"/>
                  </a:lnTo>
                  <a:lnTo>
                    <a:pt x="1104" y="76"/>
                  </a:lnTo>
                  <a:lnTo>
                    <a:pt x="914" y="76"/>
                  </a:lnTo>
                  <a:lnTo>
                    <a:pt x="711" y="165"/>
                  </a:lnTo>
                  <a:lnTo>
                    <a:pt x="558" y="317"/>
                  </a:lnTo>
                  <a:lnTo>
                    <a:pt x="482" y="546"/>
                  </a:lnTo>
                  <a:lnTo>
                    <a:pt x="203" y="711"/>
                  </a:lnTo>
                  <a:lnTo>
                    <a:pt x="203" y="952"/>
                  </a:lnTo>
                  <a:lnTo>
                    <a:pt x="393" y="977"/>
                  </a:lnTo>
                  <a:lnTo>
                    <a:pt x="38" y="1104"/>
                  </a:lnTo>
                  <a:lnTo>
                    <a:pt x="38" y="1384"/>
                  </a:lnTo>
                  <a:lnTo>
                    <a:pt x="355" y="1498"/>
                  </a:lnTo>
                  <a:lnTo>
                    <a:pt x="0" y="1790"/>
                  </a:lnTo>
                  <a:lnTo>
                    <a:pt x="558" y="1866"/>
                  </a:lnTo>
                  <a:lnTo>
                    <a:pt x="787" y="1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/>
            <p:cNvSpPr/>
            <p:nvPr/>
          </p:nvSpPr>
          <p:spPr>
            <a:xfrm>
              <a:off x="1933121" y="18124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7" y="0"/>
                  </a:moveTo>
                  <a:lnTo>
                    <a:pt x="97" y="77"/>
                  </a:lnTo>
                  <a:lnTo>
                    <a:pt x="228" y="203"/>
                  </a:lnTo>
                  <a:lnTo>
                    <a:pt x="0" y="444"/>
                  </a:lnTo>
                  <a:lnTo>
                    <a:pt x="330" y="482"/>
                  </a:lnTo>
                  <a:lnTo>
                    <a:pt x="419" y="279"/>
                  </a:lnTo>
                  <a:lnTo>
                    <a:pt x="507" y="0"/>
                  </a:lnTo>
                  <a:close/>
                </a:path>
                <a:path w="635" h="635">
                  <a:moveTo>
                    <a:pt x="131" y="159"/>
                  </a:moveTo>
                  <a:close/>
                </a:path>
                <a:path w="635" h="635">
                  <a:moveTo>
                    <a:pt x="76" y="82"/>
                  </a:move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/>
            <p:cNvSpPr/>
            <p:nvPr/>
          </p:nvSpPr>
          <p:spPr>
            <a:xfrm>
              <a:off x="1928687" y="1813144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695" y="0"/>
                  </a:moveTo>
                  <a:lnTo>
                    <a:pt x="1701" y="1168"/>
                  </a:lnTo>
                  <a:lnTo>
                    <a:pt x="0" y="3251"/>
                  </a:lnTo>
                  <a:lnTo>
                    <a:pt x="469" y="57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/>
            <p:cNvSpPr/>
            <p:nvPr/>
          </p:nvSpPr>
          <p:spPr>
            <a:xfrm>
              <a:off x="1936575" y="1802236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534" y="5325"/>
                  </a:moveTo>
                  <a:lnTo>
                    <a:pt x="165" y="5511"/>
                  </a:lnTo>
                  <a:lnTo>
                    <a:pt x="0" y="5753"/>
                  </a:lnTo>
                  <a:lnTo>
                    <a:pt x="534" y="5325"/>
                  </a:lnTo>
                  <a:close/>
                </a:path>
                <a:path w="9525" h="6350">
                  <a:moveTo>
                    <a:pt x="1855" y="4400"/>
                  </a:moveTo>
                  <a:lnTo>
                    <a:pt x="1016" y="4698"/>
                  </a:lnTo>
                  <a:lnTo>
                    <a:pt x="534" y="5325"/>
                  </a:lnTo>
                  <a:lnTo>
                    <a:pt x="1778" y="4698"/>
                  </a:lnTo>
                  <a:lnTo>
                    <a:pt x="1855" y="4400"/>
                  </a:lnTo>
                  <a:close/>
                </a:path>
                <a:path w="9525" h="6350">
                  <a:moveTo>
                    <a:pt x="8699" y="738"/>
                  </a:moveTo>
                  <a:lnTo>
                    <a:pt x="7810" y="825"/>
                  </a:lnTo>
                  <a:lnTo>
                    <a:pt x="7010" y="1028"/>
                  </a:lnTo>
                  <a:lnTo>
                    <a:pt x="5918" y="1219"/>
                  </a:lnTo>
                  <a:lnTo>
                    <a:pt x="4737" y="1396"/>
                  </a:lnTo>
                  <a:lnTo>
                    <a:pt x="2247" y="2882"/>
                  </a:lnTo>
                  <a:lnTo>
                    <a:pt x="1855" y="4400"/>
                  </a:lnTo>
                  <a:lnTo>
                    <a:pt x="2578" y="4190"/>
                  </a:lnTo>
                  <a:lnTo>
                    <a:pt x="3831" y="4190"/>
                  </a:lnTo>
                  <a:lnTo>
                    <a:pt x="5511" y="3695"/>
                  </a:lnTo>
                  <a:lnTo>
                    <a:pt x="6172" y="2997"/>
                  </a:lnTo>
                  <a:lnTo>
                    <a:pt x="7023" y="2260"/>
                  </a:lnTo>
                  <a:lnTo>
                    <a:pt x="7891" y="1396"/>
                  </a:lnTo>
                  <a:lnTo>
                    <a:pt x="8623" y="825"/>
                  </a:lnTo>
                  <a:close/>
                </a:path>
                <a:path w="9525" h="6350">
                  <a:moveTo>
                    <a:pt x="3831" y="4190"/>
                  </a:moveTo>
                  <a:lnTo>
                    <a:pt x="2578" y="4190"/>
                  </a:lnTo>
                  <a:lnTo>
                    <a:pt x="3505" y="4279"/>
                  </a:lnTo>
                  <a:lnTo>
                    <a:pt x="3831" y="4190"/>
                  </a:lnTo>
                  <a:close/>
                </a:path>
                <a:path w="9525" h="6350">
                  <a:moveTo>
                    <a:pt x="9347" y="0"/>
                  </a:moveTo>
                  <a:lnTo>
                    <a:pt x="8699" y="738"/>
                  </a:lnTo>
                  <a:lnTo>
                    <a:pt x="8851" y="723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/>
            <p:cNvSpPr/>
            <p:nvPr/>
          </p:nvSpPr>
          <p:spPr>
            <a:xfrm>
              <a:off x="1936575" y="1802236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165" y="5511"/>
                  </a:moveTo>
                  <a:lnTo>
                    <a:pt x="1778" y="4698"/>
                  </a:lnTo>
                  <a:lnTo>
                    <a:pt x="2247" y="2882"/>
                  </a:lnTo>
                  <a:lnTo>
                    <a:pt x="3721" y="2006"/>
                  </a:lnTo>
                  <a:lnTo>
                    <a:pt x="4737" y="1396"/>
                  </a:lnTo>
                  <a:lnTo>
                    <a:pt x="5918" y="1219"/>
                  </a:lnTo>
                  <a:lnTo>
                    <a:pt x="7010" y="1028"/>
                  </a:lnTo>
                  <a:lnTo>
                    <a:pt x="7810" y="825"/>
                  </a:lnTo>
                  <a:lnTo>
                    <a:pt x="8851" y="723"/>
                  </a:lnTo>
                  <a:lnTo>
                    <a:pt x="9347" y="0"/>
                  </a:lnTo>
                  <a:lnTo>
                    <a:pt x="8623" y="825"/>
                  </a:lnTo>
                  <a:lnTo>
                    <a:pt x="7810" y="1460"/>
                  </a:lnTo>
                  <a:lnTo>
                    <a:pt x="7023" y="2260"/>
                  </a:lnTo>
                  <a:lnTo>
                    <a:pt x="6172" y="2997"/>
                  </a:lnTo>
                  <a:lnTo>
                    <a:pt x="5511" y="3695"/>
                  </a:lnTo>
                  <a:lnTo>
                    <a:pt x="4343" y="4051"/>
                  </a:lnTo>
                  <a:lnTo>
                    <a:pt x="3505" y="4279"/>
                  </a:lnTo>
                  <a:lnTo>
                    <a:pt x="2578" y="4190"/>
                  </a:lnTo>
                  <a:lnTo>
                    <a:pt x="1701" y="4444"/>
                  </a:lnTo>
                  <a:lnTo>
                    <a:pt x="1016" y="4698"/>
                  </a:lnTo>
                  <a:lnTo>
                    <a:pt x="571" y="5295"/>
                  </a:lnTo>
                  <a:lnTo>
                    <a:pt x="0" y="5753"/>
                  </a:lnTo>
                  <a:lnTo>
                    <a:pt x="165" y="55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/>
            <p:cNvSpPr/>
            <p:nvPr/>
          </p:nvSpPr>
          <p:spPr>
            <a:xfrm>
              <a:off x="1938319" y="180394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2641"/>
                  </a:moveTo>
                  <a:lnTo>
                    <a:pt x="863" y="2082"/>
                  </a:lnTo>
                  <a:lnTo>
                    <a:pt x="1409" y="1282"/>
                  </a:lnTo>
                  <a:lnTo>
                    <a:pt x="2298" y="914"/>
                  </a:lnTo>
                  <a:lnTo>
                    <a:pt x="3314" y="546"/>
                  </a:lnTo>
                  <a:lnTo>
                    <a:pt x="4432" y="419"/>
                  </a:lnTo>
                  <a:lnTo>
                    <a:pt x="54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/>
            <p:cNvSpPr/>
            <p:nvPr/>
          </p:nvSpPr>
          <p:spPr>
            <a:xfrm>
              <a:off x="1939587" y="1805079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0" y="482"/>
                  </a:moveTo>
                  <a:lnTo>
                    <a:pt x="711" y="38"/>
                  </a:lnTo>
                  <a:lnTo>
                    <a:pt x="1778" y="482"/>
                  </a:lnTo>
                  <a:lnTo>
                    <a:pt x="242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/>
            <p:cNvSpPr/>
            <p:nvPr/>
          </p:nvSpPr>
          <p:spPr>
            <a:xfrm>
              <a:off x="1940730" y="18039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850"/>
                  </a:moveTo>
                  <a:lnTo>
                    <a:pt x="368" y="558"/>
                  </a:lnTo>
                  <a:lnTo>
                    <a:pt x="825" y="292"/>
                  </a:lnTo>
                  <a:lnTo>
                    <a:pt x="11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/>
            <p:cNvSpPr/>
            <p:nvPr/>
          </p:nvSpPr>
          <p:spPr>
            <a:xfrm>
              <a:off x="1933939" y="181180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213" y="0"/>
                  </a:moveTo>
                  <a:lnTo>
                    <a:pt x="2273" y="431"/>
                  </a:lnTo>
                  <a:lnTo>
                    <a:pt x="368" y="723"/>
                  </a:lnTo>
                  <a:lnTo>
                    <a:pt x="0" y="18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/>
            <p:cNvSpPr/>
            <p:nvPr/>
          </p:nvSpPr>
          <p:spPr>
            <a:xfrm>
              <a:off x="1936657" y="180985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36" y="0"/>
                  </a:moveTo>
                  <a:lnTo>
                    <a:pt x="711" y="660"/>
                  </a:lnTo>
                  <a:lnTo>
                    <a:pt x="444" y="660"/>
                  </a:lnTo>
                  <a:lnTo>
                    <a:pt x="63" y="901"/>
                  </a:lnTo>
                  <a:lnTo>
                    <a:pt x="380" y="1104"/>
                  </a:lnTo>
                  <a:lnTo>
                    <a:pt x="88" y="1270"/>
                  </a:lnTo>
                  <a:lnTo>
                    <a:pt x="0" y="1727"/>
                  </a:lnTo>
                  <a:lnTo>
                    <a:pt x="406" y="1765"/>
                  </a:lnTo>
                  <a:lnTo>
                    <a:pt x="495" y="1892"/>
                  </a:lnTo>
                  <a:lnTo>
                    <a:pt x="609" y="2159"/>
                  </a:lnTo>
                  <a:lnTo>
                    <a:pt x="888" y="2311"/>
                  </a:lnTo>
                  <a:lnTo>
                    <a:pt x="1257" y="2286"/>
                  </a:lnTo>
                  <a:lnTo>
                    <a:pt x="1257" y="2120"/>
                  </a:lnTo>
                  <a:lnTo>
                    <a:pt x="1701" y="2311"/>
                  </a:lnTo>
                  <a:lnTo>
                    <a:pt x="2120" y="1993"/>
                  </a:lnTo>
                  <a:lnTo>
                    <a:pt x="1828" y="1574"/>
                  </a:lnTo>
                  <a:lnTo>
                    <a:pt x="2120" y="1524"/>
                  </a:lnTo>
                  <a:lnTo>
                    <a:pt x="2171" y="1308"/>
                  </a:lnTo>
                  <a:lnTo>
                    <a:pt x="2006" y="1104"/>
                  </a:lnTo>
                  <a:lnTo>
                    <a:pt x="1790" y="1104"/>
                  </a:lnTo>
                  <a:lnTo>
                    <a:pt x="2298" y="482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/>
            <p:cNvSpPr/>
            <p:nvPr/>
          </p:nvSpPr>
          <p:spPr>
            <a:xfrm>
              <a:off x="1936657" y="180985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95" y="1892"/>
                  </a:moveTo>
                  <a:lnTo>
                    <a:pt x="609" y="2159"/>
                  </a:lnTo>
                  <a:lnTo>
                    <a:pt x="888" y="2311"/>
                  </a:lnTo>
                  <a:lnTo>
                    <a:pt x="1257" y="2286"/>
                  </a:lnTo>
                  <a:lnTo>
                    <a:pt x="1257" y="2159"/>
                  </a:lnTo>
                  <a:lnTo>
                    <a:pt x="1701" y="2311"/>
                  </a:lnTo>
                  <a:lnTo>
                    <a:pt x="2120" y="1993"/>
                  </a:lnTo>
                  <a:lnTo>
                    <a:pt x="1828" y="1574"/>
                  </a:lnTo>
                  <a:lnTo>
                    <a:pt x="2120" y="1524"/>
                  </a:lnTo>
                  <a:lnTo>
                    <a:pt x="2171" y="1308"/>
                  </a:lnTo>
                  <a:lnTo>
                    <a:pt x="2006" y="1104"/>
                  </a:lnTo>
                  <a:lnTo>
                    <a:pt x="1790" y="1104"/>
                  </a:lnTo>
                  <a:lnTo>
                    <a:pt x="2298" y="482"/>
                  </a:lnTo>
                  <a:lnTo>
                    <a:pt x="736" y="0"/>
                  </a:lnTo>
                  <a:lnTo>
                    <a:pt x="711" y="660"/>
                  </a:lnTo>
                  <a:lnTo>
                    <a:pt x="444" y="660"/>
                  </a:lnTo>
                  <a:lnTo>
                    <a:pt x="63" y="901"/>
                  </a:lnTo>
                  <a:lnTo>
                    <a:pt x="380" y="1104"/>
                  </a:lnTo>
                  <a:lnTo>
                    <a:pt x="88" y="1270"/>
                  </a:lnTo>
                  <a:lnTo>
                    <a:pt x="0" y="1727"/>
                  </a:lnTo>
                  <a:lnTo>
                    <a:pt x="406" y="1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/>
            <p:cNvSpPr/>
            <p:nvPr/>
          </p:nvSpPr>
          <p:spPr>
            <a:xfrm>
              <a:off x="1937646" y="181064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11" y="0"/>
                  </a:moveTo>
                  <a:lnTo>
                    <a:pt x="0" y="393"/>
                  </a:lnTo>
                  <a:lnTo>
                    <a:pt x="12" y="520"/>
                  </a:lnTo>
                  <a:lnTo>
                    <a:pt x="12" y="1333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/>
            <p:cNvSpPr/>
            <p:nvPr/>
          </p:nvSpPr>
          <p:spPr>
            <a:xfrm>
              <a:off x="1940020" y="18125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11" y="0"/>
                  </a:moveTo>
                  <a:lnTo>
                    <a:pt x="711" y="698"/>
                  </a:lnTo>
                  <a:lnTo>
                    <a:pt x="419" y="673"/>
                  </a:lnTo>
                  <a:lnTo>
                    <a:pt x="50" y="889"/>
                  </a:lnTo>
                  <a:lnTo>
                    <a:pt x="380" y="1041"/>
                  </a:lnTo>
                  <a:lnTo>
                    <a:pt x="50" y="1219"/>
                  </a:lnTo>
                  <a:lnTo>
                    <a:pt x="0" y="1727"/>
                  </a:lnTo>
                  <a:lnTo>
                    <a:pt x="419" y="1765"/>
                  </a:lnTo>
                  <a:lnTo>
                    <a:pt x="571" y="2247"/>
                  </a:lnTo>
                  <a:lnTo>
                    <a:pt x="888" y="2286"/>
                  </a:lnTo>
                  <a:lnTo>
                    <a:pt x="1219" y="2247"/>
                  </a:lnTo>
                  <a:lnTo>
                    <a:pt x="1295" y="2082"/>
                  </a:lnTo>
                  <a:lnTo>
                    <a:pt x="1701" y="2286"/>
                  </a:lnTo>
                  <a:lnTo>
                    <a:pt x="2070" y="1993"/>
                  </a:lnTo>
                  <a:lnTo>
                    <a:pt x="1803" y="1587"/>
                  </a:lnTo>
                  <a:lnTo>
                    <a:pt x="2070" y="1549"/>
                  </a:lnTo>
                  <a:lnTo>
                    <a:pt x="2108" y="1333"/>
                  </a:lnTo>
                  <a:lnTo>
                    <a:pt x="1993" y="1092"/>
                  </a:lnTo>
                  <a:lnTo>
                    <a:pt x="1841" y="1041"/>
                  </a:lnTo>
                  <a:lnTo>
                    <a:pt x="2298" y="482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/>
            <p:cNvSpPr/>
            <p:nvPr/>
          </p:nvSpPr>
          <p:spPr>
            <a:xfrm>
              <a:off x="1940020" y="18125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19" y="1866"/>
                  </a:moveTo>
                  <a:lnTo>
                    <a:pt x="571" y="2247"/>
                  </a:lnTo>
                  <a:lnTo>
                    <a:pt x="888" y="2286"/>
                  </a:lnTo>
                  <a:lnTo>
                    <a:pt x="1219" y="2247"/>
                  </a:lnTo>
                  <a:lnTo>
                    <a:pt x="1295" y="2082"/>
                  </a:lnTo>
                  <a:lnTo>
                    <a:pt x="1701" y="2286"/>
                  </a:lnTo>
                  <a:lnTo>
                    <a:pt x="2070" y="1993"/>
                  </a:lnTo>
                  <a:lnTo>
                    <a:pt x="1803" y="1587"/>
                  </a:lnTo>
                  <a:lnTo>
                    <a:pt x="2070" y="1549"/>
                  </a:lnTo>
                  <a:lnTo>
                    <a:pt x="2108" y="1333"/>
                  </a:lnTo>
                  <a:lnTo>
                    <a:pt x="1993" y="1092"/>
                  </a:lnTo>
                  <a:lnTo>
                    <a:pt x="1841" y="1041"/>
                  </a:lnTo>
                  <a:lnTo>
                    <a:pt x="2298" y="482"/>
                  </a:lnTo>
                  <a:lnTo>
                    <a:pt x="711" y="0"/>
                  </a:lnTo>
                  <a:lnTo>
                    <a:pt x="711" y="698"/>
                  </a:lnTo>
                  <a:lnTo>
                    <a:pt x="419" y="673"/>
                  </a:lnTo>
                  <a:lnTo>
                    <a:pt x="50" y="889"/>
                  </a:lnTo>
                  <a:lnTo>
                    <a:pt x="380" y="1041"/>
                  </a:lnTo>
                  <a:lnTo>
                    <a:pt x="50" y="1219"/>
                  </a:lnTo>
                  <a:lnTo>
                    <a:pt x="0" y="1727"/>
                  </a:lnTo>
                  <a:lnTo>
                    <a:pt x="419" y="1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/>
            <p:cNvSpPr/>
            <p:nvPr/>
          </p:nvSpPr>
          <p:spPr>
            <a:xfrm>
              <a:off x="1940991" y="181326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23" y="0"/>
                  </a:moveTo>
                  <a:lnTo>
                    <a:pt x="0" y="482"/>
                  </a:lnTo>
                  <a:lnTo>
                    <a:pt x="12" y="1435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/>
            <p:cNvSpPr/>
            <p:nvPr/>
          </p:nvSpPr>
          <p:spPr>
            <a:xfrm>
              <a:off x="1937951" y="18140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49" y="0"/>
                  </a:moveTo>
                  <a:lnTo>
                    <a:pt x="711" y="673"/>
                  </a:lnTo>
                  <a:lnTo>
                    <a:pt x="457" y="673"/>
                  </a:lnTo>
                  <a:lnTo>
                    <a:pt x="50" y="850"/>
                  </a:lnTo>
                  <a:lnTo>
                    <a:pt x="368" y="1104"/>
                  </a:lnTo>
                  <a:lnTo>
                    <a:pt x="101" y="1219"/>
                  </a:lnTo>
                  <a:lnTo>
                    <a:pt x="0" y="1689"/>
                  </a:lnTo>
                  <a:lnTo>
                    <a:pt x="368" y="1778"/>
                  </a:lnTo>
                  <a:lnTo>
                    <a:pt x="609" y="2171"/>
                  </a:lnTo>
                  <a:lnTo>
                    <a:pt x="901" y="2286"/>
                  </a:lnTo>
                  <a:lnTo>
                    <a:pt x="1231" y="2235"/>
                  </a:lnTo>
                  <a:lnTo>
                    <a:pt x="1282" y="2095"/>
                  </a:lnTo>
                  <a:lnTo>
                    <a:pt x="1689" y="2247"/>
                  </a:lnTo>
                  <a:lnTo>
                    <a:pt x="2120" y="1981"/>
                  </a:lnTo>
                  <a:lnTo>
                    <a:pt x="1828" y="1600"/>
                  </a:lnTo>
                  <a:lnTo>
                    <a:pt x="2120" y="1549"/>
                  </a:lnTo>
                  <a:lnTo>
                    <a:pt x="2120" y="1320"/>
                  </a:lnTo>
                  <a:lnTo>
                    <a:pt x="2006" y="1104"/>
                  </a:lnTo>
                  <a:lnTo>
                    <a:pt x="1828" y="1104"/>
                  </a:lnTo>
                  <a:lnTo>
                    <a:pt x="2298" y="482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/>
            <p:cNvSpPr/>
            <p:nvPr/>
          </p:nvSpPr>
          <p:spPr>
            <a:xfrm>
              <a:off x="1937951" y="18140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57" y="1879"/>
                  </a:moveTo>
                  <a:lnTo>
                    <a:pt x="609" y="2171"/>
                  </a:lnTo>
                  <a:lnTo>
                    <a:pt x="901" y="2286"/>
                  </a:lnTo>
                  <a:lnTo>
                    <a:pt x="1231" y="2235"/>
                  </a:lnTo>
                  <a:lnTo>
                    <a:pt x="1282" y="2095"/>
                  </a:lnTo>
                  <a:lnTo>
                    <a:pt x="1689" y="2247"/>
                  </a:lnTo>
                  <a:lnTo>
                    <a:pt x="2120" y="1981"/>
                  </a:lnTo>
                  <a:lnTo>
                    <a:pt x="1828" y="1600"/>
                  </a:lnTo>
                  <a:lnTo>
                    <a:pt x="2120" y="1549"/>
                  </a:lnTo>
                  <a:lnTo>
                    <a:pt x="2120" y="1320"/>
                  </a:lnTo>
                  <a:lnTo>
                    <a:pt x="2006" y="1104"/>
                  </a:lnTo>
                  <a:lnTo>
                    <a:pt x="1828" y="1104"/>
                  </a:lnTo>
                  <a:lnTo>
                    <a:pt x="2298" y="482"/>
                  </a:lnTo>
                  <a:lnTo>
                    <a:pt x="749" y="0"/>
                  </a:lnTo>
                  <a:lnTo>
                    <a:pt x="711" y="673"/>
                  </a:lnTo>
                  <a:lnTo>
                    <a:pt x="457" y="673"/>
                  </a:lnTo>
                  <a:lnTo>
                    <a:pt x="50" y="850"/>
                  </a:lnTo>
                  <a:lnTo>
                    <a:pt x="368" y="1104"/>
                  </a:lnTo>
                  <a:lnTo>
                    <a:pt x="101" y="1219"/>
                  </a:lnTo>
                  <a:lnTo>
                    <a:pt x="0" y="1689"/>
                  </a:lnTo>
                  <a:lnTo>
                    <a:pt x="368" y="17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/>
            <p:cNvSpPr/>
            <p:nvPr/>
          </p:nvSpPr>
          <p:spPr>
            <a:xfrm>
              <a:off x="1938908" y="181482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75" y="482"/>
                  </a:moveTo>
                  <a:lnTo>
                    <a:pt x="50" y="482"/>
                  </a:lnTo>
                  <a:lnTo>
                    <a:pt x="0" y="1358"/>
                  </a:lnTo>
                  <a:lnTo>
                    <a:pt x="475" y="482"/>
                  </a:lnTo>
                  <a:close/>
                </a:path>
                <a:path w="1269" h="1905">
                  <a:moveTo>
                    <a:pt x="58" y="495"/>
                  </a:moveTo>
                  <a:close/>
                </a:path>
                <a:path w="1269" h="1905">
                  <a:moveTo>
                    <a:pt x="0" y="444"/>
                  </a:moveTo>
                  <a:close/>
                </a:path>
                <a:path w="1269" h="1905">
                  <a:moveTo>
                    <a:pt x="46" y="484"/>
                  </a:moveTo>
                  <a:close/>
                </a:path>
                <a:path w="1269" h="1905">
                  <a:moveTo>
                    <a:pt x="736" y="0"/>
                  </a:moveTo>
                  <a:lnTo>
                    <a:pt x="0" y="444"/>
                  </a:lnTo>
                  <a:lnTo>
                    <a:pt x="475" y="48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/>
            <p:cNvSpPr/>
            <p:nvPr/>
          </p:nvSpPr>
          <p:spPr>
            <a:xfrm>
              <a:off x="1935225" y="181426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49" y="0"/>
                  </a:moveTo>
                  <a:lnTo>
                    <a:pt x="723" y="698"/>
                  </a:lnTo>
                  <a:lnTo>
                    <a:pt x="385" y="698"/>
                  </a:lnTo>
                  <a:lnTo>
                    <a:pt x="38" y="889"/>
                  </a:lnTo>
                  <a:lnTo>
                    <a:pt x="380" y="1092"/>
                  </a:lnTo>
                  <a:lnTo>
                    <a:pt x="76" y="1231"/>
                  </a:lnTo>
                  <a:lnTo>
                    <a:pt x="0" y="1739"/>
                  </a:lnTo>
                  <a:lnTo>
                    <a:pt x="380" y="1790"/>
                  </a:lnTo>
                  <a:lnTo>
                    <a:pt x="558" y="2184"/>
                  </a:lnTo>
                  <a:lnTo>
                    <a:pt x="876" y="2273"/>
                  </a:lnTo>
                  <a:lnTo>
                    <a:pt x="1219" y="2222"/>
                  </a:lnTo>
                  <a:lnTo>
                    <a:pt x="1269" y="2070"/>
                  </a:lnTo>
                  <a:lnTo>
                    <a:pt x="1979" y="2070"/>
                  </a:lnTo>
                  <a:lnTo>
                    <a:pt x="1917" y="1739"/>
                  </a:lnTo>
                  <a:lnTo>
                    <a:pt x="1816" y="1562"/>
                  </a:lnTo>
                  <a:lnTo>
                    <a:pt x="2070" y="1549"/>
                  </a:lnTo>
                  <a:lnTo>
                    <a:pt x="1999" y="1104"/>
                  </a:lnTo>
                  <a:lnTo>
                    <a:pt x="1866" y="1092"/>
                  </a:lnTo>
                  <a:lnTo>
                    <a:pt x="2124" y="698"/>
                  </a:lnTo>
                  <a:lnTo>
                    <a:pt x="723" y="698"/>
                  </a:lnTo>
                  <a:lnTo>
                    <a:pt x="431" y="673"/>
                  </a:lnTo>
                  <a:lnTo>
                    <a:pt x="2140" y="673"/>
                  </a:lnTo>
                  <a:lnTo>
                    <a:pt x="2273" y="469"/>
                  </a:lnTo>
                  <a:lnTo>
                    <a:pt x="749" y="0"/>
                  </a:lnTo>
                  <a:close/>
                </a:path>
                <a:path w="2539" h="2539">
                  <a:moveTo>
                    <a:pt x="1979" y="2070"/>
                  </a:moveTo>
                  <a:lnTo>
                    <a:pt x="1269" y="2070"/>
                  </a:lnTo>
                  <a:lnTo>
                    <a:pt x="1689" y="2273"/>
                  </a:lnTo>
                  <a:lnTo>
                    <a:pt x="1979" y="2070"/>
                  </a:lnTo>
                  <a:close/>
                </a:path>
                <a:path w="2539" h="2539">
                  <a:moveTo>
                    <a:pt x="1993" y="1092"/>
                  </a:move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/>
            <p:cNvSpPr/>
            <p:nvPr/>
          </p:nvSpPr>
          <p:spPr>
            <a:xfrm>
              <a:off x="1936206" y="181501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11" y="0"/>
                  </a:moveTo>
                  <a:lnTo>
                    <a:pt x="0" y="482"/>
                  </a:lnTo>
                  <a:lnTo>
                    <a:pt x="0" y="1384"/>
                  </a:lnTo>
                  <a:lnTo>
                    <a:pt x="711" y="0"/>
                  </a:lnTo>
                  <a:close/>
                </a:path>
                <a:path w="1269" h="1905">
                  <a:moveTo>
                    <a:pt x="0" y="482"/>
                  </a:move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/>
            <p:cNvSpPr/>
            <p:nvPr/>
          </p:nvSpPr>
          <p:spPr>
            <a:xfrm>
              <a:off x="1933164" y="181654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49" y="0"/>
                  </a:moveTo>
                  <a:lnTo>
                    <a:pt x="736" y="660"/>
                  </a:lnTo>
                  <a:lnTo>
                    <a:pt x="457" y="660"/>
                  </a:lnTo>
                  <a:lnTo>
                    <a:pt x="63" y="863"/>
                  </a:lnTo>
                  <a:lnTo>
                    <a:pt x="381" y="1066"/>
                  </a:lnTo>
                  <a:lnTo>
                    <a:pt x="101" y="1231"/>
                  </a:lnTo>
                  <a:lnTo>
                    <a:pt x="0" y="1676"/>
                  </a:lnTo>
                  <a:lnTo>
                    <a:pt x="381" y="1803"/>
                  </a:lnTo>
                  <a:lnTo>
                    <a:pt x="596" y="2209"/>
                  </a:lnTo>
                  <a:lnTo>
                    <a:pt x="889" y="2311"/>
                  </a:lnTo>
                  <a:lnTo>
                    <a:pt x="1231" y="2209"/>
                  </a:lnTo>
                  <a:lnTo>
                    <a:pt x="1676" y="2260"/>
                  </a:lnTo>
                  <a:lnTo>
                    <a:pt x="2057" y="1955"/>
                  </a:lnTo>
                  <a:lnTo>
                    <a:pt x="1778" y="1574"/>
                  </a:lnTo>
                  <a:lnTo>
                    <a:pt x="2057" y="1524"/>
                  </a:lnTo>
                  <a:lnTo>
                    <a:pt x="2108" y="1282"/>
                  </a:lnTo>
                  <a:lnTo>
                    <a:pt x="2006" y="1079"/>
                  </a:lnTo>
                  <a:lnTo>
                    <a:pt x="1828" y="1066"/>
                  </a:lnTo>
                  <a:lnTo>
                    <a:pt x="2286" y="469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/>
            <p:cNvSpPr/>
            <p:nvPr/>
          </p:nvSpPr>
          <p:spPr>
            <a:xfrm>
              <a:off x="1933164" y="181654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57" y="1828"/>
                  </a:moveTo>
                  <a:lnTo>
                    <a:pt x="596" y="2209"/>
                  </a:lnTo>
                  <a:lnTo>
                    <a:pt x="889" y="2311"/>
                  </a:lnTo>
                  <a:lnTo>
                    <a:pt x="1181" y="2222"/>
                  </a:lnTo>
                  <a:lnTo>
                    <a:pt x="1270" y="2095"/>
                  </a:lnTo>
                  <a:lnTo>
                    <a:pt x="1676" y="2260"/>
                  </a:lnTo>
                  <a:lnTo>
                    <a:pt x="2057" y="1955"/>
                  </a:lnTo>
                  <a:lnTo>
                    <a:pt x="1778" y="1574"/>
                  </a:lnTo>
                  <a:lnTo>
                    <a:pt x="2057" y="1524"/>
                  </a:lnTo>
                  <a:lnTo>
                    <a:pt x="2108" y="1282"/>
                  </a:lnTo>
                  <a:lnTo>
                    <a:pt x="2006" y="1079"/>
                  </a:lnTo>
                  <a:lnTo>
                    <a:pt x="1828" y="1066"/>
                  </a:lnTo>
                  <a:lnTo>
                    <a:pt x="2286" y="469"/>
                  </a:lnTo>
                  <a:lnTo>
                    <a:pt x="749" y="0"/>
                  </a:lnTo>
                  <a:lnTo>
                    <a:pt x="736" y="660"/>
                  </a:lnTo>
                  <a:lnTo>
                    <a:pt x="457" y="660"/>
                  </a:lnTo>
                  <a:lnTo>
                    <a:pt x="63" y="863"/>
                  </a:lnTo>
                  <a:lnTo>
                    <a:pt x="381" y="1066"/>
                  </a:lnTo>
                  <a:lnTo>
                    <a:pt x="101" y="1231"/>
                  </a:lnTo>
                  <a:lnTo>
                    <a:pt x="0" y="1676"/>
                  </a:lnTo>
                  <a:lnTo>
                    <a:pt x="381" y="18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/>
            <p:cNvSpPr/>
            <p:nvPr/>
          </p:nvSpPr>
          <p:spPr>
            <a:xfrm>
              <a:off x="1934110" y="181732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36" y="0"/>
                  </a:moveTo>
                  <a:lnTo>
                    <a:pt x="0" y="444"/>
                  </a:lnTo>
                  <a:lnTo>
                    <a:pt x="25" y="1358"/>
                  </a:lnTo>
                  <a:lnTo>
                    <a:pt x="736" y="0"/>
                  </a:lnTo>
                  <a:close/>
                </a:path>
                <a:path w="1269" h="1905">
                  <a:moveTo>
                    <a:pt x="0" y="444"/>
                  </a:move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/>
            <p:cNvSpPr/>
            <p:nvPr/>
          </p:nvSpPr>
          <p:spPr>
            <a:xfrm>
              <a:off x="1943430" y="180867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698" y="0"/>
                  </a:moveTo>
                  <a:lnTo>
                    <a:pt x="698" y="723"/>
                  </a:lnTo>
                  <a:lnTo>
                    <a:pt x="419" y="685"/>
                  </a:lnTo>
                  <a:lnTo>
                    <a:pt x="38" y="876"/>
                  </a:lnTo>
                  <a:lnTo>
                    <a:pt x="368" y="1104"/>
                  </a:lnTo>
                  <a:lnTo>
                    <a:pt x="76" y="1282"/>
                  </a:lnTo>
                  <a:lnTo>
                    <a:pt x="0" y="1701"/>
                  </a:lnTo>
                  <a:lnTo>
                    <a:pt x="368" y="1790"/>
                  </a:lnTo>
                  <a:lnTo>
                    <a:pt x="558" y="2222"/>
                  </a:lnTo>
                  <a:lnTo>
                    <a:pt x="863" y="2324"/>
                  </a:lnTo>
                  <a:lnTo>
                    <a:pt x="1206" y="2286"/>
                  </a:lnTo>
                  <a:lnTo>
                    <a:pt x="1269" y="2146"/>
                  </a:lnTo>
                  <a:lnTo>
                    <a:pt x="1663" y="2298"/>
                  </a:lnTo>
                  <a:lnTo>
                    <a:pt x="2057" y="1993"/>
                  </a:lnTo>
                  <a:lnTo>
                    <a:pt x="1816" y="1612"/>
                  </a:lnTo>
                  <a:lnTo>
                    <a:pt x="2057" y="1549"/>
                  </a:lnTo>
                  <a:lnTo>
                    <a:pt x="2095" y="1320"/>
                  </a:lnTo>
                  <a:lnTo>
                    <a:pt x="1993" y="1104"/>
                  </a:lnTo>
                  <a:lnTo>
                    <a:pt x="1828" y="1104"/>
                  </a:lnTo>
                  <a:lnTo>
                    <a:pt x="2273" y="508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/>
            <p:cNvSpPr/>
            <p:nvPr/>
          </p:nvSpPr>
          <p:spPr>
            <a:xfrm>
              <a:off x="1943430" y="180867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19" y="1892"/>
                  </a:moveTo>
                  <a:lnTo>
                    <a:pt x="558" y="2222"/>
                  </a:lnTo>
                  <a:lnTo>
                    <a:pt x="863" y="2324"/>
                  </a:lnTo>
                  <a:lnTo>
                    <a:pt x="1206" y="2286"/>
                  </a:lnTo>
                  <a:lnTo>
                    <a:pt x="1269" y="2146"/>
                  </a:lnTo>
                  <a:lnTo>
                    <a:pt x="1663" y="2298"/>
                  </a:lnTo>
                  <a:lnTo>
                    <a:pt x="2057" y="1993"/>
                  </a:lnTo>
                  <a:lnTo>
                    <a:pt x="1816" y="1612"/>
                  </a:lnTo>
                  <a:lnTo>
                    <a:pt x="2057" y="1549"/>
                  </a:lnTo>
                  <a:lnTo>
                    <a:pt x="2095" y="1320"/>
                  </a:lnTo>
                  <a:lnTo>
                    <a:pt x="1993" y="1104"/>
                  </a:lnTo>
                  <a:lnTo>
                    <a:pt x="1828" y="1104"/>
                  </a:lnTo>
                  <a:lnTo>
                    <a:pt x="2273" y="508"/>
                  </a:lnTo>
                  <a:lnTo>
                    <a:pt x="698" y="0"/>
                  </a:lnTo>
                  <a:lnTo>
                    <a:pt x="698" y="723"/>
                  </a:lnTo>
                  <a:lnTo>
                    <a:pt x="419" y="685"/>
                  </a:lnTo>
                  <a:lnTo>
                    <a:pt x="38" y="876"/>
                  </a:lnTo>
                  <a:lnTo>
                    <a:pt x="368" y="1104"/>
                  </a:lnTo>
                  <a:lnTo>
                    <a:pt x="76" y="1282"/>
                  </a:lnTo>
                  <a:lnTo>
                    <a:pt x="0" y="1701"/>
                  </a:lnTo>
                  <a:lnTo>
                    <a:pt x="368" y="17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/>
            <p:cNvSpPr/>
            <p:nvPr/>
          </p:nvSpPr>
          <p:spPr>
            <a:xfrm>
              <a:off x="1944385" y="180942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39" y="533"/>
                  </a:moveTo>
                  <a:lnTo>
                    <a:pt x="76" y="533"/>
                  </a:lnTo>
                  <a:lnTo>
                    <a:pt x="0" y="1397"/>
                  </a:lnTo>
                  <a:lnTo>
                    <a:pt x="439" y="533"/>
                  </a:lnTo>
                  <a:close/>
                </a:path>
                <a:path w="1269" h="1905">
                  <a:moveTo>
                    <a:pt x="43" y="549"/>
                  </a:moveTo>
                  <a:close/>
                </a:path>
                <a:path w="1269" h="1905">
                  <a:moveTo>
                    <a:pt x="711" y="0"/>
                  </a:moveTo>
                  <a:lnTo>
                    <a:pt x="0" y="444"/>
                  </a:lnTo>
                  <a:lnTo>
                    <a:pt x="439" y="53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/>
            <p:cNvSpPr/>
            <p:nvPr/>
          </p:nvSpPr>
          <p:spPr>
            <a:xfrm>
              <a:off x="1947144" y="180322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36" y="0"/>
                  </a:moveTo>
                  <a:lnTo>
                    <a:pt x="736" y="660"/>
                  </a:lnTo>
                  <a:lnTo>
                    <a:pt x="431" y="660"/>
                  </a:lnTo>
                  <a:lnTo>
                    <a:pt x="38" y="901"/>
                  </a:lnTo>
                  <a:lnTo>
                    <a:pt x="380" y="1079"/>
                  </a:lnTo>
                  <a:lnTo>
                    <a:pt x="76" y="1269"/>
                  </a:lnTo>
                  <a:lnTo>
                    <a:pt x="0" y="1701"/>
                  </a:lnTo>
                  <a:lnTo>
                    <a:pt x="380" y="1803"/>
                  </a:lnTo>
                  <a:lnTo>
                    <a:pt x="558" y="2184"/>
                  </a:lnTo>
                  <a:lnTo>
                    <a:pt x="888" y="2324"/>
                  </a:lnTo>
                  <a:lnTo>
                    <a:pt x="1124" y="2260"/>
                  </a:lnTo>
                  <a:lnTo>
                    <a:pt x="1295" y="2108"/>
                  </a:lnTo>
                  <a:lnTo>
                    <a:pt x="1900" y="2108"/>
                  </a:lnTo>
                  <a:lnTo>
                    <a:pt x="1816" y="1574"/>
                  </a:lnTo>
                  <a:lnTo>
                    <a:pt x="2082" y="1523"/>
                  </a:lnTo>
                  <a:lnTo>
                    <a:pt x="2025" y="1092"/>
                  </a:lnTo>
                  <a:lnTo>
                    <a:pt x="1976" y="901"/>
                  </a:lnTo>
                  <a:lnTo>
                    <a:pt x="2273" y="469"/>
                  </a:lnTo>
                  <a:lnTo>
                    <a:pt x="736" y="0"/>
                  </a:lnTo>
                  <a:close/>
                </a:path>
                <a:path w="2539" h="2539">
                  <a:moveTo>
                    <a:pt x="1900" y="2108"/>
                  </a:moveTo>
                  <a:lnTo>
                    <a:pt x="1295" y="2108"/>
                  </a:lnTo>
                  <a:lnTo>
                    <a:pt x="1701" y="2260"/>
                  </a:lnTo>
                  <a:lnTo>
                    <a:pt x="1900" y="2108"/>
                  </a:lnTo>
                  <a:close/>
                </a:path>
                <a:path w="2539" h="2539">
                  <a:moveTo>
                    <a:pt x="2019" y="1079"/>
                  </a:move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/>
            <p:cNvSpPr/>
            <p:nvPr/>
          </p:nvSpPr>
          <p:spPr>
            <a:xfrm>
              <a:off x="1947144" y="180322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31" y="1854"/>
                  </a:moveTo>
                  <a:lnTo>
                    <a:pt x="558" y="2184"/>
                  </a:lnTo>
                  <a:lnTo>
                    <a:pt x="888" y="2324"/>
                  </a:lnTo>
                  <a:lnTo>
                    <a:pt x="1219" y="2235"/>
                  </a:lnTo>
                  <a:lnTo>
                    <a:pt x="1295" y="2108"/>
                  </a:lnTo>
                  <a:lnTo>
                    <a:pt x="1701" y="2260"/>
                  </a:lnTo>
                  <a:lnTo>
                    <a:pt x="2082" y="1968"/>
                  </a:lnTo>
                  <a:lnTo>
                    <a:pt x="1816" y="1574"/>
                  </a:lnTo>
                  <a:lnTo>
                    <a:pt x="2082" y="1523"/>
                  </a:lnTo>
                  <a:lnTo>
                    <a:pt x="2120" y="1295"/>
                  </a:lnTo>
                  <a:lnTo>
                    <a:pt x="2019" y="1079"/>
                  </a:lnTo>
                  <a:lnTo>
                    <a:pt x="1854" y="1079"/>
                  </a:lnTo>
                  <a:lnTo>
                    <a:pt x="2273" y="469"/>
                  </a:lnTo>
                  <a:lnTo>
                    <a:pt x="736" y="0"/>
                  </a:lnTo>
                  <a:lnTo>
                    <a:pt x="736" y="660"/>
                  </a:lnTo>
                  <a:lnTo>
                    <a:pt x="431" y="660"/>
                  </a:lnTo>
                  <a:lnTo>
                    <a:pt x="38" y="901"/>
                  </a:lnTo>
                  <a:lnTo>
                    <a:pt x="380" y="1079"/>
                  </a:lnTo>
                  <a:lnTo>
                    <a:pt x="76" y="1269"/>
                  </a:lnTo>
                  <a:lnTo>
                    <a:pt x="0" y="1701"/>
                  </a:lnTo>
                  <a:lnTo>
                    <a:pt x="380" y="18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/>
            <p:cNvSpPr/>
            <p:nvPr/>
          </p:nvSpPr>
          <p:spPr>
            <a:xfrm>
              <a:off x="1948112" y="180398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36" y="0"/>
                  </a:moveTo>
                  <a:lnTo>
                    <a:pt x="0" y="469"/>
                  </a:lnTo>
                  <a:lnTo>
                    <a:pt x="12" y="1371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/>
            <p:cNvSpPr/>
            <p:nvPr/>
          </p:nvSpPr>
          <p:spPr>
            <a:xfrm>
              <a:off x="1944129" y="18029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49" y="0"/>
                  </a:moveTo>
                  <a:lnTo>
                    <a:pt x="749" y="723"/>
                  </a:lnTo>
                  <a:lnTo>
                    <a:pt x="469" y="673"/>
                  </a:lnTo>
                  <a:lnTo>
                    <a:pt x="50" y="889"/>
                  </a:lnTo>
                  <a:lnTo>
                    <a:pt x="393" y="1117"/>
                  </a:lnTo>
                  <a:lnTo>
                    <a:pt x="76" y="1295"/>
                  </a:lnTo>
                  <a:lnTo>
                    <a:pt x="0" y="1765"/>
                  </a:lnTo>
                  <a:lnTo>
                    <a:pt x="393" y="1816"/>
                  </a:lnTo>
                  <a:lnTo>
                    <a:pt x="584" y="2209"/>
                  </a:lnTo>
                  <a:lnTo>
                    <a:pt x="914" y="2349"/>
                  </a:lnTo>
                  <a:lnTo>
                    <a:pt x="1231" y="2247"/>
                  </a:lnTo>
                  <a:lnTo>
                    <a:pt x="1295" y="2095"/>
                  </a:lnTo>
                  <a:lnTo>
                    <a:pt x="1714" y="2298"/>
                  </a:lnTo>
                  <a:lnTo>
                    <a:pt x="2082" y="2044"/>
                  </a:lnTo>
                  <a:lnTo>
                    <a:pt x="1828" y="1587"/>
                  </a:lnTo>
                  <a:lnTo>
                    <a:pt x="2082" y="1536"/>
                  </a:lnTo>
                  <a:lnTo>
                    <a:pt x="2120" y="1333"/>
                  </a:lnTo>
                  <a:lnTo>
                    <a:pt x="1993" y="1143"/>
                  </a:lnTo>
                  <a:lnTo>
                    <a:pt x="1854" y="1054"/>
                  </a:lnTo>
                  <a:lnTo>
                    <a:pt x="2298" y="482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/>
            <p:cNvSpPr/>
            <p:nvPr/>
          </p:nvSpPr>
          <p:spPr>
            <a:xfrm>
              <a:off x="1944129" y="18029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69" y="1879"/>
                  </a:moveTo>
                  <a:lnTo>
                    <a:pt x="584" y="2209"/>
                  </a:lnTo>
                  <a:lnTo>
                    <a:pt x="914" y="2349"/>
                  </a:lnTo>
                  <a:lnTo>
                    <a:pt x="1231" y="2247"/>
                  </a:lnTo>
                  <a:lnTo>
                    <a:pt x="1295" y="2095"/>
                  </a:lnTo>
                  <a:lnTo>
                    <a:pt x="1714" y="2298"/>
                  </a:lnTo>
                  <a:lnTo>
                    <a:pt x="2082" y="2044"/>
                  </a:lnTo>
                  <a:lnTo>
                    <a:pt x="1828" y="1587"/>
                  </a:lnTo>
                  <a:lnTo>
                    <a:pt x="2082" y="1536"/>
                  </a:lnTo>
                  <a:lnTo>
                    <a:pt x="2120" y="1333"/>
                  </a:lnTo>
                  <a:lnTo>
                    <a:pt x="1993" y="1143"/>
                  </a:lnTo>
                  <a:lnTo>
                    <a:pt x="1854" y="1054"/>
                  </a:lnTo>
                  <a:lnTo>
                    <a:pt x="2298" y="482"/>
                  </a:lnTo>
                  <a:lnTo>
                    <a:pt x="749" y="0"/>
                  </a:lnTo>
                  <a:lnTo>
                    <a:pt x="749" y="723"/>
                  </a:lnTo>
                  <a:lnTo>
                    <a:pt x="469" y="673"/>
                  </a:lnTo>
                  <a:lnTo>
                    <a:pt x="50" y="889"/>
                  </a:lnTo>
                  <a:lnTo>
                    <a:pt x="393" y="1117"/>
                  </a:lnTo>
                  <a:lnTo>
                    <a:pt x="76" y="1295"/>
                  </a:lnTo>
                  <a:lnTo>
                    <a:pt x="0" y="1765"/>
                  </a:lnTo>
                  <a:lnTo>
                    <a:pt x="393" y="18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/>
            <p:cNvSpPr/>
            <p:nvPr/>
          </p:nvSpPr>
          <p:spPr>
            <a:xfrm>
              <a:off x="1945100" y="180373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23" y="0"/>
                  </a:moveTo>
                  <a:lnTo>
                    <a:pt x="0" y="508"/>
                  </a:lnTo>
                  <a:lnTo>
                    <a:pt x="0" y="1397"/>
                  </a:lnTo>
                  <a:lnTo>
                    <a:pt x="723" y="0"/>
                  </a:lnTo>
                  <a:close/>
                </a:path>
                <a:path w="1269" h="1905">
                  <a:moveTo>
                    <a:pt x="0" y="558"/>
                  </a:move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/>
            <p:cNvSpPr/>
            <p:nvPr/>
          </p:nvSpPr>
          <p:spPr>
            <a:xfrm>
              <a:off x="1936450" y="181857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11" y="0"/>
                  </a:moveTo>
                  <a:lnTo>
                    <a:pt x="711" y="660"/>
                  </a:lnTo>
                  <a:lnTo>
                    <a:pt x="431" y="635"/>
                  </a:lnTo>
                  <a:lnTo>
                    <a:pt x="50" y="850"/>
                  </a:lnTo>
                  <a:lnTo>
                    <a:pt x="381" y="1028"/>
                  </a:lnTo>
                  <a:lnTo>
                    <a:pt x="76" y="1181"/>
                  </a:lnTo>
                  <a:lnTo>
                    <a:pt x="0" y="1676"/>
                  </a:lnTo>
                  <a:lnTo>
                    <a:pt x="381" y="1790"/>
                  </a:lnTo>
                  <a:lnTo>
                    <a:pt x="558" y="2159"/>
                  </a:lnTo>
                  <a:lnTo>
                    <a:pt x="850" y="2298"/>
                  </a:lnTo>
                  <a:lnTo>
                    <a:pt x="1231" y="2184"/>
                  </a:lnTo>
                  <a:lnTo>
                    <a:pt x="1701" y="2260"/>
                  </a:lnTo>
                  <a:lnTo>
                    <a:pt x="2120" y="1968"/>
                  </a:lnTo>
                  <a:lnTo>
                    <a:pt x="1816" y="1549"/>
                  </a:lnTo>
                  <a:lnTo>
                    <a:pt x="2120" y="1524"/>
                  </a:lnTo>
                  <a:lnTo>
                    <a:pt x="2120" y="1282"/>
                  </a:lnTo>
                  <a:lnTo>
                    <a:pt x="1993" y="1054"/>
                  </a:lnTo>
                  <a:lnTo>
                    <a:pt x="1816" y="1028"/>
                  </a:lnTo>
                  <a:lnTo>
                    <a:pt x="2286" y="444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/>
            <p:cNvSpPr/>
            <p:nvPr/>
          </p:nvSpPr>
          <p:spPr>
            <a:xfrm>
              <a:off x="1936450" y="181857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69" y="1828"/>
                  </a:moveTo>
                  <a:lnTo>
                    <a:pt x="558" y="2159"/>
                  </a:lnTo>
                  <a:lnTo>
                    <a:pt x="850" y="2298"/>
                  </a:lnTo>
                  <a:lnTo>
                    <a:pt x="1231" y="2184"/>
                  </a:lnTo>
                  <a:lnTo>
                    <a:pt x="1701" y="2260"/>
                  </a:lnTo>
                  <a:lnTo>
                    <a:pt x="2120" y="1968"/>
                  </a:lnTo>
                  <a:lnTo>
                    <a:pt x="1816" y="1549"/>
                  </a:lnTo>
                  <a:lnTo>
                    <a:pt x="2120" y="1524"/>
                  </a:lnTo>
                  <a:lnTo>
                    <a:pt x="2120" y="1282"/>
                  </a:lnTo>
                  <a:lnTo>
                    <a:pt x="1993" y="1054"/>
                  </a:lnTo>
                  <a:lnTo>
                    <a:pt x="1816" y="1028"/>
                  </a:lnTo>
                  <a:lnTo>
                    <a:pt x="2286" y="444"/>
                  </a:lnTo>
                  <a:lnTo>
                    <a:pt x="711" y="0"/>
                  </a:lnTo>
                  <a:lnTo>
                    <a:pt x="711" y="660"/>
                  </a:lnTo>
                  <a:lnTo>
                    <a:pt x="431" y="635"/>
                  </a:lnTo>
                  <a:lnTo>
                    <a:pt x="50" y="850"/>
                  </a:lnTo>
                  <a:lnTo>
                    <a:pt x="381" y="1028"/>
                  </a:lnTo>
                  <a:lnTo>
                    <a:pt x="76" y="1181"/>
                  </a:lnTo>
                  <a:lnTo>
                    <a:pt x="0" y="1676"/>
                  </a:lnTo>
                  <a:lnTo>
                    <a:pt x="381" y="17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/>
            <p:cNvSpPr/>
            <p:nvPr/>
          </p:nvSpPr>
          <p:spPr>
            <a:xfrm>
              <a:off x="1937372" y="181930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87" y="0"/>
                  </a:moveTo>
                  <a:lnTo>
                    <a:pt x="25" y="431"/>
                  </a:lnTo>
                  <a:lnTo>
                    <a:pt x="165" y="558"/>
                  </a:lnTo>
                  <a:lnTo>
                    <a:pt x="0" y="457"/>
                  </a:lnTo>
                  <a:lnTo>
                    <a:pt x="63" y="1396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/>
            <p:cNvSpPr/>
            <p:nvPr/>
          </p:nvSpPr>
          <p:spPr>
            <a:xfrm>
              <a:off x="1933345" y="181960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11" y="0"/>
                  </a:moveTo>
                  <a:lnTo>
                    <a:pt x="711" y="673"/>
                  </a:lnTo>
                  <a:lnTo>
                    <a:pt x="419" y="647"/>
                  </a:lnTo>
                  <a:lnTo>
                    <a:pt x="25" y="888"/>
                  </a:lnTo>
                  <a:lnTo>
                    <a:pt x="355" y="1092"/>
                  </a:lnTo>
                  <a:lnTo>
                    <a:pt x="63" y="1231"/>
                  </a:lnTo>
                  <a:lnTo>
                    <a:pt x="0" y="1701"/>
                  </a:lnTo>
                  <a:lnTo>
                    <a:pt x="419" y="1803"/>
                  </a:lnTo>
                  <a:lnTo>
                    <a:pt x="558" y="2209"/>
                  </a:lnTo>
                  <a:lnTo>
                    <a:pt x="888" y="2311"/>
                  </a:lnTo>
                  <a:lnTo>
                    <a:pt x="1257" y="2209"/>
                  </a:lnTo>
                  <a:lnTo>
                    <a:pt x="1257" y="2082"/>
                  </a:lnTo>
                  <a:lnTo>
                    <a:pt x="1650" y="2273"/>
                  </a:lnTo>
                  <a:lnTo>
                    <a:pt x="2082" y="1981"/>
                  </a:lnTo>
                  <a:lnTo>
                    <a:pt x="1803" y="1587"/>
                  </a:lnTo>
                  <a:lnTo>
                    <a:pt x="2082" y="1562"/>
                  </a:lnTo>
                  <a:lnTo>
                    <a:pt x="2120" y="1320"/>
                  </a:lnTo>
                  <a:lnTo>
                    <a:pt x="1993" y="1092"/>
                  </a:lnTo>
                  <a:lnTo>
                    <a:pt x="1828" y="1066"/>
                  </a:lnTo>
                  <a:lnTo>
                    <a:pt x="2260" y="482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/>
            <p:cNvSpPr/>
            <p:nvPr/>
          </p:nvSpPr>
          <p:spPr>
            <a:xfrm>
              <a:off x="1933345" y="181960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31" y="1854"/>
                  </a:moveTo>
                  <a:lnTo>
                    <a:pt x="558" y="2209"/>
                  </a:lnTo>
                  <a:lnTo>
                    <a:pt x="888" y="2311"/>
                  </a:lnTo>
                  <a:lnTo>
                    <a:pt x="1219" y="2222"/>
                  </a:lnTo>
                  <a:lnTo>
                    <a:pt x="1257" y="2082"/>
                  </a:lnTo>
                  <a:lnTo>
                    <a:pt x="1650" y="2273"/>
                  </a:lnTo>
                  <a:lnTo>
                    <a:pt x="2082" y="1981"/>
                  </a:lnTo>
                  <a:lnTo>
                    <a:pt x="1803" y="1587"/>
                  </a:lnTo>
                  <a:lnTo>
                    <a:pt x="2082" y="1562"/>
                  </a:lnTo>
                  <a:lnTo>
                    <a:pt x="2120" y="1320"/>
                  </a:lnTo>
                  <a:lnTo>
                    <a:pt x="1993" y="1092"/>
                  </a:lnTo>
                  <a:lnTo>
                    <a:pt x="1828" y="1066"/>
                  </a:lnTo>
                  <a:lnTo>
                    <a:pt x="2260" y="482"/>
                  </a:lnTo>
                  <a:lnTo>
                    <a:pt x="711" y="0"/>
                  </a:lnTo>
                  <a:lnTo>
                    <a:pt x="711" y="673"/>
                  </a:lnTo>
                  <a:lnTo>
                    <a:pt x="419" y="647"/>
                  </a:lnTo>
                  <a:lnTo>
                    <a:pt x="25" y="888"/>
                  </a:lnTo>
                  <a:lnTo>
                    <a:pt x="355" y="1092"/>
                  </a:lnTo>
                  <a:lnTo>
                    <a:pt x="63" y="1231"/>
                  </a:lnTo>
                  <a:lnTo>
                    <a:pt x="0" y="1701"/>
                  </a:lnTo>
                  <a:lnTo>
                    <a:pt x="419" y="18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/>
            <p:cNvSpPr/>
            <p:nvPr/>
          </p:nvSpPr>
          <p:spPr>
            <a:xfrm>
              <a:off x="1934295" y="182036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98" y="0"/>
                  </a:moveTo>
                  <a:lnTo>
                    <a:pt x="0" y="469"/>
                  </a:lnTo>
                  <a:lnTo>
                    <a:pt x="12" y="1358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/>
            <p:cNvSpPr/>
            <p:nvPr/>
          </p:nvSpPr>
          <p:spPr>
            <a:xfrm>
              <a:off x="1933164" y="182429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49" y="0"/>
                  </a:moveTo>
                  <a:lnTo>
                    <a:pt x="736" y="660"/>
                  </a:lnTo>
                  <a:lnTo>
                    <a:pt x="457" y="635"/>
                  </a:lnTo>
                  <a:lnTo>
                    <a:pt x="63" y="889"/>
                  </a:lnTo>
                  <a:lnTo>
                    <a:pt x="381" y="1079"/>
                  </a:lnTo>
                  <a:lnTo>
                    <a:pt x="101" y="1231"/>
                  </a:lnTo>
                  <a:lnTo>
                    <a:pt x="0" y="1727"/>
                  </a:lnTo>
                  <a:lnTo>
                    <a:pt x="381" y="1828"/>
                  </a:lnTo>
                  <a:lnTo>
                    <a:pt x="596" y="2209"/>
                  </a:lnTo>
                  <a:lnTo>
                    <a:pt x="889" y="2324"/>
                  </a:lnTo>
                  <a:lnTo>
                    <a:pt x="1181" y="2222"/>
                  </a:lnTo>
                  <a:lnTo>
                    <a:pt x="1676" y="2273"/>
                  </a:lnTo>
                  <a:lnTo>
                    <a:pt x="2057" y="1955"/>
                  </a:lnTo>
                  <a:lnTo>
                    <a:pt x="1778" y="1574"/>
                  </a:lnTo>
                  <a:lnTo>
                    <a:pt x="2057" y="1511"/>
                  </a:lnTo>
                  <a:lnTo>
                    <a:pt x="2108" y="1320"/>
                  </a:lnTo>
                  <a:lnTo>
                    <a:pt x="2006" y="1079"/>
                  </a:lnTo>
                  <a:lnTo>
                    <a:pt x="1778" y="1079"/>
                  </a:lnTo>
                  <a:lnTo>
                    <a:pt x="2286" y="444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/>
            <p:cNvSpPr/>
            <p:nvPr/>
          </p:nvSpPr>
          <p:spPr>
            <a:xfrm>
              <a:off x="1933164" y="182429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57" y="1828"/>
                  </a:moveTo>
                  <a:lnTo>
                    <a:pt x="596" y="2209"/>
                  </a:lnTo>
                  <a:lnTo>
                    <a:pt x="889" y="2324"/>
                  </a:lnTo>
                  <a:lnTo>
                    <a:pt x="1181" y="2222"/>
                  </a:lnTo>
                  <a:lnTo>
                    <a:pt x="1676" y="2273"/>
                  </a:lnTo>
                  <a:lnTo>
                    <a:pt x="2057" y="1955"/>
                  </a:lnTo>
                  <a:lnTo>
                    <a:pt x="1778" y="1574"/>
                  </a:lnTo>
                  <a:lnTo>
                    <a:pt x="2057" y="1511"/>
                  </a:lnTo>
                  <a:lnTo>
                    <a:pt x="2108" y="1320"/>
                  </a:lnTo>
                  <a:lnTo>
                    <a:pt x="2006" y="1079"/>
                  </a:lnTo>
                  <a:lnTo>
                    <a:pt x="1778" y="1079"/>
                  </a:lnTo>
                  <a:lnTo>
                    <a:pt x="2286" y="444"/>
                  </a:lnTo>
                  <a:lnTo>
                    <a:pt x="749" y="0"/>
                  </a:lnTo>
                  <a:lnTo>
                    <a:pt x="736" y="660"/>
                  </a:lnTo>
                  <a:lnTo>
                    <a:pt x="457" y="635"/>
                  </a:lnTo>
                  <a:lnTo>
                    <a:pt x="63" y="889"/>
                  </a:lnTo>
                  <a:lnTo>
                    <a:pt x="381" y="1079"/>
                  </a:lnTo>
                  <a:lnTo>
                    <a:pt x="101" y="1231"/>
                  </a:lnTo>
                  <a:lnTo>
                    <a:pt x="0" y="1727"/>
                  </a:lnTo>
                  <a:lnTo>
                    <a:pt x="381" y="18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/>
            <p:cNvSpPr/>
            <p:nvPr/>
          </p:nvSpPr>
          <p:spPr>
            <a:xfrm>
              <a:off x="1934110" y="182502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36" y="0"/>
                  </a:moveTo>
                  <a:lnTo>
                    <a:pt x="0" y="457"/>
                  </a:lnTo>
                  <a:lnTo>
                    <a:pt x="127" y="584"/>
                  </a:lnTo>
                  <a:lnTo>
                    <a:pt x="25" y="1435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/>
            <p:cNvSpPr/>
            <p:nvPr/>
          </p:nvSpPr>
          <p:spPr>
            <a:xfrm>
              <a:off x="1930306" y="18262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62" y="0"/>
                  </a:moveTo>
                  <a:lnTo>
                    <a:pt x="749" y="647"/>
                  </a:lnTo>
                  <a:lnTo>
                    <a:pt x="444" y="647"/>
                  </a:lnTo>
                  <a:lnTo>
                    <a:pt x="101" y="863"/>
                  </a:lnTo>
                  <a:lnTo>
                    <a:pt x="368" y="1079"/>
                  </a:lnTo>
                  <a:lnTo>
                    <a:pt x="101" y="1257"/>
                  </a:lnTo>
                  <a:lnTo>
                    <a:pt x="0" y="1714"/>
                  </a:lnTo>
                  <a:lnTo>
                    <a:pt x="406" y="1777"/>
                  </a:lnTo>
                  <a:lnTo>
                    <a:pt x="584" y="2197"/>
                  </a:lnTo>
                  <a:lnTo>
                    <a:pt x="939" y="2285"/>
                  </a:lnTo>
                  <a:lnTo>
                    <a:pt x="1231" y="2209"/>
                  </a:lnTo>
                  <a:lnTo>
                    <a:pt x="1320" y="2082"/>
                  </a:lnTo>
                  <a:lnTo>
                    <a:pt x="1701" y="2285"/>
                  </a:lnTo>
                  <a:lnTo>
                    <a:pt x="2108" y="1993"/>
                  </a:lnTo>
                  <a:lnTo>
                    <a:pt x="1841" y="1612"/>
                  </a:lnTo>
                  <a:lnTo>
                    <a:pt x="2108" y="1523"/>
                  </a:lnTo>
                  <a:lnTo>
                    <a:pt x="2133" y="1320"/>
                  </a:lnTo>
                  <a:lnTo>
                    <a:pt x="2019" y="1079"/>
                  </a:lnTo>
                  <a:lnTo>
                    <a:pt x="1866" y="1079"/>
                  </a:lnTo>
                  <a:lnTo>
                    <a:pt x="2273" y="469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/>
            <p:cNvSpPr/>
            <p:nvPr/>
          </p:nvSpPr>
          <p:spPr>
            <a:xfrm>
              <a:off x="1930306" y="18262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82" y="1854"/>
                  </a:moveTo>
                  <a:lnTo>
                    <a:pt x="584" y="2197"/>
                  </a:lnTo>
                  <a:lnTo>
                    <a:pt x="939" y="2285"/>
                  </a:lnTo>
                  <a:lnTo>
                    <a:pt x="1231" y="2209"/>
                  </a:lnTo>
                  <a:lnTo>
                    <a:pt x="1320" y="2082"/>
                  </a:lnTo>
                  <a:lnTo>
                    <a:pt x="1701" y="2285"/>
                  </a:lnTo>
                  <a:lnTo>
                    <a:pt x="2108" y="1993"/>
                  </a:lnTo>
                  <a:lnTo>
                    <a:pt x="1841" y="1612"/>
                  </a:lnTo>
                  <a:lnTo>
                    <a:pt x="2108" y="1523"/>
                  </a:lnTo>
                  <a:lnTo>
                    <a:pt x="2133" y="1320"/>
                  </a:lnTo>
                  <a:lnTo>
                    <a:pt x="2019" y="1079"/>
                  </a:lnTo>
                  <a:lnTo>
                    <a:pt x="1866" y="1079"/>
                  </a:lnTo>
                  <a:lnTo>
                    <a:pt x="2273" y="469"/>
                  </a:lnTo>
                  <a:lnTo>
                    <a:pt x="762" y="0"/>
                  </a:lnTo>
                  <a:lnTo>
                    <a:pt x="749" y="647"/>
                  </a:lnTo>
                  <a:lnTo>
                    <a:pt x="444" y="647"/>
                  </a:lnTo>
                  <a:lnTo>
                    <a:pt x="101" y="863"/>
                  </a:lnTo>
                  <a:lnTo>
                    <a:pt x="368" y="1079"/>
                  </a:lnTo>
                  <a:lnTo>
                    <a:pt x="101" y="1257"/>
                  </a:lnTo>
                  <a:lnTo>
                    <a:pt x="0" y="1714"/>
                  </a:lnTo>
                  <a:lnTo>
                    <a:pt x="406" y="17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/>
            <p:cNvSpPr/>
            <p:nvPr/>
          </p:nvSpPr>
          <p:spPr>
            <a:xfrm>
              <a:off x="1931300" y="182699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44" y="507"/>
                  </a:moveTo>
                  <a:lnTo>
                    <a:pt x="38" y="507"/>
                  </a:lnTo>
                  <a:lnTo>
                    <a:pt x="0" y="1396"/>
                  </a:lnTo>
                  <a:lnTo>
                    <a:pt x="444" y="507"/>
                  </a:lnTo>
                  <a:close/>
                </a:path>
                <a:path w="1269" h="1905">
                  <a:moveTo>
                    <a:pt x="26" y="519"/>
                  </a:moveTo>
                  <a:close/>
                </a:path>
                <a:path w="1269" h="1905">
                  <a:moveTo>
                    <a:pt x="698" y="0"/>
                  </a:moveTo>
                  <a:lnTo>
                    <a:pt x="0" y="444"/>
                  </a:lnTo>
                  <a:lnTo>
                    <a:pt x="444" y="50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/>
            <p:cNvSpPr/>
            <p:nvPr/>
          </p:nvSpPr>
          <p:spPr>
            <a:xfrm>
              <a:off x="1939066" y="18064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36" y="0"/>
                  </a:moveTo>
                  <a:lnTo>
                    <a:pt x="736" y="660"/>
                  </a:lnTo>
                  <a:lnTo>
                    <a:pt x="419" y="647"/>
                  </a:lnTo>
                  <a:lnTo>
                    <a:pt x="38" y="876"/>
                  </a:lnTo>
                  <a:lnTo>
                    <a:pt x="342" y="1066"/>
                  </a:lnTo>
                  <a:lnTo>
                    <a:pt x="88" y="1257"/>
                  </a:lnTo>
                  <a:lnTo>
                    <a:pt x="0" y="1689"/>
                  </a:lnTo>
                  <a:lnTo>
                    <a:pt x="380" y="1803"/>
                  </a:lnTo>
                  <a:lnTo>
                    <a:pt x="571" y="2209"/>
                  </a:lnTo>
                  <a:lnTo>
                    <a:pt x="888" y="2324"/>
                  </a:lnTo>
                  <a:lnTo>
                    <a:pt x="1231" y="2235"/>
                  </a:lnTo>
                  <a:lnTo>
                    <a:pt x="1295" y="2082"/>
                  </a:lnTo>
                  <a:lnTo>
                    <a:pt x="1689" y="2260"/>
                  </a:lnTo>
                  <a:lnTo>
                    <a:pt x="2070" y="1968"/>
                  </a:lnTo>
                  <a:lnTo>
                    <a:pt x="1828" y="1562"/>
                  </a:lnTo>
                  <a:lnTo>
                    <a:pt x="2070" y="1523"/>
                  </a:lnTo>
                  <a:lnTo>
                    <a:pt x="2133" y="1282"/>
                  </a:lnTo>
                  <a:lnTo>
                    <a:pt x="1993" y="1066"/>
                  </a:lnTo>
                  <a:lnTo>
                    <a:pt x="1777" y="1066"/>
                  </a:lnTo>
                  <a:lnTo>
                    <a:pt x="2273" y="444"/>
                  </a:lnTo>
                  <a:close/>
                </a:path>
              </a:pathLst>
            </a:custGeom>
            <a:solidFill>
              <a:srgbClr val="FFD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/>
            <p:cNvSpPr/>
            <p:nvPr/>
          </p:nvSpPr>
          <p:spPr>
            <a:xfrm>
              <a:off x="1939066" y="18064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431" y="1854"/>
                  </a:moveTo>
                  <a:lnTo>
                    <a:pt x="571" y="2209"/>
                  </a:lnTo>
                  <a:lnTo>
                    <a:pt x="888" y="2324"/>
                  </a:lnTo>
                  <a:lnTo>
                    <a:pt x="1231" y="2235"/>
                  </a:lnTo>
                  <a:lnTo>
                    <a:pt x="1295" y="2082"/>
                  </a:lnTo>
                  <a:lnTo>
                    <a:pt x="1689" y="2260"/>
                  </a:lnTo>
                  <a:lnTo>
                    <a:pt x="2070" y="1968"/>
                  </a:lnTo>
                  <a:lnTo>
                    <a:pt x="1828" y="1562"/>
                  </a:lnTo>
                  <a:lnTo>
                    <a:pt x="2070" y="1523"/>
                  </a:lnTo>
                  <a:lnTo>
                    <a:pt x="2133" y="1282"/>
                  </a:lnTo>
                  <a:lnTo>
                    <a:pt x="1993" y="1066"/>
                  </a:lnTo>
                  <a:lnTo>
                    <a:pt x="1777" y="1066"/>
                  </a:lnTo>
                  <a:lnTo>
                    <a:pt x="2273" y="444"/>
                  </a:lnTo>
                  <a:lnTo>
                    <a:pt x="736" y="0"/>
                  </a:lnTo>
                  <a:lnTo>
                    <a:pt x="736" y="660"/>
                  </a:lnTo>
                  <a:lnTo>
                    <a:pt x="419" y="647"/>
                  </a:lnTo>
                  <a:lnTo>
                    <a:pt x="38" y="876"/>
                  </a:lnTo>
                  <a:lnTo>
                    <a:pt x="342" y="1066"/>
                  </a:lnTo>
                  <a:lnTo>
                    <a:pt x="88" y="1257"/>
                  </a:lnTo>
                  <a:lnTo>
                    <a:pt x="0" y="1689"/>
                  </a:lnTo>
                  <a:lnTo>
                    <a:pt x="380" y="18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/>
            <p:cNvSpPr/>
            <p:nvPr/>
          </p:nvSpPr>
          <p:spPr>
            <a:xfrm>
              <a:off x="1940016" y="180724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49" y="0"/>
                  </a:moveTo>
                  <a:lnTo>
                    <a:pt x="63" y="431"/>
                  </a:lnTo>
                  <a:lnTo>
                    <a:pt x="63" y="1346"/>
                  </a:lnTo>
                  <a:close/>
                </a:path>
              </a:pathLst>
            </a:custGeom>
            <a:solidFill>
              <a:srgbClr val="D71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/>
            <p:cNvSpPr/>
            <p:nvPr/>
          </p:nvSpPr>
          <p:spPr>
            <a:xfrm>
              <a:off x="1947207" y="179888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34" y="0"/>
                  </a:moveTo>
                  <a:lnTo>
                    <a:pt x="4622" y="533"/>
                  </a:lnTo>
                  <a:lnTo>
                    <a:pt x="3606" y="800"/>
                  </a:lnTo>
                  <a:lnTo>
                    <a:pt x="1117" y="1993"/>
                  </a:lnTo>
                  <a:lnTo>
                    <a:pt x="1206" y="3759"/>
                  </a:lnTo>
                  <a:lnTo>
                    <a:pt x="0" y="4851"/>
                  </a:lnTo>
                  <a:lnTo>
                    <a:pt x="2260" y="3784"/>
                  </a:lnTo>
                  <a:lnTo>
                    <a:pt x="4025" y="2158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/>
            <p:cNvSpPr/>
            <p:nvPr/>
          </p:nvSpPr>
          <p:spPr>
            <a:xfrm>
              <a:off x="1947207" y="179888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0" y="4851"/>
                  </a:moveTo>
                  <a:lnTo>
                    <a:pt x="1206" y="3759"/>
                  </a:lnTo>
                  <a:lnTo>
                    <a:pt x="1117" y="1993"/>
                  </a:lnTo>
                  <a:lnTo>
                    <a:pt x="2781" y="1193"/>
                  </a:lnTo>
                  <a:lnTo>
                    <a:pt x="3606" y="800"/>
                  </a:lnTo>
                  <a:lnTo>
                    <a:pt x="4622" y="533"/>
                  </a:lnTo>
                  <a:lnTo>
                    <a:pt x="5334" y="0"/>
                  </a:lnTo>
                  <a:lnTo>
                    <a:pt x="4025" y="2158"/>
                  </a:lnTo>
                  <a:lnTo>
                    <a:pt x="2260" y="3784"/>
                  </a:lnTo>
                  <a:lnTo>
                    <a:pt x="0" y="48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/>
            <p:cNvSpPr/>
            <p:nvPr/>
          </p:nvSpPr>
          <p:spPr>
            <a:xfrm>
              <a:off x="1946921" y="1801717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3073" y="406"/>
                  </a:moveTo>
                  <a:lnTo>
                    <a:pt x="2433" y="697"/>
                  </a:lnTo>
                  <a:lnTo>
                    <a:pt x="5715" y="2273"/>
                  </a:lnTo>
                  <a:lnTo>
                    <a:pt x="6867" y="698"/>
                  </a:lnTo>
                  <a:lnTo>
                    <a:pt x="3819" y="697"/>
                  </a:lnTo>
                  <a:lnTo>
                    <a:pt x="3073" y="406"/>
                  </a:lnTo>
                  <a:close/>
                </a:path>
                <a:path w="7619" h="2539">
                  <a:moveTo>
                    <a:pt x="2171" y="571"/>
                  </a:moveTo>
                  <a:lnTo>
                    <a:pt x="127" y="2019"/>
                  </a:lnTo>
                  <a:lnTo>
                    <a:pt x="0" y="2158"/>
                  </a:lnTo>
                  <a:lnTo>
                    <a:pt x="812" y="1841"/>
                  </a:lnTo>
                  <a:lnTo>
                    <a:pt x="1397" y="1168"/>
                  </a:lnTo>
                  <a:lnTo>
                    <a:pt x="2433" y="697"/>
                  </a:lnTo>
                  <a:lnTo>
                    <a:pt x="2171" y="571"/>
                  </a:lnTo>
                  <a:close/>
                </a:path>
                <a:path w="7619" h="2539">
                  <a:moveTo>
                    <a:pt x="7378" y="0"/>
                  </a:moveTo>
                  <a:lnTo>
                    <a:pt x="6464" y="292"/>
                  </a:lnTo>
                  <a:lnTo>
                    <a:pt x="5651" y="507"/>
                  </a:lnTo>
                  <a:lnTo>
                    <a:pt x="4711" y="571"/>
                  </a:lnTo>
                  <a:lnTo>
                    <a:pt x="3822" y="698"/>
                  </a:lnTo>
                  <a:lnTo>
                    <a:pt x="6867" y="698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/>
            <p:cNvSpPr/>
            <p:nvPr/>
          </p:nvSpPr>
          <p:spPr>
            <a:xfrm>
              <a:off x="1946921" y="1801717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0" y="2158"/>
                  </a:moveTo>
                  <a:lnTo>
                    <a:pt x="812" y="1841"/>
                  </a:lnTo>
                  <a:lnTo>
                    <a:pt x="1397" y="1168"/>
                  </a:lnTo>
                  <a:lnTo>
                    <a:pt x="2197" y="800"/>
                  </a:lnTo>
                  <a:lnTo>
                    <a:pt x="3073" y="406"/>
                  </a:lnTo>
                  <a:lnTo>
                    <a:pt x="3822" y="698"/>
                  </a:lnTo>
                  <a:lnTo>
                    <a:pt x="4711" y="571"/>
                  </a:lnTo>
                  <a:lnTo>
                    <a:pt x="5651" y="507"/>
                  </a:lnTo>
                  <a:lnTo>
                    <a:pt x="6464" y="292"/>
                  </a:lnTo>
                  <a:lnTo>
                    <a:pt x="7378" y="0"/>
                  </a:lnTo>
                  <a:lnTo>
                    <a:pt x="5715" y="2273"/>
                  </a:lnTo>
                  <a:lnTo>
                    <a:pt x="2171" y="571"/>
                  </a:lnTo>
                  <a:lnTo>
                    <a:pt x="127" y="20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/>
            <p:cNvSpPr/>
            <p:nvPr/>
          </p:nvSpPr>
          <p:spPr>
            <a:xfrm>
              <a:off x="1947885" y="180036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2590"/>
                  </a:moveTo>
                  <a:lnTo>
                    <a:pt x="723" y="2489"/>
                  </a:lnTo>
                  <a:lnTo>
                    <a:pt x="1104" y="1650"/>
                  </a:lnTo>
                  <a:lnTo>
                    <a:pt x="1485" y="1066"/>
                  </a:lnTo>
                  <a:lnTo>
                    <a:pt x="1968" y="495"/>
                  </a:lnTo>
                  <a:lnTo>
                    <a:pt x="2628" y="342"/>
                  </a:lnTo>
                  <a:lnTo>
                    <a:pt x="33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/>
            <p:cNvSpPr/>
            <p:nvPr/>
          </p:nvSpPr>
          <p:spPr>
            <a:xfrm>
              <a:off x="1930407" y="182333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1689"/>
                  </a:moveTo>
                  <a:lnTo>
                    <a:pt x="431" y="1117"/>
                  </a:lnTo>
                  <a:lnTo>
                    <a:pt x="800" y="419"/>
                  </a:lnTo>
                  <a:lnTo>
                    <a:pt x="12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/>
            <p:cNvSpPr/>
            <p:nvPr/>
          </p:nvSpPr>
          <p:spPr>
            <a:xfrm>
              <a:off x="1927194" y="1827249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9524" y="0"/>
                  </a:moveTo>
                  <a:lnTo>
                    <a:pt x="7886" y="1549"/>
                  </a:lnTo>
                  <a:lnTo>
                    <a:pt x="5245" y="1143"/>
                  </a:lnTo>
                  <a:lnTo>
                    <a:pt x="3314" y="2095"/>
                  </a:lnTo>
                  <a:lnTo>
                    <a:pt x="647" y="4787"/>
                  </a:lnTo>
                  <a:lnTo>
                    <a:pt x="368" y="5410"/>
                  </a:lnTo>
                  <a:lnTo>
                    <a:pt x="0" y="5537"/>
                  </a:lnTo>
                  <a:lnTo>
                    <a:pt x="647" y="5346"/>
                  </a:lnTo>
                  <a:lnTo>
                    <a:pt x="1460" y="5499"/>
                  </a:lnTo>
                  <a:lnTo>
                    <a:pt x="2133" y="5410"/>
                  </a:lnTo>
                  <a:lnTo>
                    <a:pt x="2946" y="5219"/>
                  </a:lnTo>
                  <a:lnTo>
                    <a:pt x="3771" y="4914"/>
                  </a:lnTo>
                  <a:lnTo>
                    <a:pt x="4533" y="4546"/>
                  </a:lnTo>
                  <a:lnTo>
                    <a:pt x="6349" y="3708"/>
                  </a:lnTo>
                  <a:lnTo>
                    <a:pt x="8826" y="199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/>
            <p:cNvSpPr/>
            <p:nvPr/>
          </p:nvSpPr>
          <p:spPr>
            <a:xfrm>
              <a:off x="1927194" y="1827249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368" y="5410"/>
                  </a:moveTo>
                  <a:lnTo>
                    <a:pt x="647" y="4787"/>
                  </a:lnTo>
                  <a:lnTo>
                    <a:pt x="723" y="4102"/>
                  </a:lnTo>
                  <a:lnTo>
                    <a:pt x="1193" y="3581"/>
                  </a:lnTo>
                  <a:lnTo>
                    <a:pt x="1727" y="3022"/>
                  </a:lnTo>
                  <a:lnTo>
                    <a:pt x="2603" y="2413"/>
                  </a:lnTo>
                  <a:lnTo>
                    <a:pt x="3314" y="2095"/>
                  </a:lnTo>
                  <a:lnTo>
                    <a:pt x="5245" y="1143"/>
                  </a:lnTo>
                  <a:lnTo>
                    <a:pt x="7886" y="1549"/>
                  </a:lnTo>
                  <a:lnTo>
                    <a:pt x="9524" y="0"/>
                  </a:lnTo>
                  <a:lnTo>
                    <a:pt x="8826" y="1993"/>
                  </a:lnTo>
                  <a:lnTo>
                    <a:pt x="6349" y="3708"/>
                  </a:lnTo>
                  <a:lnTo>
                    <a:pt x="4533" y="4546"/>
                  </a:lnTo>
                  <a:lnTo>
                    <a:pt x="3771" y="4914"/>
                  </a:lnTo>
                  <a:lnTo>
                    <a:pt x="2946" y="5219"/>
                  </a:lnTo>
                  <a:lnTo>
                    <a:pt x="2133" y="5410"/>
                  </a:lnTo>
                  <a:lnTo>
                    <a:pt x="1460" y="5499"/>
                  </a:lnTo>
                  <a:lnTo>
                    <a:pt x="647" y="5346"/>
                  </a:lnTo>
                  <a:lnTo>
                    <a:pt x="0" y="55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/>
            <p:cNvSpPr/>
            <p:nvPr/>
          </p:nvSpPr>
          <p:spPr>
            <a:xfrm>
              <a:off x="1927640" y="182872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620" y="0"/>
                  </a:moveTo>
                  <a:lnTo>
                    <a:pt x="7581" y="279"/>
                  </a:lnTo>
                  <a:lnTo>
                    <a:pt x="6591" y="723"/>
                  </a:lnTo>
                  <a:lnTo>
                    <a:pt x="6261" y="888"/>
                  </a:lnTo>
                  <a:lnTo>
                    <a:pt x="5410" y="1244"/>
                  </a:lnTo>
                  <a:lnTo>
                    <a:pt x="4495" y="1549"/>
                  </a:lnTo>
                  <a:lnTo>
                    <a:pt x="3657" y="1765"/>
                  </a:lnTo>
                  <a:lnTo>
                    <a:pt x="2882" y="2019"/>
                  </a:lnTo>
                  <a:lnTo>
                    <a:pt x="2184" y="2362"/>
                  </a:lnTo>
                  <a:lnTo>
                    <a:pt x="1600" y="2717"/>
                  </a:lnTo>
                  <a:lnTo>
                    <a:pt x="1041" y="3124"/>
                  </a:lnTo>
                  <a:lnTo>
                    <a:pt x="622" y="3682"/>
                  </a:lnTo>
                  <a:lnTo>
                    <a:pt x="0" y="3936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/>
            <p:cNvSpPr/>
            <p:nvPr/>
          </p:nvSpPr>
          <p:spPr>
            <a:xfrm>
              <a:off x="1927640" y="182872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0" y="3936"/>
                  </a:moveTo>
                  <a:lnTo>
                    <a:pt x="622" y="3682"/>
                  </a:lnTo>
                  <a:lnTo>
                    <a:pt x="1041" y="3124"/>
                  </a:lnTo>
                  <a:lnTo>
                    <a:pt x="1600" y="2717"/>
                  </a:lnTo>
                  <a:lnTo>
                    <a:pt x="2184" y="2362"/>
                  </a:lnTo>
                  <a:lnTo>
                    <a:pt x="2882" y="2019"/>
                  </a:lnTo>
                  <a:lnTo>
                    <a:pt x="3657" y="1765"/>
                  </a:lnTo>
                  <a:lnTo>
                    <a:pt x="4495" y="1549"/>
                  </a:lnTo>
                  <a:lnTo>
                    <a:pt x="5410" y="1244"/>
                  </a:lnTo>
                  <a:lnTo>
                    <a:pt x="6261" y="888"/>
                  </a:lnTo>
                  <a:lnTo>
                    <a:pt x="6591" y="723"/>
                  </a:lnTo>
                  <a:lnTo>
                    <a:pt x="7581" y="279"/>
                  </a:lnTo>
                  <a:lnTo>
                    <a:pt x="762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/>
            <p:cNvSpPr/>
            <p:nvPr/>
          </p:nvSpPr>
          <p:spPr>
            <a:xfrm>
              <a:off x="1929521" y="183143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0"/>
                  </a:moveTo>
                  <a:lnTo>
                    <a:pt x="596" y="139"/>
                  </a:lnTo>
                  <a:lnTo>
                    <a:pt x="1143" y="609"/>
                  </a:lnTo>
                  <a:lnTo>
                    <a:pt x="1803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/>
            <p:cNvSpPr/>
            <p:nvPr/>
          </p:nvSpPr>
          <p:spPr>
            <a:xfrm>
              <a:off x="1929521" y="1831432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0"/>
                  </a:moveTo>
                  <a:lnTo>
                    <a:pt x="596" y="139"/>
                  </a:lnTo>
                  <a:lnTo>
                    <a:pt x="1143" y="609"/>
                  </a:lnTo>
                  <a:lnTo>
                    <a:pt x="1803" y="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/>
            <p:cNvSpPr/>
            <p:nvPr/>
          </p:nvSpPr>
          <p:spPr>
            <a:xfrm>
              <a:off x="1930979" y="183027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3073" y="0"/>
                  </a:moveTo>
                  <a:lnTo>
                    <a:pt x="0" y="279"/>
                  </a:lnTo>
                  <a:lnTo>
                    <a:pt x="1117" y="279"/>
                  </a:lnTo>
                  <a:lnTo>
                    <a:pt x="1981" y="457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/>
            <p:cNvSpPr/>
            <p:nvPr/>
          </p:nvSpPr>
          <p:spPr>
            <a:xfrm>
              <a:off x="1930979" y="183027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279"/>
                  </a:moveTo>
                  <a:lnTo>
                    <a:pt x="1117" y="279"/>
                  </a:lnTo>
                  <a:lnTo>
                    <a:pt x="1981" y="457"/>
                  </a:lnTo>
                  <a:lnTo>
                    <a:pt x="30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/>
            <p:cNvSpPr/>
            <p:nvPr/>
          </p:nvSpPr>
          <p:spPr>
            <a:xfrm>
              <a:off x="1929592" y="182962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93" y="0"/>
                  </a:moveTo>
                  <a:lnTo>
                    <a:pt x="952" y="292"/>
                  </a:lnTo>
                  <a:lnTo>
                    <a:pt x="711" y="507"/>
                  </a:lnTo>
                  <a:lnTo>
                    <a:pt x="520" y="812"/>
                  </a:lnTo>
                  <a:lnTo>
                    <a:pt x="304" y="1092"/>
                  </a:lnTo>
                  <a:lnTo>
                    <a:pt x="228" y="1460"/>
                  </a:lnTo>
                  <a:lnTo>
                    <a:pt x="0" y="1727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/>
            <p:cNvSpPr/>
            <p:nvPr/>
          </p:nvSpPr>
          <p:spPr>
            <a:xfrm>
              <a:off x="1929592" y="182962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1727"/>
                  </a:moveTo>
                  <a:lnTo>
                    <a:pt x="228" y="1460"/>
                  </a:lnTo>
                  <a:lnTo>
                    <a:pt x="304" y="1092"/>
                  </a:lnTo>
                  <a:lnTo>
                    <a:pt x="520" y="812"/>
                  </a:lnTo>
                  <a:lnTo>
                    <a:pt x="711" y="507"/>
                  </a:lnTo>
                  <a:lnTo>
                    <a:pt x="952" y="292"/>
                  </a:lnTo>
                  <a:lnTo>
                    <a:pt x="11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/>
            <p:cNvSpPr/>
            <p:nvPr/>
          </p:nvSpPr>
          <p:spPr>
            <a:xfrm>
              <a:off x="1931407" y="18290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28" y="0"/>
                  </a:moveTo>
                  <a:lnTo>
                    <a:pt x="1562" y="292"/>
                  </a:lnTo>
                  <a:lnTo>
                    <a:pt x="1079" y="355"/>
                  </a:lnTo>
                  <a:lnTo>
                    <a:pt x="774" y="571"/>
                  </a:lnTo>
                  <a:lnTo>
                    <a:pt x="444" y="812"/>
                  </a:lnTo>
                  <a:lnTo>
                    <a:pt x="254" y="1041"/>
                  </a:lnTo>
                  <a:lnTo>
                    <a:pt x="0" y="1282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/>
            <p:cNvSpPr/>
            <p:nvPr/>
          </p:nvSpPr>
          <p:spPr>
            <a:xfrm>
              <a:off x="1931407" y="18290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1282"/>
                  </a:moveTo>
                  <a:lnTo>
                    <a:pt x="254" y="1041"/>
                  </a:lnTo>
                  <a:lnTo>
                    <a:pt x="444" y="812"/>
                  </a:lnTo>
                  <a:lnTo>
                    <a:pt x="774" y="571"/>
                  </a:lnTo>
                  <a:lnTo>
                    <a:pt x="1079" y="355"/>
                  </a:lnTo>
                  <a:lnTo>
                    <a:pt x="1562" y="292"/>
                  </a:lnTo>
                  <a:lnTo>
                    <a:pt x="182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/>
            <p:cNvSpPr/>
            <p:nvPr/>
          </p:nvSpPr>
          <p:spPr>
            <a:xfrm>
              <a:off x="1927062" y="1828529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4">
                  <a:moveTo>
                    <a:pt x="0" y="3873"/>
                  </a:moveTo>
                  <a:lnTo>
                    <a:pt x="127" y="3086"/>
                  </a:lnTo>
                  <a:lnTo>
                    <a:pt x="698" y="2501"/>
                  </a:lnTo>
                  <a:lnTo>
                    <a:pt x="1066" y="1777"/>
                  </a:lnTo>
                  <a:lnTo>
                    <a:pt x="1206" y="1384"/>
                  </a:lnTo>
                  <a:lnTo>
                    <a:pt x="1435" y="469"/>
                  </a:lnTo>
                  <a:lnTo>
                    <a:pt x="14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/>
            <p:cNvSpPr/>
            <p:nvPr/>
          </p:nvSpPr>
          <p:spPr>
            <a:xfrm>
              <a:off x="1924547" y="1810941"/>
              <a:ext cx="5080" cy="20320"/>
            </a:xfrm>
            <a:custGeom>
              <a:avLst/>
              <a:gdLst/>
              <a:ahLst/>
              <a:cxnLst/>
              <a:rect l="l" t="t" r="r" b="b"/>
              <a:pathLst>
                <a:path w="5080" h="20319">
                  <a:moveTo>
                    <a:pt x="1980" y="744"/>
                  </a:moveTo>
                  <a:lnTo>
                    <a:pt x="1282" y="3327"/>
                  </a:lnTo>
                  <a:lnTo>
                    <a:pt x="0" y="11214"/>
                  </a:lnTo>
                  <a:lnTo>
                    <a:pt x="3289" y="14389"/>
                  </a:lnTo>
                  <a:lnTo>
                    <a:pt x="3467" y="14858"/>
                  </a:lnTo>
                  <a:lnTo>
                    <a:pt x="3572" y="15557"/>
                  </a:lnTo>
                  <a:lnTo>
                    <a:pt x="3263" y="20027"/>
                  </a:lnTo>
                  <a:lnTo>
                    <a:pt x="3581" y="17691"/>
                  </a:lnTo>
                  <a:lnTo>
                    <a:pt x="3927" y="15430"/>
                  </a:lnTo>
                  <a:lnTo>
                    <a:pt x="4254" y="13957"/>
                  </a:lnTo>
                  <a:lnTo>
                    <a:pt x="4775" y="10680"/>
                  </a:lnTo>
                  <a:lnTo>
                    <a:pt x="4610" y="8699"/>
                  </a:lnTo>
                  <a:lnTo>
                    <a:pt x="4406" y="6692"/>
                  </a:lnTo>
                  <a:lnTo>
                    <a:pt x="1980" y="744"/>
                  </a:lnTo>
                  <a:close/>
                </a:path>
                <a:path w="5080" h="20319">
                  <a:moveTo>
                    <a:pt x="1676" y="0"/>
                  </a:moveTo>
                  <a:lnTo>
                    <a:pt x="1980" y="744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/>
            <p:cNvSpPr/>
            <p:nvPr/>
          </p:nvSpPr>
          <p:spPr>
            <a:xfrm>
              <a:off x="1924547" y="1810941"/>
              <a:ext cx="5080" cy="20320"/>
            </a:xfrm>
            <a:custGeom>
              <a:avLst/>
              <a:gdLst/>
              <a:ahLst/>
              <a:cxnLst/>
              <a:rect l="l" t="t" r="r" b="b"/>
              <a:pathLst>
                <a:path w="5080" h="20319">
                  <a:moveTo>
                    <a:pt x="3263" y="20027"/>
                  </a:moveTo>
                  <a:lnTo>
                    <a:pt x="3581" y="15430"/>
                  </a:lnTo>
                  <a:lnTo>
                    <a:pt x="3467" y="14858"/>
                  </a:lnTo>
                  <a:lnTo>
                    <a:pt x="3289" y="14389"/>
                  </a:lnTo>
                  <a:lnTo>
                    <a:pt x="0" y="11214"/>
                  </a:lnTo>
                  <a:lnTo>
                    <a:pt x="1282" y="3327"/>
                  </a:lnTo>
                  <a:lnTo>
                    <a:pt x="2006" y="647"/>
                  </a:lnTo>
                  <a:lnTo>
                    <a:pt x="1676" y="0"/>
                  </a:lnTo>
                  <a:lnTo>
                    <a:pt x="4406" y="6692"/>
                  </a:lnTo>
                  <a:lnTo>
                    <a:pt x="4610" y="8699"/>
                  </a:lnTo>
                  <a:lnTo>
                    <a:pt x="4775" y="10680"/>
                  </a:lnTo>
                  <a:lnTo>
                    <a:pt x="4254" y="13957"/>
                  </a:lnTo>
                  <a:lnTo>
                    <a:pt x="4089" y="14731"/>
                  </a:lnTo>
                  <a:lnTo>
                    <a:pt x="3898" y="15557"/>
                  </a:lnTo>
                  <a:lnTo>
                    <a:pt x="3581" y="176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/>
            <p:cNvSpPr/>
            <p:nvPr/>
          </p:nvSpPr>
          <p:spPr>
            <a:xfrm>
              <a:off x="1926369" y="1813038"/>
              <a:ext cx="1905" cy="12700"/>
            </a:xfrm>
            <a:custGeom>
              <a:avLst/>
              <a:gdLst/>
              <a:ahLst/>
              <a:cxnLst/>
              <a:rect l="l" t="t" r="r" b="b"/>
              <a:pathLst>
                <a:path w="1905" h="12700">
                  <a:moveTo>
                    <a:pt x="38" y="0"/>
                  </a:moveTo>
                  <a:lnTo>
                    <a:pt x="1765" y="12242"/>
                  </a:lnTo>
                  <a:lnTo>
                    <a:pt x="1765" y="10096"/>
                  </a:lnTo>
                  <a:lnTo>
                    <a:pt x="1549" y="7886"/>
                  </a:lnTo>
                  <a:lnTo>
                    <a:pt x="1117" y="6705"/>
                  </a:lnTo>
                  <a:lnTo>
                    <a:pt x="558" y="4673"/>
                  </a:lnTo>
                  <a:lnTo>
                    <a:pt x="228" y="1943"/>
                  </a:lnTo>
                  <a:lnTo>
                    <a:pt x="0" y="9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/>
            <p:cNvSpPr/>
            <p:nvPr/>
          </p:nvSpPr>
          <p:spPr>
            <a:xfrm>
              <a:off x="1926369" y="1813038"/>
              <a:ext cx="1905" cy="12700"/>
            </a:xfrm>
            <a:custGeom>
              <a:avLst/>
              <a:gdLst/>
              <a:ahLst/>
              <a:cxnLst/>
              <a:rect l="l" t="t" r="r" b="b"/>
              <a:pathLst>
                <a:path w="1905" h="12700">
                  <a:moveTo>
                    <a:pt x="38" y="0"/>
                  </a:moveTo>
                  <a:lnTo>
                    <a:pt x="0" y="927"/>
                  </a:lnTo>
                  <a:lnTo>
                    <a:pt x="228" y="1943"/>
                  </a:lnTo>
                  <a:lnTo>
                    <a:pt x="355" y="2895"/>
                  </a:lnTo>
                  <a:lnTo>
                    <a:pt x="457" y="3810"/>
                  </a:lnTo>
                  <a:lnTo>
                    <a:pt x="558" y="4673"/>
                  </a:lnTo>
                  <a:lnTo>
                    <a:pt x="800" y="5549"/>
                  </a:lnTo>
                  <a:lnTo>
                    <a:pt x="1117" y="6705"/>
                  </a:lnTo>
                  <a:lnTo>
                    <a:pt x="1549" y="7886"/>
                  </a:lnTo>
                  <a:lnTo>
                    <a:pt x="1676" y="9080"/>
                  </a:lnTo>
                  <a:lnTo>
                    <a:pt x="1765" y="10096"/>
                  </a:lnTo>
                  <a:lnTo>
                    <a:pt x="1765" y="11163"/>
                  </a:lnTo>
                  <a:lnTo>
                    <a:pt x="1765" y="122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/>
            <p:cNvSpPr/>
            <p:nvPr/>
          </p:nvSpPr>
          <p:spPr>
            <a:xfrm>
              <a:off x="1926918" y="182329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1333" y="2578"/>
                  </a:lnTo>
                  <a:lnTo>
                    <a:pt x="1460" y="1701"/>
                  </a:lnTo>
                  <a:lnTo>
                    <a:pt x="571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/>
            <p:cNvSpPr/>
            <p:nvPr/>
          </p:nvSpPr>
          <p:spPr>
            <a:xfrm>
              <a:off x="1926918" y="182329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33" y="2578"/>
                  </a:moveTo>
                  <a:lnTo>
                    <a:pt x="1460" y="1701"/>
                  </a:lnTo>
                  <a:lnTo>
                    <a:pt x="571" y="58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/>
            <p:cNvSpPr/>
            <p:nvPr/>
          </p:nvSpPr>
          <p:spPr>
            <a:xfrm>
              <a:off x="1927912" y="181971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761" y="0"/>
                  </a:moveTo>
                  <a:lnTo>
                    <a:pt x="685" y="685"/>
                  </a:lnTo>
                  <a:lnTo>
                    <a:pt x="0" y="1993"/>
                  </a:lnTo>
                  <a:lnTo>
                    <a:pt x="126" y="264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/>
            <p:cNvSpPr/>
            <p:nvPr/>
          </p:nvSpPr>
          <p:spPr>
            <a:xfrm>
              <a:off x="1927912" y="181971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126" y="2641"/>
                  </a:moveTo>
                  <a:lnTo>
                    <a:pt x="0" y="1993"/>
                  </a:lnTo>
                  <a:lnTo>
                    <a:pt x="685" y="685"/>
                  </a:lnTo>
                  <a:lnTo>
                    <a:pt x="76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/>
            <p:cNvSpPr/>
            <p:nvPr/>
          </p:nvSpPr>
          <p:spPr>
            <a:xfrm>
              <a:off x="1925897" y="181985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50" y="0"/>
                  </a:moveTo>
                  <a:lnTo>
                    <a:pt x="2235" y="2921"/>
                  </a:lnTo>
                  <a:lnTo>
                    <a:pt x="2425" y="1511"/>
                  </a:lnTo>
                  <a:lnTo>
                    <a:pt x="0" y="13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/>
            <p:cNvSpPr/>
            <p:nvPr/>
          </p:nvSpPr>
          <p:spPr>
            <a:xfrm>
              <a:off x="1925897" y="181985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235" y="2921"/>
                  </a:moveTo>
                  <a:lnTo>
                    <a:pt x="2425" y="1511"/>
                  </a:lnTo>
                  <a:lnTo>
                    <a:pt x="0" y="1333"/>
                  </a:lnTo>
                  <a:lnTo>
                    <a:pt x="5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/>
            <p:cNvSpPr/>
            <p:nvPr/>
          </p:nvSpPr>
          <p:spPr>
            <a:xfrm>
              <a:off x="1927609" y="1817901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89" y="0"/>
                  </a:moveTo>
                  <a:lnTo>
                    <a:pt x="0" y="2197"/>
                  </a:lnTo>
                  <a:lnTo>
                    <a:pt x="152" y="1409"/>
                  </a:lnTo>
                  <a:lnTo>
                    <a:pt x="1193" y="863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/>
            <p:cNvSpPr/>
            <p:nvPr/>
          </p:nvSpPr>
          <p:spPr>
            <a:xfrm>
              <a:off x="1927609" y="1817901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2197"/>
                  </a:moveTo>
                  <a:lnTo>
                    <a:pt x="152" y="1409"/>
                  </a:lnTo>
                  <a:lnTo>
                    <a:pt x="1193" y="863"/>
                  </a:lnTo>
                  <a:lnTo>
                    <a:pt x="8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/>
            <p:cNvSpPr/>
            <p:nvPr/>
          </p:nvSpPr>
          <p:spPr>
            <a:xfrm>
              <a:off x="1925821" y="181621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1371" y="2438"/>
                  </a:lnTo>
                  <a:lnTo>
                    <a:pt x="1244" y="1955"/>
                  </a:lnTo>
                  <a:lnTo>
                    <a:pt x="965" y="1498"/>
                  </a:lnTo>
                  <a:lnTo>
                    <a:pt x="736" y="1104"/>
                  </a:lnTo>
                  <a:lnTo>
                    <a:pt x="546" y="698"/>
                  </a:lnTo>
                  <a:lnTo>
                    <a:pt x="127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/>
            <p:cNvSpPr/>
            <p:nvPr/>
          </p:nvSpPr>
          <p:spPr>
            <a:xfrm>
              <a:off x="1925821" y="181621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71" y="2438"/>
                  </a:moveTo>
                  <a:lnTo>
                    <a:pt x="1244" y="1955"/>
                  </a:lnTo>
                  <a:lnTo>
                    <a:pt x="965" y="1498"/>
                  </a:lnTo>
                  <a:lnTo>
                    <a:pt x="736" y="1104"/>
                  </a:lnTo>
                  <a:lnTo>
                    <a:pt x="546" y="698"/>
                  </a:lnTo>
                  <a:lnTo>
                    <a:pt x="127" y="39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/>
            <p:cNvSpPr/>
            <p:nvPr/>
          </p:nvSpPr>
          <p:spPr>
            <a:xfrm>
              <a:off x="1926925" y="1814417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266" y="0"/>
                  </a:moveTo>
                  <a:lnTo>
                    <a:pt x="266" y="889"/>
                  </a:lnTo>
                  <a:lnTo>
                    <a:pt x="0" y="1638"/>
                  </a:lnTo>
                  <a:lnTo>
                    <a:pt x="0" y="260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3BAA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/>
            <p:cNvSpPr/>
            <p:nvPr/>
          </p:nvSpPr>
          <p:spPr>
            <a:xfrm>
              <a:off x="1926925" y="1814417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2603"/>
                  </a:moveTo>
                  <a:lnTo>
                    <a:pt x="0" y="1638"/>
                  </a:lnTo>
                  <a:lnTo>
                    <a:pt x="266" y="889"/>
                  </a:lnTo>
                  <a:lnTo>
                    <a:pt x="26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/>
            <p:cNvSpPr/>
            <p:nvPr/>
          </p:nvSpPr>
          <p:spPr>
            <a:xfrm>
              <a:off x="1929368" y="183082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1968" y="1968"/>
                  </a:lnTo>
                  <a:lnTo>
                    <a:pt x="3860" y="3810"/>
                  </a:lnTo>
                  <a:lnTo>
                    <a:pt x="5435" y="5410"/>
                  </a:lnTo>
                  <a:lnTo>
                    <a:pt x="6324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54A0">
                <a:alpha val="58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/>
            <p:cNvSpPr/>
            <p:nvPr/>
          </p:nvSpPr>
          <p:spPr>
            <a:xfrm>
              <a:off x="1929368" y="183082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24" y="6223"/>
                  </a:moveTo>
                  <a:lnTo>
                    <a:pt x="0" y="0"/>
                  </a:lnTo>
                  <a:lnTo>
                    <a:pt x="1968" y="1968"/>
                  </a:lnTo>
                  <a:lnTo>
                    <a:pt x="3860" y="3810"/>
                  </a:lnTo>
                  <a:lnTo>
                    <a:pt x="5435" y="5410"/>
                  </a:lnTo>
                  <a:lnTo>
                    <a:pt x="6324" y="62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/>
            <p:cNvSpPr/>
            <p:nvPr/>
          </p:nvSpPr>
          <p:spPr>
            <a:xfrm>
              <a:off x="1969590" y="18897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06" y="0"/>
                  </a:moveTo>
                  <a:lnTo>
                    <a:pt x="800" y="304"/>
                  </a:lnTo>
                  <a:lnTo>
                    <a:pt x="381" y="558"/>
                  </a:lnTo>
                  <a:lnTo>
                    <a:pt x="0" y="838"/>
                  </a:lnTo>
                  <a:lnTo>
                    <a:pt x="596" y="596"/>
                  </a:lnTo>
                  <a:lnTo>
                    <a:pt x="1638" y="63"/>
                  </a:lnTo>
                  <a:lnTo>
                    <a:pt x="1511" y="25"/>
                  </a:lnTo>
                  <a:lnTo>
                    <a:pt x="1346" y="25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A5D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/>
            <p:cNvSpPr/>
            <p:nvPr/>
          </p:nvSpPr>
          <p:spPr>
            <a:xfrm>
              <a:off x="1969590" y="18897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838"/>
                  </a:moveTo>
                  <a:lnTo>
                    <a:pt x="596" y="596"/>
                  </a:lnTo>
                  <a:lnTo>
                    <a:pt x="1143" y="317"/>
                  </a:lnTo>
                  <a:lnTo>
                    <a:pt x="1638" y="63"/>
                  </a:lnTo>
                  <a:lnTo>
                    <a:pt x="1511" y="25"/>
                  </a:lnTo>
                  <a:lnTo>
                    <a:pt x="1346" y="25"/>
                  </a:lnTo>
                  <a:lnTo>
                    <a:pt x="1206" y="0"/>
                  </a:lnTo>
                  <a:lnTo>
                    <a:pt x="800" y="304"/>
                  </a:lnTo>
                  <a:lnTo>
                    <a:pt x="381" y="558"/>
                  </a:lnTo>
                  <a:lnTo>
                    <a:pt x="0" y="8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/>
            <p:cNvSpPr/>
            <p:nvPr/>
          </p:nvSpPr>
          <p:spPr>
            <a:xfrm>
              <a:off x="1912752" y="1814695"/>
              <a:ext cx="62230" cy="93345"/>
            </a:xfrm>
            <a:custGeom>
              <a:avLst/>
              <a:gdLst/>
              <a:ahLst/>
              <a:cxnLst/>
              <a:rect l="l" t="t" r="r" b="b"/>
              <a:pathLst>
                <a:path w="62230" h="93344">
                  <a:moveTo>
                    <a:pt x="568" y="0"/>
                  </a:moveTo>
                  <a:lnTo>
                    <a:pt x="57" y="6613"/>
                  </a:lnTo>
                  <a:lnTo>
                    <a:pt x="0" y="23758"/>
                  </a:lnTo>
                  <a:lnTo>
                    <a:pt x="250" y="63195"/>
                  </a:lnTo>
                  <a:lnTo>
                    <a:pt x="1685" y="73444"/>
                  </a:lnTo>
                  <a:lnTo>
                    <a:pt x="7388" y="85669"/>
                  </a:lnTo>
                  <a:lnTo>
                    <a:pt x="19453" y="93057"/>
                  </a:lnTo>
                  <a:lnTo>
                    <a:pt x="39976" y="88798"/>
                  </a:lnTo>
                  <a:lnTo>
                    <a:pt x="49869" y="85152"/>
                  </a:lnTo>
                  <a:lnTo>
                    <a:pt x="55449" y="82538"/>
                  </a:lnTo>
                  <a:lnTo>
                    <a:pt x="58769" y="79699"/>
                  </a:lnTo>
                  <a:lnTo>
                    <a:pt x="61883" y="75374"/>
                  </a:lnTo>
                  <a:lnTo>
                    <a:pt x="58467" y="75133"/>
                  </a:lnTo>
                  <a:lnTo>
                    <a:pt x="43685" y="82013"/>
                  </a:lnTo>
                  <a:lnTo>
                    <a:pt x="33847" y="82591"/>
                  </a:lnTo>
                  <a:lnTo>
                    <a:pt x="13179" y="49009"/>
                  </a:lnTo>
                  <a:lnTo>
                    <a:pt x="13433" y="12992"/>
                  </a:lnTo>
                  <a:lnTo>
                    <a:pt x="16621" y="16141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/>
            <p:cNvSpPr/>
            <p:nvPr/>
          </p:nvSpPr>
          <p:spPr>
            <a:xfrm>
              <a:off x="1912752" y="1814695"/>
              <a:ext cx="62230" cy="93345"/>
            </a:xfrm>
            <a:custGeom>
              <a:avLst/>
              <a:gdLst/>
              <a:ahLst/>
              <a:cxnLst/>
              <a:rect l="l" t="t" r="r" b="b"/>
              <a:pathLst>
                <a:path w="62230" h="93344">
                  <a:moveTo>
                    <a:pt x="25549" y="79387"/>
                  </a:moveTo>
                  <a:lnTo>
                    <a:pt x="19046" y="72149"/>
                  </a:lnTo>
                  <a:lnTo>
                    <a:pt x="15254" y="62688"/>
                  </a:lnTo>
                  <a:lnTo>
                    <a:pt x="13517" y="53982"/>
                  </a:lnTo>
                  <a:lnTo>
                    <a:pt x="13179" y="49009"/>
                  </a:lnTo>
                  <a:lnTo>
                    <a:pt x="13288" y="42181"/>
                  </a:lnTo>
                  <a:lnTo>
                    <a:pt x="13368" y="29933"/>
                  </a:lnTo>
                  <a:lnTo>
                    <a:pt x="13416" y="18219"/>
                  </a:lnTo>
                  <a:lnTo>
                    <a:pt x="13433" y="12992"/>
                  </a:lnTo>
                  <a:lnTo>
                    <a:pt x="16621" y="16141"/>
                  </a:lnTo>
                  <a:lnTo>
                    <a:pt x="10842" y="10312"/>
                  </a:lnTo>
                  <a:lnTo>
                    <a:pt x="4010" y="3479"/>
                  </a:lnTo>
                  <a:lnTo>
                    <a:pt x="568" y="0"/>
                  </a:lnTo>
                  <a:lnTo>
                    <a:pt x="57" y="6613"/>
                  </a:lnTo>
                  <a:lnTo>
                    <a:pt x="0" y="23758"/>
                  </a:lnTo>
                  <a:lnTo>
                    <a:pt x="146" y="44823"/>
                  </a:lnTo>
                  <a:lnTo>
                    <a:pt x="250" y="63195"/>
                  </a:lnTo>
                  <a:lnTo>
                    <a:pt x="1685" y="73444"/>
                  </a:lnTo>
                  <a:lnTo>
                    <a:pt x="7388" y="85669"/>
                  </a:lnTo>
                  <a:lnTo>
                    <a:pt x="19453" y="93057"/>
                  </a:lnTo>
                  <a:lnTo>
                    <a:pt x="39976" y="88798"/>
                  </a:lnTo>
                  <a:lnTo>
                    <a:pt x="49869" y="85152"/>
                  </a:lnTo>
                  <a:lnTo>
                    <a:pt x="55449" y="82538"/>
                  </a:lnTo>
                  <a:lnTo>
                    <a:pt x="58769" y="79699"/>
                  </a:lnTo>
                  <a:lnTo>
                    <a:pt x="61883" y="75374"/>
                  </a:lnTo>
                  <a:lnTo>
                    <a:pt x="60753" y="75374"/>
                  </a:lnTo>
                  <a:lnTo>
                    <a:pt x="59610" y="75247"/>
                  </a:lnTo>
                  <a:lnTo>
                    <a:pt x="58467" y="75133"/>
                  </a:lnTo>
                  <a:lnTo>
                    <a:pt x="57985" y="75387"/>
                  </a:lnTo>
                  <a:lnTo>
                    <a:pt x="57426" y="75666"/>
                  </a:lnTo>
                  <a:lnTo>
                    <a:pt x="56842" y="75907"/>
                  </a:lnTo>
                  <a:lnTo>
                    <a:pt x="43685" y="82013"/>
                  </a:lnTo>
                  <a:lnTo>
                    <a:pt x="33847" y="82591"/>
                  </a:lnTo>
                  <a:lnTo>
                    <a:pt x="27683" y="80697"/>
                  </a:lnTo>
                  <a:lnTo>
                    <a:pt x="25549" y="79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/>
            <p:cNvSpPr/>
            <p:nvPr/>
          </p:nvSpPr>
          <p:spPr>
            <a:xfrm>
              <a:off x="1925930" y="1827695"/>
              <a:ext cx="43815" cy="73660"/>
            </a:xfrm>
            <a:custGeom>
              <a:avLst/>
              <a:gdLst/>
              <a:ahLst/>
              <a:cxnLst/>
              <a:rect l="l" t="t" r="r" b="b"/>
              <a:pathLst>
                <a:path w="43814" h="73660">
                  <a:moveTo>
                    <a:pt x="254" y="0"/>
                  </a:moveTo>
                  <a:lnTo>
                    <a:pt x="89" y="33841"/>
                  </a:lnTo>
                  <a:lnTo>
                    <a:pt x="0" y="36004"/>
                  </a:lnTo>
                  <a:lnTo>
                    <a:pt x="339" y="40979"/>
                  </a:lnTo>
                  <a:lnTo>
                    <a:pt x="25053" y="73225"/>
                  </a:lnTo>
                  <a:lnTo>
                    <a:pt x="32150" y="70372"/>
                  </a:lnTo>
                  <a:lnTo>
                    <a:pt x="43662" y="62903"/>
                  </a:lnTo>
                  <a:lnTo>
                    <a:pt x="37706" y="65328"/>
                  </a:lnTo>
                  <a:lnTo>
                    <a:pt x="32905" y="65862"/>
                  </a:lnTo>
                  <a:lnTo>
                    <a:pt x="7796" y="30337"/>
                  </a:lnTo>
                  <a:lnTo>
                    <a:pt x="7462" y="19575"/>
                  </a:lnTo>
                  <a:lnTo>
                    <a:pt x="7480" y="7315"/>
                  </a:lnTo>
                  <a:lnTo>
                    <a:pt x="8864" y="854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/>
            <p:cNvSpPr/>
            <p:nvPr/>
          </p:nvSpPr>
          <p:spPr>
            <a:xfrm>
              <a:off x="1925930" y="1827695"/>
              <a:ext cx="43815" cy="73660"/>
            </a:xfrm>
            <a:custGeom>
              <a:avLst/>
              <a:gdLst/>
              <a:ahLst/>
              <a:cxnLst/>
              <a:rect l="l" t="t" r="r" b="b"/>
              <a:pathLst>
                <a:path w="43814" h="73660">
                  <a:moveTo>
                    <a:pt x="0" y="36004"/>
                  </a:moveTo>
                  <a:lnTo>
                    <a:pt x="19438" y="71786"/>
                  </a:lnTo>
                  <a:lnTo>
                    <a:pt x="25053" y="73225"/>
                  </a:lnTo>
                  <a:lnTo>
                    <a:pt x="32150" y="70372"/>
                  </a:lnTo>
                  <a:lnTo>
                    <a:pt x="43662" y="62903"/>
                  </a:lnTo>
                  <a:lnTo>
                    <a:pt x="37706" y="65328"/>
                  </a:lnTo>
                  <a:lnTo>
                    <a:pt x="32905" y="65862"/>
                  </a:lnTo>
                  <a:lnTo>
                    <a:pt x="7796" y="30337"/>
                  </a:lnTo>
                  <a:lnTo>
                    <a:pt x="7436" y="10887"/>
                  </a:lnTo>
                  <a:lnTo>
                    <a:pt x="7480" y="7315"/>
                  </a:lnTo>
                  <a:lnTo>
                    <a:pt x="8864" y="8547"/>
                  </a:lnTo>
                  <a:lnTo>
                    <a:pt x="7302" y="6946"/>
                  </a:lnTo>
                  <a:lnTo>
                    <a:pt x="5410" y="5105"/>
                  </a:lnTo>
                  <a:lnTo>
                    <a:pt x="3441" y="3136"/>
                  </a:lnTo>
                  <a:lnTo>
                    <a:pt x="254" y="0"/>
                  </a:lnTo>
                  <a:lnTo>
                    <a:pt x="192" y="19214"/>
                  </a:lnTo>
                  <a:lnTo>
                    <a:pt x="146" y="29370"/>
                  </a:lnTo>
                  <a:lnTo>
                    <a:pt x="89" y="33841"/>
                  </a:lnTo>
                  <a:lnTo>
                    <a:pt x="0" y="36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/>
            <p:cNvSpPr/>
            <p:nvPr/>
          </p:nvSpPr>
          <p:spPr>
            <a:xfrm>
              <a:off x="1933407" y="1834747"/>
              <a:ext cx="37465" cy="59055"/>
            </a:xfrm>
            <a:custGeom>
              <a:avLst/>
              <a:gdLst/>
              <a:ahLst/>
              <a:cxnLst/>
              <a:rect l="l" t="t" r="r" b="b"/>
              <a:pathLst>
                <a:path w="37464" h="59055">
                  <a:moveTo>
                    <a:pt x="0" y="0"/>
                  </a:moveTo>
                  <a:lnTo>
                    <a:pt x="3786" y="41241"/>
                  </a:lnTo>
                  <a:lnTo>
                    <a:pt x="25158" y="58813"/>
                  </a:lnTo>
                  <a:lnTo>
                    <a:pt x="30225" y="58280"/>
                  </a:lnTo>
                  <a:lnTo>
                    <a:pt x="36182" y="55854"/>
                  </a:lnTo>
                  <a:lnTo>
                    <a:pt x="36982" y="55321"/>
                  </a:lnTo>
                  <a:lnTo>
                    <a:pt x="37388" y="55016"/>
                  </a:lnTo>
                  <a:lnTo>
                    <a:pt x="25613" y="50773"/>
                  </a:lnTo>
                  <a:lnTo>
                    <a:pt x="16246" y="42154"/>
                  </a:lnTo>
                  <a:lnTo>
                    <a:pt x="9703" y="29863"/>
                  </a:lnTo>
                  <a:lnTo>
                    <a:pt x="6400" y="14604"/>
                  </a:lnTo>
                  <a:lnTo>
                    <a:pt x="6286" y="13614"/>
                  </a:lnTo>
                  <a:lnTo>
                    <a:pt x="6175" y="6178"/>
                  </a:lnTo>
                  <a:lnTo>
                    <a:pt x="1435" y="1460"/>
                  </a:lnTo>
                  <a:lnTo>
                    <a:pt x="0" y="0"/>
                  </a:lnTo>
                  <a:close/>
                </a:path>
                <a:path w="37464" h="59055">
                  <a:moveTo>
                    <a:pt x="3962" y="3924"/>
                  </a:moveTo>
                  <a:lnTo>
                    <a:pt x="6184" y="6178"/>
                  </a:lnTo>
                  <a:lnTo>
                    <a:pt x="3962" y="3924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/>
            <p:cNvSpPr/>
            <p:nvPr/>
          </p:nvSpPr>
          <p:spPr>
            <a:xfrm>
              <a:off x="1933342" y="1834747"/>
              <a:ext cx="37465" cy="59055"/>
            </a:xfrm>
            <a:custGeom>
              <a:avLst/>
              <a:gdLst/>
              <a:ahLst/>
              <a:cxnLst/>
              <a:rect l="l" t="t" r="r" b="b"/>
              <a:pathLst>
                <a:path w="37464" h="59055">
                  <a:moveTo>
                    <a:pt x="6466" y="14604"/>
                  </a:moveTo>
                  <a:lnTo>
                    <a:pt x="6351" y="13614"/>
                  </a:lnTo>
                  <a:lnTo>
                    <a:pt x="6250" y="10032"/>
                  </a:lnTo>
                  <a:lnTo>
                    <a:pt x="6250" y="6146"/>
                  </a:lnTo>
                  <a:lnTo>
                    <a:pt x="4027" y="3924"/>
                  </a:lnTo>
                  <a:lnTo>
                    <a:pt x="6732" y="6667"/>
                  </a:lnTo>
                  <a:lnTo>
                    <a:pt x="1500" y="1460"/>
                  </a:lnTo>
                  <a:lnTo>
                    <a:pt x="65" y="0"/>
                  </a:lnTo>
                  <a:lnTo>
                    <a:pt x="65" y="406"/>
                  </a:lnTo>
                  <a:lnTo>
                    <a:pt x="27" y="685"/>
                  </a:lnTo>
                  <a:lnTo>
                    <a:pt x="0" y="5572"/>
                  </a:lnTo>
                  <a:lnTo>
                    <a:pt x="8704" y="48590"/>
                  </a:lnTo>
                  <a:lnTo>
                    <a:pt x="25223" y="58813"/>
                  </a:lnTo>
                  <a:lnTo>
                    <a:pt x="30291" y="58280"/>
                  </a:lnTo>
                  <a:lnTo>
                    <a:pt x="36247" y="55854"/>
                  </a:lnTo>
                  <a:lnTo>
                    <a:pt x="36641" y="55587"/>
                  </a:lnTo>
                  <a:lnTo>
                    <a:pt x="37047" y="55321"/>
                  </a:lnTo>
                  <a:lnTo>
                    <a:pt x="37454" y="55016"/>
                  </a:lnTo>
                  <a:lnTo>
                    <a:pt x="25679" y="50773"/>
                  </a:lnTo>
                  <a:lnTo>
                    <a:pt x="16311" y="42154"/>
                  </a:lnTo>
                  <a:lnTo>
                    <a:pt x="9768" y="29863"/>
                  </a:lnTo>
                  <a:lnTo>
                    <a:pt x="6466" y="146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/>
            <p:cNvSpPr/>
            <p:nvPr/>
          </p:nvSpPr>
          <p:spPr>
            <a:xfrm>
              <a:off x="1976203" y="18897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44" y="0"/>
                  </a:moveTo>
                  <a:lnTo>
                    <a:pt x="165" y="25"/>
                  </a:lnTo>
                  <a:lnTo>
                    <a:pt x="0" y="63"/>
                  </a:lnTo>
                  <a:lnTo>
                    <a:pt x="495" y="317"/>
                  </a:lnTo>
                  <a:lnTo>
                    <a:pt x="1054" y="596"/>
                  </a:lnTo>
                  <a:lnTo>
                    <a:pt x="1650" y="838"/>
                  </a:lnTo>
                  <a:lnTo>
                    <a:pt x="1269" y="558"/>
                  </a:lnTo>
                  <a:lnTo>
                    <a:pt x="863" y="30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A5D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/>
            <p:cNvSpPr/>
            <p:nvPr/>
          </p:nvSpPr>
          <p:spPr>
            <a:xfrm>
              <a:off x="1976203" y="18897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50" y="838"/>
                  </a:moveTo>
                  <a:lnTo>
                    <a:pt x="1054" y="596"/>
                  </a:lnTo>
                  <a:lnTo>
                    <a:pt x="495" y="317"/>
                  </a:lnTo>
                  <a:lnTo>
                    <a:pt x="0" y="63"/>
                  </a:lnTo>
                  <a:lnTo>
                    <a:pt x="165" y="25"/>
                  </a:lnTo>
                  <a:lnTo>
                    <a:pt x="317" y="25"/>
                  </a:lnTo>
                  <a:lnTo>
                    <a:pt x="863" y="304"/>
                  </a:lnTo>
                  <a:lnTo>
                    <a:pt x="1269" y="558"/>
                  </a:lnTo>
                  <a:lnTo>
                    <a:pt x="1650" y="8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/>
            <p:cNvSpPr/>
            <p:nvPr/>
          </p:nvSpPr>
          <p:spPr>
            <a:xfrm>
              <a:off x="1976368" y="18897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57" y="0"/>
                  </a:moveTo>
                  <a:lnTo>
                    <a:pt x="292" y="25"/>
                  </a:lnTo>
                  <a:lnTo>
                    <a:pt x="152" y="25"/>
                  </a:lnTo>
                  <a:lnTo>
                    <a:pt x="0" y="63"/>
                  </a:lnTo>
                  <a:lnTo>
                    <a:pt x="520" y="317"/>
                  </a:lnTo>
                  <a:lnTo>
                    <a:pt x="1079" y="596"/>
                  </a:lnTo>
                  <a:lnTo>
                    <a:pt x="1663" y="838"/>
                  </a:lnTo>
                  <a:lnTo>
                    <a:pt x="1244" y="558"/>
                  </a:lnTo>
                  <a:lnTo>
                    <a:pt x="850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A5D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/>
            <p:cNvSpPr/>
            <p:nvPr/>
          </p:nvSpPr>
          <p:spPr>
            <a:xfrm>
              <a:off x="1976368" y="18897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663" y="838"/>
                  </a:moveTo>
                  <a:lnTo>
                    <a:pt x="1079" y="596"/>
                  </a:lnTo>
                  <a:lnTo>
                    <a:pt x="520" y="317"/>
                  </a:lnTo>
                  <a:lnTo>
                    <a:pt x="0" y="63"/>
                  </a:lnTo>
                  <a:lnTo>
                    <a:pt x="152" y="25"/>
                  </a:lnTo>
                  <a:lnTo>
                    <a:pt x="292" y="25"/>
                  </a:lnTo>
                  <a:lnTo>
                    <a:pt x="457" y="0"/>
                  </a:lnTo>
                  <a:lnTo>
                    <a:pt x="850" y="304"/>
                  </a:lnTo>
                  <a:lnTo>
                    <a:pt x="1244" y="558"/>
                  </a:lnTo>
                  <a:lnTo>
                    <a:pt x="1663" y="8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/>
            <p:cNvSpPr/>
            <p:nvPr/>
          </p:nvSpPr>
          <p:spPr>
            <a:xfrm>
              <a:off x="1972941" y="1814695"/>
              <a:ext cx="62230" cy="93345"/>
            </a:xfrm>
            <a:custGeom>
              <a:avLst/>
              <a:gdLst/>
              <a:ahLst/>
              <a:cxnLst/>
              <a:rect l="l" t="t" r="r" b="b"/>
              <a:pathLst>
                <a:path w="62230" h="93344">
                  <a:moveTo>
                    <a:pt x="61366" y="0"/>
                  </a:moveTo>
                  <a:lnTo>
                    <a:pt x="45275" y="16141"/>
                  </a:lnTo>
                  <a:lnTo>
                    <a:pt x="48742" y="49009"/>
                  </a:lnTo>
                  <a:lnTo>
                    <a:pt x="48386" y="53982"/>
                  </a:lnTo>
                  <a:lnTo>
                    <a:pt x="28041" y="82591"/>
                  </a:lnTo>
                  <a:lnTo>
                    <a:pt x="18223" y="82013"/>
                  </a:lnTo>
                  <a:lnTo>
                    <a:pt x="3428" y="75133"/>
                  </a:lnTo>
                  <a:lnTo>
                    <a:pt x="0" y="75374"/>
                  </a:lnTo>
                  <a:lnTo>
                    <a:pt x="42466" y="93057"/>
                  </a:lnTo>
                  <a:lnTo>
                    <a:pt x="54530" y="85669"/>
                  </a:lnTo>
                  <a:lnTo>
                    <a:pt x="60226" y="73444"/>
                  </a:lnTo>
                  <a:lnTo>
                    <a:pt x="61658" y="63195"/>
                  </a:lnTo>
                  <a:lnTo>
                    <a:pt x="61922" y="23753"/>
                  </a:lnTo>
                  <a:lnTo>
                    <a:pt x="61872" y="6611"/>
                  </a:lnTo>
                  <a:lnTo>
                    <a:pt x="61366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/>
            <p:cNvSpPr/>
            <p:nvPr/>
          </p:nvSpPr>
          <p:spPr>
            <a:xfrm>
              <a:off x="1972941" y="1814695"/>
              <a:ext cx="62230" cy="93345"/>
            </a:xfrm>
            <a:custGeom>
              <a:avLst/>
              <a:gdLst/>
              <a:ahLst/>
              <a:cxnLst/>
              <a:rect l="l" t="t" r="r" b="b"/>
              <a:pathLst>
                <a:path w="62230" h="93344">
                  <a:moveTo>
                    <a:pt x="45275" y="16141"/>
                  </a:moveTo>
                  <a:lnTo>
                    <a:pt x="51079" y="10312"/>
                  </a:lnTo>
                  <a:lnTo>
                    <a:pt x="57911" y="3479"/>
                  </a:lnTo>
                  <a:lnTo>
                    <a:pt x="61366" y="0"/>
                  </a:lnTo>
                  <a:lnTo>
                    <a:pt x="61872" y="6611"/>
                  </a:lnTo>
                  <a:lnTo>
                    <a:pt x="61922" y="23753"/>
                  </a:lnTo>
                  <a:lnTo>
                    <a:pt x="61766" y="44818"/>
                  </a:lnTo>
                  <a:lnTo>
                    <a:pt x="61658" y="63195"/>
                  </a:lnTo>
                  <a:lnTo>
                    <a:pt x="60226" y="73444"/>
                  </a:lnTo>
                  <a:lnTo>
                    <a:pt x="54530" y="85669"/>
                  </a:lnTo>
                  <a:lnTo>
                    <a:pt x="42466" y="93057"/>
                  </a:lnTo>
                  <a:lnTo>
                    <a:pt x="21932" y="88798"/>
                  </a:lnTo>
                  <a:lnTo>
                    <a:pt x="12039" y="85152"/>
                  </a:lnTo>
                  <a:lnTo>
                    <a:pt x="6456" y="82538"/>
                  </a:lnTo>
                  <a:lnTo>
                    <a:pt x="3128" y="79699"/>
                  </a:lnTo>
                  <a:lnTo>
                    <a:pt x="0" y="75374"/>
                  </a:lnTo>
                  <a:lnTo>
                    <a:pt x="1142" y="75374"/>
                  </a:lnTo>
                  <a:lnTo>
                    <a:pt x="2285" y="75247"/>
                  </a:lnTo>
                  <a:lnTo>
                    <a:pt x="3428" y="75133"/>
                  </a:lnTo>
                  <a:lnTo>
                    <a:pt x="3949" y="75387"/>
                  </a:lnTo>
                  <a:lnTo>
                    <a:pt x="4508" y="75666"/>
                  </a:lnTo>
                  <a:lnTo>
                    <a:pt x="5092" y="75907"/>
                  </a:lnTo>
                  <a:lnTo>
                    <a:pt x="18223" y="82013"/>
                  </a:lnTo>
                  <a:lnTo>
                    <a:pt x="28041" y="82591"/>
                  </a:lnTo>
                  <a:lnTo>
                    <a:pt x="34192" y="80697"/>
                  </a:lnTo>
                  <a:lnTo>
                    <a:pt x="36321" y="79387"/>
                  </a:lnTo>
                  <a:lnTo>
                    <a:pt x="42843" y="72149"/>
                  </a:lnTo>
                  <a:lnTo>
                    <a:pt x="46642" y="62688"/>
                  </a:lnTo>
                  <a:lnTo>
                    <a:pt x="48386" y="53982"/>
                  </a:lnTo>
                  <a:lnTo>
                    <a:pt x="48742" y="490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/>
            <p:cNvSpPr/>
            <p:nvPr/>
          </p:nvSpPr>
          <p:spPr>
            <a:xfrm>
              <a:off x="1978031" y="1827695"/>
              <a:ext cx="43815" cy="73660"/>
            </a:xfrm>
            <a:custGeom>
              <a:avLst/>
              <a:gdLst/>
              <a:ahLst/>
              <a:cxnLst/>
              <a:rect l="l" t="t" r="r" b="b"/>
              <a:pathLst>
                <a:path w="43814" h="73660">
                  <a:moveTo>
                    <a:pt x="43345" y="0"/>
                  </a:moveTo>
                  <a:lnTo>
                    <a:pt x="36144" y="7188"/>
                  </a:lnTo>
                  <a:lnTo>
                    <a:pt x="36144" y="19511"/>
                  </a:lnTo>
                  <a:lnTo>
                    <a:pt x="35812" y="30317"/>
                  </a:lnTo>
                  <a:lnTo>
                    <a:pt x="13449" y="64947"/>
                  </a:lnTo>
                  <a:lnTo>
                    <a:pt x="10248" y="65862"/>
                  </a:lnTo>
                  <a:lnTo>
                    <a:pt x="5880" y="65328"/>
                  </a:lnTo>
                  <a:lnTo>
                    <a:pt x="0" y="62903"/>
                  </a:lnTo>
                  <a:lnTo>
                    <a:pt x="11496" y="70372"/>
                  </a:lnTo>
                  <a:lnTo>
                    <a:pt x="18581" y="73225"/>
                  </a:lnTo>
                  <a:lnTo>
                    <a:pt x="24183" y="71786"/>
                  </a:lnTo>
                  <a:lnTo>
                    <a:pt x="31229" y="66382"/>
                  </a:lnTo>
                  <a:lnTo>
                    <a:pt x="37750" y="59150"/>
                  </a:lnTo>
                  <a:lnTo>
                    <a:pt x="41549" y="49688"/>
                  </a:lnTo>
                  <a:lnTo>
                    <a:pt x="43293" y="40979"/>
                  </a:lnTo>
                  <a:lnTo>
                    <a:pt x="43649" y="36004"/>
                  </a:lnTo>
                  <a:lnTo>
                    <a:pt x="43545" y="33841"/>
                  </a:lnTo>
                  <a:lnTo>
                    <a:pt x="43345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/>
            <p:cNvSpPr/>
            <p:nvPr/>
          </p:nvSpPr>
          <p:spPr>
            <a:xfrm>
              <a:off x="1978031" y="1827695"/>
              <a:ext cx="43815" cy="73660"/>
            </a:xfrm>
            <a:custGeom>
              <a:avLst/>
              <a:gdLst/>
              <a:ahLst/>
              <a:cxnLst/>
              <a:rect l="l" t="t" r="r" b="b"/>
              <a:pathLst>
                <a:path w="43814" h="73660">
                  <a:moveTo>
                    <a:pt x="43649" y="36004"/>
                  </a:moveTo>
                  <a:lnTo>
                    <a:pt x="24183" y="71786"/>
                  </a:lnTo>
                  <a:lnTo>
                    <a:pt x="18581" y="73225"/>
                  </a:lnTo>
                  <a:lnTo>
                    <a:pt x="11496" y="70372"/>
                  </a:lnTo>
                  <a:lnTo>
                    <a:pt x="0" y="62903"/>
                  </a:lnTo>
                  <a:lnTo>
                    <a:pt x="5880" y="65328"/>
                  </a:lnTo>
                  <a:lnTo>
                    <a:pt x="10248" y="65862"/>
                  </a:lnTo>
                  <a:lnTo>
                    <a:pt x="35812" y="30317"/>
                  </a:lnTo>
                  <a:lnTo>
                    <a:pt x="36181" y="10780"/>
                  </a:lnTo>
                  <a:lnTo>
                    <a:pt x="36144" y="7188"/>
                  </a:lnTo>
                  <a:lnTo>
                    <a:pt x="40182" y="3136"/>
                  </a:lnTo>
                  <a:lnTo>
                    <a:pt x="43345" y="0"/>
                  </a:lnTo>
                  <a:lnTo>
                    <a:pt x="43421" y="19214"/>
                  </a:lnTo>
                  <a:lnTo>
                    <a:pt x="43478" y="29370"/>
                  </a:lnTo>
                  <a:lnTo>
                    <a:pt x="43545" y="33841"/>
                  </a:lnTo>
                  <a:lnTo>
                    <a:pt x="43649" y="360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/>
            <p:cNvSpPr/>
            <p:nvPr/>
          </p:nvSpPr>
          <p:spPr>
            <a:xfrm>
              <a:off x="1976827" y="1834823"/>
              <a:ext cx="38100" cy="59055"/>
            </a:xfrm>
            <a:custGeom>
              <a:avLst/>
              <a:gdLst/>
              <a:ahLst/>
              <a:cxnLst/>
              <a:rect l="l" t="t" r="r" b="b"/>
              <a:pathLst>
                <a:path w="38100" h="59055">
                  <a:moveTo>
                    <a:pt x="37423" y="3975"/>
                  </a:moveTo>
                  <a:lnTo>
                    <a:pt x="33464" y="3975"/>
                  </a:lnTo>
                  <a:lnTo>
                    <a:pt x="31210" y="6218"/>
                  </a:lnTo>
                  <a:lnTo>
                    <a:pt x="31111" y="12860"/>
                  </a:lnTo>
                  <a:lnTo>
                    <a:pt x="31000" y="14528"/>
                  </a:lnTo>
                  <a:lnTo>
                    <a:pt x="27682" y="29787"/>
                  </a:lnTo>
                  <a:lnTo>
                    <a:pt x="21129" y="42078"/>
                  </a:lnTo>
                  <a:lnTo>
                    <a:pt x="11762" y="50697"/>
                  </a:lnTo>
                  <a:lnTo>
                    <a:pt x="0" y="54940"/>
                  </a:lnTo>
                  <a:lnTo>
                    <a:pt x="393" y="55245"/>
                  </a:lnTo>
                  <a:lnTo>
                    <a:pt x="1206" y="55778"/>
                  </a:lnTo>
                  <a:lnTo>
                    <a:pt x="7086" y="58204"/>
                  </a:lnTo>
                  <a:lnTo>
                    <a:pt x="11912" y="58737"/>
                  </a:lnTo>
                  <a:lnTo>
                    <a:pt x="15087" y="57810"/>
                  </a:lnTo>
                  <a:lnTo>
                    <a:pt x="37079" y="26269"/>
                  </a:lnTo>
                  <a:lnTo>
                    <a:pt x="37501" y="20585"/>
                  </a:lnTo>
                  <a:lnTo>
                    <a:pt x="37423" y="3975"/>
                  </a:lnTo>
                  <a:close/>
                </a:path>
                <a:path w="38100" h="59055">
                  <a:moveTo>
                    <a:pt x="31203" y="6218"/>
                  </a:moveTo>
                  <a:lnTo>
                    <a:pt x="30772" y="6654"/>
                  </a:lnTo>
                  <a:lnTo>
                    <a:pt x="31203" y="6225"/>
                  </a:lnTo>
                  <a:close/>
                </a:path>
                <a:path w="38100" h="59055">
                  <a:moveTo>
                    <a:pt x="32261" y="5151"/>
                  </a:moveTo>
                  <a:lnTo>
                    <a:pt x="31203" y="6184"/>
                  </a:lnTo>
                  <a:lnTo>
                    <a:pt x="32261" y="5151"/>
                  </a:lnTo>
                  <a:close/>
                </a:path>
                <a:path w="38100" h="59055">
                  <a:moveTo>
                    <a:pt x="37363" y="0"/>
                  </a:moveTo>
                  <a:lnTo>
                    <a:pt x="32261" y="5151"/>
                  </a:lnTo>
                  <a:lnTo>
                    <a:pt x="33464" y="3975"/>
                  </a:lnTo>
                  <a:lnTo>
                    <a:pt x="37423" y="3975"/>
                  </a:lnTo>
                  <a:lnTo>
                    <a:pt x="37363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/>
            <p:cNvSpPr/>
            <p:nvPr/>
          </p:nvSpPr>
          <p:spPr>
            <a:xfrm>
              <a:off x="1976827" y="1834823"/>
              <a:ext cx="38100" cy="59055"/>
            </a:xfrm>
            <a:custGeom>
              <a:avLst/>
              <a:gdLst/>
              <a:ahLst/>
              <a:cxnLst/>
              <a:rect l="l" t="t" r="r" b="b"/>
              <a:pathLst>
                <a:path w="38100" h="59055">
                  <a:moveTo>
                    <a:pt x="31000" y="14528"/>
                  </a:moveTo>
                  <a:lnTo>
                    <a:pt x="31089" y="13538"/>
                  </a:lnTo>
                  <a:lnTo>
                    <a:pt x="31203" y="10045"/>
                  </a:lnTo>
                  <a:lnTo>
                    <a:pt x="31203" y="6184"/>
                  </a:lnTo>
                  <a:lnTo>
                    <a:pt x="33464" y="3975"/>
                  </a:lnTo>
                  <a:lnTo>
                    <a:pt x="30772" y="6654"/>
                  </a:lnTo>
                  <a:lnTo>
                    <a:pt x="35953" y="1422"/>
                  </a:lnTo>
                  <a:lnTo>
                    <a:pt x="37363" y="0"/>
                  </a:lnTo>
                  <a:lnTo>
                    <a:pt x="37559" y="12860"/>
                  </a:lnTo>
                  <a:lnTo>
                    <a:pt x="22155" y="54309"/>
                  </a:lnTo>
                  <a:lnTo>
                    <a:pt x="11912" y="58737"/>
                  </a:lnTo>
                  <a:lnTo>
                    <a:pt x="7086" y="58204"/>
                  </a:lnTo>
                  <a:lnTo>
                    <a:pt x="1206" y="55778"/>
                  </a:lnTo>
                  <a:lnTo>
                    <a:pt x="787" y="55511"/>
                  </a:lnTo>
                  <a:lnTo>
                    <a:pt x="393" y="55245"/>
                  </a:lnTo>
                  <a:lnTo>
                    <a:pt x="0" y="54940"/>
                  </a:lnTo>
                  <a:lnTo>
                    <a:pt x="11762" y="50697"/>
                  </a:lnTo>
                  <a:lnTo>
                    <a:pt x="21129" y="42078"/>
                  </a:lnTo>
                  <a:lnTo>
                    <a:pt x="27682" y="29787"/>
                  </a:lnTo>
                  <a:lnTo>
                    <a:pt x="31000" y="145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/>
            <p:cNvSpPr/>
            <p:nvPr/>
          </p:nvSpPr>
          <p:spPr>
            <a:xfrm>
              <a:off x="1969745" y="18897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93" y="0"/>
                  </a:moveTo>
                  <a:lnTo>
                    <a:pt x="774" y="304"/>
                  </a:lnTo>
                  <a:lnTo>
                    <a:pt x="381" y="558"/>
                  </a:lnTo>
                  <a:lnTo>
                    <a:pt x="0" y="838"/>
                  </a:lnTo>
                  <a:lnTo>
                    <a:pt x="571" y="596"/>
                  </a:lnTo>
                  <a:lnTo>
                    <a:pt x="1130" y="317"/>
                  </a:lnTo>
                  <a:lnTo>
                    <a:pt x="1651" y="63"/>
                  </a:lnTo>
                  <a:lnTo>
                    <a:pt x="1473" y="2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EA5D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/>
            <p:cNvSpPr/>
            <p:nvPr/>
          </p:nvSpPr>
          <p:spPr>
            <a:xfrm>
              <a:off x="1969745" y="18897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838"/>
                  </a:moveTo>
                  <a:lnTo>
                    <a:pt x="571" y="596"/>
                  </a:lnTo>
                  <a:lnTo>
                    <a:pt x="1130" y="317"/>
                  </a:lnTo>
                  <a:lnTo>
                    <a:pt x="1651" y="63"/>
                  </a:lnTo>
                  <a:lnTo>
                    <a:pt x="1473" y="25"/>
                  </a:lnTo>
                  <a:lnTo>
                    <a:pt x="1193" y="0"/>
                  </a:lnTo>
                  <a:lnTo>
                    <a:pt x="774" y="304"/>
                  </a:lnTo>
                  <a:lnTo>
                    <a:pt x="381" y="558"/>
                  </a:lnTo>
                  <a:lnTo>
                    <a:pt x="0" y="8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/>
            <p:cNvSpPr/>
            <p:nvPr/>
          </p:nvSpPr>
          <p:spPr>
            <a:xfrm>
              <a:off x="1978051" y="190188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465" y="17462"/>
                  </a:moveTo>
                  <a:lnTo>
                    <a:pt x="6045" y="17462"/>
                  </a:lnTo>
                  <a:lnTo>
                    <a:pt x="9918" y="17741"/>
                  </a:lnTo>
                  <a:lnTo>
                    <a:pt x="12700" y="18249"/>
                  </a:lnTo>
                  <a:lnTo>
                    <a:pt x="18465" y="19088"/>
                  </a:lnTo>
                  <a:lnTo>
                    <a:pt x="18465" y="17462"/>
                  </a:lnTo>
                  <a:close/>
                </a:path>
                <a:path w="19050" h="19685">
                  <a:moveTo>
                    <a:pt x="749" y="0"/>
                  </a:moveTo>
                  <a:lnTo>
                    <a:pt x="139" y="38"/>
                  </a:lnTo>
                  <a:lnTo>
                    <a:pt x="0" y="317"/>
                  </a:lnTo>
                  <a:lnTo>
                    <a:pt x="495" y="952"/>
                  </a:lnTo>
                  <a:lnTo>
                    <a:pt x="2044" y="7175"/>
                  </a:lnTo>
                  <a:lnTo>
                    <a:pt x="4292" y="16649"/>
                  </a:lnTo>
                  <a:lnTo>
                    <a:pt x="4516" y="17462"/>
                  </a:lnTo>
                  <a:lnTo>
                    <a:pt x="4554" y="17881"/>
                  </a:lnTo>
                  <a:lnTo>
                    <a:pt x="4711" y="18376"/>
                  </a:lnTo>
                  <a:lnTo>
                    <a:pt x="4826" y="17881"/>
                  </a:lnTo>
                  <a:lnTo>
                    <a:pt x="6045" y="17462"/>
                  </a:lnTo>
                  <a:lnTo>
                    <a:pt x="18465" y="17462"/>
                  </a:lnTo>
                  <a:lnTo>
                    <a:pt x="18426" y="16649"/>
                  </a:lnTo>
                  <a:lnTo>
                    <a:pt x="18059" y="12280"/>
                  </a:lnTo>
                  <a:lnTo>
                    <a:pt x="9309" y="736"/>
                  </a:lnTo>
                  <a:lnTo>
                    <a:pt x="4318" y="139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/>
            <p:cNvSpPr/>
            <p:nvPr/>
          </p:nvSpPr>
          <p:spPr>
            <a:xfrm>
              <a:off x="1978051" y="190188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600" y="38"/>
                  </a:moveTo>
                  <a:lnTo>
                    <a:pt x="4318" y="139"/>
                  </a:lnTo>
                  <a:lnTo>
                    <a:pt x="9309" y="736"/>
                  </a:lnTo>
                  <a:lnTo>
                    <a:pt x="18059" y="12280"/>
                  </a:lnTo>
                  <a:lnTo>
                    <a:pt x="18275" y="14706"/>
                  </a:lnTo>
                  <a:lnTo>
                    <a:pt x="18465" y="17119"/>
                  </a:lnTo>
                  <a:lnTo>
                    <a:pt x="18465" y="19088"/>
                  </a:lnTo>
                  <a:lnTo>
                    <a:pt x="12700" y="18249"/>
                  </a:lnTo>
                  <a:lnTo>
                    <a:pt x="9918" y="17741"/>
                  </a:lnTo>
                  <a:lnTo>
                    <a:pt x="7569" y="17564"/>
                  </a:lnTo>
                  <a:lnTo>
                    <a:pt x="5041" y="16738"/>
                  </a:lnTo>
                  <a:lnTo>
                    <a:pt x="4775" y="17335"/>
                  </a:lnTo>
                  <a:lnTo>
                    <a:pt x="4533" y="17526"/>
                  </a:lnTo>
                  <a:lnTo>
                    <a:pt x="4292" y="16649"/>
                  </a:lnTo>
                  <a:lnTo>
                    <a:pt x="3784" y="14503"/>
                  </a:lnTo>
                  <a:lnTo>
                    <a:pt x="3213" y="12065"/>
                  </a:lnTo>
                  <a:lnTo>
                    <a:pt x="2044" y="7175"/>
                  </a:lnTo>
                  <a:lnTo>
                    <a:pt x="495" y="952"/>
                  </a:lnTo>
                  <a:lnTo>
                    <a:pt x="0" y="317"/>
                  </a:lnTo>
                  <a:lnTo>
                    <a:pt x="0" y="165"/>
                  </a:lnTo>
                  <a:lnTo>
                    <a:pt x="139" y="38"/>
                  </a:lnTo>
                  <a:lnTo>
                    <a:pt x="749" y="0"/>
                  </a:lnTo>
                  <a:lnTo>
                    <a:pt x="1600" y="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/>
            <p:cNvSpPr/>
            <p:nvPr/>
          </p:nvSpPr>
          <p:spPr>
            <a:xfrm>
              <a:off x="1972791" y="1897679"/>
              <a:ext cx="8255" cy="38100"/>
            </a:xfrm>
            <a:custGeom>
              <a:avLst/>
              <a:gdLst/>
              <a:ahLst/>
              <a:cxnLst/>
              <a:rect l="l" t="t" r="r" b="b"/>
              <a:pathLst>
                <a:path w="8255" h="38100">
                  <a:moveTo>
                    <a:pt x="4622" y="0"/>
                  </a:moveTo>
                  <a:lnTo>
                    <a:pt x="0" y="3467"/>
                  </a:lnTo>
                  <a:lnTo>
                    <a:pt x="342" y="35369"/>
                  </a:lnTo>
                  <a:lnTo>
                    <a:pt x="3479" y="37376"/>
                  </a:lnTo>
                  <a:lnTo>
                    <a:pt x="5143" y="37604"/>
                  </a:lnTo>
                  <a:lnTo>
                    <a:pt x="6184" y="37719"/>
                  </a:lnTo>
                  <a:lnTo>
                    <a:pt x="7683" y="37325"/>
                  </a:lnTo>
                  <a:lnTo>
                    <a:pt x="7924" y="36169"/>
                  </a:lnTo>
                  <a:lnTo>
                    <a:pt x="7865" y="35369"/>
                  </a:lnTo>
                  <a:lnTo>
                    <a:pt x="7747" y="34810"/>
                  </a:lnTo>
                  <a:lnTo>
                    <a:pt x="7289" y="34023"/>
                  </a:lnTo>
                  <a:lnTo>
                    <a:pt x="6324" y="33083"/>
                  </a:lnTo>
                  <a:lnTo>
                    <a:pt x="4826" y="31432"/>
                  </a:lnTo>
                  <a:lnTo>
                    <a:pt x="4965" y="29552"/>
                  </a:lnTo>
                  <a:lnTo>
                    <a:pt x="2997" y="9931"/>
                  </a:lnTo>
                  <a:lnTo>
                    <a:pt x="2857" y="6629"/>
                  </a:lnTo>
                  <a:lnTo>
                    <a:pt x="2641" y="3251"/>
                  </a:lnTo>
                  <a:lnTo>
                    <a:pt x="4940" y="2159"/>
                  </a:lnTo>
                  <a:lnTo>
                    <a:pt x="4775" y="825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/>
            <p:cNvSpPr/>
            <p:nvPr/>
          </p:nvSpPr>
          <p:spPr>
            <a:xfrm>
              <a:off x="1972791" y="1897679"/>
              <a:ext cx="8255" cy="38100"/>
            </a:xfrm>
            <a:custGeom>
              <a:avLst/>
              <a:gdLst/>
              <a:ahLst/>
              <a:cxnLst/>
              <a:rect l="l" t="t" r="r" b="b"/>
              <a:pathLst>
                <a:path w="8255" h="38100">
                  <a:moveTo>
                    <a:pt x="4622" y="0"/>
                  </a:moveTo>
                  <a:lnTo>
                    <a:pt x="4775" y="825"/>
                  </a:lnTo>
                  <a:lnTo>
                    <a:pt x="4940" y="2159"/>
                  </a:lnTo>
                  <a:lnTo>
                    <a:pt x="2641" y="3251"/>
                  </a:lnTo>
                  <a:lnTo>
                    <a:pt x="2857" y="6629"/>
                  </a:lnTo>
                  <a:lnTo>
                    <a:pt x="2946" y="8648"/>
                  </a:lnTo>
                  <a:lnTo>
                    <a:pt x="2997" y="9931"/>
                  </a:lnTo>
                  <a:lnTo>
                    <a:pt x="3911" y="18961"/>
                  </a:lnTo>
                  <a:lnTo>
                    <a:pt x="4495" y="24955"/>
                  </a:lnTo>
                  <a:lnTo>
                    <a:pt x="4686" y="26949"/>
                  </a:lnTo>
                  <a:lnTo>
                    <a:pt x="4864" y="28638"/>
                  </a:lnTo>
                  <a:lnTo>
                    <a:pt x="4965" y="29552"/>
                  </a:lnTo>
                  <a:lnTo>
                    <a:pt x="4826" y="31432"/>
                  </a:lnTo>
                  <a:lnTo>
                    <a:pt x="6324" y="33083"/>
                  </a:lnTo>
                  <a:lnTo>
                    <a:pt x="7289" y="34023"/>
                  </a:lnTo>
                  <a:lnTo>
                    <a:pt x="7747" y="34810"/>
                  </a:lnTo>
                  <a:lnTo>
                    <a:pt x="7886" y="35433"/>
                  </a:lnTo>
                  <a:lnTo>
                    <a:pt x="7924" y="35648"/>
                  </a:lnTo>
                  <a:lnTo>
                    <a:pt x="7924" y="35814"/>
                  </a:lnTo>
                  <a:lnTo>
                    <a:pt x="7962" y="35966"/>
                  </a:lnTo>
                  <a:lnTo>
                    <a:pt x="7924" y="36131"/>
                  </a:lnTo>
                  <a:lnTo>
                    <a:pt x="7683" y="37325"/>
                  </a:lnTo>
                  <a:lnTo>
                    <a:pt x="6184" y="37719"/>
                  </a:lnTo>
                  <a:lnTo>
                    <a:pt x="5143" y="37604"/>
                  </a:lnTo>
                  <a:lnTo>
                    <a:pt x="3479" y="37376"/>
                  </a:lnTo>
                  <a:lnTo>
                    <a:pt x="342" y="35369"/>
                  </a:lnTo>
                  <a:lnTo>
                    <a:pt x="0" y="3467"/>
                  </a:lnTo>
                  <a:lnTo>
                    <a:pt x="462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/>
            <p:cNvSpPr/>
            <p:nvPr/>
          </p:nvSpPr>
          <p:spPr>
            <a:xfrm>
              <a:off x="1975430" y="1899846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12072" y="27266"/>
                  </a:moveTo>
                  <a:lnTo>
                    <a:pt x="2832" y="27266"/>
                  </a:lnTo>
                  <a:lnTo>
                    <a:pt x="3543" y="27381"/>
                  </a:lnTo>
                  <a:lnTo>
                    <a:pt x="4965" y="27762"/>
                  </a:lnTo>
                  <a:lnTo>
                    <a:pt x="6172" y="28016"/>
                  </a:lnTo>
                  <a:lnTo>
                    <a:pt x="7734" y="28486"/>
                  </a:lnTo>
                  <a:lnTo>
                    <a:pt x="10045" y="28575"/>
                  </a:lnTo>
                  <a:lnTo>
                    <a:pt x="11569" y="28689"/>
                  </a:lnTo>
                  <a:lnTo>
                    <a:pt x="12128" y="28282"/>
                  </a:lnTo>
                  <a:lnTo>
                    <a:pt x="12072" y="27266"/>
                  </a:lnTo>
                  <a:close/>
                </a:path>
                <a:path w="12700" h="29210">
                  <a:moveTo>
                    <a:pt x="2298" y="0"/>
                  </a:moveTo>
                  <a:lnTo>
                    <a:pt x="0" y="1079"/>
                  </a:lnTo>
                  <a:lnTo>
                    <a:pt x="215" y="4457"/>
                  </a:lnTo>
                  <a:lnTo>
                    <a:pt x="368" y="7759"/>
                  </a:lnTo>
                  <a:lnTo>
                    <a:pt x="2044" y="24777"/>
                  </a:lnTo>
                  <a:lnTo>
                    <a:pt x="2400" y="28194"/>
                  </a:lnTo>
                  <a:lnTo>
                    <a:pt x="2832" y="27266"/>
                  </a:lnTo>
                  <a:lnTo>
                    <a:pt x="12072" y="27266"/>
                  </a:lnTo>
                  <a:lnTo>
                    <a:pt x="12001" y="25971"/>
                  </a:lnTo>
                  <a:lnTo>
                    <a:pt x="9398" y="23279"/>
                  </a:lnTo>
                  <a:lnTo>
                    <a:pt x="8356" y="21780"/>
                  </a:lnTo>
                  <a:lnTo>
                    <a:pt x="7835" y="20993"/>
                  </a:lnTo>
                  <a:lnTo>
                    <a:pt x="7162" y="19558"/>
                  </a:lnTo>
                  <a:lnTo>
                    <a:pt x="6921" y="18681"/>
                  </a:lnTo>
                  <a:lnTo>
                    <a:pt x="4660" y="9220"/>
                  </a:lnTo>
                  <a:lnTo>
                    <a:pt x="3124" y="2984"/>
                  </a:lnTo>
                  <a:lnTo>
                    <a:pt x="2578" y="2298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/>
            <p:cNvSpPr/>
            <p:nvPr/>
          </p:nvSpPr>
          <p:spPr>
            <a:xfrm>
              <a:off x="1975430" y="1899846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2298" y="0"/>
                  </a:moveTo>
                  <a:lnTo>
                    <a:pt x="2400" y="673"/>
                  </a:lnTo>
                  <a:lnTo>
                    <a:pt x="2501" y="1358"/>
                  </a:lnTo>
                  <a:lnTo>
                    <a:pt x="2616" y="2209"/>
                  </a:lnTo>
                  <a:lnTo>
                    <a:pt x="2616" y="2349"/>
                  </a:lnTo>
                  <a:lnTo>
                    <a:pt x="3124" y="2984"/>
                  </a:lnTo>
                  <a:lnTo>
                    <a:pt x="4660" y="9220"/>
                  </a:lnTo>
                  <a:lnTo>
                    <a:pt x="5829" y="14097"/>
                  </a:lnTo>
                  <a:lnTo>
                    <a:pt x="6413" y="16535"/>
                  </a:lnTo>
                  <a:lnTo>
                    <a:pt x="7162" y="19507"/>
                  </a:lnTo>
                  <a:lnTo>
                    <a:pt x="7366" y="20383"/>
                  </a:lnTo>
                  <a:lnTo>
                    <a:pt x="7581" y="20942"/>
                  </a:lnTo>
                  <a:lnTo>
                    <a:pt x="12001" y="25971"/>
                  </a:lnTo>
                  <a:lnTo>
                    <a:pt x="12090" y="27609"/>
                  </a:lnTo>
                  <a:lnTo>
                    <a:pt x="12128" y="28282"/>
                  </a:lnTo>
                  <a:lnTo>
                    <a:pt x="11569" y="28689"/>
                  </a:lnTo>
                  <a:lnTo>
                    <a:pt x="10045" y="28575"/>
                  </a:lnTo>
                  <a:lnTo>
                    <a:pt x="7734" y="28486"/>
                  </a:lnTo>
                  <a:lnTo>
                    <a:pt x="6172" y="28016"/>
                  </a:lnTo>
                  <a:lnTo>
                    <a:pt x="4965" y="27762"/>
                  </a:lnTo>
                  <a:lnTo>
                    <a:pt x="3543" y="27381"/>
                  </a:lnTo>
                  <a:lnTo>
                    <a:pt x="2832" y="27266"/>
                  </a:lnTo>
                  <a:lnTo>
                    <a:pt x="2400" y="28194"/>
                  </a:lnTo>
                  <a:lnTo>
                    <a:pt x="2324" y="27889"/>
                  </a:lnTo>
                  <a:lnTo>
                    <a:pt x="2324" y="27381"/>
                  </a:lnTo>
                  <a:lnTo>
                    <a:pt x="2222" y="26479"/>
                  </a:lnTo>
                  <a:lnTo>
                    <a:pt x="2044" y="24777"/>
                  </a:lnTo>
                  <a:lnTo>
                    <a:pt x="1854" y="22783"/>
                  </a:lnTo>
                  <a:lnTo>
                    <a:pt x="1270" y="16789"/>
                  </a:lnTo>
                  <a:lnTo>
                    <a:pt x="368" y="7759"/>
                  </a:lnTo>
                  <a:lnTo>
                    <a:pt x="304" y="6477"/>
                  </a:lnTo>
                  <a:lnTo>
                    <a:pt x="215" y="4457"/>
                  </a:lnTo>
                  <a:lnTo>
                    <a:pt x="0" y="1079"/>
                  </a:lnTo>
                  <a:lnTo>
                    <a:pt x="229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/>
            <p:cNvSpPr/>
            <p:nvPr/>
          </p:nvSpPr>
          <p:spPr>
            <a:xfrm>
              <a:off x="2008120" y="1816843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24079" y="0"/>
                  </a:moveTo>
                  <a:lnTo>
                    <a:pt x="0" y="24168"/>
                  </a:lnTo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/>
            <p:cNvSpPr/>
            <p:nvPr/>
          </p:nvSpPr>
          <p:spPr>
            <a:xfrm>
              <a:off x="2008120" y="1816843"/>
              <a:ext cx="24130" cy="24765"/>
            </a:xfrm>
            <a:custGeom>
              <a:avLst/>
              <a:gdLst/>
              <a:ahLst/>
              <a:cxnLst/>
              <a:rect l="l" t="t" r="r" b="b"/>
              <a:pathLst>
                <a:path w="24130" h="24764">
                  <a:moveTo>
                    <a:pt x="0" y="24168"/>
                  </a:moveTo>
                  <a:lnTo>
                    <a:pt x="2407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/>
            <p:cNvSpPr/>
            <p:nvPr/>
          </p:nvSpPr>
          <p:spPr>
            <a:xfrm>
              <a:off x="1982468" y="1918566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695" y="6900"/>
                  </a:moveTo>
                  <a:lnTo>
                    <a:pt x="5054" y="8890"/>
                  </a:lnTo>
                  <a:lnTo>
                    <a:pt x="5054" y="7251"/>
                  </a:lnTo>
                  <a:lnTo>
                    <a:pt x="4695" y="6900"/>
                  </a:lnTo>
                  <a:close/>
                </a:path>
                <a:path w="5080" h="8889">
                  <a:moveTo>
                    <a:pt x="330" y="0"/>
                  </a:moveTo>
                  <a:lnTo>
                    <a:pt x="457" y="482"/>
                  </a:lnTo>
                  <a:lnTo>
                    <a:pt x="279" y="609"/>
                  </a:lnTo>
                  <a:lnTo>
                    <a:pt x="0" y="990"/>
                  </a:lnTo>
                  <a:lnTo>
                    <a:pt x="165" y="1663"/>
                  </a:lnTo>
                  <a:lnTo>
                    <a:pt x="1650" y="3924"/>
                  </a:lnTo>
                  <a:lnTo>
                    <a:pt x="4695" y="6900"/>
                  </a:lnTo>
                  <a:lnTo>
                    <a:pt x="4152" y="3924"/>
                  </a:lnTo>
                  <a:lnTo>
                    <a:pt x="3505" y="92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BC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/>
            <p:cNvSpPr/>
            <p:nvPr/>
          </p:nvSpPr>
          <p:spPr>
            <a:xfrm>
              <a:off x="1982468" y="1918566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279" y="609"/>
                  </a:moveTo>
                  <a:lnTo>
                    <a:pt x="457" y="482"/>
                  </a:lnTo>
                  <a:lnTo>
                    <a:pt x="330" y="0"/>
                  </a:lnTo>
                  <a:lnTo>
                    <a:pt x="3505" y="927"/>
                  </a:lnTo>
                  <a:lnTo>
                    <a:pt x="4190" y="4102"/>
                  </a:lnTo>
                  <a:lnTo>
                    <a:pt x="5054" y="8890"/>
                  </a:lnTo>
                  <a:lnTo>
                    <a:pt x="5054" y="7251"/>
                  </a:lnTo>
                  <a:lnTo>
                    <a:pt x="1650" y="3924"/>
                  </a:lnTo>
                  <a:lnTo>
                    <a:pt x="660" y="2400"/>
                  </a:lnTo>
                  <a:lnTo>
                    <a:pt x="165" y="1663"/>
                  </a:lnTo>
                  <a:lnTo>
                    <a:pt x="0" y="990"/>
                  </a:lnTo>
                  <a:lnTo>
                    <a:pt x="279" y="6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/>
            <p:cNvSpPr/>
            <p:nvPr/>
          </p:nvSpPr>
          <p:spPr>
            <a:xfrm>
              <a:off x="1977753" y="192710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31" y="0"/>
                  </a:moveTo>
                  <a:lnTo>
                    <a:pt x="0" y="939"/>
                  </a:lnTo>
                  <a:lnTo>
                    <a:pt x="177" y="1435"/>
                  </a:lnTo>
                  <a:lnTo>
                    <a:pt x="584" y="3022"/>
                  </a:lnTo>
                  <a:lnTo>
                    <a:pt x="1320" y="3670"/>
                  </a:lnTo>
                  <a:lnTo>
                    <a:pt x="2285" y="4597"/>
                  </a:lnTo>
                  <a:lnTo>
                    <a:pt x="2781" y="5435"/>
                  </a:lnTo>
                  <a:lnTo>
                    <a:pt x="2933" y="6057"/>
                  </a:lnTo>
                  <a:lnTo>
                    <a:pt x="2832" y="4572"/>
                  </a:lnTo>
                  <a:lnTo>
                    <a:pt x="2717" y="2425"/>
                  </a:lnTo>
                  <a:lnTo>
                    <a:pt x="2654" y="508"/>
                  </a:lnTo>
                  <a:lnTo>
                    <a:pt x="1168" y="12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23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/>
            <p:cNvSpPr/>
            <p:nvPr/>
          </p:nvSpPr>
          <p:spPr>
            <a:xfrm>
              <a:off x="1977753" y="192710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79" y="1803"/>
                  </a:moveTo>
                  <a:lnTo>
                    <a:pt x="177" y="1435"/>
                  </a:lnTo>
                  <a:lnTo>
                    <a:pt x="0" y="939"/>
                  </a:lnTo>
                  <a:lnTo>
                    <a:pt x="431" y="0"/>
                  </a:lnTo>
                  <a:lnTo>
                    <a:pt x="1168" y="127"/>
                  </a:lnTo>
                  <a:lnTo>
                    <a:pt x="2654" y="508"/>
                  </a:lnTo>
                  <a:lnTo>
                    <a:pt x="2717" y="2425"/>
                  </a:lnTo>
                  <a:lnTo>
                    <a:pt x="2832" y="4572"/>
                  </a:lnTo>
                  <a:lnTo>
                    <a:pt x="2933" y="6057"/>
                  </a:lnTo>
                  <a:lnTo>
                    <a:pt x="2781" y="5435"/>
                  </a:lnTo>
                  <a:lnTo>
                    <a:pt x="2285" y="4597"/>
                  </a:lnTo>
                  <a:lnTo>
                    <a:pt x="1320" y="3670"/>
                  </a:lnTo>
                  <a:lnTo>
                    <a:pt x="584" y="3022"/>
                  </a:lnTo>
                  <a:lnTo>
                    <a:pt x="279" y="18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/>
            <p:cNvSpPr/>
            <p:nvPr/>
          </p:nvSpPr>
          <p:spPr>
            <a:xfrm>
              <a:off x="1949637" y="190188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7691" y="0"/>
                  </a:moveTo>
                  <a:lnTo>
                    <a:pt x="14109" y="139"/>
                  </a:lnTo>
                  <a:lnTo>
                    <a:pt x="9118" y="736"/>
                  </a:lnTo>
                  <a:lnTo>
                    <a:pt x="393" y="12280"/>
                  </a:lnTo>
                  <a:lnTo>
                    <a:pt x="215" y="14706"/>
                  </a:lnTo>
                  <a:lnTo>
                    <a:pt x="0" y="17119"/>
                  </a:lnTo>
                  <a:lnTo>
                    <a:pt x="0" y="19088"/>
                  </a:lnTo>
                  <a:lnTo>
                    <a:pt x="5791" y="18249"/>
                  </a:lnTo>
                  <a:lnTo>
                    <a:pt x="8585" y="17741"/>
                  </a:lnTo>
                  <a:lnTo>
                    <a:pt x="12407" y="17462"/>
                  </a:lnTo>
                  <a:lnTo>
                    <a:pt x="13959" y="17462"/>
                  </a:lnTo>
                  <a:lnTo>
                    <a:pt x="15227" y="12065"/>
                  </a:lnTo>
                  <a:lnTo>
                    <a:pt x="16421" y="7175"/>
                  </a:lnTo>
                  <a:lnTo>
                    <a:pt x="17970" y="952"/>
                  </a:lnTo>
                  <a:lnTo>
                    <a:pt x="18427" y="317"/>
                  </a:lnTo>
                  <a:lnTo>
                    <a:pt x="18351" y="38"/>
                  </a:lnTo>
                  <a:lnTo>
                    <a:pt x="17691" y="0"/>
                  </a:lnTo>
                  <a:close/>
                </a:path>
                <a:path w="19050" h="19685">
                  <a:moveTo>
                    <a:pt x="13959" y="17462"/>
                  </a:moveTo>
                  <a:lnTo>
                    <a:pt x="12407" y="17462"/>
                  </a:lnTo>
                  <a:lnTo>
                    <a:pt x="13588" y="17881"/>
                  </a:lnTo>
                  <a:lnTo>
                    <a:pt x="13728" y="18376"/>
                  </a:lnTo>
                  <a:lnTo>
                    <a:pt x="13959" y="17462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/>
            <p:cNvSpPr/>
            <p:nvPr/>
          </p:nvSpPr>
          <p:spPr>
            <a:xfrm>
              <a:off x="1949637" y="190188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6840" y="38"/>
                  </a:moveTo>
                  <a:lnTo>
                    <a:pt x="14109" y="139"/>
                  </a:lnTo>
                  <a:lnTo>
                    <a:pt x="9118" y="736"/>
                  </a:lnTo>
                  <a:lnTo>
                    <a:pt x="393" y="12280"/>
                  </a:lnTo>
                  <a:lnTo>
                    <a:pt x="215" y="14706"/>
                  </a:lnTo>
                  <a:lnTo>
                    <a:pt x="0" y="17119"/>
                  </a:lnTo>
                  <a:lnTo>
                    <a:pt x="0" y="19088"/>
                  </a:lnTo>
                  <a:lnTo>
                    <a:pt x="5791" y="18249"/>
                  </a:lnTo>
                  <a:lnTo>
                    <a:pt x="8585" y="17741"/>
                  </a:lnTo>
                  <a:lnTo>
                    <a:pt x="10845" y="17564"/>
                  </a:lnTo>
                  <a:lnTo>
                    <a:pt x="13411" y="16738"/>
                  </a:lnTo>
                  <a:lnTo>
                    <a:pt x="13665" y="17335"/>
                  </a:lnTo>
                  <a:lnTo>
                    <a:pt x="13944" y="17526"/>
                  </a:lnTo>
                  <a:lnTo>
                    <a:pt x="14147" y="16649"/>
                  </a:lnTo>
                  <a:lnTo>
                    <a:pt x="14643" y="14503"/>
                  </a:lnTo>
                  <a:lnTo>
                    <a:pt x="15227" y="12065"/>
                  </a:lnTo>
                  <a:lnTo>
                    <a:pt x="16421" y="7175"/>
                  </a:lnTo>
                  <a:lnTo>
                    <a:pt x="17970" y="952"/>
                  </a:lnTo>
                  <a:lnTo>
                    <a:pt x="18427" y="317"/>
                  </a:lnTo>
                  <a:lnTo>
                    <a:pt x="18478" y="165"/>
                  </a:lnTo>
                  <a:lnTo>
                    <a:pt x="18351" y="38"/>
                  </a:lnTo>
                  <a:lnTo>
                    <a:pt x="17691" y="0"/>
                  </a:lnTo>
                  <a:lnTo>
                    <a:pt x="16840" y="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/>
            <p:cNvSpPr/>
            <p:nvPr/>
          </p:nvSpPr>
          <p:spPr>
            <a:xfrm>
              <a:off x="1965405" y="1897679"/>
              <a:ext cx="8255" cy="38100"/>
            </a:xfrm>
            <a:custGeom>
              <a:avLst/>
              <a:gdLst/>
              <a:ahLst/>
              <a:cxnLst/>
              <a:rect l="l" t="t" r="r" b="b"/>
              <a:pathLst>
                <a:path w="8255" h="38100">
                  <a:moveTo>
                    <a:pt x="3340" y="0"/>
                  </a:moveTo>
                  <a:lnTo>
                    <a:pt x="3009" y="2159"/>
                  </a:lnTo>
                  <a:lnTo>
                    <a:pt x="5321" y="3251"/>
                  </a:lnTo>
                  <a:lnTo>
                    <a:pt x="4991" y="8648"/>
                  </a:lnTo>
                  <a:lnTo>
                    <a:pt x="4965" y="9931"/>
                  </a:lnTo>
                  <a:lnTo>
                    <a:pt x="4025" y="18961"/>
                  </a:lnTo>
                  <a:lnTo>
                    <a:pt x="2959" y="29552"/>
                  </a:lnTo>
                  <a:lnTo>
                    <a:pt x="3111" y="31432"/>
                  </a:lnTo>
                  <a:lnTo>
                    <a:pt x="1625" y="33083"/>
                  </a:lnTo>
                  <a:lnTo>
                    <a:pt x="673" y="34023"/>
                  </a:lnTo>
                  <a:lnTo>
                    <a:pt x="203" y="34810"/>
                  </a:lnTo>
                  <a:lnTo>
                    <a:pt x="54" y="35369"/>
                  </a:lnTo>
                  <a:lnTo>
                    <a:pt x="0" y="36169"/>
                  </a:lnTo>
                  <a:lnTo>
                    <a:pt x="266" y="37325"/>
                  </a:lnTo>
                  <a:lnTo>
                    <a:pt x="1816" y="37719"/>
                  </a:lnTo>
                  <a:lnTo>
                    <a:pt x="2819" y="37604"/>
                  </a:lnTo>
                  <a:lnTo>
                    <a:pt x="4470" y="37376"/>
                  </a:lnTo>
                  <a:lnTo>
                    <a:pt x="7508" y="35433"/>
                  </a:lnTo>
                  <a:lnTo>
                    <a:pt x="7630" y="33083"/>
                  </a:lnTo>
                  <a:lnTo>
                    <a:pt x="7924" y="3467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/>
            <p:cNvSpPr/>
            <p:nvPr/>
          </p:nvSpPr>
          <p:spPr>
            <a:xfrm>
              <a:off x="1965405" y="1897679"/>
              <a:ext cx="8255" cy="38100"/>
            </a:xfrm>
            <a:custGeom>
              <a:avLst/>
              <a:gdLst/>
              <a:ahLst/>
              <a:cxnLst/>
              <a:rect l="l" t="t" r="r" b="b"/>
              <a:pathLst>
                <a:path w="8255" h="38100">
                  <a:moveTo>
                    <a:pt x="3340" y="0"/>
                  </a:moveTo>
                  <a:lnTo>
                    <a:pt x="3213" y="825"/>
                  </a:lnTo>
                  <a:lnTo>
                    <a:pt x="3009" y="2159"/>
                  </a:lnTo>
                  <a:lnTo>
                    <a:pt x="5321" y="3251"/>
                  </a:lnTo>
                  <a:lnTo>
                    <a:pt x="5118" y="6629"/>
                  </a:lnTo>
                  <a:lnTo>
                    <a:pt x="4991" y="8648"/>
                  </a:lnTo>
                  <a:lnTo>
                    <a:pt x="4965" y="9931"/>
                  </a:lnTo>
                  <a:lnTo>
                    <a:pt x="4025" y="18961"/>
                  </a:lnTo>
                  <a:lnTo>
                    <a:pt x="3429" y="24955"/>
                  </a:lnTo>
                  <a:lnTo>
                    <a:pt x="3225" y="26949"/>
                  </a:lnTo>
                  <a:lnTo>
                    <a:pt x="3060" y="28638"/>
                  </a:lnTo>
                  <a:lnTo>
                    <a:pt x="2959" y="29552"/>
                  </a:lnTo>
                  <a:lnTo>
                    <a:pt x="3111" y="31432"/>
                  </a:lnTo>
                  <a:lnTo>
                    <a:pt x="1625" y="33083"/>
                  </a:lnTo>
                  <a:lnTo>
                    <a:pt x="673" y="34023"/>
                  </a:lnTo>
                  <a:lnTo>
                    <a:pt x="203" y="34810"/>
                  </a:lnTo>
                  <a:lnTo>
                    <a:pt x="38" y="35433"/>
                  </a:lnTo>
                  <a:lnTo>
                    <a:pt x="38" y="35648"/>
                  </a:lnTo>
                  <a:lnTo>
                    <a:pt x="0" y="35814"/>
                  </a:lnTo>
                  <a:lnTo>
                    <a:pt x="0" y="35966"/>
                  </a:lnTo>
                  <a:lnTo>
                    <a:pt x="0" y="36169"/>
                  </a:lnTo>
                  <a:lnTo>
                    <a:pt x="266" y="37325"/>
                  </a:lnTo>
                  <a:lnTo>
                    <a:pt x="1816" y="37719"/>
                  </a:lnTo>
                  <a:lnTo>
                    <a:pt x="2819" y="37604"/>
                  </a:lnTo>
                  <a:lnTo>
                    <a:pt x="4470" y="37376"/>
                  </a:lnTo>
                  <a:lnTo>
                    <a:pt x="7607" y="35369"/>
                  </a:lnTo>
                  <a:lnTo>
                    <a:pt x="7924" y="3467"/>
                  </a:lnTo>
                  <a:lnTo>
                    <a:pt x="334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/>
            <p:cNvSpPr/>
            <p:nvPr/>
          </p:nvSpPr>
          <p:spPr>
            <a:xfrm>
              <a:off x="1958582" y="1899846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829" y="0"/>
                  </a:moveTo>
                  <a:lnTo>
                    <a:pt x="9525" y="2209"/>
                  </a:lnTo>
                  <a:lnTo>
                    <a:pt x="9525" y="2349"/>
                  </a:lnTo>
                  <a:lnTo>
                    <a:pt x="9017" y="2984"/>
                  </a:lnTo>
                  <a:lnTo>
                    <a:pt x="7467" y="9220"/>
                  </a:lnTo>
                  <a:lnTo>
                    <a:pt x="4991" y="19558"/>
                  </a:lnTo>
                  <a:lnTo>
                    <a:pt x="4292" y="20993"/>
                  </a:lnTo>
                  <a:lnTo>
                    <a:pt x="3771" y="21780"/>
                  </a:lnTo>
                  <a:lnTo>
                    <a:pt x="2705" y="23279"/>
                  </a:lnTo>
                  <a:lnTo>
                    <a:pt x="114" y="25971"/>
                  </a:lnTo>
                  <a:lnTo>
                    <a:pt x="0" y="28282"/>
                  </a:lnTo>
                  <a:lnTo>
                    <a:pt x="533" y="28689"/>
                  </a:lnTo>
                  <a:lnTo>
                    <a:pt x="2044" y="28575"/>
                  </a:lnTo>
                  <a:lnTo>
                    <a:pt x="4381" y="28486"/>
                  </a:lnTo>
                  <a:lnTo>
                    <a:pt x="6007" y="28016"/>
                  </a:lnTo>
                  <a:lnTo>
                    <a:pt x="7137" y="27762"/>
                  </a:lnTo>
                  <a:lnTo>
                    <a:pt x="8636" y="27381"/>
                  </a:lnTo>
                  <a:lnTo>
                    <a:pt x="9321" y="27266"/>
                  </a:lnTo>
                  <a:lnTo>
                    <a:pt x="9793" y="27266"/>
                  </a:lnTo>
                  <a:lnTo>
                    <a:pt x="9943" y="25971"/>
                  </a:lnTo>
                  <a:lnTo>
                    <a:pt x="10858" y="16789"/>
                  </a:lnTo>
                  <a:lnTo>
                    <a:pt x="11785" y="7759"/>
                  </a:lnTo>
                  <a:lnTo>
                    <a:pt x="11811" y="6477"/>
                  </a:lnTo>
                  <a:lnTo>
                    <a:pt x="12153" y="1079"/>
                  </a:lnTo>
                  <a:lnTo>
                    <a:pt x="9829" y="0"/>
                  </a:lnTo>
                  <a:close/>
                </a:path>
                <a:path w="12700" h="29210">
                  <a:moveTo>
                    <a:pt x="9793" y="27266"/>
                  </a:moveTo>
                  <a:lnTo>
                    <a:pt x="9321" y="27266"/>
                  </a:lnTo>
                  <a:lnTo>
                    <a:pt x="9715" y="28194"/>
                  </a:lnTo>
                  <a:lnTo>
                    <a:pt x="9793" y="27266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/>
            <p:cNvSpPr/>
            <p:nvPr/>
          </p:nvSpPr>
          <p:spPr>
            <a:xfrm>
              <a:off x="1958582" y="1899846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829" y="0"/>
                  </a:moveTo>
                  <a:lnTo>
                    <a:pt x="9753" y="673"/>
                  </a:lnTo>
                  <a:lnTo>
                    <a:pt x="9639" y="1358"/>
                  </a:lnTo>
                  <a:lnTo>
                    <a:pt x="9525" y="2209"/>
                  </a:lnTo>
                  <a:lnTo>
                    <a:pt x="9525" y="2349"/>
                  </a:lnTo>
                  <a:lnTo>
                    <a:pt x="4991" y="19507"/>
                  </a:lnTo>
                  <a:lnTo>
                    <a:pt x="4775" y="20383"/>
                  </a:lnTo>
                  <a:lnTo>
                    <a:pt x="4508" y="20942"/>
                  </a:lnTo>
                  <a:lnTo>
                    <a:pt x="114" y="25971"/>
                  </a:lnTo>
                  <a:lnTo>
                    <a:pt x="50" y="27609"/>
                  </a:lnTo>
                  <a:lnTo>
                    <a:pt x="0" y="28282"/>
                  </a:lnTo>
                  <a:lnTo>
                    <a:pt x="533" y="28689"/>
                  </a:lnTo>
                  <a:lnTo>
                    <a:pt x="2044" y="28575"/>
                  </a:lnTo>
                  <a:lnTo>
                    <a:pt x="4381" y="28486"/>
                  </a:lnTo>
                  <a:lnTo>
                    <a:pt x="6007" y="28016"/>
                  </a:lnTo>
                  <a:lnTo>
                    <a:pt x="7137" y="27762"/>
                  </a:lnTo>
                  <a:lnTo>
                    <a:pt x="8636" y="27381"/>
                  </a:lnTo>
                  <a:lnTo>
                    <a:pt x="9321" y="27266"/>
                  </a:lnTo>
                  <a:lnTo>
                    <a:pt x="9715" y="28194"/>
                  </a:lnTo>
                  <a:lnTo>
                    <a:pt x="9779" y="27889"/>
                  </a:lnTo>
                  <a:lnTo>
                    <a:pt x="9779" y="27381"/>
                  </a:lnTo>
                  <a:lnTo>
                    <a:pt x="9893" y="26479"/>
                  </a:lnTo>
                  <a:lnTo>
                    <a:pt x="10058" y="24777"/>
                  </a:lnTo>
                  <a:lnTo>
                    <a:pt x="10248" y="22783"/>
                  </a:lnTo>
                  <a:lnTo>
                    <a:pt x="10858" y="16789"/>
                  </a:lnTo>
                  <a:lnTo>
                    <a:pt x="11785" y="7759"/>
                  </a:lnTo>
                  <a:lnTo>
                    <a:pt x="11811" y="6477"/>
                  </a:lnTo>
                  <a:lnTo>
                    <a:pt x="11938" y="4457"/>
                  </a:lnTo>
                  <a:lnTo>
                    <a:pt x="12153" y="1079"/>
                  </a:lnTo>
                  <a:lnTo>
                    <a:pt x="982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/>
            <p:cNvSpPr/>
            <p:nvPr/>
          </p:nvSpPr>
          <p:spPr>
            <a:xfrm>
              <a:off x="1958632" y="1918566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339" y="6919"/>
                  </a:moveTo>
                  <a:lnTo>
                    <a:pt x="0" y="7251"/>
                  </a:lnTo>
                  <a:lnTo>
                    <a:pt x="0" y="8890"/>
                  </a:lnTo>
                  <a:lnTo>
                    <a:pt x="339" y="6919"/>
                  </a:lnTo>
                  <a:close/>
                </a:path>
                <a:path w="5080" h="8889">
                  <a:moveTo>
                    <a:pt x="4724" y="0"/>
                  </a:moveTo>
                  <a:lnTo>
                    <a:pt x="1524" y="927"/>
                  </a:lnTo>
                  <a:lnTo>
                    <a:pt x="825" y="4102"/>
                  </a:lnTo>
                  <a:lnTo>
                    <a:pt x="339" y="6919"/>
                  </a:lnTo>
                  <a:lnTo>
                    <a:pt x="3403" y="3924"/>
                  </a:lnTo>
                  <a:lnTo>
                    <a:pt x="4864" y="1663"/>
                  </a:lnTo>
                  <a:lnTo>
                    <a:pt x="4963" y="927"/>
                  </a:lnTo>
                  <a:lnTo>
                    <a:pt x="4762" y="609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EBC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/>
            <p:cNvSpPr/>
            <p:nvPr/>
          </p:nvSpPr>
          <p:spPr>
            <a:xfrm>
              <a:off x="1958632" y="1918566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762" y="609"/>
                  </a:moveTo>
                  <a:lnTo>
                    <a:pt x="4597" y="482"/>
                  </a:lnTo>
                  <a:lnTo>
                    <a:pt x="4724" y="0"/>
                  </a:lnTo>
                  <a:lnTo>
                    <a:pt x="1524" y="927"/>
                  </a:lnTo>
                  <a:lnTo>
                    <a:pt x="825" y="4102"/>
                  </a:lnTo>
                  <a:lnTo>
                    <a:pt x="0" y="8890"/>
                  </a:lnTo>
                  <a:lnTo>
                    <a:pt x="0" y="7251"/>
                  </a:lnTo>
                  <a:lnTo>
                    <a:pt x="3403" y="3924"/>
                  </a:lnTo>
                  <a:lnTo>
                    <a:pt x="4381" y="2400"/>
                  </a:lnTo>
                  <a:lnTo>
                    <a:pt x="4864" y="1663"/>
                  </a:lnTo>
                  <a:lnTo>
                    <a:pt x="5003" y="990"/>
                  </a:lnTo>
                  <a:lnTo>
                    <a:pt x="4762" y="6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/>
            <p:cNvSpPr/>
            <p:nvPr/>
          </p:nvSpPr>
          <p:spPr>
            <a:xfrm>
              <a:off x="1965448" y="192710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01" y="0"/>
                  </a:moveTo>
                  <a:lnTo>
                    <a:pt x="1778" y="127"/>
                  </a:lnTo>
                  <a:lnTo>
                    <a:pt x="317" y="508"/>
                  </a:lnTo>
                  <a:lnTo>
                    <a:pt x="179" y="3670"/>
                  </a:lnTo>
                  <a:lnTo>
                    <a:pt x="0" y="6057"/>
                  </a:lnTo>
                  <a:lnTo>
                    <a:pt x="165" y="5435"/>
                  </a:lnTo>
                  <a:lnTo>
                    <a:pt x="674" y="4572"/>
                  </a:lnTo>
                  <a:lnTo>
                    <a:pt x="1612" y="3670"/>
                  </a:lnTo>
                  <a:lnTo>
                    <a:pt x="2349" y="3022"/>
                  </a:lnTo>
                  <a:lnTo>
                    <a:pt x="2667" y="1803"/>
                  </a:lnTo>
                  <a:lnTo>
                    <a:pt x="2921" y="93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223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/>
            <p:cNvSpPr/>
            <p:nvPr/>
          </p:nvSpPr>
          <p:spPr>
            <a:xfrm>
              <a:off x="1965448" y="192710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667" y="1803"/>
                  </a:moveTo>
                  <a:lnTo>
                    <a:pt x="2781" y="1435"/>
                  </a:lnTo>
                  <a:lnTo>
                    <a:pt x="2921" y="939"/>
                  </a:lnTo>
                  <a:lnTo>
                    <a:pt x="2501" y="0"/>
                  </a:lnTo>
                  <a:lnTo>
                    <a:pt x="1778" y="127"/>
                  </a:lnTo>
                  <a:lnTo>
                    <a:pt x="317" y="508"/>
                  </a:lnTo>
                  <a:lnTo>
                    <a:pt x="228" y="2425"/>
                  </a:lnTo>
                  <a:lnTo>
                    <a:pt x="139" y="4572"/>
                  </a:lnTo>
                  <a:lnTo>
                    <a:pt x="0" y="6057"/>
                  </a:lnTo>
                  <a:lnTo>
                    <a:pt x="165" y="5435"/>
                  </a:lnTo>
                  <a:lnTo>
                    <a:pt x="647" y="4597"/>
                  </a:lnTo>
                  <a:lnTo>
                    <a:pt x="1612" y="3670"/>
                  </a:lnTo>
                  <a:lnTo>
                    <a:pt x="2349" y="3022"/>
                  </a:lnTo>
                  <a:lnTo>
                    <a:pt x="2667" y="18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/>
            <p:cNvSpPr/>
            <p:nvPr/>
          </p:nvSpPr>
          <p:spPr>
            <a:xfrm>
              <a:off x="1967939" y="1786882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30" h="13969">
                  <a:moveTo>
                    <a:pt x="6731" y="0"/>
                  </a:moveTo>
                  <a:lnTo>
                    <a:pt x="3733" y="4076"/>
                  </a:lnTo>
                  <a:lnTo>
                    <a:pt x="3644" y="4445"/>
                  </a:lnTo>
                  <a:lnTo>
                    <a:pt x="0" y="12852"/>
                  </a:lnTo>
                  <a:lnTo>
                    <a:pt x="1270" y="13639"/>
                  </a:lnTo>
                  <a:lnTo>
                    <a:pt x="4965" y="7162"/>
                  </a:lnTo>
                  <a:lnTo>
                    <a:pt x="8267" y="4711"/>
                  </a:lnTo>
                  <a:lnTo>
                    <a:pt x="9944" y="3149"/>
                  </a:lnTo>
                  <a:lnTo>
                    <a:pt x="11254" y="3149"/>
                  </a:lnTo>
                  <a:lnTo>
                    <a:pt x="11417" y="1981"/>
                  </a:lnTo>
                  <a:lnTo>
                    <a:pt x="6731" y="0"/>
                  </a:lnTo>
                  <a:close/>
                </a:path>
                <a:path w="11430" h="13969">
                  <a:moveTo>
                    <a:pt x="11254" y="3149"/>
                  </a:moveTo>
                  <a:lnTo>
                    <a:pt x="9944" y="3149"/>
                  </a:lnTo>
                  <a:lnTo>
                    <a:pt x="11036" y="4711"/>
                  </a:lnTo>
                  <a:lnTo>
                    <a:pt x="11254" y="3149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/>
            <p:cNvSpPr/>
            <p:nvPr/>
          </p:nvSpPr>
          <p:spPr>
            <a:xfrm>
              <a:off x="1967939" y="1786882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30" h="13969">
                  <a:moveTo>
                    <a:pt x="3644" y="4445"/>
                  </a:moveTo>
                  <a:lnTo>
                    <a:pt x="0" y="12852"/>
                  </a:lnTo>
                  <a:lnTo>
                    <a:pt x="1270" y="13639"/>
                  </a:lnTo>
                  <a:lnTo>
                    <a:pt x="4965" y="7162"/>
                  </a:lnTo>
                  <a:lnTo>
                    <a:pt x="8267" y="4711"/>
                  </a:lnTo>
                  <a:lnTo>
                    <a:pt x="9944" y="3149"/>
                  </a:lnTo>
                  <a:lnTo>
                    <a:pt x="11036" y="4711"/>
                  </a:lnTo>
                  <a:lnTo>
                    <a:pt x="11239" y="3314"/>
                  </a:lnTo>
                  <a:lnTo>
                    <a:pt x="11417" y="1981"/>
                  </a:lnTo>
                  <a:lnTo>
                    <a:pt x="6731" y="0"/>
                  </a:lnTo>
                  <a:lnTo>
                    <a:pt x="3733" y="40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/>
            <p:cNvSpPr/>
            <p:nvPr/>
          </p:nvSpPr>
          <p:spPr>
            <a:xfrm>
              <a:off x="1952823" y="1795303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8521" y="0"/>
                  </a:moveTo>
                  <a:lnTo>
                    <a:pt x="6591" y="304"/>
                  </a:lnTo>
                  <a:lnTo>
                    <a:pt x="5397" y="2387"/>
                  </a:lnTo>
                  <a:lnTo>
                    <a:pt x="0" y="11506"/>
                  </a:lnTo>
                  <a:lnTo>
                    <a:pt x="2819" y="11709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/>
            <p:cNvSpPr/>
            <p:nvPr/>
          </p:nvSpPr>
          <p:spPr>
            <a:xfrm>
              <a:off x="1952823" y="1795303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5397" y="2387"/>
                  </a:moveTo>
                  <a:lnTo>
                    <a:pt x="0" y="11506"/>
                  </a:lnTo>
                  <a:lnTo>
                    <a:pt x="1435" y="11607"/>
                  </a:lnTo>
                  <a:lnTo>
                    <a:pt x="2819" y="11709"/>
                  </a:lnTo>
                  <a:lnTo>
                    <a:pt x="8521" y="0"/>
                  </a:lnTo>
                  <a:lnTo>
                    <a:pt x="6591" y="304"/>
                  </a:lnTo>
                  <a:lnTo>
                    <a:pt x="5397" y="23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/>
            <p:cNvSpPr/>
            <p:nvPr/>
          </p:nvSpPr>
          <p:spPr>
            <a:xfrm>
              <a:off x="1954246" y="1792861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8788" y="0"/>
                  </a:moveTo>
                  <a:lnTo>
                    <a:pt x="6832" y="228"/>
                  </a:lnTo>
                  <a:lnTo>
                    <a:pt x="5575" y="2311"/>
                  </a:lnTo>
                  <a:lnTo>
                    <a:pt x="0" y="11264"/>
                  </a:lnTo>
                  <a:lnTo>
                    <a:pt x="2768" y="11544"/>
                  </a:lnTo>
                  <a:lnTo>
                    <a:pt x="878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/>
            <p:cNvSpPr/>
            <p:nvPr/>
          </p:nvSpPr>
          <p:spPr>
            <a:xfrm>
              <a:off x="1954246" y="1792861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5575" y="2311"/>
                  </a:moveTo>
                  <a:lnTo>
                    <a:pt x="0" y="11264"/>
                  </a:lnTo>
                  <a:lnTo>
                    <a:pt x="1384" y="11417"/>
                  </a:lnTo>
                  <a:lnTo>
                    <a:pt x="2768" y="11544"/>
                  </a:lnTo>
                  <a:lnTo>
                    <a:pt x="8788" y="0"/>
                  </a:lnTo>
                  <a:lnTo>
                    <a:pt x="6832" y="228"/>
                  </a:lnTo>
                  <a:lnTo>
                    <a:pt x="5575" y="23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/>
            <p:cNvSpPr/>
            <p:nvPr/>
          </p:nvSpPr>
          <p:spPr>
            <a:xfrm>
              <a:off x="1954611" y="1791601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9766" y="0"/>
                  </a:moveTo>
                  <a:lnTo>
                    <a:pt x="7785" y="101"/>
                  </a:lnTo>
                  <a:lnTo>
                    <a:pt x="6311" y="1993"/>
                  </a:lnTo>
                  <a:lnTo>
                    <a:pt x="0" y="10439"/>
                  </a:lnTo>
                  <a:lnTo>
                    <a:pt x="2730" y="10960"/>
                  </a:lnTo>
                  <a:lnTo>
                    <a:pt x="976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/>
            <p:cNvSpPr/>
            <p:nvPr/>
          </p:nvSpPr>
          <p:spPr>
            <a:xfrm>
              <a:off x="1954611" y="1791601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6311" y="1993"/>
                  </a:moveTo>
                  <a:lnTo>
                    <a:pt x="0" y="10439"/>
                  </a:lnTo>
                  <a:lnTo>
                    <a:pt x="1346" y="10693"/>
                  </a:lnTo>
                  <a:lnTo>
                    <a:pt x="2730" y="10960"/>
                  </a:lnTo>
                  <a:lnTo>
                    <a:pt x="9766" y="0"/>
                  </a:lnTo>
                  <a:lnTo>
                    <a:pt x="7785" y="101"/>
                  </a:lnTo>
                  <a:lnTo>
                    <a:pt x="6311" y="19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/>
            <p:cNvSpPr/>
            <p:nvPr/>
          </p:nvSpPr>
          <p:spPr>
            <a:xfrm>
              <a:off x="1955185" y="1790396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9131" y="0"/>
                  </a:moveTo>
                  <a:lnTo>
                    <a:pt x="7416" y="1752"/>
                  </a:lnTo>
                  <a:lnTo>
                    <a:pt x="0" y="9232"/>
                  </a:lnTo>
                  <a:lnTo>
                    <a:pt x="2705" y="10109"/>
                  </a:lnTo>
                  <a:lnTo>
                    <a:pt x="11137" y="203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/>
            <p:cNvSpPr/>
            <p:nvPr/>
          </p:nvSpPr>
          <p:spPr>
            <a:xfrm>
              <a:off x="1955185" y="1790396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7416" y="1752"/>
                  </a:moveTo>
                  <a:lnTo>
                    <a:pt x="0" y="9232"/>
                  </a:lnTo>
                  <a:lnTo>
                    <a:pt x="1371" y="9690"/>
                  </a:lnTo>
                  <a:lnTo>
                    <a:pt x="2705" y="10109"/>
                  </a:lnTo>
                  <a:lnTo>
                    <a:pt x="11137" y="203"/>
                  </a:lnTo>
                  <a:lnTo>
                    <a:pt x="9131" y="0"/>
                  </a:lnTo>
                  <a:lnTo>
                    <a:pt x="7416" y="175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/>
            <p:cNvSpPr/>
            <p:nvPr/>
          </p:nvSpPr>
          <p:spPr>
            <a:xfrm>
              <a:off x="1956410" y="1787468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9956" y="0"/>
                  </a:moveTo>
                  <a:lnTo>
                    <a:pt x="7975" y="63"/>
                  </a:lnTo>
                  <a:lnTo>
                    <a:pt x="0" y="10261"/>
                  </a:lnTo>
                  <a:lnTo>
                    <a:pt x="1371" y="10579"/>
                  </a:lnTo>
                  <a:lnTo>
                    <a:pt x="2755" y="10858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/>
            <p:cNvSpPr/>
            <p:nvPr/>
          </p:nvSpPr>
          <p:spPr>
            <a:xfrm>
              <a:off x="1956410" y="1787468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6476" y="1968"/>
                  </a:moveTo>
                  <a:lnTo>
                    <a:pt x="0" y="10261"/>
                  </a:lnTo>
                  <a:lnTo>
                    <a:pt x="1371" y="10579"/>
                  </a:lnTo>
                  <a:lnTo>
                    <a:pt x="2755" y="10858"/>
                  </a:lnTo>
                  <a:lnTo>
                    <a:pt x="9956" y="0"/>
                  </a:lnTo>
                  <a:lnTo>
                    <a:pt x="7975" y="63"/>
                  </a:lnTo>
                  <a:lnTo>
                    <a:pt x="6476" y="196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/>
            <p:cNvSpPr/>
            <p:nvPr/>
          </p:nvSpPr>
          <p:spPr>
            <a:xfrm>
              <a:off x="1954908" y="1794529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9715" y="0"/>
                  </a:moveTo>
                  <a:lnTo>
                    <a:pt x="7810" y="101"/>
                  </a:lnTo>
                  <a:lnTo>
                    <a:pt x="6311" y="2006"/>
                  </a:lnTo>
                  <a:lnTo>
                    <a:pt x="0" y="10464"/>
                  </a:lnTo>
                  <a:lnTo>
                    <a:pt x="2743" y="10960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/>
            <p:cNvSpPr/>
            <p:nvPr/>
          </p:nvSpPr>
          <p:spPr>
            <a:xfrm>
              <a:off x="1954908" y="1794529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6311" y="2006"/>
                  </a:moveTo>
                  <a:lnTo>
                    <a:pt x="0" y="10464"/>
                  </a:lnTo>
                  <a:lnTo>
                    <a:pt x="1371" y="10706"/>
                  </a:lnTo>
                  <a:lnTo>
                    <a:pt x="2743" y="10960"/>
                  </a:lnTo>
                  <a:lnTo>
                    <a:pt x="9715" y="0"/>
                  </a:lnTo>
                  <a:lnTo>
                    <a:pt x="7810" y="101"/>
                  </a:lnTo>
                  <a:lnTo>
                    <a:pt x="6311" y="20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/>
            <p:cNvSpPr/>
            <p:nvPr/>
          </p:nvSpPr>
          <p:spPr>
            <a:xfrm>
              <a:off x="1961083" y="1789952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9855" y="0"/>
                  </a:moveTo>
                  <a:lnTo>
                    <a:pt x="3543" y="4762"/>
                  </a:lnTo>
                  <a:lnTo>
                    <a:pt x="3733" y="4940"/>
                  </a:lnTo>
                  <a:lnTo>
                    <a:pt x="0" y="11798"/>
                  </a:lnTo>
                  <a:lnTo>
                    <a:pt x="838" y="12331"/>
                  </a:lnTo>
                  <a:lnTo>
                    <a:pt x="5397" y="8166"/>
                  </a:lnTo>
                  <a:lnTo>
                    <a:pt x="7670" y="4089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/>
            <p:cNvSpPr/>
            <p:nvPr/>
          </p:nvSpPr>
          <p:spPr>
            <a:xfrm>
              <a:off x="1961083" y="1789952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3733" y="4940"/>
                  </a:moveTo>
                  <a:lnTo>
                    <a:pt x="0" y="11798"/>
                  </a:lnTo>
                  <a:lnTo>
                    <a:pt x="444" y="12090"/>
                  </a:lnTo>
                  <a:lnTo>
                    <a:pt x="838" y="12331"/>
                  </a:lnTo>
                  <a:lnTo>
                    <a:pt x="5397" y="8166"/>
                  </a:lnTo>
                  <a:lnTo>
                    <a:pt x="7670" y="4089"/>
                  </a:lnTo>
                  <a:lnTo>
                    <a:pt x="9855" y="0"/>
                  </a:lnTo>
                  <a:lnTo>
                    <a:pt x="3543" y="47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/>
            <p:cNvSpPr/>
            <p:nvPr/>
          </p:nvSpPr>
          <p:spPr>
            <a:xfrm>
              <a:off x="1964824" y="1788900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6756" y="0"/>
                  </a:moveTo>
                  <a:lnTo>
                    <a:pt x="3771" y="4114"/>
                  </a:lnTo>
                  <a:lnTo>
                    <a:pt x="3707" y="4381"/>
                  </a:lnTo>
                  <a:lnTo>
                    <a:pt x="0" y="12852"/>
                  </a:lnTo>
                  <a:lnTo>
                    <a:pt x="1282" y="13639"/>
                  </a:lnTo>
                  <a:lnTo>
                    <a:pt x="5905" y="8610"/>
                  </a:lnTo>
                  <a:lnTo>
                    <a:pt x="7061" y="4597"/>
                  </a:lnTo>
                  <a:lnTo>
                    <a:pt x="7042" y="4114"/>
                  </a:lnTo>
                  <a:lnTo>
                    <a:pt x="6756" y="0"/>
                  </a:lnTo>
                  <a:close/>
                </a:path>
                <a:path w="8889" h="13969">
                  <a:moveTo>
                    <a:pt x="8318" y="584"/>
                  </a:moveTo>
                  <a:lnTo>
                    <a:pt x="7061" y="4381"/>
                  </a:lnTo>
                  <a:lnTo>
                    <a:pt x="8318" y="584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/>
            <p:cNvSpPr/>
            <p:nvPr/>
          </p:nvSpPr>
          <p:spPr>
            <a:xfrm>
              <a:off x="1964824" y="1788900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3695" y="4432"/>
                  </a:moveTo>
                  <a:lnTo>
                    <a:pt x="0" y="12852"/>
                  </a:lnTo>
                  <a:lnTo>
                    <a:pt x="1282" y="13639"/>
                  </a:lnTo>
                  <a:lnTo>
                    <a:pt x="5905" y="8610"/>
                  </a:lnTo>
                  <a:lnTo>
                    <a:pt x="7061" y="4597"/>
                  </a:lnTo>
                  <a:lnTo>
                    <a:pt x="8318" y="584"/>
                  </a:lnTo>
                  <a:lnTo>
                    <a:pt x="7061" y="4381"/>
                  </a:lnTo>
                  <a:lnTo>
                    <a:pt x="6756" y="0"/>
                  </a:lnTo>
                  <a:lnTo>
                    <a:pt x="3771" y="41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/>
            <p:cNvSpPr/>
            <p:nvPr/>
          </p:nvSpPr>
          <p:spPr>
            <a:xfrm>
              <a:off x="1961561" y="1789703"/>
              <a:ext cx="8255" cy="13970"/>
            </a:xfrm>
            <a:custGeom>
              <a:avLst/>
              <a:gdLst/>
              <a:ahLst/>
              <a:cxnLst/>
              <a:rect l="l" t="t" r="r" b="b"/>
              <a:pathLst>
                <a:path w="8255" h="13969">
                  <a:moveTo>
                    <a:pt x="6743" y="0"/>
                  </a:moveTo>
                  <a:lnTo>
                    <a:pt x="3708" y="4191"/>
                  </a:lnTo>
                  <a:lnTo>
                    <a:pt x="3626" y="4635"/>
                  </a:lnTo>
                  <a:lnTo>
                    <a:pt x="0" y="12839"/>
                  </a:lnTo>
                  <a:lnTo>
                    <a:pt x="1257" y="13690"/>
                  </a:lnTo>
                  <a:lnTo>
                    <a:pt x="5841" y="8686"/>
                  </a:lnTo>
                  <a:lnTo>
                    <a:pt x="7073" y="4635"/>
                  </a:lnTo>
                  <a:lnTo>
                    <a:pt x="7058" y="4191"/>
                  </a:lnTo>
                  <a:lnTo>
                    <a:pt x="6743" y="0"/>
                  </a:lnTo>
                  <a:close/>
                </a:path>
                <a:path w="8255" h="13969">
                  <a:moveTo>
                    <a:pt x="8254" y="622"/>
                  </a:moveTo>
                  <a:lnTo>
                    <a:pt x="7073" y="4394"/>
                  </a:lnTo>
                  <a:lnTo>
                    <a:pt x="8254" y="622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/>
            <p:cNvSpPr/>
            <p:nvPr/>
          </p:nvSpPr>
          <p:spPr>
            <a:xfrm>
              <a:off x="1961561" y="1789703"/>
              <a:ext cx="8255" cy="13970"/>
            </a:xfrm>
            <a:custGeom>
              <a:avLst/>
              <a:gdLst/>
              <a:ahLst/>
              <a:cxnLst/>
              <a:rect l="l" t="t" r="r" b="b"/>
              <a:pathLst>
                <a:path w="8255" h="13969">
                  <a:moveTo>
                    <a:pt x="3682" y="4508"/>
                  </a:moveTo>
                  <a:lnTo>
                    <a:pt x="0" y="12839"/>
                  </a:lnTo>
                  <a:lnTo>
                    <a:pt x="1257" y="13690"/>
                  </a:lnTo>
                  <a:lnTo>
                    <a:pt x="5841" y="8686"/>
                  </a:lnTo>
                  <a:lnTo>
                    <a:pt x="7073" y="4635"/>
                  </a:lnTo>
                  <a:lnTo>
                    <a:pt x="8254" y="622"/>
                  </a:lnTo>
                  <a:lnTo>
                    <a:pt x="7073" y="4394"/>
                  </a:lnTo>
                  <a:lnTo>
                    <a:pt x="6743" y="0"/>
                  </a:lnTo>
                  <a:lnTo>
                    <a:pt x="3708" y="41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/>
            <p:cNvSpPr/>
            <p:nvPr/>
          </p:nvSpPr>
          <p:spPr>
            <a:xfrm>
              <a:off x="1955836" y="179177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9156" y="0"/>
                  </a:moveTo>
                  <a:lnTo>
                    <a:pt x="0" y="9194"/>
                  </a:lnTo>
                  <a:lnTo>
                    <a:pt x="1358" y="9626"/>
                  </a:lnTo>
                  <a:lnTo>
                    <a:pt x="2679" y="10121"/>
                  </a:lnTo>
                  <a:lnTo>
                    <a:pt x="11150" y="165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/>
            <p:cNvSpPr/>
            <p:nvPr/>
          </p:nvSpPr>
          <p:spPr>
            <a:xfrm>
              <a:off x="1955836" y="1791779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7467" y="1701"/>
                  </a:moveTo>
                  <a:lnTo>
                    <a:pt x="0" y="9194"/>
                  </a:lnTo>
                  <a:lnTo>
                    <a:pt x="1358" y="9626"/>
                  </a:lnTo>
                  <a:lnTo>
                    <a:pt x="2679" y="10121"/>
                  </a:lnTo>
                  <a:lnTo>
                    <a:pt x="11150" y="165"/>
                  </a:lnTo>
                  <a:lnTo>
                    <a:pt x="9156" y="0"/>
                  </a:lnTo>
                  <a:lnTo>
                    <a:pt x="7467" y="17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/>
            <p:cNvSpPr/>
            <p:nvPr/>
          </p:nvSpPr>
          <p:spPr>
            <a:xfrm>
              <a:off x="1956464" y="179279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9156" y="0"/>
                  </a:moveTo>
                  <a:lnTo>
                    <a:pt x="7442" y="1701"/>
                  </a:lnTo>
                  <a:lnTo>
                    <a:pt x="0" y="9207"/>
                  </a:lnTo>
                  <a:lnTo>
                    <a:pt x="2654" y="10083"/>
                  </a:lnTo>
                  <a:lnTo>
                    <a:pt x="11112" y="165"/>
                  </a:lnTo>
                  <a:lnTo>
                    <a:pt x="915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/>
            <p:cNvSpPr/>
            <p:nvPr/>
          </p:nvSpPr>
          <p:spPr>
            <a:xfrm>
              <a:off x="1956464" y="179279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7442" y="1701"/>
                  </a:moveTo>
                  <a:lnTo>
                    <a:pt x="0" y="9207"/>
                  </a:lnTo>
                  <a:lnTo>
                    <a:pt x="1333" y="9639"/>
                  </a:lnTo>
                  <a:lnTo>
                    <a:pt x="2654" y="10083"/>
                  </a:lnTo>
                  <a:lnTo>
                    <a:pt x="11112" y="165"/>
                  </a:lnTo>
                  <a:lnTo>
                    <a:pt x="9156" y="0"/>
                  </a:lnTo>
                  <a:lnTo>
                    <a:pt x="7442" y="17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/>
            <p:cNvSpPr/>
            <p:nvPr/>
          </p:nvSpPr>
          <p:spPr>
            <a:xfrm>
              <a:off x="1957054" y="1793946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9131" y="0"/>
                  </a:moveTo>
                  <a:lnTo>
                    <a:pt x="0" y="9207"/>
                  </a:lnTo>
                  <a:lnTo>
                    <a:pt x="1320" y="9677"/>
                  </a:lnTo>
                  <a:lnTo>
                    <a:pt x="2667" y="10096"/>
                  </a:lnTo>
                  <a:lnTo>
                    <a:pt x="11125" y="215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/>
            <p:cNvSpPr/>
            <p:nvPr/>
          </p:nvSpPr>
          <p:spPr>
            <a:xfrm>
              <a:off x="1957054" y="1793946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7416" y="1714"/>
                  </a:moveTo>
                  <a:lnTo>
                    <a:pt x="0" y="9207"/>
                  </a:lnTo>
                  <a:lnTo>
                    <a:pt x="1320" y="9677"/>
                  </a:lnTo>
                  <a:lnTo>
                    <a:pt x="2667" y="10096"/>
                  </a:lnTo>
                  <a:lnTo>
                    <a:pt x="11125" y="215"/>
                  </a:lnTo>
                  <a:lnTo>
                    <a:pt x="9131" y="0"/>
                  </a:lnTo>
                  <a:lnTo>
                    <a:pt x="7416" y="17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/>
            <p:cNvSpPr/>
            <p:nvPr/>
          </p:nvSpPr>
          <p:spPr>
            <a:xfrm>
              <a:off x="1959542" y="1784226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9817" y="0"/>
                  </a:moveTo>
                  <a:lnTo>
                    <a:pt x="5562" y="965"/>
                  </a:lnTo>
                  <a:lnTo>
                    <a:pt x="5511" y="1206"/>
                  </a:lnTo>
                  <a:lnTo>
                    <a:pt x="0" y="8089"/>
                  </a:lnTo>
                  <a:lnTo>
                    <a:pt x="787" y="9271"/>
                  </a:lnTo>
                  <a:lnTo>
                    <a:pt x="1536" y="10490"/>
                  </a:lnTo>
                  <a:lnTo>
                    <a:pt x="6629" y="6096"/>
                  </a:lnTo>
                  <a:lnTo>
                    <a:pt x="981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/>
            <p:cNvSpPr/>
            <p:nvPr/>
          </p:nvSpPr>
          <p:spPr>
            <a:xfrm>
              <a:off x="1959542" y="1784226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5511" y="1206"/>
                  </a:moveTo>
                  <a:lnTo>
                    <a:pt x="0" y="8089"/>
                  </a:lnTo>
                  <a:lnTo>
                    <a:pt x="787" y="9271"/>
                  </a:lnTo>
                  <a:lnTo>
                    <a:pt x="1536" y="10490"/>
                  </a:lnTo>
                  <a:lnTo>
                    <a:pt x="6629" y="6096"/>
                  </a:lnTo>
                  <a:lnTo>
                    <a:pt x="8216" y="3048"/>
                  </a:lnTo>
                  <a:lnTo>
                    <a:pt x="9817" y="0"/>
                  </a:lnTo>
                  <a:lnTo>
                    <a:pt x="5562" y="9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/>
            <p:cNvSpPr/>
            <p:nvPr/>
          </p:nvSpPr>
          <p:spPr>
            <a:xfrm>
              <a:off x="1960133" y="1789486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4700" y="3332"/>
                  </a:moveTo>
                  <a:lnTo>
                    <a:pt x="0" y="12141"/>
                  </a:lnTo>
                  <a:lnTo>
                    <a:pt x="2451" y="11137"/>
                  </a:lnTo>
                  <a:lnTo>
                    <a:pt x="7251" y="4419"/>
                  </a:lnTo>
                  <a:lnTo>
                    <a:pt x="7462" y="3873"/>
                  </a:lnTo>
                  <a:lnTo>
                    <a:pt x="4813" y="3873"/>
                  </a:lnTo>
                  <a:lnTo>
                    <a:pt x="4700" y="3332"/>
                  </a:lnTo>
                  <a:close/>
                </a:path>
                <a:path w="8889" h="12700">
                  <a:moveTo>
                    <a:pt x="7697" y="3263"/>
                  </a:moveTo>
                  <a:lnTo>
                    <a:pt x="4737" y="3263"/>
                  </a:lnTo>
                  <a:lnTo>
                    <a:pt x="4813" y="3873"/>
                  </a:lnTo>
                  <a:lnTo>
                    <a:pt x="7462" y="3873"/>
                  </a:lnTo>
                  <a:lnTo>
                    <a:pt x="7697" y="3263"/>
                  </a:lnTo>
                  <a:close/>
                </a:path>
                <a:path w="8889" h="12700">
                  <a:moveTo>
                    <a:pt x="8166" y="0"/>
                  </a:moveTo>
                  <a:lnTo>
                    <a:pt x="4457" y="2171"/>
                  </a:lnTo>
                  <a:lnTo>
                    <a:pt x="4700" y="3332"/>
                  </a:lnTo>
                  <a:lnTo>
                    <a:pt x="7697" y="3263"/>
                  </a:lnTo>
                  <a:lnTo>
                    <a:pt x="8343" y="1473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/>
            <p:cNvSpPr/>
            <p:nvPr/>
          </p:nvSpPr>
          <p:spPr>
            <a:xfrm>
              <a:off x="1960133" y="1789486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4737" y="3263"/>
                  </a:moveTo>
                  <a:lnTo>
                    <a:pt x="0" y="12141"/>
                  </a:lnTo>
                  <a:lnTo>
                    <a:pt x="1206" y="11645"/>
                  </a:lnTo>
                  <a:lnTo>
                    <a:pt x="2451" y="11137"/>
                  </a:lnTo>
                  <a:lnTo>
                    <a:pt x="7251" y="4419"/>
                  </a:lnTo>
                  <a:lnTo>
                    <a:pt x="7810" y="2971"/>
                  </a:lnTo>
                  <a:lnTo>
                    <a:pt x="8343" y="1473"/>
                  </a:lnTo>
                  <a:lnTo>
                    <a:pt x="8166" y="0"/>
                  </a:lnTo>
                  <a:lnTo>
                    <a:pt x="4457" y="2171"/>
                  </a:lnTo>
                  <a:lnTo>
                    <a:pt x="4813" y="38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/>
            <p:cNvSpPr/>
            <p:nvPr/>
          </p:nvSpPr>
          <p:spPr>
            <a:xfrm>
              <a:off x="1959118" y="1782738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4">
                  <a:moveTo>
                    <a:pt x="7213" y="4444"/>
                  </a:moveTo>
                  <a:lnTo>
                    <a:pt x="6553" y="4889"/>
                  </a:lnTo>
                  <a:lnTo>
                    <a:pt x="3771" y="9270"/>
                  </a:lnTo>
                  <a:lnTo>
                    <a:pt x="0" y="14947"/>
                  </a:lnTo>
                  <a:lnTo>
                    <a:pt x="330" y="15455"/>
                  </a:lnTo>
                  <a:lnTo>
                    <a:pt x="1765" y="16827"/>
                  </a:lnTo>
                  <a:lnTo>
                    <a:pt x="6385" y="7111"/>
                  </a:lnTo>
                  <a:lnTo>
                    <a:pt x="5829" y="7111"/>
                  </a:lnTo>
                  <a:lnTo>
                    <a:pt x="7213" y="4444"/>
                  </a:lnTo>
                  <a:close/>
                </a:path>
                <a:path w="10160" h="17144">
                  <a:moveTo>
                    <a:pt x="9715" y="0"/>
                  </a:moveTo>
                  <a:lnTo>
                    <a:pt x="5829" y="7111"/>
                  </a:lnTo>
                  <a:lnTo>
                    <a:pt x="6385" y="7111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/>
            <p:cNvSpPr/>
            <p:nvPr/>
          </p:nvSpPr>
          <p:spPr>
            <a:xfrm>
              <a:off x="1959118" y="1782738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4">
                  <a:moveTo>
                    <a:pt x="5829" y="7111"/>
                  </a:moveTo>
                  <a:lnTo>
                    <a:pt x="9715" y="0"/>
                  </a:lnTo>
                  <a:lnTo>
                    <a:pt x="5778" y="8407"/>
                  </a:lnTo>
                  <a:lnTo>
                    <a:pt x="1765" y="16827"/>
                  </a:lnTo>
                  <a:lnTo>
                    <a:pt x="330" y="15455"/>
                  </a:lnTo>
                  <a:lnTo>
                    <a:pt x="0" y="14947"/>
                  </a:lnTo>
                  <a:lnTo>
                    <a:pt x="3771" y="9270"/>
                  </a:lnTo>
                  <a:lnTo>
                    <a:pt x="6553" y="4889"/>
                  </a:lnTo>
                  <a:lnTo>
                    <a:pt x="7213" y="444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/>
            <p:cNvSpPr/>
            <p:nvPr/>
          </p:nvSpPr>
          <p:spPr>
            <a:xfrm>
              <a:off x="1962674" y="1781857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4">
                  <a:moveTo>
                    <a:pt x="8064" y="4470"/>
                  </a:moveTo>
                  <a:lnTo>
                    <a:pt x="7302" y="4838"/>
                  </a:lnTo>
                  <a:lnTo>
                    <a:pt x="4178" y="9194"/>
                  </a:lnTo>
                  <a:lnTo>
                    <a:pt x="0" y="14846"/>
                  </a:lnTo>
                  <a:lnTo>
                    <a:pt x="342" y="15316"/>
                  </a:lnTo>
                  <a:lnTo>
                    <a:pt x="2082" y="16751"/>
                  </a:lnTo>
                  <a:lnTo>
                    <a:pt x="7137" y="7073"/>
                  </a:lnTo>
                  <a:lnTo>
                    <a:pt x="6464" y="7073"/>
                  </a:lnTo>
                  <a:lnTo>
                    <a:pt x="8064" y="4470"/>
                  </a:lnTo>
                  <a:close/>
                </a:path>
                <a:path w="11430" h="17144">
                  <a:moveTo>
                    <a:pt x="10833" y="0"/>
                  </a:moveTo>
                  <a:lnTo>
                    <a:pt x="6464" y="7073"/>
                  </a:lnTo>
                  <a:lnTo>
                    <a:pt x="7137" y="7073"/>
                  </a:lnTo>
                  <a:lnTo>
                    <a:pt x="1083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/>
            <p:cNvSpPr/>
            <p:nvPr/>
          </p:nvSpPr>
          <p:spPr>
            <a:xfrm>
              <a:off x="1962674" y="1781857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4">
                  <a:moveTo>
                    <a:pt x="6464" y="7073"/>
                  </a:moveTo>
                  <a:lnTo>
                    <a:pt x="10833" y="0"/>
                  </a:lnTo>
                  <a:lnTo>
                    <a:pt x="6464" y="8343"/>
                  </a:lnTo>
                  <a:lnTo>
                    <a:pt x="2082" y="16751"/>
                  </a:lnTo>
                  <a:lnTo>
                    <a:pt x="342" y="15316"/>
                  </a:lnTo>
                  <a:lnTo>
                    <a:pt x="0" y="14846"/>
                  </a:lnTo>
                  <a:lnTo>
                    <a:pt x="4178" y="9194"/>
                  </a:lnTo>
                  <a:lnTo>
                    <a:pt x="7302" y="4838"/>
                  </a:lnTo>
                  <a:lnTo>
                    <a:pt x="8064" y="44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/>
            <p:cNvSpPr/>
            <p:nvPr/>
          </p:nvSpPr>
          <p:spPr>
            <a:xfrm>
              <a:off x="1964900" y="1785714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6832" y="0"/>
                  </a:moveTo>
                  <a:lnTo>
                    <a:pt x="4368" y="3606"/>
                  </a:lnTo>
                  <a:lnTo>
                    <a:pt x="0" y="12877"/>
                  </a:lnTo>
                  <a:lnTo>
                    <a:pt x="1003" y="13576"/>
                  </a:lnTo>
                  <a:lnTo>
                    <a:pt x="4648" y="9397"/>
                  </a:lnTo>
                  <a:lnTo>
                    <a:pt x="5680" y="5892"/>
                  </a:lnTo>
                  <a:lnTo>
                    <a:pt x="6832" y="0"/>
                  </a:lnTo>
                  <a:close/>
                </a:path>
                <a:path w="6985" h="13969">
                  <a:moveTo>
                    <a:pt x="6578" y="2844"/>
                  </a:moveTo>
                  <a:lnTo>
                    <a:pt x="5613" y="5892"/>
                  </a:lnTo>
                  <a:lnTo>
                    <a:pt x="6578" y="2844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/>
            <p:cNvSpPr/>
            <p:nvPr/>
          </p:nvSpPr>
          <p:spPr>
            <a:xfrm>
              <a:off x="1964900" y="1785714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4368" y="3606"/>
                  </a:moveTo>
                  <a:lnTo>
                    <a:pt x="0" y="12877"/>
                  </a:lnTo>
                  <a:lnTo>
                    <a:pt x="1003" y="13576"/>
                  </a:lnTo>
                  <a:lnTo>
                    <a:pt x="4648" y="9397"/>
                  </a:lnTo>
                  <a:lnTo>
                    <a:pt x="5613" y="6121"/>
                  </a:lnTo>
                  <a:lnTo>
                    <a:pt x="6578" y="2844"/>
                  </a:lnTo>
                  <a:lnTo>
                    <a:pt x="5613" y="5892"/>
                  </a:lnTo>
                  <a:lnTo>
                    <a:pt x="68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/>
            <p:cNvSpPr/>
            <p:nvPr/>
          </p:nvSpPr>
          <p:spPr>
            <a:xfrm>
              <a:off x="1969414" y="1783673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6870" y="0"/>
                  </a:moveTo>
                  <a:lnTo>
                    <a:pt x="4444" y="3682"/>
                  </a:lnTo>
                  <a:lnTo>
                    <a:pt x="0" y="12852"/>
                  </a:lnTo>
                  <a:lnTo>
                    <a:pt x="1028" y="13538"/>
                  </a:lnTo>
                  <a:lnTo>
                    <a:pt x="4698" y="9385"/>
                  </a:lnTo>
                  <a:lnTo>
                    <a:pt x="5676" y="6095"/>
                  </a:lnTo>
                  <a:lnTo>
                    <a:pt x="5676" y="5892"/>
                  </a:lnTo>
                  <a:lnTo>
                    <a:pt x="6870" y="0"/>
                  </a:lnTo>
                  <a:close/>
                </a:path>
                <a:path w="6985" h="13969">
                  <a:moveTo>
                    <a:pt x="6603" y="2832"/>
                  </a:moveTo>
                  <a:lnTo>
                    <a:pt x="5676" y="5892"/>
                  </a:lnTo>
                  <a:lnTo>
                    <a:pt x="6603" y="2832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/>
            <p:cNvSpPr/>
            <p:nvPr/>
          </p:nvSpPr>
          <p:spPr>
            <a:xfrm>
              <a:off x="1969414" y="1783673"/>
              <a:ext cx="6985" cy="13970"/>
            </a:xfrm>
            <a:custGeom>
              <a:avLst/>
              <a:gdLst/>
              <a:ahLst/>
              <a:cxnLst/>
              <a:rect l="l" t="t" r="r" b="b"/>
              <a:pathLst>
                <a:path w="6985" h="13969">
                  <a:moveTo>
                    <a:pt x="4444" y="3682"/>
                  </a:moveTo>
                  <a:lnTo>
                    <a:pt x="0" y="12852"/>
                  </a:lnTo>
                  <a:lnTo>
                    <a:pt x="1028" y="13538"/>
                  </a:lnTo>
                  <a:lnTo>
                    <a:pt x="4698" y="9385"/>
                  </a:lnTo>
                  <a:lnTo>
                    <a:pt x="5676" y="6095"/>
                  </a:lnTo>
                  <a:lnTo>
                    <a:pt x="6603" y="2832"/>
                  </a:lnTo>
                  <a:lnTo>
                    <a:pt x="5676" y="5892"/>
                  </a:lnTo>
                  <a:lnTo>
                    <a:pt x="68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/>
            <p:cNvSpPr/>
            <p:nvPr/>
          </p:nvSpPr>
          <p:spPr>
            <a:xfrm>
              <a:off x="1961983" y="178477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9842" y="0"/>
                  </a:moveTo>
                  <a:lnTo>
                    <a:pt x="5600" y="939"/>
                  </a:lnTo>
                  <a:lnTo>
                    <a:pt x="5524" y="1155"/>
                  </a:lnTo>
                  <a:lnTo>
                    <a:pt x="0" y="8077"/>
                  </a:lnTo>
                  <a:lnTo>
                    <a:pt x="1587" y="10439"/>
                  </a:lnTo>
                  <a:lnTo>
                    <a:pt x="6654" y="6083"/>
                  </a:lnTo>
                  <a:lnTo>
                    <a:pt x="9842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/>
            <p:cNvSpPr/>
            <p:nvPr/>
          </p:nvSpPr>
          <p:spPr>
            <a:xfrm>
              <a:off x="1961983" y="178477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5524" y="1155"/>
                  </a:moveTo>
                  <a:lnTo>
                    <a:pt x="0" y="8077"/>
                  </a:lnTo>
                  <a:lnTo>
                    <a:pt x="800" y="9258"/>
                  </a:lnTo>
                  <a:lnTo>
                    <a:pt x="1587" y="10439"/>
                  </a:lnTo>
                  <a:lnTo>
                    <a:pt x="6654" y="6083"/>
                  </a:lnTo>
                  <a:lnTo>
                    <a:pt x="8267" y="3035"/>
                  </a:lnTo>
                  <a:lnTo>
                    <a:pt x="9842" y="0"/>
                  </a:lnTo>
                  <a:lnTo>
                    <a:pt x="5600" y="93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/>
            <p:cNvSpPr/>
            <p:nvPr/>
          </p:nvSpPr>
          <p:spPr>
            <a:xfrm>
              <a:off x="1944945" y="1814088"/>
              <a:ext cx="57785" cy="15240"/>
            </a:xfrm>
            <a:custGeom>
              <a:avLst/>
              <a:gdLst/>
              <a:ahLst/>
              <a:cxnLst/>
              <a:rect l="l" t="t" r="r" b="b"/>
              <a:pathLst>
                <a:path w="57785" h="15239">
                  <a:moveTo>
                    <a:pt x="53804" y="6121"/>
                  </a:moveTo>
                  <a:lnTo>
                    <a:pt x="28689" y="6121"/>
                  </a:lnTo>
                  <a:lnTo>
                    <a:pt x="37956" y="6775"/>
                  </a:lnTo>
                  <a:lnTo>
                    <a:pt x="46104" y="8604"/>
                  </a:lnTo>
                  <a:lnTo>
                    <a:pt x="52713" y="11404"/>
                  </a:lnTo>
                  <a:lnTo>
                    <a:pt x="57365" y="14973"/>
                  </a:lnTo>
                  <a:lnTo>
                    <a:pt x="55943" y="10350"/>
                  </a:lnTo>
                  <a:lnTo>
                    <a:pt x="55625" y="9664"/>
                  </a:lnTo>
                  <a:lnTo>
                    <a:pt x="55316" y="8532"/>
                  </a:lnTo>
                  <a:lnTo>
                    <a:pt x="53804" y="6121"/>
                  </a:lnTo>
                  <a:close/>
                </a:path>
                <a:path w="57785" h="15239">
                  <a:moveTo>
                    <a:pt x="28689" y="0"/>
                  </a:moveTo>
                  <a:lnTo>
                    <a:pt x="1732" y="10350"/>
                  </a:lnTo>
                  <a:lnTo>
                    <a:pt x="812" y="12420"/>
                  </a:lnTo>
                  <a:lnTo>
                    <a:pt x="0" y="14846"/>
                  </a:lnTo>
                  <a:lnTo>
                    <a:pt x="4809" y="11270"/>
                  </a:lnTo>
                  <a:lnTo>
                    <a:pt x="11418" y="8532"/>
                  </a:lnTo>
                  <a:lnTo>
                    <a:pt x="19516" y="6755"/>
                  </a:lnTo>
                  <a:lnTo>
                    <a:pt x="28689" y="6121"/>
                  </a:lnTo>
                  <a:lnTo>
                    <a:pt x="53804" y="6121"/>
                  </a:lnTo>
                  <a:lnTo>
                    <a:pt x="53581" y="5765"/>
                  </a:lnTo>
                  <a:lnTo>
                    <a:pt x="48720" y="3380"/>
                  </a:lnTo>
                  <a:lnTo>
                    <a:pt x="42811" y="1563"/>
                  </a:lnTo>
                  <a:lnTo>
                    <a:pt x="36064" y="406"/>
                  </a:lnTo>
                  <a:lnTo>
                    <a:pt x="28689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/>
            <p:cNvSpPr/>
            <p:nvPr/>
          </p:nvSpPr>
          <p:spPr>
            <a:xfrm>
              <a:off x="1944945" y="1814088"/>
              <a:ext cx="57785" cy="15240"/>
            </a:xfrm>
            <a:custGeom>
              <a:avLst/>
              <a:gdLst/>
              <a:ahLst/>
              <a:cxnLst/>
              <a:rect l="l" t="t" r="r" b="b"/>
              <a:pathLst>
                <a:path w="57785" h="15239">
                  <a:moveTo>
                    <a:pt x="55625" y="9664"/>
                  </a:moveTo>
                  <a:lnTo>
                    <a:pt x="55943" y="10350"/>
                  </a:lnTo>
                  <a:lnTo>
                    <a:pt x="57365" y="14973"/>
                  </a:lnTo>
                  <a:lnTo>
                    <a:pt x="52713" y="11404"/>
                  </a:lnTo>
                  <a:lnTo>
                    <a:pt x="46104" y="8604"/>
                  </a:lnTo>
                  <a:lnTo>
                    <a:pt x="37956" y="6775"/>
                  </a:lnTo>
                  <a:lnTo>
                    <a:pt x="28689" y="6121"/>
                  </a:lnTo>
                  <a:lnTo>
                    <a:pt x="19516" y="6755"/>
                  </a:lnTo>
                  <a:lnTo>
                    <a:pt x="11418" y="8532"/>
                  </a:lnTo>
                  <a:lnTo>
                    <a:pt x="4809" y="11270"/>
                  </a:lnTo>
                  <a:lnTo>
                    <a:pt x="101" y="14782"/>
                  </a:lnTo>
                  <a:lnTo>
                    <a:pt x="812" y="12420"/>
                  </a:lnTo>
                  <a:lnTo>
                    <a:pt x="1828" y="10134"/>
                  </a:lnTo>
                  <a:lnTo>
                    <a:pt x="2730" y="7899"/>
                  </a:lnTo>
                  <a:lnTo>
                    <a:pt x="28689" y="0"/>
                  </a:lnTo>
                  <a:lnTo>
                    <a:pt x="36064" y="406"/>
                  </a:lnTo>
                  <a:lnTo>
                    <a:pt x="42811" y="1563"/>
                  </a:lnTo>
                  <a:lnTo>
                    <a:pt x="48720" y="3380"/>
                  </a:lnTo>
                  <a:lnTo>
                    <a:pt x="53581" y="5765"/>
                  </a:lnTo>
                  <a:lnTo>
                    <a:pt x="55333" y="8559"/>
                  </a:lnTo>
                  <a:lnTo>
                    <a:pt x="55625" y="96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/>
            <p:cNvSpPr/>
            <p:nvPr/>
          </p:nvSpPr>
          <p:spPr>
            <a:xfrm>
              <a:off x="1980683" y="1803331"/>
              <a:ext cx="27305" cy="85725"/>
            </a:xfrm>
            <a:custGeom>
              <a:avLst/>
              <a:gdLst/>
              <a:ahLst/>
              <a:cxnLst/>
              <a:rect l="l" t="t" r="r" b="b"/>
              <a:pathLst>
                <a:path w="27305" h="85725">
                  <a:moveTo>
                    <a:pt x="7112" y="0"/>
                  </a:moveTo>
                  <a:lnTo>
                    <a:pt x="15238" y="6831"/>
                  </a:lnTo>
                  <a:lnTo>
                    <a:pt x="21577" y="16360"/>
                  </a:lnTo>
                  <a:lnTo>
                    <a:pt x="25696" y="27999"/>
                  </a:lnTo>
                  <a:lnTo>
                    <a:pt x="27165" y="41160"/>
                  </a:lnTo>
                  <a:lnTo>
                    <a:pt x="25103" y="56638"/>
                  </a:lnTo>
                  <a:lnTo>
                    <a:pt x="19402" y="69802"/>
                  </a:lnTo>
                  <a:lnTo>
                    <a:pt x="10791" y="79694"/>
                  </a:lnTo>
                  <a:lnTo>
                    <a:pt x="0" y="85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/>
            <p:cNvSpPr/>
            <p:nvPr/>
          </p:nvSpPr>
          <p:spPr>
            <a:xfrm>
              <a:off x="1980490" y="1804040"/>
              <a:ext cx="27305" cy="83820"/>
            </a:xfrm>
            <a:custGeom>
              <a:avLst/>
              <a:gdLst/>
              <a:ahLst/>
              <a:cxnLst/>
              <a:rect l="l" t="t" r="r" b="b"/>
              <a:pathLst>
                <a:path w="27305" h="83819">
                  <a:moveTo>
                    <a:pt x="6870" y="0"/>
                  </a:moveTo>
                  <a:lnTo>
                    <a:pt x="14900" y="6711"/>
                  </a:lnTo>
                  <a:lnTo>
                    <a:pt x="21162" y="16067"/>
                  </a:lnTo>
                  <a:lnTo>
                    <a:pt x="25231" y="27501"/>
                  </a:lnTo>
                  <a:lnTo>
                    <a:pt x="26682" y="40449"/>
                  </a:lnTo>
                  <a:lnTo>
                    <a:pt x="24658" y="55639"/>
                  </a:lnTo>
                  <a:lnTo>
                    <a:pt x="19061" y="68565"/>
                  </a:lnTo>
                  <a:lnTo>
                    <a:pt x="10603" y="78270"/>
                  </a:lnTo>
                  <a:lnTo>
                    <a:pt x="0" y="837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/>
            <p:cNvSpPr/>
            <p:nvPr/>
          </p:nvSpPr>
          <p:spPr>
            <a:xfrm>
              <a:off x="1966400" y="1888825"/>
              <a:ext cx="15240" cy="1270"/>
            </a:xfrm>
            <a:custGeom>
              <a:avLst/>
              <a:gdLst/>
              <a:ahLst/>
              <a:cxnLst/>
              <a:rect l="l" t="t" r="r" b="b"/>
              <a:pathLst>
                <a:path w="15239" h="1269">
                  <a:moveTo>
                    <a:pt x="0" y="25"/>
                  </a:moveTo>
                  <a:lnTo>
                    <a:pt x="2400" y="761"/>
                  </a:lnTo>
                  <a:lnTo>
                    <a:pt x="4826" y="1117"/>
                  </a:lnTo>
                  <a:lnTo>
                    <a:pt x="7315" y="1117"/>
                  </a:lnTo>
                  <a:lnTo>
                    <a:pt x="9893" y="1117"/>
                  </a:lnTo>
                  <a:lnTo>
                    <a:pt x="12407" y="749"/>
                  </a:lnTo>
                  <a:lnTo>
                    <a:pt x="1483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/>
            <p:cNvSpPr/>
            <p:nvPr/>
          </p:nvSpPr>
          <p:spPr>
            <a:xfrm>
              <a:off x="1948207" y="1866484"/>
              <a:ext cx="52069" cy="20320"/>
            </a:xfrm>
            <a:custGeom>
              <a:avLst/>
              <a:gdLst/>
              <a:ahLst/>
              <a:cxnLst/>
              <a:rect l="l" t="t" r="r" b="b"/>
              <a:pathLst>
                <a:path w="52069" h="20319">
                  <a:moveTo>
                    <a:pt x="51803" y="0"/>
                  </a:moveTo>
                  <a:lnTo>
                    <a:pt x="47914" y="6969"/>
                  </a:lnTo>
                  <a:lnTo>
                    <a:pt x="43059" y="12682"/>
                  </a:lnTo>
                  <a:lnTo>
                    <a:pt x="37394" y="16921"/>
                  </a:lnTo>
                  <a:lnTo>
                    <a:pt x="31076" y="19469"/>
                  </a:lnTo>
                  <a:lnTo>
                    <a:pt x="31140" y="19011"/>
                  </a:lnTo>
                  <a:lnTo>
                    <a:pt x="29400" y="19469"/>
                  </a:lnTo>
                  <a:lnTo>
                    <a:pt x="27559" y="19710"/>
                  </a:lnTo>
                  <a:lnTo>
                    <a:pt x="25654" y="19710"/>
                  </a:lnTo>
                  <a:lnTo>
                    <a:pt x="23520" y="19710"/>
                  </a:lnTo>
                  <a:lnTo>
                    <a:pt x="21399" y="19418"/>
                  </a:lnTo>
                  <a:lnTo>
                    <a:pt x="19367" y="18821"/>
                  </a:lnTo>
                  <a:lnTo>
                    <a:pt x="19431" y="19291"/>
                  </a:lnTo>
                  <a:lnTo>
                    <a:pt x="13607" y="16878"/>
                  </a:lnTo>
                  <a:lnTo>
                    <a:pt x="8348" y="13003"/>
                  </a:lnTo>
                  <a:lnTo>
                    <a:pt x="3773" y="7848"/>
                  </a:lnTo>
                  <a:lnTo>
                    <a:pt x="0" y="1600"/>
                  </a:lnTo>
                  <a:lnTo>
                    <a:pt x="228" y="2006"/>
                  </a:lnTo>
                  <a:lnTo>
                    <a:pt x="3989" y="8116"/>
                  </a:lnTo>
                  <a:lnTo>
                    <a:pt x="8524" y="13139"/>
                  </a:lnTo>
                  <a:lnTo>
                    <a:pt x="13712" y="16917"/>
                  </a:lnTo>
                  <a:lnTo>
                    <a:pt x="19431" y="19291"/>
                  </a:lnTo>
                  <a:lnTo>
                    <a:pt x="19367" y="18821"/>
                  </a:lnTo>
                  <a:lnTo>
                    <a:pt x="21399" y="19418"/>
                  </a:lnTo>
                  <a:lnTo>
                    <a:pt x="23520" y="19710"/>
                  </a:lnTo>
                  <a:lnTo>
                    <a:pt x="25654" y="19710"/>
                  </a:lnTo>
                  <a:lnTo>
                    <a:pt x="27559" y="19710"/>
                  </a:lnTo>
                  <a:lnTo>
                    <a:pt x="29400" y="19469"/>
                  </a:lnTo>
                  <a:lnTo>
                    <a:pt x="31140" y="19011"/>
                  </a:lnTo>
                  <a:lnTo>
                    <a:pt x="31076" y="19469"/>
                  </a:lnTo>
                  <a:lnTo>
                    <a:pt x="37288" y="16971"/>
                  </a:lnTo>
                  <a:lnTo>
                    <a:pt x="42873" y="12855"/>
                  </a:lnTo>
                  <a:lnTo>
                    <a:pt x="47684" y="7324"/>
                  </a:lnTo>
                  <a:lnTo>
                    <a:pt x="51574" y="5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/>
            <p:cNvSpPr/>
            <p:nvPr/>
          </p:nvSpPr>
          <p:spPr>
            <a:xfrm>
              <a:off x="1939629" y="1799127"/>
              <a:ext cx="68580" cy="90170"/>
            </a:xfrm>
            <a:custGeom>
              <a:avLst/>
              <a:gdLst/>
              <a:ahLst/>
              <a:cxnLst/>
              <a:rect l="l" t="t" r="r" b="b"/>
              <a:pathLst>
                <a:path w="68580" h="90169">
                  <a:moveTo>
                    <a:pt x="41998" y="0"/>
                  </a:moveTo>
                  <a:lnTo>
                    <a:pt x="7118" y="17610"/>
                  </a:lnTo>
                  <a:lnTo>
                    <a:pt x="0" y="37503"/>
                  </a:lnTo>
                  <a:lnTo>
                    <a:pt x="102" y="45986"/>
                  </a:lnTo>
                  <a:lnTo>
                    <a:pt x="17155" y="83599"/>
                  </a:lnTo>
                  <a:lnTo>
                    <a:pt x="30467" y="90093"/>
                  </a:lnTo>
                  <a:lnTo>
                    <a:pt x="36804" y="90093"/>
                  </a:lnTo>
                  <a:lnTo>
                    <a:pt x="39725" y="89700"/>
                  </a:lnTo>
                  <a:lnTo>
                    <a:pt x="44501" y="87388"/>
                  </a:lnTo>
                  <a:lnTo>
                    <a:pt x="30822" y="87388"/>
                  </a:lnTo>
                  <a:lnTo>
                    <a:pt x="28028" y="86652"/>
                  </a:lnTo>
                  <a:lnTo>
                    <a:pt x="18174" y="81542"/>
                  </a:lnTo>
                  <a:lnTo>
                    <a:pt x="10166" y="72467"/>
                  </a:lnTo>
                  <a:lnTo>
                    <a:pt x="4786" y="60318"/>
                  </a:lnTo>
                  <a:lnTo>
                    <a:pt x="2819" y="45986"/>
                  </a:lnTo>
                  <a:lnTo>
                    <a:pt x="2819" y="38912"/>
                  </a:lnTo>
                  <a:lnTo>
                    <a:pt x="21793" y="7759"/>
                  </a:lnTo>
                  <a:lnTo>
                    <a:pt x="28181" y="3822"/>
                  </a:lnTo>
                  <a:lnTo>
                    <a:pt x="48120" y="3733"/>
                  </a:lnTo>
                  <a:lnTo>
                    <a:pt x="41998" y="0"/>
                  </a:lnTo>
                  <a:close/>
                </a:path>
                <a:path w="68580" h="90169">
                  <a:moveTo>
                    <a:pt x="48120" y="3733"/>
                  </a:moveTo>
                  <a:lnTo>
                    <a:pt x="41275" y="3733"/>
                  </a:lnTo>
                  <a:lnTo>
                    <a:pt x="46977" y="8000"/>
                  </a:lnTo>
                  <a:lnTo>
                    <a:pt x="54255" y="14334"/>
                  </a:lnTo>
                  <a:lnTo>
                    <a:pt x="59940" y="23101"/>
                  </a:lnTo>
                  <a:lnTo>
                    <a:pt x="63640" y="33782"/>
                  </a:lnTo>
                  <a:lnTo>
                    <a:pt x="64895" y="45262"/>
                  </a:lnTo>
                  <a:lnTo>
                    <a:pt x="64943" y="45986"/>
                  </a:lnTo>
                  <a:lnTo>
                    <a:pt x="63035" y="60389"/>
                  </a:lnTo>
                  <a:lnTo>
                    <a:pt x="57724" y="72683"/>
                  </a:lnTo>
                  <a:lnTo>
                    <a:pt x="49722" y="81808"/>
                  </a:lnTo>
                  <a:lnTo>
                    <a:pt x="39725" y="86829"/>
                  </a:lnTo>
                  <a:lnTo>
                    <a:pt x="36525" y="87388"/>
                  </a:lnTo>
                  <a:lnTo>
                    <a:pt x="44501" y="87388"/>
                  </a:lnTo>
                  <a:lnTo>
                    <a:pt x="68192" y="45986"/>
                  </a:lnTo>
                  <a:lnTo>
                    <a:pt x="68219" y="45262"/>
                  </a:lnTo>
                  <a:lnTo>
                    <a:pt x="64732" y="26532"/>
                  </a:lnTo>
                  <a:lnTo>
                    <a:pt x="57194" y="13157"/>
                  </a:lnTo>
                  <a:lnTo>
                    <a:pt x="50228" y="5554"/>
                  </a:lnTo>
                  <a:lnTo>
                    <a:pt x="48412" y="3911"/>
                  </a:lnTo>
                  <a:lnTo>
                    <a:pt x="48120" y="3733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/>
            <p:cNvSpPr/>
            <p:nvPr/>
          </p:nvSpPr>
          <p:spPr>
            <a:xfrm>
              <a:off x="1939629" y="1799127"/>
              <a:ext cx="68580" cy="90170"/>
            </a:xfrm>
            <a:custGeom>
              <a:avLst/>
              <a:gdLst/>
              <a:ahLst/>
              <a:cxnLst/>
              <a:rect l="l" t="t" r="r" b="b"/>
              <a:pathLst>
                <a:path w="68580" h="90169">
                  <a:moveTo>
                    <a:pt x="39725" y="86829"/>
                  </a:moveTo>
                  <a:lnTo>
                    <a:pt x="36525" y="87388"/>
                  </a:lnTo>
                  <a:lnTo>
                    <a:pt x="33680" y="87388"/>
                  </a:lnTo>
                  <a:lnTo>
                    <a:pt x="30822" y="87388"/>
                  </a:lnTo>
                  <a:lnTo>
                    <a:pt x="28028" y="86652"/>
                  </a:lnTo>
                  <a:lnTo>
                    <a:pt x="18174" y="81542"/>
                  </a:lnTo>
                  <a:lnTo>
                    <a:pt x="10166" y="72467"/>
                  </a:lnTo>
                  <a:lnTo>
                    <a:pt x="4786" y="60318"/>
                  </a:lnTo>
                  <a:lnTo>
                    <a:pt x="2819" y="45986"/>
                  </a:lnTo>
                  <a:lnTo>
                    <a:pt x="2819" y="38912"/>
                  </a:lnTo>
                  <a:lnTo>
                    <a:pt x="21793" y="7759"/>
                  </a:lnTo>
                  <a:lnTo>
                    <a:pt x="28181" y="3822"/>
                  </a:lnTo>
                  <a:lnTo>
                    <a:pt x="33705" y="3797"/>
                  </a:lnTo>
                  <a:lnTo>
                    <a:pt x="41275" y="3733"/>
                  </a:lnTo>
                  <a:lnTo>
                    <a:pt x="46977" y="8000"/>
                  </a:lnTo>
                  <a:lnTo>
                    <a:pt x="54255" y="14334"/>
                  </a:lnTo>
                  <a:lnTo>
                    <a:pt x="59940" y="23101"/>
                  </a:lnTo>
                  <a:lnTo>
                    <a:pt x="63640" y="33782"/>
                  </a:lnTo>
                  <a:lnTo>
                    <a:pt x="64960" y="45859"/>
                  </a:lnTo>
                  <a:lnTo>
                    <a:pt x="63035" y="60389"/>
                  </a:lnTo>
                  <a:lnTo>
                    <a:pt x="57724" y="72683"/>
                  </a:lnTo>
                  <a:lnTo>
                    <a:pt x="49722" y="81808"/>
                  </a:lnTo>
                  <a:lnTo>
                    <a:pt x="39725" y="86829"/>
                  </a:lnTo>
                  <a:close/>
                </a:path>
                <a:path w="68580" h="90169">
                  <a:moveTo>
                    <a:pt x="48412" y="3911"/>
                  </a:moveTo>
                  <a:lnTo>
                    <a:pt x="41998" y="0"/>
                  </a:lnTo>
                  <a:lnTo>
                    <a:pt x="33591" y="88"/>
                  </a:lnTo>
                  <a:lnTo>
                    <a:pt x="27457" y="165"/>
                  </a:lnTo>
                  <a:lnTo>
                    <a:pt x="20434" y="3594"/>
                  </a:lnTo>
                  <a:lnTo>
                    <a:pt x="15411" y="7258"/>
                  </a:lnTo>
                  <a:lnTo>
                    <a:pt x="10941" y="11979"/>
                  </a:lnTo>
                  <a:lnTo>
                    <a:pt x="7118" y="17610"/>
                  </a:lnTo>
                  <a:lnTo>
                    <a:pt x="4038" y="24002"/>
                  </a:lnTo>
                  <a:lnTo>
                    <a:pt x="1473" y="30327"/>
                  </a:lnTo>
                  <a:lnTo>
                    <a:pt x="0" y="37503"/>
                  </a:lnTo>
                  <a:lnTo>
                    <a:pt x="0" y="45262"/>
                  </a:lnTo>
                  <a:lnTo>
                    <a:pt x="17155" y="83599"/>
                  </a:lnTo>
                  <a:lnTo>
                    <a:pt x="30467" y="90093"/>
                  </a:lnTo>
                  <a:lnTo>
                    <a:pt x="33642" y="90093"/>
                  </a:lnTo>
                  <a:lnTo>
                    <a:pt x="36804" y="90093"/>
                  </a:lnTo>
                  <a:lnTo>
                    <a:pt x="39725" y="89700"/>
                  </a:lnTo>
                  <a:lnTo>
                    <a:pt x="50897" y="84292"/>
                  </a:lnTo>
                  <a:lnTo>
                    <a:pt x="59961" y="74501"/>
                  </a:lnTo>
                  <a:lnTo>
                    <a:pt x="66041" y="61257"/>
                  </a:lnTo>
                  <a:lnTo>
                    <a:pt x="68262" y="45491"/>
                  </a:lnTo>
                  <a:lnTo>
                    <a:pt x="64732" y="26532"/>
                  </a:lnTo>
                  <a:lnTo>
                    <a:pt x="57194" y="13157"/>
                  </a:lnTo>
                  <a:lnTo>
                    <a:pt x="50228" y="5554"/>
                  </a:lnTo>
                  <a:lnTo>
                    <a:pt x="48412" y="3911"/>
                  </a:lnTo>
                  <a:close/>
                </a:path>
              </a:pathLst>
            </a:custGeom>
            <a:ln w="3175">
              <a:solidFill>
                <a:srgbClr val="BBC1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/>
            <p:cNvSpPr/>
            <p:nvPr/>
          </p:nvSpPr>
          <p:spPr>
            <a:xfrm>
              <a:off x="1939226" y="1802955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19862" y="0"/>
                  </a:moveTo>
                  <a:lnTo>
                    <a:pt x="11808" y="6948"/>
                  </a:lnTo>
                  <a:lnTo>
                    <a:pt x="5530" y="16533"/>
                  </a:lnTo>
                  <a:lnTo>
                    <a:pt x="1453" y="28183"/>
                  </a:lnTo>
                  <a:lnTo>
                    <a:pt x="0" y="41325"/>
                  </a:lnTo>
                  <a:lnTo>
                    <a:pt x="2049" y="56867"/>
                  </a:lnTo>
                  <a:lnTo>
                    <a:pt x="7715" y="70091"/>
                  </a:lnTo>
                  <a:lnTo>
                    <a:pt x="16277" y="80048"/>
                  </a:lnTo>
                  <a:lnTo>
                    <a:pt x="27012" y="85788"/>
                  </a:lnTo>
                  <a:lnTo>
                    <a:pt x="27431" y="84924"/>
                  </a:lnTo>
                  <a:lnTo>
                    <a:pt x="16802" y="79409"/>
                  </a:lnTo>
                  <a:lnTo>
                    <a:pt x="8324" y="69659"/>
                  </a:lnTo>
                  <a:lnTo>
                    <a:pt x="2714" y="56642"/>
                  </a:lnTo>
                  <a:lnTo>
                    <a:pt x="685" y="41325"/>
                  </a:lnTo>
                  <a:lnTo>
                    <a:pt x="2151" y="28271"/>
                  </a:lnTo>
                  <a:lnTo>
                    <a:pt x="6254" y="16740"/>
                  </a:lnTo>
                  <a:lnTo>
                    <a:pt x="12558" y="7316"/>
                  </a:lnTo>
                  <a:lnTo>
                    <a:pt x="20624" y="584"/>
                  </a:lnTo>
                  <a:lnTo>
                    <a:pt x="20751" y="495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/>
            <p:cNvSpPr/>
            <p:nvPr/>
          </p:nvSpPr>
          <p:spPr>
            <a:xfrm>
              <a:off x="1939226" y="1802930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20624" y="609"/>
                  </a:moveTo>
                  <a:lnTo>
                    <a:pt x="12558" y="7341"/>
                  </a:lnTo>
                  <a:lnTo>
                    <a:pt x="6254" y="16765"/>
                  </a:lnTo>
                  <a:lnTo>
                    <a:pt x="2151" y="28296"/>
                  </a:lnTo>
                  <a:lnTo>
                    <a:pt x="685" y="41351"/>
                  </a:lnTo>
                  <a:lnTo>
                    <a:pt x="2714" y="56668"/>
                  </a:lnTo>
                  <a:lnTo>
                    <a:pt x="8324" y="69684"/>
                  </a:lnTo>
                  <a:lnTo>
                    <a:pt x="16802" y="79434"/>
                  </a:lnTo>
                  <a:lnTo>
                    <a:pt x="27431" y="84950"/>
                  </a:lnTo>
                  <a:lnTo>
                    <a:pt x="27012" y="85813"/>
                  </a:lnTo>
                  <a:lnTo>
                    <a:pt x="16277" y="80073"/>
                  </a:lnTo>
                  <a:lnTo>
                    <a:pt x="7715" y="70116"/>
                  </a:lnTo>
                  <a:lnTo>
                    <a:pt x="2049" y="56892"/>
                  </a:lnTo>
                  <a:lnTo>
                    <a:pt x="0" y="41351"/>
                  </a:lnTo>
                  <a:lnTo>
                    <a:pt x="1453" y="28209"/>
                  </a:lnTo>
                  <a:lnTo>
                    <a:pt x="5530" y="16559"/>
                  </a:lnTo>
                  <a:lnTo>
                    <a:pt x="11808" y="6973"/>
                  </a:lnTo>
                  <a:lnTo>
                    <a:pt x="19862" y="25"/>
                  </a:lnTo>
                  <a:lnTo>
                    <a:pt x="20751" y="520"/>
                  </a:lnTo>
                  <a:lnTo>
                    <a:pt x="20624" y="60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/>
            <p:cNvSpPr/>
            <p:nvPr/>
          </p:nvSpPr>
          <p:spPr>
            <a:xfrm>
              <a:off x="1980742" y="1802959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7454" y="0"/>
                  </a:moveTo>
                  <a:lnTo>
                    <a:pt x="6667" y="495"/>
                  </a:lnTo>
                  <a:lnTo>
                    <a:pt x="6832" y="622"/>
                  </a:lnTo>
                  <a:lnTo>
                    <a:pt x="14906" y="7363"/>
                  </a:lnTo>
                  <a:lnTo>
                    <a:pt x="21213" y="16795"/>
                  </a:lnTo>
                  <a:lnTo>
                    <a:pt x="25318" y="28332"/>
                  </a:lnTo>
                  <a:lnTo>
                    <a:pt x="26784" y="41389"/>
                  </a:lnTo>
                  <a:lnTo>
                    <a:pt x="24749" y="56722"/>
                  </a:lnTo>
                  <a:lnTo>
                    <a:pt x="19126" y="69742"/>
                  </a:lnTo>
                  <a:lnTo>
                    <a:pt x="10635" y="79494"/>
                  </a:lnTo>
                  <a:lnTo>
                    <a:pt x="0" y="85026"/>
                  </a:lnTo>
                  <a:lnTo>
                    <a:pt x="393" y="85864"/>
                  </a:lnTo>
                  <a:lnTo>
                    <a:pt x="11155" y="80140"/>
                  </a:lnTo>
                  <a:lnTo>
                    <a:pt x="19737" y="70180"/>
                  </a:lnTo>
                  <a:lnTo>
                    <a:pt x="25416" y="56943"/>
                  </a:lnTo>
                  <a:lnTo>
                    <a:pt x="27470" y="41389"/>
                  </a:lnTo>
                  <a:lnTo>
                    <a:pt x="26010" y="28220"/>
                  </a:lnTo>
                  <a:lnTo>
                    <a:pt x="21921" y="16575"/>
                  </a:lnTo>
                  <a:lnTo>
                    <a:pt x="15634" y="7008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/>
            <p:cNvSpPr/>
            <p:nvPr/>
          </p:nvSpPr>
          <p:spPr>
            <a:xfrm>
              <a:off x="1980742" y="1802959"/>
              <a:ext cx="27940" cy="86360"/>
            </a:xfrm>
            <a:custGeom>
              <a:avLst/>
              <a:gdLst/>
              <a:ahLst/>
              <a:cxnLst/>
              <a:rect l="l" t="t" r="r" b="b"/>
              <a:pathLst>
                <a:path w="27939" h="86360">
                  <a:moveTo>
                    <a:pt x="6832" y="622"/>
                  </a:moveTo>
                  <a:lnTo>
                    <a:pt x="14906" y="7363"/>
                  </a:lnTo>
                  <a:lnTo>
                    <a:pt x="21213" y="16795"/>
                  </a:lnTo>
                  <a:lnTo>
                    <a:pt x="25318" y="28332"/>
                  </a:lnTo>
                  <a:lnTo>
                    <a:pt x="26784" y="41389"/>
                  </a:lnTo>
                  <a:lnTo>
                    <a:pt x="24749" y="56722"/>
                  </a:lnTo>
                  <a:lnTo>
                    <a:pt x="19126" y="69742"/>
                  </a:lnTo>
                  <a:lnTo>
                    <a:pt x="10635" y="79494"/>
                  </a:lnTo>
                  <a:lnTo>
                    <a:pt x="0" y="85026"/>
                  </a:lnTo>
                  <a:lnTo>
                    <a:pt x="393" y="85864"/>
                  </a:lnTo>
                  <a:lnTo>
                    <a:pt x="11155" y="80140"/>
                  </a:lnTo>
                  <a:lnTo>
                    <a:pt x="19737" y="70180"/>
                  </a:lnTo>
                  <a:lnTo>
                    <a:pt x="25416" y="56943"/>
                  </a:lnTo>
                  <a:lnTo>
                    <a:pt x="27470" y="41389"/>
                  </a:lnTo>
                  <a:lnTo>
                    <a:pt x="26010" y="28220"/>
                  </a:lnTo>
                  <a:lnTo>
                    <a:pt x="21921" y="16575"/>
                  </a:lnTo>
                  <a:lnTo>
                    <a:pt x="15634" y="7008"/>
                  </a:lnTo>
                  <a:lnTo>
                    <a:pt x="7581" y="76"/>
                  </a:lnTo>
                  <a:lnTo>
                    <a:pt x="6667" y="495"/>
                  </a:lnTo>
                  <a:lnTo>
                    <a:pt x="6832" y="6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/>
            <p:cNvSpPr/>
            <p:nvPr/>
          </p:nvSpPr>
          <p:spPr>
            <a:xfrm>
              <a:off x="1942522" y="1806679"/>
              <a:ext cx="25400" cy="79375"/>
            </a:xfrm>
            <a:custGeom>
              <a:avLst/>
              <a:gdLst/>
              <a:ahLst/>
              <a:cxnLst/>
              <a:rect l="l" t="t" r="r" b="b"/>
              <a:pathLst>
                <a:path w="25400" h="79375">
                  <a:moveTo>
                    <a:pt x="18211" y="0"/>
                  </a:moveTo>
                  <a:lnTo>
                    <a:pt x="10774" y="6469"/>
                  </a:lnTo>
                  <a:lnTo>
                    <a:pt x="5049" y="15260"/>
                  </a:lnTo>
                  <a:lnTo>
                    <a:pt x="1327" y="25978"/>
                  </a:lnTo>
                  <a:lnTo>
                    <a:pt x="0" y="38099"/>
                  </a:lnTo>
                  <a:lnTo>
                    <a:pt x="1870" y="52412"/>
                  </a:lnTo>
                  <a:lnTo>
                    <a:pt x="7038" y="64600"/>
                  </a:lnTo>
                  <a:lnTo>
                    <a:pt x="14841" y="73770"/>
                  </a:lnTo>
                  <a:lnTo>
                    <a:pt x="25247" y="79311"/>
                  </a:lnTo>
                  <a:lnTo>
                    <a:pt x="24993" y="78270"/>
                  </a:lnTo>
                  <a:lnTo>
                    <a:pt x="15340" y="73174"/>
                  </a:lnTo>
                  <a:lnTo>
                    <a:pt x="7626" y="64190"/>
                  </a:lnTo>
                  <a:lnTo>
                    <a:pt x="2512" y="52204"/>
                  </a:lnTo>
                  <a:lnTo>
                    <a:pt x="660" y="38099"/>
                  </a:lnTo>
                  <a:lnTo>
                    <a:pt x="1991" y="26095"/>
                  </a:lnTo>
                  <a:lnTo>
                    <a:pt x="5719" y="15489"/>
                  </a:lnTo>
                  <a:lnTo>
                    <a:pt x="11445" y="6819"/>
                  </a:lnTo>
                  <a:lnTo>
                    <a:pt x="18770" y="622"/>
                  </a:lnTo>
                  <a:lnTo>
                    <a:pt x="18923" y="520"/>
                  </a:lnTo>
                  <a:lnTo>
                    <a:pt x="18211" y="0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/>
            <p:cNvSpPr/>
            <p:nvPr/>
          </p:nvSpPr>
          <p:spPr>
            <a:xfrm>
              <a:off x="1942522" y="1806679"/>
              <a:ext cx="25400" cy="79375"/>
            </a:xfrm>
            <a:custGeom>
              <a:avLst/>
              <a:gdLst/>
              <a:ahLst/>
              <a:cxnLst/>
              <a:rect l="l" t="t" r="r" b="b"/>
              <a:pathLst>
                <a:path w="25400" h="79375">
                  <a:moveTo>
                    <a:pt x="18770" y="622"/>
                  </a:moveTo>
                  <a:lnTo>
                    <a:pt x="11445" y="6819"/>
                  </a:lnTo>
                  <a:lnTo>
                    <a:pt x="5719" y="15489"/>
                  </a:lnTo>
                  <a:lnTo>
                    <a:pt x="1991" y="26095"/>
                  </a:lnTo>
                  <a:lnTo>
                    <a:pt x="660" y="38099"/>
                  </a:lnTo>
                  <a:lnTo>
                    <a:pt x="2512" y="52204"/>
                  </a:lnTo>
                  <a:lnTo>
                    <a:pt x="7626" y="64190"/>
                  </a:lnTo>
                  <a:lnTo>
                    <a:pt x="15340" y="73174"/>
                  </a:lnTo>
                  <a:lnTo>
                    <a:pt x="24993" y="78270"/>
                  </a:lnTo>
                  <a:lnTo>
                    <a:pt x="25247" y="79311"/>
                  </a:lnTo>
                  <a:lnTo>
                    <a:pt x="0" y="38099"/>
                  </a:lnTo>
                  <a:lnTo>
                    <a:pt x="1327" y="25978"/>
                  </a:lnTo>
                  <a:lnTo>
                    <a:pt x="5049" y="15260"/>
                  </a:lnTo>
                  <a:lnTo>
                    <a:pt x="10774" y="6469"/>
                  </a:lnTo>
                  <a:lnTo>
                    <a:pt x="18110" y="126"/>
                  </a:lnTo>
                  <a:lnTo>
                    <a:pt x="18211" y="0"/>
                  </a:lnTo>
                  <a:lnTo>
                    <a:pt x="18923" y="520"/>
                  </a:lnTo>
                  <a:lnTo>
                    <a:pt x="18770" y="6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/>
            <p:cNvSpPr/>
            <p:nvPr/>
          </p:nvSpPr>
          <p:spPr>
            <a:xfrm>
              <a:off x="1959548" y="1798275"/>
              <a:ext cx="28575" cy="8890"/>
            </a:xfrm>
            <a:custGeom>
              <a:avLst/>
              <a:gdLst/>
              <a:ahLst/>
              <a:cxnLst/>
              <a:rect l="l" t="t" r="r" b="b"/>
              <a:pathLst>
                <a:path w="28575" h="8889">
                  <a:moveTo>
                    <a:pt x="28243" y="5118"/>
                  </a:moveTo>
                  <a:lnTo>
                    <a:pt x="19748" y="5118"/>
                  </a:lnTo>
                  <a:lnTo>
                    <a:pt x="24701" y="7759"/>
                  </a:lnTo>
                  <a:lnTo>
                    <a:pt x="26322" y="8775"/>
                  </a:lnTo>
                  <a:lnTo>
                    <a:pt x="28243" y="5118"/>
                  </a:lnTo>
                  <a:close/>
                </a:path>
                <a:path w="28575" h="8889">
                  <a:moveTo>
                    <a:pt x="469" y="4165"/>
                  </a:moveTo>
                  <a:lnTo>
                    <a:pt x="342" y="4267"/>
                  </a:lnTo>
                  <a:lnTo>
                    <a:pt x="0" y="4457"/>
                  </a:lnTo>
                  <a:lnTo>
                    <a:pt x="2514" y="7759"/>
                  </a:lnTo>
                  <a:lnTo>
                    <a:pt x="2120" y="8775"/>
                  </a:lnTo>
                  <a:lnTo>
                    <a:pt x="3390" y="8077"/>
                  </a:lnTo>
                  <a:lnTo>
                    <a:pt x="8813" y="5257"/>
                  </a:lnTo>
                  <a:lnTo>
                    <a:pt x="19748" y="5118"/>
                  </a:lnTo>
                  <a:lnTo>
                    <a:pt x="28243" y="5118"/>
                  </a:lnTo>
                  <a:lnTo>
                    <a:pt x="28498" y="4584"/>
                  </a:lnTo>
                  <a:lnTo>
                    <a:pt x="469" y="4165"/>
                  </a:lnTo>
                  <a:close/>
                </a:path>
                <a:path w="28575" h="8889">
                  <a:moveTo>
                    <a:pt x="21971" y="0"/>
                  </a:moveTo>
                  <a:lnTo>
                    <a:pt x="7467" y="114"/>
                  </a:lnTo>
                  <a:lnTo>
                    <a:pt x="469" y="4165"/>
                  </a:lnTo>
                  <a:lnTo>
                    <a:pt x="28422" y="4457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/>
            <p:cNvSpPr/>
            <p:nvPr/>
          </p:nvSpPr>
          <p:spPr>
            <a:xfrm>
              <a:off x="1959548" y="1798275"/>
              <a:ext cx="28575" cy="8890"/>
            </a:xfrm>
            <a:custGeom>
              <a:avLst/>
              <a:gdLst/>
              <a:ahLst/>
              <a:cxnLst/>
              <a:rect l="l" t="t" r="r" b="b"/>
              <a:pathLst>
                <a:path w="28575" h="8889">
                  <a:moveTo>
                    <a:pt x="469" y="4165"/>
                  </a:moveTo>
                  <a:lnTo>
                    <a:pt x="342" y="4267"/>
                  </a:lnTo>
                  <a:lnTo>
                    <a:pt x="165" y="4368"/>
                  </a:lnTo>
                  <a:lnTo>
                    <a:pt x="0" y="4457"/>
                  </a:lnTo>
                  <a:lnTo>
                    <a:pt x="2514" y="7759"/>
                  </a:lnTo>
                  <a:lnTo>
                    <a:pt x="2120" y="8775"/>
                  </a:lnTo>
                  <a:lnTo>
                    <a:pt x="3390" y="8077"/>
                  </a:lnTo>
                  <a:lnTo>
                    <a:pt x="8813" y="5257"/>
                  </a:lnTo>
                  <a:lnTo>
                    <a:pt x="13665" y="5181"/>
                  </a:lnTo>
                  <a:lnTo>
                    <a:pt x="19748" y="5118"/>
                  </a:lnTo>
                  <a:lnTo>
                    <a:pt x="24701" y="7759"/>
                  </a:lnTo>
                  <a:lnTo>
                    <a:pt x="26403" y="8826"/>
                  </a:lnTo>
                  <a:lnTo>
                    <a:pt x="28498" y="4584"/>
                  </a:lnTo>
                  <a:lnTo>
                    <a:pt x="28422" y="4457"/>
                  </a:lnTo>
                </a:path>
                <a:path w="28575" h="8889">
                  <a:moveTo>
                    <a:pt x="28422" y="4457"/>
                  </a:moveTo>
                  <a:lnTo>
                    <a:pt x="21971" y="0"/>
                  </a:lnTo>
                  <a:lnTo>
                    <a:pt x="13589" y="88"/>
                  </a:lnTo>
                  <a:lnTo>
                    <a:pt x="7467" y="114"/>
                  </a:lnTo>
                  <a:lnTo>
                    <a:pt x="469" y="41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/>
            <p:cNvSpPr/>
            <p:nvPr/>
          </p:nvSpPr>
          <p:spPr>
            <a:xfrm>
              <a:off x="1979800" y="1806425"/>
              <a:ext cx="25400" cy="80010"/>
            </a:xfrm>
            <a:custGeom>
              <a:avLst/>
              <a:gdLst/>
              <a:ahLst/>
              <a:cxnLst/>
              <a:rect l="l" t="t" r="r" b="b"/>
              <a:pathLst>
                <a:path w="25400" h="80010">
                  <a:moveTo>
                    <a:pt x="6299" y="0"/>
                  </a:moveTo>
                  <a:lnTo>
                    <a:pt x="6057" y="774"/>
                  </a:lnTo>
                  <a:lnTo>
                    <a:pt x="6210" y="876"/>
                  </a:lnTo>
                  <a:lnTo>
                    <a:pt x="13591" y="7073"/>
                  </a:lnTo>
                  <a:lnTo>
                    <a:pt x="19343" y="15743"/>
                  </a:lnTo>
                  <a:lnTo>
                    <a:pt x="23078" y="26349"/>
                  </a:lnTo>
                  <a:lnTo>
                    <a:pt x="24409" y="38353"/>
                  </a:lnTo>
                  <a:lnTo>
                    <a:pt x="22558" y="52480"/>
                  </a:lnTo>
                  <a:lnTo>
                    <a:pt x="17438" y="64479"/>
                  </a:lnTo>
                  <a:lnTo>
                    <a:pt x="9702" y="73470"/>
                  </a:lnTo>
                  <a:lnTo>
                    <a:pt x="0" y="78574"/>
                  </a:lnTo>
                  <a:lnTo>
                    <a:pt x="12" y="79413"/>
                  </a:lnTo>
                  <a:lnTo>
                    <a:pt x="508" y="79247"/>
                  </a:lnTo>
                  <a:lnTo>
                    <a:pt x="10321" y="73929"/>
                  </a:lnTo>
                  <a:lnTo>
                    <a:pt x="18068" y="64773"/>
                  </a:lnTo>
                  <a:lnTo>
                    <a:pt x="23192" y="52630"/>
                  </a:lnTo>
                  <a:lnTo>
                    <a:pt x="25044" y="38353"/>
                  </a:lnTo>
                  <a:lnTo>
                    <a:pt x="23716" y="26237"/>
                  </a:lnTo>
                  <a:lnTo>
                    <a:pt x="19991" y="15528"/>
                  </a:lnTo>
                  <a:lnTo>
                    <a:pt x="14259" y="6739"/>
                  </a:lnTo>
                  <a:lnTo>
                    <a:pt x="6908" y="380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/>
            <p:cNvSpPr/>
            <p:nvPr/>
          </p:nvSpPr>
          <p:spPr>
            <a:xfrm>
              <a:off x="1979800" y="1806425"/>
              <a:ext cx="25400" cy="80010"/>
            </a:xfrm>
            <a:custGeom>
              <a:avLst/>
              <a:gdLst/>
              <a:ahLst/>
              <a:cxnLst/>
              <a:rect l="l" t="t" r="r" b="b"/>
              <a:pathLst>
                <a:path w="25400" h="80010">
                  <a:moveTo>
                    <a:pt x="6210" y="876"/>
                  </a:moveTo>
                  <a:lnTo>
                    <a:pt x="13591" y="7073"/>
                  </a:lnTo>
                  <a:lnTo>
                    <a:pt x="19343" y="15743"/>
                  </a:lnTo>
                  <a:lnTo>
                    <a:pt x="23078" y="26349"/>
                  </a:lnTo>
                  <a:lnTo>
                    <a:pt x="24409" y="38353"/>
                  </a:lnTo>
                  <a:lnTo>
                    <a:pt x="22558" y="52480"/>
                  </a:lnTo>
                  <a:lnTo>
                    <a:pt x="17438" y="64479"/>
                  </a:lnTo>
                  <a:lnTo>
                    <a:pt x="9702" y="73470"/>
                  </a:lnTo>
                  <a:lnTo>
                    <a:pt x="0" y="78574"/>
                  </a:lnTo>
                  <a:lnTo>
                    <a:pt x="12" y="79413"/>
                  </a:lnTo>
                  <a:lnTo>
                    <a:pt x="508" y="79247"/>
                  </a:lnTo>
                  <a:lnTo>
                    <a:pt x="10321" y="73929"/>
                  </a:lnTo>
                  <a:lnTo>
                    <a:pt x="18068" y="64773"/>
                  </a:lnTo>
                  <a:lnTo>
                    <a:pt x="23192" y="52630"/>
                  </a:lnTo>
                  <a:lnTo>
                    <a:pt x="25044" y="38353"/>
                  </a:lnTo>
                  <a:lnTo>
                    <a:pt x="23716" y="26237"/>
                  </a:lnTo>
                  <a:lnTo>
                    <a:pt x="19991" y="15528"/>
                  </a:lnTo>
                  <a:lnTo>
                    <a:pt x="14259" y="6739"/>
                  </a:lnTo>
                  <a:lnTo>
                    <a:pt x="6908" y="380"/>
                  </a:lnTo>
                  <a:lnTo>
                    <a:pt x="6299" y="0"/>
                  </a:lnTo>
                  <a:lnTo>
                    <a:pt x="6057" y="774"/>
                  </a:lnTo>
                  <a:lnTo>
                    <a:pt x="6210" y="8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/>
            <p:cNvSpPr/>
            <p:nvPr/>
          </p:nvSpPr>
          <p:spPr>
            <a:xfrm>
              <a:off x="1913474" y="181467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0" y="0"/>
                  </a:moveTo>
                  <a:lnTo>
                    <a:pt x="25755" y="25933"/>
                  </a:lnTo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/>
            <p:cNvSpPr/>
            <p:nvPr/>
          </p:nvSpPr>
          <p:spPr>
            <a:xfrm>
              <a:off x="1913474" y="1814679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>
                  <a:moveTo>
                    <a:pt x="25755" y="259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/>
            <p:cNvSpPr/>
            <p:nvPr/>
          </p:nvSpPr>
          <p:spPr>
            <a:xfrm>
              <a:off x="1973127" y="1821760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0" y="0"/>
                  </a:moveTo>
                  <a:lnTo>
                    <a:pt x="457" y="2603"/>
                  </a:lnTo>
                  <a:lnTo>
                    <a:pt x="876" y="3429"/>
                  </a:lnTo>
                  <a:lnTo>
                    <a:pt x="1854" y="673"/>
                  </a:lnTo>
                  <a:lnTo>
                    <a:pt x="1854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/>
            <p:cNvSpPr/>
            <p:nvPr/>
          </p:nvSpPr>
          <p:spPr>
            <a:xfrm>
              <a:off x="1973127" y="1821760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0" y="0"/>
                  </a:moveTo>
                  <a:lnTo>
                    <a:pt x="457" y="2603"/>
                  </a:lnTo>
                  <a:lnTo>
                    <a:pt x="876" y="3429"/>
                  </a:lnTo>
                  <a:lnTo>
                    <a:pt x="1854" y="673"/>
                  </a:lnTo>
                  <a:lnTo>
                    <a:pt x="1854" y="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/>
            <p:cNvSpPr/>
            <p:nvPr/>
          </p:nvSpPr>
          <p:spPr>
            <a:xfrm>
              <a:off x="1970836" y="182102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647" y="0"/>
                  </a:moveTo>
                  <a:lnTo>
                    <a:pt x="0" y="2565"/>
                  </a:lnTo>
                  <a:lnTo>
                    <a:pt x="12" y="3492"/>
                  </a:lnTo>
                  <a:lnTo>
                    <a:pt x="1993" y="1396"/>
                  </a:lnTo>
                  <a:lnTo>
                    <a:pt x="2298" y="80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/>
            <p:cNvSpPr/>
            <p:nvPr/>
          </p:nvSpPr>
          <p:spPr>
            <a:xfrm>
              <a:off x="1970836" y="182102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647" y="0"/>
                  </a:moveTo>
                  <a:lnTo>
                    <a:pt x="0" y="2565"/>
                  </a:lnTo>
                  <a:lnTo>
                    <a:pt x="12" y="3492"/>
                  </a:lnTo>
                  <a:lnTo>
                    <a:pt x="1993" y="1397"/>
                  </a:lnTo>
                  <a:lnTo>
                    <a:pt x="2298" y="8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/>
            <p:cNvSpPr/>
            <p:nvPr/>
          </p:nvSpPr>
          <p:spPr>
            <a:xfrm>
              <a:off x="1968116" y="181959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70" y="0"/>
                  </a:moveTo>
                  <a:lnTo>
                    <a:pt x="406" y="1981"/>
                  </a:lnTo>
                  <a:lnTo>
                    <a:pt x="0" y="2857"/>
                  </a:lnTo>
                  <a:lnTo>
                    <a:pt x="2717" y="1828"/>
                  </a:lnTo>
                  <a:lnTo>
                    <a:pt x="3225" y="1422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/>
            <p:cNvSpPr/>
            <p:nvPr/>
          </p:nvSpPr>
          <p:spPr>
            <a:xfrm>
              <a:off x="1968116" y="181959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70" y="0"/>
                  </a:moveTo>
                  <a:lnTo>
                    <a:pt x="406" y="1981"/>
                  </a:lnTo>
                  <a:lnTo>
                    <a:pt x="0" y="2857"/>
                  </a:lnTo>
                  <a:lnTo>
                    <a:pt x="2717" y="1828"/>
                  </a:lnTo>
                  <a:lnTo>
                    <a:pt x="3225" y="14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/>
            <p:cNvSpPr/>
            <p:nvPr/>
          </p:nvSpPr>
          <p:spPr>
            <a:xfrm>
              <a:off x="1966663" y="1818038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022" y="0"/>
                  </a:moveTo>
                  <a:lnTo>
                    <a:pt x="723" y="1231"/>
                  </a:lnTo>
                  <a:lnTo>
                    <a:pt x="0" y="1854"/>
                  </a:lnTo>
                  <a:lnTo>
                    <a:pt x="2933" y="1943"/>
                  </a:lnTo>
                  <a:lnTo>
                    <a:pt x="3581" y="1714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/>
            <p:cNvSpPr/>
            <p:nvPr/>
          </p:nvSpPr>
          <p:spPr>
            <a:xfrm>
              <a:off x="1966663" y="1818038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022" y="0"/>
                  </a:moveTo>
                  <a:lnTo>
                    <a:pt x="723" y="1231"/>
                  </a:lnTo>
                  <a:lnTo>
                    <a:pt x="0" y="1854"/>
                  </a:lnTo>
                  <a:lnTo>
                    <a:pt x="2933" y="1943"/>
                  </a:lnTo>
                  <a:lnTo>
                    <a:pt x="3581" y="17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/>
            <p:cNvSpPr/>
            <p:nvPr/>
          </p:nvSpPr>
          <p:spPr>
            <a:xfrm>
              <a:off x="1966326" y="181640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467" y="0"/>
                  </a:moveTo>
                  <a:lnTo>
                    <a:pt x="888" y="279"/>
                  </a:lnTo>
                  <a:lnTo>
                    <a:pt x="0" y="660"/>
                  </a:lnTo>
                  <a:lnTo>
                    <a:pt x="2705" y="1765"/>
                  </a:lnTo>
                  <a:lnTo>
                    <a:pt x="3314" y="1816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/>
            <p:cNvSpPr/>
            <p:nvPr/>
          </p:nvSpPr>
          <p:spPr>
            <a:xfrm>
              <a:off x="1966326" y="181640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467" y="0"/>
                  </a:moveTo>
                  <a:lnTo>
                    <a:pt x="888" y="279"/>
                  </a:lnTo>
                  <a:lnTo>
                    <a:pt x="0" y="660"/>
                  </a:lnTo>
                  <a:lnTo>
                    <a:pt x="2705" y="1765"/>
                  </a:lnTo>
                  <a:lnTo>
                    <a:pt x="3314" y="18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/>
            <p:cNvSpPr/>
            <p:nvPr/>
          </p:nvSpPr>
          <p:spPr>
            <a:xfrm>
              <a:off x="1966987" y="181436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952" y="0"/>
                  </a:moveTo>
                  <a:lnTo>
                    <a:pt x="0" y="50"/>
                  </a:lnTo>
                  <a:lnTo>
                    <a:pt x="2108" y="2044"/>
                  </a:lnTo>
                  <a:lnTo>
                    <a:pt x="2705" y="2286"/>
                  </a:lnTo>
                  <a:lnTo>
                    <a:pt x="3479" y="64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/>
            <p:cNvSpPr/>
            <p:nvPr/>
          </p:nvSpPr>
          <p:spPr>
            <a:xfrm>
              <a:off x="1966987" y="181436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479" y="647"/>
                  </a:moveTo>
                  <a:lnTo>
                    <a:pt x="952" y="0"/>
                  </a:lnTo>
                  <a:lnTo>
                    <a:pt x="0" y="50"/>
                  </a:lnTo>
                  <a:lnTo>
                    <a:pt x="2108" y="2044"/>
                  </a:lnTo>
                  <a:lnTo>
                    <a:pt x="2705" y="228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/>
            <p:cNvSpPr/>
            <p:nvPr/>
          </p:nvSpPr>
          <p:spPr>
            <a:xfrm>
              <a:off x="1968615" y="181201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193" y="2654"/>
                  </a:lnTo>
                  <a:lnTo>
                    <a:pt x="1676" y="3136"/>
                  </a:lnTo>
                  <a:lnTo>
                    <a:pt x="3035" y="1866"/>
                  </a:lnTo>
                  <a:lnTo>
                    <a:pt x="901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/>
            <p:cNvSpPr/>
            <p:nvPr/>
          </p:nvSpPr>
          <p:spPr>
            <a:xfrm>
              <a:off x="1968615" y="181201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35" y="1866"/>
                  </a:moveTo>
                  <a:lnTo>
                    <a:pt x="901" y="342"/>
                  </a:lnTo>
                  <a:lnTo>
                    <a:pt x="0" y="0"/>
                  </a:lnTo>
                  <a:lnTo>
                    <a:pt x="1193" y="2654"/>
                  </a:lnTo>
                  <a:lnTo>
                    <a:pt x="1676" y="313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/>
            <p:cNvSpPr/>
            <p:nvPr/>
          </p:nvSpPr>
          <p:spPr>
            <a:xfrm>
              <a:off x="1971337" y="1810287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0" y="0"/>
                  </a:moveTo>
                  <a:lnTo>
                    <a:pt x="67" y="2959"/>
                  </a:lnTo>
                  <a:lnTo>
                    <a:pt x="254" y="3517"/>
                  </a:lnTo>
                  <a:lnTo>
                    <a:pt x="1968" y="2959"/>
                  </a:lnTo>
                  <a:lnTo>
                    <a:pt x="673" y="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/>
            <p:cNvSpPr/>
            <p:nvPr/>
          </p:nvSpPr>
          <p:spPr>
            <a:xfrm>
              <a:off x="1971337" y="1810287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968" y="2959"/>
                  </a:moveTo>
                  <a:lnTo>
                    <a:pt x="673" y="673"/>
                  </a:lnTo>
                  <a:lnTo>
                    <a:pt x="0" y="0"/>
                  </a:lnTo>
                  <a:lnTo>
                    <a:pt x="63" y="2946"/>
                  </a:lnTo>
                  <a:lnTo>
                    <a:pt x="254" y="35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/>
            <p:cNvSpPr/>
            <p:nvPr/>
          </p:nvSpPr>
          <p:spPr>
            <a:xfrm>
              <a:off x="1973019" y="1809828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977" y="0"/>
                  </a:moveTo>
                  <a:lnTo>
                    <a:pt x="0" y="2781"/>
                  </a:lnTo>
                  <a:lnTo>
                    <a:pt x="0" y="3416"/>
                  </a:lnTo>
                  <a:lnTo>
                    <a:pt x="1816" y="3441"/>
                  </a:lnTo>
                  <a:lnTo>
                    <a:pt x="1384" y="88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/>
            <p:cNvSpPr/>
            <p:nvPr/>
          </p:nvSpPr>
          <p:spPr>
            <a:xfrm>
              <a:off x="1973019" y="1809828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816" y="3441"/>
                  </a:moveTo>
                  <a:lnTo>
                    <a:pt x="1384" y="888"/>
                  </a:lnTo>
                  <a:lnTo>
                    <a:pt x="977" y="0"/>
                  </a:lnTo>
                  <a:lnTo>
                    <a:pt x="0" y="2781"/>
                  </a:lnTo>
                  <a:lnTo>
                    <a:pt x="0" y="34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/>
            <p:cNvSpPr/>
            <p:nvPr/>
          </p:nvSpPr>
          <p:spPr>
            <a:xfrm>
              <a:off x="1974893" y="181050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298" y="0"/>
                  </a:moveTo>
                  <a:lnTo>
                    <a:pt x="279" y="2120"/>
                  </a:lnTo>
                  <a:lnTo>
                    <a:pt x="0" y="2717"/>
                  </a:lnTo>
                  <a:lnTo>
                    <a:pt x="1663" y="3492"/>
                  </a:lnTo>
                  <a:lnTo>
                    <a:pt x="2324" y="96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/>
            <p:cNvSpPr/>
            <p:nvPr/>
          </p:nvSpPr>
          <p:spPr>
            <a:xfrm>
              <a:off x="1974893" y="181050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663" y="3492"/>
                  </a:moveTo>
                  <a:lnTo>
                    <a:pt x="2324" y="965"/>
                  </a:lnTo>
                  <a:lnTo>
                    <a:pt x="2298" y="0"/>
                  </a:lnTo>
                  <a:lnTo>
                    <a:pt x="279" y="2120"/>
                  </a:lnTo>
                  <a:lnTo>
                    <a:pt x="0" y="27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/>
            <p:cNvSpPr/>
            <p:nvPr/>
          </p:nvSpPr>
          <p:spPr>
            <a:xfrm>
              <a:off x="1976432" y="181224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149" y="0"/>
                  </a:moveTo>
                  <a:lnTo>
                    <a:pt x="482" y="1206"/>
                  </a:lnTo>
                  <a:lnTo>
                    <a:pt x="0" y="1638"/>
                  </a:lnTo>
                  <a:lnTo>
                    <a:pt x="1219" y="3009"/>
                  </a:lnTo>
                  <a:lnTo>
                    <a:pt x="2806" y="92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/>
            <p:cNvSpPr/>
            <p:nvPr/>
          </p:nvSpPr>
          <p:spPr>
            <a:xfrm>
              <a:off x="1976432" y="181224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19" y="3009"/>
                  </a:moveTo>
                  <a:lnTo>
                    <a:pt x="2806" y="927"/>
                  </a:lnTo>
                  <a:lnTo>
                    <a:pt x="3149" y="0"/>
                  </a:lnTo>
                  <a:lnTo>
                    <a:pt x="482" y="1206"/>
                  </a:lnTo>
                  <a:lnTo>
                    <a:pt x="0" y="16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/>
            <p:cNvSpPr/>
            <p:nvPr/>
          </p:nvSpPr>
          <p:spPr>
            <a:xfrm>
              <a:off x="1977623" y="181480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517" y="0"/>
                  </a:moveTo>
                  <a:lnTo>
                    <a:pt x="635" y="25"/>
                  </a:lnTo>
                  <a:lnTo>
                    <a:pt x="0" y="292"/>
                  </a:lnTo>
                  <a:lnTo>
                    <a:pt x="635" y="1968"/>
                  </a:lnTo>
                  <a:lnTo>
                    <a:pt x="2857" y="685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/>
            <p:cNvSpPr/>
            <p:nvPr/>
          </p:nvSpPr>
          <p:spPr>
            <a:xfrm>
              <a:off x="1977623" y="181480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635" y="1968"/>
                  </a:moveTo>
                  <a:lnTo>
                    <a:pt x="2857" y="685"/>
                  </a:lnTo>
                  <a:lnTo>
                    <a:pt x="3517" y="0"/>
                  </a:lnTo>
                  <a:lnTo>
                    <a:pt x="635" y="25"/>
                  </a:lnTo>
                  <a:lnTo>
                    <a:pt x="0" y="2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/>
            <p:cNvSpPr/>
            <p:nvPr/>
          </p:nvSpPr>
          <p:spPr>
            <a:xfrm>
              <a:off x="1978258" y="181640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647" y="0"/>
                  </a:moveTo>
                  <a:lnTo>
                    <a:pt x="0" y="0"/>
                  </a:lnTo>
                  <a:lnTo>
                    <a:pt x="0" y="1816"/>
                  </a:lnTo>
                  <a:lnTo>
                    <a:pt x="2578" y="1308"/>
                  </a:lnTo>
                  <a:lnTo>
                    <a:pt x="3403" y="87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/>
            <p:cNvSpPr/>
            <p:nvPr/>
          </p:nvSpPr>
          <p:spPr>
            <a:xfrm>
              <a:off x="1978258" y="181640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0" y="1816"/>
                  </a:moveTo>
                  <a:lnTo>
                    <a:pt x="2578" y="1308"/>
                  </a:lnTo>
                  <a:lnTo>
                    <a:pt x="3403" y="876"/>
                  </a:lnTo>
                  <a:lnTo>
                    <a:pt x="647" y="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/>
            <p:cNvSpPr/>
            <p:nvPr/>
          </p:nvSpPr>
          <p:spPr>
            <a:xfrm>
              <a:off x="1977729" y="181789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609" y="0"/>
                  </a:moveTo>
                  <a:lnTo>
                    <a:pt x="0" y="1752"/>
                  </a:lnTo>
                  <a:lnTo>
                    <a:pt x="2603" y="2133"/>
                  </a:lnTo>
                  <a:lnTo>
                    <a:pt x="3530" y="1993"/>
                  </a:lnTo>
                  <a:lnTo>
                    <a:pt x="1244" y="22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/>
            <p:cNvSpPr/>
            <p:nvPr/>
          </p:nvSpPr>
          <p:spPr>
            <a:xfrm>
              <a:off x="1977729" y="181789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0" y="1752"/>
                  </a:moveTo>
                  <a:lnTo>
                    <a:pt x="2603" y="2133"/>
                  </a:lnTo>
                  <a:lnTo>
                    <a:pt x="3530" y="1993"/>
                  </a:lnTo>
                  <a:lnTo>
                    <a:pt x="1244" y="228"/>
                  </a:lnTo>
                  <a:lnTo>
                    <a:pt x="6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/>
            <p:cNvSpPr/>
            <p:nvPr/>
          </p:nvSpPr>
          <p:spPr>
            <a:xfrm>
              <a:off x="1976699" y="181947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231" y="0"/>
                  </a:moveTo>
                  <a:lnTo>
                    <a:pt x="0" y="1371"/>
                  </a:lnTo>
                  <a:lnTo>
                    <a:pt x="2336" y="2692"/>
                  </a:lnTo>
                  <a:lnTo>
                    <a:pt x="3263" y="2895"/>
                  </a:lnTo>
                  <a:lnTo>
                    <a:pt x="1689" y="39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/>
            <p:cNvSpPr/>
            <p:nvPr/>
          </p:nvSpPr>
          <p:spPr>
            <a:xfrm>
              <a:off x="1976699" y="181947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1371"/>
                  </a:moveTo>
                  <a:lnTo>
                    <a:pt x="2336" y="2692"/>
                  </a:lnTo>
                  <a:lnTo>
                    <a:pt x="3263" y="2895"/>
                  </a:lnTo>
                  <a:lnTo>
                    <a:pt x="1689" y="393"/>
                  </a:lnTo>
                  <a:lnTo>
                    <a:pt x="123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/>
            <p:cNvSpPr/>
            <p:nvPr/>
          </p:nvSpPr>
          <p:spPr>
            <a:xfrm>
              <a:off x="1975008" y="182098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651" y="0"/>
                  </a:moveTo>
                  <a:lnTo>
                    <a:pt x="0" y="723"/>
                  </a:lnTo>
                  <a:lnTo>
                    <a:pt x="1473" y="2895"/>
                  </a:lnTo>
                  <a:lnTo>
                    <a:pt x="2235" y="3467"/>
                  </a:lnTo>
                  <a:lnTo>
                    <a:pt x="1930" y="584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/>
            <p:cNvSpPr/>
            <p:nvPr/>
          </p:nvSpPr>
          <p:spPr>
            <a:xfrm>
              <a:off x="1975008" y="182098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0" y="723"/>
                  </a:moveTo>
                  <a:lnTo>
                    <a:pt x="1473" y="2895"/>
                  </a:lnTo>
                  <a:lnTo>
                    <a:pt x="2235" y="3467"/>
                  </a:lnTo>
                  <a:lnTo>
                    <a:pt x="1930" y="584"/>
                  </a:lnTo>
                  <a:lnTo>
                    <a:pt x="165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/>
            <p:cNvSpPr/>
            <p:nvPr/>
          </p:nvSpPr>
          <p:spPr>
            <a:xfrm>
              <a:off x="1969368" y="181314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7112" y="0"/>
                  </a:moveTo>
                  <a:lnTo>
                    <a:pt x="2044" y="0"/>
                  </a:lnTo>
                  <a:lnTo>
                    <a:pt x="0" y="1968"/>
                  </a:lnTo>
                  <a:lnTo>
                    <a:pt x="0" y="6794"/>
                  </a:lnTo>
                  <a:lnTo>
                    <a:pt x="2044" y="8775"/>
                  </a:lnTo>
                  <a:lnTo>
                    <a:pt x="7112" y="8775"/>
                  </a:lnTo>
                  <a:lnTo>
                    <a:pt x="9182" y="6794"/>
                  </a:lnTo>
                  <a:lnTo>
                    <a:pt x="9182" y="4381"/>
                  </a:lnTo>
                  <a:lnTo>
                    <a:pt x="9182" y="1968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/>
            <p:cNvSpPr/>
            <p:nvPr/>
          </p:nvSpPr>
          <p:spPr>
            <a:xfrm>
              <a:off x="1969368" y="181314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9182" y="4381"/>
                  </a:moveTo>
                  <a:lnTo>
                    <a:pt x="9182" y="6794"/>
                  </a:lnTo>
                  <a:lnTo>
                    <a:pt x="7112" y="8775"/>
                  </a:lnTo>
                  <a:lnTo>
                    <a:pt x="4572" y="8775"/>
                  </a:lnTo>
                  <a:lnTo>
                    <a:pt x="2044" y="8775"/>
                  </a:lnTo>
                  <a:lnTo>
                    <a:pt x="0" y="6794"/>
                  </a:lnTo>
                  <a:lnTo>
                    <a:pt x="0" y="4381"/>
                  </a:lnTo>
                  <a:lnTo>
                    <a:pt x="0" y="1968"/>
                  </a:lnTo>
                  <a:lnTo>
                    <a:pt x="2044" y="0"/>
                  </a:lnTo>
                  <a:lnTo>
                    <a:pt x="4572" y="0"/>
                  </a:lnTo>
                  <a:lnTo>
                    <a:pt x="7112" y="0"/>
                  </a:lnTo>
                  <a:lnTo>
                    <a:pt x="9182" y="1968"/>
                  </a:lnTo>
                  <a:lnTo>
                    <a:pt x="9182" y="43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/>
            <p:cNvSpPr/>
            <p:nvPr/>
          </p:nvSpPr>
          <p:spPr>
            <a:xfrm>
              <a:off x="1971654" y="18158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22" y="0"/>
                  </a:moveTo>
                  <a:lnTo>
                    <a:pt x="152" y="0"/>
                  </a:lnTo>
                  <a:lnTo>
                    <a:pt x="0" y="203"/>
                  </a:lnTo>
                  <a:lnTo>
                    <a:pt x="0" y="622"/>
                  </a:lnTo>
                  <a:lnTo>
                    <a:pt x="152" y="774"/>
                  </a:lnTo>
                  <a:lnTo>
                    <a:pt x="622" y="774"/>
                  </a:lnTo>
                  <a:lnTo>
                    <a:pt x="800" y="622"/>
                  </a:lnTo>
                  <a:lnTo>
                    <a:pt x="800" y="393"/>
                  </a:lnTo>
                  <a:lnTo>
                    <a:pt x="800" y="20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/>
            <p:cNvSpPr/>
            <p:nvPr/>
          </p:nvSpPr>
          <p:spPr>
            <a:xfrm>
              <a:off x="1971222" y="181557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647"/>
                  </a:moveTo>
                  <a:lnTo>
                    <a:pt x="431" y="0"/>
                  </a:lnTo>
                  <a:lnTo>
                    <a:pt x="1181" y="25"/>
                  </a:lnTo>
                  <a:lnTo>
                    <a:pt x="1676" y="64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/>
            <p:cNvSpPr/>
            <p:nvPr/>
          </p:nvSpPr>
          <p:spPr>
            <a:xfrm>
              <a:off x="1975430" y="18159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47" y="0"/>
                  </a:moveTo>
                  <a:lnTo>
                    <a:pt x="165" y="0"/>
                  </a:lnTo>
                  <a:lnTo>
                    <a:pt x="0" y="127"/>
                  </a:lnTo>
                  <a:lnTo>
                    <a:pt x="0" y="546"/>
                  </a:lnTo>
                  <a:lnTo>
                    <a:pt x="165" y="723"/>
                  </a:lnTo>
                  <a:lnTo>
                    <a:pt x="647" y="723"/>
                  </a:lnTo>
                  <a:lnTo>
                    <a:pt x="774" y="546"/>
                  </a:lnTo>
                  <a:lnTo>
                    <a:pt x="774" y="355"/>
                  </a:lnTo>
                  <a:lnTo>
                    <a:pt x="774" y="127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/>
            <p:cNvSpPr/>
            <p:nvPr/>
          </p:nvSpPr>
          <p:spPr>
            <a:xfrm>
              <a:off x="1975008" y="181565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634"/>
                  </a:moveTo>
                  <a:lnTo>
                    <a:pt x="431" y="0"/>
                  </a:lnTo>
                  <a:lnTo>
                    <a:pt x="1143" y="0"/>
                  </a:lnTo>
                  <a:lnTo>
                    <a:pt x="1651" y="63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/>
            <p:cNvSpPr/>
            <p:nvPr/>
          </p:nvSpPr>
          <p:spPr>
            <a:xfrm>
              <a:off x="1973216" y="1817827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50"/>
                  </a:moveTo>
                  <a:lnTo>
                    <a:pt x="241" y="63"/>
                  </a:lnTo>
                  <a:lnTo>
                    <a:pt x="469" y="203"/>
                  </a:lnTo>
                  <a:lnTo>
                    <a:pt x="723" y="203"/>
                  </a:lnTo>
                  <a:lnTo>
                    <a:pt x="1041" y="203"/>
                  </a:lnTo>
                  <a:lnTo>
                    <a:pt x="1193" y="63"/>
                  </a:lnTo>
                  <a:lnTo>
                    <a:pt x="140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/>
            <p:cNvSpPr/>
            <p:nvPr/>
          </p:nvSpPr>
          <p:spPr>
            <a:xfrm>
              <a:off x="1972895" y="1819084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39" h="635">
                  <a:moveTo>
                    <a:pt x="2082" y="126"/>
                  </a:moveTo>
                  <a:lnTo>
                    <a:pt x="1587" y="0"/>
                  </a:lnTo>
                  <a:lnTo>
                    <a:pt x="1015" y="0"/>
                  </a:lnTo>
                  <a:lnTo>
                    <a:pt x="431" y="0"/>
                  </a:lnTo>
                  <a:lnTo>
                    <a:pt x="0" y="50"/>
                  </a:lnTo>
                  <a:lnTo>
                    <a:pt x="0" y="203"/>
                  </a:lnTo>
                  <a:lnTo>
                    <a:pt x="431" y="253"/>
                  </a:lnTo>
                  <a:lnTo>
                    <a:pt x="1015" y="253"/>
                  </a:lnTo>
                  <a:lnTo>
                    <a:pt x="1587" y="253"/>
                  </a:lnTo>
                  <a:lnTo>
                    <a:pt x="2082" y="2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/>
            <p:cNvSpPr/>
            <p:nvPr/>
          </p:nvSpPr>
          <p:spPr>
            <a:xfrm>
              <a:off x="1973508" y="182025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25"/>
                  </a:moveTo>
                  <a:lnTo>
                    <a:pt x="241" y="25"/>
                  </a:lnTo>
                  <a:lnTo>
                    <a:pt x="508" y="88"/>
                  </a:lnTo>
                  <a:lnTo>
                    <a:pt x="78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/>
            <p:cNvSpPr/>
            <p:nvPr/>
          </p:nvSpPr>
          <p:spPr>
            <a:xfrm>
              <a:off x="1951227" y="181859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938" y="736"/>
                  </a:moveTo>
                  <a:lnTo>
                    <a:pt x="965" y="736"/>
                  </a:lnTo>
                  <a:lnTo>
                    <a:pt x="1961" y="1612"/>
                  </a:lnTo>
                  <a:lnTo>
                    <a:pt x="1982" y="1816"/>
                  </a:lnTo>
                  <a:lnTo>
                    <a:pt x="1549" y="3594"/>
                  </a:lnTo>
                  <a:lnTo>
                    <a:pt x="3784" y="3403"/>
                  </a:lnTo>
                  <a:lnTo>
                    <a:pt x="3602" y="2997"/>
                  </a:lnTo>
                  <a:lnTo>
                    <a:pt x="2565" y="2997"/>
                  </a:lnTo>
                  <a:lnTo>
                    <a:pt x="2412" y="2819"/>
                  </a:lnTo>
                  <a:lnTo>
                    <a:pt x="2291" y="2425"/>
                  </a:lnTo>
                  <a:lnTo>
                    <a:pt x="2273" y="2032"/>
                  </a:lnTo>
                  <a:lnTo>
                    <a:pt x="2412" y="2006"/>
                  </a:lnTo>
                  <a:lnTo>
                    <a:pt x="3135" y="1955"/>
                  </a:lnTo>
                  <a:lnTo>
                    <a:pt x="3073" y="1816"/>
                  </a:lnTo>
                  <a:lnTo>
                    <a:pt x="2763" y="1663"/>
                  </a:lnTo>
                  <a:lnTo>
                    <a:pt x="2590" y="1612"/>
                  </a:lnTo>
                  <a:lnTo>
                    <a:pt x="2859" y="1168"/>
                  </a:lnTo>
                  <a:lnTo>
                    <a:pt x="2324" y="1168"/>
                  </a:lnTo>
                  <a:lnTo>
                    <a:pt x="1938" y="736"/>
                  </a:lnTo>
                  <a:close/>
                </a:path>
                <a:path w="5080" h="3810">
                  <a:moveTo>
                    <a:pt x="3135" y="1955"/>
                  </a:moveTo>
                  <a:lnTo>
                    <a:pt x="2501" y="1955"/>
                  </a:lnTo>
                  <a:lnTo>
                    <a:pt x="2641" y="2133"/>
                  </a:lnTo>
                  <a:lnTo>
                    <a:pt x="2755" y="2959"/>
                  </a:lnTo>
                  <a:lnTo>
                    <a:pt x="2565" y="2997"/>
                  </a:lnTo>
                  <a:lnTo>
                    <a:pt x="3602" y="2997"/>
                  </a:lnTo>
                  <a:lnTo>
                    <a:pt x="3135" y="1955"/>
                  </a:lnTo>
                  <a:close/>
                </a:path>
                <a:path w="5080" h="3810">
                  <a:moveTo>
                    <a:pt x="1473" y="215"/>
                  </a:moveTo>
                  <a:lnTo>
                    <a:pt x="97" y="736"/>
                  </a:lnTo>
                  <a:lnTo>
                    <a:pt x="0" y="2070"/>
                  </a:lnTo>
                  <a:lnTo>
                    <a:pt x="965" y="736"/>
                  </a:lnTo>
                  <a:lnTo>
                    <a:pt x="1938" y="736"/>
                  </a:lnTo>
                  <a:lnTo>
                    <a:pt x="1473" y="215"/>
                  </a:lnTo>
                  <a:close/>
                </a:path>
                <a:path w="5080" h="3810">
                  <a:moveTo>
                    <a:pt x="4203" y="0"/>
                  </a:moveTo>
                  <a:lnTo>
                    <a:pt x="2895" y="88"/>
                  </a:lnTo>
                  <a:lnTo>
                    <a:pt x="2324" y="1168"/>
                  </a:lnTo>
                  <a:lnTo>
                    <a:pt x="2859" y="1168"/>
                  </a:lnTo>
                  <a:lnTo>
                    <a:pt x="3251" y="520"/>
                  </a:lnTo>
                  <a:lnTo>
                    <a:pt x="4430" y="520"/>
                  </a:lnTo>
                  <a:lnTo>
                    <a:pt x="4203" y="0"/>
                  </a:lnTo>
                  <a:close/>
                </a:path>
                <a:path w="5080" h="3810">
                  <a:moveTo>
                    <a:pt x="4430" y="520"/>
                  </a:moveTo>
                  <a:lnTo>
                    <a:pt x="3251" y="520"/>
                  </a:lnTo>
                  <a:lnTo>
                    <a:pt x="4584" y="876"/>
                  </a:lnTo>
                  <a:lnTo>
                    <a:pt x="4430" y="52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/>
            <p:cNvSpPr/>
            <p:nvPr/>
          </p:nvSpPr>
          <p:spPr>
            <a:xfrm>
              <a:off x="1951227" y="181859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717" y="2425"/>
                  </a:moveTo>
                  <a:lnTo>
                    <a:pt x="2793" y="2679"/>
                  </a:lnTo>
                  <a:lnTo>
                    <a:pt x="2755" y="2959"/>
                  </a:lnTo>
                  <a:lnTo>
                    <a:pt x="2565" y="2997"/>
                  </a:lnTo>
                  <a:lnTo>
                    <a:pt x="2412" y="2819"/>
                  </a:lnTo>
                  <a:lnTo>
                    <a:pt x="2324" y="2565"/>
                  </a:lnTo>
                  <a:lnTo>
                    <a:pt x="2247" y="2286"/>
                  </a:lnTo>
                  <a:lnTo>
                    <a:pt x="2273" y="2032"/>
                  </a:lnTo>
                  <a:lnTo>
                    <a:pt x="2412" y="2006"/>
                  </a:lnTo>
                  <a:lnTo>
                    <a:pt x="2641" y="2133"/>
                  </a:lnTo>
                  <a:lnTo>
                    <a:pt x="2717" y="2425"/>
                  </a:lnTo>
                  <a:close/>
                </a:path>
                <a:path w="5080" h="3810">
                  <a:moveTo>
                    <a:pt x="4584" y="876"/>
                  </a:moveTo>
                  <a:lnTo>
                    <a:pt x="4203" y="0"/>
                  </a:lnTo>
                  <a:lnTo>
                    <a:pt x="2895" y="88"/>
                  </a:lnTo>
                  <a:lnTo>
                    <a:pt x="2324" y="1168"/>
                  </a:lnTo>
                  <a:lnTo>
                    <a:pt x="1473" y="215"/>
                  </a:lnTo>
                  <a:lnTo>
                    <a:pt x="63" y="749"/>
                  </a:lnTo>
                  <a:lnTo>
                    <a:pt x="0" y="2070"/>
                  </a:lnTo>
                  <a:lnTo>
                    <a:pt x="965" y="736"/>
                  </a:lnTo>
                  <a:lnTo>
                    <a:pt x="2019" y="1663"/>
                  </a:lnTo>
                  <a:lnTo>
                    <a:pt x="1549" y="3594"/>
                  </a:lnTo>
                  <a:lnTo>
                    <a:pt x="2692" y="3505"/>
                  </a:lnTo>
                  <a:lnTo>
                    <a:pt x="3784" y="3403"/>
                  </a:lnTo>
                  <a:lnTo>
                    <a:pt x="3073" y="1816"/>
                  </a:lnTo>
                  <a:lnTo>
                    <a:pt x="2806" y="1676"/>
                  </a:lnTo>
                  <a:lnTo>
                    <a:pt x="2590" y="1612"/>
                  </a:lnTo>
                  <a:lnTo>
                    <a:pt x="3251" y="520"/>
                  </a:lnTo>
                  <a:lnTo>
                    <a:pt x="4584" y="8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/>
            <p:cNvSpPr/>
            <p:nvPr/>
          </p:nvSpPr>
          <p:spPr>
            <a:xfrm>
              <a:off x="1959758" y="181603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526" y="1676"/>
                  </a:moveTo>
                  <a:lnTo>
                    <a:pt x="1047" y="1676"/>
                  </a:lnTo>
                  <a:lnTo>
                    <a:pt x="1974" y="3721"/>
                  </a:lnTo>
                  <a:lnTo>
                    <a:pt x="2571" y="3568"/>
                  </a:lnTo>
                  <a:lnTo>
                    <a:pt x="3181" y="3301"/>
                  </a:lnTo>
                  <a:lnTo>
                    <a:pt x="3195" y="2959"/>
                  </a:lnTo>
                  <a:lnTo>
                    <a:pt x="2025" y="2959"/>
                  </a:lnTo>
                  <a:lnTo>
                    <a:pt x="1526" y="1676"/>
                  </a:lnTo>
                  <a:close/>
                </a:path>
                <a:path w="5080" h="3810">
                  <a:moveTo>
                    <a:pt x="3532" y="1028"/>
                  </a:moveTo>
                  <a:lnTo>
                    <a:pt x="2571" y="1028"/>
                  </a:lnTo>
                  <a:lnTo>
                    <a:pt x="2716" y="1244"/>
                  </a:lnTo>
                  <a:lnTo>
                    <a:pt x="2838" y="2730"/>
                  </a:lnTo>
                  <a:lnTo>
                    <a:pt x="2444" y="2819"/>
                  </a:lnTo>
                  <a:lnTo>
                    <a:pt x="2025" y="2959"/>
                  </a:lnTo>
                  <a:lnTo>
                    <a:pt x="3195" y="2959"/>
                  </a:lnTo>
                  <a:lnTo>
                    <a:pt x="3130" y="1054"/>
                  </a:lnTo>
                  <a:lnTo>
                    <a:pt x="3468" y="1054"/>
                  </a:lnTo>
                  <a:close/>
                </a:path>
                <a:path w="5080" h="3810">
                  <a:moveTo>
                    <a:pt x="666" y="698"/>
                  </a:moveTo>
                  <a:lnTo>
                    <a:pt x="117" y="838"/>
                  </a:lnTo>
                  <a:lnTo>
                    <a:pt x="0" y="1054"/>
                  </a:lnTo>
                  <a:lnTo>
                    <a:pt x="222" y="1574"/>
                  </a:lnTo>
                  <a:lnTo>
                    <a:pt x="666" y="1739"/>
                  </a:lnTo>
                  <a:lnTo>
                    <a:pt x="1009" y="1676"/>
                  </a:lnTo>
                  <a:lnTo>
                    <a:pt x="1526" y="1676"/>
                  </a:lnTo>
                  <a:lnTo>
                    <a:pt x="1530" y="1523"/>
                  </a:lnTo>
                  <a:lnTo>
                    <a:pt x="1940" y="1168"/>
                  </a:lnTo>
                  <a:lnTo>
                    <a:pt x="565" y="1168"/>
                  </a:lnTo>
                  <a:lnTo>
                    <a:pt x="514" y="812"/>
                  </a:lnTo>
                  <a:lnTo>
                    <a:pt x="666" y="698"/>
                  </a:lnTo>
                  <a:close/>
                </a:path>
                <a:path w="5080" h="3810">
                  <a:moveTo>
                    <a:pt x="1974" y="520"/>
                  </a:moveTo>
                  <a:lnTo>
                    <a:pt x="1123" y="1092"/>
                  </a:lnTo>
                  <a:lnTo>
                    <a:pt x="565" y="1168"/>
                  </a:lnTo>
                  <a:lnTo>
                    <a:pt x="1940" y="1168"/>
                  </a:lnTo>
                  <a:lnTo>
                    <a:pt x="2101" y="1028"/>
                  </a:lnTo>
                  <a:lnTo>
                    <a:pt x="3532" y="1028"/>
                  </a:lnTo>
                  <a:lnTo>
                    <a:pt x="4425" y="673"/>
                  </a:lnTo>
                  <a:lnTo>
                    <a:pt x="3257" y="673"/>
                  </a:lnTo>
                  <a:lnTo>
                    <a:pt x="1974" y="520"/>
                  </a:lnTo>
                  <a:close/>
                </a:path>
                <a:path w="5080" h="3810">
                  <a:moveTo>
                    <a:pt x="2571" y="1028"/>
                  </a:moveTo>
                  <a:lnTo>
                    <a:pt x="2101" y="1028"/>
                  </a:lnTo>
                  <a:lnTo>
                    <a:pt x="2533" y="1117"/>
                  </a:lnTo>
                  <a:lnTo>
                    <a:pt x="2686" y="1168"/>
                  </a:lnTo>
                  <a:lnTo>
                    <a:pt x="2571" y="1028"/>
                  </a:lnTo>
                  <a:close/>
                </a:path>
                <a:path w="5080" h="3810">
                  <a:moveTo>
                    <a:pt x="3468" y="1054"/>
                  </a:moveTo>
                  <a:lnTo>
                    <a:pt x="3130" y="1054"/>
                  </a:lnTo>
                  <a:lnTo>
                    <a:pt x="3468" y="1054"/>
                  </a:lnTo>
                  <a:close/>
                </a:path>
                <a:path w="5080" h="3810">
                  <a:moveTo>
                    <a:pt x="3384" y="0"/>
                  </a:moveTo>
                  <a:lnTo>
                    <a:pt x="3054" y="25"/>
                  </a:lnTo>
                  <a:lnTo>
                    <a:pt x="3187" y="152"/>
                  </a:lnTo>
                  <a:lnTo>
                    <a:pt x="3257" y="673"/>
                  </a:lnTo>
                  <a:lnTo>
                    <a:pt x="4425" y="673"/>
                  </a:lnTo>
                  <a:lnTo>
                    <a:pt x="3714" y="190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/>
            <p:cNvSpPr/>
            <p:nvPr/>
          </p:nvSpPr>
          <p:spPr>
            <a:xfrm>
              <a:off x="1959676" y="181603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527" y="2819"/>
                  </a:moveTo>
                  <a:lnTo>
                    <a:pt x="2108" y="2959"/>
                  </a:lnTo>
                  <a:lnTo>
                    <a:pt x="1549" y="1523"/>
                  </a:lnTo>
                  <a:lnTo>
                    <a:pt x="2184" y="1028"/>
                  </a:lnTo>
                  <a:lnTo>
                    <a:pt x="2616" y="1117"/>
                  </a:lnTo>
                  <a:lnTo>
                    <a:pt x="2768" y="1168"/>
                  </a:lnTo>
                  <a:lnTo>
                    <a:pt x="2654" y="1028"/>
                  </a:lnTo>
                  <a:lnTo>
                    <a:pt x="2768" y="1168"/>
                  </a:lnTo>
                  <a:lnTo>
                    <a:pt x="2819" y="1295"/>
                  </a:lnTo>
                  <a:lnTo>
                    <a:pt x="2921" y="2730"/>
                  </a:lnTo>
                  <a:lnTo>
                    <a:pt x="2527" y="2819"/>
                  </a:lnTo>
                  <a:close/>
                </a:path>
                <a:path w="5080" h="3810">
                  <a:moveTo>
                    <a:pt x="3797" y="190"/>
                  </a:moveTo>
                  <a:lnTo>
                    <a:pt x="3467" y="0"/>
                  </a:lnTo>
                  <a:lnTo>
                    <a:pt x="3136" y="25"/>
                  </a:lnTo>
                  <a:lnTo>
                    <a:pt x="3429" y="304"/>
                  </a:lnTo>
                  <a:lnTo>
                    <a:pt x="3340" y="673"/>
                  </a:lnTo>
                  <a:lnTo>
                    <a:pt x="3086" y="647"/>
                  </a:lnTo>
                  <a:lnTo>
                    <a:pt x="2057" y="520"/>
                  </a:lnTo>
                  <a:lnTo>
                    <a:pt x="1206" y="1092"/>
                  </a:lnTo>
                  <a:lnTo>
                    <a:pt x="647" y="1168"/>
                  </a:lnTo>
                  <a:lnTo>
                    <a:pt x="596" y="1028"/>
                  </a:lnTo>
                  <a:lnTo>
                    <a:pt x="533" y="838"/>
                  </a:lnTo>
                  <a:lnTo>
                    <a:pt x="749" y="698"/>
                  </a:lnTo>
                  <a:lnTo>
                    <a:pt x="0" y="888"/>
                  </a:lnTo>
                  <a:lnTo>
                    <a:pt x="177" y="1244"/>
                  </a:lnTo>
                  <a:lnTo>
                    <a:pt x="304" y="1574"/>
                  </a:lnTo>
                  <a:lnTo>
                    <a:pt x="749" y="1739"/>
                  </a:lnTo>
                  <a:lnTo>
                    <a:pt x="1092" y="1676"/>
                  </a:lnTo>
                  <a:lnTo>
                    <a:pt x="2057" y="3721"/>
                  </a:lnTo>
                  <a:lnTo>
                    <a:pt x="2654" y="3568"/>
                  </a:lnTo>
                  <a:lnTo>
                    <a:pt x="3263" y="3301"/>
                  </a:lnTo>
                  <a:lnTo>
                    <a:pt x="3340" y="1409"/>
                  </a:lnTo>
                  <a:lnTo>
                    <a:pt x="3263" y="1244"/>
                  </a:lnTo>
                  <a:lnTo>
                    <a:pt x="3213" y="1054"/>
                  </a:lnTo>
                  <a:lnTo>
                    <a:pt x="4572" y="647"/>
                  </a:lnTo>
                  <a:lnTo>
                    <a:pt x="3797" y="1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/>
            <p:cNvSpPr/>
            <p:nvPr/>
          </p:nvSpPr>
          <p:spPr>
            <a:xfrm>
              <a:off x="1991949" y="1818908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0" y="2319"/>
                  </a:moveTo>
                  <a:lnTo>
                    <a:pt x="406" y="3073"/>
                  </a:lnTo>
                  <a:lnTo>
                    <a:pt x="1803" y="3606"/>
                  </a:lnTo>
                  <a:lnTo>
                    <a:pt x="2946" y="3873"/>
                  </a:lnTo>
                  <a:lnTo>
                    <a:pt x="2928" y="3124"/>
                  </a:lnTo>
                  <a:lnTo>
                    <a:pt x="2006" y="3124"/>
                  </a:lnTo>
                  <a:lnTo>
                    <a:pt x="1866" y="2679"/>
                  </a:lnTo>
                  <a:lnTo>
                    <a:pt x="2006" y="2552"/>
                  </a:lnTo>
                  <a:lnTo>
                    <a:pt x="2893" y="2552"/>
                  </a:lnTo>
                  <a:lnTo>
                    <a:pt x="1498" y="2463"/>
                  </a:lnTo>
                  <a:lnTo>
                    <a:pt x="280" y="2319"/>
                  </a:lnTo>
                  <a:close/>
                </a:path>
                <a:path w="3175" h="4444">
                  <a:moveTo>
                    <a:pt x="2893" y="2552"/>
                  </a:moveTo>
                  <a:lnTo>
                    <a:pt x="2273" y="2552"/>
                  </a:lnTo>
                  <a:lnTo>
                    <a:pt x="2329" y="3073"/>
                  </a:lnTo>
                  <a:lnTo>
                    <a:pt x="2928" y="3124"/>
                  </a:lnTo>
                  <a:lnTo>
                    <a:pt x="2893" y="2552"/>
                  </a:lnTo>
                  <a:close/>
                </a:path>
                <a:path w="3175" h="4444">
                  <a:moveTo>
                    <a:pt x="1866" y="1816"/>
                  </a:moveTo>
                  <a:lnTo>
                    <a:pt x="1498" y="2463"/>
                  </a:lnTo>
                  <a:lnTo>
                    <a:pt x="2883" y="2463"/>
                  </a:lnTo>
                  <a:lnTo>
                    <a:pt x="2857" y="2247"/>
                  </a:lnTo>
                  <a:lnTo>
                    <a:pt x="2476" y="2108"/>
                  </a:lnTo>
                  <a:lnTo>
                    <a:pt x="1866" y="1816"/>
                  </a:lnTo>
                  <a:close/>
                </a:path>
                <a:path w="3175" h="4444">
                  <a:moveTo>
                    <a:pt x="200" y="1837"/>
                  </a:moveTo>
                  <a:lnTo>
                    <a:pt x="0" y="2285"/>
                  </a:lnTo>
                  <a:lnTo>
                    <a:pt x="280" y="2319"/>
                  </a:lnTo>
                  <a:lnTo>
                    <a:pt x="200" y="1837"/>
                  </a:lnTo>
                  <a:close/>
                </a:path>
                <a:path w="3175" h="4444">
                  <a:moveTo>
                    <a:pt x="990" y="0"/>
                  </a:moveTo>
                  <a:lnTo>
                    <a:pt x="0" y="431"/>
                  </a:lnTo>
                  <a:lnTo>
                    <a:pt x="200" y="1837"/>
                  </a:lnTo>
                  <a:lnTo>
                    <a:pt x="990" y="76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/>
            <p:cNvSpPr/>
            <p:nvPr/>
          </p:nvSpPr>
          <p:spPr>
            <a:xfrm>
              <a:off x="1991949" y="1818908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133" y="3124"/>
                  </a:moveTo>
                  <a:lnTo>
                    <a:pt x="2006" y="3124"/>
                  </a:lnTo>
                  <a:lnTo>
                    <a:pt x="1866" y="3009"/>
                  </a:lnTo>
                  <a:lnTo>
                    <a:pt x="1866" y="2844"/>
                  </a:lnTo>
                  <a:lnTo>
                    <a:pt x="1866" y="2679"/>
                  </a:lnTo>
                  <a:lnTo>
                    <a:pt x="2006" y="2552"/>
                  </a:lnTo>
                  <a:lnTo>
                    <a:pt x="2133" y="2552"/>
                  </a:lnTo>
                  <a:lnTo>
                    <a:pt x="2273" y="2552"/>
                  </a:lnTo>
                  <a:lnTo>
                    <a:pt x="2400" y="2844"/>
                  </a:lnTo>
                  <a:lnTo>
                    <a:pt x="2400" y="3009"/>
                  </a:lnTo>
                  <a:lnTo>
                    <a:pt x="2133" y="3124"/>
                  </a:lnTo>
                  <a:close/>
                </a:path>
                <a:path w="3175" h="4444">
                  <a:moveTo>
                    <a:pt x="2476" y="2108"/>
                  </a:moveTo>
                  <a:lnTo>
                    <a:pt x="1866" y="1816"/>
                  </a:lnTo>
                  <a:lnTo>
                    <a:pt x="1498" y="2463"/>
                  </a:lnTo>
                  <a:lnTo>
                    <a:pt x="0" y="2285"/>
                  </a:lnTo>
                  <a:lnTo>
                    <a:pt x="990" y="76"/>
                  </a:lnTo>
                  <a:lnTo>
                    <a:pt x="0" y="431"/>
                  </a:lnTo>
                  <a:lnTo>
                    <a:pt x="203" y="1854"/>
                  </a:lnTo>
                  <a:lnTo>
                    <a:pt x="406" y="3073"/>
                  </a:lnTo>
                  <a:lnTo>
                    <a:pt x="1803" y="3606"/>
                  </a:lnTo>
                  <a:lnTo>
                    <a:pt x="2946" y="3873"/>
                  </a:lnTo>
                  <a:lnTo>
                    <a:pt x="2921" y="2781"/>
                  </a:lnTo>
                  <a:lnTo>
                    <a:pt x="2857" y="2247"/>
                  </a:lnTo>
                  <a:lnTo>
                    <a:pt x="2476" y="21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/>
            <p:cNvSpPr/>
            <p:nvPr/>
          </p:nvSpPr>
          <p:spPr>
            <a:xfrm>
              <a:off x="1992834" y="181898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075" y="1442"/>
                  </a:moveTo>
                  <a:lnTo>
                    <a:pt x="2692" y="3454"/>
                  </a:lnTo>
                  <a:lnTo>
                    <a:pt x="3543" y="2832"/>
                  </a:lnTo>
                  <a:lnTo>
                    <a:pt x="3075" y="1442"/>
                  </a:lnTo>
                  <a:close/>
                </a:path>
                <a:path w="3810" h="3810">
                  <a:moveTo>
                    <a:pt x="0" y="0"/>
                  </a:moveTo>
                  <a:lnTo>
                    <a:pt x="406" y="1638"/>
                  </a:lnTo>
                  <a:lnTo>
                    <a:pt x="787" y="1651"/>
                  </a:lnTo>
                  <a:lnTo>
                    <a:pt x="1485" y="1854"/>
                  </a:lnTo>
                  <a:lnTo>
                    <a:pt x="1701" y="1143"/>
                  </a:lnTo>
                  <a:lnTo>
                    <a:pt x="914" y="1143"/>
                  </a:lnTo>
                  <a:lnTo>
                    <a:pt x="787" y="1054"/>
                  </a:lnTo>
                  <a:lnTo>
                    <a:pt x="914" y="609"/>
                  </a:lnTo>
                  <a:lnTo>
                    <a:pt x="1079" y="546"/>
                  </a:lnTo>
                  <a:lnTo>
                    <a:pt x="2737" y="546"/>
                  </a:lnTo>
                  <a:lnTo>
                    <a:pt x="2641" y="292"/>
                  </a:lnTo>
                  <a:lnTo>
                    <a:pt x="1168" y="38"/>
                  </a:lnTo>
                  <a:lnTo>
                    <a:pt x="0" y="0"/>
                  </a:lnTo>
                  <a:close/>
                </a:path>
                <a:path w="3810" h="3810">
                  <a:moveTo>
                    <a:pt x="3162" y="1003"/>
                  </a:moveTo>
                  <a:lnTo>
                    <a:pt x="2919" y="1026"/>
                  </a:lnTo>
                  <a:lnTo>
                    <a:pt x="3075" y="1442"/>
                  </a:lnTo>
                  <a:lnTo>
                    <a:pt x="3162" y="1003"/>
                  </a:lnTo>
                  <a:close/>
                </a:path>
                <a:path w="3810" h="3810">
                  <a:moveTo>
                    <a:pt x="2737" y="546"/>
                  </a:moveTo>
                  <a:lnTo>
                    <a:pt x="1079" y="546"/>
                  </a:lnTo>
                  <a:lnTo>
                    <a:pt x="1168" y="1104"/>
                  </a:lnTo>
                  <a:lnTo>
                    <a:pt x="1041" y="1143"/>
                  </a:lnTo>
                  <a:lnTo>
                    <a:pt x="1701" y="1143"/>
                  </a:lnTo>
                  <a:lnTo>
                    <a:pt x="2919" y="1026"/>
                  </a:lnTo>
                  <a:lnTo>
                    <a:pt x="2737" y="546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/>
            <p:cNvSpPr/>
            <p:nvPr/>
          </p:nvSpPr>
          <p:spPr>
            <a:xfrm>
              <a:off x="1992834" y="181898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914" y="609"/>
                  </a:moveTo>
                  <a:lnTo>
                    <a:pt x="1079" y="546"/>
                  </a:lnTo>
                  <a:lnTo>
                    <a:pt x="1244" y="800"/>
                  </a:lnTo>
                  <a:lnTo>
                    <a:pt x="1244" y="965"/>
                  </a:lnTo>
                  <a:lnTo>
                    <a:pt x="1168" y="1104"/>
                  </a:lnTo>
                  <a:lnTo>
                    <a:pt x="1041" y="1143"/>
                  </a:lnTo>
                  <a:lnTo>
                    <a:pt x="787" y="1054"/>
                  </a:lnTo>
                  <a:lnTo>
                    <a:pt x="749" y="901"/>
                  </a:lnTo>
                  <a:lnTo>
                    <a:pt x="736" y="762"/>
                  </a:lnTo>
                  <a:lnTo>
                    <a:pt x="787" y="622"/>
                  </a:lnTo>
                  <a:lnTo>
                    <a:pt x="914" y="609"/>
                  </a:lnTo>
                  <a:close/>
                </a:path>
                <a:path w="3810" h="3810">
                  <a:moveTo>
                    <a:pt x="787" y="1651"/>
                  </a:moveTo>
                  <a:lnTo>
                    <a:pt x="1485" y="1854"/>
                  </a:lnTo>
                  <a:lnTo>
                    <a:pt x="1701" y="1143"/>
                  </a:lnTo>
                  <a:lnTo>
                    <a:pt x="3162" y="1003"/>
                  </a:lnTo>
                  <a:lnTo>
                    <a:pt x="2692" y="3390"/>
                  </a:lnTo>
                  <a:lnTo>
                    <a:pt x="3543" y="2832"/>
                  </a:lnTo>
                  <a:lnTo>
                    <a:pt x="3073" y="1435"/>
                  </a:lnTo>
                  <a:lnTo>
                    <a:pt x="2641" y="292"/>
                  </a:lnTo>
                  <a:lnTo>
                    <a:pt x="1168" y="38"/>
                  </a:lnTo>
                  <a:lnTo>
                    <a:pt x="0" y="0"/>
                  </a:lnTo>
                  <a:lnTo>
                    <a:pt x="254" y="1104"/>
                  </a:lnTo>
                  <a:lnTo>
                    <a:pt x="406" y="1638"/>
                  </a:lnTo>
                  <a:lnTo>
                    <a:pt x="787" y="16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/>
            <p:cNvSpPr/>
            <p:nvPr/>
          </p:nvSpPr>
          <p:spPr>
            <a:xfrm>
              <a:off x="1984634" y="181633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66" y="863"/>
                  </a:moveTo>
                  <a:lnTo>
                    <a:pt x="1016" y="723"/>
                  </a:lnTo>
                  <a:lnTo>
                    <a:pt x="952" y="584"/>
                  </a:lnTo>
                  <a:lnTo>
                    <a:pt x="800" y="431"/>
                  </a:lnTo>
                  <a:lnTo>
                    <a:pt x="609" y="241"/>
                  </a:lnTo>
                  <a:lnTo>
                    <a:pt x="469" y="203"/>
                  </a:lnTo>
                  <a:lnTo>
                    <a:pt x="254" y="0"/>
                  </a:lnTo>
                  <a:lnTo>
                    <a:pt x="0" y="114"/>
                  </a:lnTo>
                  <a:lnTo>
                    <a:pt x="0" y="431"/>
                  </a:lnTo>
                  <a:lnTo>
                    <a:pt x="63" y="685"/>
                  </a:lnTo>
                  <a:lnTo>
                    <a:pt x="254" y="990"/>
                  </a:lnTo>
                  <a:lnTo>
                    <a:pt x="508" y="1079"/>
                  </a:lnTo>
                  <a:lnTo>
                    <a:pt x="711" y="1231"/>
                  </a:lnTo>
                  <a:lnTo>
                    <a:pt x="927" y="1295"/>
                  </a:lnTo>
                  <a:lnTo>
                    <a:pt x="1117" y="1371"/>
                  </a:lnTo>
                  <a:lnTo>
                    <a:pt x="1117" y="1231"/>
                  </a:lnTo>
                  <a:lnTo>
                    <a:pt x="1117" y="1028"/>
                  </a:lnTo>
                  <a:lnTo>
                    <a:pt x="1066" y="8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/>
            <p:cNvSpPr/>
            <p:nvPr/>
          </p:nvSpPr>
          <p:spPr>
            <a:xfrm>
              <a:off x="1987337" y="181911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60" y="1104"/>
                  </a:moveTo>
                  <a:lnTo>
                    <a:pt x="800" y="774"/>
                  </a:lnTo>
                  <a:lnTo>
                    <a:pt x="736" y="330"/>
                  </a:lnTo>
                  <a:lnTo>
                    <a:pt x="380" y="165"/>
                  </a:lnTo>
                  <a:lnTo>
                    <a:pt x="241" y="76"/>
                  </a:lnTo>
                  <a:lnTo>
                    <a:pt x="88" y="228"/>
                  </a:lnTo>
                  <a:lnTo>
                    <a:pt x="0" y="431"/>
                  </a:lnTo>
                  <a:lnTo>
                    <a:pt x="0" y="685"/>
                  </a:lnTo>
                  <a:lnTo>
                    <a:pt x="0" y="1015"/>
                  </a:lnTo>
                  <a:lnTo>
                    <a:pt x="457" y="1650"/>
                  </a:lnTo>
                  <a:lnTo>
                    <a:pt x="660" y="11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/>
            <p:cNvSpPr/>
            <p:nvPr/>
          </p:nvSpPr>
          <p:spPr>
            <a:xfrm>
              <a:off x="1984316" y="181834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9" y="292"/>
                  </a:moveTo>
                  <a:lnTo>
                    <a:pt x="88" y="419"/>
                  </a:lnTo>
                  <a:lnTo>
                    <a:pt x="0" y="647"/>
                  </a:lnTo>
                  <a:lnTo>
                    <a:pt x="253" y="1079"/>
                  </a:lnTo>
                  <a:lnTo>
                    <a:pt x="1282" y="152"/>
                  </a:lnTo>
                  <a:lnTo>
                    <a:pt x="1117" y="50"/>
                  </a:lnTo>
                  <a:lnTo>
                    <a:pt x="825" y="0"/>
                  </a:lnTo>
                  <a:lnTo>
                    <a:pt x="647" y="25"/>
                  </a:lnTo>
                  <a:lnTo>
                    <a:pt x="419" y="25"/>
                  </a:lnTo>
                  <a:lnTo>
                    <a:pt x="228" y="127"/>
                  </a:lnTo>
                  <a:lnTo>
                    <a:pt x="139" y="2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/>
            <p:cNvSpPr/>
            <p:nvPr/>
          </p:nvSpPr>
          <p:spPr>
            <a:xfrm>
              <a:off x="1985601" y="181769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04" y="292"/>
                  </a:moveTo>
                  <a:lnTo>
                    <a:pt x="787" y="190"/>
                  </a:lnTo>
                  <a:lnTo>
                    <a:pt x="469" y="114"/>
                  </a:lnTo>
                  <a:lnTo>
                    <a:pt x="152" y="0"/>
                  </a:lnTo>
                  <a:lnTo>
                    <a:pt x="152" y="139"/>
                  </a:lnTo>
                  <a:lnTo>
                    <a:pt x="126" y="292"/>
                  </a:lnTo>
                  <a:lnTo>
                    <a:pt x="101" y="482"/>
                  </a:lnTo>
                  <a:lnTo>
                    <a:pt x="50" y="673"/>
                  </a:lnTo>
                  <a:lnTo>
                    <a:pt x="0" y="800"/>
                  </a:lnTo>
                  <a:lnTo>
                    <a:pt x="406" y="952"/>
                  </a:lnTo>
                  <a:lnTo>
                    <a:pt x="723" y="1066"/>
                  </a:lnTo>
                  <a:lnTo>
                    <a:pt x="1041" y="1155"/>
                  </a:lnTo>
                  <a:lnTo>
                    <a:pt x="1269" y="1219"/>
                  </a:lnTo>
                  <a:lnTo>
                    <a:pt x="1625" y="1333"/>
                  </a:lnTo>
                  <a:lnTo>
                    <a:pt x="1892" y="1409"/>
                  </a:lnTo>
                  <a:lnTo>
                    <a:pt x="1955" y="1155"/>
                  </a:lnTo>
                  <a:lnTo>
                    <a:pt x="2031" y="800"/>
                  </a:lnTo>
                  <a:lnTo>
                    <a:pt x="1993" y="673"/>
                  </a:lnTo>
                  <a:lnTo>
                    <a:pt x="1663" y="469"/>
                  </a:lnTo>
                  <a:lnTo>
                    <a:pt x="1396" y="393"/>
                  </a:lnTo>
                  <a:lnTo>
                    <a:pt x="1104" y="2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/>
            <p:cNvSpPr/>
            <p:nvPr/>
          </p:nvSpPr>
          <p:spPr>
            <a:xfrm>
              <a:off x="1987580" y="181771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727" y="279"/>
                  </a:moveTo>
                  <a:lnTo>
                    <a:pt x="1473" y="0"/>
                  </a:lnTo>
                  <a:lnTo>
                    <a:pt x="1015" y="101"/>
                  </a:lnTo>
                  <a:lnTo>
                    <a:pt x="698" y="203"/>
                  </a:lnTo>
                  <a:lnTo>
                    <a:pt x="457" y="330"/>
                  </a:lnTo>
                  <a:lnTo>
                    <a:pt x="177" y="457"/>
                  </a:lnTo>
                  <a:lnTo>
                    <a:pt x="0" y="571"/>
                  </a:lnTo>
                  <a:lnTo>
                    <a:pt x="177" y="774"/>
                  </a:lnTo>
                  <a:lnTo>
                    <a:pt x="330" y="914"/>
                  </a:lnTo>
                  <a:lnTo>
                    <a:pt x="558" y="977"/>
                  </a:lnTo>
                  <a:lnTo>
                    <a:pt x="850" y="1079"/>
                  </a:lnTo>
                  <a:lnTo>
                    <a:pt x="1168" y="1079"/>
                  </a:lnTo>
                  <a:lnTo>
                    <a:pt x="1473" y="914"/>
                  </a:lnTo>
                  <a:lnTo>
                    <a:pt x="1663" y="787"/>
                  </a:lnTo>
                  <a:lnTo>
                    <a:pt x="1993" y="508"/>
                  </a:lnTo>
                  <a:lnTo>
                    <a:pt x="1727" y="2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/>
            <p:cNvSpPr/>
            <p:nvPr/>
          </p:nvSpPr>
          <p:spPr>
            <a:xfrm>
              <a:off x="1951228" y="1816036"/>
              <a:ext cx="45720" cy="6985"/>
            </a:xfrm>
            <a:custGeom>
              <a:avLst/>
              <a:gdLst/>
              <a:ahLst/>
              <a:cxnLst/>
              <a:rect l="l" t="t" r="r" b="b"/>
              <a:pathLst>
                <a:path w="45719" h="6985">
                  <a:moveTo>
                    <a:pt x="4584" y="3441"/>
                  </a:moveTo>
                  <a:lnTo>
                    <a:pt x="4419" y="3086"/>
                  </a:lnTo>
                  <a:lnTo>
                    <a:pt x="4203" y="2565"/>
                  </a:lnTo>
                  <a:lnTo>
                    <a:pt x="2895" y="2654"/>
                  </a:lnTo>
                  <a:lnTo>
                    <a:pt x="2324" y="3733"/>
                  </a:lnTo>
                  <a:lnTo>
                    <a:pt x="1930" y="3302"/>
                  </a:lnTo>
                  <a:lnTo>
                    <a:pt x="1473" y="2781"/>
                  </a:lnTo>
                  <a:lnTo>
                    <a:pt x="88" y="3302"/>
                  </a:lnTo>
                  <a:lnTo>
                    <a:pt x="0" y="4635"/>
                  </a:lnTo>
                  <a:lnTo>
                    <a:pt x="965" y="3302"/>
                  </a:lnTo>
                  <a:lnTo>
                    <a:pt x="1955" y="4178"/>
                  </a:lnTo>
                  <a:lnTo>
                    <a:pt x="1981" y="4381"/>
                  </a:lnTo>
                  <a:lnTo>
                    <a:pt x="1549" y="6159"/>
                  </a:lnTo>
                  <a:lnTo>
                    <a:pt x="3784" y="5969"/>
                  </a:lnTo>
                  <a:lnTo>
                    <a:pt x="3594" y="5562"/>
                  </a:lnTo>
                  <a:lnTo>
                    <a:pt x="3124" y="4521"/>
                  </a:lnTo>
                  <a:lnTo>
                    <a:pt x="3073" y="4381"/>
                  </a:lnTo>
                  <a:lnTo>
                    <a:pt x="2755" y="4229"/>
                  </a:lnTo>
                  <a:lnTo>
                    <a:pt x="2755" y="5524"/>
                  </a:lnTo>
                  <a:lnTo>
                    <a:pt x="2565" y="5562"/>
                  </a:lnTo>
                  <a:lnTo>
                    <a:pt x="2413" y="5384"/>
                  </a:lnTo>
                  <a:lnTo>
                    <a:pt x="2286" y="4991"/>
                  </a:lnTo>
                  <a:lnTo>
                    <a:pt x="2273" y="4597"/>
                  </a:lnTo>
                  <a:lnTo>
                    <a:pt x="2413" y="4572"/>
                  </a:lnTo>
                  <a:lnTo>
                    <a:pt x="2641" y="4699"/>
                  </a:lnTo>
                  <a:lnTo>
                    <a:pt x="2755" y="5524"/>
                  </a:lnTo>
                  <a:lnTo>
                    <a:pt x="2755" y="4229"/>
                  </a:lnTo>
                  <a:lnTo>
                    <a:pt x="2590" y="4178"/>
                  </a:lnTo>
                  <a:lnTo>
                    <a:pt x="2857" y="3733"/>
                  </a:lnTo>
                  <a:lnTo>
                    <a:pt x="3251" y="3086"/>
                  </a:lnTo>
                  <a:lnTo>
                    <a:pt x="4584" y="3441"/>
                  </a:lnTo>
                  <a:close/>
                </a:path>
                <a:path w="45719" h="6985">
                  <a:moveTo>
                    <a:pt x="13017" y="647"/>
                  </a:moveTo>
                  <a:lnTo>
                    <a:pt x="12242" y="190"/>
                  </a:lnTo>
                  <a:lnTo>
                    <a:pt x="11912" y="0"/>
                  </a:lnTo>
                  <a:lnTo>
                    <a:pt x="11582" y="25"/>
                  </a:lnTo>
                  <a:lnTo>
                    <a:pt x="11709" y="152"/>
                  </a:lnTo>
                  <a:lnTo>
                    <a:pt x="11785" y="673"/>
                  </a:lnTo>
                  <a:lnTo>
                    <a:pt x="11366" y="635"/>
                  </a:lnTo>
                  <a:lnTo>
                    <a:pt x="11366" y="2730"/>
                  </a:lnTo>
                  <a:lnTo>
                    <a:pt x="10972" y="2819"/>
                  </a:lnTo>
                  <a:lnTo>
                    <a:pt x="10553" y="2959"/>
                  </a:lnTo>
                  <a:lnTo>
                    <a:pt x="10045" y="1676"/>
                  </a:lnTo>
                  <a:lnTo>
                    <a:pt x="10058" y="1524"/>
                  </a:lnTo>
                  <a:lnTo>
                    <a:pt x="10464" y="1168"/>
                  </a:lnTo>
                  <a:lnTo>
                    <a:pt x="10629" y="1028"/>
                  </a:lnTo>
                  <a:lnTo>
                    <a:pt x="11061" y="1117"/>
                  </a:lnTo>
                  <a:lnTo>
                    <a:pt x="11239" y="1244"/>
                  </a:lnTo>
                  <a:lnTo>
                    <a:pt x="11366" y="2730"/>
                  </a:lnTo>
                  <a:lnTo>
                    <a:pt x="11366" y="635"/>
                  </a:lnTo>
                  <a:lnTo>
                    <a:pt x="10502" y="520"/>
                  </a:lnTo>
                  <a:lnTo>
                    <a:pt x="9652" y="1092"/>
                  </a:lnTo>
                  <a:lnTo>
                    <a:pt x="9093" y="1168"/>
                  </a:lnTo>
                  <a:lnTo>
                    <a:pt x="9042" y="812"/>
                  </a:lnTo>
                  <a:lnTo>
                    <a:pt x="9194" y="698"/>
                  </a:lnTo>
                  <a:lnTo>
                    <a:pt x="8636" y="838"/>
                  </a:lnTo>
                  <a:lnTo>
                    <a:pt x="8521" y="1054"/>
                  </a:lnTo>
                  <a:lnTo>
                    <a:pt x="8750" y="1574"/>
                  </a:lnTo>
                  <a:lnTo>
                    <a:pt x="9194" y="1739"/>
                  </a:lnTo>
                  <a:lnTo>
                    <a:pt x="9537" y="1676"/>
                  </a:lnTo>
                  <a:lnTo>
                    <a:pt x="10502" y="3721"/>
                  </a:lnTo>
                  <a:lnTo>
                    <a:pt x="11099" y="3568"/>
                  </a:lnTo>
                  <a:lnTo>
                    <a:pt x="11709" y="3302"/>
                  </a:lnTo>
                  <a:lnTo>
                    <a:pt x="11722" y="2959"/>
                  </a:lnTo>
                  <a:lnTo>
                    <a:pt x="11658" y="1054"/>
                  </a:lnTo>
                  <a:lnTo>
                    <a:pt x="11988" y="1054"/>
                  </a:lnTo>
                  <a:lnTo>
                    <a:pt x="12954" y="673"/>
                  </a:lnTo>
                  <a:close/>
                </a:path>
                <a:path w="45719" h="6985">
                  <a:moveTo>
                    <a:pt x="40995" y="5194"/>
                  </a:moveTo>
                  <a:lnTo>
                    <a:pt x="40919" y="4711"/>
                  </a:lnTo>
                  <a:lnTo>
                    <a:pt x="40716" y="5168"/>
                  </a:lnTo>
                  <a:lnTo>
                    <a:pt x="40995" y="5194"/>
                  </a:lnTo>
                  <a:close/>
                </a:path>
                <a:path w="45719" h="6985">
                  <a:moveTo>
                    <a:pt x="43662" y="6756"/>
                  </a:moveTo>
                  <a:lnTo>
                    <a:pt x="43649" y="6007"/>
                  </a:lnTo>
                  <a:lnTo>
                    <a:pt x="43611" y="5435"/>
                  </a:lnTo>
                  <a:lnTo>
                    <a:pt x="43573" y="5130"/>
                  </a:lnTo>
                  <a:lnTo>
                    <a:pt x="43192" y="4991"/>
                  </a:lnTo>
                  <a:lnTo>
                    <a:pt x="43040" y="4927"/>
                  </a:lnTo>
                  <a:lnTo>
                    <a:pt x="43040" y="5956"/>
                  </a:lnTo>
                  <a:lnTo>
                    <a:pt x="42722" y="6007"/>
                  </a:lnTo>
                  <a:lnTo>
                    <a:pt x="42583" y="5562"/>
                  </a:lnTo>
                  <a:lnTo>
                    <a:pt x="42722" y="5435"/>
                  </a:lnTo>
                  <a:lnTo>
                    <a:pt x="42989" y="5435"/>
                  </a:lnTo>
                  <a:lnTo>
                    <a:pt x="43040" y="5956"/>
                  </a:lnTo>
                  <a:lnTo>
                    <a:pt x="43040" y="4927"/>
                  </a:lnTo>
                  <a:lnTo>
                    <a:pt x="42583" y="4699"/>
                  </a:lnTo>
                  <a:lnTo>
                    <a:pt x="42214" y="5346"/>
                  </a:lnTo>
                  <a:lnTo>
                    <a:pt x="40995" y="5194"/>
                  </a:lnTo>
                  <a:lnTo>
                    <a:pt x="41122" y="5956"/>
                  </a:lnTo>
                  <a:lnTo>
                    <a:pt x="42519" y="6489"/>
                  </a:lnTo>
                  <a:lnTo>
                    <a:pt x="43662" y="6756"/>
                  </a:lnTo>
                  <a:close/>
                </a:path>
                <a:path w="45719" h="6985">
                  <a:moveTo>
                    <a:pt x="44513" y="3987"/>
                  </a:moveTo>
                  <a:lnTo>
                    <a:pt x="44335" y="3505"/>
                  </a:lnTo>
                  <a:lnTo>
                    <a:pt x="44246" y="3251"/>
                  </a:lnTo>
                  <a:lnTo>
                    <a:pt x="42773" y="2997"/>
                  </a:lnTo>
                  <a:lnTo>
                    <a:pt x="42773" y="4064"/>
                  </a:lnTo>
                  <a:lnTo>
                    <a:pt x="42646" y="4102"/>
                  </a:lnTo>
                  <a:lnTo>
                    <a:pt x="42519" y="4102"/>
                  </a:lnTo>
                  <a:lnTo>
                    <a:pt x="42392" y="4013"/>
                  </a:lnTo>
                  <a:lnTo>
                    <a:pt x="42519" y="3568"/>
                  </a:lnTo>
                  <a:lnTo>
                    <a:pt x="42684" y="3505"/>
                  </a:lnTo>
                  <a:lnTo>
                    <a:pt x="42773" y="4064"/>
                  </a:lnTo>
                  <a:lnTo>
                    <a:pt x="42773" y="2997"/>
                  </a:lnTo>
                  <a:lnTo>
                    <a:pt x="41694" y="2971"/>
                  </a:lnTo>
                  <a:lnTo>
                    <a:pt x="40716" y="3314"/>
                  </a:lnTo>
                  <a:lnTo>
                    <a:pt x="40919" y="4711"/>
                  </a:lnTo>
                  <a:lnTo>
                    <a:pt x="41630" y="3111"/>
                  </a:lnTo>
                  <a:lnTo>
                    <a:pt x="42011" y="4597"/>
                  </a:lnTo>
                  <a:lnTo>
                    <a:pt x="42392" y="4610"/>
                  </a:lnTo>
                  <a:lnTo>
                    <a:pt x="43091" y="4813"/>
                  </a:lnTo>
                  <a:lnTo>
                    <a:pt x="43307" y="4102"/>
                  </a:lnTo>
                  <a:lnTo>
                    <a:pt x="44513" y="3987"/>
                  </a:lnTo>
                  <a:close/>
                </a:path>
                <a:path w="45719" h="6985">
                  <a:moveTo>
                    <a:pt x="44767" y="3962"/>
                  </a:moveTo>
                  <a:lnTo>
                    <a:pt x="44513" y="3987"/>
                  </a:lnTo>
                  <a:lnTo>
                    <a:pt x="44678" y="4406"/>
                  </a:lnTo>
                  <a:lnTo>
                    <a:pt x="44767" y="3962"/>
                  </a:lnTo>
                  <a:close/>
                </a:path>
                <a:path w="45719" h="6985">
                  <a:moveTo>
                    <a:pt x="45148" y="5791"/>
                  </a:moveTo>
                  <a:lnTo>
                    <a:pt x="44678" y="4406"/>
                  </a:lnTo>
                  <a:lnTo>
                    <a:pt x="44297" y="6413"/>
                  </a:lnTo>
                  <a:lnTo>
                    <a:pt x="45148" y="5791"/>
                  </a:lnTo>
                  <a:close/>
                </a:path>
              </a:pathLst>
            </a:custGeom>
            <a:solidFill>
              <a:srgbClr val="FFD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/>
            <p:cNvSpPr/>
            <p:nvPr/>
          </p:nvSpPr>
          <p:spPr>
            <a:xfrm>
              <a:off x="1984634" y="181633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66" y="863"/>
                  </a:moveTo>
                  <a:lnTo>
                    <a:pt x="1016" y="723"/>
                  </a:lnTo>
                  <a:lnTo>
                    <a:pt x="952" y="584"/>
                  </a:lnTo>
                  <a:lnTo>
                    <a:pt x="800" y="431"/>
                  </a:lnTo>
                  <a:lnTo>
                    <a:pt x="609" y="241"/>
                  </a:lnTo>
                  <a:lnTo>
                    <a:pt x="469" y="203"/>
                  </a:lnTo>
                  <a:lnTo>
                    <a:pt x="254" y="0"/>
                  </a:lnTo>
                  <a:lnTo>
                    <a:pt x="0" y="114"/>
                  </a:lnTo>
                  <a:lnTo>
                    <a:pt x="0" y="431"/>
                  </a:lnTo>
                  <a:lnTo>
                    <a:pt x="63" y="685"/>
                  </a:lnTo>
                  <a:lnTo>
                    <a:pt x="254" y="990"/>
                  </a:lnTo>
                  <a:lnTo>
                    <a:pt x="508" y="1079"/>
                  </a:lnTo>
                  <a:lnTo>
                    <a:pt x="711" y="1231"/>
                  </a:lnTo>
                  <a:lnTo>
                    <a:pt x="927" y="1295"/>
                  </a:lnTo>
                  <a:lnTo>
                    <a:pt x="1117" y="1371"/>
                  </a:lnTo>
                  <a:lnTo>
                    <a:pt x="1117" y="1231"/>
                  </a:lnTo>
                  <a:lnTo>
                    <a:pt x="1117" y="1028"/>
                  </a:lnTo>
                  <a:lnTo>
                    <a:pt x="1066" y="863"/>
                  </a:lnTo>
                  <a:close/>
                </a:path>
              </a:pathLst>
            </a:custGeom>
            <a:ln w="3175">
              <a:solidFill>
                <a:srgbClr val="FFDB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/>
            <p:cNvSpPr/>
            <p:nvPr/>
          </p:nvSpPr>
          <p:spPr>
            <a:xfrm>
              <a:off x="1987337" y="181911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60" y="1104"/>
                  </a:moveTo>
                  <a:lnTo>
                    <a:pt x="800" y="774"/>
                  </a:lnTo>
                  <a:lnTo>
                    <a:pt x="736" y="330"/>
                  </a:lnTo>
                  <a:lnTo>
                    <a:pt x="380" y="165"/>
                  </a:lnTo>
                  <a:lnTo>
                    <a:pt x="241" y="76"/>
                  </a:lnTo>
                  <a:lnTo>
                    <a:pt x="88" y="228"/>
                  </a:lnTo>
                  <a:lnTo>
                    <a:pt x="0" y="431"/>
                  </a:lnTo>
                  <a:lnTo>
                    <a:pt x="0" y="685"/>
                  </a:lnTo>
                  <a:lnTo>
                    <a:pt x="0" y="1015"/>
                  </a:lnTo>
                  <a:lnTo>
                    <a:pt x="457" y="1650"/>
                  </a:lnTo>
                  <a:lnTo>
                    <a:pt x="660" y="1104"/>
                  </a:lnTo>
                  <a:close/>
                </a:path>
              </a:pathLst>
            </a:custGeom>
            <a:ln w="3175">
              <a:solidFill>
                <a:srgbClr val="FFDB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/>
            <p:cNvSpPr/>
            <p:nvPr/>
          </p:nvSpPr>
          <p:spPr>
            <a:xfrm>
              <a:off x="1984316" y="181834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9" y="292"/>
                  </a:moveTo>
                  <a:lnTo>
                    <a:pt x="88" y="419"/>
                  </a:lnTo>
                  <a:lnTo>
                    <a:pt x="0" y="647"/>
                  </a:lnTo>
                  <a:lnTo>
                    <a:pt x="253" y="1079"/>
                  </a:lnTo>
                  <a:lnTo>
                    <a:pt x="1282" y="152"/>
                  </a:lnTo>
                  <a:lnTo>
                    <a:pt x="1117" y="50"/>
                  </a:lnTo>
                  <a:lnTo>
                    <a:pt x="825" y="0"/>
                  </a:lnTo>
                  <a:lnTo>
                    <a:pt x="647" y="25"/>
                  </a:lnTo>
                  <a:lnTo>
                    <a:pt x="419" y="25"/>
                  </a:lnTo>
                  <a:lnTo>
                    <a:pt x="228" y="127"/>
                  </a:lnTo>
                  <a:lnTo>
                    <a:pt x="139" y="292"/>
                  </a:lnTo>
                  <a:close/>
                </a:path>
              </a:pathLst>
            </a:custGeom>
            <a:ln w="3175">
              <a:solidFill>
                <a:srgbClr val="FFDB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/>
            <p:cNvSpPr/>
            <p:nvPr/>
          </p:nvSpPr>
          <p:spPr>
            <a:xfrm>
              <a:off x="1985601" y="181769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04" y="292"/>
                  </a:moveTo>
                  <a:lnTo>
                    <a:pt x="787" y="190"/>
                  </a:lnTo>
                  <a:lnTo>
                    <a:pt x="469" y="114"/>
                  </a:lnTo>
                  <a:lnTo>
                    <a:pt x="152" y="0"/>
                  </a:lnTo>
                  <a:lnTo>
                    <a:pt x="152" y="139"/>
                  </a:lnTo>
                  <a:lnTo>
                    <a:pt x="126" y="292"/>
                  </a:lnTo>
                  <a:lnTo>
                    <a:pt x="101" y="482"/>
                  </a:lnTo>
                  <a:lnTo>
                    <a:pt x="50" y="673"/>
                  </a:lnTo>
                  <a:lnTo>
                    <a:pt x="0" y="800"/>
                  </a:lnTo>
                  <a:lnTo>
                    <a:pt x="406" y="952"/>
                  </a:lnTo>
                  <a:lnTo>
                    <a:pt x="723" y="1066"/>
                  </a:lnTo>
                  <a:lnTo>
                    <a:pt x="1041" y="1155"/>
                  </a:lnTo>
                  <a:lnTo>
                    <a:pt x="1269" y="1219"/>
                  </a:lnTo>
                  <a:lnTo>
                    <a:pt x="1625" y="1333"/>
                  </a:lnTo>
                  <a:lnTo>
                    <a:pt x="1892" y="1409"/>
                  </a:lnTo>
                  <a:lnTo>
                    <a:pt x="1955" y="1155"/>
                  </a:lnTo>
                  <a:lnTo>
                    <a:pt x="2031" y="800"/>
                  </a:lnTo>
                  <a:lnTo>
                    <a:pt x="1993" y="673"/>
                  </a:lnTo>
                  <a:lnTo>
                    <a:pt x="1663" y="469"/>
                  </a:lnTo>
                  <a:lnTo>
                    <a:pt x="1396" y="393"/>
                  </a:lnTo>
                  <a:lnTo>
                    <a:pt x="1104" y="292"/>
                  </a:lnTo>
                  <a:close/>
                </a:path>
              </a:pathLst>
            </a:custGeom>
            <a:ln w="3175">
              <a:solidFill>
                <a:srgbClr val="FFDB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/>
            <p:cNvSpPr/>
            <p:nvPr/>
          </p:nvSpPr>
          <p:spPr>
            <a:xfrm>
              <a:off x="1987580" y="181771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727" y="279"/>
                  </a:moveTo>
                  <a:lnTo>
                    <a:pt x="1473" y="0"/>
                  </a:lnTo>
                  <a:lnTo>
                    <a:pt x="1015" y="101"/>
                  </a:lnTo>
                  <a:lnTo>
                    <a:pt x="698" y="203"/>
                  </a:lnTo>
                  <a:lnTo>
                    <a:pt x="457" y="330"/>
                  </a:lnTo>
                  <a:lnTo>
                    <a:pt x="177" y="457"/>
                  </a:lnTo>
                  <a:lnTo>
                    <a:pt x="0" y="571"/>
                  </a:lnTo>
                  <a:lnTo>
                    <a:pt x="177" y="774"/>
                  </a:lnTo>
                  <a:lnTo>
                    <a:pt x="330" y="914"/>
                  </a:lnTo>
                  <a:lnTo>
                    <a:pt x="558" y="977"/>
                  </a:lnTo>
                  <a:lnTo>
                    <a:pt x="850" y="1079"/>
                  </a:lnTo>
                  <a:lnTo>
                    <a:pt x="1168" y="1079"/>
                  </a:lnTo>
                  <a:lnTo>
                    <a:pt x="1473" y="914"/>
                  </a:lnTo>
                  <a:lnTo>
                    <a:pt x="1663" y="787"/>
                  </a:lnTo>
                  <a:lnTo>
                    <a:pt x="1993" y="508"/>
                  </a:lnTo>
                  <a:lnTo>
                    <a:pt x="1727" y="279"/>
                  </a:lnTo>
                  <a:close/>
                </a:path>
              </a:pathLst>
            </a:custGeom>
            <a:ln w="3175">
              <a:solidFill>
                <a:srgbClr val="FFDB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/>
            <p:cNvSpPr/>
            <p:nvPr/>
          </p:nvSpPr>
          <p:spPr>
            <a:xfrm>
              <a:off x="1908688" y="181144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2311" y="0"/>
                  </a:moveTo>
                  <a:lnTo>
                    <a:pt x="1523" y="177"/>
                  </a:lnTo>
                  <a:lnTo>
                    <a:pt x="228" y="1524"/>
                  </a:lnTo>
                  <a:lnTo>
                    <a:pt x="0" y="2324"/>
                  </a:lnTo>
                  <a:lnTo>
                    <a:pt x="368" y="2717"/>
                  </a:lnTo>
                  <a:lnTo>
                    <a:pt x="546" y="2857"/>
                  </a:lnTo>
                  <a:lnTo>
                    <a:pt x="825" y="2870"/>
                  </a:lnTo>
                  <a:lnTo>
                    <a:pt x="1130" y="2794"/>
                  </a:lnTo>
                  <a:lnTo>
                    <a:pt x="1206" y="3276"/>
                  </a:lnTo>
                  <a:lnTo>
                    <a:pt x="1435" y="3771"/>
                  </a:lnTo>
                  <a:lnTo>
                    <a:pt x="1841" y="4152"/>
                  </a:lnTo>
                  <a:lnTo>
                    <a:pt x="2717" y="5016"/>
                  </a:lnTo>
                  <a:lnTo>
                    <a:pt x="3911" y="5143"/>
                  </a:lnTo>
                  <a:lnTo>
                    <a:pt x="4533" y="4495"/>
                  </a:lnTo>
                  <a:lnTo>
                    <a:pt x="5194" y="3860"/>
                  </a:lnTo>
                  <a:lnTo>
                    <a:pt x="4978" y="2654"/>
                  </a:lnTo>
                  <a:lnTo>
                    <a:pt x="4140" y="1828"/>
                  </a:lnTo>
                  <a:lnTo>
                    <a:pt x="3759" y="1409"/>
                  </a:lnTo>
                  <a:lnTo>
                    <a:pt x="3276" y="1193"/>
                  </a:lnTo>
                  <a:lnTo>
                    <a:pt x="2806" y="1117"/>
                  </a:lnTo>
                  <a:lnTo>
                    <a:pt x="2895" y="812"/>
                  </a:lnTo>
                  <a:lnTo>
                    <a:pt x="2870" y="533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BBC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/>
            <p:cNvSpPr/>
            <p:nvPr/>
          </p:nvSpPr>
          <p:spPr>
            <a:xfrm>
              <a:off x="1908688" y="181144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40" y="1828"/>
                  </a:moveTo>
                  <a:lnTo>
                    <a:pt x="3759" y="1409"/>
                  </a:lnTo>
                  <a:lnTo>
                    <a:pt x="3276" y="1193"/>
                  </a:lnTo>
                  <a:lnTo>
                    <a:pt x="2806" y="1117"/>
                  </a:lnTo>
                  <a:lnTo>
                    <a:pt x="2895" y="812"/>
                  </a:lnTo>
                  <a:lnTo>
                    <a:pt x="2870" y="533"/>
                  </a:lnTo>
                  <a:lnTo>
                    <a:pt x="2692" y="368"/>
                  </a:lnTo>
                  <a:lnTo>
                    <a:pt x="2311" y="0"/>
                  </a:lnTo>
                  <a:lnTo>
                    <a:pt x="1523" y="177"/>
                  </a:lnTo>
                  <a:lnTo>
                    <a:pt x="863" y="863"/>
                  </a:lnTo>
                  <a:lnTo>
                    <a:pt x="228" y="1524"/>
                  </a:lnTo>
                  <a:lnTo>
                    <a:pt x="0" y="2324"/>
                  </a:lnTo>
                  <a:lnTo>
                    <a:pt x="368" y="2717"/>
                  </a:lnTo>
                  <a:lnTo>
                    <a:pt x="546" y="2857"/>
                  </a:lnTo>
                  <a:lnTo>
                    <a:pt x="825" y="2870"/>
                  </a:lnTo>
                  <a:lnTo>
                    <a:pt x="1130" y="2794"/>
                  </a:lnTo>
                  <a:lnTo>
                    <a:pt x="1206" y="3276"/>
                  </a:lnTo>
                  <a:lnTo>
                    <a:pt x="1435" y="3771"/>
                  </a:lnTo>
                  <a:lnTo>
                    <a:pt x="1841" y="4152"/>
                  </a:lnTo>
                  <a:lnTo>
                    <a:pt x="2717" y="5016"/>
                  </a:lnTo>
                  <a:lnTo>
                    <a:pt x="3911" y="5143"/>
                  </a:lnTo>
                  <a:lnTo>
                    <a:pt x="4533" y="4495"/>
                  </a:lnTo>
                  <a:lnTo>
                    <a:pt x="5194" y="3860"/>
                  </a:lnTo>
                  <a:lnTo>
                    <a:pt x="4978" y="2654"/>
                  </a:lnTo>
                  <a:lnTo>
                    <a:pt x="4140" y="1828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/>
            <p:cNvSpPr/>
            <p:nvPr/>
          </p:nvSpPr>
          <p:spPr>
            <a:xfrm>
              <a:off x="2033996" y="181143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2857" y="0"/>
                  </a:moveTo>
                  <a:lnTo>
                    <a:pt x="2476" y="368"/>
                  </a:lnTo>
                  <a:lnTo>
                    <a:pt x="2324" y="546"/>
                  </a:lnTo>
                  <a:lnTo>
                    <a:pt x="2311" y="812"/>
                  </a:lnTo>
                  <a:lnTo>
                    <a:pt x="2374" y="1117"/>
                  </a:lnTo>
                  <a:lnTo>
                    <a:pt x="1904" y="1193"/>
                  </a:lnTo>
                  <a:lnTo>
                    <a:pt x="1422" y="1422"/>
                  </a:lnTo>
                  <a:lnTo>
                    <a:pt x="152" y="2654"/>
                  </a:lnTo>
                  <a:lnTo>
                    <a:pt x="0" y="3873"/>
                  </a:lnTo>
                  <a:lnTo>
                    <a:pt x="622" y="4495"/>
                  </a:lnTo>
                  <a:lnTo>
                    <a:pt x="1295" y="5143"/>
                  </a:lnTo>
                  <a:lnTo>
                    <a:pt x="2451" y="5016"/>
                  </a:lnTo>
                  <a:lnTo>
                    <a:pt x="3314" y="4165"/>
                  </a:lnTo>
                  <a:lnTo>
                    <a:pt x="3746" y="3771"/>
                  </a:lnTo>
                  <a:lnTo>
                    <a:pt x="3987" y="3276"/>
                  </a:lnTo>
                  <a:lnTo>
                    <a:pt x="4051" y="2793"/>
                  </a:lnTo>
                  <a:lnTo>
                    <a:pt x="4356" y="2870"/>
                  </a:lnTo>
                  <a:lnTo>
                    <a:pt x="4622" y="2857"/>
                  </a:lnTo>
                  <a:lnTo>
                    <a:pt x="4787" y="2730"/>
                  </a:lnTo>
                  <a:lnTo>
                    <a:pt x="5156" y="2324"/>
                  </a:lnTo>
                  <a:lnTo>
                    <a:pt x="4927" y="1523"/>
                  </a:lnTo>
                  <a:lnTo>
                    <a:pt x="4305" y="863"/>
                  </a:lnTo>
                  <a:lnTo>
                    <a:pt x="3670" y="19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BC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/>
            <p:cNvSpPr/>
            <p:nvPr/>
          </p:nvSpPr>
          <p:spPr>
            <a:xfrm>
              <a:off x="2033996" y="181143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305" y="863"/>
                  </a:moveTo>
                  <a:lnTo>
                    <a:pt x="3670" y="190"/>
                  </a:lnTo>
                  <a:lnTo>
                    <a:pt x="2857" y="0"/>
                  </a:lnTo>
                  <a:lnTo>
                    <a:pt x="2476" y="368"/>
                  </a:lnTo>
                  <a:lnTo>
                    <a:pt x="2324" y="546"/>
                  </a:lnTo>
                  <a:lnTo>
                    <a:pt x="2311" y="812"/>
                  </a:lnTo>
                  <a:lnTo>
                    <a:pt x="2374" y="1117"/>
                  </a:lnTo>
                  <a:lnTo>
                    <a:pt x="1904" y="1193"/>
                  </a:lnTo>
                  <a:lnTo>
                    <a:pt x="1422" y="1422"/>
                  </a:lnTo>
                  <a:lnTo>
                    <a:pt x="1003" y="1828"/>
                  </a:lnTo>
                  <a:lnTo>
                    <a:pt x="152" y="2654"/>
                  </a:lnTo>
                  <a:lnTo>
                    <a:pt x="0" y="3873"/>
                  </a:lnTo>
                  <a:lnTo>
                    <a:pt x="622" y="4495"/>
                  </a:lnTo>
                  <a:lnTo>
                    <a:pt x="1295" y="5143"/>
                  </a:lnTo>
                  <a:lnTo>
                    <a:pt x="2451" y="5016"/>
                  </a:lnTo>
                  <a:lnTo>
                    <a:pt x="3314" y="4165"/>
                  </a:lnTo>
                  <a:lnTo>
                    <a:pt x="3746" y="3771"/>
                  </a:lnTo>
                  <a:lnTo>
                    <a:pt x="3987" y="3276"/>
                  </a:lnTo>
                  <a:lnTo>
                    <a:pt x="4051" y="2793"/>
                  </a:lnTo>
                  <a:lnTo>
                    <a:pt x="4356" y="2870"/>
                  </a:lnTo>
                  <a:lnTo>
                    <a:pt x="4622" y="2857"/>
                  </a:lnTo>
                  <a:lnTo>
                    <a:pt x="4787" y="2730"/>
                  </a:lnTo>
                  <a:lnTo>
                    <a:pt x="5156" y="2324"/>
                  </a:lnTo>
                  <a:lnTo>
                    <a:pt x="4927" y="1523"/>
                  </a:lnTo>
                  <a:lnTo>
                    <a:pt x="4305" y="863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/>
            <p:cNvSpPr/>
            <p:nvPr/>
          </p:nvSpPr>
          <p:spPr>
            <a:xfrm>
              <a:off x="2026931" y="178468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681" y="0"/>
                  </a:moveTo>
                  <a:lnTo>
                    <a:pt x="5309" y="1714"/>
                  </a:lnTo>
                  <a:lnTo>
                    <a:pt x="877" y="3289"/>
                  </a:lnTo>
                  <a:lnTo>
                    <a:pt x="813" y="4952"/>
                  </a:lnTo>
                  <a:lnTo>
                    <a:pt x="77" y="6464"/>
                  </a:lnTo>
                  <a:lnTo>
                    <a:pt x="242" y="6908"/>
                  </a:lnTo>
                  <a:lnTo>
                    <a:pt x="585" y="7226"/>
                  </a:lnTo>
                  <a:lnTo>
                    <a:pt x="966" y="7505"/>
                  </a:lnTo>
                  <a:lnTo>
                    <a:pt x="1087" y="7226"/>
                  </a:lnTo>
                  <a:lnTo>
                    <a:pt x="1461" y="6527"/>
                  </a:lnTo>
                  <a:lnTo>
                    <a:pt x="2871" y="6273"/>
                  </a:lnTo>
                  <a:lnTo>
                    <a:pt x="4154" y="6210"/>
                  </a:lnTo>
                  <a:lnTo>
                    <a:pt x="4192" y="5372"/>
                  </a:lnTo>
                  <a:lnTo>
                    <a:pt x="5398" y="2057"/>
                  </a:lnTo>
                  <a:lnTo>
                    <a:pt x="6681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/>
            <p:cNvSpPr/>
            <p:nvPr/>
          </p:nvSpPr>
          <p:spPr>
            <a:xfrm>
              <a:off x="2026907" y="178468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0" y="6489"/>
                  </a:moveTo>
                  <a:lnTo>
                    <a:pt x="838" y="4952"/>
                  </a:lnTo>
                  <a:lnTo>
                    <a:pt x="901" y="3289"/>
                  </a:lnTo>
                  <a:lnTo>
                    <a:pt x="5334" y="1714"/>
                  </a:lnTo>
                  <a:lnTo>
                    <a:pt x="6705" y="0"/>
                  </a:lnTo>
                  <a:lnTo>
                    <a:pt x="5422" y="2057"/>
                  </a:lnTo>
                  <a:lnTo>
                    <a:pt x="4216" y="5372"/>
                  </a:lnTo>
                  <a:lnTo>
                    <a:pt x="4178" y="6210"/>
                  </a:lnTo>
                  <a:lnTo>
                    <a:pt x="2895" y="6273"/>
                  </a:lnTo>
                  <a:lnTo>
                    <a:pt x="1485" y="6527"/>
                  </a:lnTo>
                  <a:lnTo>
                    <a:pt x="1016" y="7404"/>
                  </a:lnTo>
                  <a:lnTo>
                    <a:pt x="609" y="7226"/>
                  </a:lnTo>
                  <a:lnTo>
                    <a:pt x="266" y="6908"/>
                  </a:lnTo>
                  <a:lnTo>
                    <a:pt x="0" y="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/>
            <p:cNvSpPr/>
            <p:nvPr/>
          </p:nvSpPr>
          <p:spPr>
            <a:xfrm>
              <a:off x="2034753" y="18144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26"/>
                  </a:move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/>
            <p:cNvSpPr/>
            <p:nvPr/>
          </p:nvSpPr>
          <p:spPr>
            <a:xfrm>
              <a:off x="2032496" y="1815658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>
                  <a:moveTo>
                    <a:pt x="1308" y="0"/>
                  </a:moveTo>
                  <a:lnTo>
                    <a:pt x="0" y="800"/>
                  </a:lnTo>
                  <a:lnTo>
                    <a:pt x="698" y="5270"/>
                  </a:lnTo>
                  <a:lnTo>
                    <a:pt x="317" y="9296"/>
                  </a:lnTo>
                  <a:lnTo>
                    <a:pt x="101" y="11214"/>
                  </a:lnTo>
                  <a:lnTo>
                    <a:pt x="571" y="14541"/>
                  </a:lnTo>
                  <a:lnTo>
                    <a:pt x="1117" y="17868"/>
                  </a:lnTo>
                  <a:lnTo>
                    <a:pt x="1257" y="18313"/>
                  </a:lnTo>
                  <a:lnTo>
                    <a:pt x="1308" y="23063"/>
                  </a:lnTo>
                  <a:lnTo>
                    <a:pt x="1460" y="23520"/>
                  </a:lnTo>
                  <a:lnTo>
                    <a:pt x="2387" y="23431"/>
                  </a:lnTo>
                  <a:lnTo>
                    <a:pt x="2857" y="21424"/>
                  </a:lnTo>
                  <a:lnTo>
                    <a:pt x="2785" y="18313"/>
                  </a:lnTo>
                  <a:lnTo>
                    <a:pt x="2362" y="15227"/>
                  </a:lnTo>
                  <a:lnTo>
                    <a:pt x="1913" y="11214"/>
                  </a:lnTo>
                  <a:lnTo>
                    <a:pt x="1910" y="9296"/>
                  </a:lnTo>
                  <a:lnTo>
                    <a:pt x="2209" y="3809"/>
                  </a:lnTo>
                  <a:lnTo>
                    <a:pt x="1727" y="1752"/>
                  </a:lnTo>
                  <a:lnTo>
                    <a:pt x="1566" y="80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/>
            <p:cNvSpPr/>
            <p:nvPr/>
          </p:nvSpPr>
          <p:spPr>
            <a:xfrm>
              <a:off x="2032496" y="1815658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>
                  <a:moveTo>
                    <a:pt x="1460" y="23520"/>
                  </a:moveTo>
                  <a:lnTo>
                    <a:pt x="1308" y="23063"/>
                  </a:lnTo>
                  <a:lnTo>
                    <a:pt x="1257" y="19684"/>
                  </a:lnTo>
                  <a:lnTo>
                    <a:pt x="1257" y="18986"/>
                  </a:lnTo>
                  <a:lnTo>
                    <a:pt x="1257" y="18313"/>
                  </a:lnTo>
                  <a:lnTo>
                    <a:pt x="1117" y="17868"/>
                  </a:lnTo>
                  <a:lnTo>
                    <a:pt x="571" y="14541"/>
                  </a:lnTo>
                  <a:lnTo>
                    <a:pt x="101" y="11214"/>
                  </a:lnTo>
                  <a:lnTo>
                    <a:pt x="317" y="9296"/>
                  </a:lnTo>
                  <a:lnTo>
                    <a:pt x="495" y="7315"/>
                  </a:lnTo>
                  <a:lnTo>
                    <a:pt x="698" y="5270"/>
                  </a:lnTo>
                  <a:lnTo>
                    <a:pt x="0" y="800"/>
                  </a:lnTo>
                  <a:lnTo>
                    <a:pt x="1308" y="0"/>
                  </a:lnTo>
                  <a:lnTo>
                    <a:pt x="1397" y="279"/>
                  </a:lnTo>
                  <a:lnTo>
                    <a:pt x="1574" y="825"/>
                  </a:lnTo>
                  <a:lnTo>
                    <a:pt x="1727" y="1752"/>
                  </a:lnTo>
                  <a:lnTo>
                    <a:pt x="2209" y="3809"/>
                  </a:lnTo>
                  <a:lnTo>
                    <a:pt x="1841" y="10566"/>
                  </a:lnTo>
                  <a:lnTo>
                    <a:pt x="2108" y="12877"/>
                  </a:lnTo>
                  <a:lnTo>
                    <a:pt x="2362" y="15227"/>
                  </a:lnTo>
                  <a:lnTo>
                    <a:pt x="2794" y="18376"/>
                  </a:lnTo>
                  <a:lnTo>
                    <a:pt x="2857" y="19748"/>
                  </a:lnTo>
                  <a:lnTo>
                    <a:pt x="2857" y="21424"/>
                  </a:lnTo>
                  <a:lnTo>
                    <a:pt x="2387" y="234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/>
            <p:cNvSpPr/>
            <p:nvPr/>
          </p:nvSpPr>
          <p:spPr>
            <a:xfrm>
              <a:off x="2033722" y="1814628"/>
              <a:ext cx="3810" cy="22860"/>
            </a:xfrm>
            <a:custGeom>
              <a:avLst/>
              <a:gdLst/>
              <a:ahLst/>
              <a:cxnLst/>
              <a:rect l="l" t="t" r="r" b="b"/>
              <a:pathLst>
                <a:path w="3810" h="22860">
                  <a:moveTo>
                    <a:pt x="1168" y="0"/>
                  </a:moveTo>
                  <a:lnTo>
                    <a:pt x="0" y="634"/>
                  </a:lnTo>
                  <a:lnTo>
                    <a:pt x="88" y="1015"/>
                  </a:lnTo>
                  <a:lnTo>
                    <a:pt x="342" y="1854"/>
                  </a:lnTo>
                  <a:lnTo>
                    <a:pt x="495" y="2781"/>
                  </a:lnTo>
                  <a:lnTo>
                    <a:pt x="990" y="4838"/>
                  </a:lnTo>
                  <a:lnTo>
                    <a:pt x="622" y="11607"/>
                  </a:lnTo>
                  <a:lnTo>
                    <a:pt x="1130" y="16255"/>
                  </a:lnTo>
                  <a:lnTo>
                    <a:pt x="1562" y="19405"/>
                  </a:lnTo>
                  <a:lnTo>
                    <a:pt x="1638" y="20777"/>
                  </a:lnTo>
                  <a:lnTo>
                    <a:pt x="1739" y="22136"/>
                  </a:lnTo>
                  <a:lnTo>
                    <a:pt x="2501" y="22631"/>
                  </a:lnTo>
                  <a:lnTo>
                    <a:pt x="3086" y="21767"/>
                  </a:lnTo>
                  <a:lnTo>
                    <a:pt x="3594" y="20218"/>
                  </a:lnTo>
                  <a:lnTo>
                    <a:pt x="2717" y="15709"/>
                  </a:lnTo>
                  <a:lnTo>
                    <a:pt x="2654" y="14427"/>
                  </a:lnTo>
                  <a:lnTo>
                    <a:pt x="2235" y="10058"/>
                  </a:lnTo>
                  <a:lnTo>
                    <a:pt x="2324" y="364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/>
            <p:cNvSpPr/>
            <p:nvPr/>
          </p:nvSpPr>
          <p:spPr>
            <a:xfrm>
              <a:off x="2033722" y="1814628"/>
              <a:ext cx="3810" cy="22860"/>
            </a:xfrm>
            <a:custGeom>
              <a:avLst/>
              <a:gdLst/>
              <a:ahLst/>
              <a:cxnLst/>
              <a:rect l="l" t="t" r="r" b="b"/>
              <a:pathLst>
                <a:path w="3810" h="22860">
                  <a:moveTo>
                    <a:pt x="2692" y="15036"/>
                  </a:moveTo>
                  <a:lnTo>
                    <a:pt x="2654" y="14427"/>
                  </a:lnTo>
                  <a:lnTo>
                    <a:pt x="2235" y="10058"/>
                  </a:lnTo>
                  <a:lnTo>
                    <a:pt x="2311" y="6832"/>
                  </a:lnTo>
                  <a:lnTo>
                    <a:pt x="2324" y="3644"/>
                  </a:lnTo>
                  <a:lnTo>
                    <a:pt x="1168" y="0"/>
                  </a:lnTo>
                  <a:lnTo>
                    <a:pt x="0" y="634"/>
                  </a:lnTo>
                  <a:lnTo>
                    <a:pt x="88" y="1015"/>
                  </a:lnTo>
                  <a:lnTo>
                    <a:pt x="177" y="1308"/>
                  </a:lnTo>
                  <a:lnTo>
                    <a:pt x="342" y="1854"/>
                  </a:lnTo>
                  <a:lnTo>
                    <a:pt x="495" y="2781"/>
                  </a:lnTo>
                  <a:lnTo>
                    <a:pt x="990" y="4838"/>
                  </a:lnTo>
                  <a:lnTo>
                    <a:pt x="622" y="11607"/>
                  </a:lnTo>
                  <a:lnTo>
                    <a:pt x="876" y="13906"/>
                  </a:lnTo>
                  <a:lnTo>
                    <a:pt x="1130" y="16255"/>
                  </a:lnTo>
                  <a:lnTo>
                    <a:pt x="1562" y="19405"/>
                  </a:lnTo>
                  <a:lnTo>
                    <a:pt x="1638" y="20777"/>
                  </a:lnTo>
                  <a:lnTo>
                    <a:pt x="1739" y="22136"/>
                  </a:lnTo>
                  <a:lnTo>
                    <a:pt x="2501" y="22631"/>
                  </a:lnTo>
                  <a:lnTo>
                    <a:pt x="3086" y="21767"/>
                  </a:lnTo>
                  <a:lnTo>
                    <a:pt x="3594" y="20218"/>
                  </a:lnTo>
                  <a:lnTo>
                    <a:pt x="2717" y="15709"/>
                  </a:lnTo>
                  <a:lnTo>
                    <a:pt x="2692" y="15036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/>
            <p:cNvSpPr/>
            <p:nvPr/>
          </p:nvSpPr>
          <p:spPr>
            <a:xfrm>
              <a:off x="2029065" y="181343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587" y="0"/>
                  </a:moveTo>
                  <a:lnTo>
                    <a:pt x="0" y="139"/>
                  </a:lnTo>
                  <a:lnTo>
                    <a:pt x="825" y="1549"/>
                  </a:lnTo>
                  <a:lnTo>
                    <a:pt x="1816" y="2705"/>
                  </a:lnTo>
                  <a:lnTo>
                    <a:pt x="2959" y="1016"/>
                  </a:lnTo>
                  <a:lnTo>
                    <a:pt x="5791" y="977"/>
                  </a:lnTo>
                  <a:lnTo>
                    <a:pt x="5575" y="876"/>
                  </a:lnTo>
                  <a:lnTo>
                    <a:pt x="5003" y="838"/>
                  </a:lnTo>
                  <a:lnTo>
                    <a:pt x="2984" y="44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/>
            <p:cNvSpPr/>
            <p:nvPr/>
          </p:nvSpPr>
          <p:spPr>
            <a:xfrm>
              <a:off x="2029065" y="181343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349" y="241"/>
                  </a:moveTo>
                  <a:lnTo>
                    <a:pt x="2984" y="444"/>
                  </a:lnTo>
                  <a:lnTo>
                    <a:pt x="5003" y="838"/>
                  </a:lnTo>
                  <a:lnTo>
                    <a:pt x="5575" y="876"/>
                  </a:lnTo>
                  <a:lnTo>
                    <a:pt x="5791" y="977"/>
                  </a:lnTo>
                  <a:lnTo>
                    <a:pt x="2959" y="1016"/>
                  </a:lnTo>
                  <a:lnTo>
                    <a:pt x="1816" y="2705"/>
                  </a:lnTo>
                  <a:lnTo>
                    <a:pt x="825" y="1549"/>
                  </a:lnTo>
                  <a:lnTo>
                    <a:pt x="0" y="139"/>
                  </a:lnTo>
                  <a:lnTo>
                    <a:pt x="1587" y="0"/>
                  </a:lnTo>
                  <a:lnTo>
                    <a:pt x="2349" y="2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/>
            <p:cNvSpPr/>
            <p:nvPr/>
          </p:nvSpPr>
          <p:spPr>
            <a:xfrm>
              <a:off x="2030919" y="181441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937" y="0"/>
                  </a:moveTo>
                  <a:lnTo>
                    <a:pt x="1104" y="38"/>
                  </a:lnTo>
                  <a:lnTo>
                    <a:pt x="0" y="1778"/>
                  </a:lnTo>
                  <a:lnTo>
                    <a:pt x="584" y="2222"/>
                  </a:lnTo>
                  <a:lnTo>
                    <a:pt x="2159" y="3111"/>
                  </a:lnTo>
                  <a:lnTo>
                    <a:pt x="3517" y="762"/>
                  </a:lnTo>
                  <a:lnTo>
                    <a:pt x="3835" y="127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/>
            <p:cNvSpPr/>
            <p:nvPr/>
          </p:nvSpPr>
          <p:spPr>
            <a:xfrm>
              <a:off x="2030919" y="181441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937" y="0"/>
                  </a:moveTo>
                  <a:lnTo>
                    <a:pt x="3517" y="762"/>
                  </a:lnTo>
                  <a:lnTo>
                    <a:pt x="2159" y="3111"/>
                  </a:lnTo>
                  <a:lnTo>
                    <a:pt x="584" y="2222"/>
                  </a:lnTo>
                  <a:lnTo>
                    <a:pt x="0" y="1778"/>
                  </a:lnTo>
                  <a:lnTo>
                    <a:pt x="1104" y="38"/>
                  </a:lnTo>
                  <a:lnTo>
                    <a:pt x="39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/>
            <p:cNvSpPr/>
            <p:nvPr/>
          </p:nvSpPr>
          <p:spPr>
            <a:xfrm>
              <a:off x="2030811" y="181186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685" y="0"/>
                  </a:moveTo>
                  <a:lnTo>
                    <a:pt x="444" y="571"/>
                  </a:lnTo>
                  <a:lnTo>
                    <a:pt x="0" y="1282"/>
                  </a:lnTo>
                  <a:lnTo>
                    <a:pt x="0" y="1714"/>
                  </a:lnTo>
                  <a:lnTo>
                    <a:pt x="1384" y="2095"/>
                  </a:lnTo>
                  <a:lnTo>
                    <a:pt x="2806" y="2451"/>
                  </a:lnTo>
                  <a:lnTo>
                    <a:pt x="2438" y="2197"/>
                  </a:lnTo>
                  <a:lnTo>
                    <a:pt x="3578" y="2197"/>
                  </a:lnTo>
                  <a:lnTo>
                    <a:pt x="1511" y="152"/>
                  </a:lnTo>
                  <a:lnTo>
                    <a:pt x="1079" y="101"/>
                  </a:lnTo>
                  <a:lnTo>
                    <a:pt x="685" y="0"/>
                  </a:lnTo>
                  <a:close/>
                </a:path>
                <a:path w="4444" h="2539">
                  <a:moveTo>
                    <a:pt x="3578" y="2197"/>
                  </a:moveTo>
                  <a:lnTo>
                    <a:pt x="2438" y="2197"/>
                  </a:lnTo>
                  <a:lnTo>
                    <a:pt x="3835" y="2451"/>
                  </a:lnTo>
                  <a:lnTo>
                    <a:pt x="3578" y="2197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/>
            <p:cNvSpPr/>
            <p:nvPr/>
          </p:nvSpPr>
          <p:spPr>
            <a:xfrm>
              <a:off x="2030811" y="181186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835" y="2451"/>
                  </a:moveTo>
                  <a:lnTo>
                    <a:pt x="1511" y="152"/>
                  </a:lnTo>
                  <a:lnTo>
                    <a:pt x="1079" y="101"/>
                  </a:lnTo>
                  <a:lnTo>
                    <a:pt x="685" y="0"/>
                  </a:lnTo>
                  <a:lnTo>
                    <a:pt x="444" y="571"/>
                  </a:lnTo>
                  <a:lnTo>
                    <a:pt x="215" y="927"/>
                  </a:lnTo>
                  <a:lnTo>
                    <a:pt x="0" y="1282"/>
                  </a:lnTo>
                  <a:lnTo>
                    <a:pt x="0" y="1714"/>
                  </a:lnTo>
                  <a:lnTo>
                    <a:pt x="1384" y="2095"/>
                  </a:lnTo>
                  <a:lnTo>
                    <a:pt x="2806" y="2451"/>
                  </a:lnTo>
                  <a:lnTo>
                    <a:pt x="2438" y="2197"/>
                  </a:lnTo>
                  <a:lnTo>
                    <a:pt x="3835" y="2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/>
            <p:cNvSpPr/>
            <p:nvPr/>
          </p:nvSpPr>
          <p:spPr>
            <a:xfrm>
              <a:off x="2030815" y="180946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079" y="190"/>
                  </a:moveTo>
                  <a:lnTo>
                    <a:pt x="984" y="367"/>
                  </a:lnTo>
                  <a:lnTo>
                    <a:pt x="3987" y="5067"/>
                  </a:lnTo>
                  <a:lnTo>
                    <a:pt x="4038" y="4940"/>
                  </a:lnTo>
                  <a:lnTo>
                    <a:pt x="4249" y="4013"/>
                  </a:lnTo>
                  <a:lnTo>
                    <a:pt x="4648" y="2019"/>
                  </a:lnTo>
                  <a:lnTo>
                    <a:pt x="2908" y="1143"/>
                  </a:lnTo>
                  <a:lnTo>
                    <a:pt x="1079" y="190"/>
                  </a:lnTo>
                  <a:close/>
                </a:path>
                <a:path w="5080" h="5080">
                  <a:moveTo>
                    <a:pt x="607" y="1069"/>
                  </a:moveTo>
                  <a:lnTo>
                    <a:pt x="165" y="1892"/>
                  </a:lnTo>
                  <a:lnTo>
                    <a:pt x="0" y="3086"/>
                  </a:lnTo>
                  <a:lnTo>
                    <a:pt x="215" y="4013"/>
                  </a:lnTo>
                  <a:lnTo>
                    <a:pt x="607" y="1069"/>
                  </a:lnTo>
                  <a:close/>
                </a:path>
                <a:path w="5080" h="5080">
                  <a:moveTo>
                    <a:pt x="749" y="0"/>
                  </a:moveTo>
                  <a:lnTo>
                    <a:pt x="607" y="1069"/>
                  </a:lnTo>
                  <a:lnTo>
                    <a:pt x="984" y="367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/>
            <p:cNvSpPr/>
            <p:nvPr/>
          </p:nvSpPr>
          <p:spPr>
            <a:xfrm>
              <a:off x="2030815" y="180946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65" y="1892"/>
                  </a:moveTo>
                  <a:lnTo>
                    <a:pt x="1079" y="190"/>
                  </a:lnTo>
                  <a:lnTo>
                    <a:pt x="2908" y="1143"/>
                  </a:lnTo>
                  <a:lnTo>
                    <a:pt x="4648" y="2019"/>
                  </a:lnTo>
                  <a:lnTo>
                    <a:pt x="4191" y="4305"/>
                  </a:lnTo>
                  <a:lnTo>
                    <a:pt x="4038" y="4940"/>
                  </a:lnTo>
                  <a:lnTo>
                    <a:pt x="3987" y="5067"/>
                  </a:lnTo>
                  <a:lnTo>
                    <a:pt x="749" y="0"/>
                  </a:lnTo>
                  <a:lnTo>
                    <a:pt x="215" y="4013"/>
                  </a:lnTo>
                  <a:lnTo>
                    <a:pt x="0" y="3086"/>
                  </a:lnTo>
                  <a:lnTo>
                    <a:pt x="165" y="18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/>
            <p:cNvSpPr/>
            <p:nvPr/>
          </p:nvSpPr>
          <p:spPr>
            <a:xfrm>
              <a:off x="2023334" y="1794131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19">
                  <a:moveTo>
                    <a:pt x="1231" y="0"/>
                  </a:moveTo>
                  <a:lnTo>
                    <a:pt x="114" y="1130"/>
                  </a:lnTo>
                  <a:lnTo>
                    <a:pt x="622" y="4305"/>
                  </a:lnTo>
                  <a:lnTo>
                    <a:pt x="444" y="6019"/>
                  </a:lnTo>
                  <a:lnTo>
                    <a:pt x="241" y="7696"/>
                  </a:lnTo>
                  <a:lnTo>
                    <a:pt x="0" y="9245"/>
                  </a:lnTo>
                  <a:lnTo>
                    <a:pt x="1003" y="14770"/>
                  </a:lnTo>
                  <a:lnTo>
                    <a:pt x="1181" y="15100"/>
                  </a:lnTo>
                  <a:lnTo>
                    <a:pt x="1194" y="17729"/>
                  </a:lnTo>
                  <a:lnTo>
                    <a:pt x="1317" y="19342"/>
                  </a:lnTo>
                  <a:lnTo>
                    <a:pt x="1498" y="19748"/>
                  </a:lnTo>
                  <a:lnTo>
                    <a:pt x="2260" y="19342"/>
                  </a:lnTo>
                  <a:lnTo>
                    <a:pt x="2819" y="17729"/>
                  </a:lnTo>
                  <a:lnTo>
                    <a:pt x="2731" y="15100"/>
                  </a:lnTo>
                  <a:lnTo>
                    <a:pt x="2247" y="12547"/>
                  </a:lnTo>
                  <a:lnTo>
                    <a:pt x="1809" y="9245"/>
                  </a:lnTo>
                  <a:lnTo>
                    <a:pt x="1912" y="6019"/>
                  </a:lnTo>
                  <a:lnTo>
                    <a:pt x="2095" y="3162"/>
                  </a:lnTo>
                  <a:lnTo>
                    <a:pt x="1460" y="67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/>
            <p:cNvSpPr/>
            <p:nvPr/>
          </p:nvSpPr>
          <p:spPr>
            <a:xfrm>
              <a:off x="2023334" y="1794131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19">
                  <a:moveTo>
                    <a:pt x="114" y="1130"/>
                  </a:moveTo>
                  <a:lnTo>
                    <a:pt x="1231" y="0"/>
                  </a:lnTo>
                  <a:lnTo>
                    <a:pt x="1320" y="228"/>
                  </a:lnTo>
                  <a:lnTo>
                    <a:pt x="1460" y="673"/>
                  </a:lnTo>
                  <a:lnTo>
                    <a:pt x="1650" y="1473"/>
                  </a:lnTo>
                  <a:lnTo>
                    <a:pt x="2095" y="3162"/>
                  </a:lnTo>
                  <a:lnTo>
                    <a:pt x="1739" y="8724"/>
                  </a:lnTo>
                  <a:lnTo>
                    <a:pt x="1993" y="10617"/>
                  </a:lnTo>
                  <a:lnTo>
                    <a:pt x="2247" y="12547"/>
                  </a:lnTo>
                  <a:lnTo>
                    <a:pt x="2743" y="15163"/>
                  </a:lnTo>
                  <a:lnTo>
                    <a:pt x="2781" y="16332"/>
                  </a:lnTo>
                  <a:lnTo>
                    <a:pt x="2819" y="17729"/>
                  </a:lnTo>
                  <a:lnTo>
                    <a:pt x="2260" y="19342"/>
                  </a:lnTo>
                  <a:lnTo>
                    <a:pt x="1498" y="19748"/>
                  </a:lnTo>
                  <a:lnTo>
                    <a:pt x="1346" y="19418"/>
                  </a:lnTo>
                  <a:lnTo>
                    <a:pt x="1206" y="19050"/>
                  </a:lnTo>
                  <a:lnTo>
                    <a:pt x="1181" y="16243"/>
                  </a:lnTo>
                  <a:lnTo>
                    <a:pt x="1181" y="15671"/>
                  </a:lnTo>
                  <a:lnTo>
                    <a:pt x="1181" y="15100"/>
                  </a:lnTo>
                  <a:lnTo>
                    <a:pt x="1003" y="14770"/>
                  </a:lnTo>
                  <a:lnTo>
                    <a:pt x="495" y="12001"/>
                  </a:lnTo>
                  <a:lnTo>
                    <a:pt x="0" y="9245"/>
                  </a:lnTo>
                  <a:lnTo>
                    <a:pt x="241" y="7696"/>
                  </a:lnTo>
                  <a:lnTo>
                    <a:pt x="444" y="6019"/>
                  </a:lnTo>
                  <a:lnTo>
                    <a:pt x="622" y="4305"/>
                  </a:lnTo>
                  <a:lnTo>
                    <a:pt x="114" y="1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/>
            <p:cNvSpPr/>
            <p:nvPr/>
          </p:nvSpPr>
          <p:spPr>
            <a:xfrm>
              <a:off x="2024465" y="1792667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10" h="19050">
                  <a:moveTo>
                    <a:pt x="1155" y="0"/>
                  </a:moveTo>
                  <a:lnTo>
                    <a:pt x="0" y="1117"/>
                  </a:lnTo>
                  <a:lnTo>
                    <a:pt x="101" y="1473"/>
                  </a:lnTo>
                  <a:lnTo>
                    <a:pt x="190" y="1701"/>
                  </a:lnTo>
                  <a:lnTo>
                    <a:pt x="533" y="2946"/>
                  </a:lnTo>
                  <a:lnTo>
                    <a:pt x="965" y="4635"/>
                  </a:lnTo>
                  <a:lnTo>
                    <a:pt x="609" y="10185"/>
                  </a:lnTo>
                  <a:lnTo>
                    <a:pt x="1117" y="14008"/>
                  </a:lnTo>
                  <a:lnTo>
                    <a:pt x="1612" y="16637"/>
                  </a:lnTo>
                  <a:lnTo>
                    <a:pt x="1650" y="17856"/>
                  </a:lnTo>
                  <a:lnTo>
                    <a:pt x="2146" y="18592"/>
                  </a:lnTo>
                  <a:lnTo>
                    <a:pt x="3009" y="18059"/>
                  </a:lnTo>
                  <a:lnTo>
                    <a:pt x="3162" y="17678"/>
                  </a:lnTo>
                  <a:lnTo>
                    <a:pt x="3225" y="15595"/>
                  </a:lnTo>
                  <a:lnTo>
                    <a:pt x="2705" y="13462"/>
                  </a:lnTo>
                  <a:lnTo>
                    <a:pt x="2705" y="13042"/>
                  </a:lnTo>
                  <a:lnTo>
                    <a:pt x="2247" y="8902"/>
                  </a:lnTo>
                  <a:lnTo>
                    <a:pt x="2349" y="3670"/>
                  </a:lnTo>
                  <a:lnTo>
                    <a:pt x="1155" y="0"/>
                  </a:lnTo>
                  <a:close/>
                </a:path>
                <a:path w="3810" h="19050">
                  <a:moveTo>
                    <a:pt x="3276" y="17678"/>
                  </a:move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/>
            <p:cNvSpPr/>
            <p:nvPr/>
          </p:nvSpPr>
          <p:spPr>
            <a:xfrm>
              <a:off x="2024465" y="1792667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10" h="19050">
                  <a:moveTo>
                    <a:pt x="2705" y="13042"/>
                  </a:moveTo>
                  <a:lnTo>
                    <a:pt x="2654" y="12522"/>
                  </a:lnTo>
                  <a:lnTo>
                    <a:pt x="2247" y="8902"/>
                  </a:lnTo>
                  <a:lnTo>
                    <a:pt x="2273" y="6273"/>
                  </a:lnTo>
                  <a:lnTo>
                    <a:pt x="2349" y="3670"/>
                  </a:lnTo>
                  <a:lnTo>
                    <a:pt x="1155" y="0"/>
                  </a:lnTo>
                  <a:lnTo>
                    <a:pt x="0" y="1117"/>
                  </a:lnTo>
                  <a:lnTo>
                    <a:pt x="101" y="1473"/>
                  </a:lnTo>
                  <a:lnTo>
                    <a:pt x="190" y="1701"/>
                  </a:lnTo>
                  <a:lnTo>
                    <a:pt x="317" y="2133"/>
                  </a:lnTo>
                  <a:lnTo>
                    <a:pt x="533" y="2946"/>
                  </a:lnTo>
                  <a:lnTo>
                    <a:pt x="965" y="4635"/>
                  </a:lnTo>
                  <a:lnTo>
                    <a:pt x="609" y="10185"/>
                  </a:lnTo>
                  <a:lnTo>
                    <a:pt x="863" y="12090"/>
                  </a:lnTo>
                  <a:lnTo>
                    <a:pt x="1117" y="14008"/>
                  </a:lnTo>
                  <a:lnTo>
                    <a:pt x="1612" y="16637"/>
                  </a:lnTo>
                  <a:lnTo>
                    <a:pt x="1650" y="17792"/>
                  </a:lnTo>
                  <a:lnTo>
                    <a:pt x="2146" y="18592"/>
                  </a:lnTo>
                  <a:lnTo>
                    <a:pt x="3009" y="18059"/>
                  </a:lnTo>
                  <a:lnTo>
                    <a:pt x="3162" y="17678"/>
                  </a:lnTo>
                  <a:lnTo>
                    <a:pt x="3276" y="17183"/>
                  </a:lnTo>
                  <a:lnTo>
                    <a:pt x="3225" y="15595"/>
                  </a:lnTo>
                  <a:lnTo>
                    <a:pt x="2705" y="13462"/>
                  </a:lnTo>
                  <a:lnTo>
                    <a:pt x="2705" y="13042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/>
            <p:cNvSpPr/>
            <p:nvPr/>
          </p:nvSpPr>
          <p:spPr>
            <a:xfrm>
              <a:off x="2019787" y="179207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00" y="0"/>
                  </a:moveTo>
                  <a:lnTo>
                    <a:pt x="0" y="114"/>
                  </a:lnTo>
                  <a:lnTo>
                    <a:pt x="863" y="1549"/>
                  </a:lnTo>
                  <a:lnTo>
                    <a:pt x="1841" y="2679"/>
                  </a:lnTo>
                  <a:lnTo>
                    <a:pt x="2959" y="1015"/>
                  </a:lnTo>
                  <a:lnTo>
                    <a:pt x="5778" y="939"/>
                  </a:lnTo>
                  <a:lnTo>
                    <a:pt x="5626" y="939"/>
                  </a:lnTo>
                  <a:lnTo>
                    <a:pt x="5029" y="812"/>
                  </a:lnTo>
                  <a:lnTo>
                    <a:pt x="3035" y="46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/>
            <p:cNvSpPr/>
            <p:nvPr/>
          </p:nvSpPr>
          <p:spPr>
            <a:xfrm>
              <a:off x="2019787" y="179207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387" y="253"/>
                  </a:moveTo>
                  <a:lnTo>
                    <a:pt x="3035" y="469"/>
                  </a:lnTo>
                  <a:lnTo>
                    <a:pt x="5029" y="812"/>
                  </a:lnTo>
                  <a:lnTo>
                    <a:pt x="5626" y="939"/>
                  </a:lnTo>
                  <a:lnTo>
                    <a:pt x="5778" y="939"/>
                  </a:lnTo>
                  <a:lnTo>
                    <a:pt x="2959" y="1015"/>
                  </a:lnTo>
                  <a:lnTo>
                    <a:pt x="1841" y="2679"/>
                  </a:lnTo>
                  <a:lnTo>
                    <a:pt x="863" y="1549"/>
                  </a:lnTo>
                  <a:lnTo>
                    <a:pt x="0" y="114"/>
                  </a:lnTo>
                  <a:lnTo>
                    <a:pt x="1600" y="0"/>
                  </a:lnTo>
                  <a:lnTo>
                    <a:pt x="2387" y="2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/>
            <p:cNvSpPr/>
            <p:nvPr/>
          </p:nvSpPr>
          <p:spPr>
            <a:xfrm>
              <a:off x="2021625" y="179301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937" y="0"/>
                  </a:moveTo>
                  <a:lnTo>
                    <a:pt x="1117" y="76"/>
                  </a:lnTo>
                  <a:lnTo>
                    <a:pt x="0" y="1739"/>
                  </a:lnTo>
                  <a:lnTo>
                    <a:pt x="558" y="2197"/>
                  </a:lnTo>
                  <a:lnTo>
                    <a:pt x="2184" y="3060"/>
                  </a:lnTo>
                  <a:lnTo>
                    <a:pt x="3556" y="762"/>
                  </a:lnTo>
                  <a:lnTo>
                    <a:pt x="3860" y="139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/>
            <p:cNvSpPr/>
            <p:nvPr/>
          </p:nvSpPr>
          <p:spPr>
            <a:xfrm>
              <a:off x="2021625" y="179301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937" y="0"/>
                  </a:moveTo>
                  <a:lnTo>
                    <a:pt x="3860" y="139"/>
                  </a:lnTo>
                  <a:lnTo>
                    <a:pt x="3556" y="762"/>
                  </a:lnTo>
                  <a:lnTo>
                    <a:pt x="2184" y="3060"/>
                  </a:lnTo>
                  <a:lnTo>
                    <a:pt x="558" y="2197"/>
                  </a:lnTo>
                  <a:lnTo>
                    <a:pt x="0" y="1739"/>
                  </a:lnTo>
                  <a:lnTo>
                    <a:pt x="1117" y="76"/>
                  </a:lnTo>
                  <a:lnTo>
                    <a:pt x="3937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/>
            <p:cNvSpPr/>
            <p:nvPr/>
          </p:nvSpPr>
          <p:spPr>
            <a:xfrm>
              <a:off x="2021587" y="179164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892" y="0"/>
                  </a:moveTo>
                  <a:lnTo>
                    <a:pt x="524" y="12"/>
                  </a:lnTo>
                  <a:lnTo>
                    <a:pt x="92" y="63"/>
                  </a:lnTo>
                  <a:lnTo>
                    <a:pt x="0" y="1562"/>
                  </a:lnTo>
                  <a:lnTo>
                    <a:pt x="92" y="1866"/>
                  </a:lnTo>
                  <a:lnTo>
                    <a:pt x="1476" y="1803"/>
                  </a:lnTo>
                  <a:lnTo>
                    <a:pt x="2810" y="1689"/>
                  </a:lnTo>
                  <a:lnTo>
                    <a:pt x="2416" y="1562"/>
                  </a:lnTo>
                  <a:lnTo>
                    <a:pt x="3737" y="1371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/>
            <p:cNvSpPr/>
            <p:nvPr/>
          </p:nvSpPr>
          <p:spPr>
            <a:xfrm>
              <a:off x="2021552" y="179164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771" y="1371"/>
                  </a:moveTo>
                  <a:lnTo>
                    <a:pt x="927" y="0"/>
                  </a:lnTo>
                  <a:lnTo>
                    <a:pt x="558" y="12"/>
                  </a:lnTo>
                  <a:lnTo>
                    <a:pt x="126" y="63"/>
                  </a:lnTo>
                  <a:lnTo>
                    <a:pt x="126" y="685"/>
                  </a:lnTo>
                  <a:lnTo>
                    <a:pt x="50" y="1028"/>
                  </a:lnTo>
                  <a:lnTo>
                    <a:pt x="0" y="1447"/>
                  </a:lnTo>
                  <a:lnTo>
                    <a:pt x="126" y="1866"/>
                  </a:lnTo>
                  <a:lnTo>
                    <a:pt x="1511" y="1803"/>
                  </a:lnTo>
                  <a:lnTo>
                    <a:pt x="2844" y="1689"/>
                  </a:lnTo>
                  <a:lnTo>
                    <a:pt x="2451" y="1562"/>
                  </a:lnTo>
                  <a:lnTo>
                    <a:pt x="3771" y="137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/>
            <p:cNvSpPr/>
            <p:nvPr/>
          </p:nvSpPr>
          <p:spPr>
            <a:xfrm>
              <a:off x="2020954" y="178926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99" y="1020"/>
                  </a:moveTo>
                  <a:lnTo>
                    <a:pt x="0" y="1955"/>
                  </a:lnTo>
                  <a:lnTo>
                    <a:pt x="203" y="3200"/>
                  </a:lnTo>
                  <a:lnTo>
                    <a:pt x="673" y="4013"/>
                  </a:lnTo>
                  <a:lnTo>
                    <a:pt x="199" y="1020"/>
                  </a:lnTo>
                  <a:close/>
                </a:path>
                <a:path w="5080" h="4444">
                  <a:moveTo>
                    <a:pt x="406" y="50"/>
                  </a:moveTo>
                  <a:lnTo>
                    <a:pt x="358" y="273"/>
                  </a:lnTo>
                  <a:lnTo>
                    <a:pt x="4610" y="3898"/>
                  </a:lnTo>
                  <a:lnTo>
                    <a:pt x="4305" y="800"/>
                  </a:lnTo>
                  <a:lnTo>
                    <a:pt x="2387" y="444"/>
                  </a:lnTo>
                  <a:lnTo>
                    <a:pt x="406" y="50"/>
                  </a:lnTo>
                  <a:close/>
                </a:path>
                <a:path w="5080" h="4444">
                  <a:moveTo>
                    <a:pt x="38" y="0"/>
                  </a:moveTo>
                  <a:lnTo>
                    <a:pt x="199" y="1020"/>
                  </a:lnTo>
                  <a:lnTo>
                    <a:pt x="358" y="27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/>
            <p:cNvSpPr/>
            <p:nvPr/>
          </p:nvSpPr>
          <p:spPr>
            <a:xfrm>
              <a:off x="2020954" y="178926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0" y="1955"/>
                  </a:moveTo>
                  <a:lnTo>
                    <a:pt x="406" y="50"/>
                  </a:lnTo>
                  <a:lnTo>
                    <a:pt x="2387" y="444"/>
                  </a:lnTo>
                  <a:lnTo>
                    <a:pt x="4305" y="800"/>
                  </a:lnTo>
                  <a:lnTo>
                    <a:pt x="4533" y="3124"/>
                  </a:lnTo>
                  <a:lnTo>
                    <a:pt x="4610" y="3746"/>
                  </a:lnTo>
                  <a:lnTo>
                    <a:pt x="4610" y="3898"/>
                  </a:lnTo>
                  <a:lnTo>
                    <a:pt x="38" y="0"/>
                  </a:lnTo>
                  <a:lnTo>
                    <a:pt x="673" y="4013"/>
                  </a:lnTo>
                  <a:lnTo>
                    <a:pt x="203" y="3200"/>
                  </a:lnTo>
                  <a:lnTo>
                    <a:pt x="0" y="19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/>
            <p:cNvSpPr/>
            <p:nvPr/>
          </p:nvSpPr>
          <p:spPr>
            <a:xfrm>
              <a:off x="2027407" y="178552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422" y="0"/>
                  </a:moveTo>
                  <a:lnTo>
                    <a:pt x="0" y="61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/>
            <p:cNvSpPr/>
            <p:nvPr/>
          </p:nvSpPr>
          <p:spPr>
            <a:xfrm>
              <a:off x="2027740" y="178799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263" y="29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/>
            <p:cNvSpPr/>
            <p:nvPr/>
          </p:nvSpPr>
          <p:spPr>
            <a:xfrm>
              <a:off x="2024390" y="1786507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1485" y="0"/>
                  </a:moveTo>
                  <a:lnTo>
                    <a:pt x="1320" y="127"/>
                  </a:lnTo>
                  <a:lnTo>
                    <a:pt x="304" y="1803"/>
                  </a:lnTo>
                  <a:lnTo>
                    <a:pt x="0" y="3644"/>
                  </a:lnTo>
                  <a:lnTo>
                    <a:pt x="743" y="5397"/>
                  </a:lnTo>
                  <a:lnTo>
                    <a:pt x="1866" y="7797"/>
                  </a:lnTo>
                  <a:lnTo>
                    <a:pt x="5270" y="8445"/>
                  </a:lnTo>
                  <a:lnTo>
                    <a:pt x="7683" y="7086"/>
                  </a:lnTo>
                  <a:lnTo>
                    <a:pt x="7023" y="7086"/>
                  </a:lnTo>
                  <a:lnTo>
                    <a:pt x="4965" y="6819"/>
                  </a:lnTo>
                  <a:lnTo>
                    <a:pt x="3124" y="5397"/>
                  </a:lnTo>
                  <a:lnTo>
                    <a:pt x="2781" y="5092"/>
                  </a:lnTo>
                  <a:lnTo>
                    <a:pt x="2514" y="4660"/>
                  </a:lnTo>
                  <a:lnTo>
                    <a:pt x="2247" y="4368"/>
                  </a:lnTo>
                  <a:lnTo>
                    <a:pt x="2070" y="4025"/>
                  </a:lnTo>
                  <a:lnTo>
                    <a:pt x="1384" y="2489"/>
                  </a:lnTo>
                  <a:lnTo>
                    <a:pt x="1231" y="1231"/>
                  </a:lnTo>
                  <a:lnTo>
                    <a:pt x="1485" y="0"/>
                  </a:lnTo>
                  <a:close/>
                </a:path>
                <a:path w="9525" h="8889">
                  <a:moveTo>
                    <a:pt x="9004" y="6299"/>
                  </a:moveTo>
                  <a:lnTo>
                    <a:pt x="7023" y="7086"/>
                  </a:lnTo>
                  <a:lnTo>
                    <a:pt x="7683" y="7086"/>
                  </a:lnTo>
                  <a:lnTo>
                    <a:pt x="8382" y="6692"/>
                  </a:lnTo>
                  <a:lnTo>
                    <a:pt x="8534" y="6578"/>
                  </a:lnTo>
                  <a:lnTo>
                    <a:pt x="8712" y="6502"/>
                  </a:lnTo>
                  <a:lnTo>
                    <a:pt x="9004" y="6299"/>
                  </a:lnTo>
                  <a:close/>
                </a:path>
              </a:pathLst>
            </a:custGeom>
            <a:solidFill>
              <a:srgbClr val="BBC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/>
            <p:cNvSpPr/>
            <p:nvPr/>
          </p:nvSpPr>
          <p:spPr>
            <a:xfrm>
              <a:off x="2024390" y="1786507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3505" y="5676"/>
                  </a:moveTo>
                  <a:lnTo>
                    <a:pt x="3124" y="5397"/>
                  </a:lnTo>
                  <a:lnTo>
                    <a:pt x="2781" y="5092"/>
                  </a:lnTo>
                  <a:lnTo>
                    <a:pt x="2514" y="4660"/>
                  </a:lnTo>
                  <a:lnTo>
                    <a:pt x="2247" y="4368"/>
                  </a:lnTo>
                  <a:lnTo>
                    <a:pt x="2070" y="4025"/>
                  </a:lnTo>
                  <a:lnTo>
                    <a:pt x="1905" y="3632"/>
                  </a:lnTo>
                  <a:lnTo>
                    <a:pt x="1384" y="2489"/>
                  </a:lnTo>
                  <a:lnTo>
                    <a:pt x="1231" y="1231"/>
                  </a:lnTo>
                  <a:lnTo>
                    <a:pt x="1485" y="0"/>
                  </a:lnTo>
                  <a:lnTo>
                    <a:pt x="1320" y="127"/>
                  </a:lnTo>
                  <a:lnTo>
                    <a:pt x="304" y="1803"/>
                  </a:lnTo>
                  <a:lnTo>
                    <a:pt x="0" y="3644"/>
                  </a:lnTo>
                  <a:lnTo>
                    <a:pt x="660" y="5219"/>
                  </a:lnTo>
                  <a:lnTo>
                    <a:pt x="1866" y="7797"/>
                  </a:lnTo>
                  <a:lnTo>
                    <a:pt x="5270" y="8445"/>
                  </a:lnTo>
                  <a:lnTo>
                    <a:pt x="8382" y="6692"/>
                  </a:lnTo>
                  <a:lnTo>
                    <a:pt x="8534" y="6578"/>
                  </a:lnTo>
                  <a:lnTo>
                    <a:pt x="8712" y="6502"/>
                  </a:lnTo>
                  <a:lnTo>
                    <a:pt x="8890" y="6375"/>
                  </a:lnTo>
                  <a:lnTo>
                    <a:pt x="7023" y="7086"/>
                  </a:lnTo>
                  <a:lnTo>
                    <a:pt x="4965" y="6819"/>
                  </a:lnTo>
                  <a:lnTo>
                    <a:pt x="3505" y="5676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/>
            <p:cNvSpPr/>
            <p:nvPr/>
          </p:nvSpPr>
          <p:spPr>
            <a:xfrm>
              <a:off x="2025973" y="18091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71" y="0"/>
                  </a:moveTo>
                  <a:lnTo>
                    <a:pt x="876" y="38"/>
                  </a:lnTo>
                  <a:lnTo>
                    <a:pt x="368" y="50"/>
                  </a:lnTo>
                  <a:lnTo>
                    <a:pt x="0" y="520"/>
                  </a:lnTo>
                  <a:lnTo>
                    <a:pt x="12" y="1028"/>
                  </a:lnTo>
                  <a:lnTo>
                    <a:pt x="38" y="1524"/>
                  </a:lnTo>
                  <a:lnTo>
                    <a:pt x="469" y="1854"/>
                  </a:lnTo>
                  <a:lnTo>
                    <a:pt x="1485" y="1854"/>
                  </a:lnTo>
                  <a:lnTo>
                    <a:pt x="1866" y="1422"/>
                  </a:lnTo>
                  <a:lnTo>
                    <a:pt x="1803" y="914"/>
                  </a:lnTo>
                  <a:lnTo>
                    <a:pt x="1803" y="406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/>
            <p:cNvSpPr/>
            <p:nvPr/>
          </p:nvSpPr>
          <p:spPr>
            <a:xfrm>
              <a:off x="2025973" y="18091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03" y="914"/>
                  </a:moveTo>
                  <a:lnTo>
                    <a:pt x="1803" y="406"/>
                  </a:lnTo>
                  <a:lnTo>
                    <a:pt x="1371" y="0"/>
                  </a:lnTo>
                  <a:lnTo>
                    <a:pt x="876" y="38"/>
                  </a:lnTo>
                  <a:lnTo>
                    <a:pt x="368" y="50"/>
                  </a:lnTo>
                  <a:lnTo>
                    <a:pt x="0" y="520"/>
                  </a:lnTo>
                  <a:lnTo>
                    <a:pt x="12" y="1028"/>
                  </a:lnTo>
                  <a:lnTo>
                    <a:pt x="38" y="1524"/>
                  </a:lnTo>
                  <a:lnTo>
                    <a:pt x="469" y="1854"/>
                  </a:lnTo>
                  <a:lnTo>
                    <a:pt x="939" y="1854"/>
                  </a:lnTo>
                  <a:lnTo>
                    <a:pt x="1485" y="1854"/>
                  </a:lnTo>
                  <a:lnTo>
                    <a:pt x="1866" y="1422"/>
                  </a:lnTo>
                  <a:lnTo>
                    <a:pt x="1803" y="9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/>
            <p:cNvSpPr/>
            <p:nvPr/>
          </p:nvSpPr>
          <p:spPr>
            <a:xfrm>
              <a:off x="2025486" y="181104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70" y="0"/>
                  </a:moveTo>
                  <a:lnTo>
                    <a:pt x="0" y="127"/>
                  </a:lnTo>
                  <a:lnTo>
                    <a:pt x="139" y="2628"/>
                  </a:lnTo>
                  <a:lnTo>
                    <a:pt x="266" y="4445"/>
                  </a:lnTo>
                  <a:lnTo>
                    <a:pt x="1587" y="4368"/>
                  </a:lnTo>
                  <a:lnTo>
                    <a:pt x="2273" y="4279"/>
                  </a:lnTo>
                  <a:lnTo>
                    <a:pt x="3098" y="4229"/>
                  </a:lnTo>
                  <a:lnTo>
                    <a:pt x="2997" y="2438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/>
            <p:cNvSpPr/>
            <p:nvPr/>
          </p:nvSpPr>
          <p:spPr>
            <a:xfrm>
              <a:off x="2025486" y="181104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66" y="4445"/>
                  </a:moveTo>
                  <a:lnTo>
                    <a:pt x="1587" y="4368"/>
                  </a:lnTo>
                  <a:lnTo>
                    <a:pt x="2273" y="4279"/>
                  </a:lnTo>
                  <a:lnTo>
                    <a:pt x="3098" y="4229"/>
                  </a:lnTo>
                  <a:lnTo>
                    <a:pt x="2997" y="2438"/>
                  </a:lnTo>
                  <a:lnTo>
                    <a:pt x="2870" y="0"/>
                  </a:lnTo>
                  <a:lnTo>
                    <a:pt x="1435" y="63"/>
                  </a:lnTo>
                  <a:lnTo>
                    <a:pt x="0" y="127"/>
                  </a:lnTo>
                  <a:lnTo>
                    <a:pt x="139" y="2628"/>
                  </a:lnTo>
                  <a:lnTo>
                    <a:pt x="266" y="44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/>
            <p:cNvSpPr/>
            <p:nvPr/>
          </p:nvSpPr>
          <p:spPr>
            <a:xfrm>
              <a:off x="2027389" y="181263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241" y="25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/>
            <p:cNvSpPr/>
            <p:nvPr/>
          </p:nvSpPr>
          <p:spPr>
            <a:xfrm>
              <a:off x="2026692" y="181263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12" y="0"/>
                  </a:moveTo>
                  <a:lnTo>
                    <a:pt x="0" y="1943"/>
                  </a:lnTo>
                  <a:lnTo>
                    <a:pt x="152" y="27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/>
            <p:cNvSpPr/>
            <p:nvPr/>
          </p:nvSpPr>
          <p:spPr>
            <a:xfrm>
              <a:off x="2035293" y="18358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6" y="0"/>
                  </a:moveTo>
                  <a:lnTo>
                    <a:pt x="927" y="0"/>
                  </a:lnTo>
                  <a:lnTo>
                    <a:pt x="393" y="50"/>
                  </a:lnTo>
                  <a:lnTo>
                    <a:pt x="0" y="495"/>
                  </a:lnTo>
                  <a:lnTo>
                    <a:pt x="25" y="965"/>
                  </a:lnTo>
                  <a:lnTo>
                    <a:pt x="63" y="1485"/>
                  </a:lnTo>
                  <a:lnTo>
                    <a:pt x="482" y="1866"/>
                  </a:lnTo>
                  <a:lnTo>
                    <a:pt x="1015" y="1841"/>
                  </a:lnTo>
                  <a:lnTo>
                    <a:pt x="1511" y="1790"/>
                  </a:lnTo>
                  <a:lnTo>
                    <a:pt x="1854" y="1358"/>
                  </a:lnTo>
                  <a:lnTo>
                    <a:pt x="1854" y="876"/>
                  </a:lnTo>
                  <a:lnTo>
                    <a:pt x="1841" y="38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/>
            <p:cNvSpPr/>
            <p:nvPr/>
          </p:nvSpPr>
          <p:spPr>
            <a:xfrm>
              <a:off x="2035293" y="18358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54" y="876"/>
                  </a:moveTo>
                  <a:lnTo>
                    <a:pt x="1841" y="380"/>
                  </a:lnTo>
                  <a:lnTo>
                    <a:pt x="1396" y="0"/>
                  </a:lnTo>
                  <a:lnTo>
                    <a:pt x="927" y="0"/>
                  </a:lnTo>
                  <a:lnTo>
                    <a:pt x="393" y="50"/>
                  </a:lnTo>
                  <a:lnTo>
                    <a:pt x="0" y="495"/>
                  </a:lnTo>
                  <a:lnTo>
                    <a:pt x="25" y="965"/>
                  </a:lnTo>
                  <a:lnTo>
                    <a:pt x="63" y="1485"/>
                  </a:lnTo>
                  <a:lnTo>
                    <a:pt x="482" y="1866"/>
                  </a:lnTo>
                  <a:lnTo>
                    <a:pt x="1015" y="1841"/>
                  </a:lnTo>
                  <a:lnTo>
                    <a:pt x="1511" y="1790"/>
                  </a:lnTo>
                  <a:lnTo>
                    <a:pt x="1854" y="1358"/>
                  </a:lnTo>
                  <a:lnTo>
                    <a:pt x="1854" y="8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/>
            <p:cNvSpPr/>
            <p:nvPr/>
          </p:nvSpPr>
          <p:spPr>
            <a:xfrm>
              <a:off x="2034859" y="1837657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2832" y="0"/>
                  </a:moveTo>
                  <a:lnTo>
                    <a:pt x="1409" y="88"/>
                  </a:lnTo>
                  <a:lnTo>
                    <a:pt x="0" y="165"/>
                  </a:lnTo>
                  <a:lnTo>
                    <a:pt x="152" y="2654"/>
                  </a:lnTo>
                  <a:lnTo>
                    <a:pt x="241" y="4457"/>
                  </a:lnTo>
                  <a:lnTo>
                    <a:pt x="3073" y="4229"/>
                  </a:lnTo>
                  <a:lnTo>
                    <a:pt x="2984" y="2476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/>
            <p:cNvSpPr/>
            <p:nvPr/>
          </p:nvSpPr>
          <p:spPr>
            <a:xfrm>
              <a:off x="2034859" y="1837657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3073" y="4229"/>
                  </a:moveTo>
                  <a:lnTo>
                    <a:pt x="2984" y="2476"/>
                  </a:lnTo>
                  <a:lnTo>
                    <a:pt x="2832" y="0"/>
                  </a:lnTo>
                  <a:lnTo>
                    <a:pt x="1409" y="88"/>
                  </a:lnTo>
                  <a:lnTo>
                    <a:pt x="0" y="165"/>
                  </a:lnTo>
                  <a:lnTo>
                    <a:pt x="152" y="2654"/>
                  </a:lnTo>
                  <a:lnTo>
                    <a:pt x="241" y="4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/>
            <p:cNvSpPr/>
            <p:nvPr/>
          </p:nvSpPr>
          <p:spPr>
            <a:xfrm>
              <a:off x="2035045" y="184188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2895" y="0"/>
                  </a:moveTo>
                  <a:lnTo>
                    <a:pt x="0" y="139"/>
                  </a:lnTo>
                  <a:lnTo>
                    <a:pt x="1333" y="126"/>
                  </a:lnTo>
                  <a:lnTo>
                    <a:pt x="2057" y="25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/>
            <p:cNvSpPr/>
            <p:nvPr/>
          </p:nvSpPr>
          <p:spPr>
            <a:xfrm>
              <a:off x="2035045" y="1841883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139"/>
                  </a:moveTo>
                  <a:lnTo>
                    <a:pt x="1333" y="126"/>
                  </a:lnTo>
                  <a:lnTo>
                    <a:pt x="2057" y="25"/>
                  </a:lnTo>
                  <a:lnTo>
                    <a:pt x="28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/>
            <p:cNvSpPr/>
            <p:nvPr/>
          </p:nvSpPr>
          <p:spPr>
            <a:xfrm>
              <a:off x="2036575" y="1839214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228" y="2527"/>
                  </a:lnTo>
                  <a:lnTo>
                    <a:pt x="228" y="26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/>
            <p:cNvSpPr/>
            <p:nvPr/>
          </p:nvSpPr>
          <p:spPr>
            <a:xfrm>
              <a:off x="2035822" y="183923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50" y="0"/>
                  </a:moveTo>
                  <a:lnTo>
                    <a:pt x="0" y="1943"/>
                  </a:lnTo>
                  <a:lnTo>
                    <a:pt x="177" y="2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/>
            <p:cNvSpPr/>
            <p:nvPr/>
          </p:nvSpPr>
          <p:spPr>
            <a:xfrm>
              <a:off x="2033399" y="18383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60" y="0"/>
                  </a:moveTo>
                  <a:lnTo>
                    <a:pt x="406" y="0"/>
                  </a:lnTo>
                  <a:lnTo>
                    <a:pt x="0" y="431"/>
                  </a:lnTo>
                  <a:lnTo>
                    <a:pt x="0" y="1409"/>
                  </a:lnTo>
                  <a:lnTo>
                    <a:pt x="406" y="1803"/>
                  </a:lnTo>
                  <a:lnTo>
                    <a:pt x="1460" y="1803"/>
                  </a:lnTo>
                  <a:lnTo>
                    <a:pt x="1866" y="1409"/>
                  </a:lnTo>
                  <a:lnTo>
                    <a:pt x="1866" y="914"/>
                  </a:lnTo>
                  <a:lnTo>
                    <a:pt x="1866" y="431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/>
            <p:cNvSpPr/>
            <p:nvPr/>
          </p:nvSpPr>
          <p:spPr>
            <a:xfrm>
              <a:off x="2033399" y="18383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66" y="914"/>
                  </a:moveTo>
                  <a:lnTo>
                    <a:pt x="1866" y="431"/>
                  </a:lnTo>
                  <a:lnTo>
                    <a:pt x="1460" y="0"/>
                  </a:lnTo>
                  <a:lnTo>
                    <a:pt x="927" y="0"/>
                  </a:lnTo>
                  <a:lnTo>
                    <a:pt x="406" y="0"/>
                  </a:lnTo>
                  <a:lnTo>
                    <a:pt x="0" y="431"/>
                  </a:lnTo>
                  <a:lnTo>
                    <a:pt x="0" y="914"/>
                  </a:lnTo>
                  <a:lnTo>
                    <a:pt x="0" y="1409"/>
                  </a:lnTo>
                  <a:lnTo>
                    <a:pt x="406" y="1803"/>
                  </a:lnTo>
                  <a:lnTo>
                    <a:pt x="927" y="1803"/>
                  </a:lnTo>
                  <a:lnTo>
                    <a:pt x="1460" y="1803"/>
                  </a:lnTo>
                  <a:lnTo>
                    <a:pt x="1866" y="1409"/>
                  </a:lnTo>
                  <a:lnTo>
                    <a:pt x="1866" y="9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/>
            <p:cNvSpPr/>
            <p:nvPr/>
          </p:nvSpPr>
          <p:spPr>
            <a:xfrm>
              <a:off x="2032873" y="1840214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70" y="0"/>
                  </a:moveTo>
                  <a:lnTo>
                    <a:pt x="12" y="0"/>
                  </a:lnTo>
                  <a:lnTo>
                    <a:pt x="0" y="2476"/>
                  </a:lnTo>
                  <a:lnTo>
                    <a:pt x="0" y="4279"/>
                  </a:lnTo>
                  <a:lnTo>
                    <a:pt x="2870" y="4279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/>
            <p:cNvSpPr/>
            <p:nvPr/>
          </p:nvSpPr>
          <p:spPr>
            <a:xfrm>
              <a:off x="2032873" y="1840214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0" y="4279"/>
                  </a:moveTo>
                  <a:lnTo>
                    <a:pt x="2870" y="4279"/>
                  </a:lnTo>
                  <a:lnTo>
                    <a:pt x="2870" y="2476"/>
                  </a:lnTo>
                  <a:lnTo>
                    <a:pt x="2870" y="0"/>
                  </a:lnTo>
                  <a:lnTo>
                    <a:pt x="1422" y="0"/>
                  </a:lnTo>
                  <a:lnTo>
                    <a:pt x="12" y="0"/>
                  </a:lnTo>
                  <a:lnTo>
                    <a:pt x="0" y="2476"/>
                  </a:lnTo>
                  <a:lnTo>
                    <a:pt x="0" y="42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/>
            <p:cNvSpPr/>
            <p:nvPr/>
          </p:nvSpPr>
          <p:spPr>
            <a:xfrm>
              <a:off x="2034801" y="1841827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88" y="2565"/>
                  </a:lnTo>
                  <a:lnTo>
                    <a:pt x="88" y="27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/>
            <p:cNvSpPr/>
            <p:nvPr/>
          </p:nvSpPr>
          <p:spPr>
            <a:xfrm>
              <a:off x="2033959" y="184182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139" y="0"/>
                  </a:moveTo>
                  <a:lnTo>
                    <a:pt x="0" y="1892"/>
                  </a:lnTo>
                  <a:lnTo>
                    <a:pt x="101" y="27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/>
            <p:cNvSpPr/>
            <p:nvPr/>
          </p:nvSpPr>
          <p:spPr>
            <a:xfrm>
              <a:off x="1913999" y="178468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0" y="0"/>
                  </a:moveTo>
                  <a:lnTo>
                    <a:pt x="1282" y="2057"/>
                  </a:lnTo>
                  <a:lnTo>
                    <a:pt x="2438" y="5372"/>
                  </a:lnTo>
                  <a:lnTo>
                    <a:pt x="2501" y="6210"/>
                  </a:lnTo>
                  <a:lnTo>
                    <a:pt x="3784" y="6273"/>
                  </a:lnTo>
                  <a:lnTo>
                    <a:pt x="5245" y="6527"/>
                  </a:lnTo>
                  <a:lnTo>
                    <a:pt x="5599" y="7226"/>
                  </a:lnTo>
                  <a:lnTo>
                    <a:pt x="5689" y="7505"/>
                  </a:lnTo>
                  <a:lnTo>
                    <a:pt x="6083" y="7226"/>
                  </a:lnTo>
                  <a:lnTo>
                    <a:pt x="6413" y="6908"/>
                  </a:lnTo>
                  <a:lnTo>
                    <a:pt x="6679" y="6527"/>
                  </a:lnTo>
                  <a:lnTo>
                    <a:pt x="5854" y="4952"/>
                  </a:lnTo>
                  <a:lnTo>
                    <a:pt x="5803" y="3289"/>
                  </a:lnTo>
                  <a:lnTo>
                    <a:pt x="1384" y="1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/>
            <p:cNvSpPr/>
            <p:nvPr/>
          </p:nvSpPr>
          <p:spPr>
            <a:xfrm>
              <a:off x="1913999" y="178468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705" y="6489"/>
                  </a:moveTo>
                  <a:lnTo>
                    <a:pt x="5854" y="4952"/>
                  </a:lnTo>
                  <a:lnTo>
                    <a:pt x="5803" y="3289"/>
                  </a:lnTo>
                  <a:lnTo>
                    <a:pt x="1384" y="1714"/>
                  </a:lnTo>
                  <a:lnTo>
                    <a:pt x="0" y="0"/>
                  </a:lnTo>
                  <a:lnTo>
                    <a:pt x="1282" y="2057"/>
                  </a:lnTo>
                  <a:lnTo>
                    <a:pt x="2438" y="5372"/>
                  </a:lnTo>
                  <a:lnTo>
                    <a:pt x="2501" y="6210"/>
                  </a:lnTo>
                  <a:lnTo>
                    <a:pt x="3784" y="6273"/>
                  </a:lnTo>
                  <a:lnTo>
                    <a:pt x="5245" y="6527"/>
                  </a:lnTo>
                  <a:lnTo>
                    <a:pt x="5689" y="7404"/>
                  </a:lnTo>
                  <a:lnTo>
                    <a:pt x="6083" y="7226"/>
                  </a:lnTo>
                  <a:lnTo>
                    <a:pt x="6413" y="6908"/>
                  </a:lnTo>
                  <a:lnTo>
                    <a:pt x="6705" y="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/>
            <p:cNvSpPr/>
            <p:nvPr/>
          </p:nvSpPr>
          <p:spPr>
            <a:xfrm>
              <a:off x="1912815" y="18144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126"/>
                  </a:move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/>
            <p:cNvSpPr/>
            <p:nvPr/>
          </p:nvSpPr>
          <p:spPr>
            <a:xfrm>
              <a:off x="1916128" y="18161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431"/>
                  </a:lnTo>
                  <a:lnTo>
                    <a:pt x="203" y="342"/>
                  </a:lnTo>
                  <a:lnTo>
                    <a:pt x="431" y="190"/>
                  </a:lnTo>
                  <a:lnTo>
                    <a:pt x="63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/>
            <p:cNvSpPr/>
            <p:nvPr/>
          </p:nvSpPr>
          <p:spPr>
            <a:xfrm>
              <a:off x="1912226" y="1815658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>
                  <a:moveTo>
                    <a:pt x="1562" y="0"/>
                  </a:moveTo>
                  <a:lnTo>
                    <a:pt x="1435" y="279"/>
                  </a:lnTo>
                  <a:lnTo>
                    <a:pt x="1333" y="888"/>
                  </a:lnTo>
                  <a:lnTo>
                    <a:pt x="1155" y="1752"/>
                  </a:lnTo>
                  <a:lnTo>
                    <a:pt x="685" y="3809"/>
                  </a:lnTo>
                  <a:lnTo>
                    <a:pt x="974" y="9296"/>
                  </a:lnTo>
                  <a:lnTo>
                    <a:pt x="969" y="11214"/>
                  </a:lnTo>
                  <a:lnTo>
                    <a:pt x="520" y="15227"/>
                  </a:lnTo>
                  <a:lnTo>
                    <a:pt x="72" y="18313"/>
                  </a:lnTo>
                  <a:lnTo>
                    <a:pt x="0" y="21424"/>
                  </a:lnTo>
                  <a:lnTo>
                    <a:pt x="495" y="23431"/>
                  </a:lnTo>
                  <a:lnTo>
                    <a:pt x="1435" y="23520"/>
                  </a:lnTo>
                  <a:lnTo>
                    <a:pt x="1562" y="23063"/>
                  </a:lnTo>
                  <a:lnTo>
                    <a:pt x="1612" y="18313"/>
                  </a:lnTo>
                  <a:lnTo>
                    <a:pt x="1777" y="17868"/>
                  </a:lnTo>
                  <a:lnTo>
                    <a:pt x="2324" y="14541"/>
                  </a:lnTo>
                  <a:lnTo>
                    <a:pt x="2806" y="11214"/>
                  </a:lnTo>
                  <a:lnTo>
                    <a:pt x="2565" y="9296"/>
                  </a:lnTo>
                  <a:lnTo>
                    <a:pt x="2171" y="5270"/>
                  </a:lnTo>
                  <a:lnTo>
                    <a:pt x="2681" y="1752"/>
                  </a:lnTo>
                  <a:lnTo>
                    <a:pt x="2717" y="825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/>
            <p:cNvSpPr/>
            <p:nvPr/>
          </p:nvSpPr>
          <p:spPr>
            <a:xfrm>
              <a:off x="1912226" y="1815658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>
                  <a:moveTo>
                    <a:pt x="1435" y="23520"/>
                  </a:moveTo>
                  <a:lnTo>
                    <a:pt x="1562" y="23063"/>
                  </a:lnTo>
                  <a:lnTo>
                    <a:pt x="1612" y="19684"/>
                  </a:lnTo>
                  <a:lnTo>
                    <a:pt x="1612" y="18986"/>
                  </a:lnTo>
                  <a:lnTo>
                    <a:pt x="1612" y="18313"/>
                  </a:lnTo>
                  <a:lnTo>
                    <a:pt x="1777" y="17868"/>
                  </a:lnTo>
                  <a:lnTo>
                    <a:pt x="2324" y="14541"/>
                  </a:lnTo>
                  <a:lnTo>
                    <a:pt x="2806" y="11214"/>
                  </a:lnTo>
                  <a:lnTo>
                    <a:pt x="2565" y="9296"/>
                  </a:lnTo>
                  <a:lnTo>
                    <a:pt x="2362" y="7315"/>
                  </a:lnTo>
                  <a:lnTo>
                    <a:pt x="2171" y="5270"/>
                  </a:lnTo>
                  <a:lnTo>
                    <a:pt x="2806" y="888"/>
                  </a:lnTo>
                  <a:lnTo>
                    <a:pt x="1562" y="0"/>
                  </a:lnTo>
                  <a:lnTo>
                    <a:pt x="1435" y="279"/>
                  </a:lnTo>
                  <a:lnTo>
                    <a:pt x="1346" y="825"/>
                  </a:lnTo>
                  <a:lnTo>
                    <a:pt x="1155" y="1752"/>
                  </a:lnTo>
                  <a:lnTo>
                    <a:pt x="685" y="3809"/>
                  </a:lnTo>
                  <a:lnTo>
                    <a:pt x="1041" y="10566"/>
                  </a:lnTo>
                  <a:lnTo>
                    <a:pt x="774" y="12877"/>
                  </a:lnTo>
                  <a:lnTo>
                    <a:pt x="520" y="15227"/>
                  </a:lnTo>
                  <a:lnTo>
                    <a:pt x="63" y="18376"/>
                  </a:lnTo>
                  <a:lnTo>
                    <a:pt x="25" y="19748"/>
                  </a:lnTo>
                  <a:lnTo>
                    <a:pt x="0" y="21424"/>
                  </a:lnTo>
                  <a:lnTo>
                    <a:pt x="495" y="234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/>
            <p:cNvSpPr/>
            <p:nvPr/>
          </p:nvSpPr>
          <p:spPr>
            <a:xfrm>
              <a:off x="1910284" y="1814628"/>
              <a:ext cx="3810" cy="22860"/>
            </a:xfrm>
            <a:custGeom>
              <a:avLst/>
              <a:gdLst/>
              <a:ahLst/>
              <a:cxnLst/>
              <a:rect l="l" t="t" r="r" b="b"/>
              <a:pathLst>
                <a:path w="3810" h="22860">
                  <a:moveTo>
                    <a:pt x="2412" y="0"/>
                  </a:moveTo>
                  <a:lnTo>
                    <a:pt x="1269" y="3644"/>
                  </a:lnTo>
                  <a:lnTo>
                    <a:pt x="1333" y="10058"/>
                  </a:lnTo>
                  <a:lnTo>
                    <a:pt x="850" y="15709"/>
                  </a:lnTo>
                  <a:lnTo>
                    <a:pt x="0" y="20218"/>
                  </a:lnTo>
                  <a:lnTo>
                    <a:pt x="482" y="21780"/>
                  </a:lnTo>
                  <a:lnTo>
                    <a:pt x="1117" y="22631"/>
                  </a:lnTo>
                  <a:lnTo>
                    <a:pt x="1841" y="22136"/>
                  </a:lnTo>
                  <a:lnTo>
                    <a:pt x="1968" y="20840"/>
                  </a:lnTo>
                  <a:lnTo>
                    <a:pt x="2019" y="19354"/>
                  </a:lnTo>
                  <a:lnTo>
                    <a:pt x="2463" y="16243"/>
                  </a:lnTo>
                  <a:lnTo>
                    <a:pt x="2984" y="11595"/>
                  </a:lnTo>
                  <a:lnTo>
                    <a:pt x="2628" y="4838"/>
                  </a:lnTo>
                  <a:lnTo>
                    <a:pt x="3301" y="1854"/>
                  </a:lnTo>
                  <a:lnTo>
                    <a:pt x="3378" y="1308"/>
                  </a:lnTo>
                  <a:lnTo>
                    <a:pt x="3492" y="1028"/>
                  </a:lnTo>
                  <a:lnTo>
                    <a:pt x="3594" y="673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/>
            <p:cNvSpPr/>
            <p:nvPr/>
          </p:nvSpPr>
          <p:spPr>
            <a:xfrm>
              <a:off x="1910284" y="1814628"/>
              <a:ext cx="3810" cy="22860"/>
            </a:xfrm>
            <a:custGeom>
              <a:avLst/>
              <a:gdLst/>
              <a:ahLst/>
              <a:cxnLst/>
              <a:rect l="l" t="t" r="r" b="b"/>
              <a:pathLst>
                <a:path w="3810" h="22860">
                  <a:moveTo>
                    <a:pt x="2412" y="0"/>
                  </a:moveTo>
                  <a:lnTo>
                    <a:pt x="1269" y="3644"/>
                  </a:lnTo>
                  <a:lnTo>
                    <a:pt x="1308" y="6832"/>
                  </a:lnTo>
                  <a:lnTo>
                    <a:pt x="1333" y="10058"/>
                  </a:lnTo>
                  <a:lnTo>
                    <a:pt x="965" y="14427"/>
                  </a:lnTo>
                  <a:lnTo>
                    <a:pt x="901" y="15036"/>
                  </a:lnTo>
                  <a:lnTo>
                    <a:pt x="850" y="15709"/>
                  </a:lnTo>
                  <a:lnTo>
                    <a:pt x="0" y="20218"/>
                  </a:lnTo>
                  <a:lnTo>
                    <a:pt x="482" y="21780"/>
                  </a:lnTo>
                  <a:lnTo>
                    <a:pt x="1117" y="22631"/>
                  </a:lnTo>
                  <a:lnTo>
                    <a:pt x="1841" y="22136"/>
                  </a:lnTo>
                  <a:lnTo>
                    <a:pt x="1968" y="20840"/>
                  </a:lnTo>
                  <a:lnTo>
                    <a:pt x="2019" y="19354"/>
                  </a:lnTo>
                  <a:lnTo>
                    <a:pt x="2463" y="16243"/>
                  </a:lnTo>
                  <a:lnTo>
                    <a:pt x="2717" y="13906"/>
                  </a:lnTo>
                  <a:lnTo>
                    <a:pt x="2984" y="11595"/>
                  </a:lnTo>
                  <a:lnTo>
                    <a:pt x="2628" y="4838"/>
                  </a:lnTo>
                  <a:lnTo>
                    <a:pt x="3098" y="2781"/>
                  </a:lnTo>
                  <a:lnTo>
                    <a:pt x="3301" y="1854"/>
                  </a:lnTo>
                  <a:lnTo>
                    <a:pt x="3378" y="1308"/>
                  </a:lnTo>
                  <a:lnTo>
                    <a:pt x="3492" y="1028"/>
                  </a:lnTo>
                  <a:lnTo>
                    <a:pt x="3594" y="673"/>
                  </a:lnTo>
                  <a:lnTo>
                    <a:pt x="2412" y="0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/>
            <p:cNvSpPr/>
            <p:nvPr/>
          </p:nvSpPr>
          <p:spPr>
            <a:xfrm>
              <a:off x="1912807" y="181343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27" y="0"/>
                  </a:moveTo>
                  <a:lnTo>
                    <a:pt x="2743" y="444"/>
                  </a:lnTo>
                  <a:lnTo>
                    <a:pt x="761" y="838"/>
                  </a:lnTo>
                  <a:lnTo>
                    <a:pt x="126" y="876"/>
                  </a:lnTo>
                  <a:lnTo>
                    <a:pt x="0" y="977"/>
                  </a:lnTo>
                  <a:lnTo>
                    <a:pt x="2793" y="1016"/>
                  </a:lnTo>
                  <a:lnTo>
                    <a:pt x="3962" y="2705"/>
                  </a:lnTo>
                  <a:lnTo>
                    <a:pt x="4889" y="1549"/>
                  </a:lnTo>
                  <a:lnTo>
                    <a:pt x="5740" y="139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/>
            <p:cNvSpPr/>
            <p:nvPr/>
          </p:nvSpPr>
          <p:spPr>
            <a:xfrm>
              <a:off x="1912807" y="181343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365" y="241"/>
                  </a:moveTo>
                  <a:lnTo>
                    <a:pt x="2743" y="444"/>
                  </a:lnTo>
                  <a:lnTo>
                    <a:pt x="761" y="838"/>
                  </a:lnTo>
                  <a:lnTo>
                    <a:pt x="126" y="876"/>
                  </a:lnTo>
                  <a:lnTo>
                    <a:pt x="0" y="977"/>
                  </a:lnTo>
                  <a:lnTo>
                    <a:pt x="2793" y="1016"/>
                  </a:lnTo>
                  <a:lnTo>
                    <a:pt x="3962" y="2705"/>
                  </a:lnTo>
                  <a:lnTo>
                    <a:pt x="4889" y="1549"/>
                  </a:lnTo>
                  <a:lnTo>
                    <a:pt x="5740" y="139"/>
                  </a:lnTo>
                  <a:lnTo>
                    <a:pt x="4127" y="0"/>
                  </a:lnTo>
                  <a:lnTo>
                    <a:pt x="3365" y="2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/>
            <p:cNvSpPr/>
            <p:nvPr/>
          </p:nvSpPr>
          <p:spPr>
            <a:xfrm>
              <a:off x="1912810" y="181441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330" y="736"/>
                  </a:lnTo>
                  <a:lnTo>
                    <a:pt x="1778" y="2997"/>
                  </a:lnTo>
                  <a:lnTo>
                    <a:pt x="3327" y="2159"/>
                  </a:lnTo>
                  <a:lnTo>
                    <a:pt x="3949" y="1727"/>
                  </a:lnTo>
                  <a:lnTo>
                    <a:pt x="279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/>
            <p:cNvSpPr/>
            <p:nvPr/>
          </p:nvSpPr>
          <p:spPr>
            <a:xfrm>
              <a:off x="1912810" y="181441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330" y="736"/>
                  </a:lnTo>
                  <a:lnTo>
                    <a:pt x="1778" y="2997"/>
                  </a:lnTo>
                  <a:lnTo>
                    <a:pt x="3327" y="2159"/>
                  </a:lnTo>
                  <a:lnTo>
                    <a:pt x="3949" y="1727"/>
                  </a:lnTo>
                  <a:lnTo>
                    <a:pt x="2794" y="3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/>
            <p:cNvSpPr/>
            <p:nvPr/>
          </p:nvSpPr>
          <p:spPr>
            <a:xfrm>
              <a:off x="1912929" y="181186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984" y="0"/>
                  </a:moveTo>
                  <a:lnTo>
                    <a:pt x="2616" y="101"/>
                  </a:lnTo>
                  <a:lnTo>
                    <a:pt x="2235" y="152"/>
                  </a:lnTo>
                  <a:lnTo>
                    <a:pt x="0" y="2451"/>
                  </a:lnTo>
                  <a:lnTo>
                    <a:pt x="1333" y="2197"/>
                  </a:lnTo>
                  <a:lnTo>
                    <a:pt x="1922" y="2197"/>
                  </a:lnTo>
                  <a:lnTo>
                    <a:pt x="3644" y="1714"/>
                  </a:lnTo>
                  <a:lnTo>
                    <a:pt x="3632" y="1282"/>
                  </a:lnTo>
                  <a:lnTo>
                    <a:pt x="3200" y="571"/>
                  </a:lnTo>
                  <a:lnTo>
                    <a:pt x="2984" y="0"/>
                  </a:lnTo>
                  <a:close/>
                </a:path>
                <a:path w="3810" h="2539">
                  <a:moveTo>
                    <a:pt x="1922" y="2197"/>
                  </a:moveTo>
                  <a:lnTo>
                    <a:pt x="1333" y="2197"/>
                  </a:lnTo>
                  <a:lnTo>
                    <a:pt x="1016" y="2451"/>
                  </a:lnTo>
                  <a:lnTo>
                    <a:pt x="1922" y="2197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/>
            <p:cNvSpPr/>
            <p:nvPr/>
          </p:nvSpPr>
          <p:spPr>
            <a:xfrm>
              <a:off x="1912929" y="181186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0" y="2451"/>
                  </a:moveTo>
                  <a:lnTo>
                    <a:pt x="2235" y="152"/>
                  </a:lnTo>
                  <a:lnTo>
                    <a:pt x="2616" y="101"/>
                  </a:lnTo>
                  <a:lnTo>
                    <a:pt x="2984" y="0"/>
                  </a:lnTo>
                  <a:lnTo>
                    <a:pt x="3200" y="571"/>
                  </a:lnTo>
                  <a:lnTo>
                    <a:pt x="3403" y="927"/>
                  </a:lnTo>
                  <a:lnTo>
                    <a:pt x="3632" y="1282"/>
                  </a:lnTo>
                  <a:lnTo>
                    <a:pt x="3644" y="1714"/>
                  </a:lnTo>
                  <a:lnTo>
                    <a:pt x="2324" y="2095"/>
                  </a:lnTo>
                  <a:lnTo>
                    <a:pt x="1016" y="2451"/>
                  </a:lnTo>
                  <a:lnTo>
                    <a:pt x="1333" y="2197"/>
                  </a:lnTo>
                  <a:lnTo>
                    <a:pt x="0" y="24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/>
            <p:cNvSpPr/>
            <p:nvPr/>
          </p:nvSpPr>
          <p:spPr>
            <a:xfrm>
              <a:off x="1912122" y="180946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543" y="190"/>
                  </a:moveTo>
                  <a:lnTo>
                    <a:pt x="1816" y="1143"/>
                  </a:lnTo>
                  <a:lnTo>
                    <a:pt x="0" y="2019"/>
                  </a:lnTo>
                  <a:lnTo>
                    <a:pt x="469" y="4305"/>
                  </a:lnTo>
                  <a:lnTo>
                    <a:pt x="685" y="4940"/>
                  </a:lnTo>
                  <a:lnTo>
                    <a:pt x="685" y="5067"/>
                  </a:lnTo>
                  <a:lnTo>
                    <a:pt x="3649" y="375"/>
                  </a:lnTo>
                  <a:lnTo>
                    <a:pt x="3543" y="190"/>
                  </a:lnTo>
                  <a:close/>
                </a:path>
                <a:path w="5080" h="5080">
                  <a:moveTo>
                    <a:pt x="4030" y="1038"/>
                  </a:moveTo>
                  <a:lnTo>
                    <a:pt x="4444" y="4013"/>
                  </a:lnTo>
                  <a:lnTo>
                    <a:pt x="4521" y="1892"/>
                  </a:lnTo>
                  <a:lnTo>
                    <a:pt x="4030" y="1038"/>
                  </a:lnTo>
                  <a:close/>
                </a:path>
                <a:path w="5080" h="5080">
                  <a:moveTo>
                    <a:pt x="3886" y="0"/>
                  </a:moveTo>
                  <a:lnTo>
                    <a:pt x="3649" y="375"/>
                  </a:lnTo>
                  <a:lnTo>
                    <a:pt x="4030" y="1038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/>
            <p:cNvSpPr/>
            <p:nvPr/>
          </p:nvSpPr>
          <p:spPr>
            <a:xfrm>
              <a:off x="1912122" y="180946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521" y="1892"/>
                  </a:moveTo>
                  <a:lnTo>
                    <a:pt x="3543" y="190"/>
                  </a:lnTo>
                  <a:lnTo>
                    <a:pt x="1816" y="1143"/>
                  </a:lnTo>
                  <a:lnTo>
                    <a:pt x="0" y="2019"/>
                  </a:lnTo>
                  <a:lnTo>
                    <a:pt x="469" y="4305"/>
                  </a:lnTo>
                  <a:lnTo>
                    <a:pt x="685" y="4940"/>
                  </a:lnTo>
                  <a:lnTo>
                    <a:pt x="685" y="5067"/>
                  </a:lnTo>
                  <a:lnTo>
                    <a:pt x="3886" y="0"/>
                  </a:lnTo>
                  <a:lnTo>
                    <a:pt x="4444" y="4013"/>
                  </a:lnTo>
                  <a:lnTo>
                    <a:pt x="4660" y="3086"/>
                  </a:lnTo>
                  <a:lnTo>
                    <a:pt x="4521" y="18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/>
            <p:cNvSpPr/>
            <p:nvPr/>
          </p:nvSpPr>
          <p:spPr>
            <a:xfrm>
              <a:off x="1921456" y="1794131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19">
                  <a:moveTo>
                    <a:pt x="1574" y="0"/>
                  </a:moveTo>
                  <a:lnTo>
                    <a:pt x="1358" y="673"/>
                  </a:lnTo>
                  <a:lnTo>
                    <a:pt x="1155" y="1473"/>
                  </a:lnTo>
                  <a:lnTo>
                    <a:pt x="660" y="3162"/>
                  </a:lnTo>
                  <a:lnTo>
                    <a:pt x="849" y="6019"/>
                  </a:lnTo>
                  <a:lnTo>
                    <a:pt x="962" y="9245"/>
                  </a:lnTo>
                  <a:lnTo>
                    <a:pt x="546" y="12547"/>
                  </a:lnTo>
                  <a:lnTo>
                    <a:pt x="99" y="15100"/>
                  </a:lnTo>
                  <a:lnTo>
                    <a:pt x="0" y="17729"/>
                  </a:lnTo>
                  <a:lnTo>
                    <a:pt x="495" y="19342"/>
                  </a:lnTo>
                  <a:lnTo>
                    <a:pt x="1346" y="19748"/>
                  </a:lnTo>
                  <a:lnTo>
                    <a:pt x="1479" y="19342"/>
                  </a:lnTo>
                  <a:lnTo>
                    <a:pt x="1604" y="17729"/>
                  </a:lnTo>
                  <a:lnTo>
                    <a:pt x="1638" y="15100"/>
                  </a:lnTo>
                  <a:lnTo>
                    <a:pt x="1816" y="14770"/>
                  </a:lnTo>
                  <a:lnTo>
                    <a:pt x="2324" y="12001"/>
                  </a:lnTo>
                  <a:lnTo>
                    <a:pt x="2793" y="9245"/>
                  </a:lnTo>
                  <a:lnTo>
                    <a:pt x="2374" y="6019"/>
                  </a:lnTo>
                  <a:lnTo>
                    <a:pt x="2184" y="4305"/>
                  </a:lnTo>
                  <a:lnTo>
                    <a:pt x="2717" y="1130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/>
            <p:cNvSpPr/>
            <p:nvPr/>
          </p:nvSpPr>
          <p:spPr>
            <a:xfrm>
              <a:off x="1921456" y="1794131"/>
              <a:ext cx="3175" cy="20320"/>
            </a:xfrm>
            <a:custGeom>
              <a:avLst/>
              <a:gdLst/>
              <a:ahLst/>
              <a:cxnLst/>
              <a:rect l="l" t="t" r="r" b="b"/>
              <a:pathLst>
                <a:path w="3175" h="20319">
                  <a:moveTo>
                    <a:pt x="2717" y="1130"/>
                  </a:moveTo>
                  <a:lnTo>
                    <a:pt x="1574" y="0"/>
                  </a:lnTo>
                  <a:lnTo>
                    <a:pt x="1498" y="228"/>
                  </a:lnTo>
                  <a:lnTo>
                    <a:pt x="1358" y="673"/>
                  </a:lnTo>
                  <a:lnTo>
                    <a:pt x="1155" y="1473"/>
                  </a:lnTo>
                  <a:lnTo>
                    <a:pt x="660" y="3162"/>
                  </a:lnTo>
                  <a:lnTo>
                    <a:pt x="1028" y="8724"/>
                  </a:lnTo>
                  <a:lnTo>
                    <a:pt x="787" y="10617"/>
                  </a:lnTo>
                  <a:lnTo>
                    <a:pt x="546" y="12547"/>
                  </a:lnTo>
                  <a:lnTo>
                    <a:pt x="88" y="15163"/>
                  </a:lnTo>
                  <a:lnTo>
                    <a:pt x="25" y="16332"/>
                  </a:lnTo>
                  <a:lnTo>
                    <a:pt x="0" y="17729"/>
                  </a:lnTo>
                  <a:lnTo>
                    <a:pt x="495" y="19342"/>
                  </a:lnTo>
                  <a:lnTo>
                    <a:pt x="1346" y="19748"/>
                  </a:lnTo>
                  <a:lnTo>
                    <a:pt x="1460" y="19418"/>
                  </a:lnTo>
                  <a:lnTo>
                    <a:pt x="1574" y="19050"/>
                  </a:lnTo>
                  <a:lnTo>
                    <a:pt x="1638" y="16243"/>
                  </a:lnTo>
                  <a:lnTo>
                    <a:pt x="1638" y="15671"/>
                  </a:lnTo>
                  <a:lnTo>
                    <a:pt x="1638" y="15100"/>
                  </a:lnTo>
                  <a:lnTo>
                    <a:pt x="1816" y="14770"/>
                  </a:lnTo>
                  <a:lnTo>
                    <a:pt x="2324" y="12001"/>
                  </a:lnTo>
                  <a:lnTo>
                    <a:pt x="2793" y="9245"/>
                  </a:lnTo>
                  <a:lnTo>
                    <a:pt x="2590" y="7696"/>
                  </a:lnTo>
                  <a:lnTo>
                    <a:pt x="2374" y="6019"/>
                  </a:lnTo>
                  <a:lnTo>
                    <a:pt x="2184" y="4305"/>
                  </a:lnTo>
                  <a:lnTo>
                    <a:pt x="2717" y="1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/>
            <p:cNvSpPr/>
            <p:nvPr/>
          </p:nvSpPr>
          <p:spPr>
            <a:xfrm>
              <a:off x="1919851" y="1792907"/>
              <a:ext cx="3810" cy="18415"/>
            </a:xfrm>
            <a:custGeom>
              <a:avLst/>
              <a:gdLst/>
              <a:ahLst/>
              <a:cxnLst/>
              <a:rect l="l" t="t" r="r" b="b"/>
              <a:pathLst>
                <a:path w="3810" h="18414">
                  <a:moveTo>
                    <a:pt x="1637" y="17437"/>
                  </a:moveTo>
                  <a:lnTo>
                    <a:pt x="152" y="17437"/>
                  </a:lnTo>
                  <a:lnTo>
                    <a:pt x="266" y="17818"/>
                  </a:lnTo>
                  <a:lnTo>
                    <a:pt x="1155" y="18351"/>
                  </a:lnTo>
                  <a:lnTo>
                    <a:pt x="1625" y="17614"/>
                  </a:lnTo>
                  <a:lnTo>
                    <a:pt x="1637" y="17437"/>
                  </a:lnTo>
                  <a:close/>
                </a:path>
                <a:path w="3810" h="18414">
                  <a:moveTo>
                    <a:pt x="2209" y="0"/>
                  </a:moveTo>
                  <a:lnTo>
                    <a:pt x="952" y="3429"/>
                  </a:lnTo>
                  <a:lnTo>
                    <a:pt x="1041" y="8661"/>
                  </a:lnTo>
                  <a:lnTo>
                    <a:pt x="520" y="13220"/>
                  </a:lnTo>
                  <a:lnTo>
                    <a:pt x="63" y="15354"/>
                  </a:lnTo>
                  <a:lnTo>
                    <a:pt x="0" y="17475"/>
                  </a:lnTo>
                  <a:lnTo>
                    <a:pt x="152" y="17437"/>
                  </a:lnTo>
                  <a:lnTo>
                    <a:pt x="1637" y="17437"/>
                  </a:lnTo>
                  <a:lnTo>
                    <a:pt x="1714" y="16319"/>
                  </a:lnTo>
                  <a:lnTo>
                    <a:pt x="2146" y="13741"/>
                  </a:lnTo>
                  <a:lnTo>
                    <a:pt x="2628" y="9944"/>
                  </a:lnTo>
                  <a:lnTo>
                    <a:pt x="2273" y="4394"/>
                  </a:lnTo>
                  <a:lnTo>
                    <a:pt x="3276" y="901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/>
            <p:cNvSpPr/>
            <p:nvPr/>
          </p:nvSpPr>
          <p:spPr>
            <a:xfrm>
              <a:off x="1919851" y="1792907"/>
              <a:ext cx="3810" cy="18415"/>
            </a:xfrm>
            <a:custGeom>
              <a:avLst/>
              <a:gdLst/>
              <a:ahLst/>
              <a:cxnLst/>
              <a:rect l="l" t="t" r="r" b="b"/>
              <a:pathLst>
                <a:path w="3810" h="18414">
                  <a:moveTo>
                    <a:pt x="2209" y="0"/>
                  </a:moveTo>
                  <a:lnTo>
                    <a:pt x="952" y="3429"/>
                  </a:lnTo>
                  <a:lnTo>
                    <a:pt x="977" y="6032"/>
                  </a:lnTo>
                  <a:lnTo>
                    <a:pt x="1041" y="8661"/>
                  </a:lnTo>
                  <a:lnTo>
                    <a:pt x="635" y="12280"/>
                  </a:lnTo>
                  <a:lnTo>
                    <a:pt x="558" y="12801"/>
                  </a:lnTo>
                  <a:lnTo>
                    <a:pt x="520" y="13220"/>
                  </a:lnTo>
                  <a:lnTo>
                    <a:pt x="63" y="15354"/>
                  </a:lnTo>
                  <a:lnTo>
                    <a:pt x="0" y="16941"/>
                  </a:lnTo>
                  <a:lnTo>
                    <a:pt x="0" y="17475"/>
                  </a:lnTo>
                  <a:lnTo>
                    <a:pt x="152" y="17437"/>
                  </a:lnTo>
                  <a:lnTo>
                    <a:pt x="266" y="17818"/>
                  </a:lnTo>
                  <a:lnTo>
                    <a:pt x="1155" y="18351"/>
                  </a:lnTo>
                  <a:lnTo>
                    <a:pt x="1625" y="17614"/>
                  </a:lnTo>
                  <a:lnTo>
                    <a:pt x="1714" y="16319"/>
                  </a:lnTo>
                  <a:lnTo>
                    <a:pt x="2146" y="13741"/>
                  </a:lnTo>
                  <a:lnTo>
                    <a:pt x="2387" y="11849"/>
                  </a:lnTo>
                  <a:lnTo>
                    <a:pt x="2628" y="9944"/>
                  </a:lnTo>
                  <a:lnTo>
                    <a:pt x="2273" y="4394"/>
                  </a:lnTo>
                  <a:lnTo>
                    <a:pt x="2755" y="2705"/>
                  </a:lnTo>
                  <a:lnTo>
                    <a:pt x="3327" y="876"/>
                  </a:lnTo>
                  <a:lnTo>
                    <a:pt x="2209" y="0"/>
                  </a:lnTo>
                  <a:close/>
                </a:path>
              </a:pathLst>
            </a:custGeom>
            <a:ln w="3175">
              <a:solidFill>
                <a:srgbClr val="2B24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/>
            <p:cNvSpPr/>
            <p:nvPr/>
          </p:nvSpPr>
          <p:spPr>
            <a:xfrm>
              <a:off x="1922026" y="179207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65" y="0"/>
                  </a:moveTo>
                  <a:lnTo>
                    <a:pt x="2768" y="469"/>
                  </a:lnTo>
                  <a:lnTo>
                    <a:pt x="774" y="812"/>
                  </a:lnTo>
                  <a:lnTo>
                    <a:pt x="152" y="939"/>
                  </a:lnTo>
                  <a:lnTo>
                    <a:pt x="0" y="939"/>
                  </a:lnTo>
                  <a:lnTo>
                    <a:pt x="2819" y="1015"/>
                  </a:lnTo>
                  <a:lnTo>
                    <a:pt x="3937" y="2679"/>
                  </a:lnTo>
                  <a:lnTo>
                    <a:pt x="4902" y="1549"/>
                  </a:lnTo>
                  <a:lnTo>
                    <a:pt x="5791" y="114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/>
            <p:cNvSpPr/>
            <p:nvPr/>
          </p:nvSpPr>
          <p:spPr>
            <a:xfrm>
              <a:off x="1922026" y="179207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403" y="253"/>
                  </a:moveTo>
                  <a:lnTo>
                    <a:pt x="2768" y="469"/>
                  </a:lnTo>
                  <a:lnTo>
                    <a:pt x="774" y="812"/>
                  </a:lnTo>
                  <a:lnTo>
                    <a:pt x="152" y="939"/>
                  </a:lnTo>
                  <a:lnTo>
                    <a:pt x="0" y="939"/>
                  </a:lnTo>
                  <a:lnTo>
                    <a:pt x="2819" y="1015"/>
                  </a:lnTo>
                  <a:lnTo>
                    <a:pt x="3937" y="2679"/>
                  </a:lnTo>
                  <a:lnTo>
                    <a:pt x="4902" y="1549"/>
                  </a:lnTo>
                  <a:lnTo>
                    <a:pt x="5791" y="114"/>
                  </a:lnTo>
                  <a:lnTo>
                    <a:pt x="4165" y="0"/>
                  </a:lnTo>
                  <a:lnTo>
                    <a:pt x="3403" y="2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/>
            <p:cNvSpPr/>
            <p:nvPr/>
          </p:nvSpPr>
          <p:spPr>
            <a:xfrm>
              <a:off x="1922025" y="179301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406" y="762"/>
                  </a:lnTo>
                  <a:lnTo>
                    <a:pt x="1752" y="3060"/>
                  </a:lnTo>
                  <a:lnTo>
                    <a:pt x="3365" y="2197"/>
                  </a:lnTo>
                  <a:lnTo>
                    <a:pt x="3937" y="1739"/>
                  </a:lnTo>
                  <a:lnTo>
                    <a:pt x="2819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/>
            <p:cNvSpPr/>
            <p:nvPr/>
          </p:nvSpPr>
          <p:spPr>
            <a:xfrm>
              <a:off x="1922025" y="179301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76" y="139"/>
                  </a:lnTo>
                  <a:lnTo>
                    <a:pt x="406" y="762"/>
                  </a:lnTo>
                  <a:lnTo>
                    <a:pt x="1752" y="3060"/>
                  </a:lnTo>
                  <a:lnTo>
                    <a:pt x="3365" y="2197"/>
                  </a:lnTo>
                  <a:lnTo>
                    <a:pt x="3937" y="1739"/>
                  </a:lnTo>
                  <a:lnTo>
                    <a:pt x="2819" y="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/>
            <p:cNvSpPr/>
            <p:nvPr/>
          </p:nvSpPr>
          <p:spPr>
            <a:xfrm>
              <a:off x="1922240" y="179147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794" y="0"/>
                  </a:moveTo>
                  <a:lnTo>
                    <a:pt x="0" y="1536"/>
                  </a:lnTo>
                  <a:lnTo>
                    <a:pt x="1358" y="1612"/>
                  </a:lnTo>
                  <a:lnTo>
                    <a:pt x="939" y="1828"/>
                  </a:lnTo>
                  <a:lnTo>
                    <a:pt x="3721" y="1854"/>
                  </a:lnTo>
                  <a:lnTo>
                    <a:pt x="3810" y="1422"/>
                  </a:lnTo>
                  <a:lnTo>
                    <a:pt x="3619" y="673"/>
                  </a:lnTo>
                  <a:lnTo>
                    <a:pt x="3581" y="25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/>
            <p:cNvSpPr/>
            <p:nvPr/>
          </p:nvSpPr>
          <p:spPr>
            <a:xfrm>
              <a:off x="1922240" y="179147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0" y="1536"/>
                  </a:moveTo>
                  <a:lnTo>
                    <a:pt x="2794" y="0"/>
                  </a:lnTo>
                  <a:lnTo>
                    <a:pt x="3187" y="12"/>
                  </a:lnTo>
                  <a:lnTo>
                    <a:pt x="3581" y="25"/>
                  </a:lnTo>
                  <a:lnTo>
                    <a:pt x="3619" y="673"/>
                  </a:lnTo>
                  <a:lnTo>
                    <a:pt x="3721" y="1066"/>
                  </a:lnTo>
                  <a:lnTo>
                    <a:pt x="3810" y="1422"/>
                  </a:lnTo>
                  <a:lnTo>
                    <a:pt x="3721" y="1854"/>
                  </a:lnTo>
                  <a:lnTo>
                    <a:pt x="2349" y="1854"/>
                  </a:lnTo>
                  <a:lnTo>
                    <a:pt x="939" y="1828"/>
                  </a:lnTo>
                  <a:lnTo>
                    <a:pt x="1358" y="1612"/>
                  </a:lnTo>
                  <a:lnTo>
                    <a:pt x="0" y="15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/>
            <p:cNvSpPr/>
            <p:nvPr/>
          </p:nvSpPr>
          <p:spPr>
            <a:xfrm>
              <a:off x="1922061" y="178926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377" y="1011"/>
                  </a:moveTo>
                  <a:lnTo>
                    <a:pt x="3911" y="4013"/>
                  </a:lnTo>
                  <a:lnTo>
                    <a:pt x="4356" y="3200"/>
                  </a:lnTo>
                  <a:lnTo>
                    <a:pt x="4584" y="1955"/>
                  </a:lnTo>
                  <a:lnTo>
                    <a:pt x="4377" y="1011"/>
                  </a:lnTo>
                  <a:close/>
                </a:path>
                <a:path w="5080" h="4444">
                  <a:moveTo>
                    <a:pt x="4165" y="50"/>
                  </a:moveTo>
                  <a:lnTo>
                    <a:pt x="279" y="800"/>
                  </a:lnTo>
                  <a:lnTo>
                    <a:pt x="38" y="3124"/>
                  </a:lnTo>
                  <a:lnTo>
                    <a:pt x="0" y="3898"/>
                  </a:lnTo>
                  <a:lnTo>
                    <a:pt x="4214" y="274"/>
                  </a:lnTo>
                  <a:lnTo>
                    <a:pt x="4165" y="50"/>
                  </a:lnTo>
                  <a:close/>
                </a:path>
                <a:path w="5080" h="4444">
                  <a:moveTo>
                    <a:pt x="4533" y="0"/>
                  </a:moveTo>
                  <a:lnTo>
                    <a:pt x="4214" y="274"/>
                  </a:lnTo>
                  <a:lnTo>
                    <a:pt x="4377" y="1011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184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/>
            <p:cNvSpPr/>
            <p:nvPr/>
          </p:nvSpPr>
          <p:spPr>
            <a:xfrm>
              <a:off x="1922061" y="178926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84" y="1955"/>
                  </a:moveTo>
                  <a:lnTo>
                    <a:pt x="4165" y="50"/>
                  </a:lnTo>
                  <a:lnTo>
                    <a:pt x="2184" y="444"/>
                  </a:lnTo>
                  <a:lnTo>
                    <a:pt x="279" y="800"/>
                  </a:lnTo>
                  <a:lnTo>
                    <a:pt x="38" y="3124"/>
                  </a:lnTo>
                  <a:lnTo>
                    <a:pt x="0" y="3746"/>
                  </a:lnTo>
                  <a:lnTo>
                    <a:pt x="0" y="3898"/>
                  </a:lnTo>
                  <a:lnTo>
                    <a:pt x="4533" y="0"/>
                  </a:lnTo>
                  <a:lnTo>
                    <a:pt x="3911" y="4013"/>
                  </a:lnTo>
                  <a:lnTo>
                    <a:pt x="4356" y="3200"/>
                  </a:lnTo>
                  <a:lnTo>
                    <a:pt x="4584" y="19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/>
            <p:cNvSpPr/>
            <p:nvPr/>
          </p:nvSpPr>
          <p:spPr>
            <a:xfrm>
              <a:off x="1914262" y="178507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0" y="0"/>
                  </a:moveTo>
                  <a:lnTo>
                    <a:pt x="5994" y="66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/>
            <p:cNvSpPr/>
            <p:nvPr/>
          </p:nvSpPr>
          <p:spPr>
            <a:xfrm>
              <a:off x="1916501" y="178799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2946"/>
                  </a:moveTo>
                  <a:lnTo>
                    <a:pt x="335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/>
            <p:cNvSpPr/>
            <p:nvPr/>
          </p:nvSpPr>
          <p:spPr>
            <a:xfrm>
              <a:off x="1914199" y="178650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7658" y="0"/>
                  </a:moveTo>
                  <a:lnTo>
                    <a:pt x="7861" y="1244"/>
                  </a:lnTo>
                  <a:lnTo>
                    <a:pt x="7746" y="2539"/>
                  </a:lnTo>
                  <a:lnTo>
                    <a:pt x="7226" y="3644"/>
                  </a:lnTo>
                  <a:lnTo>
                    <a:pt x="7048" y="4076"/>
                  </a:lnTo>
                  <a:lnTo>
                    <a:pt x="6832" y="4444"/>
                  </a:lnTo>
                  <a:lnTo>
                    <a:pt x="6603" y="4711"/>
                  </a:lnTo>
                  <a:lnTo>
                    <a:pt x="6299" y="5156"/>
                  </a:lnTo>
                  <a:lnTo>
                    <a:pt x="5968" y="5460"/>
                  </a:lnTo>
                  <a:lnTo>
                    <a:pt x="5600" y="5765"/>
                  </a:lnTo>
                  <a:lnTo>
                    <a:pt x="4025" y="6896"/>
                  </a:lnTo>
                  <a:lnTo>
                    <a:pt x="2006" y="7175"/>
                  </a:lnTo>
                  <a:lnTo>
                    <a:pt x="0" y="6375"/>
                  </a:lnTo>
                  <a:lnTo>
                    <a:pt x="444" y="6654"/>
                  </a:lnTo>
                  <a:lnTo>
                    <a:pt x="634" y="6794"/>
                  </a:lnTo>
                  <a:lnTo>
                    <a:pt x="3784" y="8559"/>
                  </a:lnTo>
                  <a:lnTo>
                    <a:pt x="7226" y="7861"/>
                  </a:lnTo>
                  <a:lnTo>
                    <a:pt x="9131" y="3695"/>
                  </a:lnTo>
                  <a:lnTo>
                    <a:pt x="8839" y="1816"/>
                  </a:lnTo>
                  <a:lnTo>
                    <a:pt x="7861" y="190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/>
            <p:cNvSpPr/>
            <p:nvPr/>
          </p:nvSpPr>
          <p:spPr>
            <a:xfrm>
              <a:off x="1914199" y="178650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7861" y="190"/>
                  </a:moveTo>
                  <a:lnTo>
                    <a:pt x="7658" y="0"/>
                  </a:lnTo>
                  <a:lnTo>
                    <a:pt x="7861" y="1244"/>
                  </a:lnTo>
                  <a:lnTo>
                    <a:pt x="7746" y="2539"/>
                  </a:lnTo>
                  <a:lnTo>
                    <a:pt x="7226" y="3644"/>
                  </a:lnTo>
                  <a:lnTo>
                    <a:pt x="7048" y="4076"/>
                  </a:lnTo>
                  <a:lnTo>
                    <a:pt x="6832" y="4444"/>
                  </a:lnTo>
                  <a:lnTo>
                    <a:pt x="6603" y="4711"/>
                  </a:lnTo>
                  <a:lnTo>
                    <a:pt x="6299" y="5156"/>
                  </a:lnTo>
                  <a:lnTo>
                    <a:pt x="5968" y="5460"/>
                  </a:lnTo>
                  <a:lnTo>
                    <a:pt x="5600" y="5765"/>
                  </a:lnTo>
                  <a:lnTo>
                    <a:pt x="4025" y="6896"/>
                  </a:lnTo>
                  <a:lnTo>
                    <a:pt x="2006" y="7175"/>
                  </a:lnTo>
                  <a:lnTo>
                    <a:pt x="0" y="6375"/>
                  </a:lnTo>
                  <a:lnTo>
                    <a:pt x="279" y="6553"/>
                  </a:lnTo>
                  <a:lnTo>
                    <a:pt x="444" y="6654"/>
                  </a:lnTo>
                  <a:lnTo>
                    <a:pt x="634" y="6794"/>
                  </a:lnTo>
                  <a:lnTo>
                    <a:pt x="3784" y="8559"/>
                  </a:lnTo>
                  <a:lnTo>
                    <a:pt x="7226" y="7861"/>
                  </a:lnTo>
                  <a:lnTo>
                    <a:pt x="8407" y="5270"/>
                  </a:lnTo>
                  <a:lnTo>
                    <a:pt x="9131" y="3695"/>
                  </a:lnTo>
                  <a:lnTo>
                    <a:pt x="8839" y="1816"/>
                  </a:lnTo>
                  <a:lnTo>
                    <a:pt x="7861" y="19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/>
            <p:cNvSpPr/>
            <p:nvPr/>
          </p:nvSpPr>
          <p:spPr>
            <a:xfrm>
              <a:off x="1919799" y="18091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57" y="0"/>
                  </a:moveTo>
                  <a:lnTo>
                    <a:pt x="50" y="406"/>
                  </a:lnTo>
                  <a:lnTo>
                    <a:pt x="0" y="914"/>
                  </a:lnTo>
                  <a:lnTo>
                    <a:pt x="0" y="1422"/>
                  </a:lnTo>
                  <a:lnTo>
                    <a:pt x="368" y="1854"/>
                  </a:lnTo>
                  <a:lnTo>
                    <a:pt x="1397" y="1854"/>
                  </a:lnTo>
                  <a:lnTo>
                    <a:pt x="1752" y="1524"/>
                  </a:lnTo>
                  <a:lnTo>
                    <a:pt x="1828" y="1028"/>
                  </a:lnTo>
                  <a:lnTo>
                    <a:pt x="1841" y="520"/>
                  </a:lnTo>
                  <a:lnTo>
                    <a:pt x="1473" y="50"/>
                  </a:lnTo>
                  <a:lnTo>
                    <a:pt x="1003" y="3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/>
            <p:cNvSpPr/>
            <p:nvPr/>
          </p:nvSpPr>
          <p:spPr>
            <a:xfrm>
              <a:off x="1919799" y="180918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914"/>
                  </a:moveTo>
                  <a:lnTo>
                    <a:pt x="50" y="406"/>
                  </a:lnTo>
                  <a:lnTo>
                    <a:pt x="457" y="0"/>
                  </a:lnTo>
                  <a:lnTo>
                    <a:pt x="1003" y="38"/>
                  </a:lnTo>
                  <a:lnTo>
                    <a:pt x="1473" y="50"/>
                  </a:lnTo>
                  <a:lnTo>
                    <a:pt x="1841" y="520"/>
                  </a:lnTo>
                  <a:lnTo>
                    <a:pt x="1828" y="1028"/>
                  </a:lnTo>
                  <a:lnTo>
                    <a:pt x="1752" y="1524"/>
                  </a:lnTo>
                  <a:lnTo>
                    <a:pt x="1397" y="1854"/>
                  </a:lnTo>
                  <a:lnTo>
                    <a:pt x="876" y="1854"/>
                  </a:lnTo>
                  <a:lnTo>
                    <a:pt x="368" y="1854"/>
                  </a:lnTo>
                  <a:lnTo>
                    <a:pt x="0" y="1422"/>
                  </a:lnTo>
                  <a:lnTo>
                    <a:pt x="0" y="9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/>
            <p:cNvSpPr/>
            <p:nvPr/>
          </p:nvSpPr>
          <p:spPr>
            <a:xfrm>
              <a:off x="1918969" y="181104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92" y="0"/>
                  </a:moveTo>
                  <a:lnTo>
                    <a:pt x="139" y="2438"/>
                  </a:lnTo>
                  <a:lnTo>
                    <a:pt x="0" y="4229"/>
                  </a:lnTo>
                  <a:lnTo>
                    <a:pt x="876" y="4279"/>
                  </a:lnTo>
                  <a:lnTo>
                    <a:pt x="1574" y="4368"/>
                  </a:lnTo>
                  <a:lnTo>
                    <a:pt x="2882" y="4445"/>
                  </a:lnTo>
                  <a:lnTo>
                    <a:pt x="2984" y="2628"/>
                  </a:lnTo>
                  <a:lnTo>
                    <a:pt x="3136" y="12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/>
            <p:cNvSpPr/>
            <p:nvPr/>
          </p:nvSpPr>
          <p:spPr>
            <a:xfrm>
              <a:off x="1918969" y="181104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82" y="4445"/>
                  </a:moveTo>
                  <a:lnTo>
                    <a:pt x="1574" y="4368"/>
                  </a:lnTo>
                  <a:lnTo>
                    <a:pt x="876" y="4279"/>
                  </a:lnTo>
                  <a:lnTo>
                    <a:pt x="0" y="4229"/>
                  </a:lnTo>
                  <a:lnTo>
                    <a:pt x="139" y="2438"/>
                  </a:lnTo>
                  <a:lnTo>
                    <a:pt x="292" y="0"/>
                  </a:lnTo>
                  <a:lnTo>
                    <a:pt x="1739" y="63"/>
                  </a:lnTo>
                  <a:lnTo>
                    <a:pt x="3136" y="127"/>
                  </a:lnTo>
                  <a:lnTo>
                    <a:pt x="2984" y="2628"/>
                  </a:lnTo>
                  <a:lnTo>
                    <a:pt x="2882" y="444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/>
            <p:cNvSpPr/>
            <p:nvPr/>
          </p:nvSpPr>
          <p:spPr>
            <a:xfrm>
              <a:off x="1919914" y="181263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254" y="0"/>
                  </a:moveTo>
                  <a:lnTo>
                    <a:pt x="50" y="25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/>
            <p:cNvSpPr/>
            <p:nvPr/>
          </p:nvSpPr>
          <p:spPr>
            <a:xfrm>
              <a:off x="1920791" y="1812639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126" y="0"/>
                  </a:moveTo>
                  <a:lnTo>
                    <a:pt x="139" y="1943"/>
                  </a:lnTo>
                  <a:lnTo>
                    <a:pt x="0" y="27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/>
            <p:cNvSpPr/>
            <p:nvPr/>
          </p:nvSpPr>
          <p:spPr>
            <a:xfrm>
              <a:off x="1910389" y="183591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495" y="0"/>
                  </a:moveTo>
                  <a:lnTo>
                    <a:pt x="63" y="419"/>
                  </a:lnTo>
                  <a:lnTo>
                    <a:pt x="50" y="850"/>
                  </a:lnTo>
                  <a:lnTo>
                    <a:pt x="0" y="1409"/>
                  </a:lnTo>
                  <a:lnTo>
                    <a:pt x="380" y="1828"/>
                  </a:lnTo>
                  <a:lnTo>
                    <a:pt x="876" y="1866"/>
                  </a:lnTo>
                  <a:lnTo>
                    <a:pt x="1384" y="1917"/>
                  </a:lnTo>
                  <a:lnTo>
                    <a:pt x="1841" y="1498"/>
                  </a:lnTo>
                  <a:lnTo>
                    <a:pt x="1866" y="990"/>
                  </a:lnTo>
                  <a:lnTo>
                    <a:pt x="1879" y="482"/>
                  </a:lnTo>
                  <a:lnTo>
                    <a:pt x="1485" y="50"/>
                  </a:lnTo>
                  <a:lnTo>
                    <a:pt x="1003" y="50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/>
            <p:cNvSpPr/>
            <p:nvPr/>
          </p:nvSpPr>
          <p:spPr>
            <a:xfrm>
              <a:off x="1910389" y="183591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0" y="850"/>
                  </a:moveTo>
                  <a:lnTo>
                    <a:pt x="63" y="419"/>
                  </a:lnTo>
                  <a:lnTo>
                    <a:pt x="495" y="0"/>
                  </a:lnTo>
                  <a:lnTo>
                    <a:pt x="1003" y="50"/>
                  </a:lnTo>
                  <a:lnTo>
                    <a:pt x="1485" y="50"/>
                  </a:lnTo>
                  <a:lnTo>
                    <a:pt x="1879" y="482"/>
                  </a:lnTo>
                  <a:lnTo>
                    <a:pt x="1866" y="990"/>
                  </a:lnTo>
                  <a:lnTo>
                    <a:pt x="1841" y="1498"/>
                  </a:lnTo>
                  <a:lnTo>
                    <a:pt x="1384" y="1917"/>
                  </a:lnTo>
                  <a:lnTo>
                    <a:pt x="876" y="1866"/>
                  </a:lnTo>
                  <a:lnTo>
                    <a:pt x="380" y="1828"/>
                  </a:lnTo>
                  <a:lnTo>
                    <a:pt x="0" y="1409"/>
                  </a:lnTo>
                  <a:lnTo>
                    <a:pt x="50" y="8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/>
            <p:cNvSpPr/>
            <p:nvPr/>
          </p:nvSpPr>
          <p:spPr>
            <a:xfrm>
              <a:off x="1909649" y="1837657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266" y="0"/>
                  </a:moveTo>
                  <a:lnTo>
                    <a:pt x="88" y="2476"/>
                  </a:lnTo>
                  <a:lnTo>
                    <a:pt x="0" y="4229"/>
                  </a:lnTo>
                  <a:lnTo>
                    <a:pt x="2882" y="4457"/>
                  </a:lnTo>
                  <a:lnTo>
                    <a:pt x="2946" y="2654"/>
                  </a:lnTo>
                  <a:lnTo>
                    <a:pt x="3098" y="165"/>
                  </a:lnTo>
                  <a:lnTo>
                    <a:pt x="1676" y="8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/>
            <p:cNvSpPr/>
            <p:nvPr/>
          </p:nvSpPr>
          <p:spPr>
            <a:xfrm>
              <a:off x="1909649" y="1837657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0" y="4229"/>
                  </a:moveTo>
                  <a:lnTo>
                    <a:pt x="88" y="2476"/>
                  </a:lnTo>
                  <a:lnTo>
                    <a:pt x="266" y="0"/>
                  </a:lnTo>
                  <a:lnTo>
                    <a:pt x="1676" y="88"/>
                  </a:lnTo>
                  <a:lnTo>
                    <a:pt x="3098" y="165"/>
                  </a:lnTo>
                  <a:lnTo>
                    <a:pt x="2946" y="2654"/>
                  </a:lnTo>
                  <a:lnTo>
                    <a:pt x="2882" y="4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/>
            <p:cNvSpPr/>
            <p:nvPr/>
          </p:nvSpPr>
          <p:spPr>
            <a:xfrm>
              <a:off x="1909641" y="184197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0"/>
                  </a:moveTo>
                  <a:lnTo>
                    <a:pt x="850" y="25"/>
                  </a:lnTo>
                  <a:lnTo>
                    <a:pt x="1587" y="114"/>
                  </a:lnTo>
                  <a:lnTo>
                    <a:pt x="2882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/>
            <p:cNvSpPr/>
            <p:nvPr/>
          </p:nvSpPr>
          <p:spPr>
            <a:xfrm>
              <a:off x="1909641" y="1841978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2882" y="139"/>
                  </a:moveTo>
                  <a:lnTo>
                    <a:pt x="1587" y="114"/>
                  </a:lnTo>
                  <a:lnTo>
                    <a:pt x="850" y="2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/>
            <p:cNvSpPr/>
            <p:nvPr/>
          </p:nvSpPr>
          <p:spPr>
            <a:xfrm>
              <a:off x="1910514" y="1839214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254" y="0"/>
                  </a:moveTo>
                  <a:lnTo>
                    <a:pt x="12" y="2527"/>
                  </a:lnTo>
                  <a:lnTo>
                    <a:pt x="0" y="266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/>
            <p:cNvSpPr/>
            <p:nvPr/>
          </p:nvSpPr>
          <p:spPr>
            <a:xfrm>
              <a:off x="1911375" y="183923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88" y="0"/>
                  </a:moveTo>
                  <a:lnTo>
                    <a:pt x="139" y="1943"/>
                  </a:lnTo>
                  <a:lnTo>
                    <a:pt x="0" y="27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/>
            <p:cNvSpPr/>
            <p:nvPr/>
          </p:nvSpPr>
          <p:spPr>
            <a:xfrm>
              <a:off x="1911558" y="183835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44" y="0"/>
                  </a:moveTo>
                  <a:lnTo>
                    <a:pt x="0" y="0"/>
                  </a:lnTo>
                  <a:lnTo>
                    <a:pt x="0" y="4292"/>
                  </a:lnTo>
                  <a:lnTo>
                    <a:pt x="863" y="4292"/>
                  </a:lnTo>
                  <a:lnTo>
                    <a:pt x="1574" y="4343"/>
                  </a:lnTo>
                  <a:lnTo>
                    <a:pt x="2882" y="4292"/>
                  </a:lnTo>
                  <a:lnTo>
                    <a:pt x="2882" y="247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/>
            <p:cNvSpPr/>
            <p:nvPr/>
          </p:nvSpPr>
          <p:spPr>
            <a:xfrm>
              <a:off x="1911558" y="183835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82" y="4292"/>
                  </a:moveTo>
                  <a:lnTo>
                    <a:pt x="1574" y="4343"/>
                  </a:lnTo>
                  <a:lnTo>
                    <a:pt x="863" y="4292"/>
                  </a:lnTo>
                  <a:lnTo>
                    <a:pt x="0" y="4292"/>
                  </a:lnTo>
                  <a:lnTo>
                    <a:pt x="0" y="2476"/>
                  </a:lnTo>
                  <a:lnTo>
                    <a:pt x="0" y="0"/>
                  </a:lnTo>
                  <a:lnTo>
                    <a:pt x="1447" y="0"/>
                  </a:lnTo>
                  <a:lnTo>
                    <a:pt x="2844" y="0"/>
                  </a:lnTo>
                  <a:lnTo>
                    <a:pt x="2882" y="2476"/>
                  </a:lnTo>
                  <a:lnTo>
                    <a:pt x="2882" y="42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/>
            <p:cNvSpPr/>
            <p:nvPr/>
          </p:nvSpPr>
          <p:spPr>
            <a:xfrm>
              <a:off x="1912071" y="183716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7" y="0"/>
                  </a:moveTo>
                  <a:lnTo>
                    <a:pt x="393" y="0"/>
                  </a:lnTo>
                  <a:lnTo>
                    <a:pt x="0" y="406"/>
                  </a:lnTo>
                  <a:lnTo>
                    <a:pt x="0" y="914"/>
                  </a:lnTo>
                  <a:lnTo>
                    <a:pt x="0" y="1409"/>
                  </a:lnTo>
                  <a:lnTo>
                    <a:pt x="393" y="1841"/>
                  </a:lnTo>
                  <a:lnTo>
                    <a:pt x="1397" y="1841"/>
                  </a:lnTo>
                  <a:lnTo>
                    <a:pt x="1816" y="1409"/>
                  </a:lnTo>
                  <a:lnTo>
                    <a:pt x="1816" y="40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/>
            <p:cNvSpPr/>
            <p:nvPr/>
          </p:nvSpPr>
          <p:spPr>
            <a:xfrm>
              <a:off x="1912071" y="183716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914"/>
                  </a:moveTo>
                  <a:lnTo>
                    <a:pt x="0" y="406"/>
                  </a:lnTo>
                  <a:lnTo>
                    <a:pt x="393" y="0"/>
                  </a:lnTo>
                  <a:lnTo>
                    <a:pt x="863" y="0"/>
                  </a:lnTo>
                  <a:lnTo>
                    <a:pt x="1397" y="0"/>
                  </a:lnTo>
                  <a:lnTo>
                    <a:pt x="1816" y="406"/>
                  </a:lnTo>
                  <a:lnTo>
                    <a:pt x="1816" y="914"/>
                  </a:lnTo>
                  <a:lnTo>
                    <a:pt x="1816" y="1409"/>
                  </a:lnTo>
                  <a:lnTo>
                    <a:pt x="1397" y="1841"/>
                  </a:lnTo>
                  <a:lnTo>
                    <a:pt x="863" y="1841"/>
                  </a:lnTo>
                  <a:lnTo>
                    <a:pt x="393" y="1841"/>
                  </a:lnTo>
                  <a:lnTo>
                    <a:pt x="0" y="1409"/>
                  </a:lnTo>
                  <a:lnTo>
                    <a:pt x="0" y="9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/>
            <p:cNvSpPr/>
            <p:nvPr/>
          </p:nvSpPr>
          <p:spPr>
            <a:xfrm>
              <a:off x="1912519" y="183989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76" y="0"/>
                  </a:moveTo>
                  <a:lnTo>
                    <a:pt x="0" y="2514"/>
                  </a:lnTo>
                  <a:lnTo>
                    <a:pt x="0" y="26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/>
            <p:cNvSpPr/>
            <p:nvPr/>
          </p:nvSpPr>
          <p:spPr>
            <a:xfrm>
              <a:off x="1913322" y="1839863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52" y="1955"/>
                  </a:lnTo>
                  <a:lnTo>
                    <a:pt x="63" y="27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/>
            <p:cNvSpPr/>
            <p:nvPr/>
          </p:nvSpPr>
          <p:spPr>
            <a:xfrm>
              <a:off x="1921418" y="18118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7" y="0"/>
                  </a:moveTo>
                  <a:lnTo>
                    <a:pt x="393" y="0"/>
                  </a:lnTo>
                  <a:lnTo>
                    <a:pt x="0" y="431"/>
                  </a:lnTo>
                  <a:lnTo>
                    <a:pt x="0" y="901"/>
                  </a:lnTo>
                  <a:lnTo>
                    <a:pt x="0" y="1422"/>
                  </a:lnTo>
                  <a:lnTo>
                    <a:pt x="393" y="1778"/>
                  </a:lnTo>
                  <a:lnTo>
                    <a:pt x="1397" y="1778"/>
                  </a:lnTo>
                  <a:lnTo>
                    <a:pt x="1816" y="1422"/>
                  </a:lnTo>
                  <a:lnTo>
                    <a:pt x="1816" y="431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/>
            <p:cNvSpPr/>
            <p:nvPr/>
          </p:nvSpPr>
          <p:spPr>
            <a:xfrm>
              <a:off x="1921418" y="18118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901"/>
                  </a:moveTo>
                  <a:lnTo>
                    <a:pt x="0" y="431"/>
                  </a:lnTo>
                  <a:lnTo>
                    <a:pt x="393" y="0"/>
                  </a:lnTo>
                  <a:lnTo>
                    <a:pt x="914" y="0"/>
                  </a:lnTo>
                  <a:lnTo>
                    <a:pt x="1397" y="0"/>
                  </a:lnTo>
                  <a:lnTo>
                    <a:pt x="1816" y="431"/>
                  </a:lnTo>
                  <a:lnTo>
                    <a:pt x="1816" y="901"/>
                  </a:lnTo>
                  <a:lnTo>
                    <a:pt x="1816" y="1422"/>
                  </a:lnTo>
                  <a:lnTo>
                    <a:pt x="1397" y="1778"/>
                  </a:lnTo>
                  <a:lnTo>
                    <a:pt x="914" y="1778"/>
                  </a:lnTo>
                  <a:lnTo>
                    <a:pt x="393" y="1778"/>
                  </a:lnTo>
                  <a:lnTo>
                    <a:pt x="0" y="1422"/>
                  </a:lnTo>
                  <a:lnTo>
                    <a:pt x="0" y="9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/>
            <p:cNvSpPr/>
            <p:nvPr/>
          </p:nvSpPr>
          <p:spPr>
            <a:xfrm>
              <a:off x="1920930" y="181367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44" y="0"/>
                  </a:moveTo>
                  <a:lnTo>
                    <a:pt x="0" y="0"/>
                  </a:lnTo>
                  <a:lnTo>
                    <a:pt x="0" y="4216"/>
                  </a:lnTo>
                  <a:lnTo>
                    <a:pt x="838" y="4216"/>
                  </a:lnTo>
                  <a:lnTo>
                    <a:pt x="1536" y="4317"/>
                  </a:lnTo>
                  <a:lnTo>
                    <a:pt x="2844" y="421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/>
            <p:cNvSpPr/>
            <p:nvPr/>
          </p:nvSpPr>
          <p:spPr>
            <a:xfrm>
              <a:off x="1920930" y="181367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44" y="4216"/>
                  </a:moveTo>
                  <a:lnTo>
                    <a:pt x="1536" y="4317"/>
                  </a:lnTo>
                  <a:lnTo>
                    <a:pt x="838" y="4216"/>
                  </a:lnTo>
                  <a:lnTo>
                    <a:pt x="0" y="4216"/>
                  </a:lnTo>
                  <a:lnTo>
                    <a:pt x="0" y="2463"/>
                  </a:lnTo>
                  <a:lnTo>
                    <a:pt x="0" y="0"/>
                  </a:lnTo>
                  <a:lnTo>
                    <a:pt x="1409" y="0"/>
                  </a:lnTo>
                  <a:lnTo>
                    <a:pt x="2844" y="0"/>
                  </a:lnTo>
                  <a:lnTo>
                    <a:pt x="2844" y="2463"/>
                  </a:lnTo>
                  <a:lnTo>
                    <a:pt x="2844" y="42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/>
            <p:cNvSpPr/>
            <p:nvPr/>
          </p:nvSpPr>
          <p:spPr>
            <a:xfrm>
              <a:off x="1921852" y="181521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101" y="0"/>
                  </a:moveTo>
                  <a:lnTo>
                    <a:pt x="12" y="2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/>
            <p:cNvSpPr/>
            <p:nvPr/>
          </p:nvSpPr>
          <p:spPr>
            <a:xfrm>
              <a:off x="1922639" y="1815187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65" y="1905"/>
                  </a:lnTo>
                  <a:lnTo>
                    <a:pt x="76" y="27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/>
            <p:cNvSpPr/>
            <p:nvPr/>
          </p:nvSpPr>
          <p:spPr>
            <a:xfrm>
              <a:off x="2024376" y="18118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22" y="0"/>
                  </a:moveTo>
                  <a:lnTo>
                    <a:pt x="419" y="0"/>
                  </a:lnTo>
                  <a:lnTo>
                    <a:pt x="0" y="431"/>
                  </a:lnTo>
                  <a:lnTo>
                    <a:pt x="0" y="1422"/>
                  </a:lnTo>
                  <a:lnTo>
                    <a:pt x="419" y="1778"/>
                  </a:lnTo>
                  <a:lnTo>
                    <a:pt x="1422" y="1778"/>
                  </a:lnTo>
                  <a:lnTo>
                    <a:pt x="1841" y="1422"/>
                  </a:lnTo>
                  <a:lnTo>
                    <a:pt x="1841" y="901"/>
                  </a:lnTo>
                  <a:lnTo>
                    <a:pt x="1841" y="43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/>
            <p:cNvSpPr/>
            <p:nvPr/>
          </p:nvSpPr>
          <p:spPr>
            <a:xfrm>
              <a:off x="2024376" y="18118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41" y="901"/>
                  </a:moveTo>
                  <a:lnTo>
                    <a:pt x="1841" y="431"/>
                  </a:lnTo>
                  <a:lnTo>
                    <a:pt x="1422" y="0"/>
                  </a:lnTo>
                  <a:lnTo>
                    <a:pt x="889" y="0"/>
                  </a:lnTo>
                  <a:lnTo>
                    <a:pt x="419" y="0"/>
                  </a:lnTo>
                  <a:lnTo>
                    <a:pt x="0" y="431"/>
                  </a:lnTo>
                  <a:lnTo>
                    <a:pt x="0" y="901"/>
                  </a:lnTo>
                  <a:lnTo>
                    <a:pt x="0" y="1422"/>
                  </a:lnTo>
                  <a:lnTo>
                    <a:pt x="419" y="1778"/>
                  </a:lnTo>
                  <a:lnTo>
                    <a:pt x="889" y="1778"/>
                  </a:lnTo>
                  <a:lnTo>
                    <a:pt x="1422" y="1778"/>
                  </a:lnTo>
                  <a:lnTo>
                    <a:pt x="1841" y="1422"/>
                  </a:lnTo>
                  <a:lnTo>
                    <a:pt x="1841" y="9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/>
            <p:cNvSpPr/>
            <p:nvPr/>
          </p:nvSpPr>
          <p:spPr>
            <a:xfrm>
              <a:off x="2023830" y="181367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70" y="0"/>
                  </a:moveTo>
                  <a:lnTo>
                    <a:pt x="0" y="0"/>
                  </a:lnTo>
                  <a:lnTo>
                    <a:pt x="0" y="4216"/>
                  </a:lnTo>
                  <a:lnTo>
                    <a:pt x="1270" y="4317"/>
                  </a:lnTo>
                  <a:lnTo>
                    <a:pt x="2006" y="4216"/>
                  </a:lnTo>
                  <a:lnTo>
                    <a:pt x="2870" y="4216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E7B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/>
            <p:cNvSpPr/>
            <p:nvPr/>
          </p:nvSpPr>
          <p:spPr>
            <a:xfrm>
              <a:off x="2023830" y="181367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0" y="4216"/>
                  </a:moveTo>
                  <a:lnTo>
                    <a:pt x="1270" y="4317"/>
                  </a:lnTo>
                  <a:lnTo>
                    <a:pt x="2006" y="4216"/>
                  </a:lnTo>
                  <a:lnTo>
                    <a:pt x="2870" y="4216"/>
                  </a:lnTo>
                  <a:lnTo>
                    <a:pt x="2870" y="2463"/>
                  </a:lnTo>
                  <a:lnTo>
                    <a:pt x="2870" y="0"/>
                  </a:lnTo>
                  <a:lnTo>
                    <a:pt x="1384" y="0"/>
                  </a:lnTo>
                  <a:lnTo>
                    <a:pt x="0" y="0"/>
                  </a:lnTo>
                  <a:lnTo>
                    <a:pt x="0" y="2463"/>
                  </a:lnTo>
                  <a:lnTo>
                    <a:pt x="0" y="42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/>
            <p:cNvSpPr/>
            <p:nvPr/>
          </p:nvSpPr>
          <p:spPr>
            <a:xfrm>
              <a:off x="2025621" y="1815211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0" y="0"/>
                  </a:moveTo>
                  <a:lnTo>
                    <a:pt x="114" y="25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/>
            <p:cNvSpPr/>
            <p:nvPr/>
          </p:nvSpPr>
          <p:spPr>
            <a:xfrm>
              <a:off x="2024810" y="1815187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5" h="3175">
                  <a:moveTo>
                    <a:pt x="114" y="0"/>
                  </a:moveTo>
                  <a:lnTo>
                    <a:pt x="0" y="1905"/>
                  </a:lnTo>
                  <a:lnTo>
                    <a:pt x="76" y="27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/>
            <p:cNvSpPr/>
            <p:nvPr/>
          </p:nvSpPr>
          <p:spPr>
            <a:xfrm>
              <a:off x="1908815" y="181151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46" y="0"/>
                  </a:moveTo>
                  <a:lnTo>
                    <a:pt x="1396" y="254"/>
                  </a:lnTo>
                  <a:lnTo>
                    <a:pt x="165" y="1460"/>
                  </a:lnTo>
                  <a:lnTo>
                    <a:pt x="0" y="2209"/>
                  </a:lnTo>
                  <a:lnTo>
                    <a:pt x="304" y="2540"/>
                  </a:lnTo>
                  <a:lnTo>
                    <a:pt x="673" y="2908"/>
                  </a:lnTo>
                  <a:lnTo>
                    <a:pt x="1396" y="2705"/>
                  </a:lnTo>
                  <a:lnTo>
                    <a:pt x="2019" y="2070"/>
                  </a:lnTo>
                  <a:lnTo>
                    <a:pt x="2590" y="1460"/>
                  </a:lnTo>
                  <a:lnTo>
                    <a:pt x="2806" y="723"/>
                  </a:lnTo>
                  <a:lnTo>
                    <a:pt x="2451" y="368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CAC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/>
            <p:cNvSpPr/>
            <p:nvPr/>
          </p:nvSpPr>
          <p:spPr>
            <a:xfrm>
              <a:off x="1908815" y="181151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19" y="2070"/>
                  </a:moveTo>
                  <a:lnTo>
                    <a:pt x="1396" y="2705"/>
                  </a:lnTo>
                  <a:lnTo>
                    <a:pt x="673" y="2908"/>
                  </a:lnTo>
                  <a:lnTo>
                    <a:pt x="304" y="2540"/>
                  </a:lnTo>
                  <a:lnTo>
                    <a:pt x="0" y="2209"/>
                  </a:lnTo>
                  <a:lnTo>
                    <a:pt x="165" y="1460"/>
                  </a:lnTo>
                  <a:lnTo>
                    <a:pt x="787" y="850"/>
                  </a:lnTo>
                  <a:lnTo>
                    <a:pt x="1396" y="254"/>
                  </a:lnTo>
                  <a:lnTo>
                    <a:pt x="2146" y="0"/>
                  </a:lnTo>
                  <a:lnTo>
                    <a:pt x="2451" y="368"/>
                  </a:lnTo>
                  <a:lnTo>
                    <a:pt x="2806" y="723"/>
                  </a:lnTo>
                  <a:lnTo>
                    <a:pt x="2590" y="1460"/>
                  </a:lnTo>
                  <a:lnTo>
                    <a:pt x="2019" y="207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/>
            <p:cNvSpPr/>
            <p:nvPr/>
          </p:nvSpPr>
          <p:spPr>
            <a:xfrm>
              <a:off x="2036217" y="181159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635" y="0"/>
                  </a:moveTo>
                  <a:lnTo>
                    <a:pt x="304" y="342"/>
                  </a:lnTo>
                  <a:lnTo>
                    <a:pt x="0" y="647"/>
                  </a:lnTo>
                  <a:lnTo>
                    <a:pt x="165" y="1435"/>
                  </a:lnTo>
                  <a:lnTo>
                    <a:pt x="774" y="1993"/>
                  </a:lnTo>
                  <a:lnTo>
                    <a:pt x="1346" y="2616"/>
                  </a:lnTo>
                  <a:lnTo>
                    <a:pt x="2146" y="2819"/>
                  </a:lnTo>
                  <a:lnTo>
                    <a:pt x="2476" y="2463"/>
                  </a:lnTo>
                  <a:lnTo>
                    <a:pt x="2755" y="2133"/>
                  </a:lnTo>
                  <a:lnTo>
                    <a:pt x="2578" y="1371"/>
                  </a:lnTo>
                  <a:lnTo>
                    <a:pt x="1993" y="762"/>
                  </a:lnTo>
                  <a:lnTo>
                    <a:pt x="1409" y="21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ACF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/>
            <p:cNvSpPr/>
            <p:nvPr/>
          </p:nvSpPr>
          <p:spPr>
            <a:xfrm>
              <a:off x="2036217" y="181159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74" y="1993"/>
                  </a:moveTo>
                  <a:lnTo>
                    <a:pt x="165" y="1435"/>
                  </a:lnTo>
                  <a:lnTo>
                    <a:pt x="0" y="647"/>
                  </a:lnTo>
                  <a:lnTo>
                    <a:pt x="304" y="342"/>
                  </a:lnTo>
                  <a:lnTo>
                    <a:pt x="635" y="0"/>
                  </a:lnTo>
                  <a:lnTo>
                    <a:pt x="1409" y="215"/>
                  </a:lnTo>
                  <a:lnTo>
                    <a:pt x="1993" y="762"/>
                  </a:lnTo>
                  <a:lnTo>
                    <a:pt x="2578" y="1371"/>
                  </a:lnTo>
                  <a:lnTo>
                    <a:pt x="2755" y="2133"/>
                  </a:lnTo>
                  <a:lnTo>
                    <a:pt x="2476" y="2463"/>
                  </a:lnTo>
                  <a:lnTo>
                    <a:pt x="2146" y="2819"/>
                  </a:lnTo>
                  <a:lnTo>
                    <a:pt x="1346" y="2616"/>
                  </a:lnTo>
                  <a:lnTo>
                    <a:pt x="774" y="19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/>
            <p:cNvSpPr/>
            <p:nvPr/>
          </p:nvSpPr>
          <p:spPr>
            <a:xfrm>
              <a:off x="1897950" y="1800223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4279" y="11633"/>
                  </a:moveTo>
                  <a:lnTo>
                    <a:pt x="4063" y="12077"/>
                  </a:lnTo>
                  <a:lnTo>
                    <a:pt x="4038" y="15786"/>
                  </a:lnTo>
                  <a:lnTo>
                    <a:pt x="6108" y="17945"/>
                  </a:lnTo>
                  <a:lnTo>
                    <a:pt x="9397" y="17945"/>
                  </a:lnTo>
                  <a:lnTo>
                    <a:pt x="10020" y="17818"/>
                  </a:lnTo>
                  <a:lnTo>
                    <a:pt x="10591" y="17551"/>
                  </a:lnTo>
                  <a:lnTo>
                    <a:pt x="9270" y="16802"/>
                  </a:lnTo>
                  <a:lnTo>
                    <a:pt x="9105" y="14350"/>
                  </a:lnTo>
                  <a:lnTo>
                    <a:pt x="9791" y="13449"/>
                  </a:lnTo>
                  <a:lnTo>
                    <a:pt x="10188" y="13030"/>
                  </a:lnTo>
                  <a:lnTo>
                    <a:pt x="5486" y="13030"/>
                  </a:lnTo>
                  <a:lnTo>
                    <a:pt x="4279" y="11633"/>
                  </a:lnTo>
                  <a:close/>
                </a:path>
                <a:path w="15875" h="18414">
                  <a:moveTo>
                    <a:pt x="11033" y="12966"/>
                  </a:moveTo>
                  <a:lnTo>
                    <a:pt x="10248" y="12966"/>
                  </a:lnTo>
                  <a:lnTo>
                    <a:pt x="10426" y="13119"/>
                  </a:lnTo>
                  <a:lnTo>
                    <a:pt x="10617" y="13233"/>
                  </a:lnTo>
                  <a:lnTo>
                    <a:pt x="10960" y="13042"/>
                  </a:lnTo>
                  <a:close/>
                </a:path>
                <a:path w="15875" h="18414">
                  <a:moveTo>
                    <a:pt x="0" y="0"/>
                  </a:moveTo>
                  <a:lnTo>
                    <a:pt x="2108" y="3035"/>
                  </a:lnTo>
                  <a:lnTo>
                    <a:pt x="4089" y="8077"/>
                  </a:lnTo>
                  <a:lnTo>
                    <a:pt x="4279" y="9372"/>
                  </a:lnTo>
                  <a:lnTo>
                    <a:pt x="6095" y="9372"/>
                  </a:lnTo>
                  <a:lnTo>
                    <a:pt x="8166" y="9613"/>
                  </a:lnTo>
                  <a:lnTo>
                    <a:pt x="9055" y="10667"/>
                  </a:lnTo>
                  <a:lnTo>
                    <a:pt x="8902" y="10820"/>
                  </a:lnTo>
                  <a:lnTo>
                    <a:pt x="8845" y="11633"/>
                  </a:lnTo>
                  <a:lnTo>
                    <a:pt x="8674" y="11785"/>
                  </a:lnTo>
                  <a:lnTo>
                    <a:pt x="7873" y="12623"/>
                  </a:lnTo>
                  <a:lnTo>
                    <a:pt x="5486" y="13030"/>
                  </a:lnTo>
                  <a:lnTo>
                    <a:pt x="10188" y="13030"/>
                  </a:lnTo>
                  <a:lnTo>
                    <a:pt x="11033" y="12966"/>
                  </a:lnTo>
                  <a:lnTo>
                    <a:pt x="11887" y="12077"/>
                  </a:lnTo>
                  <a:lnTo>
                    <a:pt x="12496" y="11531"/>
                  </a:lnTo>
                  <a:lnTo>
                    <a:pt x="12818" y="11074"/>
                  </a:lnTo>
                  <a:lnTo>
                    <a:pt x="12811" y="10667"/>
                  </a:lnTo>
                  <a:lnTo>
                    <a:pt x="13563" y="9855"/>
                  </a:lnTo>
                  <a:lnTo>
                    <a:pt x="14140" y="9182"/>
                  </a:lnTo>
                  <a:lnTo>
                    <a:pt x="10426" y="9182"/>
                  </a:lnTo>
                  <a:lnTo>
                    <a:pt x="9270" y="6680"/>
                  </a:lnTo>
                  <a:lnTo>
                    <a:pt x="9093" y="4635"/>
                  </a:lnTo>
                  <a:lnTo>
                    <a:pt x="2171" y="2590"/>
                  </a:lnTo>
                  <a:lnTo>
                    <a:pt x="0" y="0"/>
                  </a:lnTo>
                  <a:close/>
                </a:path>
                <a:path w="15875" h="18414">
                  <a:moveTo>
                    <a:pt x="10921" y="8902"/>
                  </a:moveTo>
                  <a:lnTo>
                    <a:pt x="10426" y="9182"/>
                  </a:lnTo>
                  <a:lnTo>
                    <a:pt x="14140" y="9182"/>
                  </a:lnTo>
                  <a:lnTo>
                    <a:pt x="11214" y="9080"/>
                  </a:lnTo>
                  <a:lnTo>
                    <a:pt x="10921" y="8902"/>
                  </a:lnTo>
                  <a:close/>
                </a:path>
                <a:path w="15875" h="18414">
                  <a:moveTo>
                    <a:pt x="13855" y="6870"/>
                  </a:moveTo>
                  <a:lnTo>
                    <a:pt x="11887" y="8483"/>
                  </a:lnTo>
                  <a:lnTo>
                    <a:pt x="11214" y="9080"/>
                  </a:lnTo>
                  <a:lnTo>
                    <a:pt x="14227" y="9080"/>
                  </a:lnTo>
                  <a:lnTo>
                    <a:pt x="15316" y="7810"/>
                  </a:lnTo>
                  <a:lnTo>
                    <a:pt x="14516" y="7315"/>
                  </a:lnTo>
                  <a:lnTo>
                    <a:pt x="13855" y="6870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/>
            <p:cNvSpPr/>
            <p:nvPr/>
          </p:nvSpPr>
          <p:spPr>
            <a:xfrm>
              <a:off x="1897950" y="1800223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10490" y="17487"/>
                  </a:moveTo>
                  <a:lnTo>
                    <a:pt x="9270" y="16802"/>
                  </a:lnTo>
                  <a:lnTo>
                    <a:pt x="9169" y="15366"/>
                  </a:lnTo>
                  <a:lnTo>
                    <a:pt x="9105" y="14350"/>
                  </a:lnTo>
                  <a:lnTo>
                    <a:pt x="9791" y="13449"/>
                  </a:lnTo>
                  <a:lnTo>
                    <a:pt x="10248" y="12966"/>
                  </a:lnTo>
                  <a:lnTo>
                    <a:pt x="10426" y="13119"/>
                  </a:lnTo>
                  <a:lnTo>
                    <a:pt x="10617" y="13233"/>
                  </a:lnTo>
                  <a:lnTo>
                    <a:pt x="10960" y="13042"/>
                  </a:lnTo>
                  <a:lnTo>
                    <a:pt x="11887" y="12077"/>
                  </a:lnTo>
                  <a:lnTo>
                    <a:pt x="12496" y="11531"/>
                  </a:lnTo>
                  <a:lnTo>
                    <a:pt x="12712" y="11214"/>
                  </a:lnTo>
                  <a:lnTo>
                    <a:pt x="12890" y="10972"/>
                  </a:lnTo>
                  <a:lnTo>
                    <a:pt x="12776" y="10706"/>
                  </a:lnTo>
                  <a:lnTo>
                    <a:pt x="13563" y="9855"/>
                  </a:lnTo>
                  <a:lnTo>
                    <a:pt x="15316" y="7810"/>
                  </a:lnTo>
                  <a:lnTo>
                    <a:pt x="14516" y="7315"/>
                  </a:lnTo>
                  <a:lnTo>
                    <a:pt x="13855" y="6870"/>
                  </a:lnTo>
                  <a:lnTo>
                    <a:pt x="11887" y="8483"/>
                  </a:lnTo>
                  <a:lnTo>
                    <a:pt x="11214" y="9080"/>
                  </a:lnTo>
                  <a:lnTo>
                    <a:pt x="10921" y="8902"/>
                  </a:lnTo>
                  <a:lnTo>
                    <a:pt x="10680" y="9016"/>
                  </a:lnTo>
                  <a:lnTo>
                    <a:pt x="10426" y="9182"/>
                  </a:lnTo>
                  <a:lnTo>
                    <a:pt x="10159" y="8597"/>
                  </a:lnTo>
                  <a:lnTo>
                    <a:pt x="9270" y="6680"/>
                  </a:lnTo>
                  <a:lnTo>
                    <a:pt x="9093" y="4635"/>
                  </a:lnTo>
                  <a:lnTo>
                    <a:pt x="2171" y="2590"/>
                  </a:lnTo>
                  <a:lnTo>
                    <a:pt x="0" y="0"/>
                  </a:lnTo>
                  <a:lnTo>
                    <a:pt x="2108" y="3035"/>
                  </a:lnTo>
                  <a:lnTo>
                    <a:pt x="4089" y="8077"/>
                  </a:lnTo>
                  <a:lnTo>
                    <a:pt x="4279" y="9372"/>
                  </a:lnTo>
                  <a:lnTo>
                    <a:pt x="6095" y="9372"/>
                  </a:lnTo>
                  <a:lnTo>
                    <a:pt x="8166" y="9613"/>
                  </a:lnTo>
                  <a:lnTo>
                    <a:pt x="9055" y="10667"/>
                  </a:lnTo>
                  <a:lnTo>
                    <a:pt x="8902" y="10820"/>
                  </a:lnTo>
                  <a:lnTo>
                    <a:pt x="8813" y="10972"/>
                  </a:lnTo>
                  <a:lnTo>
                    <a:pt x="8762" y="11214"/>
                  </a:lnTo>
                  <a:lnTo>
                    <a:pt x="8851" y="11391"/>
                  </a:lnTo>
                  <a:lnTo>
                    <a:pt x="8902" y="11582"/>
                  </a:lnTo>
                  <a:lnTo>
                    <a:pt x="8674" y="11785"/>
                  </a:lnTo>
                  <a:lnTo>
                    <a:pt x="7873" y="12623"/>
                  </a:lnTo>
                  <a:lnTo>
                    <a:pt x="6756" y="12814"/>
                  </a:lnTo>
                  <a:lnTo>
                    <a:pt x="5486" y="13030"/>
                  </a:lnTo>
                  <a:lnTo>
                    <a:pt x="4279" y="11633"/>
                  </a:lnTo>
                  <a:lnTo>
                    <a:pt x="4063" y="12077"/>
                  </a:lnTo>
                  <a:lnTo>
                    <a:pt x="4038" y="12611"/>
                  </a:lnTo>
                  <a:lnTo>
                    <a:pt x="4038" y="13080"/>
                  </a:lnTo>
                  <a:lnTo>
                    <a:pt x="4038" y="15786"/>
                  </a:lnTo>
                  <a:lnTo>
                    <a:pt x="6108" y="17945"/>
                  </a:lnTo>
                  <a:lnTo>
                    <a:pt x="8724" y="17945"/>
                  </a:lnTo>
                  <a:lnTo>
                    <a:pt x="9397" y="17945"/>
                  </a:lnTo>
                  <a:lnTo>
                    <a:pt x="10020" y="17818"/>
                  </a:lnTo>
                  <a:lnTo>
                    <a:pt x="10591" y="175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/>
            <p:cNvSpPr/>
            <p:nvPr/>
          </p:nvSpPr>
          <p:spPr>
            <a:xfrm>
              <a:off x="1898475" y="180093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0"/>
                  </a:moveTo>
                  <a:lnTo>
                    <a:pt x="9296" y="92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/>
            <p:cNvSpPr/>
            <p:nvPr/>
          </p:nvSpPr>
          <p:spPr>
            <a:xfrm>
              <a:off x="1902237" y="18049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0" y="4686"/>
                  </a:moveTo>
                  <a:lnTo>
                    <a:pt x="47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/>
            <p:cNvSpPr/>
            <p:nvPr/>
          </p:nvSpPr>
          <p:spPr>
            <a:xfrm>
              <a:off x="1907223" y="180980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8" y="1485"/>
                  </a:moveTo>
                  <a:lnTo>
                    <a:pt x="50" y="647"/>
                  </a:lnTo>
                  <a:lnTo>
                    <a:pt x="736" y="0"/>
                  </a:lnTo>
                  <a:lnTo>
                    <a:pt x="1549" y="25"/>
                  </a:lnTo>
                  <a:lnTo>
                    <a:pt x="2324" y="50"/>
                  </a:lnTo>
                  <a:lnTo>
                    <a:pt x="2959" y="711"/>
                  </a:lnTo>
                  <a:lnTo>
                    <a:pt x="2946" y="1549"/>
                  </a:lnTo>
                  <a:lnTo>
                    <a:pt x="2908" y="2362"/>
                  </a:lnTo>
                  <a:lnTo>
                    <a:pt x="2260" y="3022"/>
                  </a:lnTo>
                  <a:lnTo>
                    <a:pt x="1435" y="3009"/>
                  </a:lnTo>
                  <a:lnTo>
                    <a:pt x="647" y="2920"/>
                  </a:lnTo>
                  <a:lnTo>
                    <a:pt x="0" y="2285"/>
                  </a:lnTo>
                  <a:lnTo>
                    <a:pt x="38" y="14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/>
            <p:cNvSpPr/>
            <p:nvPr/>
          </p:nvSpPr>
          <p:spPr>
            <a:xfrm>
              <a:off x="2034702" y="1800316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9260" y="12954"/>
                  </a:moveTo>
                  <a:lnTo>
                    <a:pt x="5054" y="12954"/>
                  </a:lnTo>
                  <a:lnTo>
                    <a:pt x="5511" y="13449"/>
                  </a:lnTo>
                  <a:lnTo>
                    <a:pt x="6235" y="14376"/>
                  </a:lnTo>
                  <a:lnTo>
                    <a:pt x="6032" y="16840"/>
                  </a:lnTo>
                  <a:lnTo>
                    <a:pt x="4749" y="17564"/>
                  </a:lnTo>
                  <a:lnTo>
                    <a:pt x="5295" y="17805"/>
                  </a:lnTo>
                  <a:lnTo>
                    <a:pt x="5918" y="17945"/>
                  </a:lnTo>
                  <a:lnTo>
                    <a:pt x="9182" y="17945"/>
                  </a:lnTo>
                  <a:lnTo>
                    <a:pt x="11277" y="15748"/>
                  </a:lnTo>
                  <a:lnTo>
                    <a:pt x="11277" y="13055"/>
                  </a:lnTo>
                  <a:lnTo>
                    <a:pt x="9842" y="13055"/>
                  </a:lnTo>
                  <a:lnTo>
                    <a:pt x="9260" y="12954"/>
                  </a:lnTo>
                  <a:close/>
                </a:path>
                <a:path w="15875" h="18414">
                  <a:moveTo>
                    <a:pt x="1447" y="6921"/>
                  </a:moveTo>
                  <a:lnTo>
                    <a:pt x="0" y="7835"/>
                  </a:lnTo>
                  <a:lnTo>
                    <a:pt x="1739" y="9893"/>
                  </a:lnTo>
                  <a:lnTo>
                    <a:pt x="2467" y="10680"/>
                  </a:lnTo>
                  <a:lnTo>
                    <a:pt x="2495" y="11061"/>
                  </a:lnTo>
                  <a:lnTo>
                    <a:pt x="2806" y="11544"/>
                  </a:lnTo>
                  <a:lnTo>
                    <a:pt x="3428" y="12077"/>
                  </a:lnTo>
                  <a:lnTo>
                    <a:pt x="4368" y="13055"/>
                  </a:lnTo>
                  <a:lnTo>
                    <a:pt x="4610" y="13233"/>
                  </a:lnTo>
                  <a:lnTo>
                    <a:pt x="4889" y="13157"/>
                  </a:lnTo>
                  <a:lnTo>
                    <a:pt x="5054" y="12954"/>
                  </a:lnTo>
                  <a:lnTo>
                    <a:pt x="9260" y="12954"/>
                  </a:lnTo>
                  <a:lnTo>
                    <a:pt x="7442" y="12636"/>
                  </a:lnTo>
                  <a:lnTo>
                    <a:pt x="6629" y="11849"/>
                  </a:lnTo>
                  <a:lnTo>
                    <a:pt x="6381" y="11645"/>
                  </a:lnTo>
                  <a:lnTo>
                    <a:pt x="6476" y="11430"/>
                  </a:lnTo>
                  <a:lnTo>
                    <a:pt x="6476" y="10972"/>
                  </a:lnTo>
                  <a:lnTo>
                    <a:pt x="6311" y="10680"/>
                  </a:lnTo>
                  <a:lnTo>
                    <a:pt x="7162" y="9639"/>
                  </a:lnTo>
                  <a:lnTo>
                    <a:pt x="9245" y="9398"/>
                  </a:lnTo>
                  <a:lnTo>
                    <a:pt x="11036" y="9347"/>
                  </a:lnTo>
                  <a:lnTo>
                    <a:pt x="11054" y="9194"/>
                  </a:lnTo>
                  <a:lnTo>
                    <a:pt x="4838" y="9194"/>
                  </a:lnTo>
                  <a:lnTo>
                    <a:pt x="4691" y="9080"/>
                  </a:lnTo>
                  <a:lnTo>
                    <a:pt x="4089" y="9080"/>
                  </a:lnTo>
                  <a:lnTo>
                    <a:pt x="3428" y="8496"/>
                  </a:lnTo>
                  <a:lnTo>
                    <a:pt x="1447" y="6921"/>
                  </a:lnTo>
                  <a:close/>
                </a:path>
                <a:path w="15875" h="18414">
                  <a:moveTo>
                    <a:pt x="11087" y="11645"/>
                  </a:moveTo>
                  <a:lnTo>
                    <a:pt x="9842" y="13055"/>
                  </a:lnTo>
                  <a:lnTo>
                    <a:pt x="11277" y="13055"/>
                  </a:lnTo>
                  <a:lnTo>
                    <a:pt x="11152" y="11849"/>
                  </a:lnTo>
                  <a:lnTo>
                    <a:pt x="11087" y="11645"/>
                  </a:lnTo>
                  <a:close/>
                </a:path>
                <a:path w="15875" h="18414">
                  <a:moveTo>
                    <a:pt x="15316" y="0"/>
                  </a:moveTo>
                  <a:lnTo>
                    <a:pt x="13131" y="2603"/>
                  </a:lnTo>
                  <a:lnTo>
                    <a:pt x="6235" y="4673"/>
                  </a:lnTo>
                  <a:lnTo>
                    <a:pt x="6032" y="6731"/>
                  </a:lnTo>
                  <a:lnTo>
                    <a:pt x="4838" y="9194"/>
                  </a:lnTo>
                  <a:lnTo>
                    <a:pt x="11054" y="9194"/>
                  </a:lnTo>
                  <a:lnTo>
                    <a:pt x="11188" y="8102"/>
                  </a:lnTo>
                  <a:lnTo>
                    <a:pt x="13220" y="3060"/>
                  </a:lnTo>
                  <a:lnTo>
                    <a:pt x="15316" y="0"/>
                  </a:lnTo>
                  <a:close/>
                </a:path>
                <a:path w="15875" h="18414">
                  <a:moveTo>
                    <a:pt x="4419" y="8915"/>
                  </a:moveTo>
                  <a:lnTo>
                    <a:pt x="4089" y="9080"/>
                  </a:lnTo>
                  <a:lnTo>
                    <a:pt x="4691" y="9080"/>
                  </a:lnTo>
                  <a:lnTo>
                    <a:pt x="4495" y="8928"/>
                  </a:lnTo>
                  <a:close/>
                </a:path>
              </a:pathLst>
            </a:custGeom>
            <a:solidFill>
              <a:srgbClr val="D3D3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/>
            <p:cNvSpPr/>
            <p:nvPr/>
          </p:nvSpPr>
          <p:spPr>
            <a:xfrm>
              <a:off x="2034702" y="1800316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4825" y="17513"/>
                  </a:moveTo>
                  <a:lnTo>
                    <a:pt x="6032" y="16840"/>
                  </a:lnTo>
                  <a:lnTo>
                    <a:pt x="6146" y="15379"/>
                  </a:lnTo>
                  <a:lnTo>
                    <a:pt x="6235" y="14376"/>
                  </a:lnTo>
                  <a:lnTo>
                    <a:pt x="5511" y="13449"/>
                  </a:lnTo>
                  <a:lnTo>
                    <a:pt x="5054" y="12954"/>
                  </a:lnTo>
                  <a:lnTo>
                    <a:pt x="4889" y="13157"/>
                  </a:lnTo>
                  <a:lnTo>
                    <a:pt x="4673" y="13233"/>
                  </a:lnTo>
                  <a:lnTo>
                    <a:pt x="4368" y="13055"/>
                  </a:lnTo>
                  <a:lnTo>
                    <a:pt x="3428" y="12077"/>
                  </a:lnTo>
                  <a:lnTo>
                    <a:pt x="2806" y="11544"/>
                  </a:lnTo>
                  <a:lnTo>
                    <a:pt x="2590" y="11201"/>
                  </a:lnTo>
                  <a:lnTo>
                    <a:pt x="2438" y="10972"/>
                  </a:lnTo>
                  <a:lnTo>
                    <a:pt x="2514" y="10731"/>
                  </a:lnTo>
                  <a:lnTo>
                    <a:pt x="1739" y="9893"/>
                  </a:lnTo>
                  <a:lnTo>
                    <a:pt x="0" y="7835"/>
                  </a:lnTo>
                  <a:lnTo>
                    <a:pt x="812" y="7315"/>
                  </a:lnTo>
                  <a:lnTo>
                    <a:pt x="1447" y="6921"/>
                  </a:lnTo>
                  <a:lnTo>
                    <a:pt x="3428" y="8496"/>
                  </a:lnTo>
                  <a:lnTo>
                    <a:pt x="4089" y="9080"/>
                  </a:lnTo>
                  <a:lnTo>
                    <a:pt x="4419" y="8915"/>
                  </a:lnTo>
                  <a:lnTo>
                    <a:pt x="4648" y="9042"/>
                  </a:lnTo>
                  <a:lnTo>
                    <a:pt x="4838" y="9194"/>
                  </a:lnTo>
                  <a:lnTo>
                    <a:pt x="5156" y="8585"/>
                  </a:lnTo>
                  <a:lnTo>
                    <a:pt x="6032" y="6731"/>
                  </a:lnTo>
                  <a:lnTo>
                    <a:pt x="6235" y="4673"/>
                  </a:lnTo>
                  <a:lnTo>
                    <a:pt x="13131" y="2603"/>
                  </a:lnTo>
                  <a:lnTo>
                    <a:pt x="15316" y="0"/>
                  </a:lnTo>
                  <a:lnTo>
                    <a:pt x="13220" y="3060"/>
                  </a:lnTo>
                  <a:lnTo>
                    <a:pt x="11188" y="8102"/>
                  </a:lnTo>
                  <a:lnTo>
                    <a:pt x="11036" y="9347"/>
                  </a:lnTo>
                  <a:lnTo>
                    <a:pt x="9245" y="9398"/>
                  </a:lnTo>
                  <a:lnTo>
                    <a:pt x="7162" y="9639"/>
                  </a:lnTo>
                  <a:lnTo>
                    <a:pt x="6311" y="10680"/>
                  </a:lnTo>
                  <a:lnTo>
                    <a:pt x="6413" y="10845"/>
                  </a:lnTo>
                  <a:lnTo>
                    <a:pt x="6476" y="10972"/>
                  </a:lnTo>
                  <a:lnTo>
                    <a:pt x="6553" y="11201"/>
                  </a:lnTo>
                  <a:lnTo>
                    <a:pt x="6476" y="11430"/>
                  </a:lnTo>
                  <a:lnTo>
                    <a:pt x="6349" y="11620"/>
                  </a:lnTo>
                  <a:lnTo>
                    <a:pt x="6629" y="11849"/>
                  </a:lnTo>
                  <a:lnTo>
                    <a:pt x="7442" y="12636"/>
                  </a:lnTo>
                  <a:lnTo>
                    <a:pt x="8534" y="12827"/>
                  </a:lnTo>
                  <a:lnTo>
                    <a:pt x="9842" y="13055"/>
                  </a:lnTo>
                  <a:lnTo>
                    <a:pt x="11036" y="11645"/>
                  </a:lnTo>
                  <a:lnTo>
                    <a:pt x="11226" y="12077"/>
                  </a:lnTo>
                  <a:lnTo>
                    <a:pt x="11277" y="12598"/>
                  </a:lnTo>
                  <a:lnTo>
                    <a:pt x="11277" y="13144"/>
                  </a:lnTo>
                  <a:lnTo>
                    <a:pt x="11277" y="15748"/>
                  </a:lnTo>
                  <a:lnTo>
                    <a:pt x="9182" y="17945"/>
                  </a:lnTo>
                  <a:lnTo>
                    <a:pt x="6603" y="17945"/>
                  </a:lnTo>
                  <a:lnTo>
                    <a:pt x="5918" y="17945"/>
                  </a:lnTo>
                  <a:lnTo>
                    <a:pt x="5295" y="17805"/>
                  </a:lnTo>
                  <a:lnTo>
                    <a:pt x="4749" y="175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/>
            <p:cNvSpPr/>
            <p:nvPr/>
          </p:nvSpPr>
          <p:spPr>
            <a:xfrm>
              <a:off x="2040200" y="180104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258" y="0"/>
                  </a:moveTo>
                  <a:lnTo>
                    <a:pt x="0" y="92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/>
            <p:cNvSpPr/>
            <p:nvPr/>
          </p:nvSpPr>
          <p:spPr>
            <a:xfrm>
              <a:off x="2041019" y="180503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711" y="46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/>
            <p:cNvSpPr/>
            <p:nvPr/>
          </p:nvSpPr>
          <p:spPr>
            <a:xfrm>
              <a:off x="2037665" y="180980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946" y="1485"/>
                  </a:moveTo>
                  <a:lnTo>
                    <a:pt x="2895" y="647"/>
                  </a:lnTo>
                  <a:lnTo>
                    <a:pt x="2260" y="0"/>
                  </a:lnTo>
                  <a:lnTo>
                    <a:pt x="1447" y="25"/>
                  </a:lnTo>
                  <a:lnTo>
                    <a:pt x="634" y="50"/>
                  </a:lnTo>
                  <a:lnTo>
                    <a:pt x="0" y="711"/>
                  </a:lnTo>
                  <a:lnTo>
                    <a:pt x="25" y="1549"/>
                  </a:lnTo>
                  <a:lnTo>
                    <a:pt x="63" y="2362"/>
                  </a:lnTo>
                  <a:lnTo>
                    <a:pt x="723" y="3022"/>
                  </a:lnTo>
                  <a:lnTo>
                    <a:pt x="1536" y="3009"/>
                  </a:lnTo>
                  <a:lnTo>
                    <a:pt x="2336" y="2920"/>
                  </a:lnTo>
                  <a:lnTo>
                    <a:pt x="2959" y="2285"/>
                  </a:lnTo>
                  <a:lnTo>
                    <a:pt x="2946" y="14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/>
            <p:cNvSpPr/>
            <p:nvPr/>
          </p:nvSpPr>
          <p:spPr>
            <a:xfrm>
              <a:off x="1971074" y="18603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44" y="0"/>
                  </a:moveTo>
                  <a:lnTo>
                    <a:pt x="88" y="0"/>
                  </a:lnTo>
                  <a:lnTo>
                    <a:pt x="0" y="152"/>
                  </a:lnTo>
                  <a:lnTo>
                    <a:pt x="0" y="317"/>
                  </a:lnTo>
                  <a:lnTo>
                    <a:pt x="0" y="444"/>
                  </a:lnTo>
                  <a:lnTo>
                    <a:pt x="444" y="558"/>
                  </a:lnTo>
                  <a:lnTo>
                    <a:pt x="584" y="444"/>
                  </a:lnTo>
                  <a:lnTo>
                    <a:pt x="584" y="15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704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/>
            <p:cNvSpPr/>
            <p:nvPr/>
          </p:nvSpPr>
          <p:spPr>
            <a:xfrm>
              <a:off x="1968414" y="1863966"/>
              <a:ext cx="11430" cy="2540"/>
            </a:xfrm>
            <a:custGeom>
              <a:avLst/>
              <a:gdLst/>
              <a:ahLst/>
              <a:cxnLst/>
              <a:rect l="l" t="t" r="r" b="b"/>
              <a:pathLst>
                <a:path w="11430" h="2539">
                  <a:moveTo>
                    <a:pt x="520" y="673"/>
                  </a:moveTo>
                  <a:lnTo>
                    <a:pt x="122" y="1244"/>
                  </a:lnTo>
                  <a:lnTo>
                    <a:pt x="0" y="1714"/>
                  </a:lnTo>
                  <a:lnTo>
                    <a:pt x="114" y="1943"/>
                  </a:lnTo>
                  <a:lnTo>
                    <a:pt x="419" y="2057"/>
                  </a:lnTo>
                  <a:lnTo>
                    <a:pt x="952" y="2159"/>
                  </a:lnTo>
                  <a:lnTo>
                    <a:pt x="1114" y="1943"/>
                  </a:lnTo>
                  <a:lnTo>
                    <a:pt x="1231" y="1536"/>
                  </a:lnTo>
                  <a:lnTo>
                    <a:pt x="2678" y="1536"/>
                  </a:lnTo>
                  <a:lnTo>
                    <a:pt x="2717" y="1257"/>
                  </a:lnTo>
                  <a:lnTo>
                    <a:pt x="4826" y="1257"/>
                  </a:lnTo>
                  <a:lnTo>
                    <a:pt x="4991" y="1092"/>
                  </a:lnTo>
                  <a:lnTo>
                    <a:pt x="6479" y="1092"/>
                  </a:lnTo>
                  <a:lnTo>
                    <a:pt x="723" y="990"/>
                  </a:lnTo>
                  <a:lnTo>
                    <a:pt x="520" y="673"/>
                  </a:lnTo>
                  <a:close/>
                </a:path>
                <a:path w="11430" h="2539">
                  <a:moveTo>
                    <a:pt x="2678" y="1536"/>
                  </a:moveTo>
                  <a:lnTo>
                    <a:pt x="1231" y="1536"/>
                  </a:lnTo>
                  <a:lnTo>
                    <a:pt x="1397" y="1714"/>
                  </a:lnTo>
                  <a:lnTo>
                    <a:pt x="1905" y="1752"/>
                  </a:lnTo>
                  <a:lnTo>
                    <a:pt x="2133" y="1752"/>
                  </a:lnTo>
                  <a:lnTo>
                    <a:pt x="2527" y="1790"/>
                  </a:lnTo>
                  <a:lnTo>
                    <a:pt x="2678" y="1536"/>
                  </a:lnTo>
                  <a:close/>
                </a:path>
                <a:path w="11430" h="2539">
                  <a:moveTo>
                    <a:pt x="4826" y="1257"/>
                  </a:moveTo>
                  <a:lnTo>
                    <a:pt x="2717" y="1257"/>
                  </a:lnTo>
                  <a:lnTo>
                    <a:pt x="2984" y="1612"/>
                  </a:lnTo>
                  <a:lnTo>
                    <a:pt x="3162" y="1651"/>
                  </a:lnTo>
                  <a:lnTo>
                    <a:pt x="3594" y="1536"/>
                  </a:lnTo>
                  <a:lnTo>
                    <a:pt x="4102" y="1536"/>
                  </a:lnTo>
                  <a:lnTo>
                    <a:pt x="4648" y="1435"/>
                  </a:lnTo>
                  <a:lnTo>
                    <a:pt x="4826" y="1257"/>
                  </a:lnTo>
                  <a:close/>
                </a:path>
                <a:path w="11430" h="2539">
                  <a:moveTo>
                    <a:pt x="8496" y="1092"/>
                  </a:moveTo>
                  <a:lnTo>
                    <a:pt x="7124" y="1092"/>
                  </a:lnTo>
                  <a:lnTo>
                    <a:pt x="7581" y="1320"/>
                  </a:lnTo>
                  <a:lnTo>
                    <a:pt x="7899" y="1422"/>
                  </a:lnTo>
                  <a:lnTo>
                    <a:pt x="8496" y="1092"/>
                  </a:lnTo>
                  <a:close/>
                </a:path>
                <a:path w="11430" h="2539">
                  <a:moveTo>
                    <a:pt x="6479" y="1092"/>
                  </a:moveTo>
                  <a:lnTo>
                    <a:pt x="4991" y="1092"/>
                  </a:lnTo>
                  <a:lnTo>
                    <a:pt x="5164" y="1320"/>
                  </a:lnTo>
                  <a:lnTo>
                    <a:pt x="5308" y="1409"/>
                  </a:lnTo>
                  <a:lnTo>
                    <a:pt x="5740" y="1409"/>
                  </a:lnTo>
                  <a:lnTo>
                    <a:pt x="6210" y="1308"/>
                  </a:lnTo>
                  <a:lnTo>
                    <a:pt x="6479" y="1092"/>
                  </a:lnTo>
                  <a:close/>
                </a:path>
                <a:path w="11430" h="2539">
                  <a:moveTo>
                    <a:pt x="9258" y="1092"/>
                  </a:moveTo>
                  <a:lnTo>
                    <a:pt x="8496" y="1092"/>
                  </a:lnTo>
                  <a:lnTo>
                    <a:pt x="9004" y="1257"/>
                  </a:lnTo>
                  <a:lnTo>
                    <a:pt x="9169" y="1193"/>
                  </a:lnTo>
                  <a:close/>
                </a:path>
                <a:path w="11430" h="2539">
                  <a:moveTo>
                    <a:pt x="1397" y="571"/>
                  </a:moveTo>
                  <a:lnTo>
                    <a:pt x="1003" y="965"/>
                  </a:lnTo>
                  <a:lnTo>
                    <a:pt x="723" y="990"/>
                  </a:lnTo>
                  <a:lnTo>
                    <a:pt x="6718" y="990"/>
                  </a:lnTo>
                  <a:lnTo>
                    <a:pt x="6819" y="1143"/>
                  </a:lnTo>
                  <a:lnTo>
                    <a:pt x="7124" y="1092"/>
                  </a:lnTo>
                  <a:lnTo>
                    <a:pt x="9258" y="1092"/>
                  </a:lnTo>
                  <a:lnTo>
                    <a:pt x="9931" y="965"/>
                  </a:lnTo>
                  <a:lnTo>
                    <a:pt x="10134" y="914"/>
                  </a:lnTo>
                  <a:lnTo>
                    <a:pt x="2159" y="914"/>
                  </a:lnTo>
                  <a:lnTo>
                    <a:pt x="1828" y="889"/>
                  </a:lnTo>
                  <a:lnTo>
                    <a:pt x="1397" y="571"/>
                  </a:lnTo>
                  <a:close/>
                </a:path>
                <a:path w="11430" h="2539">
                  <a:moveTo>
                    <a:pt x="9931" y="965"/>
                  </a:moveTo>
                  <a:lnTo>
                    <a:pt x="9347" y="965"/>
                  </a:lnTo>
                  <a:lnTo>
                    <a:pt x="9588" y="1104"/>
                  </a:lnTo>
                  <a:lnTo>
                    <a:pt x="9931" y="965"/>
                  </a:lnTo>
                  <a:close/>
                </a:path>
                <a:path w="11430" h="2539">
                  <a:moveTo>
                    <a:pt x="2413" y="571"/>
                  </a:moveTo>
                  <a:lnTo>
                    <a:pt x="2159" y="914"/>
                  </a:lnTo>
                  <a:lnTo>
                    <a:pt x="10134" y="914"/>
                  </a:lnTo>
                  <a:lnTo>
                    <a:pt x="10553" y="889"/>
                  </a:lnTo>
                  <a:lnTo>
                    <a:pt x="3111" y="889"/>
                  </a:lnTo>
                  <a:lnTo>
                    <a:pt x="2908" y="774"/>
                  </a:lnTo>
                  <a:lnTo>
                    <a:pt x="2413" y="571"/>
                  </a:lnTo>
                  <a:close/>
                </a:path>
                <a:path w="11430" h="2539">
                  <a:moveTo>
                    <a:pt x="4051" y="495"/>
                  </a:moveTo>
                  <a:lnTo>
                    <a:pt x="3721" y="558"/>
                  </a:lnTo>
                  <a:lnTo>
                    <a:pt x="3467" y="571"/>
                  </a:lnTo>
                  <a:lnTo>
                    <a:pt x="3238" y="609"/>
                  </a:lnTo>
                  <a:lnTo>
                    <a:pt x="3111" y="889"/>
                  </a:lnTo>
                  <a:lnTo>
                    <a:pt x="10553" y="889"/>
                  </a:lnTo>
                  <a:lnTo>
                    <a:pt x="10617" y="673"/>
                  </a:lnTo>
                  <a:lnTo>
                    <a:pt x="4330" y="609"/>
                  </a:lnTo>
                  <a:lnTo>
                    <a:pt x="4051" y="495"/>
                  </a:lnTo>
                  <a:close/>
                </a:path>
                <a:path w="11430" h="2539">
                  <a:moveTo>
                    <a:pt x="4991" y="76"/>
                  </a:moveTo>
                  <a:lnTo>
                    <a:pt x="4330" y="609"/>
                  </a:lnTo>
                  <a:lnTo>
                    <a:pt x="10712" y="609"/>
                  </a:lnTo>
                  <a:lnTo>
                    <a:pt x="9156" y="558"/>
                  </a:lnTo>
                  <a:lnTo>
                    <a:pt x="9050" y="381"/>
                  </a:lnTo>
                  <a:lnTo>
                    <a:pt x="5599" y="368"/>
                  </a:lnTo>
                  <a:lnTo>
                    <a:pt x="4991" y="76"/>
                  </a:lnTo>
                  <a:close/>
                </a:path>
                <a:path w="11430" h="2539">
                  <a:moveTo>
                    <a:pt x="9309" y="368"/>
                  </a:moveTo>
                  <a:lnTo>
                    <a:pt x="9156" y="558"/>
                  </a:lnTo>
                  <a:lnTo>
                    <a:pt x="10788" y="558"/>
                  </a:lnTo>
                  <a:lnTo>
                    <a:pt x="10815" y="381"/>
                  </a:lnTo>
                  <a:lnTo>
                    <a:pt x="9309" y="368"/>
                  </a:lnTo>
                  <a:close/>
                </a:path>
                <a:path w="11430" h="2539">
                  <a:moveTo>
                    <a:pt x="7124" y="0"/>
                  </a:moveTo>
                  <a:lnTo>
                    <a:pt x="6210" y="0"/>
                  </a:lnTo>
                  <a:lnTo>
                    <a:pt x="5626" y="381"/>
                  </a:lnTo>
                  <a:lnTo>
                    <a:pt x="8242" y="381"/>
                  </a:lnTo>
                  <a:lnTo>
                    <a:pt x="7581" y="368"/>
                  </a:lnTo>
                  <a:lnTo>
                    <a:pt x="7124" y="0"/>
                  </a:lnTo>
                  <a:close/>
                </a:path>
                <a:path w="11430" h="2539">
                  <a:moveTo>
                    <a:pt x="8623" y="203"/>
                  </a:moveTo>
                  <a:lnTo>
                    <a:pt x="8242" y="381"/>
                  </a:lnTo>
                  <a:lnTo>
                    <a:pt x="9050" y="381"/>
                  </a:lnTo>
                  <a:lnTo>
                    <a:pt x="8966" y="241"/>
                  </a:lnTo>
                  <a:lnTo>
                    <a:pt x="8623" y="203"/>
                  </a:lnTo>
                  <a:close/>
                </a:path>
                <a:path w="11430" h="2539">
                  <a:moveTo>
                    <a:pt x="10274" y="76"/>
                  </a:moveTo>
                  <a:lnTo>
                    <a:pt x="9906" y="76"/>
                  </a:lnTo>
                  <a:lnTo>
                    <a:pt x="9474" y="381"/>
                  </a:lnTo>
                  <a:lnTo>
                    <a:pt x="10815" y="381"/>
                  </a:lnTo>
                  <a:lnTo>
                    <a:pt x="10731" y="241"/>
                  </a:lnTo>
                  <a:lnTo>
                    <a:pt x="10274" y="76"/>
                  </a:lnTo>
                  <a:close/>
                </a:path>
                <a:path w="11430" h="2539">
                  <a:moveTo>
                    <a:pt x="7950" y="215"/>
                  </a:moveTo>
                  <a:lnTo>
                    <a:pt x="7785" y="368"/>
                  </a:lnTo>
                  <a:lnTo>
                    <a:pt x="8219" y="368"/>
                  </a:lnTo>
                  <a:lnTo>
                    <a:pt x="7950" y="2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/>
            <p:cNvSpPr/>
            <p:nvPr/>
          </p:nvSpPr>
          <p:spPr>
            <a:xfrm>
              <a:off x="1968414" y="1863966"/>
              <a:ext cx="11430" cy="2540"/>
            </a:xfrm>
            <a:custGeom>
              <a:avLst/>
              <a:gdLst/>
              <a:ahLst/>
              <a:cxnLst/>
              <a:rect l="l" t="t" r="r" b="b"/>
              <a:pathLst>
                <a:path w="11430" h="2539">
                  <a:moveTo>
                    <a:pt x="520" y="673"/>
                  </a:moveTo>
                  <a:lnTo>
                    <a:pt x="122" y="1244"/>
                  </a:lnTo>
                  <a:lnTo>
                    <a:pt x="0" y="1714"/>
                  </a:lnTo>
                  <a:lnTo>
                    <a:pt x="114" y="1943"/>
                  </a:lnTo>
                  <a:lnTo>
                    <a:pt x="419" y="2057"/>
                  </a:lnTo>
                  <a:lnTo>
                    <a:pt x="952" y="2159"/>
                  </a:lnTo>
                  <a:lnTo>
                    <a:pt x="1114" y="1943"/>
                  </a:lnTo>
                  <a:lnTo>
                    <a:pt x="1231" y="1536"/>
                  </a:lnTo>
                  <a:lnTo>
                    <a:pt x="2678" y="1536"/>
                  </a:lnTo>
                  <a:lnTo>
                    <a:pt x="2717" y="1257"/>
                  </a:lnTo>
                  <a:lnTo>
                    <a:pt x="4826" y="1257"/>
                  </a:lnTo>
                  <a:lnTo>
                    <a:pt x="4991" y="1092"/>
                  </a:lnTo>
                  <a:lnTo>
                    <a:pt x="6479" y="1092"/>
                  </a:lnTo>
                  <a:lnTo>
                    <a:pt x="723" y="990"/>
                  </a:lnTo>
                  <a:lnTo>
                    <a:pt x="520" y="673"/>
                  </a:lnTo>
                  <a:close/>
                </a:path>
                <a:path w="11430" h="2539">
                  <a:moveTo>
                    <a:pt x="2678" y="1536"/>
                  </a:moveTo>
                  <a:lnTo>
                    <a:pt x="1231" y="1536"/>
                  </a:lnTo>
                  <a:lnTo>
                    <a:pt x="1397" y="1714"/>
                  </a:lnTo>
                  <a:lnTo>
                    <a:pt x="1905" y="1752"/>
                  </a:lnTo>
                  <a:lnTo>
                    <a:pt x="2133" y="1752"/>
                  </a:lnTo>
                  <a:lnTo>
                    <a:pt x="2527" y="1790"/>
                  </a:lnTo>
                  <a:lnTo>
                    <a:pt x="2678" y="1536"/>
                  </a:lnTo>
                  <a:close/>
                </a:path>
                <a:path w="11430" h="2539">
                  <a:moveTo>
                    <a:pt x="4826" y="1257"/>
                  </a:moveTo>
                  <a:lnTo>
                    <a:pt x="2717" y="1257"/>
                  </a:lnTo>
                  <a:lnTo>
                    <a:pt x="2984" y="1612"/>
                  </a:lnTo>
                  <a:lnTo>
                    <a:pt x="3162" y="1651"/>
                  </a:lnTo>
                  <a:lnTo>
                    <a:pt x="3594" y="1536"/>
                  </a:lnTo>
                  <a:lnTo>
                    <a:pt x="4102" y="1536"/>
                  </a:lnTo>
                  <a:lnTo>
                    <a:pt x="4648" y="1435"/>
                  </a:lnTo>
                  <a:lnTo>
                    <a:pt x="4826" y="1257"/>
                  </a:lnTo>
                  <a:close/>
                </a:path>
                <a:path w="11430" h="2539">
                  <a:moveTo>
                    <a:pt x="8496" y="1092"/>
                  </a:moveTo>
                  <a:lnTo>
                    <a:pt x="7124" y="1092"/>
                  </a:lnTo>
                  <a:lnTo>
                    <a:pt x="7581" y="1320"/>
                  </a:lnTo>
                  <a:lnTo>
                    <a:pt x="7899" y="1422"/>
                  </a:lnTo>
                  <a:lnTo>
                    <a:pt x="8496" y="1092"/>
                  </a:lnTo>
                  <a:close/>
                </a:path>
                <a:path w="11430" h="2539">
                  <a:moveTo>
                    <a:pt x="6479" y="1092"/>
                  </a:moveTo>
                  <a:lnTo>
                    <a:pt x="4991" y="1092"/>
                  </a:lnTo>
                  <a:lnTo>
                    <a:pt x="5164" y="1320"/>
                  </a:lnTo>
                  <a:lnTo>
                    <a:pt x="5308" y="1409"/>
                  </a:lnTo>
                  <a:lnTo>
                    <a:pt x="5740" y="1409"/>
                  </a:lnTo>
                  <a:lnTo>
                    <a:pt x="6210" y="1308"/>
                  </a:lnTo>
                  <a:lnTo>
                    <a:pt x="6479" y="1092"/>
                  </a:lnTo>
                  <a:close/>
                </a:path>
                <a:path w="11430" h="2539">
                  <a:moveTo>
                    <a:pt x="9258" y="1092"/>
                  </a:moveTo>
                  <a:lnTo>
                    <a:pt x="8496" y="1092"/>
                  </a:lnTo>
                  <a:lnTo>
                    <a:pt x="9004" y="1257"/>
                  </a:lnTo>
                  <a:lnTo>
                    <a:pt x="9169" y="1193"/>
                  </a:lnTo>
                  <a:close/>
                </a:path>
                <a:path w="11430" h="2539">
                  <a:moveTo>
                    <a:pt x="1397" y="571"/>
                  </a:moveTo>
                  <a:lnTo>
                    <a:pt x="1003" y="965"/>
                  </a:lnTo>
                  <a:lnTo>
                    <a:pt x="723" y="990"/>
                  </a:lnTo>
                  <a:lnTo>
                    <a:pt x="6718" y="990"/>
                  </a:lnTo>
                  <a:lnTo>
                    <a:pt x="6819" y="1143"/>
                  </a:lnTo>
                  <a:lnTo>
                    <a:pt x="7124" y="1092"/>
                  </a:lnTo>
                  <a:lnTo>
                    <a:pt x="9258" y="1092"/>
                  </a:lnTo>
                  <a:lnTo>
                    <a:pt x="9931" y="965"/>
                  </a:lnTo>
                  <a:lnTo>
                    <a:pt x="10134" y="914"/>
                  </a:lnTo>
                  <a:lnTo>
                    <a:pt x="2159" y="914"/>
                  </a:lnTo>
                  <a:lnTo>
                    <a:pt x="1828" y="889"/>
                  </a:lnTo>
                  <a:lnTo>
                    <a:pt x="1397" y="571"/>
                  </a:lnTo>
                  <a:close/>
                </a:path>
                <a:path w="11430" h="2539">
                  <a:moveTo>
                    <a:pt x="9931" y="965"/>
                  </a:moveTo>
                  <a:lnTo>
                    <a:pt x="9347" y="965"/>
                  </a:lnTo>
                  <a:lnTo>
                    <a:pt x="9588" y="1104"/>
                  </a:lnTo>
                  <a:lnTo>
                    <a:pt x="9931" y="965"/>
                  </a:lnTo>
                  <a:close/>
                </a:path>
                <a:path w="11430" h="2539">
                  <a:moveTo>
                    <a:pt x="2413" y="571"/>
                  </a:moveTo>
                  <a:lnTo>
                    <a:pt x="2159" y="914"/>
                  </a:lnTo>
                  <a:lnTo>
                    <a:pt x="10134" y="914"/>
                  </a:lnTo>
                  <a:lnTo>
                    <a:pt x="10553" y="889"/>
                  </a:lnTo>
                  <a:lnTo>
                    <a:pt x="3111" y="889"/>
                  </a:lnTo>
                  <a:lnTo>
                    <a:pt x="2908" y="774"/>
                  </a:lnTo>
                  <a:lnTo>
                    <a:pt x="2413" y="571"/>
                  </a:lnTo>
                  <a:close/>
                </a:path>
                <a:path w="11430" h="2539">
                  <a:moveTo>
                    <a:pt x="4051" y="495"/>
                  </a:moveTo>
                  <a:lnTo>
                    <a:pt x="3721" y="558"/>
                  </a:lnTo>
                  <a:lnTo>
                    <a:pt x="3467" y="571"/>
                  </a:lnTo>
                  <a:lnTo>
                    <a:pt x="3238" y="609"/>
                  </a:lnTo>
                  <a:lnTo>
                    <a:pt x="3111" y="889"/>
                  </a:lnTo>
                  <a:lnTo>
                    <a:pt x="10553" y="889"/>
                  </a:lnTo>
                  <a:lnTo>
                    <a:pt x="10617" y="673"/>
                  </a:lnTo>
                  <a:lnTo>
                    <a:pt x="4330" y="609"/>
                  </a:lnTo>
                  <a:lnTo>
                    <a:pt x="4051" y="495"/>
                  </a:lnTo>
                  <a:close/>
                </a:path>
                <a:path w="11430" h="2539">
                  <a:moveTo>
                    <a:pt x="4991" y="76"/>
                  </a:moveTo>
                  <a:lnTo>
                    <a:pt x="4330" y="609"/>
                  </a:lnTo>
                  <a:lnTo>
                    <a:pt x="10712" y="609"/>
                  </a:lnTo>
                  <a:lnTo>
                    <a:pt x="9156" y="558"/>
                  </a:lnTo>
                  <a:lnTo>
                    <a:pt x="9050" y="381"/>
                  </a:lnTo>
                  <a:lnTo>
                    <a:pt x="5599" y="368"/>
                  </a:lnTo>
                  <a:lnTo>
                    <a:pt x="4991" y="76"/>
                  </a:lnTo>
                  <a:close/>
                </a:path>
                <a:path w="11430" h="2539">
                  <a:moveTo>
                    <a:pt x="9309" y="368"/>
                  </a:moveTo>
                  <a:lnTo>
                    <a:pt x="9156" y="558"/>
                  </a:lnTo>
                  <a:lnTo>
                    <a:pt x="10788" y="558"/>
                  </a:lnTo>
                  <a:lnTo>
                    <a:pt x="10815" y="381"/>
                  </a:lnTo>
                  <a:lnTo>
                    <a:pt x="9309" y="368"/>
                  </a:lnTo>
                  <a:close/>
                </a:path>
                <a:path w="11430" h="2539">
                  <a:moveTo>
                    <a:pt x="7124" y="0"/>
                  </a:moveTo>
                  <a:lnTo>
                    <a:pt x="6210" y="0"/>
                  </a:lnTo>
                  <a:lnTo>
                    <a:pt x="5626" y="381"/>
                  </a:lnTo>
                  <a:lnTo>
                    <a:pt x="8242" y="381"/>
                  </a:lnTo>
                  <a:lnTo>
                    <a:pt x="7581" y="368"/>
                  </a:lnTo>
                  <a:lnTo>
                    <a:pt x="7124" y="0"/>
                  </a:lnTo>
                  <a:close/>
                </a:path>
                <a:path w="11430" h="2539">
                  <a:moveTo>
                    <a:pt x="8623" y="203"/>
                  </a:moveTo>
                  <a:lnTo>
                    <a:pt x="8242" y="381"/>
                  </a:lnTo>
                  <a:lnTo>
                    <a:pt x="9050" y="381"/>
                  </a:lnTo>
                  <a:lnTo>
                    <a:pt x="8966" y="241"/>
                  </a:lnTo>
                  <a:lnTo>
                    <a:pt x="8623" y="203"/>
                  </a:lnTo>
                  <a:close/>
                </a:path>
                <a:path w="11430" h="2539">
                  <a:moveTo>
                    <a:pt x="10274" y="76"/>
                  </a:moveTo>
                  <a:lnTo>
                    <a:pt x="9906" y="76"/>
                  </a:lnTo>
                  <a:lnTo>
                    <a:pt x="9474" y="381"/>
                  </a:lnTo>
                  <a:lnTo>
                    <a:pt x="10815" y="381"/>
                  </a:lnTo>
                  <a:lnTo>
                    <a:pt x="10731" y="241"/>
                  </a:lnTo>
                  <a:lnTo>
                    <a:pt x="10274" y="76"/>
                  </a:lnTo>
                  <a:close/>
                </a:path>
                <a:path w="11430" h="2539">
                  <a:moveTo>
                    <a:pt x="7950" y="215"/>
                  </a:moveTo>
                  <a:lnTo>
                    <a:pt x="7785" y="368"/>
                  </a:lnTo>
                  <a:lnTo>
                    <a:pt x="8219" y="368"/>
                  </a:lnTo>
                  <a:lnTo>
                    <a:pt x="7950" y="215"/>
                  </a:lnTo>
                  <a:close/>
                </a:path>
              </a:pathLst>
            </a:custGeom>
            <a:solidFill>
              <a:srgbClr val="736564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/>
            <p:cNvSpPr/>
            <p:nvPr/>
          </p:nvSpPr>
          <p:spPr>
            <a:xfrm>
              <a:off x="1967602" y="1861021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4483" y="1168"/>
                  </a:moveTo>
                  <a:lnTo>
                    <a:pt x="3200" y="1168"/>
                  </a:lnTo>
                  <a:lnTo>
                    <a:pt x="3340" y="1473"/>
                  </a:lnTo>
                  <a:lnTo>
                    <a:pt x="4152" y="1498"/>
                  </a:lnTo>
                  <a:lnTo>
                    <a:pt x="4368" y="1244"/>
                  </a:lnTo>
                  <a:close/>
                </a:path>
                <a:path w="7619" h="1905">
                  <a:moveTo>
                    <a:pt x="4765" y="1168"/>
                  </a:moveTo>
                  <a:lnTo>
                    <a:pt x="4483" y="1168"/>
                  </a:lnTo>
                  <a:lnTo>
                    <a:pt x="4673" y="1193"/>
                  </a:lnTo>
                  <a:close/>
                </a:path>
                <a:path w="7619" h="1905">
                  <a:moveTo>
                    <a:pt x="5232" y="1168"/>
                  </a:moveTo>
                  <a:lnTo>
                    <a:pt x="5003" y="1168"/>
                  </a:lnTo>
                  <a:lnTo>
                    <a:pt x="5219" y="1244"/>
                  </a:lnTo>
                  <a:close/>
                </a:path>
                <a:path w="7619" h="1905">
                  <a:moveTo>
                    <a:pt x="2463" y="1117"/>
                  </a:moveTo>
                  <a:lnTo>
                    <a:pt x="2209" y="1117"/>
                  </a:lnTo>
                  <a:lnTo>
                    <a:pt x="2463" y="1117"/>
                  </a:lnTo>
                  <a:close/>
                </a:path>
                <a:path w="7619" h="1905">
                  <a:moveTo>
                    <a:pt x="2654" y="1079"/>
                  </a:moveTo>
                  <a:lnTo>
                    <a:pt x="1917" y="1079"/>
                  </a:lnTo>
                  <a:lnTo>
                    <a:pt x="2463" y="1117"/>
                  </a:lnTo>
                  <a:lnTo>
                    <a:pt x="2654" y="1079"/>
                  </a:lnTo>
                  <a:close/>
                </a:path>
                <a:path w="7619" h="1905">
                  <a:moveTo>
                    <a:pt x="5664" y="1079"/>
                  </a:moveTo>
                  <a:lnTo>
                    <a:pt x="2692" y="1079"/>
                  </a:lnTo>
                  <a:lnTo>
                    <a:pt x="2755" y="1231"/>
                  </a:lnTo>
                  <a:lnTo>
                    <a:pt x="4765" y="1168"/>
                  </a:lnTo>
                  <a:lnTo>
                    <a:pt x="5673" y="1117"/>
                  </a:lnTo>
                  <a:close/>
                </a:path>
                <a:path w="7619" h="1905">
                  <a:moveTo>
                    <a:pt x="2984" y="1168"/>
                  </a:moveTo>
                  <a:close/>
                </a:path>
                <a:path w="7619" h="1905">
                  <a:moveTo>
                    <a:pt x="3175" y="1168"/>
                  </a:moveTo>
                  <a:lnTo>
                    <a:pt x="2984" y="1168"/>
                  </a:lnTo>
                  <a:lnTo>
                    <a:pt x="3136" y="1231"/>
                  </a:lnTo>
                  <a:close/>
                </a:path>
                <a:path w="7619" h="1905">
                  <a:moveTo>
                    <a:pt x="4728" y="1193"/>
                  </a:moveTo>
                  <a:close/>
                </a:path>
                <a:path w="7619" h="1905">
                  <a:moveTo>
                    <a:pt x="5673" y="1117"/>
                  </a:moveTo>
                  <a:lnTo>
                    <a:pt x="4838" y="1117"/>
                  </a:lnTo>
                  <a:lnTo>
                    <a:pt x="5003" y="1168"/>
                  </a:lnTo>
                  <a:lnTo>
                    <a:pt x="5686" y="1168"/>
                  </a:lnTo>
                  <a:close/>
                </a:path>
                <a:path w="7619" h="1905">
                  <a:moveTo>
                    <a:pt x="5499" y="1168"/>
                  </a:moveTo>
                  <a:lnTo>
                    <a:pt x="5295" y="1168"/>
                  </a:lnTo>
                  <a:lnTo>
                    <a:pt x="5461" y="1231"/>
                  </a:lnTo>
                  <a:close/>
                </a:path>
                <a:path w="7619" h="1905">
                  <a:moveTo>
                    <a:pt x="5686" y="1168"/>
                  </a:moveTo>
                  <a:lnTo>
                    <a:pt x="5499" y="1168"/>
                  </a:lnTo>
                  <a:lnTo>
                    <a:pt x="5702" y="1231"/>
                  </a:lnTo>
                  <a:close/>
                </a:path>
                <a:path w="7619" h="1905">
                  <a:moveTo>
                    <a:pt x="2209" y="1117"/>
                  </a:moveTo>
                  <a:lnTo>
                    <a:pt x="2044" y="1117"/>
                  </a:lnTo>
                  <a:lnTo>
                    <a:pt x="2209" y="1117"/>
                  </a:lnTo>
                  <a:close/>
                </a:path>
                <a:path w="7619" h="1905">
                  <a:moveTo>
                    <a:pt x="5956" y="1003"/>
                  </a:moveTo>
                  <a:lnTo>
                    <a:pt x="1765" y="1003"/>
                  </a:lnTo>
                  <a:lnTo>
                    <a:pt x="5664" y="1079"/>
                  </a:lnTo>
                  <a:lnTo>
                    <a:pt x="5829" y="1117"/>
                  </a:lnTo>
                  <a:lnTo>
                    <a:pt x="5969" y="1054"/>
                  </a:lnTo>
                  <a:close/>
                </a:path>
                <a:path w="7619" h="1905">
                  <a:moveTo>
                    <a:pt x="6140" y="927"/>
                  </a:moveTo>
                  <a:lnTo>
                    <a:pt x="1600" y="927"/>
                  </a:lnTo>
                  <a:lnTo>
                    <a:pt x="6197" y="1003"/>
                  </a:lnTo>
                  <a:close/>
                </a:path>
                <a:path w="7619" h="1905">
                  <a:moveTo>
                    <a:pt x="6121" y="901"/>
                  </a:moveTo>
                  <a:lnTo>
                    <a:pt x="1397" y="901"/>
                  </a:lnTo>
                  <a:lnTo>
                    <a:pt x="1270" y="977"/>
                  </a:lnTo>
                  <a:lnTo>
                    <a:pt x="1460" y="977"/>
                  </a:lnTo>
                  <a:lnTo>
                    <a:pt x="1600" y="927"/>
                  </a:lnTo>
                  <a:lnTo>
                    <a:pt x="6140" y="927"/>
                  </a:lnTo>
                  <a:close/>
                </a:path>
                <a:path w="7619" h="1905">
                  <a:moveTo>
                    <a:pt x="6489" y="901"/>
                  </a:moveTo>
                  <a:lnTo>
                    <a:pt x="6121" y="901"/>
                  </a:lnTo>
                  <a:lnTo>
                    <a:pt x="6311" y="927"/>
                  </a:lnTo>
                  <a:lnTo>
                    <a:pt x="6489" y="927"/>
                  </a:lnTo>
                  <a:close/>
                </a:path>
                <a:path w="7619" h="1905">
                  <a:moveTo>
                    <a:pt x="6705" y="825"/>
                  </a:moveTo>
                  <a:lnTo>
                    <a:pt x="1041" y="825"/>
                  </a:lnTo>
                  <a:lnTo>
                    <a:pt x="6794" y="901"/>
                  </a:lnTo>
                  <a:close/>
                </a:path>
                <a:path w="7619" h="1905">
                  <a:moveTo>
                    <a:pt x="6565" y="558"/>
                  </a:moveTo>
                  <a:lnTo>
                    <a:pt x="622" y="558"/>
                  </a:lnTo>
                  <a:lnTo>
                    <a:pt x="63" y="660"/>
                  </a:lnTo>
                  <a:lnTo>
                    <a:pt x="6845" y="673"/>
                  </a:lnTo>
                  <a:lnTo>
                    <a:pt x="7302" y="850"/>
                  </a:lnTo>
                  <a:lnTo>
                    <a:pt x="7493" y="711"/>
                  </a:lnTo>
                  <a:lnTo>
                    <a:pt x="7251" y="711"/>
                  </a:lnTo>
                  <a:lnTo>
                    <a:pt x="6565" y="558"/>
                  </a:lnTo>
                  <a:close/>
                </a:path>
                <a:path w="7619" h="1905">
                  <a:moveTo>
                    <a:pt x="6845" y="673"/>
                  </a:moveTo>
                  <a:lnTo>
                    <a:pt x="711" y="673"/>
                  </a:lnTo>
                  <a:lnTo>
                    <a:pt x="508" y="761"/>
                  </a:lnTo>
                  <a:lnTo>
                    <a:pt x="812" y="761"/>
                  </a:lnTo>
                  <a:lnTo>
                    <a:pt x="6972" y="825"/>
                  </a:lnTo>
                  <a:lnTo>
                    <a:pt x="6845" y="673"/>
                  </a:lnTo>
                  <a:close/>
                </a:path>
                <a:path w="7619" h="1905">
                  <a:moveTo>
                    <a:pt x="3276" y="355"/>
                  </a:moveTo>
                  <a:lnTo>
                    <a:pt x="1397" y="355"/>
                  </a:lnTo>
                  <a:lnTo>
                    <a:pt x="990" y="469"/>
                  </a:lnTo>
                  <a:lnTo>
                    <a:pt x="762" y="558"/>
                  </a:lnTo>
                  <a:lnTo>
                    <a:pt x="6489" y="558"/>
                  </a:lnTo>
                  <a:lnTo>
                    <a:pt x="6197" y="469"/>
                  </a:lnTo>
                  <a:lnTo>
                    <a:pt x="3479" y="419"/>
                  </a:lnTo>
                  <a:lnTo>
                    <a:pt x="3276" y="355"/>
                  </a:lnTo>
                  <a:close/>
                </a:path>
                <a:path w="7619" h="1905">
                  <a:moveTo>
                    <a:pt x="3797" y="266"/>
                  </a:moveTo>
                  <a:lnTo>
                    <a:pt x="3479" y="419"/>
                  </a:lnTo>
                  <a:lnTo>
                    <a:pt x="4076" y="419"/>
                  </a:lnTo>
                  <a:lnTo>
                    <a:pt x="3797" y="266"/>
                  </a:lnTo>
                  <a:close/>
                </a:path>
                <a:path w="7619" h="1905">
                  <a:moveTo>
                    <a:pt x="4838" y="0"/>
                  </a:moveTo>
                  <a:lnTo>
                    <a:pt x="4687" y="88"/>
                  </a:lnTo>
                  <a:lnTo>
                    <a:pt x="4445" y="203"/>
                  </a:lnTo>
                  <a:lnTo>
                    <a:pt x="4279" y="355"/>
                  </a:lnTo>
                  <a:lnTo>
                    <a:pt x="4127" y="419"/>
                  </a:lnTo>
                  <a:lnTo>
                    <a:pt x="6092" y="419"/>
                  </a:lnTo>
                  <a:lnTo>
                    <a:pt x="5881" y="317"/>
                  </a:lnTo>
                  <a:lnTo>
                    <a:pt x="5422" y="126"/>
                  </a:lnTo>
                  <a:lnTo>
                    <a:pt x="5143" y="88"/>
                  </a:lnTo>
                  <a:lnTo>
                    <a:pt x="4838" y="0"/>
                  </a:lnTo>
                  <a:close/>
                </a:path>
                <a:path w="7619" h="1905">
                  <a:moveTo>
                    <a:pt x="2870" y="0"/>
                  </a:moveTo>
                  <a:lnTo>
                    <a:pt x="2641" y="0"/>
                  </a:lnTo>
                  <a:lnTo>
                    <a:pt x="2374" y="38"/>
                  </a:lnTo>
                  <a:lnTo>
                    <a:pt x="2209" y="88"/>
                  </a:lnTo>
                  <a:lnTo>
                    <a:pt x="1917" y="203"/>
                  </a:lnTo>
                  <a:lnTo>
                    <a:pt x="1564" y="317"/>
                  </a:lnTo>
                  <a:lnTo>
                    <a:pt x="1435" y="355"/>
                  </a:lnTo>
                  <a:lnTo>
                    <a:pt x="3175" y="355"/>
                  </a:lnTo>
                  <a:lnTo>
                    <a:pt x="3009" y="266"/>
                  </a:lnTo>
                  <a:lnTo>
                    <a:pt x="2870" y="0"/>
                  </a:lnTo>
                  <a:close/>
                </a:path>
                <a:path w="7619" h="1905">
                  <a:moveTo>
                    <a:pt x="4279" y="317"/>
                  </a:move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/>
            <p:cNvSpPr/>
            <p:nvPr/>
          </p:nvSpPr>
          <p:spPr>
            <a:xfrm>
              <a:off x="1967602" y="1861021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5168" y="1231"/>
                  </a:moveTo>
                  <a:lnTo>
                    <a:pt x="5295" y="1168"/>
                  </a:lnTo>
                  <a:lnTo>
                    <a:pt x="5461" y="1231"/>
                  </a:lnTo>
                  <a:lnTo>
                    <a:pt x="5702" y="1231"/>
                  </a:lnTo>
                  <a:lnTo>
                    <a:pt x="5664" y="1079"/>
                  </a:lnTo>
                  <a:lnTo>
                    <a:pt x="5829" y="1117"/>
                  </a:lnTo>
                  <a:lnTo>
                    <a:pt x="5969" y="1054"/>
                  </a:lnTo>
                  <a:lnTo>
                    <a:pt x="6197" y="1003"/>
                  </a:lnTo>
                  <a:lnTo>
                    <a:pt x="6388" y="927"/>
                  </a:lnTo>
                  <a:lnTo>
                    <a:pt x="6794" y="901"/>
                  </a:lnTo>
                  <a:lnTo>
                    <a:pt x="6972" y="825"/>
                  </a:lnTo>
                  <a:lnTo>
                    <a:pt x="6845" y="673"/>
                  </a:lnTo>
                  <a:lnTo>
                    <a:pt x="7302" y="850"/>
                  </a:lnTo>
                  <a:lnTo>
                    <a:pt x="7493" y="711"/>
                  </a:lnTo>
                  <a:lnTo>
                    <a:pt x="7251" y="711"/>
                  </a:lnTo>
                  <a:lnTo>
                    <a:pt x="7023" y="660"/>
                  </a:lnTo>
                  <a:lnTo>
                    <a:pt x="6794" y="622"/>
                  </a:lnTo>
                  <a:lnTo>
                    <a:pt x="6565" y="558"/>
                  </a:lnTo>
                  <a:lnTo>
                    <a:pt x="6388" y="495"/>
                  </a:lnTo>
                  <a:lnTo>
                    <a:pt x="6197" y="469"/>
                  </a:lnTo>
                  <a:lnTo>
                    <a:pt x="5969" y="355"/>
                  </a:lnTo>
                  <a:lnTo>
                    <a:pt x="5829" y="292"/>
                  </a:lnTo>
                  <a:lnTo>
                    <a:pt x="5422" y="126"/>
                  </a:lnTo>
                  <a:lnTo>
                    <a:pt x="5143" y="88"/>
                  </a:lnTo>
                  <a:lnTo>
                    <a:pt x="4838" y="0"/>
                  </a:lnTo>
                  <a:lnTo>
                    <a:pt x="4622" y="126"/>
                  </a:lnTo>
                  <a:lnTo>
                    <a:pt x="4445" y="203"/>
                  </a:lnTo>
                  <a:lnTo>
                    <a:pt x="4279" y="317"/>
                  </a:lnTo>
                  <a:lnTo>
                    <a:pt x="4127" y="419"/>
                  </a:lnTo>
                  <a:lnTo>
                    <a:pt x="3797" y="266"/>
                  </a:lnTo>
                  <a:lnTo>
                    <a:pt x="3479" y="419"/>
                  </a:lnTo>
                  <a:lnTo>
                    <a:pt x="3276" y="355"/>
                  </a:lnTo>
                  <a:lnTo>
                    <a:pt x="3048" y="292"/>
                  </a:lnTo>
                  <a:lnTo>
                    <a:pt x="2870" y="0"/>
                  </a:lnTo>
                  <a:lnTo>
                    <a:pt x="2641" y="0"/>
                  </a:lnTo>
                  <a:lnTo>
                    <a:pt x="2374" y="38"/>
                  </a:lnTo>
                  <a:lnTo>
                    <a:pt x="2209" y="88"/>
                  </a:lnTo>
                  <a:lnTo>
                    <a:pt x="1917" y="203"/>
                  </a:lnTo>
                  <a:lnTo>
                    <a:pt x="1651" y="292"/>
                  </a:lnTo>
                  <a:lnTo>
                    <a:pt x="1435" y="355"/>
                  </a:lnTo>
                  <a:lnTo>
                    <a:pt x="990" y="469"/>
                  </a:lnTo>
                  <a:lnTo>
                    <a:pt x="762" y="558"/>
                  </a:lnTo>
                  <a:lnTo>
                    <a:pt x="622" y="558"/>
                  </a:lnTo>
                  <a:lnTo>
                    <a:pt x="63" y="660"/>
                  </a:lnTo>
                  <a:lnTo>
                    <a:pt x="508" y="673"/>
                  </a:lnTo>
                  <a:lnTo>
                    <a:pt x="711" y="673"/>
                  </a:lnTo>
                  <a:lnTo>
                    <a:pt x="508" y="761"/>
                  </a:lnTo>
                  <a:lnTo>
                    <a:pt x="812" y="761"/>
                  </a:lnTo>
                  <a:lnTo>
                    <a:pt x="1041" y="825"/>
                  </a:lnTo>
                  <a:lnTo>
                    <a:pt x="1397" y="901"/>
                  </a:lnTo>
                  <a:lnTo>
                    <a:pt x="1270" y="977"/>
                  </a:lnTo>
                  <a:lnTo>
                    <a:pt x="1460" y="977"/>
                  </a:lnTo>
                  <a:lnTo>
                    <a:pt x="1600" y="927"/>
                  </a:lnTo>
                  <a:lnTo>
                    <a:pt x="1765" y="1003"/>
                  </a:lnTo>
                  <a:lnTo>
                    <a:pt x="1917" y="1079"/>
                  </a:lnTo>
                  <a:lnTo>
                    <a:pt x="2044" y="1117"/>
                  </a:lnTo>
                  <a:lnTo>
                    <a:pt x="2209" y="1117"/>
                  </a:lnTo>
                  <a:lnTo>
                    <a:pt x="2463" y="1117"/>
                  </a:lnTo>
                  <a:lnTo>
                    <a:pt x="2654" y="1079"/>
                  </a:lnTo>
                  <a:lnTo>
                    <a:pt x="2755" y="1231"/>
                  </a:lnTo>
                  <a:lnTo>
                    <a:pt x="2895" y="1168"/>
                  </a:lnTo>
                  <a:lnTo>
                    <a:pt x="3136" y="1231"/>
                  </a:lnTo>
                  <a:lnTo>
                    <a:pt x="3340" y="1473"/>
                  </a:lnTo>
                  <a:lnTo>
                    <a:pt x="3721" y="1473"/>
                  </a:lnTo>
                  <a:lnTo>
                    <a:pt x="4152" y="1498"/>
                  </a:lnTo>
                  <a:lnTo>
                    <a:pt x="4368" y="1244"/>
                  </a:lnTo>
                  <a:lnTo>
                    <a:pt x="4533" y="1244"/>
                  </a:lnTo>
                  <a:lnTo>
                    <a:pt x="4673" y="1193"/>
                  </a:lnTo>
                  <a:lnTo>
                    <a:pt x="4838" y="1117"/>
                  </a:lnTo>
                  <a:lnTo>
                    <a:pt x="5003" y="1168"/>
                  </a:lnTo>
                  <a:lnTo>
                    <a:pt x="5143" y="1231"/>
                  </a:lnTo>
                </a:path>
              </a:pathLst>
            </a:custGeom>
            <a:ln w="3175">
              <a:solidFill>
                <a:srgbClr val="A09FA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/>
            <p:cNvSpPr/>
            <p:nvPr/>
          </p:nvSpPr>
          <p:spPr>
            <a:xfrm>
              <a:off x="1973336" y="186150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49" y="419"/>
                  </a:moveTo>
                  <a:lnTo>
                    <a:pt x="215" y="279"/>
                  </a:lnTo>
                  <a:lnTo>
                    <a:pt x="76" y="139"/>
                  </a:lnTo>
                  <a:lnTo>
                    <a:pt x="38" y="12"/>
                  </a:lnTo>
                  <a:lnTo>
                    <a:pt x="215" y="76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/>
            <p:cNvSpPr/>
            <p:nvPr/>
          </p:nvSpPr>
          <p:spPr>
            <a:xfrm>
              <a:off x="1973513" y="1861514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 h="0">
                  <a:moveTo>
                    <a:pt x="48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/>
            <p:cNvSpPr/>
            <p:nvPr/>
          </p:nvSpPr>
          <p:spPr>
            <a:xfrm>
              <a:off x="1973552" y="18615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101"/>
                  </a:moveTo>
                  <a:lnTo>
                    <a:pt x="495" y="101"/>
                  </a:lnTo>
                  <a:lnTo>
                    <a:pt x="241" y="114"/>
                  </a:lnTo>
                  <a:lnTo>
                    <a:pt x="88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/>
            <p:cNvSpPr/>
            <p:nvPr/>
          </p:nvSpPr>
          <p:spPr>
            <a:xfrm>
              <a:off x="1973214" y="18616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7" y="241"/>
                  </a:moveTo>
                  <a:lnTo>
                    <a:pt x="126" y="10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/>
            <p:cNvSpPr/>
            <p:nvPr/>
          </p:nvSpPr>
          <p:spPr>
            <a:xfrm>
              <a:off x="1972946" y="18615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09" y="431"/>
                  </a:moveTo>
                  <a:lnTo>
                    <a:pt x="355" y="355"/>
                  </a:lnTo>
                  <a:lnTo>
                    <a:pt x="76" y="88"/>
                  </a:lnTo>
                </a:path>
                <a:path w="635" h="635">
                  <a:moveTo>
                    <a:pt x="609" y="431"/>
                  </a:moveTo>
                  <a:lnTo>
                    <a:pt x="0" y="27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/>
            <p:cNvSpPr/>
            <p:nvPr/>
          </p:nvSpPr>
          <p:spPr>
            <a:xfrm>
              <a:off x="1972698" y="18616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71" y="406"/>
                  </a:moveTo>
                  <a:lnTo>
                    <a:pt x="292" y="38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/>
            <p:cNvSpPr/>
            <p:nvPr/>
          </p:nvSpPr>
          <p:spPr>
            <a:xfrm>
              <a:off x="1972697" y="18617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06" y="406"/>
                  </a:moveTo>
                  <a:lnTo>
                    <a:pt x="76" y="16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/>
            <p:cNvSpPr/>
            <p:nvPr/>
          </p:nvSpPr>
          <p:spPr>
            <a:xfrm>
              <a:off x="1972622" y="18617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79" y="457"/>
                  </a:moveTo>
                  <a:lnTo>
                    <a:pt x="50" y="17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/>
            <p:cNvSpPr/>
            <p:nvPr/>
          </p:nvSpPr>
          <p:spPr>
            <a:xfrm>
              <a:off x="1972539" y="18616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457"/>
                  </a:moveTo>
                  <a:lnTo>
                    <a:pt x="0" y="152"/>
                  </a:lnTo>
                  <a:lnTo>
                    <a:pt x="38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/>
            <p:cNvSpPr/>
            <p:nvPr/>
          </p:nvSpPr>
          <p:spPr>
            <a:xfrm>
              <a:off x="1972442" y="18618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304"/>
                  </a:moveTo>
                  <a:lnTo>
                    <a:pt x="25" y="76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/>
            <p:cNvSpPr/>
            <p:nvPr/>
          </p:nvSpPr>
          <p:spPr>
            <a:xfrm>
              <a:off x="1972269" y="18617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431"/>
                  </a:moveTo>
                  <a:lnTo>
                    <a:pt x="38" y="253"/>
                  </a:lnTo>
                  <a:lnTo>
                    <a:pt x="88" y="88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/>
            <p:cNvSpPr/>
            <p:nvPr/>
          </p:nvSpPr>
          <p:spPr>
            <a:xfrm>
              <a:off x="1972080" y="186187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17"/>
                  </a:moveTo>
                  <a:lnTo>
                    <a:pt x="50" y="152"/>
                  </a:lnTo>
                  <a:lnTo>
                    <a:pt x="63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/>
            <p:cNvSpPr/>
            <p:nvPr/>
          </p:nvSpPr>
          <p:spPr>
            <a:xfrm>
              <a:off x="1971829" y="186123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444"/>
                  </a:moveTo>
                  <a:lnTo>
                    <a:pt x="63" y="279"/>
                  </a:lnTo>
                  <a:lnTo>
                    <a:pt x="215" y="266"/>
                  </a:lnTo>
                  <a:lnTo>
                    <a:pt x="355" y="203"/>
                  </a:lnTo>
                  <a:lnTo>
                    <a:pt x="533" y="152"/>
                  </a:lnTo>
                  <a:lnTo>
                    <a:pt x="609" y="0"/>
                  </a:lnTo>
                  <a:lnTo>
                    <a:pt x="749" y="25"/>
                  </a:lnTo>
                  <a:lnTo>
                    <a:pt x="876" y="25"/>
                  </a:lnTo>
                  <a:lnTo>
                    <a:pt x="1066" y="0"/>
                  </a:lnTo>
                  <a:lnTo>
                    <a:pt x="1193" y="50"/>
                  </a:lnTo>
                  <a:lnTo>
                    <a:pt x="1435" y="76"/>
                  </a:lnTo>
                  <a:lnTo>
                    <a:pt x="1473" y="101"/>
                  </a:lnTo>
                  <a:lnTo>
                    <a:pt x="1612" y="76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/>
            <p:cNvSpPr/>
            <p:nvPr/>
          </p:nvSpPr>
          <p:spPr>
            <a:xfrm>
              <a:off x="1972115" y="18616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77"/>
                  </a:moveTo>
                  <a:lnTo>
                    <a:pt x="152" y="11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/>
            <p:cNvSpPr/>
            <p:nvPr/>
          </p:nvSpPr>
          <p:spPr>
            <a:xfrm>
              <a:off x="1972222" y="18616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39" y="139"/>
                  </a:lnTo>
                  <a:lnTo>
                    <a:pt x="317" y="38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/>
            <p:cNvSpPr/>
            <p:nvPr/>
          </p:nvSpPr>
          <p:spPr>
            <a:xfrm>
              <a:off x="1972359" y="18613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01" y="254"/>
                  </a:lnTo>
                  <a:lnTo>
                    <a:pt x="241" y="30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/>
            <p:cNvSpPr/>
            <p:nvPr/>
          </p:nvSpPr>
          <p:spPr>
            <a:xfrm>
              <a:off x="1972603" y="18613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01" y="190"/>
                  </a:lnTo>
                  <a:lnTo>
                    <a:pt x="304" y="29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/>
            <p:cNvSpPr/>
            <p:nvPr/>
          </p:nvSpPr>
          <p:spPr>
            <a:xfrm>
              <a:off x="1972740" y="18614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52" y="76"/>
                  </a:lnTo>
                </a:path>
                <a:path w="635" h="635">
                  <a:moveTo>
                    <a:pt x="0" y="0"/>
                  </a:moveTo>
                  <a:lnTo>
                    <a:pt x="190" y="190"/>
                  </a:lnTo>
                  <a:lnTo>
                    <a:pt x="431" y="254"/>
                  </a:lnTo>
                  <a:lnTo>
                    <a:pt x="584" y="25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/>
            <p:cNvSpPr/>
            <p:nvPr/>
          </p:nvSpPr>
          <p:spPr>
            <a:xfrm>
              <a:off x="1972359" y="186128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101"/>
                  </a:moveTo>
                  <a:lnTo>
                    <a:pt x="241" y="101"/>
                  </a:lnTo>
                  <a:lnTo>
                    <a:pt x="406" y="63"/>
                  </a:lnTo>
                  <a:lnTo>
                    <a:pt x="635" y="101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/>
            <p:cNvSpPr/>
            <p:nvPr/>
          </p:nvSpPr>
          <p:spPr>
            <a:xfrm>
              <a:off x="1973019" y="18613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52" y="76"/>
                  </a:ln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/>
            <p:cNvSpPr/>
            <p:nvPr/>
          </p:nvSpPr>
          <p:spPr>
            <a:xfrm>
              <a:off x="1971988" y="18619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/>
            <p:cNvSpPr/>
            <p:nvPr/>
          </p:nvSpPr>
          <p:spPr>
            <a:xfrm>
              <a:off x="1972222" y="1861919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38"/>
                  </a:moveTo>
                  <a:lnTo>
                    <a:pt x="0" y="38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/>
            <p:cNvSpPr/>
            <p:nvPr/>
          </p:nvSpPr>
          <p:spPr>
            <a:xfrm>
              <a:off x="1972209" y="18620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/>
            <p:cNvSpPr/>
            <p:nvPr/>
          </p:nvSpPr>
          <p:spPr>
            <a:xfrm>
              <a:off x="1972436" y="186207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/>
            <p:cNvSpPr/>
            <p:nvPr/>
          </p:nvSpPr>
          <p:spPr>
            <a:xfrm>
              <a:off x="1972306" y="18617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01" y="13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/>
            <p:cNvSpPr/>
            <p:nvPr/>
          </p:nvSpPr>
          <p:spPr>
            <a:xfrm>
              <a:off x="1972518" y="18617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63"/>
                  </a:moveTo>
                  <a:lnTo>
                    <a:pt x="0" y="0"/>
                  </a:lnTo>
                </a:path>
                <a:path w="635" h="635">
                  <a:moveTo>
                    <a:pt x="25" y="63"/>
                  </a:moveTo>
                  <a:lnTo>
                    <a:pt x="50" y="101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/>
            <p:cNvSpPr/>
            <p:nvPr/>
          </p:nvSpPr>
          <p:spPr>
            <a:xfrm>
              <a:off x="1972520" y="1861693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 h="0">
                  <a:moveTo>
                    <a:pt x="0" y="0"/>
                  </a:moveTo>
                  <a:lnTo>
                    <a:pt x="25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/>
            <p:cNvSpPr/>
            <p:nvPr/>
          </p:nvSpPr>
          <p:spPr>
            <a:xfrm>
              <a:off x="1972598" y="18621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0" y="0"/>
                  </a:ln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/>
            <p:cNvSpPr/>
            <p:nvPr/>
          </p:nvSpPr>
          <p:spPr>
            <a:xfrm>
              <a:off x="1972768" y="18621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38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/>
            <p:cNvSpPr/>
            <p:nvPr/>
          </p:nvSpPr>
          <p:spPr>
            <a:xfrm>
              <a:off x="1973103" y="18621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38" y="0"/>
                  </a:lnTo>
                </a:path>
                <a:path w="635" h="635">
                  <a:moveTo>
                    <a:pt x="0" y="0"/>
                  </a:move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/>
            <p:cNvSpPr/>
            <p:nvPr/>
          </p:nvSpPr>
          <p:spPr>
            <a:xfrm>
              <a:off x="1973555" y="18618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/>
            <p:cNvSpPr/>
            <p:nvPr/>
          </p:nvSpPr>
          <p:spPr>
            <a:xfrm>
              <a:off x="1973555" y="18616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/>
            <p:cNvSpPr/>
            <p:nvPr/>
          </p:nvSpPr>
          <p:spPr>
            <a:xfrm>
              <a:off x="1973746" y="1861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/>
            <p:cNvSpPr/>
            <p:nvPr/>
          </p:nvSpPr>
          <p:spPr>
            <a:xfrm>
              <a:off x="1972901" y="18611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/>
            <p:cNvSpPr/>
            <p:nvPr/>
          </p:nvSpPr>
          <p:spPr>
            <a:xfrm>
              <a:off x="1972704" y="18611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/>
            <p:cNvSpPr/>
            <p:nvPr/>
          </p:nvSpPr>
          <p:spPr>
            <a:xfrm>
              <a:off x="1972598" y="186116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9"/>
                  </a:moveTo>
                  <a:lnTo>
                    <a:pt x="0" y="1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/>
            <p:cNvSpPr/>
            <p:nvPr/>
          </p:nvSpPr>
          <p:spPr>
            <a:xfrm>
              <a:off x="1972442" y="18611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/>
            <p:cNvSpPr/>
            <p:nvPr/>
          </p:nvSpPr>
          <p:spPr>
            <a:xfrm>
              <a:off x="1972520" y="18614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88" y="20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/>
            <p:cNvSpPr/>
            <p:nvPr/>
          </p:nvSpPr>
          <p:spPr>
            <a:xfrm>
              <a:off x="1973460" y="18613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65" y="11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/>
            <p:cNvSpPr/>
            <p:nvPr/>
          </p:nvSpPr>
          <p:spPr>
            <a:xfrm>
              <a:off x="1973305" y="18613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39" y="5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/>
            <p:cNvSpPr/>
            <p:nvPr/>
          </p:nvSpPr>
          <p:spPr>
            <a:xfrm>
              <a:off x="1972990" y="18616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14" y="15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/>
            <p:cNvSpPr/>
            <p:nvPr/>
          </p:nvSpPr>
          <p:spPr>
            <a:xfrm>
              <a:off x="1972080" y="18614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50" y="139"/>
                  </a:lnTo>
                </a:path>
                <a:path w="635" h="635">
                  <a:moveTo>
                    <a:pt x="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/>
            <p:cNvSpPr/>
            <p:nvPr/>
          </p:nvSpPr>
          <p:spPr>
            <a:xfrm>
              <a:off x="1972210" y="18614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52" y="76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/>
            <p:cNvSpPr/>
            <p:nvPr/>
          </p:nvSpPr>
          <p:spPr>
            <a:xfrm>
              <a:off x="1972139" y="186122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88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/>
            <p:cNvSpPr/>
            <p:nvPr/>
          </p:nvSpPr>
          <p:spPr>
            <a:xfrm>
              <a:off x="1972306" y="18611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14"/>
                  </a:moveTo>
                </a:path>
                <a:path w="635" h="635">
                  <a:moveTo>
                    <a:pt x="0" y="114"/>
                  </a:moveTo>
                  <a:lnTo>
                    <a:pt x="139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/>
            <p:cNvSpPr/>
            <p:nvPr/>
          </p:nvSpPr>
          <p:spPr>
            <a:xfrm>
              <a:off x="1971758" y="18614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76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/>
            <p:cNvSpPr/>
            <p:nvPr/>
          </p:nvSpPr>
          <p:spPr>
            <a:xfrm>
              <a:off x="1971758" y="186151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31"/>
                  </a:moveTo>
                  <a:lnTo>
                    <a:pt x="0" y="31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/>
            <p:cNvSpPr/>
            <p:nvPr/>
          </p:nvSpPr>
          <p:spPr>
            <a:xfrm>
              <a:off x="1971675" y="18614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63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/>
            <p:cNvSpPr/>
            <p:nvPr/>
          </p:nvSpPr>
          <p:spPr>
            <a:xfrm>
              <a:off x="1971829" y="1861693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44"/>
                  </a:moveTo>
                  <a:lnTo>
                    <a:pt x="0" y="4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/>
            <p:cNvSpPr/>
            <p:nvPr/>
          </p:nvSpPr>
          <p:spPr>
            <a:xfrm>
              <a:off x="1971671" y="18621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/>
            <p:cNvSpPr/>
            <p:nvPr/>
          </p:nvSpPr>
          <p:spPr>
            <a:xfrm>
              <a:off x="1971418" y="18621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</a:path>
                <a:path w="635" h="635">
                  <a:moveTo>
                    <a:pt x="0" y="0"/>
                  </a:moveTo>
                  <a:lnTo>
                    <a:pt x="50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/>
            <p:cNvSpPr/>
            <p:nvPr/>
          </p:nvSpPr>
          <p:spPr>
            <a:xfrm>
              <a:off x="1970770" y="186169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8"/>
                  </a:moveTo>
                  <a:lnTo>
                    <a:pt x="0" y="0"/>
                  </a:lnTo>
                  <a:lnTo>
                    <a:pt x="63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/>
            <p:cNvSpPr/>
            <p:nvPr/>
          </p:nvSpPr>
          <p:spPr>
            <a:xfrm>
              <a:off x="1970841" y="186180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9"/>
                  </a:moveTo>
                  <a:lnTo>
                    <a:pt x="0" y="1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/>
            <p:cNvSpPr/>
            <p:nvPr/>
          </p:nvSpPr>
          <p:spPr>
            <a:xfrm>
              <a:off x="1970793" y="186184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/>
            <p:cNvSpPr/>
            <p:nvPr/>
          </p:nvSpPr>
          <p:spPr>
            <a:xfrm>
              <a:off x="1970770" y="1861806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9"/>
                  </a:moveTo>
                  <a:lnTo>
                    <a:pt x="0" y="1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/>
            <p:cNvSpPr/>
            <p:nvPr/>
          </p:nvSpPr>
          <p:spPr>
            <a:xfrm>
              <a:off x="1970872" y="18614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76" y="0"/>
                  </a:moveTo>
                </a:path>
                <a:path w="635" h="635">
                  <a:moveTo>
                    <a:pt x="76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/>
            <p:cNvSpPr/>
            <p:nvPr/>
          </p:nvSpPr>
          <p:spPr>
            <a:xfrm>
              <a:off x="1971075" y="1861436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 h="0">
                  <a:moveTo>
                    <a:pt x="63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/>
            <p:cNvSpPr/>
            <p:nvPr/>
          </p:nvSpPr>
          <p:spPr>
            <a:xfrm>
              <a:off x="1969297" y="186122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1473" y="355"/>
                  </a:moveTo>
                  <a:lnTo>
                    <a:pt x="1320" y="266"/>
                  </a:lnTo>
                  <a:lnTo>
                    <a:pt x="1092" y="165"/>
                  </a:lnTo>
                  <a:lnTo>
                    <a:pt x="965" y="0"/>
                  </a:lnTo>
                  <a:lnTo>
                    <a:pt x="800" y="0"/>
                  </a:lnTo>
                  <a:lnTo>
                    <a:pt x="635" y="38"/>
                  </a:lnTo>
                  <a:lnTo>
                    <a:pt x="469" y="0"/>
                  </a:lnTo>
                  <a:lnTo>
                    <a:pt x="292" y="0"/>
                  </a:lnTo>
                  <a:lnTo>
                    <a:pt x="152" y="88"/>
                  </a:lnTo>
                  <a:lnTo>
                    <a:pt x="0" y="88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/>
            <p:cNvSpPr/>
            <p:nvPr/>
          </p:nvSpPr>
          <p:spPr>
            <a:xfrm>
              <a:off x="1970727" y="18614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01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/>
            <p:cNvSpPr/>
            <p:nvPr/>
          </p:nvSpPr>
          <p:spPr>
            <a:xfrm>
              <a:off x="1968591" y="18614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215" y="12"/>
                  </a:lnTo>
                  <a:lnTo>
                    <a:pt x="406" y="12"/>
                  </a:lnTo>
                  <a:lnTo>
                    <a:pt x="622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/>
            <p:cNvSpPr/>
            <p:nvPr/>
          </p:nvSpPr>
          <p:spPr>
            <a:xfrm>
              <a:off x="1968638" y="186151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330"/>
                  </a:moveTo>
                  <a:lnTo>
                    <a:pt x="177" y="292"/>
                  </a:lnTo>
                  <a:lnTo>
                    <a:pt x="393" y="215"/>
                  </a:lnTo>
                  <a:lnTo>
                    <a:pt x="584" y="177"/>
                  </a:lnTo>
                  <a:lnTo>
                    <a:pt x="723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/>
            <p:cNvSpPr/>
            <p:nvPr/>
          </p:nvSpPr>
          <p:spPr>
            <a:xfrm>
              <a:off x="1968936" y="18616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279"/>
                  </a:moveTo>
                  <a:lnTo>
                    <a:pt x="203" y="139"/>
                  </a:lnTo>
                  <a:lnTo>
                    <a:pt x="355" y="101"/>
                  </a:lnTo>
                  <a:lnTo>
                    <a:pt x="584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/>
            <p:cNvSpPr/>
            <p:nvPr/>
          </p:nvSpPr>
          <p:spPr>
            <a:xfrm>
              <a:off x="1969198" y="18615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68"/>
                  </a:moveTo>
                  <a:lnTo>
                    <a:pt x="165" y="292"/>
                  </a:lnTo>
                  <a:lnTo>
                    <a:pt x="317" y="203"/>
                  </a:lnTo>
                  <a:lnTo>
                    <a:pt x="444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/>
            <p:cNvSpPr/>
            <p:nvPr/>
          </p:nvSpPr>
          <p:spPr>
            <a:xfrm>
              <a:off x="1969364" y="186164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80"/>
                  </a:moveTo>
                  <a:lnTo>
                    <a:pt x="177" y="266"/>
                  </a:lnTo>
                  <a:lnTo>
                    <a:pt x="355" y="203"/>
                  </a:lnTo>
                  <a:lnTo>
                    <a:pt x="444" y="5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/>
            <p:cNvSpPr/>
            <p:nvPr/>
          </p:nvSpPr>
          <p:spPr>
            <a:xfrm>
              <a:off x="1969519" y="18616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419"/>
                  </a:moveTo>
                  <a:lnTo>
                    <a:pt x="190" y="304"/>
                  </a:lnTo>
                  <a:lnTo>
                    <a:pt x="406" y="152"/>
                  </a:lnTo>
                  <a:lnTo>
                    <a:pt x="508" y="0"/>
                  </a:lnTo>
                </a:path>
                <a:path w="635" h="635">
                  <a:moveTo>
                    <a:pt x="0" y="419"/>
                  </a:moveTo>
                  <a:lnTo>
                    <a:pt x="190" y="292"/>
                  </a:lnTo>
                  <a:lnTo>
                    <a:pt x="381" y="139"/>
                  </a:lnTo>
                  <a:lnTo>
                    <a:pt x="431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/>
            <p:cNvSpPr/>
            <p:nvPr/>
          </p:nvSpPr>
          <p:spPr>
            <a:xfrm>
              <a:off x="1969811" y="18618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80"/>
                  </a:moveTo>
                  <a:lnTo>
                    <a:pt x="127" y="228"/>
                  </a:lnTo>
                  <a:lnTo>
                    <a:pt x="215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/>
            <p:cNvSpPr/>
            <p:nvPr/>
          </p:nvSpPr>
          <p:spPr>
            <a:xfrm>
              <a:off x="1970067" y="18616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457"/>
                  </a:moveTo>
                  <a:lnTo>
                    <a:pt x="25" y="266"/>
                  </a:lnTo>
                  <a:lnTo>
                    <a:pt x="25" y="88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/>
            <p:cNvSpPr/>
            <p:nvPr/>
          </p:nvSpPr>
          <p:spPr>
            <a:xfrm>
              <a:off x="1970255" y="18616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8" y="406"/>
                  </a:moveTo>
                  <a:lnTo>
                    <a:pt x="38" y="177"/>
                  </a:lnTo>
                  <a:lnTo>
                    <a:pt x="38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/>
            <p:cNvSpPr/>
            <p:nvPr/>
          </p:nvSpPr>
          <p:spPr>
            <a:xfrm>
              <a:off x="1970365" y="18617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01" y="406"/>
                  </a:moveTo>
                  <a:lnTo>
                    <a:pt x="0" y="254"/>
                  </a:lnTo>
                  <a:lnTo>
                    <a:pt x="0" y="88"/>
                  </a:lnTo>
                </a:path>
                <a:path w="635" h="635">
                  <a:moveTo>
                    <a:pt x="101" y="406"/>
                  </a:moveTo>
                  <a:lnTo>
                    <a:pt x="101" y="165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/>
            <p:cNvSpPr/>
            <p:nvPr/>
          </p:nvSpPr>
          <p:spPr>
            <a:xfrm>
              <a:off x="1970643" y="186192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6" y="266"/>
                  </a:moveTo>
                  <a:lnTo>
                    <a:pt x="0" y="11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/>
            <p:cNvSpPr/>
            <p:nvPr/>
          </p:nvSpPr>
          <p:spPr>
            <a:xfrm>
              <a:off x="1970472" y="18615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77" y="406"/>
                  </a:moveTo>
                  <a:lnTo>
                    <a:pt x="25" y="482"/>
                  </a:lnTo>
                  <a:lnTo>
                    <a:pt x="0" y="177"/>
                  </a:lnTo>
                  <a:lnTo>
                    <a:pt x="101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/>
            <p:cNvSpPr/>
            <p:nvPr/>
          </p:nvSpPr>
          <p:spPr>
            <a:xfrm>
              <a:off x="1970387" y="18614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28" y="0"/>
                  </a:moveTo>
                  <a:lnTo>
                    <a:pt x="63" y="88"/>
                  </a:lnTo>
                  <a:lnTo>
                    <a:pt x="0" y="27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/>
            <p:cNvSpPr/>
            <p:nvPr/>
          </p:nvSpPr>
          <p:spPr>
            <a:xfrm>
              <a:off x="1970186" y="18613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77" y="0"/>
                  </a:moveTo>
                  <a:lnTo>
                    <a:pt x="50" y="190"/>
                  </a:lnTo>
                  <a:lnTo>
                    <a:pt x="63" y="355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/>
            <p:cNvSpPr/>
            <p:nvPr/>
          </p:nvSpPr>
          <p:spPr>
            <a:xfrm>
              <a:off x="1969983" y="18612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03" y="0"/>
                  </a:moveTo>
                  <a:lnTo>
                    <a:pt x="114" y="152"/>
                  </a:lnTo>
                  <a:lnTo>
                    <a:pt x="0" y="292"/>
                  </a:lnTo>
                  <a:lnTo>
                    <a:pt x="139" y="39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/>
            <p:cNvSpPr/>
            <p:nvPr/>
          </p:nvSpPr>
          <p:spPr>
            <a:xfrm>
              <a:off x="1969134" y="18613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4" y="0"/>
                  </a:moveTo>
                  <a:lnTo>
                    <a:pt x="63" y="127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/>
            <p:cNvSpPr/>
            <p:nvPr/>
          </p:nvSpPr>
          <p:spPr>
            <a:xfrm>
              <a:off x="1969444" y="18615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127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/>
            <p:cNvSpPr/>
            <p:nvPr/>
          </p:nvSpPr>
          <p:spPr>
            <a:xfrm>
              <a:off x="1969269" y="18615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26"/>
                  </a:moveTo>
                  <a:lnTo>
                    <a:pt x="254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/>
            <p:cNvSpPr/>
            <p:nvPr/>
          </p:nvSpPr>
          <p:spPr>
            <a:xfrm>
              <a:off x="1969716" y="18616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8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/>
            <p:cNvSpPr/>
            <p:nvPr/>
          </p:nvSpPr>
          <p:spPr>
            <a:xfrm>
              <a:off x="1969443" y="186151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76" y="0"/>
                  </a:moveTo>
                </a:path>
                <a:path w="635" h="635">
                  <a:moveTo>
                    <a:pt x="76" y="0"/>
                  </a:moveTo>
                  <a:lnTo>
                    <a:pt x="76" y="165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/>
            <p:cNvSpPr/>
            <p:nvPr/>
          </p:nvSpPr>
          <p:spPr>
            <a:xfrm>
              <a:off x="1969815" y="18613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15" y="0"/>
                  </a:moveTo>
                  <a:lnTo>
                    <a:pt x="25" y="152"/>
                  </a:lnTo>
                  <a:lnTo>
                    <a:pt x="25" y="304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/>
            <p:cNvSpPr/>
            <p:nvPr/>
          </p:nvSpPr>
          <p:spPr>
            <a:xfrm>
              <a:off x="1969794" y="18612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77" y="25"/>
                  </a:lnTo>
                  <a:lnTo>
                    <a:pt x="330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/>
            <p:cNvSpPr/>
            <p:nvPr/>
          </p:nvSpPr>
          <p:spPr>
            <a:xfrm>
              <a:off x="1969838" y="18615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39" y="0"/>
                  </a:moveTo>
                  <a:lnTo>
                    <a:pt x="0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/>
            <p:cNvSpPr/>
            <p:nvPr/>
          </p:nvSpPr>
          <p:spPr>
            <a:xfrm>
              <a:off x="1969519" y="18613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01"/>
                  </a:moveTo>
                  <a:lnTo>
                    <a:pt x="0" y="101"/>
                  </a:lnTo>
                </a:path>
                <a:path w="635" h="635">
                  <a:moveTo>
                    <a:pt x="0" y="101"/>
                  </a:moveTo>
                  <a:lnTo>
                    <a:pt x="139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/>
            <p:cNvSpPr/>
            <p:nvPr/>
          </p:nvSpPr>
          <p:spPr>
            <a:xfrm>
              <a:off x="1970543" y="1861312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/>
            <p:cNvSpPr/>
            <p:nvPr/>
          </p:nvSpPr>
          <p:spPr>
            <a:xfrm>
              <a:off x="1970432" y="186122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0"/>
                  </a:moveTo>
                </a:path>
                <a:path w="635" h="635">
                  <a:moveTo>
                    <a:pt x="63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/>
            <p:cNvSpPr/>
            <p:nvPr/>
          </p:nvSpPr>
          <p:spPr>
            <a:xfrm>
              <a:off x="1970364" y="186115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6"/>
                  </a:moveTo>
                  <a:lnTo>
                    <a:pt x="0" y="6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/>
            <p:cNvSpPr/>
            <p:nvPr/>
          </p:nvSpPr>
          <p:spPr>
            <a:xfrm>
              <a:off x="1970253" y="18611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0"/>
                  </a:moveTo>
                </a:path>
                <a:path w="635" h="635">
                  <a:moveTo>
                    <a:pt x="63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/>
            <p:cNvSpPr/>
            <p:nvPr/>
          </p:nvSpPr>
          <p:spPr>
            <a:xfrm>
              <a:off x="1970076" y="18611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0"/>
                  </a:moveTo>
                </a:path>
                <a:path w="635" h="635">
                  <a:moveTo>
                    <a:pt x="5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/>
            <p:cNvSpPr/>
            <p:nvPr/>
          </p:nvSpPr>
          <p:spPr>
            <a:xfrm>
              <a:off x="1969928" y="186115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  <a:lnTo>
                    <a:pt x="0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/>
            <p:cNvSpPr/>
            <p:nvPr/>
          </p:nvSpPr>
          <p:spPr>
            <a:xfrm>
              <a:off x="1970733" y="18616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38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/>
            <p:cNvSpPr/>
            <p:nvPr/>
          </p:nvSpPr>
          <p:spPr>
            <a:xfrm>
              <a:off x="1970650" y="186168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6"/>
                  </a:moveTo>
                  <a:lnTo>
                    <a:pt x="0" y="6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/>
            <p:cNvSpPr/>
            <p:nvPr/>
          </p:nvSpPr>
          <p:spPr>
            <a:xfrm>
              <a:off x="1970189" y="18618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/>
            <p:cNvSpPr/>
            <p:nvPr/>
          </p:nvSpPr>
          <p:spPr>
            <a:xfrm>
              <a:off x="1970126" y="1862107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9"/>
                  </a:moveTo>
                  <a:lnTo>
                    <a:pt x="0" y="1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/>
            <p:cNvSpPr/>
            <p:nvPr/>
          </p:nvSpPr>
          <p:spPr>
            <a:xfrm>
              <a:off x="1970186" y="186210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/>
            <p:cNvSpPr/>
            <p:nvPr/>
          </p:nvSpPr>
          <p:spPr>
            <a:xfrm>
              <a:off x="1970126" y="1862074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12"/>
                  </a:moveTo>
                  <a:lnTo>
                    <a:pt x="0" y="1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/>
            <p:cNvSpPr/>
            <p:nvPr/>
          </p:nvSpPr>
          <p:spPr>
            <a:xfrm>
              <a:off x="1969931" y="186214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</a:path>
                <a:path w="0" h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/>
            <p:cNvSpPr/>
            <p:nvPr/>
          </p:nvSpPr>
          <p:spPr>
            <a:xfrm>
              <a:off x="1970072" y="18618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  <a:lnTo>
                    <a:pt x="0" y="139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/>
            <p:cNvSpPr/>
            <p:nvPr/>
          </p:nvSpPr>
          <p:spPr>
            <a:xfrm>
              <a:off x="1970105" y="186138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52" y="0"/>
                  </a:moveTo>
                  <a:lnTo>
                    <a:pt x="0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/>
            <p:cNvSpPr/>
            <p:nvPr/>
          </p:nvSpPr>
          <p:spPr>
            <a:xfrm>
              <a:off x="1969903" y="18613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" y="0"/>
                  </a:moveTo>
                  <a:lnTo>
                    <a:pt x="25" y="38"/>
                  </a:lnTo>
                </a:path>
                <a:path w="635" h="635">
                  <a:moveTo>
                    <a:pt x="50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/>
            <p:cNvSpPr/>
            <p:nvPr/>
          </p:nvSpPr>
          <p:spPr>
            <a:xfrm>
              <a:off x="1970313" y="18614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76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/>
            <p:cNvSpPr/>
            <p:nvPr/>
          </p:nvSpPr>
          <p:spPr>
            <a:xfrm>
              <a:off x="1969589" y="18616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6" y="0"/>
                  </a:moveTo>
                  <a:lnTo>
                    <a:pt x="0" y="152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/>
            <p:cNvSpPr/>
            <p:nvPr/>
          </p:nvSpPr>
          <p:spPr>
            <a:xfrm>
              <a:off x="1969863" y="186169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14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/>
            <p:cNvSpPr/>
            <p:nvPr/>
          </p:nvSpPr>
          <p:spPr>
            <a:xfrm>
              <a:off x="1969480" y="18619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0"/>
                  </a:moveTo>
                </a:path>
                <a:path w="635" h="635">
                  <a:moveTo>
                    <a:pt x="63" y="0"/>
                  </a:moveTo>
                  <a:lnTo>
                    <a:pt x="0" y="50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/>
            <p:cNvSpPr/>
            <p:nvPr/>
          </p:nvSpPr>
          <p:spPr>
            <a:xfrm>
              <a:off x="1969220" y="186177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/>
            <p:cNvSpPr/>
            <p:nvPr/>
          </p:nvSpPr>
          <p:spPr>
            <a:xfrm>
              <a:off x="1969027" y="18618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76" y="0"/>
                  </a:move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/>
            <p:cNvSpPr/>
            <p:nvPr/>
          </p:nvSpPr>
          <p:spPr>
            <a:xfrm>
              <a:off x="1968868" y="18618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6" y="0"/>
                  </a:move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/>
            <p:cNvSpPr/>
            <p:nvPr/>
          </p:nvSpPr>
          <p:spPr>
            <a:xfrm>
              <a:off x="1968588" y="186173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  <a:lnTo>
                    <a:pt x="0" y="3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/>
            <p:cNvSpPr/>
            <p:nvPr/>
          </p:nvSpPr>
          <p:spPr>
            <a:xfrm>
              <a:off x="1968938" y="18614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65" y="0"/>
                  </a:moveTo>
                  <a:lnTo>
                    <a:pt x="0" y="63"/>
                  </a:lnTo>
                </a:path>
              </a:pathLst>
            </a:custGeom>
            <a:ln w="3175">
              <a:solidFill>
                <a:srgbClr val="D7CE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/>
            <p:cNvSpPr/>
            <p:nvPr/>
          </p:nvSpPr>
          <p:spPr>
            <a:xfrm>
              <a:off x="1970877" y="186298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711" y="114"/>
                  </a:moveTo>
                  <a:lnTo>
                    <a:pt x="863" y="444"/>
                  </a:lnTo>
                  <a:lnTo>
                    <a:pt x="1143" y="711"/>
                  </a:lnTo>
                  <a:lnTo>
                    <a:pt x="1397" y="863"/>
                  </a:lnTo>
                  <a:lnTo>
                    <a:pt x="1790" y="1346"/>
                  </a:lnTo>
                  <a:lnTo>
                    <a:pt x="1574" y="1943"/>
                  </a:lnTo>
                  <a:lnTo>
                    <a:pt x="533" y="2514"/>
                  </a:lnTo>
                  <a:lnTo>
                    <a:pt x="533" y="2921"/>
                  </a:lnTo>
                  <a:lnTo>
                    <a:pt x="1257" y="3340"/>
                  </a:lnTo>
                  <a:lnTo>
                    <a:pt x="1244" y="4140"/>
                  </a:lnTo>
                  <a:lnTo>
                    <a:pt x="571" y="4572"/>
                  </a:lnTo>
                  <a:lnTo>
                    <a:pt x="546" y="4927"/>
                  </a:lnTo>
                  <a:lnTo>
                    <a:pt x="874" y="5194"/>
                  </a:lnTo>
                  <a:lnTo>
                    <a:pt x="952" y="5880"/>
                  </a:lnTo>
                  <a:lnTo>
                    <a:pt x="457" y="6045"/>
                  </a:lnTo>
                  <a:lnTo>
                    <a:pt x="74" y="6223"/>
                  </a:lnTo>
                  <a:lnTo>
                    <a:pt x="0" y="6934"/>
                  </a:lnTo>
                  <a:lnTo>
                    <a:pt x="127" y="6451"/>
                  </a:lnTo>
                  <a:lnTo>
                    <a:pt x="515" y="6299"/>
                  </a:lnTo>
                  <a:lnTo>
                    <a:pt x="863" y="6223"/>
                  </a:lnTo>
                  <a:lnTo>
                    <a:pt x="1244" y="5930"/>
                  </a:lnTo>
                  <a:lnTo>
                    <a:pt x="1244" y="5194"/>
                  </a:lnTo>
                  <a:lnTo>
                    <a:pt x="1016" y="4927"/>
                  </a:lnTo>
                  <a:lnTo>
                    <a:pt x="800" y="4838"/>
                  </a:lnTo>
                  <a:lnTo>
                    <a:pt x="1485" y="4406"/>
                  </a:lnTo>
                  <a:lnTo>
                    <a:pt x="1485" y="3022"/>
                  </a:lnTo>
                  <a:lnTo>
                    <a:pt x="774" y="2641"/>
                  </a:lnTo>
                  <a:lnTo>
                    <a:pt x="1892" y="2222"/>
                  </a:lnTo>
                  <a:lnTo>
                    <a:pt x="2019" y="1066"/>
                  </a:lnTo>
                  <a:lnTo>
                    <a:pt x="1485" y="381"/>
                  </a:lnTo>
                  <a:lnTo>
                    <a:pt x="1273" y="215"/>
                  </a:lnTo>
                  <a:lnTo>
                    <a:pt x="922" y="203"/>
                  </a:lnTo>
                  <a:lnTo>
                    <a:pt x="711" y="114"/>
                  </a:lnTo>
                  <a:close/>
                </a:path>
                <a:path w="2539" h="6985">
                  <a:moveTo>
                    <a:pt x="1117" y="0"/>
                  </a:moveTo>
                  <a:lnTo>
                    <a:pt x="863" y="0"/>
                  </a:lnTo>
                  <a:lnTo>
                    <a:pt x="952" y="215"/>
                  </a:lnTo>
                  <a:lnTo>
                    <a:pt x="1273" y="21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373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/>
            <p:cNvSpPr/>
            <p:nvPr/>
          </p:nvSpPr>
          <p:spPr>
            <a:xfrm>
              <a:off x="1970788" y="186298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88" y="6934"/>
                  </a:moveTo>
                  <a:lnTo>
                    <a:pt x="215" y="6451"/>
                  </a:lnTo>
                  <a:lnTo>
                    <a:pt x="546" y="6311"/>
                  </a:lnTo>
                  <a:lnTo>
                    <a:pt x="952" y="6223"/>
                  </a:lnTo>
                  <a:lnTo>
                    <a:pt x="1333" y="5930"/>
                  </a:lnTo>
                  <a:lnTo>
                    <a:pt x="1333" y="5588"/>
                  </a:lnTo>
                  <a:lnTo>
                    <a:pt x="1333" y="5194"/>
                  </a:lnTo>
                  <a:lnTo>
                    <a:pt x="1104" y="4927"/>
                  </a:lnTo>
                  <a:lnTo>
                    <a:pt x="889" y="4838"/>
                  </a:lnTo>
                  <a:lnTo>
                    <a:pt x="1574" y="4406"/>
                  </a:lnTo>
                  <a:lnTo>
                    <a:pt x="1574" y="3695"/>
                  </a:lnTo>
                  <a:lnTo>
                    <a:pt x="1574" y="3022"/>
                  </a:lnTo>
                  <a:lnTo>
                    <a:pt x="863" y="2641"/>
                  </a:lnTo>
                  <a:lnTo>
                    <a:pt x="1981" y="2222"/>
                  </a:lnTo>
                  <a:lnTo>
                    <a:pt x="2044" y="1612"/>
                  </a:lnTo>
                  <a:lnTo>
                    <a:pt x="2108" y="1066"/>
                  </a:lnTo>
                  <a:lnTo>
                    <a:pt x="1574" y="381"/>
                  </a:lnTo>
                  <a:lnTo>
                    <a:pt x="1346" y="203"/>
                  </a:lnTo>
                  <a:lnTo>
                    <a:pt x="1206" y="0"/>
                  </a:lnTo>
                  <a:lnTo>
                    <a:pt x="952" y="0"/>
                  </a:lnTo>
                  <a:lnTo>
                    <a:pt x="1041" y="215"/>
                  </a:lnTo>
                  <a:lnTo>
                    <a:pt x="800" y="114"/>
                  </a:lnTo>
                  <a:lnTo>
                    <a:pt x="952" y="444"/>
                  </a:lnTo>
                  <a:lnTo>
                    <a:pt x="1231" y="711"/>
                  </a:lnTo>
                  <a:lnTo>
                    <a:pt x="1485" y="863"/>
                  </a:lnTo>
                  <a:lnTo>
                    <a:pt x="1879" y="1346"/>
                  </a:lnTo>
                  <a:lnTo>
                    <a:pt x="1790" y="1612"/>
                  </a:lnTo>
                  <a:lnTo>
                    <a:pt x="1663" y="1943"/>
                  </a:lnTo>
                  <a:lnTo>
                    <a:pt x="622" y="2514"/>
                  </a:lnTo>
                  <a:lnTo>
                    <a:pt x="622" y="2921"/>
                  </a:lnTo>
                  <a:lnTo>
                    <a:pt x="1346" y="3340"/>
                  </a:lnTo>
                  <a:lnTo>
                    <a:pt x="1333" y="3721"/>
                  </a:lnTo>
                  <a:lnTo>
                    <a:pt x="1333" y="4140"/>
                  </a:lnTo>
                  <a:lnTo>
                    <a:pt x="660" y="4572"/>
                  </a:lnTo>
                  <a:lnTo>
                    <a:pt x="635" y="4927"/>
                  </a:lnTo>
                  <a:lnTo>
                    <a:pt x="1041" y="5257"/>
                  </a:lnTo>
                  <a:lnTo>
                    <a:pt x="1041" y="5588"/>
                  </a:lnTo>
                  <a:lnTo>
                    <a:pt x="1041" y="5880"/>
                  </a:lnTo>
                  <a:lnTo>
                    <a:pt x="546" y="6045"/>
                  </a:lnTo>
                  <a:lnTo>
                    <a:pt x="0" y="6299"/>
                  </a:lnTo>
                  <a:lnTo>
                    <a:pt x="88" y="685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/>
            <p:cNvSpPr/>
            <p:nvPr/>
          </p:nvSpPr>
          <p:spPr>
            <a:xfrm>
              <a:off x="1969874" y="186298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205" y="0"/>
                  </a:moveTo>
                  <a:lnTo>
                    <a:pt x="900" y="0"/>
                  </a:lnTo>
                  <a:lnTo>
                    <a:pt x="465" y="444"/>
                  </a:lnTo>
                  <a:lnTo>
                    <a:pt x="108" y="863"/>
                  </a:lnTo>
                  <a:lnTo>
                    <a:pt x="0" y="1346"/>
                  </a:lnTo>
                  <a:lnTo>
                    <a:pt x="100" y="2222"/>
                  </a:lnTo>
                  <a:lnTo>
                    <a:pt x="1268" y="2641"/>
                  </a:lnTo>
                  <a:lnTo>
                    <a:pt x="519" y="3022"/>
                  </a:lnTo>
                  <a:lnTo>
                    <a:pt x="519" y="4406"/>
                  </a:lnTo>
                  <a:lnTo>
                    <a:pt x="1217" y="4838"/>
                  </a:lnTo>
                  <a:lnTo>
                    <a:pt x="963" y="4927"/>
                  </a:lnTo>
                  <a:lnTo>
                    <a:pt x="773" y="5194"/>
                  </a:lnTo>
                  <a:lnTo>
                    <a:pt x="773" y="5930"/>
                  </a:lnTo>
                  <a:lnTo>
                    <a:pt x="1192" y="6223"/>
                  </a:lnTo>
                  <a:lnTo>
                    <a:pt x="1547" y="6311"/>
                  </a:lnTo>
                  <a:lnTo>
                    <a:pt x="1878" y="6451"/>
                  </a:lnTo>
                  <a:lnTo>
                    <a:pt x="1979" y="6934"/>
                  </a:lnTo>
                  <a:lnTo>
                    <a:pt x="2119" y="6299"/>
                  </a:lnTo>
                  <a:lnTo>
                    <a:pt x="1547" y="6045"/>
                  </a:lnTo>
                  <a:lnTo>
                    <a:pt x="1065" y="5880"/>
                  </a:lnTo>
                  <a:lnTo>
                    <a:pt x="1092" y="5194"/>
                  </a:lnTo>
                  <a:lnTo>
                    <a:pt x="1471" y="4927"/>
                  </a:lnTo>
                  <a:lnTo>
                    <a:pt x="1446" y="4572"/>
                  </a:lnTo>
                  <a:lnTo>
                    <a:pt x="773" y="4140"/>
                  </a:lnTo>
                  <a:lnTo>
                    <a:pt x="747" y="3340"/>
                  </a:lnTo>
                  <a:lnTo>
                    <a:pt x="1471" y="2921"/>
                  </a:lnTo>
                  <a:lnTo>
                    <a:pt x="1471" y="2514"/>
                  </a:lnTo>
                  <a:lnTo>
                    <a:pt x="493" y="1943"/>
                  </a:lnTo>
                  <a:lnTo>
                    <a:pt x="366" y="1612"/>
                  </a:lnTo>
                  <a:lnTo>
                    <a:pt x="227" y="1346"/>
                  </a:lnTo>
                  <a:lnTo>
                    <a:pt x="646" y="863"/>
                  </a:lnTo>
                  <a:lnTo>
                    <a:pt x="900" y="711"/>
                  </a:lnTo>
                  <a:lnTo>
                    <a:pt x="1205" y="444"/>
                  </a:lnTo>
                  <a:lnTo>
                    <a:pt x="1248" y="215"/>
                  </a:lnTo>
                  <a:lnTo>
                    <a:pt x="1065" y="215"/>
                  </a:lnTo>
                  <a:lnTo>
                    <a:pt x="1205" y="0"/>
                  </a:lnTo>
                  <a:close/>
                </a:path>
                <a:path w="2539" h="6985">
                  <a:moveTo>
                    <a:pt x="1268" y="114"/>
                  </a:moveTo>
                  <a:lnTo>
                    <a:pt x="1065" y="215"/>
                  </a:lnTo>
                  <a:lnTo>
                    <a:pt x="1248" y="215"/>
                  </a:lnTo>
                  <a:close/>
                </a:path>
              </a:pathLst>
            </a:custGeom>
            <a:solidFill>
              <a:srgbClr val="373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/>
            <p:cNvSpPr/>
            <p:nvPr/>
          </p:nvSpPr>
          <p:spPr>
            <a:xfrm>
              <a:off x="1969809" y="186298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044" y="6934"/>
                  </a:moveTo>
                  <a:lnTo>
                    <a:pt x="1943" y="6451"/>
                  </a:lnTo>
                  <a:lnTo>
                    <a:pt x="1612" y="6311"/>
                  </a:lnTo>
                  <a:lnTo>
                    <a:pt x="1257" y="6223"/>
                  </a:lnTo>
                  <a:lnTo>
                    <a:pt x="838" y="5930"/>
                  </a:lnTo>
                  <a:lnTo>
                    <a:pt x="838" y="5588"/>
                  </a:lnTo>
                  <a:lnTo>
                    <a:pt x="838" y="5194"/>
                  </a:lnTo>
                  <a:lnTo>
                    <a:pt x="1028" y="4927"/>
                  </a:lnTo>
                  <a:lnTo>
                    <a:pt x="1282" y="4838"/>
                  </a:lnTo>
                  <a:lnTo>
                    <a:pt x="584" y="4406"/>
                  </a:lnTo>
                  <a:lnTo>
                    <a:pt x="584" y="3695"/>
                  </a:lnTo>
                  <a:lnTo>
                    <a:pt x="584" y="3022"/>
                  </a:lnTo>
                  <a:lnTo>
                    <a:pt x="1333" y="2641"/>
                  </a:lnTo>
                  <a:lnTo>
                    <a:pt x="165" y="2222"/>
                  </a:lnTo>
                  <a:lnTo>
                    <a:pt x="127" y="1612"/>
                  </a:lnTo>
                  <a:lnTo>
                    <a:pt x="0" y="1066"/>
                  </a:lnTo>
                  <a:lnTo>
                    <a:pt x="584" y="381"/>
                  </a:lnTo>
                  <a:lnTo>
                    <a:pt x="774" y="203"/>
                  </a:lnTo>
                  <a:lnTo>
                    <a:pt x="965" y="0"/>
                  </a:lnTo>
                  <a:lnTo>
                    <a:pt x="1270" y="0"/>
                  </a:lnTo>
                  <a:lnTo>
                    <a:pt x="1130" y="215"/>
                  </a:lnTo>
                  <a:lnTo>
                    <a:pt x="1333" y="114"/>
                  </a:lnTo>
                  <a:lnTo>
                    <a:pt x="1270" y="444"/>
                  </a:lnTo>
                  <a:lnTo>
                    <a:pt x="965" y="711"/>
                  </a:lnTo>
                  <a:lnTo>
                    <a:pt x="711" y="863"/>
                  </a:lnTo>
                  <a:lnTo>
                    <a:pt x="292" y="1346"/>
                  </a:lnTo>
                  <a:lnTo>
                    <a:pt x="431" y="1612"/>
                  </a:lnTo>
                  <a:lnTo>
                    <a:pt x="558" y="1943"/>
                  </a:lnTo>
                  <a:lnTo>
                    <a:pt x="1536" y="2514"/>
                  </a:lnTo>
                  <a:lnTo>
                    <a:pt x="1536" y="2921"/>
                  </a:lnTo>
                  <a:lnTo>
                    <a:pt x="812" y="3340"/>
                  </a:lnTo>
                  <a:lnTo>
                    <a:pt x="838" y="3721"/>
                  </a:lnTo>
                  <a:lnTo>
                    <a:pt x="838" y="4140"/>
                  </a:lnTo>
                  <a:lnTo>
                    <a:pt x="1511" y="4572"/>
                  </a:lnTo>
                  <a:lnTo>
                    <a:pt x="1536" y="4927"/>
                  </a:lnTo>
                  <a:lnTo>
                    <a:pt x="1066" y="5257"/>
                  </a:lnTo>
                  <a:lnTo>
                    <a:pt x="1130" y="5588"/>
                  </a:lnTo>
                  <a:lnTo>
                    <a:pt x="1130" y="5880"/>
                  </a:lnTo>
                  <a:lnTo>
                    <a:pt x="1612" y="6045"/>
                  </a:lnTo>
                  <a:lnTo>
                    <a:pt x="2184" y="6299"/>
                  </a:lnTo>
                  <a:lnTo>
                    <a:pt x="2070" y="685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/>
            <p:cNvSpPr/>
            <p:nvPr/>
          </p:nvSpPr>
          <p:spPr>
            <a:xfrm>
              <a:off x="1971205" y="1861108"/>
              <a:ext cx="635" cy="10795"/>
            </a:xfrm>
            <a:custGeom>
              <a:avLst/>
              <a:gdLst/>
              <a:ahLst/>
              <a:cxnLst/>
              <a:rect l="l" t="t" r="r" b="b"/>
              <a:pathLst>
                <a:path w="635" h="10794">
                  <a:moveTo>
                    <a:pt x="279" y="0"/>
                  </a:moveTo>
                  <a:lnTo>
                    <a:pt x="0" y="0"/>
                  </a:lnTo>
                  <a:lnTo>
                    <a:pt x="0" y="10375"/>
                  </a:lnTo>
                  <a:lnTo>
                    <a:pt x="279" y="1037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704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/>
            <p:cNvSpPr/>
            <p:nvPr/>
          </p:nvSpPr>
          <p:spPr>
            <a:xfrm>
              <a:off x="1959743" y="1872578"/>
              <a:ext cx="27305" cy="1905"/>
            </a:xfrm>
            <a:custGeom>
              <a:avLst/>
              <a:gdLst/>
              <a:ahLst/>
              <a:cxnLst/>
              <a:rect l="l" t="t" r="r" b="b"/>
              <a:pathLst>
                <a:path w="27305" h="1905">
                  <a:moveTo>
                    <a:pt x="584" y="114"/>
                  </a:moveTo>
                  <a:lnTo>
                    <a:pt x="177" y="114"/>
                  </a:lnTo>
                  <a:lnTo>
                    <a:pt x="243" y="444"/>
                  </a:lnTo>
                  <a:lnTo>
                    <a:pt x="317" y="609"/>
                  </a:lnTo>
                  <a:lnTo>
                    <a:pt x="1765" y="1346"/>
                  </a:lnTo>
                  <a:lnTo>
                    <a:pt x="6362" y="1511"/>
                  </a:lnTo>
                  <a:lnTo>
                    <a:pt x="26835" y="1003"/>
                  </a:lnTo>
                  <a:lnTo>
                    <a:pt x="26880" y="736"/>
                  </a:lnTo>
                  <a:lnTo>
                    <a:pt x="22504" y="736"/>
                  </a:lnTo>
                  <a:lnTo>
                    <a:pt x="22672" y="711"/>
                  </a:lnTo>
                  <a:lnTo>
                    <a:pt x="6096" y="711"/>
                  </a:lnTo>
                  <a:lnTo>
                    <a:pt x="1955" y="444"/>
                  </a:lnTo>
                  <a:lnTo>
                    <a:pt x="1244" y="444"/>
                  </a:lnTo>
                  <a:lnTo>
                    <a:pt x="584" y="114"/>
                  </a:lnTo>
                  <a:close/>
                </a:path>
                <a:path w="27305" h="1905">
                  <a:moveTo>
                    <a:pt x="27139" y="203"/>
                  </a:moveTo>
                  <a:lnTo>
                    <a:pt x="26670" y="317"/>
                  </a:lnTo>
                  <a:lnTo>
                    <a:pt x="24091" y="508"/>
                  </a:lnTo>
                  <a:lnTo>
                    <a:pt x="23304" y="635"/>
                  </a:lnTo>
                  <a:lnTo>
                    <a:pt x="22504" y="736"/>
                  </a:lnTo>
                  <a:lnTo>
                    <a:pt x="26880" y="736"/>
                  </a:lnTo>
                  <a:lnTo>
                    <a:pt x="27256" y="317"/>
                  </a:lnTo>
                  <a:close/>
                </a:path>
                <a:path w="27305" h="1905">
                  <a:moveTo>
                    <a:pt x="12712" y="660"/>
                  </a:moveTo>
                  <a:lnTo>
                    <a:pt x="6096" y="711"/>
                  </a:lnTo>
                  <a:lnTo>
                    <a:pt x="14998" y="711"/>
                  </a:lnTo>
                  <a:lnTo>
                    <a:pt x="12712" y="660"/>
                  </a:lnTo>
                  <a:close/>
                </a:path>
                <a:path w="27305" h="1905">
                  <a:moveTo>
                    <a:pt x="23177" y="635"/>
                  </a:moveTo>
                  <a:lnTo>
                    <a:pt x="14998" y="711"/>
                  </a:lnTo>
                  <a:lnTo>
                    <a:pt x="22672" y="711"/>
                  </a:lnTo>
                  <a:lnTo>
                    <a:pt x="23177" y="635"/>
                  </a:lnTo>
                  <a:close/>
                </a:path>
                <a:path w="27305" h="1905">
                  <a:moveTo>
                    <a:pt x="0" y="0"/>
                  </a:moveTo>
                  <a:lnTo>
                    <a:pt x="17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15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/>
            <p:cNvSpPr/>
            <p:nvPr/>
          </p:nvSpPr>
          <p:spPr>
            <a:xfrm>
              <a:off x="1976310" y="1872856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660" y="50"/>
                  </a:moveTo>
                  <a:lnTo>
                    <a:pt x="304" y="50"/>
                  </a:lnTo>
                  <a:lnTo>
                    <a:pt x="0" y="228"/>
                  </a:lnTo>
                  <a:lnTo>
                    <a:pt x="0" y="406"/>
                  </a:lnTo>
                  <a:lnTo>
                    <a:pt x="203" y="482"/>
                  </a:lnTo>
                  <a:lnTo>
                    <a:pt x="660" y="50"/>
                  </a:lnTo>
                  <a:close/>
                </a:path>
                <a:path w="3810" h="1269">
                  <a:moveTo>
                    <a:pt x="1104" y="25"/>
                  </a:moveTo>
                  <a:lnTo>
                    <a:pt x="927" y="25"/>
                  </a:lnTo>
                  <a:lnTo>
                    <a:pt x="381" y="660"/>
                  </a:lnTo>
                  <a:lnTo>
                    <a:pt x="444" y="825"/>
                  </a:lnTo>
                  <a:lnTo>
                    <a:pt x="673" y="825"/>
                  </a:lnTo>
                  <a:lnTo>
                    <a:pt x="1104" y="25"/>
                  </a:lnTo>
                  <a:close/>
                </a:path>
                <a:path w="3810" h="1269">
                  <a:moveTo>
                    <a:pt x="1447" y="0"/>
                  </a:moveTo>
                  <a:lnTo>
                    <a:pt x="1308" y="25"/>
                  </a:lnTo>
                  <a:lnTo>
                    <a:pt x="939" y="939"/>
                  </a:lnTo>
                  <a:lnTo>
                    <a:pt x="1219" y="1028"/>
                  </a:lnTo>
                  <a:lnTo>
                    <a:pt x="1447" y="0"/>
                  </a:lnTo>
                  <a:close/>
                </a:path>
                <a:path w="3810" h="1269">
                  <a:moveTo>
                    <a:pt x="1828" y="1028"/>
                  </a:moveTo>
                  <a:lnTo>
                    <a:pt x="1739" y="12"/>
                  </a:lnTo>
                  <a:lnTo>
                    <a:pt x="1574" y="12"/>
                  </a:lnTo>
                  <a:lnTo>
                    <a:pt x="1447" y="1028"/>
                  </a:lnTo>
                  <a:lnTo>
                    <a:pt x="1638" y="1181"/>
                  </a:lnTo>
                  <a:lnTo>
                    <a:pt x="1828" y="1028"/>
                  </a:lnTo>
                  <a:close/>
                </a:path>
                <a:path w="3810" h="1269">
                  <a:moveTo>
                    <a:pt x="2489" y="838"/>
                  </a:moveTo>
                  <a:lnTo>
                    <a:pt x="2082" y="25"/>
                  </a:lnTo>
                  <a:lnTo>
                    <a:pt x="2146" y="965"/>
                  </a:lnTo>
                  <a:lnTo>
                    <a:pt x="2362" y="1016"/>
                  </a:lnTo>
                  <a:lnTo>
                    <a:pt x="2489" y="838"/>
                  </a:lnTo>
                  <a:close/>
                </a:path>
                <a:path w="3810" h="1269">
                  <a:moveTo>
                    <a:pt x="2908" y="622"/>
                  </a:moveTo>
                  <a:lnTo>
                    <a:pt x="2451" y="50"/>
                  </a:lnTo>
                  <a:lnTo>
                    <a:pt x="2247" y="50"/>
                  </a:lnTo>
                  <a:lnTo>
                    <a:pt x="2603" y="774"/>
                  </a:lnTo>
                  <a:lnTo>
                    <a:pt x="2806" y="774"/>
                  </a:lnTo>
                  <a:lnTo>
                    <a:pt x="2908" y="622"/>
                  </a:lnTo>
                  <a:close/>
                </a:path>
                <a:path w="3810" h="1269">
                  <a:moveTo>
                    <a:pt x="3251" y="228"/>
                  </a:moveTo>
                  <a:lnTo>
                    <a:pt x="3035" y="50"/>
                  </a:lnTo>
                  <a:lnTo>
                    <a:pt x="2590" y="50"/>
                  </a:lnTo>
                  <a:lnTo>
                    <a:pt x="3035" y="419"/>
                  </a:lnTo>
                  <a:lnTo>
                    <a:pt x="3200" y="393"/>
                  </a:lnTo>
                  <a:lnTo>
                    <a:pt x="3251" y="228"/>
                  </a:lnTo>
                  <a:close/>
                </a:path>
              </a:pathLst>
            </a:custGeom>
            <a:solidFill>
              <a:srgbClr val="A181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/>
            <p:cNvSpPr/>
            <p:nvPr/>
          </p:nvSpPr>
          <p:spPr>
            <a:xfrm>
              <a:off x="2007746" y="1761149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4" h="13969">
                  <a:moveTo>
                    <a:pt x="1813" y="133"/>
                  </a:moveTo>
                  <a:lnTo>
                    <a:pt x="18033" y="10337"/>
                  </a:lnTo>
                  <a:lnTo>
                    <a:pt x="24015" y="12382"/>
                  </a:lnTo>
                  <a:lnTo>
                    <a:pt x="29641" y="13589"/>
                  </a:lnTo>
                  <a:lnTo>
                    <a:pt x="28333" y="12547"/>
                  </a:lnTo>
                  <a:lnTo>
                    <a:pt x="23101" y="9639"/>
                  </a:lnTo>
                  <a:lnTo>
                    <a:pt x="7111" y="228"/>
                  </a:lnTo>
                  <a:lnTo>
                    <a:pt x="1813" y="133"/>
                  </a:lnTo>
                  <a:close/>
                </a:path>
                <a:path w="29844" h="13969">
                  <a:moveTo>
                    <a:pt x="1600" y="0"/>
                  </a:moveTo>
                  <a:lnTo>
                    <a:pt x="0" y="101"/>
                  </a:lnTo>
                  <a:lnTo>
                    <a:pt x="1813" y="133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/>
            <p:cNvSpPr/>
            <p:nvPr/>
          </p:nvSpPr>
          <p:spPr>
            <a:xfrm>
              <a:off x="2007746" y="1761149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4" h="13969">
                  <a:moveTo>
                    <a:pt x="23101" y="9639"/>
                  </a:moveTo>
                  <a:lnTo>
                    <a:pt x="28333" y="12547"/>
                  </a:lnTo>
                  <a:lnTo>
                    <a:pt x="29641" y="13589"/>
                  </a:lnTo>
                  <a:lnTo>
                    <a:pt x="1600" y="0"/>
                  </a:lnTo>
                  <a:lnTo>
                    <a:pt x="0" y="101"/>
                  </a:lnTo>
                  <a:lnTo>
                    <a:pt x="7111" y="228"/>
                  </a:lnTo>
                  <a:lnTo>
                    <a:pt x="23101" y="96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/>
            <p:cNvSpPr/>
            <p:nvPr/>
          </p:nvSpPr>
          <p:spPr>
            <a:xfrm>
              <a:off x="2011072" y="1759853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4965" y="2070"/>
                  </a:moveTo>
                  <a:lnTo>
                    <a:pt x="4762" y="2998"/>
                  </a:lnTo>
                  <a:lnTo>
                    <a:pt x="16421" y="10337"/>
                  </a:lnTo>
                  <a:lnTo>
                    <a:pt x="22428" y="12395"/>
                  </a:lnTo>
                  <a:lnTo>
                    <a:pt x="28041" y="13614"/>
                  </a:lnTo>
                  <a:lnTo>
                    <a:pt x="26771" y="12572"/>
                  </a:lnTo>
                  <a:lnTo>
                    <a:pt x="21526" y="9664"/>
                  </a:lnTo>
                  <a:lnTo>
                    <a:pt x="4965" y="2070"/>
                  </a:lnTo>
                  <a:close/>
                </a:path>
                <a:path w="28575" h="13969">
                  <a:moveTo>
                    <a:pt x="0" y="0"/>
                  </a:moveTo>
                  <a:lnTo>
                    <a:pt x="4127" y="5892"/>
                  </a:lnTo>
                  <a:lnTo>
                    <a:pt x="4762" y="2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/>
            <p:cNvSpPr/>
            <p:nvPr/>
          </p:nvSpPr>
          <p:spPr>
            <a:xfrm>
              <a:off x="2011072" y="1759853"/>
              <a:ext cx="28575" cy="13970"/>
            </a:xfrm>
            <a:custGeom>
              <a:avLst/>
              <a:gdLst/>
              <a:ahLst/>
              <a:cxnLst/>
              <a:rect l="l" t="t" r="r" b="b"/>
              <a:pathLst>
                <a:path w="28575" h="13969">
                  <a:moveTo>
                    <a:pt x="21526" y="9664"/>
                  </a:moveTo>
                  <a:lnTo>
                    <a:pt x="26771" y="12572"/>
                  </a:lnTo>
                  <a:lnTo>
                    <a:pt x="28041" y="13614"/>
                  </a:lnTo>
                  <a:lnTo>
                    <a:pt x="25234" y="12992"/>
                  </a:lnTo>
                  <a:lnTo>
                    <a:pt x="22428" y="12395"/>
                  </a:lnTo>
                  <a:lnTo>
                    <a:pt x="16421" y="10337"/>
                  </a:lnTo>
                  <a:lnTo>
                    <a:pt x="5105" y="3225"/>
                  </a:lnTo>
                  <a:lnTo>
                    <a:pt x="0" y="0"/>
                  </a:lnTo>
                  <a:lnTo>
                    <a:pt x="4127" y="5892"/>
                  </a:lnTo>
                  <a:lnTo>
                    <a:pt x="4965" y="2070"/>
                  </a:lnTo>
                  <a:lnTo>
                    <a:pt x="21526" y="96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/>
            <p:cNvSpPr/>
            <p:nvPr/>
          </p:nvSpPr>
          <p:spPr>
            <a:xfrm>
              <a:off x="2014023" y="1760033"/>
              <a:ext cx="27305" cy="12700"/>
            </a:xfrm>
            <a:custGeom>
              <a:avLst/>
              <a:gdLst/>
              <a:ahLst/>
              <a:cxnLst/>
              <a:rect l="l" t="t" r="r" b="b"/>
              <a:pathLst>
                <a:path w="27305" h="12700">
                  <a:moveTo>
                    <a:pt x="23066" y="9525"/>
                  </a:moveTo>
                  <a:lnTo>
                    <a:pt x="18745" y="9525"/>
                  </a:lnTo>
                  <a:lnTo>
                    <a:pt x="21031" y="11150"/>
                  </a:lnTo>
                  <a:lnTo>
                    <a:pt x="27279" y="12255"/>
                  </a:lnTo>
                  <a:lnTo>
                    <a:pt x="23066" y="9525"/>
                  </a:lnTo>
                  <a:close/>
                </a:path>
                <a:path w="27305" h="12700">
                  <a:moveTo>
                    <a:pt x="5422" y="2273"/>
                  </a:moveTo>
                  <a:lnTo>
                    <a:pt x="4009" y="2647"/>
                  </a:lnTo>
                  <a:lnTo>
                    <a:pt x="17297" y="11455"/>
                  </a:lnTo>
                  <a:lnTo>
                    <a:pt x="16103" y="8864"/>
                  </a:lnTo>
                  <a:lnTo>
                    <a:pt x="22047" y="8864"/>
                  </a:lnTo>
                  <a:lnTo>
                    <a:pt x="21577" y="8559"/>
                  </a:lnTo>
                  <a:lnTo>
                    <a:pt x="20116" y="7988"/>
                  </a:lnTo>
                  <a:lnTo>
                    <a:pt x="18707" y="7480"/>
                  </a:lnTo>
                  <a:lnTo>
                    <a:pt x="5422" y="2273"/>
                  </a:lnTo>
                  <a:close/>
                </a:path>
                <a:path w="27305" h="12700">
                  <a:moveTo>
                    <a:pt x="22047" y="8864"/>
                  </a:moveTo>
                  <a:lnTo>
                    <a:pt x="16103" y="8864"/>
                  </a:lnTo>
                  <a:lnTo>
                    <a:pt x="19138" y="10185"/>
                  </a:lnTo>
                  <a:lnTo>
                    <a:pt x="18745" y="9525"/>
                  </a:lnTo>
                  <a:lnTo>
                    <a:pt x="23066" y="9525"/>
                  </a:lnTo>
                  <a:lnTo>
                    <a:pt x="22047" y="8864"/>
                  </a:lnTo>
                  <a:close/>
                </a:path>
                <a:path w="27305" h="12700">
                  <a:moveTo>
                    <a:pt x="0" y="0"/>
                  </a:moveTo>
                  <a:lnTo>
                    <a:pt x="3022" y="2908"/>
                  </a:lnTo>
                  <a:lnTo>
                    <a:pt x="4009" y="2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/>
            <p:cNvSpPr/>
            <p:nvPr/>
          </p:nvSpPr>
          <p:spPr>
            <a:xfrm>
              <a:off x="2014023" y="1760033"/>
              <a:ext cx="27305" cy="12700"/>
            </a:xfrm>
            <a:custGeom>
              <a:avLst/>
              <a:gdLst/>
              <a:ahLst/>
              <a:cxnLst/>
              <a:rect l="l" t="t" r="r" b="b"/>
              <a:pathLst>
                <a:path w="27305" h="12700">
                  <a:moveTo>
                    <a:pt x="27279" y="12255"/>
                  </a:moveTo>
                  <a:lnTo>
                    <a:pt x="21031" y="11150"/>
                  </a:lnTo>
                  <a:lnTo>
                    <a:pt x="18745" y="9525"/>
                  </a:lnTo>
                  <a:lnTo>
                    <a:pt x="19138" y="10185"/>
                  </a:lnTo>
                  <a:lnTo>
                    <a:pt x="16103" y="8864"/>
                  </a:lnTo>
                  <a:lnTo>
                    <a:pt x="17297" y="11455"/>
                  </a:lnTo>
                  <a:lnTo>
                    <a:pt x="8635" y="5702"/>
                  </a:lnTo>
                  <a:lnTo>
                    <a:pt x="0" y="0"/>
                  </a:lnTo>
                  <a:lnTo>
                    <a:pt x="3022" y="2908"/>
                  </a:lnTo>
                  <a:lnTo>
                    <a:pt x="5422" y="2273"/>
                  </a:lnTo>
                  <a:lnTo>
                    <a:pt x="18707" y="7480"/>
                  </a:lnTo>
                  <a:lnTo>
                    <a:pt x="20116" y="7988"/>
                  </a:lnTo>
                  <a:lnTo>
                    <a:pt x="21577" y="8559"/>
                  </a:lnTo>
                  <a:lnTo>
                    <a:pt x="27279" y="122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/>
            <p:cNvSpPr/>
            <p:nvPr/>
          </p:nvSpPr>
          <p:spPr>
            <a:xfrm>
              <a:off x="1995421" y="1769519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4">
                  <a:moveTo>
                    <a:pt x="4368" y="0"/>
                  </a:moveTo>
                  <a:lnTo>
                    <a:pt x="584" y="554"/>
                  </a:lnTo>
                  <a:lnTo>
                    <a:pt x="14541" y="10769"/>
                  </a:lnTo>
                  <a:lnTo>
                    <a:pt x="15240" y="8013"/>
                  </a:lnTo>
                  <a:lnTo>
                    <a:pt x="13157" y="5067"/>
                  </a:lnTo>
                  <a:lnTo>
                    <a:pt x="13208" y="4902"/>
                  </a:lnTo>
                  <a:lnTo>
                    <a:pt x="4368" y="0"/>
                  </a:lnTo>
                  <a:close/>
                </a:path>
                <a:path w="15239" h="10794">
                  <a:moveTo>
                    <a:pt x="0" y="127"/>
                  </a:moveTo>
                  <a:lnTo>
                    <a:pt x="381" y="584"/>
                  </a:lnTo>
                  <a:lnTo>
                    <a:pt x="584" y="554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/>
            <p:cNvSpPr/>
            <p:nvPr/>
          </p:nvSpPr>
          <p:spPr>
            <a:xfrm>
              <a:off x="1995421" y="1769519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4">
                  <a:moveTo>
                    <a:pt x="13157" y="5067"/>
                  </a:moveTo>
                  <a:lnTo>
                    <a:pt x="15240" y="8013"/>
                  </a:lnTo>
                  <a:lnTo>
                    <a:pt x="14541" y="10769"/>
                  </a:lnTo>
                  <a:lnTo>
                    <a:pt x="7264" y="5448"/>
                  </a:lnTo>
                  <a:lnTo>
                    <a:pt x="0" y="127"/>
                  </a:lnTo>
                  <a:lnTo>
                    <a:pt x="381" y="584"/>
                  </a:lnTo>
                  <a:lnTo>
                    <a:pt x="4368" y="0"/>
                  </a:lnTo>
                  <a:lnTo>
                    <a:pt x="13208" y="49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/>
            <p:cNvSpPr/>
            <p:nvPr/>
          </p:nvSpPr>
          <p:spPr>
            <a:xfrm>
              <a:off x="1991295" y="1769929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0" y="2882"/>
                  </a:moveTo>
                  <a:lnTo>
                    <a:pt x="2806" y="7099"/>
                  </a:lnTo>
                  <a:lnTo>
                    <a:pt x="5689" y="11302"/>
                  </a:lnTo>
                  <a:lnTo>
                    <a:pt x="9664" y="11544"/>
                  </a:lnTo>
                  <a:lnTo>
                    <a:pt x="10426" y="11023"/>
                  </a:lnTo>
                  <a:lnTo>
                    <a:pt x="11188" y="10464"/>
                  </a:lnTo>
                  <a:lnTo>
                    <a:pt x="8416" y="6883"/>
                  </a:lnTo>
                  <a:lnTo>
                    <a:pt x="2793" y="6883"/>
                  </a:lnTo>
                  <a:lnTo>
                    <a:pt x="0" y="2882"/>
                  </a:lnTo>
                  <a:close/>
                </a:path>
                <a:path w="11430" h="12064">
                  <a:moveTo>
                    <a:pt x="3047" y="0"/>
                  </a:moveTo>
                  <a:lnTo>
                    <a:pt x="2793" y="6883"/>
                  </a:lnTo>
                  <a:lnTo>
                    <a:pt x="8416" y="6883"/>
                  </a:lnTo>
                  <a:lnTo>
                    <a:pt x="7835" y="6134"/>
                  </a:lnTo>
                  <a:lnTo>
                    <a:pt x="7912" y="5943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/>
            <p:cNvSpPr/>
            <p:nvPr/>
          </p:nvSpPr>
          <p:spPr>
            <a:xfrm>
              <a:off x="1991295" y="1769929"/>
              <a:ext cx="11430" cy="12065"/>
            </a:xfrm>
            <a:custGeom>
              <a:avLst/>
              <a:gdLst/>
              <a:ahLst/>
              <a:cxnLst/>
              <a:rect l="l" t="t" r="r" b="b"/>
              <a:pathLst>
                <a:path w="11430" h="12064">
                  <a:moveTo>
                    <a:pt x="7835" y="6134"/>
                  </a:moveTo>
                  <a:lnTo>
                    <a:pt x="11188" y="10464"/>
                  </a:lnTo>
                  <a:lnTo>
                    <a:pt x="10426" y="11023"/>
                  </a:lnTo>
                  <a:lnTo>
                    <a:pt x="9664" y="11544"/>
                  </a:lnTo>
                  <a:lnTo>
                    <a:pt x="5689" y="11302"/>
                  </a:lnTo>
                  <a:lnTo>
                    <a:pt x="2806" y="7099"/>
                  </a:lnTo>
                  <a:lnTo>
                    <a:pt x="0" y="2882"/>
                  </a:lnTo>
                  <a:lnTo>
                    <a:pt x="2793" y="6883"/>
                  </a:lnTo>
                  <a:lnTo>
                    <a:pt x="3047" y="0"/>
                  </a:lnTo>
                  <a:lnTo>
                    <a:pt x="7912" y="594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/>
            <p:cNvSpPr/>
            <p:nvPr/>
          </p:nvSpPr>
          <p:spPr>
            <a:xfrm>
              <a:off x="1993235" y="1769667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3111" y="0"/>
                  </a:moveTo>
                  <a:lnTo>
                    <a:pt x="0" y="1282"/>
                  </a:lnTo>
                  <a:lnTo>
                    <a:pt x="3619" y="5359"/>
                  </a:lnTo>
                  <a:lnTo>
                    <a:pt x="7277" y="9410"/>
                  </a:lnTo>
                  <a:lnTo>
                    <a:pt x="11887" y="9791"/>
                  </a:lnTo>
                  <a:lnTo>
                    <a:pt x="12242" y="9194"/>
                  </a:lnTo>
                  <a:lnTo>
                    <a:pt x="12572" y="8547"/>
                  </a:lnTo>
                  <a:lnTo>
                    <a:pt x="9347" y="4419"/>
                  </a:lnTo>
                  <a:lnTo>
                    <a:pt x="9283" y="4190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/>
            <p:cNvSpPr/>
            <p:nvPr/>
          </p:nvSpPr>
          <p:spPr>
            <a:xfrm>
              <a:off x="1993235" y="1769667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9347" y="4419"/>
                  </a:moveTo>
                  <a:lnTo>
                    <a:pt x="12572" y="8547"/>
                  </a:lnTo>
                  <a:lnTo>
                    <a:pt x="12242" y="9194"/>
                  </a:lnTo>
                  <a:lnTo>
                    <a:pt x="11887" y="9791"/>
                  </a:lnTo>
                  <a:lnTo>
                    <a:pt x="7277" y="9410"/>
                  </a:lnTo>
                  <a:lnTo>
                    <a:pt x="3619" y="5359"/>
                  </a:lnTo>
                  <a:lnTo>
                    <a:pt x="0" y="1282"/>
                  </a:lnTo>
                  <a:lnTo>
                    <a:pt x="3111" y="0"/>
                  </a:lnTo>
                  <a:lnTo>
                    <a:pt x="9283" y="41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/>
            <p:cNvSpPr/>
            <p:nvPr/>
          </p:nvSpPr>
          <p:spPr>
            <a:xfrm>
              <a:off x="2003093" y="1763349"/>
              <a:ext cx="27940" cy="12700"/>
            </a:xfrm>
            <a:custGeom>
              <a:avLst/>
              <a:gdLst/>
              <a:ahLst/>
              <a:cxnLst/>
              <a:rect l="l" t="t" r="r" b="b"/>
              <a:pathLst>
                <a:path w="27939" h="12700">
                  <a:moveTo>
                    <a:pt x="1943" y="0"/>
                  </a:moveTo>
                  <a:lnTo>
                    <a:pt x="0" y="2565"/>
                  </a:lnTo>
                  <a:lnTo>
                    <a:pt x="6972" y="8407"/>
                  </a:lnTo>
                  <a:lnTo>
                    <a:pt x="20446" y="11963"/>
                  </a:lnTo>
                  <a:lnTo>
                    <a:pt x="27317" y="12204"/>
                  </a:lnTo>
                  <a:lnTo>
                    <a:pt x="18046" y="8305"/>
                  </a:lnTo>
                  <a:lnTo>
                    <a:pt x="17970" y="8089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/>
            <p:cNvSpPr/>
            <p:nvPr/>
          </p:nvSpPr>
          <p:spPr>
            <a:xfrm>
              <a:off x="2003093" y="1763349"/>
              <a:ext cx="27940" cy="12700"/>
            </a:xfrm>
            <a:custGeom>
              <a:avLst/>
              <a:gdLst/>
              <a:ahLst/>
              <a:cxnLst/>
              <a:rect l="l" t="t" r="r" b="b"/>
              <a:pathLst>
                <a:path w="27939" h="12700">
                  <a:moveTo>
                    <a:pt x="18046" y="8305"/>
                  </a:moveTo>
                  <a:lnTo>
                    <a:pt x="27317" y="12204"/>
                  </a:lnTo>
                  <a:lnTo>
                    <a:pt x="20446" y="11963"/>
                  </a:lnTo>
                  <a:lnTo>
                    <a:pt x="6972" y="8407"/>
                  </a:lnTo>
                  <a:lnTo>
                    <a:pt x="0" y="2565"/>
                  </a:lnTo>
                  <a:lnTo>
                    <a:pt x="1943" y="0"/>
                  </a:lnTo>
                  <a:lnTo>
                    <a:pt x="17970" y="80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/>
            <p:cNvSpPr/>
            <p:nvPr/>
          </p:nvSpPr>
          <p:spPr>
            <a:xfrm>
              <a:off x="2007358" y="1763077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30" h="12064">
                  <a:moveTo>
                    <a:pt x="3771" y="0"/>
                  </a:moveTo>
                  <a:lnTo>
                    <a:pt x="24053" y="11620"/>
                  </a:lnTo>
                  <a:lnTo>
                    <a:pt x="23672" y="10464"/>
                  </a:lnTo>
                  <a:lnTo>
                    <a:pt x="18656" y="7454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/>
            <p:cNvSpPr/>
            <p:nvPr/>
          </p:nvSpPr>
          <p:spPr>
            <a:xfrm>
              <a:off x="2007358" y="1763077"/>
              <a:ext cx="24130" cy="12065"/>
            </a:xfrm>
            <a:custGeom>
              <a:avLst/>
              <a:gdLst/>
              <a:ahLst/>
              <a:cxnLst/>
              <a:rect l="l" t="t" r="r" b="b"/>
              <a:pathLst>
                <a:path w="24130" h="12064">
                  <a:moveTo>
                    <a:pt x="18656" y="7454"/>
                  </a:moveTo>
                  <a:lnTo>
                    <a:pt x="23672" y="10464"/>
                  </a:lnTo>
                  <a:lnTo>
                    <a:pt x="24053" y="11620"/>
                  </a:lnTo>
                  <a:lnTo>
                    <a:pt x="21631" y="11501"/>
                  </a:lnTo>
                  <a:lnTo>
                    <a:pt x="15322" y="9677"/>
                  </a:lnTo>
                  <a:lnTo>
                    <a:pt x="7365" y="6376"/>
                  </a:lnTo>
                  <a:lnTo>
                    <a:pt x="0" y="1828"/>
                  </a:lnTo>
                  <a:lnTo>
                    <a:pt x="3771" y="0"/>
                  </a:lnTo>
                  <a:lnTo>
                    <a:pt x="18656" y="745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/>
            <p:cNvSpPr/>
            <p:nvPr/>
          </p:nvSpPr>
          <p:spPr>
            <a:xfrm>
              <a:off x="2001055" y="1768830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5">
                  <a:moveTo>
                    <a:pt x="685" y="0"/>
                  </a:moveTo>
                  <a:lnTo>
                    <a:pt x="0" y="2565"/>
                  </a:lnTo>
                  <a:lnTo>
                    <a:pt x="5803" y="6946"/>
                  </a:lnTo>
                  <a:lnTo>
                    <a:pt x="13131" y="8000"/>
                  </a:lnTo>
                  <a:lnTo>
                    <a:pt x="13995" y="7327"/>
                  </a:lnTo>
                  <a:lnTo>
                    <a:pt x="10350" y="440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/>
            <p:cNvSpPr/>
            <p:nvPr/>
          </p:nvSpPr>
          <p:spPr>
            <a:xfrm>
              <a:off x="2001055" y="1768830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5">
                  <a:moveTo>
                    <a:pt x="10350" y="4406"/>
                  </a:moveTo>
                  <a:lnTo>
                    <a:pt x="13995" y="7327"/>
                  </a:lnTo>
                  <a:lnTo>
                    <a:pt x="13563" y="7658"/>
                  </a:lnTo>
                  <a:lnTo>
                    <a:pt x="13131" y="8000"/>
                  </a:lnTo>
                  <a:lnTo>
                    <a:pt x="5803" y="6946"/>
                  </a:lnTo>
                  <a:lnTo>
                    <a:pt x="0" y="2565"/>
                  </a:lnTo>
                  <a:lnTo>
                    <a:pt x="685" y="0"/>
                  </a:lnTo>
                  <a:lnTo>
                    <a:pt x="10439" y="42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/>
            <p:cNvSpPr/>
            <p:nvPr/>
          </p:nvSpPr>
          <p:spPr>
            <a:xfrm>
              <a:off x="2002024" y="1766327"/>
              <a:ext cx="19685" cy="12065"/>
            </a:xfrm>
            <a:custGeom>
              <a:avLst/>
              <a:gdLst/>
              <a:ahLst/>
              <a:cxnLst/>
              <a:rect l="l" t="t" r="r" b="b"/>
              <a:pathLst>
                <a:path w="19685" h="12064">
                  <a:moveTo>
                    <a:pt x="2082" y="0"/>
                  </a:moveTo>
                  <a:lnTo>
                    <a:pt x="0" y="3251"/>
                  </a:lnTo>
                  <a:lnTo>
                    <a:pt x="1562" y="4102"/>
                  </a:lnTo>
                  <a:lnTo>
                    <a:pt x="14922" y="11760"/>
                  </a:lnTo>
                  <a:lnTo>
                    <a:pt x="17703" y="9613"/>
                  </a:lnTo>
                  <a:lnTo>
                    <a:pt x="18440" y="9334"/>
                  </a:lnTo>
                  <a:lnTo>
                    <a:pt x="19177" y="9105"/>
                  </a:lnTo>
                  <a:lnTo>
                    <a:pt x="15608" y="6667"/>
                  </a:lnTo>
                  <a:lnTo>
                    <a:pt x="15608" y="6489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/>
            <p:cNvSpPr/>
            <p:nvPr/>
          </p:nvSpPr>
          <p:spPr>
            <a:xfrm>
              <a:off x="2002024" y="1766327"/>
              <a:ext cx="19685" cy="12065"/>
            </a:xfrm>
            <a:custGeom>
              <a:avLst/>
              <a:gdLst/>
              <a:ahLst/>
              <a:cxnLst/>
              <a:rect l="l" t="t" r="r" b="b"/>
              <a:pathLst>
                <a:path w="19685" h="12064">
                  <a:moveTo>
                    <a:pt x="15608" y="6667"/>
                  </a:moveTo>
                  <a:lnTo>
                    <a:pt x="19177" y="9105"/>
                  </a:lnTo>
                  <a:lnTo>
                    <a:pt x="18440" y="9334"/>
                  </a:lnTo>
                  <a:lnTo>
                    <a:pt x="17703" y="9613"/>
                  </a:lnTo>
                  <a:lnTo>
                    <a:pt x="14922" y="11760"/>
                  </a:lnTo>
                  <a:lnTo>
                    <a:pt x="1562" y="4102"/>
                  </a:lnTo>
                  <a:lnTo>
                    <a:pt x="0" y="3251"/>
                  </a:lnTo>
                  <a:lnTo>
                    <a:pt x="2082" y="0"/>
                  </a:lnTo>
                  <a:lnTo>
                    <a:pt x="15608" y="64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/>
            <p:cNvSpPr/>
            <p:nvPr/>
          </p:nvSpPr>
          <p:spPr>
            <a:xfrm>
              <a:off x="1995806" y="1763078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4838" y="0"/>
                  </a:moveTo>
                  <a:lnTo>
                    <a:pt x="0" y="1016"/>
                  </a:lnTo>
                  <a:lnTo>
                    <a:pt x="1663" y="3136"/>
                  </a:lnTo>
                  <a:lnTo>
                    <a:pt x="3949" y="4775"/>
                  </a:lnTo>
                  <a:lnTo>
                    <a:pt x="6222" y="6438"/>
                  </a:lnTo>
                  <a:lnTo>
                    <a:pt x="11353" y="7670"/>
                  </a:lnTo>
                  <a:lnTo>
                    <a:pt x="11937" y="7073"/>
                  </a:lnTo>
                  <a:lnTo>
                    <a:pt x="12471" y="6565"/>
                  </a:lnTo>
                  <a:lnTo>
                    <a:pt x="8127" y="2717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/>
            <p:cNvSpPr/>
            <p:nvPr/>
          </p:nvSpPr>
          <p:spPr>
            <a:xfrm>
              <a:off x="1995806" y="1763078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8127" y="2717"/>
                  </a:moveTo>
                  <a:lnTo>
                    <a:pt x="12471" y="6565"/>
                  </a:lnTo>
                  <a:lnTo>
                    <a:pt x="11937" y="7073"/>
                  </a:lnTo>
                  <a:lnTo>
                    <a:pt x="11353" y="7670"/>
                  </a:lnTo>
                  <a:lnTo>
                    <a:pt x="6222" y="6438"/>
                  </a:lnTo>
                  <a:lnTo>
                    <a:pt x="3949" y="4775"/>
                  </a:lnTo>
                  <a:lnTo>
                    <a:pt x="1663" y="3136"/>
                  </a:lnTo>
                  <a:lnTo>
                    <a:pt x="0" y="1016"/>
                  </a:lnTo>
                  <a:lnTo>
                    <a:pt x="4838" y="0"/>
                  </a:lnTo>
                  <a:lnTo>
                    <a:pt x="8127" y="27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/>
            <p:cNvSpPr/>
            <p:nvPr/>
          </p:nvSpPr>
          <p:spPr>
            <a:xfrm>
              <a:off x="1995266" y="1759486"/>
              <a:ext cx="18415" cy="10160"/>
            </a:xfrm>
            <a:custGeom>
              <a:avLst/>
              <a:gdLst/>
              <a:ahLst/>
              <a:cxnLst/>
              <a:rect l="l" t="t" r="r" b="b"/>
              <a:pathLst>
                <a:path w="18414" h="10160">
                  <a:moveTo>
                    <a:pt x="3530" y="0"/>
                  </a:moveTo>
                  <a:lnTo>
                    <a:pt x="0" y="317"/>
                  </a:lnTo>
                  <a:lnTo>
                    <a:pt x="4178" y="4445"/>
                  </a:lnTo>
                  <a:lnTo>
                    <a:pt x="11391" y="8255"/>
                  </a:lnTo>
                  <a:lnTo>
                    <a:pt x="16509" y="9842"/>
                  </a:lnTo>
                  <a:lnTo>
                    <a:pt x="17856" y="9067"/>
                  </a:lnTo>
                  <a:lnTo>
                    <a:pt x="11391" y="461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/>
            <p:cNvSpPr/>
            <p:nvPr/>
          </p:nvSpPr>
          <p:spPr>
            <a:xfrm>
              <a:off x="1995266" y="1759486"/>
              <a:ext cx="18415" cy="10160"/>
            </a:xfrm>
            <a:custGeom>
              <a:avLst/>
              <a:gdLst/>
              <a:ahLst/>
              <a:cxnLst/>
              <a:rect l="l" t="t" r="r" b="b"/>
              <a:pathLst>
                <a:path w="18414" h="10160">
                  <a:moveTo>
                    <a:pt x="3530" y="0"/>
                  </a:moveTo>
                  <a:lnTo>
                    <a:pt x="11391" y="4610"/>
                  </a:lnTo>
                  <a:lnTo>
                    <a:pt x="17856" y="9067"/>
                  </a:lnTo>
                  <a:lnTo>
                    <a:pt x="17170" y="9448"/>
                  </a:lnTo>
                  <a:lnTo>
                    <a:pt x="16509" y="9842"/>
                  </a:lnTo>
                  <a:lnTo>
                    <a:pt x="11391" y="8255"/>
                  </a:lnTo>
                  <a:lnTo>
                    <a:pt x="7823" y="6375"/>
                  </a:lnTo>
                  <a:lnTo>
                    <a:pt x="4178" y="4445"/>
                  </a:lnTo>
                  <a:lnTo>
                    <a:pt x="0" y="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/>
            <p:cNvSpPr/>
            <p:nvPr/>
          </p:nvSpPr>
          <p:spPr>
            <a:xfrm>
              <a:off x="1987823" y="177824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0" y="0"/>
                  </a:moveTo>
                  <a:lnTo>
                    <a:pt x="1752" y="3416"/>
                  </a:lnTo>
                  <a:lnTo>
                    <a:pt x="3517" y="6743"/>
                  </a:lnTo>
                  <a:lnTo>
                    <a:pt x="5676" y="7365"/>
                  </a:lnTo>
                  <a:lnTo>
                    <a:pt x="6565" y="7035"/>
                  </a:lnTo>
                  <a:lnTo>
                    <a:pt x="7442" y="6743"/>
                  </a:lnTo>
                  <a:lnTo>
                    <a:pt x="5956" y="2997"/>
                  </a:lnTo>
                  <a:lnTo>
                    <a:pt x="2692" y="1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/>
            <p:cNvSpPr/>
            <p:nvPr/>
          </p:nvSpPr>
          <p:spPr>
            <a:xfrm>
              <a:off x="1987823" y="177824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5956" y="2997"/>
                  </a:moveTo>
                  <a:lnTo>
                    <a:pt x="7442" y="6743"/>
                  </a:lnTo>
                  <a:lnTo>
                    <a:pt x="6565" y="7035"/>
                  </a:lnTo>
                  <a:lnTo>
                    <a:pt x="5676" y="7365"/>
                  </a:lnTo>
                  <a:lnTo>
                    <a:pt x="3517" y="6743"/>
                  </a:lnTo>
                  <a:lnTo>
                    <a:pt x="1752" y="3416"/>
                  </a:lnTo>
                  <a:lnTo>
                    <a:pt x="0" y="0"/>
                  </a:lnTo>
                  <a:lnTo>
                    <a:pt x="2692" y="1739"/>
                  </a:lnTo>
                  <a:lnTo>
                    <a:pt x="5956" y="299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/>
            <p:cNvSpPr/>
            <p:nvPr/>
          </p:nvSpPr>
          <p:spPr>
            <a:xfrm>
              <a:off x="1988397" y="1775316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0" y="0"/>
                  </a:moveTo>
                  <a:lnTo>
                    <a:pt x="3187" y="4597"/>
                  </a:lnTo>
                  <a:lnTo>
                    <a:pt x="6337" y="9194"/>
                  </a:lnTo>
                  <a:lnTo>
                    <a:pt x="9232" y="7950"/>
                  </a:lnTo>
                  <a:lnTo>
                    <a:pt x="9715" y="7607"/>
                  </a:lnTo>
                  <a:lnTo>
                    <a:pt x="10223" y="7137"/>
                  </a:lnTo>
                  <a:lnTo>
                    <a:pt x="8000" y="3555"/>
                  </a:lnTo>
                  <a:lnTo>
                    <a:pt x="6451" y="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/>
            <p:cNvSpPr/>
            <p:nvPr/>
          </p:nvSpPr>
          <p:spPr>
            <a:xfrm>
              <a:off x="1988397" y="1775316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8000" y="3555"/>
                  </a:moveTo>
                  <a:lnTo>
                    <a:pt x="10223" y="7137"/>
                  </a:lnTo>
                  <a:lnTo>
                    <a:pt x="9715" y="7607"/>
                  </a:lnTo>
                  <a:lnTo>
                    <a:pt x="9232" y="7950"/>
                  </a:lnTo>
                  <a:lnTo>
                    <a:pt x="6337" y="9194"/>
                  </a:lnTo>
                  <a:lnTo>
                    <a:pt x="3187" y="4597"/>
                  </a:lnTo>
                  <a:lnTo>
                    <a:pt x="0" y="0"/>
                  </a:lnTo>
                  <a:lnTo>
                    <a:pt x="6451" y="965"/>
                  </a:lnTo>
                  <a:lnTo>
                    <a:pt x="8000" y="35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/>
            <p:cNvSpPr/>
            <p:nvPr/>
          </p:nvSpPr>
          <p:spPr>
            <a:xfrm>
              <a:off x="1988404" y="1762814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9525" h="15875">
                  <a:moveTo>
                    <a:pt x="1409" y="0"/>
                  </a:moveTo>
                  <a:lnTo>
                    <a:pt x="0" y="2514"/>
                  </a:lnTo>
                  <a:lnTo>
                    <a:pt x="1371" y="7404"/>
                  </a:lnTo>
                  <a:lnTo>
                    <a:pt x="4698" y="14947"/>
                  </a:lnTo>
                  <a:lnTo>
                    <a:pt x="7708" y="15748"/>
                  </a:lnTo>
                  <a:lnTo>
                    <a:pt x="8902" y="14185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/>
            <p:cNvSpPr/>
            <p:nvPr/>
          </p:nvSpPr>
          <p:spPr>
            <a:xfrm>
              <a:off x="1988404" y="1762814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9525" h="15875">
                  <a:moveTo>
                    <a:pt x="1409" y="0"/>
                  </a:moveTo>
                  <a:lnTo>
                    <a:pt x="8902" y="14185"/>
                  </a:lnTo>
                  <a:lnTo>
                    <a:pt x="8305" y="14947"/>
                  </a:lnTo>
                  <a:lnTo>
                    <a:pt x="7708" y="15748"/>
                  </a:lnTo>
                  <a:lnTo>
                    <a:pt x="4698" y="14947"/>
                  </a:lnTo>
                  <a:lnTo>
                    <a:pt x="3035" y="11176"/>
                  </a:lnTo>
                  <a:lnTo>
                    <a:pt x="1371" y="7404"/>
                  </a:lnTo>
                  <a:lnTo>
                    <a:pt x="0" y="2514"/>
                  </a:lnTo>
                  <a:lnTo>
                    <a:pt x="140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/>
            <p:cNvSpPr/>
            <p:nvPr/>
          </p:nvSpPr>
          <p:spPr>
            <a:xfrm>
              <a:off x="1992448" y="1764892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0" y="0"/>
                  </a:moveTo>
                  <a:lnTo>
                    <a:pt x="7340" y="7112"/>
                  </a:lnTo>
                  <a:lnTo>
                    <a:pt x="9829" y="8064"/>
                  </a:lnTo>
                  <a:lnTo>
                    <a:pt x="12420" y="6705"/>
                  </a:lnTo>
                  <a:lnTo>
                    <a:pt x="6146" y="1524"/>
                  </a:lnTo>
                  <a:lnTo>
                    <a:pt x="6070" y="1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/>
            <p:cNvSpPr/>
            <p:nvPr/>
          </p:nvSpPr>
          <p:spPr>
            <a:xfrm>
              <a:off x="1992448" y="1764892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6146" y="1524"/>
                  </a:moveTo>
                  <a:lnTo>
                    <a:pt x="12420" y="6705"/>
                  </a:lnTo>
                  <a:lnTo>
                    <a:pt x="11137" y="7366"/>
                  </a:lnTo>
                  <a:lnTo>
                    <a:pt x="9829" y="8064"/>
                  </a:lnTo>
                  <a:lnTo>
                    <a:pt x="7340" y="7112"/>
                  </a:lnTo>
                  <a:lnTo>
                    <a:pt x="3670" y="3556"/>
                  </a:lnTo>
                  <a:lnTo>
                    <a:pt x="0" y="0"/>
                  </a:lnTo>
                  <a:lnTo>
                    <a:pt x="6070" y="130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/>
            <p:cNvSpPr/>
            <p:nvPr/>
          </p:nvSpPr>
          <p:spPr>
            <a:xfrm>
              <a:off x="1990944" y="1766214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0" y="0"/>
                  </a:moveTo>
                  <a:lnTo>
                    <a:pt x="1295" y="2997"/>
                  </a:lnTo>
                  <a:lnTo>
                    <a:pt x="2933" y="5003"/>
                  </a:lnTo>
                  <a:lnTo>
                    <a:pt x="4584" y="7086"/>
                  </a:lnTo>
                  <a:lnTo>
                    <a:pt x="7975" y="9855"/>
                  </a:lnTo>
                  <a:lnTo>
                    <a:pt x="8508" y="9093"/>
                  </a:lnTo>
                  <a:lnTo>
                    <a:pt x="9080" y="8343"/>
                  </a:lnTo>
                  <a:lnTo>
                    <a:pt x="4584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/>
            <p:cNvSpPr/>
            <p:nvPr/>
          </p:nvSpPr>
          <p:spPr>
            <a:xfrm>
              <a:off x="1990944" y="1766214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4584" y="279"/>
                  </a:moveTo>
                  <a:lnTo>
                    <a:pt x="9080" y="8343"/>
                  </a:lnTo>
                  <a:lnTo>
                    <a:pt x="8508" y="9093"/>
                  </a:lnTo>
                  <a:lnTo>
                    <a:pt x="7975" y="9855"/>
                  </a:lnTo>
                  <a:lnTo>
                    <a:pt x="4584" y="7086"/>
                  </a:lnTo>
                  <a:lnTo>
                    <a:pt x="2933" y="5003"/>
                  </a:lnTo>
                  <a:lnTo>
                    <a:pt x="1295" y="299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/>
            <p:cNvSpPr/>
            <p:nvPr/>
          </p:nvSpPr>
          <p:spPr>
            <a:xfrm>
              <a:off x="1961610" y="1781241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590" y="0"/>
                  </a:moveTo>
                  <a:lnTo>
                    <a:pt x="190" y="1676"/>
                  </a:lnTo>
                  <a:lnTo>
                    <a:pt x="151" y="3759"/>
                  </a:lnTo>
                  <a:lnTo>
                    <a:pt x="0" y="6616"/>
                  </a:lnTo>
                  <a:lnTo>
                    <a:pt x="533" y="7327"/>
                  </a:lnTo>
                  <a:lnTo>
                    <a:pt x="2984" y="7327"/>
                  </a:lnTo>
                  <a:lnTo>
                    <a:pt x="3149" y="3759"/>
                  </a:lnTo>
                  <a:lnTo>
                    <a:pt x="3263" y="215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/>
            <p:cNvSpPr/>
            <p:nvPr/>
          </p:nvSpPr>
          <p:spPr>
            <a:xfrm>
              <a:off x="1961610" y="1781241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54" y="1816"/>
                  </a:moveTo>
                  <a:lnTo>
                    <a:pt x="0" y="6616"/>
                  </a:lnTo>
                  <a:lnTo>
                    <a:pt x="254" y="6934"/>
                  </a:lnTo>
                  <a:lnTo>
                    <a:pt x="533" y="7327"/>
                  </a:lnTo>
                  <a:lnTo>
                    <a:pt x="2984" y="7327"/>
                  </a:lnTo>
                  <a:lnTo>
                    <a:pt x="3149" y="3759"/>
                  </a:lnTo>
                  <a:lnTo>
                    <a:pt x="3263" y="215"/>
                  </a:lnTo>
                  <a:lnTo>
                    <a:pt x="2590" y="0"/>
                  </a:lnTo>
                  <a:lnTo>
                    <a:pt x="190" y="1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/>
            <p:cNvSpPr/>
            <p:nvPr/>
          </p:nvSpPr>
          <p:spPr>
            <a:xfrm>
              <a:off x="1961612" y="17756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4787" y="0"/>
                  </a:moveTo>
                  <a:lnTo>
                    <a:pt x="1739" y="1689"/>
                  </a:lnTo>
                  <a:lnTo>
                    <a:pt x="0" y="7023"/>
                  </a:lnTo>
                  <a:lnTo>
                    <a:pt x="3352" y="9169"/>
                  </a:lnTo>
                  <a:lnTo>
                    <a:pt x="4660" y="2819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/>
            <p:cNvSpPr/>
            <p:nvPr/>
          </p:nvSpPr>
          <p:spPr>
            <a:xfrm>
              <a:off x="1961612" y="177564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1739" y="1689"/>
                  </a:moveTo>
                  <a:lnTo>
                    <a:pt x="0" y="7023"/>
                  </a:lnTo>
                  <a:lnTo>
                    <a:pt x="1689" y="8089"/>
                  </a:lnTo>
                  <a:lnTo>
                    <a:pt x="3352" y="9169"/>
                  </a:lnTo>
                  <a:lnTo>
                    <a:pt x="4660" y="2819"/>
                  </a:lnTo>
                  <a:lnTo>
                    <a:pt x="4711" y="1371"/>
                  </a:lnTo>
                  <a:lnTo>
                    <a:pt x="4787" y="0"/>
                  </a:lnTo>
                  <a:lnTo>
                    <a:pt x="1739" y="16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/>
            <p:cNvSpPr/>
            <p:nvPr/>
          </p:nvSpPr>
          <p:spPr>
            <a:xfrm>
              <a:off x="1964466" y="178237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197" y="0"/>
                  </a:moveTo>
                  <a:lnTo>
                    <a:pt x="0" y="1549"/>
                  </a:lnTo>
                  <a:lnTo>
                    <a:pt x="76" y="1752"/>
                  </a:lnTo>
                  <a:lnTo>
                    <a:pt x="406" y="6705"/>
                  </a:lnTo>
                  <a:lnTo>
                    <a:pt x="2247" y="7137"/>
                  </a:lnTo>
                  <a:lnTo>
                    <a:pt x="3835" y="5499"/>
                  </a:lnTo>
                  <a:lnTo>
                    <a:pt x="3835" y="2997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/>
            <p:cNvSpPr/>
            <p:nvPr/>
          </p:nvSpPr>
          <p:spPr>
            <a:xfrm>
              <a:off x="1964466" y="178237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76" y="1752"/>
                  </a:moveTo>
                  <a:lnTo>
                    <a:pt x="406" y="6705"/>
                  </a:lnTo>
                  <a:lnTo>
                    <a:pt x="1346" y="6934"/>
                  </a:lnTo>
                  <a:lnTo>
                    <a:pt x="2247" y="7137"/>
                  </a:lnTo>
                  <a:lnTo>
                    <a:pt x="3835" y="5499"/>
                  </a:lnTo>
                  <a:lnTo>
                    <a:pt x="3835" y="4254"/>
                  </a:lnTo>
                  <a:lnTo>
                    <a:pt x="3835" y="2997"/>
                  </a:lnTo>
                  <a:lnTo>
                    <a:pt x="2197" y="0"/>
                  </a:lnTo>
                  <a:lnTo>
                    <a:pt x="0" y="15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/>
            <p:cNvSpPr/>
            <p:nvPr/>
          </p:nvSpPr>
          <p:spPr>
            <a:xfrm>
              <a:off x="1962838" y="177647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4800" y="0"/>
                  </a:moveTo>
                  <a:lnTo>
                    <a:pt x="1752" y="1701"/>
                  </a:lnTo>
                  <a:lnTo>
                    <a:pt x="0" y="7035"/>
                  </a:lnTo>
                  <a:lnTo>
                    <a:pt x="3340" y="9182"/>
                  </a:lnTo>
                  <a:lnTo>
                    <a:pt x="4673" y="287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/>
            <p:cNvSpPr/>
            <p:nvPr/>
          </p:nvSpPr>
          <p:spPr>
            <a:xfrm>
              <a:off x="1962838" y="177647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1752" y="1701"/>
                  </a:moveTo>
                  <a:lnTo>
                    <a:pt x="0" y="7035"/>
                  </a:lnTo>
                  <a:lnTo>
                    <a:pt x="1625" y="8089"/>
                  </a:lnTo>
                  <a:lnTo>
                    <a:pt x="3340" y="9182"/>
                  </a:lnTo>
                  <a:lnTo>
                    <a:pt x="4673" y="2870"/>
                  </a:lnTo>
                  <a:lnTo>
                    <a:pt x="4737" y="1409"/>
                  </a:lnTo>
                  <a:lnTo>
                    <a:pt x="4800" y="0"/>
                  </a:lnTo>
                  <a:lnTo>
                    <a:pt x="1752" y="17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/>
            <p:cNvSpPr/>
            <p:nvPr/>
          </p:nvSpPr>
          <p:spPr>
            <a:xfrm>
              <a:off x="1962181" y="176965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539" y="0"/>
                  </a:moveTo>
                  <a:lnTo>
                    <a:pt x="0" y="2552"/>
                  </a:lnTo>
                  <a:lnTo>
                    <a:pt x="139" y="5372"/>
                  </a:lnTo>
                  <a:lnTo>
                    <a:pt x="3784" y="2019"/>
                  </a:lnTo>
                  <a:lnTo>
                    <a:pt x="4152" y="1397"/>
                  </a:lnTo>
                  <a:lnTo>
                    <a:pt x="4483" y="711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/>
            <p:cNvSpPr/>
            <p:nvPr/>
          </p:nvSpPr>
          <p:spPr>
            <a:xfrm>
              <a:off x="1962181" y="176965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539" y="0"/>
                  </a:moveTo>
                  <a:lnTo>
                    <a:pt x="0" y="2552"/>
                  </a:lnTo>
                  <a:lnTo>
                    <a:pt x="76" y="3924"/>
                  </a:lnTo>
                  <a:lnTo>
                    <a:pt x="139" y="5372"/>
                  </a:lnTo>
                  <a:lnTo>
                    <a:pt x="3784" y="2019"/>
                  </a:lnTo>
                  <a:lnTo>
                    <a:pt x="4152" y="1397"/>
                  </a:lnTo>
                  <a:lnTo>
                    <a:pt x="4483" y="711"/>
                  </a:lnTo>
                  <a:lnTo>
                    <a:pt x="25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/>
            <p:cNvSpPr/>
            <p:nvPr/>
          </p:nvSpPr>
          <p:spPr>
            <a:xfrm>
              <a:off x="1960990" y="176819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1981" y="0"/>
                  </a:moveTo>
                  <a:lnTo>
                    <a:pt x="0" y="3632"/>
                  </a:lnTo>
                  <a:lnTo>
                    <a:pt x="1054" y="5867"/>
                  </a:lnTo>
                  <a:lnTo>
                    <a:pt x="2971" y="3911"/>
                  </a:lnTo>
                  <a:lnTo>
                    <a:pt x="3911" y="2603"/>
                  </a:lnTo>
                  <a:lnTo>
                    <a:pt x="4851" y="1346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/>
            <p:cNvSpPr/>
            <p:nvPr/>
          </p:nvSpPr>
          <p:spPr>
            <a:xfrm>
              <a:off x="1960990" y="176819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1981" y="0"/>
                  </a:moveTo>
                  <a:lnTo>
                    <a:pt x="0" y="3632"/>
                  </a:lnTo>
                  <a:lnTo>
                    <a:pt x="520" y="4762"/>
                  </a:lnTo>
                  <a:lnTo>
                    <a:pt x="1054" y="5867"/>
                  </a:lnTo>
                  <a:lnTo>
                    <a:pt x="2971" y="3911"/>
                  </a:lnTo>
                  <a:lnTo>
                    <a:pt x="3911" y="2603"/>
                  </a:lnTo>
                  <a:lnTo>
                    <a:pt x="4851" y="1346"/>
                  </a:lnTo>
                  <a:lnTo>
                    <a:pt x="198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/>
            <p:cNvSpPr/>
            <p:nvPr/>
          </p:nvSpPr>
          <p:spPr>
            <a:xfrm>
              <a:off x="1988513" y="176338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603" y="0"/>
                  </a:moveTo>
                  <a:lnTo>
                    <a:pt x="0" y="1536"/>
                  </a:lnTo>
                  <a:lnTo>
                    <a:pt x="2679" y="5054"/>
                  </a:lnTo>
                  <a:lnTo>
                    <a:pt x="4000" y="6515"/>
                  </a:lnTo>
                  <a:lnTo>
                    <a:pt x="4914" y="6248"/>
                  </a:lnTo>
                  <a:lnTo>
                    <a:pt x="5803" y="5880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/>
            <p:cNvSpPr/>
            <p:nvPr/>
          </p:nvSpPr>
          <p:spPr>
            <a:xfrm>
              <a:off x="1988513" y="176338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603" y="0"/>
                  </a:moveTo>
                  <a:lnTo>
                    <a:pt x="5803" y="5880"/>
                  </a:lnTo>
                  <a:lnTo>
                    <a:pt x="4914" y="6248"/>
                  </a:lnTo>
                  <a:lnTo>
                    <a:pt x="4000" y="6515"/>
                  </a:lnTo>
                  <a:lnTo>
                    <a:pt x="2679" y="5054"/>
                  </a:lnTo>
                  <a:lnTo>
                    <a:pt x="1333" y="3276"/>
                  </a:lnTo>
                  <a:lnTo>
                    <a:pt x="0" y="1536"/>
                  </a:lnTo>
                  <a:lnTo>
                    <a:pt x="26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/>
            <p:cNvSpPr/>
            <p:nvPr/>
          </p:nvSpPr>
          <p:spPr>
            <a:xfrm>
              <a:off x="1987970" y="1773793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0" y="0"/>
                  </a:moveTo>
                  <a:lnTo>
                    <a:pt x="228" y="3543"/>
                  </a:lnTo>
                  <a:lnTo>
                    <a:pt x="1333" y="7950"/>
                  </a:lnTo>
                  <a:lnTo>
                    <a:pt x="4368" y="6591"/>
                  </a:lnTo>
                  <a:lnTo>
                    <a:pt x="3200" y="1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/>
            <p:cNvSpPr/>
            <p:nvPr/>
          </p:nvSpPr>
          <p:spPr>
            <a:xfrm>
              <a:off x="1987970" y="1773793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3200" y="1638"/>
                  </a:moveTo>
                  <a:lnTo>
                    <a:pt x="4368" y="6591"/>
                  </a:lnTo>
                  <a:lnTo>
                    <a:pt x="3327" y="7048"/>
                  </a:lnTo>
                  <a:lnTo>
                    <a:pt x="1333" y="7950"/>
                  </a:lnTo>
                  <a:lnTo>
                    <a:pt x="228" y="3543"/>
                  </a:lnTo>
                  <a:lnTo>
                    <a:pt x="127" y="1866"/>
                  </a:lnTo>
                  <a:lnTo>
                    <a:pt x="0" y="0"/>
                  </a:lnTo>
                  <a:lnTo>
                    <a:pt x="3200" y="16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/>
            <p:cNvSpPr/>
            <p:nvPr/>
          </p:nvSpPr>
          <p:spPr>
            <a:xfrm>
              <a:off x="1982008" y="178090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381" y="0"/>
                  </a:moveTo>
                  <a:lnTo>
                    <a:pt x="736" y="1778"/>
                  </a:lnTo>
                  <a:lnTo>
                    <a:pt x="684" y="2019"/>
                  </a:lnTo>
                  <a:lnTo>
                    <a:pt x="1524" y="3733"/>
                  </a:lnTo>
                  <a:lnTo>
                    <a:pt x="2997" y="6845"/>
                  </a:lnTo>
                  <a:lnTo>
                    <a:pt x="4318" y="6794"/>
                  </a:lnTo>
                  <a:lnTo>
                    <a:pt x="5422" y="6070"/>
                  </a:lnTo>
                  <a:lnTo>
                    <a:pt x="5246" y="3733"/>
                  </a:lnTo>
                  <a:lnTo>
                    <a:pt x="5168" y="2019"/>
                  </a:lnTo>
                  <a:lnTo>
                    <a:pt x="5074" y="1778"/>
                  </a:lnTo>
                  <a:lnTo>
                    <a:pt x="736" y="1778"/>
                  </a:lnTo>
                  <a:lnTo>
                    <a:pt x="0" y="622"/>
                  </a:lnTo>
                  <a:lnTo>
                    <a:pt x="4624" y="622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/>
            <p:cNvSpPr/>
            <p:nvPr/>
          </p:nvSpPr>
          <p:spPr>
            <a:xfrm>
              <a:off x="1982008" y="178090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143" y="2362"/>
                  </a:moveTo>
                  <a:lnTo>
                    <a:pt x="5422" y="6070"/>
                  </a:lnTo>
                  <a:lnTo>
                    <a:pt x="4864" y="6426"/>
                  </a:lnTo>
                  <a:lnTo>
                    <a:pt x="4318" y="6794"/>
                  </a:lnTo>
                  <a:lnTo>
                    <a:pt x="2997" y="6845"/>
                  </a:lnTo>
                  <a:lnTo>
                    <a:pt x="1524" y="3733"/>
                  </a:lnTo>
                  <a:lnTo>
                    <a:pt x="0" y="622"/>
                  </a:lnTo>
                  <a:lnTo>
                    <a:pt x="736" y="1778"/>
                  </a:lnTo>
                  <a:lnTo>
                    <a:pt x="4381" y="0"/>
                  </a:lnTo>
                  <a:lnTo>
                    <a:pt x="5168" y="201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/>
            <p:cNvSpPr/>
            <p:nvPr/>
          </p:nvSpPr>
          <p:spPr>
            <a:xfrm>
              <a:off x="1985719" y="178050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0" y="0"/>
                  </a:moveTo>
                  <a:lnTo>
                    <a:pt x="1701" y="4838"/>
                  </a:lnTo>
                  <a:lnTo>
                    <a:pt x="3936" y="6121"/>
                  </a:lnTo>
                  <a:lnTo>
                    <a:pt x="5562" y="5867"/>
                  </a:lnTo>
                  <a:lnTo>
                    <a:pt x="5029" y="2019"/>
                  </a:lnTo>
                  <a:lnTo>
                    <a:pt x="5219" y="1866"/>
                  </a:lnTo>
                  <a:lnTo>
                    <a:pt x="4622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/>
            <p:cNvSpPr/>
            <p:nvPr/>
          </p:nvSpPr>
          <p:spPr>
            <a:xfrm>
              <a:off x="1985719" y="178050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029" y="2019"/>
                  </a:moveTo>
                  <a:lnTo>
                    <a:pt x="5562" y="5867"/>
                  </a:lnTo>
                  <a:lnTo>
                    <a:pt x="4749" y="5981"/>
                  </a:lnTo>
                  <a:lnTo>
                    <a:pt x="3936" y="6121"/>
                  </a:lnTo>
                  <a:lnTo>
                    <a:pt x="1701" y="4838"/>
                  </a:lnTo>
                  <a:lnTo>
                    <a:pt x="850" y="2425"/>
                  </a:lnTo>
                  <a:lnTo>
                    <a:pt x="0" y="0"/>
                  </a:lnTo>
                  <a:lnTo>
                    <a:pt x="4622" y="457"/>
                  </a:lnTo>
                  <a:lnTo>
                    <a:pt x="5219" y="186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/>
            <p:cNvSpPr/>
            <p:nvPr/>
          </p:nvSpPr>
          <p:spPr>
            <a:xfrm>
              <a:off x="1983099" y="1768600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5" h="15239">
                  <a:moveTo>
                    <a:pt x="0" y="0"/>
                  </a:moveTo>
                  <a:lnTo>
                    <a:pt x="2374" y="6616"/>
                  </a:lnTo>
                  <a:lnTo>
                    <a:pt x="6146" y="14617"/>
                  </a:lnTo>
                  <a:lnTo>
                    <a:pt x="8089" y="10807"/>
                  </a:lnTo>
                  <a:lnTo>
                    <a:pt x="3987" y="1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/>
            <p:cNvSpPr/>
            <p:nvPr/>
          </p:nvSpPr>
          <p:spPr>
            <a:xfrm>
              <a:off x="1983099" y="1768600"/>
              <a:ext cx="8255" cy="15240"/>
            </a:xfrm>
            <a:custGeom>
              <a:avLst/>
              <a:gdLst/>
              <a:ahLst/>
              <a:cxnLst/>
              <a:rect l="l" t="t" r="r" b="b"/>
              <a:pathLst>
                <a:path w="8255" h="15239">
                  <a:moveTo>
                    <a:pt x="3987" y="1765"/>
                  </a:moveTo>
                  <a:lnTo>
                    <a:pt x="8089" y="10807"/>
                  </a:lnTo>
                  <a:lnTo>
                    <a:pt x="7416" y="12103"/>
                  </a:lnTo>
                  <a:lnTo>
                    <a:pt x="6146" y="14617"/>
                  </a:lnTo>
                  <a:lnTo>
                    <a:pt x="2374" y="6616"/>
                  </a:lnTo>
                  <a:lnTo>
                    <a:pt x="1244" y="3479"/>
                  </a:lnTo>
                  <a:lnTo>
                    <a:pt x="0" y="0"/>
                  </a:lnTo>
                  <a:lnTo>
                    <a:pt x="3987" y="176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/>
            <p:cNvSpPr/>
            <p:nvPr/>
          </p:nvSpPr>
          <p:spPr>
            <a:xfrm>
              <a:off x="1980308" y="1771392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4" h="11430">
                  <a:moveTo>
                    <a:pt x="0" y="0"/>
                  </a:moveTo>
                  <a:lnTo>
                    <a:pt x="1422" y="3479"/>
                  </a:lnTo>
                  <a:lnTo>
                    <a:pt x="5702" y="10883"/>
                  </a:lnTo>
                  <a:lnTo>
                    <a:pt x="8089" y="10667"/>
                  </a:lnTo>
                  <a:lnTo>
                    <a:pt x="10464" y="10426"/>
                  </a:lnTo>
                  <a:lnTo>
                    <a:pt x="4838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/>
            <p:cNvSpPr/>
            <p:nvPr/>
          </p:nvSpPr>
          <p:spPr>
            <a:xfrm>
              <a:off x="1980308" y="1771392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4" h="11430">
                  <a:moveTo>
                    <a:pt x="4838" y="495"/>
                  </a:moveTo>
                  <a:lnTo>
                    <a:pt x="10464" y="10426"/>
                  </a:lnTo>
                  <a:lnTo>
                    <a:pt x="8089" y="10667"/>
                  </a:lnTo>
                  <a:lnTo>
                    <a:pt x="5702" y="10883"/>
                  </a:lnTo>
                  <a:lnTo>
                    <a:pt x="1422" y="3479"/>
                  </a:lnTo>
                  <a:lnTo>
                    <a:pt x="711" y="1727"/>
                  </a:lnTo>
                  <a:lnTo>
                    <a:pt x="0" y="0"/>
                  </a:lnTo>
                  <a:lnTo>
                    <a:pt x="4838" y="49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/>
            <p:cNvSpPr/>
            <p:nvPr/>
          </p:nvSpPr>
          <p:spPr>
            <a:xfrm>
              <a:off x="1981293" y="1771538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330" y="1549"/>
                  </a:lnTo>
                  <a:lnTo>
                    <a:pt x="571" y="3073"/>
                  </a:lnTo>
                  <a:lnTo>
                    <a:pt x="2743" y="10261"/>
                  </a:lnTo>
                  <a:lnTo>
                    <a:pt x="6299" y="11925"/>
                  </a:lnTo>
                  <a:lnTo>
                    <a:pt x="3530" y="2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/>
            <p:cNvSpPr/>
            <p:nvPr/>
          </p:nvSpPr>
          <p:spPr>
            <a:xfrm>
              <a:off x="1981293" y="1771538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530" y="2425"/>
                  </a:moveTo>
                  <a:lnTo>
                    <a:pt x="6299" y="11925"/>
                  </a:lnTo>
                  <a:lnTo>
                    <a:pt x="4521" y="11099"/>
                  </a:lnTo>
                  <a:lnTo>
                    <a:pt x="2743" y="10261"/>
                  </a:lnTo>
                  <a:lnTo>
                    <a:pt x="571" y="3073"/>
                  </a:lnTo>
                  <a:lnTo>
                    <a:pt x="330" y="1549"/>
                  </a:lnTo>
                  <a:lnTo>
                    <a:pt x="0" y="0"/>
                  </a:lnTo>
                  <a:lnTo>
                    <a:pt x="3530" y="24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/>
            <p:cNvSpPr/>
            <p:nvPr/>
          </p:nvSpPr>
          <p:spPr>
            <a:xfrm>
              <a:off x="1990890" y="1760450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644" y="0"/>
                  </a:moveTo>
                  <a:lnTo>
                    <a:pt x="0" y="838"/>
                  </a:lnTo>
                  <a:lnTo>
                    <a:pt x="88" y="2311"/>
                  </a:lnTo>
                  <a:lnTo>
                    <a:pt x="5143" y="6718"/>
                  </a:lnTo>
                  <a:lnTo>
                    <a:pt x="6515" y="6515"/>
                  </a:lnTo>
                  <a:lnTo>
                    <a:pt x="7912" y="6337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/>
            <p:cNvSpPr/>
            <p:nvPr/>
          </p:nvSpPr>
          <p:spPr>
            <a:xfrm>
              <a:off x="1990890" y="1760450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3644" y="0"/>
                  </a:moveTo>
                  <a:lnTo>
                    <a:pt x="7912" y="6337"/>
                  </a:lnTo>
                  <a:lnTo>
                    <a:pt x="6515" y="6515"/>
                  </a:lnTo>
                  <a:lnTo>
                    <a:pt x="5143" y="6718"/>
                  </a:lnTo>
                  <a:lnTo>
                    <a:pt x="88" y="2311"/>
                  </a:lnTo>
                  <a:lnTo>
                    <a:pt x="0" y="1536"/>
                  </a:lnTo>
                  <a:lnTo>
                    <a:pt x="0" y="838"/>
                  </a:lnTo>
                  <a:lnTo>
                    <a:pt x="364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/>
            <p:cNvSpPr/>
            <p:nvPr/>
          </p:nvSpPr>
          <p:spPr>
            <a:xfrm>
              <a:off x="1988977" y="176063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730" y="0"/>
                  </a:moveTo>
                  <a:lnTo>
                    <a:pt x="0" y="1193"/>
                  </a:lnTo>
                  <a:lnTo>
                    <a:pt x="596" y="3086"/>
                  </a:lnTo>
                  <a:lnTo>
                    <a:pt x="4902" y="6908"/>
                  </a:lnTo>
                  <a:lnTo>
                    <a:pt x="5029" y="8039"/>
                  </a:lnTo>
                  <a:lnTo>
                    <a:pt x="8331" y="7315"/>
                  </a:lnTo>
                  <a:lnTo>
                    <a:pt x="2908" y="50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/>
            <p:cNvSpPr/>
            <p:nvPr/>
          </p:nvSpPr>
          <p:spPr>
            <a:xfrm>
              <a:off x="1988977" y="1760637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5">
                  <a:moveTo>
                    <a:pt x="2908" y="50"/>
                  </a:moveTo>
                  <a:lnTo>
                    <a:pt x="8331" y="7315"/>
                  </a:lnTo>
                  <a:lnTo>
                    <a:pt x="6718" y="7658"/>
                  </a:lnTo>
                  <a:lnTo>
                    <a:pt x="5029" y="8039"/>
                  </a:lnTo>
                  <a:lnTo>
                    <a:pt x="292" y="2120"/>
                  </a:lnTo>
                  <a:lnTo>
                    <a:pt x="0" y="1193"/>
                  </a:lnTo>
                  <a:lnTo>
                    <a:pt x="273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/>
            <p:cNvSpPr/>
            <p:nvPr/>
          </p:nvSpPr>
          <p:spPr>
            <a:xfrm>
              <a:off x="1998967" y="1760213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3175" y="0"/>
                  </a:moveTo>
                  <a:lnTo>
                    <a:pt x="0" y="711"/>
                  </a:lnTo>
                  <a:lnTo>
                    <a:pt x="1308" y="1168"/>
                  </a:lnTo>
                  <a:lnTo>
                    <a:pt x="6108" y="3505"/>
                  </a:lnTo>
                  <a:lnTo>
                    <a:pt x="7239" y="3073"/>
                  </a:lnTo>
                  <a:lnTo>
                    <a:pt x="8267" y="262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/>
            <p:cNvSpPr/>
            <p:nvPr/>
          </p:nvSpPr>
          <p:spPr>
            <a:xfrm>
              <a:off x="1998967" y="1760213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3175" y="0"/>
                  </a:moveTo>
                  <a:lnTo>
                    <a:pt x="8267" y="2628"/>
                  </a:lnTo>
                  <a:lnTo>
                    <a:pt x="7239" y="3073"/>
                  </a:lnTo>
                  <a:lnTo>
                    <a:pt x="6108" y="3505"/>
                  </a:lnTo>
                  <a:lnTo>
                    <a:pt x="1308" y="1168"/>
                  </a:lnTo>
                  <a:lnTo>
                    <a:pt x="660" y="952"/>
                  </a:lnTo>
                  <a:lnTo>
                    <a:pt x="0" y="711"/>
                  </a:lnTo>
                  <a:lnTo>
                    <a:pt x="317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/>
            <p:cNvSpPr/>
            <p:nvPr/>
          </p:nvSpPr>
          <p:spPr>
            <a:xfrm>
              <a:off x="1992397" y="175954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0" y="0"/>
                  </a:moveTo>
                  <a:lnTo>
                    <a:pt x="749" y="749"/>
                  </a:lnTo>
                  <a:lnTo>
                    <a:pt x="6642" y="7594"/>
                  </a:lnTo>
                  <a:lnTo>
                    <a:pt x="7607" y="6286"/>
                  </a:lnTo>
                  <a:lnTo>
                    <a:pt x="8559" y="5067"/>
                  </a:lnTo>
                  <a:lnTo>
                    <a:pt x="4864" y="1257"/>
                  </a:lnTo>
                  <a:lnTo>
                    <a:pt x="5295" y="1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/>
            <p:cNvSpPr/>
            <p:nvPr/>
          </p:nvSpPr>
          <p:spPr>
            <a:xfrm>
              <a:off x="1992397" y="175954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4864" y="1257"/>
                  </a:moveTo>
                  <a:lnTo>
                    <a:pt x="8559" y="5067"/>
                  </a:lnTo>
                  <a:lnTo>
                    <a:pt x="7607" y="6286"/>
                  </a:lnTo>
                  <a:lnTo>
                    <a:pt x="6642" y="7594"/>
                  </a:lnTo>
                  <a:lnTo>
                    <a:pt x="1422" y="1549"/>
                  </a:lnTo>
                  <a:lnTo>
                    <a:pt x="749" y="749"/>
                  </a:lnTo>
                  <a:lnTo>
                    <a:pt x="0" y="0"/>
                  </a:lnTo>
                  <a:lnTo>
                    <a:pt x="5295" y="11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/>
            <p:cNvSpPr/>
            <p:nvPr/>
          </p:nvSpPr>
          <p:spPr>
            <a:xfrm>
              <a:off x="1984847" y="1765834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3441" y="0"/>
                  </a:moveTo>
                  <a:lnTo>
                    <a:pt x="0" y="1447"/>
                  </a:lnTo>
                  <a:lnTo>
                    <a:pt x="482" y="4267"/>
                  </a:lnTo>
                  <a:lnTo>
                    <a:pt x="7112" y="14020"/>
                  </a:lnTo>
                  <a:lnTo>
                    <a:pt x="9372" y="11683"/>
                  </a:lnTo>
                  <a:lnTo>
                    <a:pt x="3352" y="20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/>
            <p:cNvSpPr/>
            <p:nvPr/>
          </p:nvSpPr>
          <p:spPr>
            <a:xfrm>
              <a:off x="1984847" y="1765834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3352" y="203"/>
                  </a:moveTo>
                  <a:lnTo>
                    <a:pt x="9372" y="11683"/>
                  </a:lnTo>
                  <a:lnTo>
                    <a:pt x="8255" y="12852"/>
                  </a:lnTo>
                  <a:lnTo>
                    <a:pt x="7112" y="14020"/>
                  </a:lnTo>
                  <a:lnTo>
                    <a:pt x="482" y="4267"/>
                  </a:lnTo>
                  <a:lnTo>
                    <a:pt x="228" y="2832"/>
                  </a:lnTo>
                  <a:lnTo>
                    <a:pt x="0" y="1447"/>
                  </a:lnTo>
                  <a:lnTo>
                    <a:pt x="344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/>
            <p:cNvSpPr/>
            <p:nvPr/>
          </p:nvSpPr>
          <p:spPr>
            <a:xfrm>
              <a:off x="1982754" y="176707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981" y="0"/>
                  </a:moveTo>
                  <a:lnTo>
                    <a:pt x="0" y="1003"/>
                  </a:lnTo>
                  <a:lnTo>
                    <a:pt x="292" y="1879"/>
                  </a:lnTo>
                  <a:lnTo>
                    <a:pt x="622" y="2781"/>
                  </a:lnTo>
                  <a:lnTo>
                    <a:pt x="4114" y="7480"/>
                  </a:lnTo>
                  <a:lnTo>
                    <a:pt x="4241" y="5524"/>
                  </a:lnTo>
                  <a:lnTo>
                    <a:pt x="4394" y="3606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/>
            <p:cNvSpPr/>
            <p:nvPr/>
          </p:nvSpPr>
          <p:spPr>
            <a:xfrm>
              <a:off x="1982754" y="176707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981" y="0"/>
                  </a:moveTo>
                  <a:lnTo>
                    <a:pt x="4394" y="3606"/>
                  </a:lnTo>
                  <a:lnTo>
                    <a:pt x="4241" y="5524"/>
                  </a:lnTo>
                  <a:lnTo>
                    <a:pt x="4114" y="7480"/>
                  </a:lnTo>
                  <a:lnTo>
                    <a:pt x="622" y="2781"/>
                  </a:lnTo>
                  <a:lnTo>
                    <a:pt x="292" y="1879"/>
                  </a:lnTo>
                  <a:lnTo>
                    <a:pt x="0" y="1003"/>
                  </a:lnTo>
                  <a:lnTo>
                    <a:pt x="198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/>
            <p:cNvSpPr/>
            <p:nvPr/>
          </p:nvSpPr>
          <p:spPr>
            <a:xfrm>
              <a:off x="1986097" y="1765188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0" y="0"/>
                  </a:moveTo>
                  <a:lnTo>
                    <a:pt x="1790" y="2603"/>
                  </a:lnTo>
                  <a:lnTo>
                    <a:pt x="4279" y="5968"/>
                  </a:lnTo>
                  <a:lnTo>
                    <a:pt x="5486" y="3746"/>
                  </a:lnTo>
                  <a:lnTo>
                    <a:pt x="355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/>
            <p:cNvSpPr/>
            <p:nvPr/>
          </p:nvSpPr>
          <p:spPr>
            <a:xfrm>
              <a:off x="1986097" y="1765188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556" y="12"/>
                  </a:moveTo>
                  <a:lnTo>
                    <a:pt x="5486" y="3746"/>
                  </a:lnTo>
                  <a:lnTo>
                    <a:pt x="4889" y="4825"/>
                  </a:lnTo>
                  <a:lnTo>
                    <a:pt x="4279" y="5968"/>
                  </a:lnTo>
                  <a:lnTo>
                    <a:pt x="1790" y="2603"/>
                  </a:lnTo>
                  <a:lnTo>
                    <a:pt x="876" y="1282"/>
                  </a:lnTo>
                  <a:lnTo>
                    <a:pt x="0" y="0"/>
                  </a:lnTo>
                  <a:lnTo>
                    <a:pt x="3556" y="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/>
            <p:cNvSpPr/>
            <p:nvPr/>
          </p:nvSpPr>
          <p:spPr>
            <a:xfrm>
              <a:off x="1978661" y="176885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336" y="0"/>
                  </a:moveTo>
                  <a:lnTo>
                    <a:pt x="0" y="850"/>
                  </a:lnTo>
                  <a:lnTo>
                    <a:pt x="723" y="2413"/>
                  </a:lnTo>
                  <a:lnTo>
                    <a:pt x="4991" y="6616"/>
                  </a:lnTo>
                  <a:lnTo>
                    <a:pt x="5283" y="3225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/>
            <p:cNvSpPr/>
            <p:nvPr/>
          </p:nvSpPr>
          <p:spPr>
            <a:xfrm>
              <a:off x="1978661" y="176885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336" y="0"/>
                  </a:moveTo>
                  <a:lnTo>
                    <a:pt x="5283" y="3225"/>
                  </a:lnTo>
                  <a:lnTo>
                    <a:pt x="5130" y="4889"/>
                  </a:lnTo>
                  <a:lnTo>
                    <a:pt x="4991" y="6616"/>
                  </a:lnTo>
                  <a:lnTo>
                    <a:pt x="723" y="2413"/>
                  </a:lnTo>
                  <a:lnTo>
                    <a:pt x="368" y="1651"/>
                  </a:lnTo>
                  <a:lnTo>
                    <a:pt x="0" y="850"/>
                  </a:lnTo>
                  <a:lnTo>
                    <a:pt x="233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/>
            <p:cNvSpPr/>
            <p:nvPr/>
          </p:nvSpPr>
          <p:spPr>
            <a:xfrm>
              <a:off x="1995186" y="1758905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0" y="0"/>
                  </a:moveTo>
                  <a:lnTo>
                    <a:pt x="939" y="889"/>
                  </a:lnTo>
                  <a:lnTo>
                    <a:pt x="1866" y="1689"/>
                  </a:lnTo>
                  <a:lnTo>
                    <a:pt x="7848" y="5880"/>
                  </a:lnTo>
                  <a:lnTo>
                    <a:pt x="9270" y="4673"/>
                  </a:lnTo>
                  <a:lnTo>
                    <a:pt x="4813" y="7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/>
            <p:cNvSpPr/>
            <p:nvPr/>
          </p:nvSpPr>
          <p:spPr>
            <a:xfrm>
              <a:off x="1995186" y="1758905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4813" y="774"/>
                  </a:moveTo>
                  <a:lnTo>
                    <a:pt x="9270" y="4673"/>
                  </a:lnTo>
                  <a:lnTo>
                    <a:pt x="8559" y="5283"/>
                  </a:lnTo>
                  <a:lnTo>
                    <a:pt x="7848" y="5880"/>
                  </a:lnTo>
                  <a:lnTo>
                    <a:pt x="1866" y="1689"/>
                  </a:lnTo>
                  <a:lnTo>
                    <a:pt x="939" y="889"/>
                  </a:lnTo>
                  <a:lnTo>
                    <a:pt x="0" y="0"/>
                  </a:lnTo>
                  <a:lnTo>
                    <a:pt x="4813" y="7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/>
            <p:cNvSpPr/>
            <p:nvPr/>
          </p:nvSpPr>
          <p:spPr>
            <a:xfrm>
              <a:off x="1994975" y="1759359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1244" y="0"/>
                  </a:moveTo>
                  <a:lnTo>
                    <a:pt x="101" y="711"/>
                  </a:lnTo>
                  <a:lnTo>
                    <a:pt x="0" y="1790"/>
                  </a:lnTo>
                  <a:lnTo>
                    <a:pt x="930" y="2895"/>
                  </a:lnTo>
                  <a:lnTo>
                    <a:pt x="1790" y="3873"/>
                  </a:lnTo>
                  <a:lnTo>
                    <a:pt x="6845" y="6108"/>
                  </a:lnTo>
                  <a:lnTo>
                    <a:pt x="7391" y="5537"/>
                  </a:lnTo>
                  <a:lnTo>
                    <a:pt x="7950" y="5016"/>
                  </a:lnTo>
                  <a:lnTo>
                    <a:pt x="4724" y="2895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/>
            <p:cNvSpPr/>
            <p:nvPr/>
          </p:nvSpPr>
          <p:spPr>
            <a:xfrm>
              <a:off x="1994975" y="1759359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1244" y="0"/>
                  </a:moveTo>
                  <a:lnTo>
                    <a:pt x="4724" y="2895"/>
                  </a:lnTo>
                  <a:lnTo>
                    <a:pt x="7950" y="5016"/>
                  </a:lnTo>
                  <a:lnTo>
                    <a:pt x="7391" y="5537"/>
                  </a:lnTo>
                  <a:lnTo>
                    <a:pt x="6845" y="6108"/>
                  </a:lnTo>
                  <a:lnTo>
                    <a:pt x="1790" y="3873"/>
                  </a:lnTo>
                  <a:lnTo>
                    <a:pt x="863" y="2819"/>
                  </a:lnTo>
                  <a:lnTo>
                    <a:pt x="0" y="1790"/>
                  </a:lnTo>
                  <a:lnTo>
                    <a:pt x="101" y="711"/>
                  </a:lnTo>
                  <a:lnTo>
                    <a:pt x="124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/>
            <p:cNvSpPr/>
            <p:nvPr/>
          </p:nvSpPr>
          <p:spPr>
            <a:xfrm>
              <a:off x="2002370" y="1759713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0" y="0"/>
                  </a:moveTo>
                  <a:lnTo>
                    <a:pt x="4152" y="2870"/>
                  </a:lnTo>
                  <a:lnTo>
                    <a:pt x="17411" y="8318"/>
                  </a:lnTo>
                  <a:lnTo>
                    <a:pt x="17957" y="7061"/>
                  </a:lnTo>
                  <a:lnTo>
                    <a:pt x="18453" y="5791"/>
                  </a:lnTo>
                  <a:lnTo>
                    <a:pt x="5092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/>
            <p:cNvSpPr/>
            <p:nvPr/>
          </p:nvSpPr>
          <p:spPr>
            <a:xfrm>
              <a:off x="2002370" y="1759713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5295" y="584"/>
                  </a:moveTo>
                  <a:lnTo>
                    <a:pt x="18453" y="5791"/>
                  </a:lnTo>
                  <a:lnTo>
                    <a:pt x="17957" y="7061"/>
                  </a:lnTo>
                  <a:lnTo>
                    <a:pt x="17411" y="8318"/>
                  </a:lnTo>
                  <a:lnTo>
                    <a:pt x="4152" y="2870"/>
                  </a:lnTo>
                  <a:lnTo>
                    <a:pt x="2095" y="1435"/>
                  </a:lnTo>
                  <a:lnTo>
                    <a:pt x="0" y="0"/>
                  </a:lnTo>
                  <a:lnTo>
                    <a:pt x="5092" y="4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/>
            <p:cNvSpPr/>
            <p:nvPr/>
          </p:nvSpPr>
          <p:spPr>
            <a:xfrm>
              <a:off x="1999787" y="1759341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4" h="9525">
                  <a:moveTo>
                    <a:pt x="4533" y="0"/>
                  </a:moveTo>
                  <a:lnTo>
                    <a:pt x="0" y="1066"/>
                  </a:lnTo>
                  <a:lnTo>
                    <a:pt x="1549" y="2400"/>
                  </a:lnTo>
                  <a:lnTo>
                    <a:pt x="5232" y="4838"/>
                  </a:lnTo>
                  <a:lnTo>
                    <a:pt x="8839" y="7264"/>
                  </a:lnTo>
                  <a:lnTo>
                    <a:pt x="15913" y="9105"/>
                  </a:lnTo>
                  <a:lnTo>
                    <a:pt x="18262" y="8039"/>
                  </a:lnTo>
                  <a:lnTo>
                    <a:pt x="8356" y="2603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/>
            <p:cNvSpPr/>
            <p:nvPr/>
          </p:nvSpPr>
          <p:spPr>
            <a:xfrm>
              <a:off x="1999787" y="1759341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4" h="9525">
                  <a:moveTo>
                    <a:pt x="8356" y="2603"/>
                  </a:moveTo>
                  <a:lnTo>
                    <a:pt x="18262" y="8039"/>
                  </a:lnTo>
                  <a:lnTo>
                    <a:pt x="17106" y="8572"/>
                  </a:lnTo>
                  <a:lnTo>
                    <a:pt x="15913" y="9105"/>
                  </a:lnTo>
                  <a:lnTo>
                    <a:pt x="8839" y="7264"/>
                  </a:lnTo>
                  <a:lnTo>
                    <a:pt x="5232" y="4838"/>
                  </a:lnTo>
                  <a:lnTo>
                    <a:pt x="1549" y="2400"/>
                  </a:lnTo>
                  <a:lnTo>
                    <a:pt x="0" y="1066"/>
                  </a:lnTo>
                  <a:lnTo>
                    <a:pt x="4533" y="0"/>
                  </a:lnTo>
                  <a:lnTo>
                    <a:pt x="8356" y="26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/>
            <p:cNvSpPr/>
            <p:nvPr/>
          </p:nvSpPr>
          <p:spPr>
            <a:xfrm>
              <a:off x="1980902" y="176858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933" y="0"/>
                  </a:moveTo>
                  <a:lnTo>
                    <a:pt x="0" y="1231"/>
                  </a:lnTo>
                  <a:lnTo>
                    <a:pt x="1777" y="3835"/>
                  </a:lnTo>
                  <a:lnTo>
                    <a:pt x="3644" y="5918"/>
                  </a:lnTo>
                  <a:lnTo>
                    <a:pt x="4203" y="4775"/>
                  </a:lnTo>
                  <a:lnTo>
                    <a:pt x="4800" y="3682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/>
            <p:cNvSpPr/>
            <p:nvPr/>
          </p:nvSpPr>
          <p:spPr>
            <a:xfrm>
              <a:off x="1980902" y="176858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933" y="0"/>
                  </a:moveTo>
                  <a:lnTo>
                    <a:pt x="4800" y="3682"/>
                  </a:lnTo>
                  <a:lnTo>
                    <a:pt x="4203" y="4775"/>
                  </a:lnTo>
                  <a:lnTo>
                    <a:pt x="3644" y="5918"/>
                  </a:lnTo>
                  <a:lnTo>
                    <a:pt x="1777" y="3835"/>
                  </a:lnTo>
                  <a:lnTo>
                    <a:pt x="901" y="2540"/>
                  </a:lnTo>
                  <a:lnTo>
                    <a:pt x="0" y="1231"/>
                  </a:lnTo>
                  <a:lnTo>
                    <a:pt x="293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/>
            <p:cNvSpPr/>
            <p:nvPr/>
          </p:nvSpPr>
          <p:spPr>
            <a:xfrm>
              <a:off x="1981257" y="177509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0" y="0"/>
                  </a:moveTo>
                  <a:lnTo>
                    <a:pt x="38" y="2857"/>
                  </a:lnTo>
                  <a:lnTo>
                    <a:pt x="1142" y="9220"/>
                  </a:lnTo>
                  <a:lnTo>
                    <a:pt x="2857" y="8191"/>
                  </a:lnTo>
                  <a:lnTo>
                    <a:pt x="4559" y="7213"/>
                  </a:lnTo>
                  <a:lnTo>
                    <a:pt x="2997" y="1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/>
            <p:cNvSpPr/>
            <p:nvPr/>
          </p:nvSpPr>
          <p:spPr>
            <a:xfrm>
              <a:off x="1981257" y="1775099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2997" y="1841"/>
                  </a:moveTo>
                  <a:lnTo>
                    <a:pt x="4559" y="7213"/>
                  </a:lnTo>
                  <a:lnTo>
                    <a:pt x="2857" y="8191"/>
                  </a:lnTo>
                  <a:lnTo>
                    <a:pt x="1142" y="9220"/>
                  </a:lnTo>
                  <a:lnTo>
                    <a:pt x="38" y="2857"/>
                  </a:lnTo>
                  <a:lnTo>
                    <a:pt x="38" y="1396"/>
                  </a:lnTo>
                  <a:lnTo>
                    <a:pt x="0" y="0"/>
                  </a:lnTo>
                  <a:lnTo>
                    <a:pt x="2997" y="18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/>
            <p:cNvSpPr/>
            <p:nvPr/>
          </p:nvSpPr>
          <p:spPr>
            <a:xfrm>
              <a:off x="1976263" y="1756949"/>
              <a:ext cx="66675" cy="16510"/>
            </a:xfrm>
            <a:custGeom>
              <a:avLst/>
              <a:gdLst/>
              <a:ahLst/>
              <a:cxnLst/>
              <a:rect l="l" t="t" r="r" b="b"/>
              <a:pathLst>
                <a:path w="66675" h="16510">
                  <a:moveTo>
                    <a:pt x="54085" y="9486"/>
                  </a:moveTo>
                  <a:lnTo>
                    <a:pt x="65166" y="15252"/>
                  </a:lnTo>
                  <a:lnTo>
                    <a:pt x="66639" y="15887"/>
                  </a:lnTo>
                  <a:lnTo>
                    <a:pt x="63184" y="13677"/>
                  </a:lnTo>
                  <a:lnTo>
                    <a:pt x="60352" y="11976"/>
                  </a:lnTo>
                  <a:lnTo>
                    <a:pt x="56987" y="10782"/>
                  </a:lnTo>
                  <a:lnTo>
                    <a:pt x="54085" y="9486"/>
                  </a:lnTo>
                  <a:close/>
                </a:path>
                <a:path w="66675" h="16510">
                  <a:moveTo>
                    <a:pt x="5857" y="8686"/>
                  </a:moveTo>
                  <a:lnTo>
                    <a:pt x="357" y="11074"/>
                  </a:lnTo>
                  <a:lnTo>
                    <a:pt x="20" y="11493"/>
                  </a:lnTo>
                  <a:lnTo>
                    <a:pt x="0" y="11823"/>
                  </a:lnTo>
                  <a:lnTo>
                    <a:pt x="904" y="13157"/>
                  </a:lnTo>
                  <a:lnTo>
                    <a:pt x="4701" y="12877"/>
                  </a:lnTo>
                  <a:lnTo>
                    <a:pt x="5958" y="12877"/>
                  </a:lnTo>
                  <a:lnTo>
                    <a:pt x="7698" y="11823"/>
                  </a:lnTo>
                  <a:lnTo>
                    <a:pt x="8435" y="11493"/>
                  </a:lnTo>
                  <a:lnTo>
                    <a:pt x="8854" y="10960"/>
                  </a:lnTo>
                  <a:lnTo>
                    <a:pt x="10289" y="9461"/>
                  </a:lnTo>
                  <a:lnTo>
                    <a:pt x="12588" y="9461"/>
                  </a:lnTo>
                  <a:lnTo>
                    <a:pt x="12872" y="8889"/>
                  </a:lnTo>
                  <a:lnTo>
                    <a:pt x="6834" y="8889"/>
                  </a:lnTo>
                  <a:lnTo>
                    <a:pt x="5857" y="8686"/>
                  </a:lnTo>
                  <a:close/>
                </a:path>
                <a:path w="66675" h="16510">
                  <a:moveTo>
                    <a:pt x="46662" y="6171"/>
                  </a:moveTo>
                  <a:lnTo>
                    <a:pt x="54085" y="9486"/>
                  </a:lnTo>
                  <a:lnTo>
                    <a:pt x="48351" y="6502"/>
                  </a:lnTo>
                  <a:lnTo>
                    <a:pt x="46662" y="6171"/>
                  </a:lnTo>
                  <a:close/>
                </a:path>
                <a:path w="66675" h="16510">
                  <a:moveTo>
                    <a:pt x="9679" y="0"/>
                  </a:moveTo>
                  <a:lnTo>
                    <a:pt x="10619" y="6540"/>
                  </a:lnTo>
                  <a:lnTo>
                    <a:pt x="9209" y="7683"/>
                  </a:lnTo>
                  <a:lnTo>
                    <a:pt x="7990" y="8623"/>
                  </a:lnTo>
                  <a:lnTo>
                    <a:pt x="6834" y="8889"/>
                  </a:lnTo>
                  <a:lnTo>
                    <a:pt x="12872" y="8889"/>
                  </a:lnTo>
                  <a:lnTo>
                    <a:pt x="13819" y="6984"/>
                  </a:lnTo>
                  <a:lnTo>
                    <a:pt x="15077" y="2844"/>
                  </a:lnTo>
                  <a:lnTo>
                    <a:pt x="20767" y="2844"/>
                  </a:lnTo>
                  <a:lnTo>
                    <a:pt x="20665" y="2666"/>
                  </a:lnTo>
                  <a:lnTo>
                    <a:pt x="36007" y="2666"/>
                  </a:lnTo>
                  <a:lnTo>
                    <a:pt x="32895" y="2171"/>
                  </a:lnTo>
                  <a:lnTo>
                    <a:pt x="9679" y="0"/>
                  </a:lnTo>
                  <a:close/>
                </a:path>
                <a:path w="66675" h="16510">
                  <a:moveTo>
                    <a:pt x="40761" y="3886"/>
                  </a:moveTo>
                  <a:lnTo>
                    <a:pt x="34127" y="3886"/>
                  </a:lnTo>
                  <a:lnTo>
                    <a:pt x="35409" y="4190"/>
                  </a:lnTo>
                  <a:lnTo>
                    <a:pt x="38623" y="5486"/>
                  </a:lnTo>
                  <a:lnTo>
                    <a:pt x="42496" y="6984"/>
                  </a:lnTo>
                  <a:lnTo>
                    <a:pt x="40896" y="5041"/>
                  </a:lnTo>
                  <a:lnTo>
                    <a:pt x="44265" y="5041"/>
                  </a:lnTo>
                  <a:lnTo>
                    <a:pt x="43449" y="4610"/>
                  </a:lnTo>
                  <a:lnTo>
                    <a:pt x="40761" y="3886"/>
                  </a:lnTo>
                  <a:close/>
                </a:path>
                <a:path w="66675" h="16510">
                  <a:moveTo>
                    <a:pt x="44265" y="5041"/>
                  </a:moveTo>
                  <a:lnTo>
                    <a:pt x="40896" y="5041"/>
                  </a:lnTo>
                  <a:lnTo>
                    <a:pt x="46662" y="6171"/>
                  </a:lnTo>
                  <a:lnTo>
                    <a:pt x="44985" y="5422"/>
                  </a:lnTo>
                  <a:lnTo>
                    <a:pt x="44265" y="5041"/>
                  </a:lnTo>
                  <a:close/>
                </a:path>
                <a:path w="66675" h="16510">
                  <a:moveTo>
                    <a:pt x="18531" y="2844"/>
                  </a:moveTo>
                  <a:lnTo>
                    <a:pt x="15077" y="2844"/>
                  </a:lnTo>
                  <a:lnTo>
                    <a:pt x="15420" y="4381"/>
                  </a:lnTo>
                  <a:lnTo>
                    <a:pt x="17820" y="3886"/>
                  </a:lnTo>
                  <a:lnTo>
                    <a:pt x="18531" y="2844"/>
                  </a:lnTo>
                  <a:close/>
                </a:path>
                <a:path w="66675" h="16510">
                  <a:moveTo>
                    <a:pt x="36007" y="2666"/>
                  </a:moveTo>
                  <a:lnTo>
                    <a:pt x="20665" y="2666"/>
                  </a:lnTo>
                  <a:lnTo>
                    <a:pt x="21363" y="2844"/>
                  </a:lnTo>
                  <a:lnTo>
                    <a:pt x="23141" y="3022"/>
                  </a:lnTo>
                  <a:lnTo>
                    <a:pt x="28196" y="3238"/>
                  </a:lnTo>
                  <a:lnTo>
                    <a:pt x="29034" y="3530"/>
                  </a:lnTo>
                  <a:lnTo>
                    <a:pt x="29961" y="3822"/>
                  </a:lnTo>
                  <a:lnTo>
                    <a:pt x="31091" y="4114"/>
                  </a:lnTo>
                  <a:lnTo>
                    <a:pt x="32628" y="3962"/>
                  </a:lnTo>
                  <a:lnTo>
                    <a:pt x="34127" y="3886"/>
                  </a:lnTo>
                  <a:lnTo>
                    <a:pt x="40761" y="3886"/>
                  </a:lnTo>
                  <a:lnTo>
                    <a:pt x="36565" y="2755"/>
                  </a:lnTo>
                  <a:lnTo>
                    <a:pt x="36007" y="2666"/>
                  </a:lnTo>
                  <a:close/>
                </a:path>
                <a:path w="66675" h="16510">
                  <a:moveTo>
                    <a:pt x="20767" y="2844"/>
                  </a:moveTo>
                  <a:lnTo>
                    <a:pt x="18531" y="2844"/>
                  </a:lnTo>
                  <a:lnTo>
                    <a:pt x="20995" y="3238"/>
                  </a:lnTo>
                  <a:lnTo>
                    <a:pt x="20767" y="2844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/>
            <p:cNvSpPr/>
            <p:nvPr/>
          </p:nvSpPr>
          <p:spPr>
            <a:xfrm>
              <a:off x="1976151" y="1756949"/>
              <a:ext cx="67310" cy="16510"/>
            </a:xfrm>
            <a:custGeom>
              <a:avLst/>
              <a:gdLst/>
              <a:ahLst/>
              <a:cxnLst/>
              <a:rect l="l" t="t" r="r" b="b"/>
              <a:pathLst>
                <a:path w="67310" h="16510">
                  <a:moveTo>
                    <a:pt x="469" y="11074"/>
                  </a:moveTo>
                  <a:lnTo>
                    <a:pt x="5969" y="8686"/>
                  </a:lnTo>
                  <a:lnTo>
                    <a:pt x="6946" y="8889"/>
                  </a:lnTo>
                  <a:lnTo>
                    <a:pt x="8102" y="8623"/>
                  </a:lnTo>
                  <a:lnTo>
                    <a:pt x="8737" y="8140"/>
                  </a:lnTo>
                  <a:lnTo>
                    <a:pt x="9321" y="7683"/>
                  </a:lnTo>
                  <a:lnTo>
                    <a:pt x="10731" y="6540"/>
                  </a:lnTo>
                  <a:lnTo>
                    <a:pt x="9791" y="0"/>
                  </a:lnTo>
                  <a:lnTo>
                    <a:pt x="16776" y="673"/>
                  </a:lnTo>
                  <a:lnTo>
                    <a:pt x="23749" y="1346"/>
                  </a:lnTo>
                  <a:lnTo>
                    <a:pt x="45097" y="5422"/>
                  </a:lnTo>
                  <a:lnTo>
                    <a:pt x="46710" y="6134"/>
                  </a:lnTo>
                  <a:lnTo>
                    <a:pt x="57099" y="10782"/>
                  </a:lnTo>
                  <a:lnTo>
                    <a:pt x="59245" y="11531"/>
                  </a:lnTo>
                  <a:lnTo>
                    <a:pt x="60464" y="11976"/>
                  </a:lnTo>
                  <a:lnTo>
                    <a:pt x="63296" y="13677"/>
                  </a:lnTo>
                  <a:lnTo>
                    <a:pt x="65341" y="14985"/>
                  </a:lnTo>
                  <a:lnTo>
                    <a:pt x="66751" y="15887"/>
                  </a:lnTo>
                  <a:lnTo>
                    <a:pt x="42519" y="5333"/>
                  </a:lnTo>
                  <a:lnTo>
                    <a:pt x="41008" y="5041"/>
                  </a:lnTo>
                  <a:lnTo>
                    <a:pt x="42608" y="6984"/>
                  </a:lnTo>
                  <a:lnTo>
                    <a:pt x="38735" y="5486"/>
                  </a:lnTo>
                  <a:lnTo>
                    <a:pt x="37160" y="4851"/>
                  </a:lnTo>
                  <a:lnTo>
                    <a:pt x="35521" y="4190"/>
                  </a:lnTo>
                  <a:lnTo>
                    <a:pt x="34239" y="3886"/>
                  </a:lnTo>
                  <a:lnTo>
                    <a:pt x="32740" y="3962"/>
                  </a:lnTo>
                  <a:lnTo>
                    <a:pt x="31203" y="4114"/>
                  </a:lnTo>
                  <a:lnTo>
                    <a:pt x="30073" y="3822"/>
                  </a:lnTo>
                  <a:lnTo>
                    <a:pt x="29146" y="3530"/>
                  </a:lnTo>
                  <a:lnTo>
                    <a:pt x="28308" y="3238"/>
                  </a:lnTo>
                  <a:lnTo>
                    <a:pt x="23253" y="3022"/>
                  </a:lnTo>
                  <a:lnTo>
                    <a:pt x="22377" y="2946"/>
                  </a:lnTo>
                  <a:lnTo>
                    <a:pt x="21475" y="2844"/>
                  </a:lnTo>
                  <a:lnTo>
                    <a:pt x="20777" y="2666"/>
                  </a:lnTo>
                  <a:lnTo>
                    <a:pt x="21107" y="3238"/>
                  </a:lnTo>
                  <a:lnTo>
                    <a:pt x="18643" y="2844"/>
                  </a:lnTo>
                  <a:lnTo>
                    <a:pt x="17932" y="3886"/>
                  </a:lnTo>
                  <a:lnTo>
                    <a:pt x="15532" y="4381"/>
                  </a:lnTo>
                  <a:lnTo>
                    <a:pt x="15354" y="3632"/>
                  </a:lnTo>
                  <a:lnTo>
                    <a:pt x="15189" y="2844"/>
                  </a:lnTo>
                  <a:lnTo>
                    <a:pt x="13931" y="6984"/>
                  </a:lnTo>
                  <a:lnTo>
                    <a:pt x="13309" y="8254"/>
                  </a:lnTo>
                  <a:lnTo>
                    <a:pt x="12700" y="9461"/>
                  </a:lnTo>
                  <a:lnTo>
                    <a:pt x="10401" y="9461"/>
                  </a:lnTo>
                  <a:lnTo>
                    <a:pt x="9690" y="10210"/>
                  </a:lnTo>
                  <a:lnTo>
                    <a:pt x="8966" y="10960"/>
                  </a:lnTo>
                  <a:lnTo>
                    <a:pt x="8547" y="11493"/>
                  </a:lnTo>
                  <a:lnTo>
                    <a:pt x="8166" y="11658"/>
                  </a:lnTo>
                  <a:lnTo>
                    <a:pt x="7810" y="11823"/>
                  </a:lnTo>
                  <a:lnTo>
                    <a:pt x="6070" y="12877"/>
                  </a:lnTo>
                  <a:lnTo>
                    <a:pt x="5448" y="12877"/>
                  </a:lnTo>
                  <a:lnTo>
                    <a:pt x="4813" y="12877"/>
                  </a:lnTo>
                  <a:lnTo>
                    <a:pt x="1016" y="13157"/>
                  </a:lnTo>
                  <a:lnTo>
                    <a:pt x="0" y="11658"/>
                  </a:lnTo>
                  <a:lnTo>
                    <a:pt x="469" y="110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/>
            <p:cNvSpPr/>
            <p:nvPr/>
          </p:nvSpPr>
          <p:spPr>
            <a:xfrm>
              <a:off x="1980902" y="1781471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698" y="0"/>
                  </a:moveTo>
                  <a:lnTo>
                    <a:pt x="0" y="50"/>
                  </a:lnTo>
                  <a:lnTo>
                    <a:pt x="38" y="7175"/>
                  </a:lnTo>
                  <a:lnTo>
                    <a:pt x="2489" y="7277"/>
                  </a:lnTo>
                  <a:lnTo>
                    <a:pt x="2755" y="6921"/>
                  </a:lnTo>
                  <a:lnTo>
                    <a:pt x="3047" y="6578"/>
                  </a:lnTo>
                  <a:lnTo>
                    <a:pt x="3009" y="1676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/>
            <p:cNvSpPr/>
            <p:nvPr/>
          </p:nvSpPr>
          <p:spPr>
            <a:xfrm>
              <a:off x="1980902" y="1781471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933" y="1816"/>
                  </a:moveTo>
                  <a:lnTo>
                    <a:pt x="3047" y="6578"/>
                  </a:lnTo>
                  <a:lnTo>
                    <a:pt x="2755" y="6921"/>
                  </a:lnTo>
                  <a:lnTo>
                    <a:pt x="2489" y="7277"/>
                  </a:lnTo>
                  <a:lnTo>
                    <a:pt x="38" y="7175"/>
                  </a:lnTo>
                  <a:lnTo>
                    <a:pt x="0" y="3632"/>
                  </a:lnTo>
                  <a:lnTo>
                    <a:pt x="0" y="50"/>
                  </a:lnTo>
                  <a:lnTo>
                    <a:pt x="698" y="0"/>
                  </a:lnTo>
                  <a:lnTo>
                    <a:pt x="3009" y="16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/>
            <p:cNvSpPr/>
            <p:nvPr/>
          </p:nvSpPr>
          <p:spPr>
            <a:xfrm>
              <a:off x="1979583" y="17756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0" y="0"/>
                  </a:moveTo>
                  <a:lnTo>
                    <a:pt x="0" y="2895"/>
                  </a:lnTo>
                  <a:lnTo>
                    <a:pt x="1130" y="9245"/>
                  </a:lnTo>
                  <a:lnTo>
                    <a:pt x="4533" y="7251"/>
                  </a:lnTo>
                  <a:lnTo>
                    <a:pt x="3009" y="1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/>
            <p:cNvSpPr/>
            <p:nvPr/>
          </p:nvSpPr>
          <p:spPr>
            <a:xfrm>
              <a:off x="1979583" y="1775664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3009" y="1854"/>
                  </a:moveTo>
                  <a:lnTo>
                    <a:pt x="4533" y="7251"/>
                  </a:lnTo>
                  <a:lnTo>
                    <a:pt x="2819" y="8242"/>
                  </a:lnTo>
                  <a:lnTo>
                    <a:pt x="1130" y="9245"/>
                  </a:lnTo>
                  <a:lnTo>
                    <a:pt x="0" y="2895"/>
                  </a:lnTo>
                  <a:lnTo>
                    <a:pt x="0" y="1422"/>
                  </a:lnTo>
                  <a:lnTo>
                    <a:pt x="0" y="0"/>
                  </a:lnTo>
                  <a:lnTo>
                    <a:pt x="3009" y="185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/>
            <p:cNvSpPr/>
            <p:nvPr/>
          </p:nvSpPr>
          <p:spPr>
            <a:xfrm>
              <a:off x="1978296" y="17764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0" y="0"/>
                  </a:moveTo>
                  <a:lnTo>
                    <a:pt x="50" y="2870"/>
                  </a:lnTo>
                  <a:lnTo>
                    <a:pt x="1117" y="9232"/>
                  </a:lnTo>
                  <a:lnTo>
                    <a:pt x="4533" y="7226"/>
                  </a:lnTo>
                  <a:lnTo>
                    <a:pt x="3009" y="18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/>
            <p:cNvSpPr/>
            <p:nvPr/>
          </p:nvSpPr>
          <p:spPr>
            <a:xfrm>
              <a:off x="1978296" y="177647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3009" y="1841"/>
                  </a:moveTo>
                  <a:lnTo>
                    <a:pt x="4533" y="7226"/>
                  </a:lnTo>
                  <a:lnTo>
                    <a:pt x="2844" y="8204"/>
                  </a:lnTo>
                  <a:lnTo>
                    <a:pt x="1117" y="9232"/>
                  </a:lnTo>
                  <a:lnTo>
                    <a:pt x="50" y="2870"/>
                  </a:lnTo>
                  <a:lnTo>
                    <a:pt x="25" y="1396"/>
                  </a:lnTo>
                  <a:lnTo>
                    <a:pt x="0" y="0"/>
                  </a:lnTo>
                  <a:lnTo>
                    <a:pt x="3009" y="18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/>
            <p:cNvSpPr/>
            <p:nvPr/>
          </p:nvSpPr>
          <p:spPr>
            <a:xfrm>
              <a:off x="1979115" y="177596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1066" y="1803"/>
                  </a:lnTo>
                  <a:lnTo>
                    <a:pt x="1066" y="1066"/>
                  </a:lnTo>
                  <a:lnTo>
                    <a:pt x="736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/>
            <p:cNvSpPr/>
            <p:nvPr/>
          </p:nvSpPr>
          <p:spPr>
            <a:xfrm>
              <a:off x="1979120" y="177597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73" y="1669"/>
                  </a:moveTo>
                  <a:close/>
                </a:path>
                <a:path w="1269" h="1905">
                  <a:moveTo>
                    <a:pt x="1028" y="1540"/>
                  </a:moveTo>
                  <a:close/>
                </a:path>
                <a:path w="1269" h="1905">
                  <a:moveTo>
                    <a:pt x="1040" y="1485"/>
                  </a:moveTo>
                  <a:lnTo>
                    <a:pt x="1041" y="1638"/>
                  </a:lnTo>
                  <a:lnTo>
                    <a:pt x="1040" y="1485"/>
                  </a:lnTo>
                  <a:close/>
                </a:path>
                <a:path w="1269" h="1905">
                  <a:moveTo>
                    <a:pt x="1022" y="1384"/>
                  </a:moveTo>
                  <a:close/>
                </a:path>
                <a:path w="1269" h="1905">
                  <a:moveTo>
                    <a:pt x="1015" y="1346"/>
                  </a:moveTo>
                  <a:close/>
                </a:path>
                <a:path w="1269" h="1905">
                  <a:moveTo>
                    <a:pt x="1001" y="1269"/>
                  </a:moveTo>
                  <a:close/>
                </a:path>
                <a:path w="1269" h="1905">
                  <a:moveTo>
                    <a:pt x="995" y="850"/>
                  </a:moveTo>
                  <a:lnTo>
                    <a:pt x="1000" y="1168"/>
                  </a:lnTo>
                  <a:lnTo>
                    <a:pt x="995" y="850"/>
                  </a:lnTo>
                  <a:close/>
                </a:path>
                <a:path w="1269" h="1905">
                  <a:moveTo>
                    <a:pt x="702" y="342"/>
                  </a:moveTo>
                  <a:lnTo>
                    <a:pt x="885" y="850"/>
                  </a:lnTo>
                  <a:lnTo>
                    <a:pt x="990" y="482"/>
                  </a:lnTo>
                  <a:lnTo>
                    <a:pt x="702" y="342"/>
                  </a:lnTo>
                  <a:close/>
                </a:path>
                <a:path w="1269" h="1905">
                  <a:moveTo>
                    <a:pt x="487" y="237"/>
                  </a:moveTo>
                  <a:lnTo>
                    <a:pt x="571" y="393"/>
                  </a:lnTo>
                  <a:lnTo>
                    <a:pt x="487" y="237"/>
                  </a:lnTo>
                  <a:close/>
                </a:path>
                <a:path w="1269" h="1905">
                  <a:moveTo>
                    <a:pt x="0" y="0"/>
                  </a:moveTo>
                  <a:lnTo>
                    <a:pt x="330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/>
            <p:cNvSpPr/>
            <p:nvPr/>
          </p:nvSpPr>
          <p:spPr>
            <a:xfrm>
              <a:off x="1979090" y="17759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5" y="0"/>
                  </a:moveTo>
                  <a:lnTo>
                    <a:pt x="469" y="127"/>
                  </a:lnTo>
                  <a:lnTo>
                    <a:pt x="673" y="495"/>
                  </a:lnTo>
                  <a:lnTo>
                    <a:pt x="1104" y="1282"/>
                  </a:lnTo>
                  <a:lnTo>
                    <a:pt x="1054" y="1435"/>
                  </a:lnTo>
                  <a:lnTo>
                    <a:pt x="1092" y="1803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/>
            <p:cNvSpPr/>
            <p:nvPr/>
          </p:nvSpPr>
          <p:spPr>
            <a:xfrm>
              <a:off x="1979108" y="177595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88" y="889"/>
                  </a:moveTo>
                  <a:lnTo>
                    <a:pt x="571" y="381"/>
                  </a:lnTo>
                  <a:lnTo>
                    <a:pt x="444" y="190"/>
                  </a:lnTo>
                  <a:lnTo>
                    <a:pt x="0" y="12"/>
                  </a:lnTo>
                </a:path>
                <a:path w="1269" h="1905">
                  <a:moveTo>
                    <a:pt x="888" y="889"/>
                  </a:moveTo>
                  <a:lnTo>
                    <a:pt x="1066" y="1498"/>
                  </a:lnTo>
                  <a:lnTo>
                    <a:pt x="1041" y="16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/>
            <p:cNvSpPr/>
            <p:nvPr/>
          </p:nvSpPr>
          <p:spPr>
            <a:xfrm>
              <a:off x="1979937" y="17767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254" y="685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/>
            <p:cNvSpPr/>
            <p:nvPr/>
          </p:nvSpPr>
          <p:spPr>
            <a:xfrm>
              <a:off x="1963708" y="1766523"/>
              <a:ext cx="20955" cy="27940"/>
            </a:xfrm>
            <a:custGeom>
              <a:avLst/>
              <a:gdLst/>
              <a:ahLst/>
              <a:cxnLst/>
              <a:rect l="l" t="t" r="r" b="b"/>
              <a:pathLst>
                <a:path w="20955" h="27939">
                  <a:moveTo>
                    <a:pt x="17263" y="27038"/>
                  </a:moveTo>
                  <a:lnTo>
                    <a:pt x="15989" y="27038"/>
                  </a:lnTo>
                  <a:lnTo>
                    <a:pt x="16205" y="27635"/>
                  </a:lnTo>
                  <a:lnTo>
                    <a:pt x="16382" y="27774"/>
                  </a:lnTo>
                  <a:lnTo>
                    <a:pt x="16763" y="27838"/>
                  </a:lnTo>
                  <a:lnTo>
                    <a:pt x="17263" y="27038"/>
                  </a:lnTo>
                  <a:close/>
                </a:path>
                <a:path w="20955" h="27939">
                  <a:moveTo>
                    <a:pt x="8961" y="26339"/>
                  </a:moveTo>
                  <a:lnTo>
                    <a:pt x="7632" y="26339"/>
                  </a:lnTo>
                  <a:lnTo>
                    <a:pt x="7429" y="27571"/>
                  </a:lnTo>
                  <a:lnTo>
                    <a:pt x="8961" y="26339"/>
                  </a:lnTo>
                  <a:close/>
                </a:path>
                <a:path w="20955" h="27939">
                  <a:moveTo>
                    <a:pt x="17817" y="26149"/>
                  </a:moveTo>
                  <a:lnTo>
                    <a:pt x="15646" y="26149"/>
                  </a:lnTo>
                  <a:lnTo>
                    <a:pt x="15951" y="27101"/>
                  </a:lnTo>
                  <a:lnTo>
                    <a:pt x="17263" y="27038"/>
                  </a:lnTo>
                  <a:lnTo>
                    <a:pt x="17817" y="26149"/>
                  </a:lnTo>
                  <a:close/>
                </a:path>
                <a:path w="20955" h="27939">
                  <a:moveTo>
                    <a:pt x="18174" y="25577"/>
                  </a:moveTo>
                  <a:lnTo>
                    <a:pt x="14820" y="25577"/>
                  </a:lnTo>
                  <a:lnTo>
                    <a:pt x="15328" y="26809"/>
                  </a:lnTo>
                  <a:lnTo>
                    <a:pt x="15646" y="26149"/>
                  </a:lnTo>
                  <a:lnTo>
                    <a:pt x="17817" y="26149"/>
                  </a:lnTo>
                  <a:lnTo>
                    <a:pt x="18174" y="25577"/>
                  </a:lnTo>
                  <a:close/>
                </a:path>
                <a:path w="20955" h="27939">
                  <a:moveTo>
                    <a:pt x="9446" y="25146"/>
                  </a:moveTo>
                  <a:lnTo>
                    <a:pt x="6603" y="25146"/>
                  </a:lnTo>
                  <a:lnTo>
                    <a:pt x="7023" y="26428"/>
                  </a:lnTo>
                  <a:lnTo>
                    <a:pt x="7632" y="26339"/>
                  </a:lnTo>
                  <a:lnTo>
                    <a:pt x="8961" y="26339"/>
                  </a:lnTo>
                  <a:lnTo>
                    <a:pt x="9309" y="26060"/>
                  </a:lnTo>
                  <a:lnTo>
                    <a:pt x="9423" y="25501"/>
                  </a:lnTo>
                  <a:lnTo>
                    <a:pt x="9446" y="25146"/>
                  </a:lnTo>
                  <a:close/>
                </a:path>
                <a:path w="20955" h="27939">
                  <a:moveTo>
                    <a:pt x="10762" y="22961"/>
                  </a:moveTo>
                  <a:lnTo>
                    <a:pt x="5168" y="22961"/>
                  </a:lnTo>
                  <a:lnTo>
                    <a:pt x="5737" y="25501"/>
                  </a:lnTo>
                  <a:lnTo>
                    <a:pt x="5816" y="26276"/>
                  </a:lnTo>
                  <a:lnTo>
                    <a:pt x="6603" y="25146"/>
                  </a:lnTo>
                  <a:lnTo>
                    <a:pt x="9446" y="25146"/>
                  </a:lnTo>
                  <a:lnTo>
                    <a:pt x="9550" y="24447"/>
                  </a:lnTo>
                  <a:lnTo>
                    <a:pt x="10121" y="23914"/>
                  </a:lnTo>
                  <a:lnTo>
                    <a:pt x="10762" y="22961"/>
                  </a:lnTo>
                  <a:close/>
                </a:path>
                <a:path w="20955" h="27939">
                  <a:moveTo>
                    <a:pt x="19737" y="22517"/>
                  </a:moveTo>
                  <a:lnTo>
                    <a:pt x="11061" y="22517"/>
                  </a:lnTo>
                  <a:lnTo>
                    <a:pt x="13385" y="24295"/>
                  </a:lnTo>
                  <a:lnTo>
                    <a:pt x="13677" y="24904"/>
                  </a:lnTo>
                  <a:lnTo>
                    <a:pt x="13906" y="25577"/>
                  </a:lnTo>
                  <a:lnTo>
                    <a:pt x="14185" y="26098"/>
                  </a:lnTo>
                  <a:lnTo>
                    <a:pt x="14820" y="25577"/>
                  </a:lnTo>
                  <a:lnTo>
                    <a:pt x="18174" y="25577"/>
                  </a:lnTo>
                  <a:lnTo>
                    <a:pt x="18443" y="25146"/>
                  </a:lnTo>
                  <a:lnTo>
                    <a:pt x="18529" y="23228"/>
                  </a:lnTo>
                  <a:lnTo>
                    <a:pt x="19347" y="23228"/>
                  </a:lnTo>
                  <a:lnTo>
                    <a:pt x="19737" y="22517"/>
                  </a:lnTo>
                  <a:close/>
                </a:path>
                <a:path w="20955" h="27939">
                  <a:moveTo>
                    <a:pt x="19555" y="20599"/>
                  </a:moveTo>
                  <a:lnTo>
                    <a:pt x="3568" y="20599"/>
                  </a:lnTo>
                  <a:lnTo>
                    <a:pt x="4102" y="21793"/>
                  </a:lnTo>
                  <a:lnTo>
                    <a:pt x="4483" y="22567"/>
                  </a:lnTo>
                  <a:lnTo>
                    <a:pt x="5295" y="24714"/>
                  </a:lnTo>
                  <a:lnTo>
                    <a:pt x="5168" y="22961"/>
                  </a:lnTo>
                  <a:lnTo>
                    <a:pt x="10762" y="22961"/>
                  </a:lnTo>
                  <a:lnTo>
                    <a:pt x="11061" y="22517"/>
                  </a:lnTo>
                  <a:lnTo>
                    <a:pt x="19737" y="22517"/>
                  </a:lnTo>
                  <a:lnTo>
                    <a:pt x="19666" y="21475"/>
                  </a:lnTo>
                  <a:lnTo>
                    <a:pt x="19555" y="20599"/>
                  </a:lnTo>
                  <a:close/>
                </a:path>
                <a:path w="20955" h="27939">
                  <a:moveTo>
                    <a:pt x="19347" y="23228"/>
                  </a:moveTo>
                  <a:lnTo>
                    <a:pt x="18529" y="23228"/>
                  </a:lnTo>
                  <a:lnTo>
                    <a:pt x="18922" y="24003"/>
                  </a:lnTo>
                  <a:lnTo>
                    <a:pt x="19347" y="23228"/>
                  </a:lnTo>
                  <a:close/>
                </a:path>
                <a:path w="20955" h="27939">
                  <a:moveTo>
                    <a:pt x="20322" y="18110"/>
                  </a:moveTo>
                  <a:lnTo>
                    <a:pt x="2387" y="18110"/>
                  </a:lnTo>
                  <a:lnTo>
                    <a:pt x="2793" y="19329"/>
                  </a:lnTo>
                  <a:lnTo>
                    <a:pt x="3149" y="19812"/>
                  </a:lnTo>
                  <a:lnTo>
                    <a:pt x="3327" y="21475"/>
                  </a:lnTo>
                  <a:lnTo>
                    <a:pt x="3505" y="20891"/>
                  </a:lnTo>
                  <a:lnTo>
                    <a:pt x="3568" y="20599"/>
                  </a:lnTo>
                  <a:lnTo>
                    <a:pt x="19555" y="20599"/>
                  </a:lnTo>
                  <a:lnTo>
                    <a:pt x="19532" y="20421"/>
                  </a:lnTo>
                  <a:lnTo>
                    <a:pt x="20224" y="20421"/>
                  </a:lnTo>
                  <a:lnTo>
                    <a:pt x="20322" y="18110"/>
                  </a:lnTo>
                  <a:close/>
                </a:path>
                <a:path w="20955" h="27939">
                  <a:moveTo>
                    <a:pt x="20224" y="20421"/>
                  </a:moveTo>
                  <a:lnTo>
                    <a:pt x="19532" y="20421"/>
                  </a:lnTo>
                  <a:lnTo>
                    <a:pt x="20205" y="20815"/>
                  </a:lnTo>
                  <a:lnTo>
                    <a:pt x="20224" y="20421"/>
                  </a:lnTo>
                  <a:close/>
                </a:path>
                <a:path w="20955" h="27939">
                  <a:moveTo>
                    <a:pt x="16506" y="4864"/>
                  </a:moveTo>
                  <a:lnTo>
                    <a:pt x="838" y="4864"/>
                  </a:lnTo>
                  <a:lnTo>
                    <a:pt x="114" y="8280"/>
                  </a:lnTo>
                  <a:lnTo>
                    <a:pt x="0" y="9029"/>
                  </a:lnTo>
                  <a:lnTo>
                    <a:pt x="736" y="10414"/>
                  </a:lnTo>
                  <a:lnTo>
                    <a:pt x="824" y="13106"/>
                  </a:lnTo>
                  <a:lnTo>
                    <a:pt x="1041" y="15138"/>
                  </a:lnTo>
                  <a:lnTo>
                    <a:pt x="1396" y="16624"/>
                  </a:lnTo>
                  <a:lnTo>
                    <a:pt x="2099" y="18110"/>
                  </a:lnTo>
                  <a:lnTo>
                    <a:pt x="2184" y="18503"/>
                  </a:lnTo>
                  <a:lnTo>
                    <a:pt x="2387" y="18110"/>
                  </a:lnTo>
                  <a:lnTo>
                    <a:pt x="20322" y="18110"/>
                  </a:lnTo>
                  <a:lnTo>
                    <a:pt x="20078" y="16891"/>
                  </a:lnTo>
                  <a:lnTo>
                    <a:pt x="20627" y="16891"/>
                  </a:lnTo>
                  <a:lnTo>
                    <a:pt x="20421" y="13868"/>
                  </a:lnTo>
                  <a:lnTo>
                    <a:pt x="20078" y="13169"/>
                  </a:lnTo>
                  <a:lnTo>
                    <a:pt x="20700" y="13106"/>
                  </a:lnTo>
                  <a:lnTo>
                    <a:pt x="20256" y="11061"/>
                  </a:lnTo>
                  <a:lnTo>
                    <a:pt x="19900" y="10782"/>
                  </a:lnTo>
                  <a:lnTo>
                    <a:pt x="19608" y="10490"/>
                  </a:lnTo>
                  <a:lnTo>
                    <a:pt x="20078" y="10210"/>
                  </a:lnTo>
                  <a:lnTo>
                    <a:pt x="19215" y="8166"/>
                  </a:lnTo>
                  <a:lnTo>
                    <a:pt x="18643" y="7772"/>
                  </a:lnTo>
                  <a:lnTo>
                    <a:pt x="18097" y="7442"/>
                  </a:lnTo>
                  <a:lnTo>
                    <a:pt x="18732" y="7137"/>
                  </a:lnTo>
                  <a:lnTo>
                    <a:pt x="17805" y="5715"/>
                  </a:lnTo>
                  <a:lnTo>
                    <a:pt x="17119" y="5308"/>
                  </a:lnTo>
                  <a:lnTo>
                    <a:pt x="16506" y="4864"/>
                  </a:lnTo>
                  <a:close/>
                </a:path>
                <a:path w="20955" h="27939">
                  <a:moveTo>
                    <a:pt x="20627" y="16891"/>
                  </a:moveTo>
                  <a:lnTo>
                    <a:pt x="20078" y="16891"/>
                  </a:lnTo>
                  <a:lnTo>
                    <a:pt x="20637" y="17030"/>
                  </a:lnTo>
                  <a:lnTo>
                    <a:pt x="20627" y="16891"/>
                  </a:lnTo>
                  <a:close/>
                </a:path>
                <a:path w="20955" h="27939">
                  <a:moveTo>
                    <a:pt x="8839" y="0"/>
                  </a:moveTo>
                  <a:lnTo>
                    <a:pt x="5511" y="25"/>
                  </a:lnTo>
                  <a:lnTo>
                    <a:pt x="2057" y="139"/>
                  </a:lnTo>
                  <a:lnTo>
                    <a:pt x="571" y="2463"/>
                  </a:lnTo>
                  <a:lnTo>
                    <a:pt x="330" y="5181"/>
                  </a:lnTo>
                  <a:lnTo>
                    <a:pt x="838" y="4864"/>
                  </a:lnTo>
                  <a:lnTo>
                    <a:pt x="16506" y="4864"/>
                  </a:lnTo>
                  <a:lnTo>
                    <a:pt x="17119" y="4800"/>
                  </a:lnTo>
                  <a:lnTo>
                    <a:pt x="16433" y="2857"/>
                  </a:lnTo>
                  <a:lnTo>
                    <a:pt x="14820" y="1993"/>
                  </a:lnTo>
                  <a:lnTo>
                    <a:pt x="13741" y="876"/>
                  </a:lnTo>
                  <a:lnTo>
                    <a:pt x="11518" y="26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/>
            <p:cNvSpPr/>
            <p:nvPr/>
          </p:nvSpPr>
          <p:spPr>
            <a:xfrm>
              <a:off x="1963708" y="1766523"/>
              <a:ext cx="20955" cy="27940"/>
            </a:xfrm>
            <a:custGeom>
              <a:avLst/>
              <a:gdLst/>
              <a:ahLst/>
              <a:cxnLst/>
              <a:rect l="l" t="t" r="r" b="b"/>
              <a:pathLst>
                <a:path w="20955" h="27939">
                  <a:moveTo>
                    <a:pt x="20700" y="13106"/>
                  </a:moveTo>
                  <a:lnTo>
                    <a:pt x="20256" y="11061"/>
                  </a:lnTo>
                  <a:lnTo>
                    <a:pt x="19900" y="10782"/>
                  </a:lnTo>
                  <a:lnTo>
                    <a:pt x="19608" y="10490"/>
                  </a:lnTo>
                  <a:lnTo>
                    <a:pt x="20078" y="10210"/>
                  </a:lnTo>
                  <a:lnTo>
                    <a:pt x="19215" y="8166"/>
                  </a:lnTo>
                  <a:lnTo>
                    <a:pt x="18643" y="7772"/>
                  </a:lnTo>
                  <a:lnTo>
                    <a:pt x="18097" y="7442"/>
                  </a:lnTo>
                  <a:lnTo>
                    <a:pt x="18732" y="7137"/>
                  </a:lnTo>
                  <a:lnTo>
                    <a:pt x="17805" y="5715"/>
                  </a:lnTo>
                  <a:lnTo>
                    <a:pt x="17119" y="5308"/>
                  </a:lnTo>
                  <a:lnTo>
                    <a:pt x="16471" y="4838"/>
                  </a:lnTo>
                  <a:lnTo>
                    <a:pt x="17119" y="4800"/>
                  </a:lnTo>
                  <a:lnTo>
                    <a:pt x="16433" y="2857"/>
                  </a:lnTo>
                  <a:lnTo>
                    <a:pt x="14820" y="1993"/>
                  </a:lnTo>
                  <a:lnTo>
                    <a:pt x="13741" y="876"/>
                  </a:lnTo>
                  <a:lnTo>
                    <a:pt x="12649" y="571"/>
                  </a:lnTo>
                  <a:lnTo>
                    <a:pt x="11518" y="266"/>
                  </a:lnTo>
                  <a:lnTo>
                    <a:pt x="8839" y="0"/>
                  </a:lnTo>
                  <a:lnTo>
                    <a:pt x="5511" y="25"/>
                  </a:lnTo>
                  <a:lnTo>
                    <a:pt x="2057" y="139"/>
                  </a:lnTo>
                  <a:lnTo>
                    <a:pt x="571" y="2463"/>
                  </a:lnTo>
                  <a:lnTo>
                    <a:pt x="330" y="5181"/>
                  </a:lnTo>
                  <a:lnTo>
                    <a:pt x="838" y="4864"/>
                  </a:lnTo>
                  <a:lnTo>
                    <a:pt x="114" y="8280"/>
                  </a:lnTo>
                  <a:lnTo>
                    <a:pt x="0" y="9029"/>
                  </a:lnTo>
                  <a:lnTo>
                    <a:pt x="736" y="10414"/>
                  </a:lnTo>
                  <a:lnTo>
                    <a:pt x="761" y="12039"/>
                  </a:lnTo>
                  <a:lnTo>
                    <a:pt x="761" y="12522"/>
                  </a:lnTo>
                  <a:lnTo>
                    <a:pt x="838" y="13081"/>
                  </a:lnTo>
                  <a:lnTo>
                    <a:pt x="888" y="13601"/>
                  </a:lnTo>
                  <a:lnTo>
                    <a:pt x="1041" y="15138"/>
                  </a:lnTo>
                  <a:lnTo>
                    <a:pt x="1396" y="16624"/>
                  </a:lnTo>
                  <a:lnTo>
                    <a:pt x="2057" y="18046"/>
                  </a:lnTo>
                  <a:lnTo>
                    <a:pt x="2184" y="18503"/>
                  </a:lnTo>
                  <a:lnTo>
                    <a:pt x="2387" y="18110"/>
                  </a:lnTo>
                  <a:lnTo>
                    <a:pt x="2793" y="19329"/>
                  </a:lnTo>
                  <a:lnTo>
                    <a:pt x="3149" y="19812"/>
                  </a:lnTo>
                  <a:lnTo>
                    <a:pt x="3327" y="21475"/>
                  </a:lnTo>
                  <a:lnTo>
                    <a:pt x="3505" y="20891"/>
                  </a:lnTo>
                  <a:lnTo>
                    <a:pt x="3568" y="20599"/>
                  </a:lnTo>
                  <a:lnTo>
                    <a:pt x="4102" y="21793"/>
                  </a:lnTo>
                  <a:lnTo>
                    <a:pt x="4483" y="22567"/>
                  </a:lnTo>
                  <a:lnTo>
                    <a:pt x="4597" y="22847"/>
                  </a:lnTo>
                  <a:lnTo>
                    <a:pt x="5295" y="24714"/>
                  </a:lnTo>
                  <a:lnTo>
                    <a:pt x="5232" y="23876"/>
                  </a:lnTo>
                  <a:lnTo>
                    <a:pt x="5168" y="22961"/>
                  </a:lnTo>
                  <a:lnTo>
                    <a:pt x="5816" y="25857"/>
                  </a:lnTo>
                  <a:lnTo>
                    <a:pt x="5816" y="26276"/>
                  </a:lnTo>
                  <a:lnTo>
                    <a:pt x="6603" y="25146"/>
                  </a:lnTo>
                  <a:lnTo>
                    <a:pt x="7023" y="26428"/>
                  </a:lnTo>
                  <a:lnTo>
                    <a:pt x="7632" y="26339"/>
                  </a:lnTo>
                  <a:lnTo>
                    <a:pt x="7429" y="27571"/>
                  </a:lnTo>
                  <a:lnTo>
                    <a:pt x="9309" y="26060"/>
                  </a:lnTo>
                  <a:lnTo>
                    <a:pt x="9423" y="25501"/>
                  </a:lnTo>
                  <a:lnTo>
                    <a:pt x="9461" y="24904"/>
                  </a:lnTo>
                  <a:lnTo>
                    <a:pt x="9550" y="24447"/>
                  </a:lnTo>
                  <a:lnTo>
                    <a:pt x="10121" y="23914"/>
                  </a:lnTo>
                  <a:lnTo>
                    <a:pt x="11061" y="22517"/>
                  </a:lnTo>
                  <a:lnTo>
                    <a:pt x="13385" y="24295"/>
                  </a:lnTo>
                  <a:lnTo>
                    <a:pt x="13677" y="24904"/>
                  </a:lnTo>
                  <a:lnTo>
                    <a:pt x="13906" y="25577"/>
                  </a:lnTo>
                  <a:lnTo>
                    <a:pt x="14185" y="26098"/>
                  </a:lnTo>
                  <a:lnTo>
                    <a:pt x="14820" y="25577"/>
                  </a:lnTo>
                  <a:lnTo>
                    <a:pt x="15328" y="26809"/>
                  </a:lnTo>
                  <a:lnTo>
                    <a:pt x="15646" y="26149"/>
                  </a:lnTo>
                  <a:lnTo>
                    <a:pt x="15951" y="27101"/>
                  </a:lnTo>
                  <a:lnTo>
                    <a:pt x="16205" y="27635"/>
                  </a:lnTo>
                  <a:lnTo>
                    <a:pt x="16382" y="27774"/>
                  </a:lnTo>
                  <a:lnTo>
                    <a:pt x="16763" y="27838"/>
                  </a:lnTo>
                  <a:lnTo>
                    <a:pt x="17424" y="26758"/>
                  </a:lnTo>
                  <a:lnTo>
                    <a:pt x="18491" y="25069"/>
                  </a:lnTo>
                  <a:lnTo>
                    <a:pt x="18389" y="23774"/>
                  </a:lnTo>
                  <a:lnTo>
                    <a:pt x="18491" y="23507"/>
                  </a:lnTo>
                  <a:lnTo>
                    <a:pt x="18529" y="23228"/>
                  </a:lnTo>
                  <a:lnTo>
                    <a:pt x="18922" y="24003"/>
                  </a:lnTo>
                  <a:lnTo>
                    <a:pt x="19786" y="22428"/>
                  </a:lnTo>
                  <a:lnTo>
                    <a:pt x="19672" y="21450"/>
                  </a:lnTo>
                  <a:lnTo>
                    <a:pt x="19532" y="20421"/>
                  </a:lnTo>
                  <a:lnTo>
                    <a:pt x="20205" y="20815"/>
                  </a:lnTo>
                  <a:lnTo>
                    <a:pt x="20332" y="18161"/>
                  </a:lnTo>
                  <a:lnTo>
                    <a:pt x="20205" y="17551"/>
                  </a:lnTo>
                  <a:lnTo>
                    <a:pt x="20078" y="16891"/>
                  </a:lnTo>
                  <a:lnTo>
                    <a:pt x="20637" y="17030"/>
                  </a:lnTo>
                  <a:lnTo>
                    <a:pt x="20421" y="13868"/>
                  </a:lnTo>
                  <a:lnTo>
                    <a:pt x="20256" y="13512"/>
                  </a:lnTo>
                  <a:lnTo>
                    <a:pt x="20078" y="13169"/>
                  </a:lnTo>
                  <a:lnTo>
                    <a:pt x="20700" y="131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/>
            <p:cNvSpPr/>
            <p:nvPr/>
          </p:nvSpPr>
          <p:spPr>
            <a:xfrm>
              <a:off x="1977377" y="17787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673" y="889"/>
                  </a:lnTo>
                  <a:lnTo>
                    <a:pt x="609" y="406"/>
                  </a:lnTo>
                  <a:lnTo>
                    <a:pt x="444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/>
            <p:cNvSpPr/>
            <p:nvPr/>
          </p:nvSpPr>
          <p:spPr>
            <a:xfrm>
              <a:off x="1977441" y="177874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596" y="765"/>
                  </a:moveTo>
                  <a:close/>
                </a:path>
                <a:path w="635" h="1269">
                  <a:moveTo>
                    <a:pt x="577" y="748"/>
                  </a:moveTo>
                  <a:close/>
                </a:path>
                <a:path w="635" h="1269">
                  <a:moveTo>
                    <a:pt x="572" y="727"/>
                  </a:moveTo>
                  <a:close/>
                </a:path>
                <a:path w="635" h="1269">
                  <a:moveTo>
                    <a:pt x="554" y="638"/>
                  </a:moveTo>
                  <a:lnTo>
                    <a:pt x="583" y="765"/>
                  </a:lnTo>
                  <a:lnTo>
                    <a:pt x="554" y="638"/>
                  </a:lnTo>
                  <a:close/>
                </a:path>
                <a:path w="635" h="1269">
                  <a:moveTo>
                    <a:pt x="568" y="723"/>
                  </a:moveTo>
                  <a:close/>
                </a:path>
                <a:path w="635" h="1269">
                  <a:moveTo>
                    <a:pt x="545" y="638"/>
                  </a:moveTo>
                  <a:close/>
                </a:path>
                <a:path w="635" h="1269">
                  <a:moveTo>
                    <a:pt x="545" y="638"/>
                  </a:moveTo>
                  <a:close/>
                </a:path>
                <a:path w="635" h="1269">
                  <a:moveTo>
                    <a:pt x="527" y="563"/>
                  </a:moveTo>
                  <a:close/>
                </a:path>
                <a:path w="635" h="1269">
                  <a:moveTo>
                    <a:pt x="379" y="158"/>
                  </a:moveTo>
                  <a:lnTo>
                    <a:pt x="527" y="563"/>
                  </a:lnTo>
                  <a:lnTo>
                    <a:pt x="403" y="169"/>
                  </a:lnTo>
                  <a:close/>
                </a:path>
                <a:path w="635" h="1269">
                  <a:moveTo>
                    <a:pt x="0" y="0"/>
                  </a:moveTo>
                  <a:lnTo>
                    <a:pt x="253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/>
            <p:cNvSpPr/>
            <p:nvPr/>
          </p:nvSpPr>
          <p:spPr>
            <a:xfrm>
              <a:off x="1977377" y="17787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28" y="152"/>
                  </a:lnTo>
                  <a:lnTo>
                    <a:pt x="368" y="241"/>
                  </a:lnTo>
                  <a:lnTo>
                    <a:pt x="609" y="622"/>
                  </a:lnTo>
                  <a:lnTo>
                    <a:pt x="673" y="889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/>
            <p:cNvSpPr/>
            <p:nvPr/>
          </p:nvSpPr>
          <p:spPr>
            <a:xfrm>
              <a:off x="1977374" y="17787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20" y="419"/>
                  </a:moveTo>
                  <a:lnTo>
                    <a:pt x="304" y="203"/>
                  </a:lnTo>
                  <a:lnTo>
                    <a:pt x="0" y="0"/>
                  </a:lnTo>
                </a:path>
                <a:path w="1269" h="1269">
                  <a:moveTo>
                    <a:pt x="520" y="419"/>
                  </a:moveTo>
                  <a:lnTo>
                    <a:pt x="596" y="647"/>
                  </a:lnTo>
                  <a:lnTo>
                    <a:pt x="647" y="8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/>
            <p:cNvSpPr/>
            <p:nvPr/>
          </p:nvSpPr>
          <p:spPr>
            <a:xfrm>
              <a:off x="1977866" y="17790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01" y="292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/>
            <p:cNvSpPr/>
            <p:nvPr/>
          </p:nvSpPr>
          <p:spPr>
            <a:xfrm>
              <a:off x="1979574" y="1772297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4" h="12064">
                  <a:moveTo>
                    <a:pt x="50" y="10426"/>
                  </a:moveTo>
                  <a:lnTo>
                    <a:pt x="0" y="9639"/>
                  </a:lnTo>
                  <a:lnTo>
                    <a:pt x="0" y="11214"/>
                  </a:lnTo>
                  <a:lnTo>
                    <a:pt x="50" y="10426"/>
                  </a:lnTo>
                  <a:close/>
                </a:path>
                <a:path w="4444" h="12064">
                  <a:moveTo>
                    <a:pt x="952" y="11785"/>
                  </a:moveTo>
                  <a:lnTo>
                    <a:pt x="939" y="10909"/>
                  </a:lnTo>
                  <a:lnTo>
                    <a:pt x="863" y="9931"/>
                  </a:lnTo>
                  <a:lnTo>
                    <a:pt x="914" y="11163"/>
                  </a:lnTo>
                  <a:lnTo>
                    <a:pt x="952" y="11785"/>
                  </a:lnTo>
                  <a:close/>
                </a:path>
                <a:path w="4444" h="12064">
                  <a:moveTo>
                    <a:pt x="1104" y="1041"/>
                  </a:moveTo>
                  <a:lnTo>
                    <a:pt x="723" y="419"/>
                  </a:lnTo>
                  <a:lnTo>
                    <a:pt x="228" y="0"/>
                  </a:lnTo>
                  <a:lnTo>
                    <a:pt x="1104" y="1041"/>
                  </a:lnTo>
                  <a:close/>
                </a:path>
                <a:path w="4444" h="12064">
                  <a:moveTo>
                    <a:pt x="1193" y="8483"/>
                  </a:moveTo>
                  <a:lnTo>
                    <a:pt x="1016" y="10223"/>
                  </a:lnTo>
                  <a:lnTo>
                    <a:pt x="1143" y="9410"/>
                  </a:lnTo>
                  <a:lnTo>
                    <a:pt x="1193" y="8483"/>
                  </a:lnTo>
                  <a:close/>
                </a:path>
                <a:path w="4444" h="12064">
                  <a:moveTo>
                    <a:pt x="1511" y="4876"/>
                  </a:moveTo>
                  <a:lnTo>
                    <a:pt x="1447" y="2908"/>
                  </a:lnTo>
                  <a:lnTo>
                    <a:pt x="609" y="1968"/>
                  </a:lnTo>
                  <a:lnTo>
                    <a:pt x="1511" y="4876"/>
                  </a:lnTo>
                  <a:close/>
                </a:path>
                <a:path w="4444" h="12064">
                  <a:moveTo>
                    <a:pt x="2946" y="5562"/>
                  </a:moveTo>
                  <a:lnTo>
                    <a:pt x="2921" y="4559"/>
                  </a:lnTo>
                  <a:lnTo>
                    <a:pt x="2832" y="3886"/>
                  </a:lnTo>
                  <a:lnTo>
                    <a:pt x="2425" y="2959"/>
                  </a:lnTo>
                  <a:lnTo>
                    <a:pt x="2946" y="5562"/>
                  </a:lnTo>
                  <a:close/>
                </a:path>
                <a:path w="4444" h="12064">
                  <a:moveTo>
                    <a:pt x="3987" y="10375"/>
                  </a:moveTo>
                  <a:lnTo>
                    <a:pt x="3848" y="9867"/>
                  </a:lnTo>
                  <a:lnTo>
                    <a:pt x="3543" y="9461"/>
                  </a:lnTo>
                  <a:lnTo>
                    <a:pt x="3987" y="103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/>
            <p:cNvSpPr/>
            <p:nvPr/>
          </p:nvSpPr>
          <p:spPr>
            <a:xfrm>
              <a:off x="1957174" y="176734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559" y="0"/>
                  </a:moveTo>
                  <a:lnTo>
                    <a:pt x="1308" y="1485"/>
                  </a:lnTo>
                  <a:lnTo>
                    <a:pt x="0" y="6388"/>
                  </a:lnTo>
                  <a:lnTo>
                    <a:pt x="2921" y="7848"/>
                  </a:lnTo>
                  <a:lnTo>
                    <a:pt x="4165" y="3467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/>
            <p:cNvSpPr/>
            <p:nvPr/>
          </p:nvSpPr>
          <p:spPr>
            <a:xfrm>
              <a:off x="1957174" y="176734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308" y="1485"/>
                  </a:moveTo>
                  <a:lnTo>
                    <a:pt x="0" y="6388"/>
                  </a:lnTo>
                  <a:lnTo>
                    <a:pt x="965" y="6883"/>
                  </a:lnTo>
                  <a:lnTo>
                    <a:pt x="2921" y="7848"/>
                  </a:lnTo>
                  <a:lnTo>
                    <a:pt x="4165" y="3467"/>
                  </a:lnTo>
                  <a:lnTo>
                    <a:pt x="4356" y="1841"/>
                  </a:lnTo>
                  <a:lnTo>
                    <a:pt x="4559" y="0"/>
                  </a:lnTo>
                  <a:lnTo>
                    <a:pt x="1308" y="14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/>
            <p:cNvSpPr/>
            <p:nvPr/>
          </p:nvSpPr>
          <p:spPr>
            <a:xfrm>
              <a:off x="1958837" y="176876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501" y="0"/>
                  </a:moveTo>
                  <a:lnTo>
                    <a:pt x="0" y="2578"/>
                  </a:lnTo>
                  <a:lnTo>
                    <a:pt x="114" y="5435"/>
                  </a:lnTo>
                  <a:lnTo>
                    <a:pt x="3759" y="2082"/>
                  </a:lnTo>
                  <a:lnTo>
                    <a:pt x="4140" y="1422"/>
                  </a:lnTo>
                  <a:lnTo>
                    <a:pt x="4470" y="80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/>
            <p:cNvSpPr/>
            <p:nvPr/>
          </p:nvSpPr>
          <p:spPr>
            <a:xfrm>
              <a:off x="1958837" y="176876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501" y="0"/>
                  </a:moveTo>
                  <a:lnTo>
                    <a:pt x="0" y="2578"/>
                  </a:lnTo>
                  <a:lnTo>
                    <a:pt x="76" y="3975"/>
                  </a:lnTo>
                  <a:lnTo>
                    <a:pt x="114" y="5435"/>
                  </a:lnTo>
                  <a:lnTo>
                    <a:pt x="3759" y="2082"/>
                  </a:lnTo>
                  <a:lnTo>
                    <a:pt x="4140" y="1422"/>
                  </a:lnTo>
                  <a:lnTo>
                    <a:pt x="4470" y="800"/>
                  </a:lnTo>
                  <a:lnTo>
                    <a:pt x="250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/>
            <p:cNvSpPr/>
            <p:nvPr/>
          </p:nvSpPr>
          <p:spPr>
            <a:xfrm>
              <a:off x="1912429" y="1762898"/>
              <a:ext cx="24765" cy="10160"/>
            </a:xfrm>
            <a:custGeom>
              <a:avLst/>
              <a:gdLst/>
              <a:ahLst/>
              <a:cxnLst/>
              <a:rect l="l" t="t" r="r" b="b"/>
              <a:pathLst>
                <a:path w="24764" h="10160">
                  <a:moveTo>
                    <a:pt x="21107" y="0"/>
                  </a:moveTo>
                  <a:lnTo>
                    <a:pt x="5702" y="6223"/>
                  </a:lnTo>
                  <a:lnTo>
                    <a:pt x="495" y="8801"/>
                  </a:lnTo>
                  <a:lnTo>
                    <a:pt x="0" y="9906"/>
                  </a:lnTo>
                  <a:lnTo>
                    <a:pt x="2442" y="10018"/>
                  </a:lnTo>
                  <a:lnTo>
                    <a:pt x="8869" y="8726"/>
                  </a:lnTo>
                  <a:lnTo>
                    <a:pt x="17046" y="6075"/>
                  </a:lnTo>
                  <a:lnTo>
                    <a:pt x="24739" y="2108"/>
                  </a:lnTo>
                  <a:lnTo>
                    <a:pt x="2110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/>
            <p:cNvSpPr/>
            <p:nvPr/>
          </p:nvSpPr>
          <p:spPr>
            <a:xfrm>
              <a:off x="1912429" y="1762898"/>
              <a:ext cx="24765" cy="10160"/>
            </a:xfrm>
            <a:custGeom>
              <a:avLst/>
              <a:gdLst/>
              <a:ahLst/>
              <a:cxnLst/>
              <a:rect l="l" t="t" r="r" b="b"/>
              <a:pathLst>
                <a:path w="24764" h="10160">
                  <a:moveTo>
                    <a:pt x="5702" y="6223"/>
                  </a:moveTo>
                  <a:lnTo>
                    <a:pt x="495" y="8801"/>
                  </a:lnTo>
                  <a:lnTo>
                    <a:pt x="0" y="9906"/>
                  </a:lnTo>
                  <a:lnTo>
                    <a:pt x="2442" y="10018"/>
                  </a:lnTo>
                  <a:lnTo>
                    <a:pt x="8869" y="8726"/>
                  </a:lnTo>
                  <a:lnTo>
                    <a:pt x="17046" y="6075"/>
                  </a:lnTo>
                  <a:lnTo>
                    <a:pt x="24739" y="2108"/>
                  </a:lnTo>
                  <a:lnTo>
                    <a:pt x="21107" y="0"/>
                  </a:lnTo>
                  <a:lnTo>
                    <a:pt x="5702" y="62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/>
            <p:cNvSpPr/>
            <p:nvPr/>
          </p:nvSpPr>
          <p:spPr>
            <a:xfrm>
              <a:off x="1914790" y="1762817"/>
              <a:ext cx="27940" cy="11430"/>
            </a:xfrm>
            <a:custGeom>
              <a:avLst/>
              <a:gdLst/>
              <a:ahLst/>
              <a:cxnLst/>
              <a:rect l="l" t="t" r="r" b="b"/>
              <a:pathLst>
                <a:path w="27939" h="11430">
                  <a:moveTo>
                    <a:pt x="25971" y="0"/>
                  </a:moveTo>
                  <a:lnTo>
                    <a:pt x="9588" y="7099"/>
                  </a:lnTo>
                  <a:lnTo>
                    <a:pt x="9461" y="7340"/>
                  </a:lnTo>
                  <a:lnTo>
                    <a:pt x="0" y="10718"/>
                  </a:lnTo>
                  <a:lnTo>
                    <a:pt x="6908" y="10845"/>
                  </a:lnTo>
                  <a:lnTo>
                    <a:pt x="20548" y="8077"/>
                  </a:lnTo>
                  <a:lnTo>
                    <a:pt x="27825" y="2641"/>
                  </a:lnTo>
                  <a:lnTo>
                    <a:pt x="2597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/>
            <p:cNvSpPr/>
            <p:nvPr/>
          </p:nvSpPr>
          <p:spPr>
            <a:xfrm>
              <a:off x="1914790" y="1762817"/>
              <a:ext cx="27940" cy="11430"/>
            </a:xfrm>
            <a:custGeom>
              <a:avLst/>
              <a:gdLst/>
              <a:ahLst/>
              <a:cxnLst/>
              <a:rect l="l" t="t" r="r" b="b"/>
              <a:pathLst>
                <a:path w="27939" h="11430">
                  <a:moveTo>
                    <a:pt x="9461" y="7340"/>
                  </a:moveTo>
                  <a:lnTo>
                    <a:pt x="0" y="10718"/>
                  </a:lnTo>
                  <a:lnTo>
                    <a:pt x="6908" y="10845"/>
                  </a:lnTo>
                  <a:lnTo>
                    <a:pt x="20548" y="8077"/>
                  </a:lnTo>
                  <a:lnTo>
                    <a:pt x="27825" y="2641"/>
                  </a:lnTo>
                  <a:lnTo>
                    <a:pt x="25971" y="0"/>
                  </a:lnTo>
                  <a:lnTo>
                    <a:pt x="9588" y="709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/>
            <p:cNvSpPr/>
            <p:nvPr/>
          </p:nvSpPr>
          <p:spPr>
            <a:xfrm>
              <a:off x="1928261" y="1758344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14020" y="0"/>
                  </a:moveTo>
                  <a:lnTo>
                    <a:pt x="10007" y="2451"/>
                  </a:lnTo>
                  <a:lnTo>
                    <a:pt x="0" y="7442"/>
                  </a:lnTo>
                  <a:lnTo>
                    <a:pt x="1104" y="8051"/>
                  </a:lnTo>
                  <a:lnTo>
                    <a:pt x="2260" y="8623"/>
                  </a:lnTo>
                  <a:lnTo>
                    <a:pt x="9423" y="6985"/>
                  </a:lnTo>
                  <a:lnTo>
                    <a:pt x="16911" y="2425"/>
                  </a:lnTo>
                  <a:lnTo>
                    <a:pt x="18503" y="1206"/>
                  </a:lnTo>
                  <a:lnTo>
                    <a:pt x="1402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/>
            <p:cNvSpPr/>
            <p:nvPr/>
          </p:nvSpPr>
          <p:spPr>
            <a:xfrm>
              <a:off x="1928261" y="1758344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10058" y="2425"/>
                  </a:moveTo>
                  <a:lnTo>
                    <a:pt x="0" y="7442"/>
                  </a:lnTo>
                  <a:lnTo>
                    <a:pt x="1104" y="8051"/>
                  </a:lnTo>
                  <a:lnTo>
                    <a:pt x="2260" y="8623"/>
                  </a:lnTo>
                  <a:lnTo>
                    <a:pt x="9423" y="6985"/>
                  </a:lnTo>
                  <a:lnTo>
                    <a:pt x="13106" y="4737"/>
                  </a:lnTo>
                  <a:lnTo>
                    <a:pt x="16878" y="2451"/>
                  </a:lnTo>
                  <a:lnTo>
                    <a:pt x="18503" y="1206"/>
                  </a:lnTo>
                  <a:lnTo>
                    <a:pt x="14020" y="0"/>
                  </a:lnTo>
                  <a:lnTo>
                    <a:pt x="10058" y="24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/>
            <p:cNvSpPr/>
            <p:nvPr/>
          </p:nvSpPr>
          <p:spPr>
            <a:xfrm>
              <a:off x="1930924" y="1767321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69" h="8255">
                  <a:moveTo>
                    <a:pt x="13169" y="0"/>
                  </a:moveTo>
                  <a:lnTo>
                    <a:pt x="3505" y="4356"/>
                  </a:lnTo>
                  <a:lnTo>
                    <a:pt x="3644" y="4508"/>
                  </a:lnTo>
                  <a:lnTo>
                    <a:pt x="0" y="7480"/>
                  </a:lnTo>
                  <a:lnTo>
                    <a:pt x="838" y="8115"/>
                  </a:lnTo>
                  <a:lnTo>
                    <a:pt x="8178" y="6972"/>
                  </a:lnTo>
                  <a:lnTo>
                    <a:pt x="13944" y="2578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/>
            <p:cNvSpPr/>
            <p:nvPr/>
          </p:nvSpPr>
          <p:spPr>
            <a:xfrm>
              <a:off x="1930924" y="1767321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69" h="8255">
                  <a:moveTo>
                    <a:pt x="3644" y="4508"/>
                  </a:moveTo>
                  <a:lnTo>
                    <a:pt x="0" y="7480"/>
                  </a:lnTo>
                  <a:lnTo>
                    <a:pt x="419" y="7810"/>
                  </a:lnTo>
                  <a:lnTo>
                    <a:pt x="838" y="8115"/>
                  </a:lnTo>
                  <a:lnTo>
                    <a:pt x="8178" y="6972"/>
                  </a:lnTo>
                  <a:lnTo>
                    <a:pt x="13944" y="2578"/>
                  </a:lnTo>
                  <a:lnTo>
                    <a:pt x="13169" y="0"/>
                  </a:lnTo>
                  <a:lnTo>
                    <a:pt x="3505" y="43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/>
            <p:cNvSpPr/>
            <p:nvPr/>
          </p:nvSpPr>
          <p:spPr>
            <a:xfrm>
              <a:off x="1924823" y="1764094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16598" y="0"/>
                  </a:moveTo>
                  <a:lnTo>
                    <a:pt x="3403" y="7061"/>
                  </a:lnTo>
                  <a:lnTo>
                    <a:pt x="3441" y="7239"/>
                  </a:lnTo>
                  <a:lnTo>
                    <a:pt x="0" y="9867"/>
                  </a:lnTo>
                  <a:lnTo>
                    <a:pt x="761" y="10045"/>
                  </a:lnTo>
                  <a:lnTo>
                    <a:pt x="1498" y="10287"/>
                  </a:lnTo>
                  <a:lnTo>
                    <a:pt x="4406" y="12344"/>
                  </a:lnTo>
                  <a:lnTo>
                    <a:pt x="17360" y="4038"/>
                  </a:lnTo>
                  <a:lnTo>
                    <a:pt x="18859" y="3149"/>
                  </a:lnTo>
                  <a:lnTo>
                    <a:pt x="1659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/>
            <p:cNvSpPr/>
            <p:nvPr/>
          </p:nvSpPr>
          <p:spPr>
            <a:xfrm>
              <a:off x="1924823" y="1764094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3441" y="7239"/>
                  </a:moveTo>
                  <a:lnTo>
                    <a:pt x="0" y="9867"/>
                  </a:lnTo>
                  <a:lnTo>
                    <a:pt x="761" y="10045"/>
                  </a:lnTo>
                  <a:lnTo>
                    <a:pt x="1498" y="10287"/>
                  </a:lnTo>
                  <a:lnTo>
                    <a:pt x="4406" y="12344"/>
                  </a:lnTo>
                  <a:lnTo>
                    <a:pt x="17360" y="4038"/>
                  </a:lnTo>
                  <a:lnTo>
                    <a:pt x="18859" y="3149"/>
                  </a:lnTo>
                  <a:lnTo>
                    <a:pt x="16598" y="0"/>
                  </a:lnTo>
                  <a:lnTo>
                    <a:pt x="3403" y="70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/>
            <p:cNvSpPr/>
            <p:nvPr/>
          </p:nvSpPr>
          <p:spPr>
            <a:xfrm>
              <a:off x="1903792" y="1761514"/>
              <a:ext cx="28575" cy="11430"/>
            </a:xfrm>
            <a:custGeom>
              <a:avLst/>
              <a:gdLst/>
              <a:ahLst/>
              <a:cxnLst/>
              <a:rect l="l" t="t" r="r" b="b"/>
              <a:pathLst>
                <a:path w="28575" h="11430">
                  <a:moveTo>
                    <a:pt x="21793" y="0"/>
                  </a:moveTo>
                  <a:lnTo>
                    <a:pt x="10934" y="3771"/>
                  </a:lnTo>
                  <a:lnTo>
                    <a:pt x="0" y="11175"/>
                  </a:lnTo>
                  <a:lnTo>
                    <a:pt x="28003" y="215"/>
                  </a:lnTo>
                  <a:lnTo>
                    <a:pt x="2179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/>
            <p:cNvSpPr/>
            <p:nvPr/>
          </p:nvSpPr>
          <p:spPr>
            <a:xfrm>
              <a:off x="1903792" y="1761514"/>
              <a:ext cx="28575" cy="11430"/>
            </a:xfrm>
            <a:custGeom>
              <a:avLst/>
              <a:gdLst/>
              <a:ahLst/>
              <a:cxnLst/>
              <a:rect l="l" t="t" r="r" b="b"/>
              <a:pathLst>
                <a:path w="28575" h="11430">
                  <a:moveTo>
                    <a:pt x="21793" y="0"/>
                  </a:moveTo>
                  <a:lnTo>
                    <a:pt x="10934" y="3771"/>
                  </a:lnTo>
                  <a:lnTo>
                    <a:pt x="0" y="11176"/>
                  </a:lnTo>
                  <a:lnTo>
                    <a:pt x="4825" y="9297"/>
                  </a:lnTo>
                  <a:lnTo>
                    <a:pt x="14401" y="5548"/>
                  </a:lnTo>
                  <a:lnTo>
                    <a:pt x="23777" y="1873"/>
                  </a:lnTo>
                  <a:lnTo>
                    <a:pt x="28003" y="21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/>
            <p:cNvSpPr/>
            <p:nvPr/>
          </p:nvSpPr>
          <p:spPr>
            <a:xfrm>
              <a:off x="1947133" y="1774874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10464" y="0"/>
                  </a:moveTo>
                  <a:lnTo>
                    <a:pt x="3987" y="749"/>
                  </a:lnTo>
                  <a:lnTo>
                    <a:pt x="0" y="6781"/>
                  </a:lnTo>
                  <a:lnTo>
                    <a:pt x="914" y="7645"/>
                  </a:lnTo>
                  <a:lnTo>
                    <a:pt x="3797" y="8978"/>
                  </a:lnTo>
                  <a:lnTo>
                    <a:pt x="7124" y="4470"/>
                  </a:lnTo>
                  <a:lnTo>
                    <a:pt x="1046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/>
            <p:cNvSpPr/>
            <p:nvPr/>
          </p:nvSpPr>
          <p:spPr>
            <a:xfrm>
              <a:off x="1947133" y="1774874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2336" y="3251"/>
                  </a:moveTo>
                  <a:lnTo>
                    <a:pt x="0" y="6781"/>
                  </a:lnTo>
                  <a:lnTo>
                    <a:pt x="444" y="7188"/>
                  </a:lnTo>
                  <a:lnTo>
                    <a:pt x="914" y="7645"/>
                  </a:lnTo>
                  <a:lnTo>
                    <a:pt x="3797" y="8978"/>
                  </a:lnTo>
                  <a:lnTo>
                    <a:pt x="7124" y="4470"/>
                  </a:lnTo>
                  <a:lnTo>
                    <a:pt x="10464" y="0"/>
                  </a:lnTo>
                  <a:lnTo>
                    <a:pt x="3987" y="749"/>
                  </a:lnTo>
                  <a:lnTo>
                    <a:pt x="2336" y="3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/>
            <p:cNvSpPr/>
            <p:nvPr/>
          </p:nvSpPr>
          <p:spPr>
            <a:xfrm>
              <a:off x="1943331" y="177226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7683" y="152"/>
                  </a:moveTo>
                  <a:lnTo>
                    <a:pt x="3479" y="2794"/>
                  </a:lnTo>
                  <a:lnTo>
                    <a:pt x="3543" y="2984"/>
                  </a:lnTo>
                  <a:lnTo>
                    <a:pt x="0" y="7188"/>
                  </a:lnTo>
                  <a:lnTo>
                    <a:pt x="1447" y="8331"/>
                  </a:lnTo>
                  <a:lnTo>
                    <a:pt x="5486" y="8229"/>
                  </a:lnTo>
                  <a:lnTo>
                    <a:pt x="8615" y="3924"/>
                  </a:lnTo>
                  <a:lnTo>
                    <a:pt x="7683" y="152"/>
                  </a:lnTo>
                  <a:close/>
                </a:path>
                <a:path w="12064" h="8889">
                  <a:moveTo>
                    <a:pt x="11468" y="0"/>
                  </a:moveTo>
                  <a:lnTo>
                    <a:pt x="8534" y="3924"/>
                  </a:lnTo>
                  <a:lnTo>
                    <a:pt x="1146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/>
            <p:cNvSpPr/>
            <p:nvPr/>
          </p:nvSpPr>
          <p:spPr>
            <a:xfrm>
              <a:off x="1943331" y="177226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3543" y="2984"/>
                  </a:moveTo>
                  <a:lnTo>
                    <a:pt x="0" y="7188"/>
                  </a:lnTo>
                  <a:lnTo>
                    <a:pt x="736" y="7759"/>
                  </a:lnTo>
                  <a:lnTo>
                    <a:pt x="1447" y="8331"/>
                  </a:lnTo>
                  <a:lnTo>
                    <a:pt x="5486" y="8229"/>
                  </a:lnTo>
                  <a:lnTo>
                    <a:pt x="8470" y="4127"/>
                  </a:lnTo>
                  <a:lnTo>
                    <a:pt x="11468" y="0"/>
                  </a:lnTo>
                  <a:lnTo>
                    <a:pt x="8534" y="3924"/>
                  </a:lnTo>
                  <a:lnTo>
                    <a:pt x="7683" y="152"/>
                  </a:lnTo>
                  <a:lnTo>
                    <a:pt x="3479" y="27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/>
            <p:cNvSpPr/>
            <p:nvPr/>
          </p:nvSpPr>
          <p:spPr>
            <a:xfrm>
              <a:off x="1940071" y="1768932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9804" y="0"/>
                  </a:moveTo>
                  <a:lnTo>
                    <a:pt x="3479" y="4000"/>
                  </a:lnTo>
                  <a:lnTo>
                    <a:pt x="3403" y="4191"/>
                  </a:lnTo>
                  <a:lnTo>
                    <a:pt x="0" y="8153"/>
                  </a:lnTo>
                  <a:lnTo>
                    <a:pt x="660" y="9448"/>
                  </a:lnTo>
                  <a:lnTo>
                    <a:pt x="5270" y="9194"/>
                  </a:lnTo>
                  <a:lnTo>
                    <a:pt x="9055" y="5334"/>
                  </a:lnTo>
                  <a:lnTo>
                    <a:pt x="12852" y="1397"/>
                  </a:lnTo>
                  <a:lnTo>
                    <a:pt x="980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/>
            <p:cNvSpPr/>
            <p:nvPr/>
          </p:nvSpPr>
          <p:spPr>
            <a:xfrm>
              <a:off x="1940071" y="1768932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3403" y="4191"/>
                  </a:moveTo>
                  <a:lnTo>
                    <a:pt x="0" y="8153"/>
                  </a:lnTo>
                  <a:lnTo>
                    <a:pt x="330" y="8826"/>
                  </a:lnTo>
                  <a:lnTo>
                    <a:pt x="660" y="9448"/>
                  </a:lnTo>
                  <a:lnTo>
                    <a:pt x="5270" y="9194"/>
                  </a:lnTo>
                  <a:lnTo>
                    <a:pt x="9055" y="5334"/>
                  </a:lnTo>
                  <a:lnTo>
                    <a:pt x="12852" y="1397"/>
                  </a:lnTo>
                  <a:lnTo>
                    <a:pt x="9804" y="0"/>
                  </a:lnTo>
                  <a:lnTo>
                    <a:pt x="3479" y="40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/>
            <p:cNvSpPr/>
            <p:nvPr/>
          </p:nvSpPr>
          <p:spPr>
            <a:xfrm>
              <a:off x="1935271" y="1768646"/>
              <a:ext cx="15875" cy="10795"/>
            </a:xfrm>
            <a:custGeom>
              <a:avLst/>
              <a:gdLst/>
              <a:ahLst/>
              <a:cxnLst/>
              <a:rect l="l" t="t" r="r" b="b"/>
              <a:pathLst>
                <a:path w="15875" h="10794">
                  <a:moveTo>
                    <a:pt x="11087" y="0"/>
                  </a:moveTo>
                  <a:lnTo>
                    <a:pt x="2095" y="4521"/>
                  </a:lnTo>
                  <a:lnTo>
                    <a:pt x="2184" y="4737"/>
                  </a:lnTo>
                  <a:lnTo>
                    <a:pt x="0" y="7632"/>
                  </a:lnTo>
                  <a:lnTo>
                    <a:pt x="584" y="10375"/>
                  </a:lnTo>
                  <a:lnTo>
                    <a:pt x="14943" y="681"/>
                  </a:lnTo>
                  <a:lnTo>
                    <a:pt x="11087" y="0"/>
                  </a:lnTo>
                  <a:close/>
                </a:path>
                <a:path w="15875" h="10794">
                  <a:moveTo>
                    <a:pt x="15519" y="292"/>
                  </a:moveTo>
                  <a:lnTo>
                    <a:pt x="14943" y="681"/>
                  </a:lnTo>
                  <a:lnTo>
                    <a:pt x="15112" y="711"/>
                  </a:lnTo>
                  <a:lnTo>
                    <a:pt x="15519" y="292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/>
            <p:cNvSpPr/>
            <p:nvPr/>
          </p:nvSpPr>
          <p:spPr>
            <a:xfrm>
              <a:off x="1935271" y="1768646"/>
              <a:ext cx="15875" cy="10795"/>
            </a:xfrm>
            <a:custGeom>
              <a:avLst/>
              <a:gdLst/>
              <a:ahLst/>
              <a:cxnLst/>
              <a:rect l="l" t="t" r="r" b="b"/>
              <a:pathLst>
                <a:path w="15875" h="10794">
                  <a:moveTo>
                    <a:pt x="2184" y="4737"/>
                  </a:moveTo>
                  <a:lnTo>
                    <a:pt x="0" y="7632"/>
                  </a:lnTo>
                  <a:lnTo>
                    <a:pt x="584" y="10375"/>
                  </a:lnTo>
                  <a:lnTo>
                    <a:pt x="8064" y="5334"/>
                  </a:lnTo>
                  <a:lnTo>
                    <a:pt x="15519" y="292"/>
                  </a:lnTo>
                  <a:lnTo>
                    <a:pt x="15112" y="711"/>
                  </a:lnTo>
                  <a:lnTo>
                    <a:pt x="11087" y="0"/>
                  </a:lnTo>
                  <a:lnTo>
                    <a:pt x="2095" y="452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/>
            <p:cNvSpPr/>
            <p:nvPr/>
          </p:nvSpPr>
          <p:spPr>
            <a:xfrm>
              <a:off x="1907844" y="1759681"/>
              <a:ext cx="29209" cy="12700"/>
            </a:xfrm>
            <a:custGeom>
              <a:avLst/>
              <a:gdLst/>
              <a:ahLst/>
              <a:cxnLst/>
              <a:rect l="l" t="t" r="r" b="b"/>
              <a:pathLst>
                <a:path w="29210" h="12700">
                  <a:moveTo>
                    <a:pt x="25031" y="0"/>
                  </a:moveTo>
                  <a:lnTo>
                    <a:pt x="5816" y="9359"/>
                  </a:lnTo>
                  <a:lnTo>
                    <a:pt x="1079" y="11468"/>
                  </a:lnTo>
                  <a:lnTo>
                    <a:pt x="0" y="12407"/>
                  </a:lnTo>
                  <a:lnTo>
                    <a:pt x="2768" y="12445"/>
                  </a:lnTo>
                  <a:lnTo>
                    <a:pt x="5549" y="12522"/>
                  </a:lnTo>
                  <a:lnTo>
                    <a:pt x="11290" y="11760"/>
                  </a:lnTo>
                  <a:lnTo>
                    <a:pt x="21285" y="6184"/>
                  </a:lnTo>
                  <a:lnTo>
                    <a:pt x="25844" y="3708"/>
                  </a:lnTo>
                  <a:lnTo>
                    <a:pt x="28651" y="1308"/>
                  </a:lnTo>
                  <a:lnTo>
                    <a:pt x="2503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/>
            <p:cNvSpPr/>
            <p:nvPr/>
          </p:nvSpPr>
          <p:spPr>
            <a:xfrm>
              <a:off x="1907844" y="1759681"/>
              <a:ext cx="29209" cy="12700"/>
            </a:xfrm>
            <a:custGeom>
              <a:avLst/>
              <a:gdLst/>
              <a:ahLst/>
              <a:cxnLst/>
              <a:rect l="l" t="t" r="r" b="b"/>
              <a:pathLst>
                <a:path w="29210" h="12700">
                  <a:moveTo>
                    <a:pt x="5816" y="9359"/>
                  </a:moveTo>
                  <a:lnTo>
                    <a:pt x="1079" y="11468"/>
                  </a:lnTo>
                  <a:lnTo>
                    <a:pt x="0" y="12407"/>
                  </a:lnTo>
                  <a:lnTo>
                    <a:pt x="2768" y="12445"/>
                  </a:lnTo>
                  <a:lnTo>
                    <a:pt x="5549" y="12522"/>
                  </a:lnTo>
                  <a:lnTo>
                    <a:pt x="11290" y="11760"/>
                  </a:lnTo>
                  <a:lnTo>
                    <a:pt x="21285" y="6184"/>
                  </a:lnTo>
                  <a:lnTo>
                    <a:pt x="25844" y="3708"/>
                  </a:lnTo>
                  <a:lnTo>
                    <a:pt x="28651" y="1308"/>
                  </a:lnTo>
                  <a:lnTo>
                    <a:pt x="25031" y="0"/>
                  </a:lnTo>
                  <a:lnTo>
                    <a:pt x="5816" y="935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/>
            <p:cNvSpPr/>
            <p:nvPr/>
          </p:nvSpPr>
          <p:spPr>
            <a:xfrm>
              <a:off x="1905542" y="1758299"/>
              <a:ext cx="32384" cy="13970"/>
            </a:xfrm>
            <a:custGeom>
              <a:avLst/>
              <a:gdLst/>
              <a:ahLst/>
              <a:cxnLst/>
              <a:rect l="l" t="t" r="r" b="b"/>
              <a:pathLst>
                <a:path w="32385" h="13969">
                  <a:moveTo>
                    <a:pt x="31559" y="0"/>
                  </a:moveTo>
                  <a:lnTo>
                    <a:pt x="10045" y="9042"/>
                  </a:lnTo>
                  <a:lnTo>
                    <a:pt x="6756" y="10007"/>
                  </a:lnTo>
                  <a:lnTo>
                    <a:pt x="0" y="13703"/>
                  </a:lnTo>
                  <a:lnTo>
                    <a:pt x="6819" y="12928"/>
                  </a:lnTo>
                  <a:lnTo>
                    <a:pt x="9486" y="11214"/>
                  </a:lnTo>
                  <a:lnTo>
                    <a:pt x="11072" y="11214"/>
                  </a:lnTo>
                  <a:lnTo>
                    <a:pt x="12446" y="10680"/>
                  </a:lnTo>
                  <a:lnTo>
                    <a:pt x="15794" y="10680"/>
                  </a:lnTo>
                  <a:lnTo>
                    <a:pt x="21032" y="7569"/>
                  </a:lnTo>
                  <a:lnTo>
                    <a:pt x="31038" y="1625"/>
                  </a:lnTo>
                  <a:lnTo>
                    <a:pt x="31541" y="1625"/>
                  </a:lnTo>
                  <a:lnTo>
                    <a:pt x="32219" y="1244"/>
                  </a:lnTo>
                  <a:lnTo>
                    <a:pt x="31559" y="0"/>
                  </a:lnTo>
                  <a:close/>
                </a:path>
                <a:path w="32385" h="13969">
                  <a:moveTo>
                    <a:pt x="15794" y="10680"/>
                  </a:moveTo>
                  <a:lnTo>
                    <a:pt x="12446" y="10680"/>
                  </a:lnTo>
                  <a:lnTo>
                    <a:pt x="10706" y="13703"/>
                  </a:lnTo>
                  <a:lnTo>
                    <a:pt x="15794" y="10680"/>
                  </a:lnTo>
                  <a:close/>
                </a:path>
                <a:path w="32385" h="13969">
                  <a:moveTo>
                    <a:pt x="11072" y="11214"/>
                  </a:moveTo>
                  <a:lnTo>
                    <a:pt x="9486" y="11214"/>
                  </a:lnTo>
                  <a:lnTo>
                    <a:pt x="8978" y="12026"/>
                  </a:lnTo>
                  <a:lnTo>
                    <a:pt x="11072" y="11214"/>
                  </a:lnTo>
                  <a:close/>
                </a:path>
                <a:path w="32385" h="13969">
                  <a:moveTo>
                    <a:pt x="31038" y="1625"/>
                  </a:moveTo>
                  <a:lnTo>
                    <a:pt x="20955" y="7569"/>
                  </a:lnTo>
                  <a:lnTo>
                    <a:pt x="22374" y="6772"/>
                  </a:lnTo>
                  <a:lnTo>
                    <a:pt x="31038" y="1625"/>
                  </a:lnTo>
                  <a:close/>
                </a:path>
                <a:path w="32385" h="13969">
                  <a:moveTo>
                    <a:pt x="22374" y="6772"/>
                  </a:moveTo>
                  <a:lnTo>
                    <a:pt x="20955" y="7569"/>
                  </a:lnTo>
                  <a:lnTo>
                    <a:pt x="22374" y="6772"/>
                  </a:lnTo>
                  <a:close/>
                </a:path>
                <a:path w="32385" h="13969">
                  <a:moveTo>
                    <a:pt x="31541" y="1625"/>
                  </a:moveTo>
                  <a:lnTo>
                    <a:pt x="31038" y="1625"/>
                  </a:lnTo>
                  <a:lnTo>
                    <a:pt x="22374" y="6772"/>
                  </a:lnTo>
                  <a:lnTo>
                    <a:pt x="31541" y="1625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/>
            <p:cNvSpPr/>
            <p:nvPr/>
          </p:nvSpPr>
          <p:spPr>
            <a:xfrm>
              <a:off x="1905542" y="1758299"/>
              <a:ext cx="32384" cy="13970"/>
            </a:xfrm>
            <a:custGeom>
              <a:avLst/>
              <a:gdLst/>
              <a:ahLst/>
              <a:cxnLst/>
              <a:rect l="l" t="t" r="r" b="b"/>
              <a:pathLst>
                <a:path w="32385" h="13969">
                  <a:moveTo>
                    <a:pt x="0" y="13703"/>
                  </a:moveTo>
                  <a:lnTo>
                    <a:pt x="6819" y="12928"/>
                  </a:lnTo>
                  <a:lnTo>
                    <a:pt x="9486" y="11214"/>
                  </a:lnTo>
                  <a:lnTo>
                    <a:pt x="8978" y="12026"/>
                  </a:lnTo>
                  <a:lnTo>
                    <a:pt x="12446" y="10680"/>
                  </a:lnTo>
                  <a:lnTo>
                    <a:pt x="10706" y="13703"/>
                  </a:lnTo>
                  <a:lnTo>
                    <a:pt x="20866" y="7670"/>
                  </a:lnTo>
                  <a:lnTo>
                    <a:pt x="31038" y="1625"/>
                  </a:lnTo>
                  <a:lnTo>
                    <a:pt x="20955" y="7569"/>
                  </a:lnTo>
                  <a:lnTo>
                    <a:pt x="32219" y="1244"/>
                  </a:lnTo>
                  <a:lnTo>
                    <a:pt x="31559" y="0"/>
                  </a:lnTo>
                  <a:lnTo>
                    <a:pt x="10045" y="9042"/>
                  </a:lnTo>
                  <a:lnTo>
                    <a:pt x="8394" y="9524"/>
                  </a:lnTo>
                  <a:lnTo>
                    <a:pt x="6756" y="10007"/>
                  </a:lnTo>
                  <a:lnTo>
                    <a:pt x="0" y="137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/>
            <p:cNvSpPr/>
            <p:nvPr/>
          </p:nvSpPr>
          <p:spPr>
            <a:xfrm>
              <a:off x="1950379" y="1777847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08" y="0"/>
                  </a:moveTo>
                  <a:lnTo>
                    <a:pt x="4952" y="1651"/>
                  </a:lnTo>
                  <a:lnTo>
                    <a:pt x="1638" y="2794"/>
                  </a:lnTo>
                  <a:lnTo>
                    <a:pt x="0" y="6426"/>
                  </a:lnTo>
                  <a:lnTo>
                    <a:pt x="914" y="6781"/>
                  </a:lnTo>
                  <a:lnTo>
                    <a:pt x="1765" y="7162"/>
                  </a:lnTo>
                  <a:lnTo>
                    <a:pt x="3949" y="6540"/>
                  </a:lnTo>
                  <a:lnTo>
                    <a:pt x="5829" y="3302"/>
                  </a:lnTo>
                  <a:lnTo>
                    <a:pt x="770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/>
            <p:cNvSpPr/>
            <p:nvPr/>
          </p:nvSpPr>
          <p:spPr>
            <a:xfrm>
              <a:off x="1950379" y="1777847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1638" y="2794"/>
                  </a:moveTo>
                  <a:lnTo>
                    <a:pt x="0" y="6426"/>
                  </a:lnTo>
                  <a:lnTo>
                    <a:pt x="914" y="6781"/>
                  </a:lnTo>
                  <a:lnTo>
                    <a:pt x="1765" y="7162"/>
                  </a:lnTo>
                  <a:lnTo>
                    <a:pt x="3949" y="6540"/>
                  </a:lnTo>
                  <a:lnTo>
                    <a:pt x="5829" y="3302"/>
                  </a:lnTo>
                  <a:lnTo>
                    <a:pt x="7708" y="0"/>
                  </a:lnTo>
                  <a:lnTo>
                    <a:pt x="4952" y="1651"/>
                  </a:lnTo>
                  <a:lnTo>
                    <a:pt x="1638" y="27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/>
            <p:cNvSpPr/>
            <p:nvPr/>
          </p:nvSpPr>
          <p:spPr>
            <a:xfrm>
              <a:off x="1954334" y="177800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5727" y="0"/>
                  </a:moveTo>
                  <a:lnTo>
                    <a:pt x="1117" y="457"/>
                  </a:lnTo>
                  <a:lnTo>
                    <a:pt x="469" y="2273"/>
                  </a:lnTo>
                  <a:lnTo>
                    <a:pt x="555" y="3238"/>
                  </a:lnTo>
                  <a:lnTo>
                    <a:pt x="0" y="7772"/>
                  </a:lnTo>
                  <a:lnTo>
                    <a:pt x="1600" y="8178"/>
                  </a:lnTo>
                  <a:lnTo>
                    <a:pt x="3886" y="6489"/>
                  </a:lnTo>
                  <a:lnTo>
                    <a:pt x="5059" y="2273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/>
            <p:cNvSpPr/>
            <p:nvPr/>
          </p:nvSpPr>
          <p:spPr>
            <a:xfrm>
              <a:off x="1954334" y="177800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647" y="2489"/>
                  </a:moveTo>
                  <a:lnTo>
                    <a:pt x="0" y="7772"/>
                  </a:lnTo>
                  <a:lnTo>
                    <a:pt x="774" y="7975"/>
                  </a:lnTo>
                  <a:lnTo>
                    <a:pt x="1600" y="8178"/>
                  </a:lnTo>
                  <a:lnTo>
                    <a:pt x="3886" y="6489"/>
                  </a:lnTo>
                  <a:lnTo>
                    <a:pt x="4775" y="3238"/>
                  </a:lnTo>
                  <a:lnTo>
                    <a:pt x="5727" y="0"/>
                  </a:lnTo>
                  <a:lnTo>
                    <a:pt x="1117" y="457"/>
                  </a:lnTo>
                  <a:lnTo>
                    <a:pt x="469" y="22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/>
            <p:cNvSpPr/>
            <p:nvPr/>
          </p:nvSpPr>
          <p:spPr>
            <a:xfrm>
              <a:off x="1958144" y="178059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244" y="0"/>
                  </a:moveTo>
                  <a:lnTo>
                    <a:pt x="385" y="1917"/>
                  </a:lnTo>
                  <a:lnTo>
                    <a:pt x="368" y="2324"/>
                  </a:lnTo>
                  <a:lnTo>
                    <a:pt x="0" y="6032"/>
                  </a:lnTo>
                  <a:lnTo>
                    <a:pt x="1041" y="6756"/>
                  </a:lnTo>
                  <a:lnTo>
                    <a:pt x="2387" y="6883"/>
                  </a:lnTo>
                  <a:lnTo>
                    <a:pt x="4974" y="1955"/>
                  </a:lnTo>
                  <a:lnTo>
                    <a:pt x="1244" y="0"/>
                  </a:lnTo>
                  <a:close/>
                </a:path>
                <a:path w="5714" h="6985">
                  <a:moveTo>
                    <a:pt x="5600" y="761"/>
                  </a:moveTo>
                  <a:lnTo>
                    <a:pt x="4876" y="1917"/>
                  </a:lnTo>
                  <a:lnTo>
                    <a:pt x="5600" y="761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/>
            <p:cNvSpPr/>
            <p:nvPr/>
          </p:nvSpPr>
          <p:spPr>
            <a:xfrm>
              <a:off x="1958144" y="178059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68" y="2324"/>
                  </a:moveTo>
                  <a:lnTo>
                    <a:pt x="0" y="6032"/>
                  </a:lnTo>
                  <a:lnTo>
                    <a:pt x="520" y="6388"/>
                  </a:lnTo>
                  <a:lnTo>
                    <a:pt x="1041" y="6756"/>
                  </a:lnTo>
                  <a:lnTo>
                    <a:pt x="2387" y="6883"/>
                  </a:lnTo>
                  <a:lnTo>
                    <a:pt x="4000" y="3797"/>
                  </a:lnTo>
                  <a:lnTo>
                    <a:pt x="5600" y="761"/>
                  </a:lnTo>
                  <a:lnTo>
                    <a:pt x="4876" y="1917"/>
                  </a:lnTo>
                  <a:lnTo>
                    <a:pt x="1244" y="0"/>
                  </a:lnTo>
                  <a:lnTo>
                    <a:pt x="368" y="195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/>
            <p:cNvSpPr/>
            <p:nvPr/>
          </p:nvSpPr>
          <p:spPr>
            <a:xfrm>
              <a:off x="1956608" y="177530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6273" y="0"/>
                  </a:moveTo>
                  <a:lnTo>
                    <a:pt x="2933" y="749"/>
                  </a:lnTo>
                  <a:lnTo>
                    <a:pt x="0" y="6972"/>
                  </a:lnTo>
                  <a:lnTo>
                    <a:pt x="3314" y="6857"/>
                  </a:lnTo>
                  <a:lnTo>
                    <a:pt x="5575" y="2171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/>
            <p:cNvSpPr/>
            <p:nvPr/>
          </p:nvSpPr>
          <p:spPr>
            <a:xfrm>
              <a:off x="1956608" y="177530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933" y="749"/>
                  </a:moveTo>
                  <a:lnTo>
                    <a:pt x="0" y="6972"/>
                  </a:lnTo>
                  <a:lnTo>
                    <a:pt x="1612" y="6908"/>
                  </a:lnTo>
                  <a:lnTo>
                    <a:pt x="3314" y="6857"/>
                  </a:lnTo>
                  <a:lnTo>
                    <a:pt x="5575" y="2171"/>
                  </a:lnTo>
                  <a:lnTo>
                    <a:pt x="5930" y="1092"/>
                  </a:lnTo>
                  <a:lnTo>
                    <a:pt x="6273" y="0"/>
                  </a:lnTo>
                  <a:lnTo>
                    <a:pt x="2933" y="7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/>
            <p:cNvSpPr/>
            <p:nvPr/>
          </p:nvSpPr>
          <p:spPr>
            <a:xfrm>
              <a:off x="1958193" y="1774266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4089" y="0"/>
                  </a:moveTo>
                  <a:lnTo>
                    <a:pt x="1092" y="1701"/>
                  </a:lnTo>
                  <a:lnTo>
                    <a:pt x="0" y="8585"/>
                  </a:lnTo>
                  <a:lnTo>
                    <a:pt x="1549" y="8013"/>
                  </a:lnTo>
                  <a:lnTo>
                    <a:pt x="3136" y="7480"/>
                  </a:lnTo>
                  <a:lnTo>
                    <a:pt x="4013" y="2222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/>
            <p:cNvSpPr/>
            <p:nvPr/>
          </p:nvSpPr>
          <p:spPr>
            <a:xfrm>
              <a:off x="1958193" y="1774266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1092" y="1701"/>
                  </a:moveTo>
                  <a:lnTo>
                    <a:pt x="0" y="8585"/>
                  </a:lnTo>
                  <a:lnTo>
                    <a:pt x="1549" y="8013"/>
                  </a:lnTo>
                  <a:lnTo>
                    <a:pt x="3136" y="7480"/>
                  </a:lnTo>
                  <a:lnTo>
                    <a:pt x="4013" y="2222"/>
                  </a:lnTo>
                  <a:lnTo>
                    <a:pt x="4064" y="1117"/>
                  </a:lnTo>
                  <a:lnTo>
                    <a:pt x="4089" y="0"/>
                  </a:lnTo>
                  <a:lnTo>
                    <a:pt x="1092" y="17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/>
            <p:cNvSpPr/>
            <p:nvPr/>
          </p:nvSpPr>
          <p:spPr>
            <a:xfrm>
              <a:off x="1959921" y="17750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4838" y="0"/>
                  </a:moveTo>
                  <a:lnTo>
                    <a:pt x="1739" y="1663"/>
                  </a:lnTo>
                  <a:lnTo>
                    <a:pt x="0" y="6972"/>
                  </a:lnTo>
                  <a:lnTo>
                    <a:pt x="3352" y="9118"/>
                  </a:lnTo>
                  <a:lnTo>
                    <a:pt x="4660" y="2781"/>
                  </a:lnTo>
                  <a:lnTo>
                    <a:pt x="4699" y="1384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/>
            <p:cNvSpPr/>
            <p:nvPr/>
          </p:nvSpPr>
          <p:spPr>
            <a:xfrm>
              <a:off x="1959921" y="177501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1739" y="1663"/>
                  </a:moveTo>
                  <a:lnTo>
                    <a:pt x="0" y="6972"/>
                  </a:lnTo>
                  <a:lnTo>
                    <a:pt x="1689" y="8039"/>
                  </a:lnTo>
                  <a:lnTo>
                    <a:pt x="3352" y="9118"/>
                  </a:lnTo>
                  <a:lnTo>
                    <a:pt x="4660" y="2781"/>
                  </a:lnTo>
                  <a:lnTo>
                    <a:pt x="4699" y="1384"/>
                  </a:lnTo>
                  <a:lnTo>
                    <a:pt x="4838" y="0"/>
                  </a:lnTo>
                  <a:lnTo>
                    <a:pt x="1739" y="166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/>
            <p:cNvSpPr/>
            <p:nvPr/>
          </p:nvSpPr>
          <p:spPr>
            <a:xfrm>
              <a:off x="1953480" y="177340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597" y="0"/>
                  </a:moveTo>
                  <a:lnTo>
                    <a:pt x="1346" y="1524"/>
                  </a:lnTo>
                  <a:lnTo>
                    <a:pt x="0" y="6413"/>
                  </a:lnTo>
                  <a:lnTo>
                    <a:pt x="2997" y="7835"/>
                  </a:lnTo>
                  <a:lnTo>
                    <a:pt x="4254" y="3556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/>
            <p:cNvSpPr/>
            <p:nvPr/>
          </p:nvSpPr>
          <p:spPr>
            <a:xfrm>
              <a:off x="1953480" y="177340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346" y="1524"/>
                  </a:moveTo>
                  <a:lnTo>
                    <a:pt x="0" y="6413"/>
                  </a:lnTo>
                  <a:lnTo>
                    <a:pt x="1015" y="6896"/>
                  </a:lnTo>
                  <a:lnTo>
                    <a:pt x="2997" y="7835"/>
                  </a:lnTo>
                  <a:lnTo>
                    <a:pt x="4254" y="3556"/>
                  </a:lnTo>
                  <a:lnTo>
                    <a:pt x="4406" y="1841"/>
                  </a:lnTo>
                  <a:lnTo>
                    <a:pt x="4597" y="0"/>
                  </a:lnTo>
                  <a:lnTo>
                    <a:pt x="1346" y="15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/>
            <p:cNvSpPr/>
            <p:nvPr/>
          </p:nvSpPr>
          <p:spPr>
            <a:xfrm>
              <a:off x="1937927" y="1762178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19">
                  <a:moveTo>
                    <a:pt x="7899" y="0"/>
                  </a:moveTo>
                  <a:lnTo>
                    <a:pt x="4470" y="2603"/>
                  </a:lnTo>
                  <a:lnTo>
                    <a:pt x="0" y="6273"/>
                  </a:lnTo>
                  <a:lnTo>
                    <a:pt x="1028" y="7391"/>
                  </a:lnTo>
                  <a:lnTo>
                    <a:pt x="6286" y="6413"/>
                  </a:lnTo>
                  <a:lnTo>
                    <a:pt x="8623" y="4826"/>
                  </a:lnTo>
                  <a:lnTo>
                    <a:pt x="10934" y="3289"/>
                  </a:lnTo>
                  <a:lnTo>
                    <a:pt x="11861" y="2438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/>
            <p:cNvSpPr/>
            <p:nvPr/>
          </p:nvSpPr>
          <p:spPr>
            <a:xfrm>
              <a:off x="1937927" y="1762178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19">
                  <a:moveTo>
                    <a:pt x="4470" y="2603"/>
                  </a:moveTo>
                  <a:lnTo>
                    <a:pt x="0" y="6273"/>
                  </a:lnTo>
                  <a:lnTo>
                    <a:pt x="520" y="6832"/>
                  </a:lnTo>
                  <a:lnTo>
                    <a:pt x="1028" y="7391"/>
                  </a:lnTo>
                  <a:lnTo>
                    <a:pt x="6286" y="6413"/>
                  </a:lnTo>
                  <a:lnTo>
                    <a:pt x="8623" y="4826"/>
                  </a:lnTo>
                  <a:lnTo>
                    <a:pt x="10934" y="3289"/>
                  </a:lnTo>
                  <a:lnTo>
                    <a:pt x="11861" y="2438"/>
                  </a:lnTo>
                  <a:lnTo>
                    <a:pt x="7899" y="0"/>
                  </a:lnTo>
                  <a:lnTo>
                    <a:pt x="4470" y="26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/>
            <p:cNvSpPr/>
            <p:nvPr/>
          </p:nvSpPr>
          <p:spPr>
            <a:xfrm>
              <a:off x="1943473" y="1759401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7975" y="0"/>
                  </a:moveTo>
                  <a:lnTo>
                    <a:pt x="2870" y="1714"/>
                  </a:lnTo>
                  <a:lnTo>
                    <a:pt x="0" y="3987"/>
                  </a:lnTo>
                  <a:lnTo>
                    <a:pt x="1054" y="5105"/>
                  </a:lnTo>
                  <a:lnTo>
                    <a:pt x="6184" y="3086"/>
                  </a:lnTo>
                  <a:lnTo>
                    <a:pt x="7137" y="2095"/>
                  </a:lnTo>
                  <a:lnTo>
                    <a:pt x="8051" y="1079"/>
                  </a:lnTo>
                  <a:lnTo>
                    <a:pt x="797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/>
            <p:cNvSpPr/>
            <p:nvPr/>
          </p:nvSpPr>
          <p:spPr>
            <a:xfrm>
              <a:off x="1943473" y="1759401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2870" y="1714"/>
                  </a:moveTo>
                  <a:lnTo>
                    <a:pt x="0" y="3987"/>
                  </a:lnTo>
                  <a:lnTo>
                    <a:pt x="507" y="4533"/>
                  </a:lnTo>
                  <a:lnTo>
                    <a:pt x="1054" y="5105"/>
                  </a:lnTo>
                  <a:lnTo>
                    <a:pt x="6184" y="3086"/>
                  </a:lnTo>
                  <a:lnTo>
                    <a:pt x="7137" y="2095"/>
                  </a:lnTo>
                  <a:lnTo>
                    <a:pt x="8051" y="1079"/>
                  </a:lnTo>
                  <a:lnTo>
                    <a:pt x="7975" y="0"/>
                  </a:lnTo>
                  <a:lnTo>
                    <a:pt x="2870" y="17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/>
            <p:cNvSpPr/>
            <p:nvPr/>
          </p:nvSpPr>
          <p:spPr>
            <a:xfrm>
              <a:off x="1945419" y="175984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686" y="0"/>
                  </a:moveTo>
                  <a:lnTo>
                    <a:pt x="3441" y="787"/>
                  </a:lnTo>
                  <a:lnTo>
                    <a:pt x="3848" y="927"/>
                  </a:lnTo>
                  <a:lnTo>
                    <a:pt x="0" y="4051"/>
                  </a:lnTo>
                  <a:lnTo>
                    <a:pt x="927" y="5168"/>
                  </a:lnTo>
                  <a:lnTo>
                    <a:pt x="1854" y="6337"/>
                  </a:lnTo>
                  <a:lnTo>
                    <a:pt x="7238" y="1269"/>
                  </a:lnTo>
                  <a:lnTo>
                    <a:pt x="868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/>
            <p:cNvSpPr/>
            <p:nvPr/>
          </p:nvSpPr>
          <p:spPr>
            <a:xfrm>
              <a:off x="1945419" y="175984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848" y="927"/>
                  </a:moveTo>
                  <a:lnTo>
                    <a:pt x="0" y="4051"/>
                  </a:lnTo>
                  <a:lnTo>
                    <a:pt x="927" y="5168"/>
                  </a:lnTo>
                  <a:lnTo>
                    <a:pt x="1854" y="6337"/>
                  </a:lnTo>
                  <a:lnTo>
                    <a:pt x="7238" y="1269"/>
                  </a:lnTo>
                  <a:lnTo>
                    <a:pt x="7962" y="634"/>
                  </a:lnTo>
                  <a:lnTo>
                    <a:pt x="8686" y="0"/>
                  </a:lnTo>
                  <a:lnTo>
                    <a:pt x="3441" y="7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/>
            <p:cNvSpPr/>
            <p:nvPr/>
          </p:nvSpPr>
          <p:spPr>
            <a:xfrm>
              <a:off x="1933115" y="1759303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14414" y="0"/>
                  </a:moveTo>
                  <a:lnTo>
                    <a:pt x="6616" y="3670"/>
                  </a:lnTo>
                  <a:lnTo>
                    <a:pt x="0" y="7835"/>
                  </a:lnTo>
                  <a:lnTo>
                    <a:pt x="1371" y="8686"/>
                  </a:lnTo>
                  <a:lnTo>
                    <a:pt x="6476" y="7365"/>
                  </a:lnTo>
                  <a:lnTo>
                    <a:pt x="10147" y="5600"/>
                  </a:lnTo>
                  <a:lnTo>
                    <a:pt x="13804" y="3784"/>
                  </a:lnTo>
                  <a:lnTo>
                    <a:pt x="17894" y="787"/>
                  </a:lnTo>
                  <a:lnTo>
                    <a:pt x="1441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/>
            <p:cNvSpPr/>
            <p:nvPr/>
          </p:nvSpPr>
          <p:spPr>
            <a:xfrm>
              <a:off x="1933115" y="1759303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14414" y="0"/>
                  </a:moveTo>
                  <a:lnTo>
                    <a:pt x="6616" y="3670"/>
                  </a:lnTo>
                  <a:lnTo>
                    <a:pt x="0" y="7835"/>
                  </a:lnTo>
                  <a:lnTo>
                    <a:pt x="673" y="8255"/>
                  </a:lnTo>
                  <a:lnTo>
                    <a:pt x="1371" y="8686"/>
                  </a:lnTo>
                  <a:lnTo>
                    <a:pt x="6476" y="7365"/>
                  </a:lnTo>
                  <a:lnTo>
                    <a:pt x="10147" y="5600"/>
                  </a:lnTo>
                  <a:lnTo>
                    <a:pt x="13804" y="3784"/>
                  </a:lnTo>
                  <a:lnTo>
                    <a:pt x="17894" y="7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/>
            <p:cNvSpPr/>
            <p:nvPr/>
          </p:nvSpPr>
          <p:spPr>
            <a:xfrm>
              <a:off x="1941273" y="1763254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8305" y="0"/>
                  </a:moveTo>
                  <a:lnTo>
                    <a:pt x="8458" y="203"/>
                  </a:lnTo>
                  <a:lnTo>
                    <a:pt x="0" y="7315"/>
                  </a:lnTo>
                  <a:lnTo>
                    <a:pt x="2527" y="8750"/>
                  </a:lnTo>
                  <a:lnTo>
                    <a:pt x="5067" y="7886"/>
                  </a:lnTo>
                  <a:lnTo>
                    <a:pt x="8851" y="4470"/>
                  </a:lnTo>
                  <a:lnTo>
                    <a:pt x="12649" y="1092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/>
            <p:cNvSpPr/>
            <p:nvPr/>
          </p:nvSpPr>
          <p:spPr>
            <a:xfrm>
              <a:off x="1941273" y="1763254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8458" y="203"/>
                  </a:moveTo>
                  <a:lnTo>
                    <a:pt x="0" y="7315"/>
                  </a:lnTo>
                  <a:lnTo>
                    <a:pt x="1257" y="8026"/>
                  </a:lnTo>
                  <a:lnTo>
                    <a:pt x="2527" y="8750"/>
                  </a:lnTo>
                  <a:lnTo>
                    <a:pt x="5067" y="7886"/>
                  </a:lnTo>
                  <a:lnTo>
                    <a:pt x="8851" y="4470"/>
                  </a:lnTo>
                  <a:lnTo>
                    <a:pt x="12649" y="1092"/>
                  </a:lnTo>
                  <a:lnTo>
                    <a:pt x="830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/>
            <p:cNvSpPr/>
            <p:nvPr/>
          </p:nvSpPr>
          <p:spPr>
            <a:xfrm>
              <a:off x="1945979" y="176574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397" y="0"/>
                  </a:moveTo>
                  <a:lnTo>
                    <a:pt x="4800" y="38"/>
                  </a:lnTo>
                  <a:lnTo>
                    <a:pt x="0" y="7950"/>
                  </a:lnTo>
                  <a:lnTo>
                    <a:pt x="1117" y="9512"/>
                  </a:lnTo>
                  <a:lnTo>
                    <a:pt x="4533" y="6908"/>
                  </a:lnTo>
                  <a:lnTo>
                    <a:pt x="6299" y="4889"/>
                  </a:lnTo>
                  <a:lnTo>
                    <a:pt x="8000" y="2895"/>
                  </a:lnTo>
                  <a:lnTo>
                    <a:pt x="939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/>
            <p:cNvSpPr/>
            <p:nvPr/>
          </p:nvSpPr>
          <p:spPr>
            <a:xfrm>
              <a:off x="1945979" y="176574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4800" y="38"/>
                  </a:moveTo>
                  <a:lnTo>
                    <a:pt x="0" y="7950"/>
                  </a:lnTo>
                  <a:lnTo>
                    <a:pt x="571" y="8763"/>
                  </a:lnTo>
                  <a:lnTo>
                    <a:pt x="1117" y="9512"/>
                  </a:lnTo>
                  <a:lnTo>
                    <a:pt x="4533" y="6908"/>
                  </a:lnTo>
                  <a:lnTo>
                    <a:pt x="6299" y="4889"/>
                  </a:lnTo>
                  <a:lnTo>
                    <a:pt x="8000" y="2895"/>
                  </a:lnTo>
                  <a:lnTo>
                    <a:pt x="93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/>
            <p:cNvSpPr/>
            <p:nvPr/>
          </p:nvSpPr>
          <p:spPr>
            <a:xfrm>
              <a:off x="1948323" y="1766523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5194" y="0"/>
                  </a:moveTo>
                  <a:lnTo>
                    <a:pt x="0" y="9385"/>
                  </a:lnTo>
                  <a:lnTo>
                    <a:pt x="691" y="10287"/>
                  </a:lnTo>
                  <a:lnTo>
                    <a:pt x="1257" y="10985"/>
                  </a:lnTo>
                  <a:lnTo>
                    <a:pt x="4229" y="10287"/>
                  </a:lnTo>
                  <a:lnTo>
                    <a:pt x="7848" y="2908"/>
                  </a:lnTo>
                  <a:lnTo>
                    <a:pt x="7658" y="495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/>
            <p:cNvSpPr/>
            <p:nvPr/>
          </p:nvSpPr>
          <p:spPr>
            <a:xfrm>
              <a:off x="1948323" y="1766523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5194" y="0"/>
                  </a:moveTo>
                  <a:lnTo>
                    <a:pt x="0" y="9385"/>
                  </a:lnTo>
                  <a:lnTo>
                    <a:pt x="609" y="10185"/>
                  </a:lnTo>
                  <a:lnTo>
                    <a:pt x="1257" y="10985"/>
                  </a:lnTo>
                  <a:lnTo>
                    <a:pt x="4229" y="10287"/>
                  </a:lnTo>
                  <a:lnTo>
                    <a:pt x="6032" y="6604"/>
                  </a:lnTo>
                  <a:lnTo>
                    <a:pt x="7848" y="2908"/>
                  </a:lnTo>
                  <a:lnTo>
                    <a:pt x="7658" y="495"/>
                  </a:lnTo>
                  <a:lnTo>
                    <a:pt x="51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/>
            <p:cNvSpPr/>
            <p:nvPr/>
          </p:nvSpPr>
          <p:spPr>
            <a:xfrm>
              <a:off x="1950780" y="1766709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5689" y="0"/>
                  </a:moveTo>
                  <a:lnTo>
                    <a:pt x="5759" y="292"/>
                  </a:lnTo>
                  <a:lnTo>
                    <a:pt x="0" y="11849"/>
                  </a:lnTo>
                  <a:lnTo>
                    <a:pt x="1143" y="12979"/>
                  </a:lnTo>
                  <a:lnTo>
                    <a:pt x="2260" y="14135"/>
                  </a:lnTo>
                  <a:lnTo>
                    <a:pt x="8597" y="4178"/>
                  </a:lnTo>
                  <a:lnTo>
                    <a:pt x="8928" y="2806"/>
                  </a:lnTo>
                  <a:lnTo>
                    <a:pt x="9436" y="292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/>
            <p:cNvSpPr/>
            <p:nvPr/>
          </p:nvSpPr>
          <p:spPr>
            <a:xfrm>
              <a:off x="1950780" y="1766709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5">
                  <a:moveTo>
                    <a:pt x="5778" y="253"/>
                  </a:moveTo>
                  <a:lnTo>
                    <a:pt x="0" y="11849"/>
                  </a:lnTo>
                  <a:lnTo>
                    <a:pt x="1143" y="12979"/>
                  </a:lnTo>
                  <a:lnTo>
                    <a:pt x="2260" y="14135"/>
                  </a:lnTo>
                  <a:lnTo>
                    <a:pt x="8597" y="4178"/>
                  </a:lnTo>
                  <a:lnTo>
                    <a:pt x="8928" y="2806"/>
                  </a:lnTo>
                  <a:lnTo>
                    <a:pt x="9436" y="292"/>
                  </a:lnTo>
                  <a:lnTo>
                    <a:pt x="568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/>
            <p:cNvSpPr/>
            <p:nvPr/>
          </p:nvSpPr>
          <p:spPr>
            <a:xfrm>
              <a:off x="1939203" y="1759257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5194" y="0"/>
                  </a:moveTo>
                  <a:lnTo>
                    <a:pt x="0" y="2425"/>
                  </a:lnTo>
                  <a:lnTo>
                    <a:pt x="2146" y="3416"/>
                  </a:lnTo>
                  <a:lnTo>
                    <a:pt x="6972" y="1282"/>
                  </a:lnTo>
                  <a:lnTo>
                    <a:pt x="7670" y="1079"/>
                  </a:lnTo>
                  <a:lnTo>
                    <a:pt x="8331" y="838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/>
            <p:cNvSpPr/>
            <p:nvPr/>
          </p:nvSpPr>
          <p:spPr>
            <a:xfrm>
              <a:off x="1939203" y="1759257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5194" y="0"/>
                  </a:moveTo>
                  <a:lnTo>
                    <a:pt x="0" y="2425"/>
                  </a:lnTo>
                  <a:lnTo>
                    <a:pt x="1066" y="2921"/>
                  </a:lnTo>
                  <a:lnTo>
                    <a:pt x="2146" y="3416"/>
                  </a:lnTo>
                  <a:lnTo>
                    <a:pt x="6972" y="1282"/>
                  </a:lnTo>
                  <a:lnTo>
                    <a:pt x="7670" y="1079"/>
                  </a:lnTo>
                  <a:lnTo>
                    <a:pt x="8331" y="838"/>
                  </a:lnTo>
                  <a:lnTo>
                    <a:pt x="5194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/>
            <p:cNvSpPr/>
            <p:nvPr/>
          </p:nvSpPr>
          <p:spPr>
            <a:xfrm>
              <a:off x="1942020" y="175967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8077" y="0"/>
                  </a:moveTo>
                  <a:lnTo>
                    <a:pt x="3175" y="393"/>
                  </a:lnTo>
                  <a:lnTo>
                    <a:pt x="0" y="2819"/>
                  </a:lnTo>
                  <a:lnTo>
                    <a:pt x="647" y="3492"/>
                  </a:lnTo>
                  <a:lnTo>
                    <a:pt x="1308" y="4127"/>
                  </a:lnTo>
                  <a:lnTo>
                    <a:pt x="6197" y="1574"/>
                  </a:lnTo>
                  <a:lnTo>
                    <a:pt x="8077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/>
            <p:cNvSpPr/>
            <p:nvPr/>
          </p:nvSpPr>
          <p:spPr>
            <a:xfrm>
              <a:off x="1942020" y="175967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175" y="393"/>
                  </a:moveTo>
                  <a:lnTo>
                    <a:pt x="0" y="2819"/>
                  </a:lnTo>
                  <a:lnTo>
                    <a:pt x="647" y="3492"/>
                  </a:lnTo>
                  <a:lnTo>
                    <a:pt x="1308" y="4127"/>
                  </a:lnTo>
                  <a:lnTo>
                    <a:pt x="6197" y="1574"/>
                  </a:lnTo>
                  <a:lnTo>
                    <a:pt x="7112" y="800"/>
                  </a:lnTo>
                  <a:lnTo>
                    <a:pt x="8077" y="0"/>
                  </a:lnTo>
                  <a:lnTo>
                    <a:pt x="3175" y="3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/>
            <p:cNvSpPr/>
            <p:nvPr/>
          </p:nvSpPr>
          <p:spPr>
            <a:xfrm>
              <a:off x="1947520" y="1760263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406" y="0"/>
                  </a:moveTo>
                  <a:lnTo>
                    <a:pt x="0" y="5727"/>
                  </a:lnTo>
                  <a:lnTo>
                    <a:pt x="1346" y="6007"/>
                  </a:lnTo>
                  <a:lnTo>
                    <a:pt x="2705" y="6184"/>
                  </a:lnTo>
                  <a:lnTo>
                    <a:pt x="7810" y="2222"/>
                  </a:lnTo>
                  <a:lnTo>
                    <a:pt x="7912" y="889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/>
            <p:cNvSpPr/>
            <p:nvPr/>
          </p:nvSpPr>
          <p:spPr>
            <a:xfrm>
              <a:off x="1947520" y="1760263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4406" y="0"/>
                  </a:moveTo>
                  <a:lnTo>
                    <a:pt x="0" y="5727"/>
                  </a:lnTo>
                  <a:lnTo>
                    <a:pt x="1346" y="6007"/>
                  </a:lnTo>
                  <a:lnTo>
                    <a:pt x="2705" y="6184"/>
                  </a:lnTo>
                  <a:lnTo>
                    <a:pt x="7810" y="2222"/>
                  </a:lnTo>
                  <a:lnTo>
                    <a:pt x="7848" y="1562"/>
                  </a:lnTo>
                  <a:lnTo>
                    <a:pt x="7912" y="889"/>
                  </a:lnTo>
                  <a:lnTo>
                    <a:pt x="440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/>
            <p:cNvSpPr/>
            <p:nvPr/>
          </p:nvSpPr>
          <p:spPr>
            <a:xfrm>
              <a:off x="1949183" y="1761501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813" y="0"/>
                  </a:moveTo>
                  <a:lnTo>
                    <a:pt x="4686" y="0"/>
                  </a:lnTo>
                  <a:lnTo>
                    <a:pt x="0" y="5791"/>
                  </a:lnTo>
                  <a:lnTo>
                    <a:pt x="2679" y="6477"/>
                  </a:lnTo>
                  <a:lnTo>
                    <a:pt x="2832" y="5575"/>
                  </a:lnTo>
                  <a:lnTo>
                    <a:pt x="6515" y="2590"/>
                  </a:lnTo>
                  <a:lnTo>
                    <a:pt x="7023" y="1003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/>
            <p:cNvSpPr/>
            <p:nvPr/>
          </p:nvSpPr>
          <p:spPr>
            <a:xfrm>
              <a:off x="1949183" y="1761501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686" y="0"/>
                  </a:moveTo>
                  <a:lnTo>
                    <a:pt x="0" y="5791"/>
                  </a:lnTo>
                  <a:lnTo>
                    <a:pt x="1333" y="6121"/>
                  </a:lnTo>
                  <a:lnTo>
                    <a:pt x="2679" y="6477"/>
                  </a:lnTo>
                  <a:lnTo>
                    <a:pt x="2832" y="5575"/>
                  </a:lnTo>
                  <a:lnTo>
                    <a:pt x="6515" y="2590"/>
                  </a:lnTo>
                  <a:lnTo>
                    <a:pt x="6756" y="1803"/>
                  </a:lnTo>
                  <a:lnTo>
                    <a:pt x="7023" y="1003"/>
                  </a:lnTo>
                  <a:lnTo>
                    <a:pt x="48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/>
            <p:cNvSpPr/>
            <p:nvPr/>
          </p:nvSpPr>
          <p:spPr>
            <a:xfrm>
              <a:off x="1951930" y="176289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403" y="0"/>
                  </a:moveTo>
                  <a:lnTo>
                    <a:pt x="0" y="5740"/>
                  </a:lnTo>
                  <a:lnTo>
                    <a:pt x="1739" y="6464"/>
                  </a:lnTo>
                  <a:lnTo>
                    <a:pt x="3136" y="5029"/>
                  </a:lnTo>
                  <a:lnTo>
                    <a:pt x="4546" y="3365"/>
                  </a:lnTo>
                  <a:lnTo>
                    <a:pt x="5956" y="1612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/>
            <p:cNvSpPr/>
            <p:nvPr/>
          </p:nvSpPr>
          <p:spPr>
            <a:xfrm>
              <a:off x="1951930" y="176289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403" y="0"/>
                  </a:moveTo>
                  <a:lnTo>
                    <a:pt x="0" y="5740"/>
                  </a:lnTo>
                  <a:lnTo>
                    <a:pt x="863" y="6108"/>
                  </a:lnTo>
                  <a:lnTo>
                    <a:pt x="1739" y="6464"/>
                  </a:lnTo>
                  <a:lnTo>
                    <a:pt x="3136" y="5029"/>
                  </a:lnTo>
                  <a:lnTo>
                    <a:pt x="4546" y="3365"/>
                  </a:lnTo>
                  <a:lnTo>
                    <a:pt x="5956" y="1612"/>
                  </a:lnTo>
                  <a:lnTo>
                    <a:pt x="340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/>
            <p:cNvSpPr/>
            <p:nvPr/>
          </p:nvSpPr>
          <p:spPr>
            <a:xfrm>
              <a:off x="1954183" y="176550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019" y="0"/>
                  </a:moveTo>
                  <a:lnTo>
                    <a:pt x="0" y="3619"/>
                  </a:lnTo>
                  <a:lnTo>
                    <a:pt x="571" y="4737"/>
                  </a:lnTo>
                  <a:lnTo>
                    <a:pt x="1092" y="5905"/>
                  </a:lnTo>
                  <a:lnTo>
                    <a:pt x="3009" y="3924"/>
                  </a:lnTo>
                  <a:lnTo>
                    <a:pt x="4876" y="138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/>
            <p:cNvSpPr/>
            <p:nvPr/>
          </p:nvSpPr>
          <p:spPr>
            <a:xfrm>
              <a:off x="1954183" y="176550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019" y="0"/>
                  </a:moveTo>
                  <a:lnTo>
                    <a:pt x="0" y="3619"/>
                  </a:lnTo>
                  <a:lnTo>
                    <a:pt x="571" y="4737"/>
                  </a:lnTo>
                  <a:lnTo>
                    <a:pt x="1092" y="5905"/>
                  </a:lnTo>
                  <a:lnTo>
                    <a:pt x="3009" y="3924"/>
                  </a:lnTo>
                  <a:lnTo>
                    <a:pt x="3962" y="2628"/>
                  </a:lnTo>
                  <a:lnTo>
                    <a:pt x="4876" y="1384"/>
                  </a:lnTo>
                  <a:lnTo>
                    <a:pt x="201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/>
            <p:cNvSpPr/>
            <p:nvPr/>
          </p:nvSpPr>
          <p:spPr>
            <a:xfrm>
              <a:off x="1955695" y="177405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4571" y="0"/>
                  </a:moveTo>
                  <a:lnTo>
                    <a:pt x="1358" y="1498"/>
                  </a:lnTo>
                  <a:lnTo>
                    <a:pt x="0" y="6400"/>
                  </a:lnTo>
                  <a:lnTo>
                    <a:pt x="1003" y="6896"/>
                  </a:lnTo>
                  <a:lnTo>
                    <a:pt x="2971" y="7912"/>
                  </a:lnTo>
                  <a:lnTo>
                    <a:pt x="4229" y="3517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/>
            <p:cNvSpPr/>
            <p:nvPr/>
          </p:nvSpPr>
          <p:spPr>
            <a:xfrm>
              <a:off x="1955695" y="177405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358" y="1498"/>
                  </a:moveTo>
                  <a:lnTo>
                    <a:pt x="0" y="6400"/>
                  </a:lnTo>
                  <a:lnTo>
                    <a:pt x="1003" y="6896"/>
                  </a:lnTo>
                  <a:lnTo>
                    <a:pt x="2971" y="7912"/>
                  </a:lnTo>
                  <a:lnTo>
                    <a:pt x="4229" y="3517"/>
                  </a:lnTo>
                  <a:lnTo>
                    <a:pt x="4394" y="1892"/>
                  </a:lnTo>
                  <a:lnTo>
                    <a:pt x="4571" y="0"/>
                  </a:lnTo>
                  <a:lnTo>
                    <a:pt x="1358" y="149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/>
            <p:cNvSpPr/>
            <p:nvPr/>
          </p:nvSpPr>
          <p:spPr>
            <a:xfrm>
              <a:off x="1918759" y="1755916"/>
              <a:ext cx="47625" cy="14604"/>
            </a:xfrm>
            <a:custGeom>
              <a:avLst/>
              <a:gdLst/>
              <a:ahLst/>
              <a:cxnLst/>
              <a:rect l="l" t="t" r="r" b="b"/>
              <a:pathLst>
                <a:path w="47625" h="14605">
                  <a:moveTo>
                    <a:pt x="39618" y="4356"/>
                  </a:moveTo>
                  <a:lnTo>
                    <a:pt x="34250" y="4356"/>
                  </a:lnTo>
                  <a:lnTo>
                    <a:pt x="35291" y="8013"/>
                  </a:lnTo>
                  <a:lnTo>
                    <a:pt x="36663" y="8483"/>
                  </a:lnTo>
                  <a:lnTo>
                    <a:pt x="38187" y="11811"/>
                  </a:lnTo>
                  <a:lnTo>
                    <a:pt x="41565" y="12433"/>
                  </a:lnTo>
                  <a:lnTo>
                    <a:pt x="43483" y="13766"/>
                  </a:lnTo>
                  <a:lnTo>
                    <a:pt x="45324" y="14325"/>
                  </a:lnTo>
                  <a:lnTo>
                    <a:pt x="47215" y="12971"/>
                  </a:lnTo>
                  <a:lnTo>
                    <a:pt x="46112" y="12611"/>
                  </a:lnTo>
                  <a:lnTo>
                    <a:pt x="45109" y="12611"/>
                  </a:lnTo>
                  <a:lnTo>
                    <a:pt x="42162" y="10350"/>
                  </a:lnTo>
                  <a:lnTo>
                    <a:pt x="40587" y="10083"/>
                  </a:lnTo>
                  <a:lnTo>
                    <a:pt x="38974" y="9867"/>
                  </a:lnTo>
                  <a:lnTo>
                    <a:pt x="40333" y="9867"/>
                  </a:lnTo>
                  <a:lnTo>
                    <a:pt x="40156" y="6146"/>
                  </a:lnTo>
                  <a:lnTo>
                    <a:pt x="39724" y="5867"/>
                  </a:lnTo>
                  <a:lnTo>
                    <a:pt x="39618" y="4356"/>
                  </a:lnTo>
                  <a:close/>
                </a:path>
                <a:path w="47625" h="14605">
                  <a:moveTo>
                    <a:pt x="47382" y="12852"/>
                  </a:moveTo>
                  <a:lnTo>
                    <a:pt x="47215" y="12971"/>
                  </a:lnTo>
                  <a:lnTo>
                    <a:pt x="47433" y="13042"/>
                  </a:lnTo>
                  <a:lnTo>
                    <a:pt x="47382" y="12852"/>
                  </a:lnTo>
                  <a:close/>
                </a:path>
                <a:path w="47625" h="14605">
                  <a:moveTo>
                    <a:pt x="23912" y="0"/>
                  </a:moveTo>
                  <a:lnTo>
                    <a:pt x="12177" y="3073"/>
                  </a:lnTo>
                  <a:lnTo>
                    <a:pt x="481" y="8216"/>
                  </a:lnTo>
                  <a:lnTo>
                    <a:pt x="0" y="8355"/>
                  </a:lnTo>
                  <a:lnTo>
                    <a:pt x="13282" y="5372"/>
                  </a:lnTo>
                  <a:lnTo>
                    <a:pt x="17245" y="3632"/>
                  </a:lnTo>
                  <a:lnTo>
                    <a:pt x="21169" y="3340"/>
                  </a:lnTo>
                  <a:lnTo>
                    <a:pt x="22376" y="2984"/>
                  </a:lnTo>
                  <a:lnTo>
                    <a:pt x="39522" y="2984"/>
                  </a:lnTo>
                  <a:lnTo>
                    <a:pt x="39457" y="2057"/>
                  </a:lnTo>
                  <a:lnTo>
                    <a:pt x="38742" y="1955"/>
                  </a:lnTo>
                  <a:lnTo>
                    <a:pt x="28980" y="1955"/>
                  </a:lnTo>
                  <a:lnTo>
                    <a:pt x="26973" y="1231"/>
                  </a:lnTo>
                  <a:lnTo>
                    <a:pt x="23912" y="0"/>
                  </a:lnTo>
                  <a:close/>
                </a:path>
                <a:path w="47625" h="14605">
                  <a:moveTo>
                    <a:pt x="39604" y="4152"/>
                  </a:moveTo>
                  <a:lnTo>
                    <a:pt x="29500" y="4152"/>
                  </a:lnTo>
                  <a:lnTo>
                    <a:pt x="29500" y="4660"/>
                  </a:lnTo>
                  <a:lnTo>
                    <a:pt x="32180" y="5575"/>
                  </a:lnTo>
                  <a:lnTo>
                    <a:pt x="34250" y="4356"/>
                  </a:lnTo>
                  <a:lnTo>
                    <a:pt x="39618" y="4356"/>
                  </a:lnTo>
                  <a:lnTo>
                    <a:pt x="39604" y="4152"/>
                  </a:lnTo>
                  <a:close/>
                </a:path>
                <a:path w="47625" h="14605">
                  <a:moveTo>
                    <a:pt x="39522" y="2984"/>
                  </a:moveTo>
                  <a:lnTo>
                    <a:pt x="22376" y="2984"/>
                  </a:lnTo>
                  <a:lnTo>
                    <a:pt x="17867" y="5156"/>
                  </a:lnTo>
                  <a:lnTo>
                    <a:pt x="26147" y="3276"/>
                  </a:lnTo>
                  <a:lnTo>
                    <a:pt x="39542" y="3276"/>
                  </a:lnTo>
                  <a:lnTo>
                    <a:pt x="39522" y="2984"/>
                  </a:lnTo>
                  <a:close/>
                </a:path>
                <a:path w="47625" h="14605">
                  <a:moveTo>
                    <a:pt x="39542" y="3276"/>
                  </a:moveTo>
                  <a:lnTo>
                    <a:pt x="26147" y="3276"/>
                  </a:lnTo>
                  <a:lnTo>
                    <a:pt x="25283" y="4152"/>
                  </a:lnTo>
                  <a:lnTo>
                    <a:pt x="25164" y="4356"/>
                  </a:lnTo>
                  <a:lnTo>
                    <a:pt x="24839" y="5156"/>
                  </a:lnTo>
                  <a:lnTo>
                    <a:pt x="29500" y="4152"/>
                  </a:lnTo>
                  <a:lnTo>
                    <a:pt x="39604" y="4152"/>
                  </a:lnTo>
                  <a:lnTo>
                    <a:pt x="39542" y="3276"/>
                  </a:lnTo>
                  <a:close/>
                </a:path>
                <a:path w="47625" h="14605">
                  <a:moveTo>
                    <a:pt x="34529" y="1473"/>
                  </a:moveTo>
                  <a:lnTo>
                    <a:pt x="28980" y="1955"/>
                  </a:lnTo>
                  <a:lnTo>
                    <a:pt x="38742" y="1955"/>
                  </a:lnTo>
                  <a:lnTo>
                    <a:pt x="36955" y="1701"/>
                  </a:lnTo>
                  <a:lnTo>
                    <a:pt x="34529" y="1473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/>
            <p:cNvSpPr/>
            <p:nvPr/>
          </p:nvSpPr>
          <p:spPr>
            <a:xfrm>
              <a:off x="1918021" y="1755916"/>
              <a:ext cx="48260" cy="14604"/>
            </a:xfrm>
            <a:custGeom>
              <a:avLst/>
              <a:gdLst/>
              <a:ahLst/>
              <a:cxnLst/>
              <a:rect l="l" t="t" r="r" b="b"/>
              <a:pathLst>
                <a:path w="48260" h="14605">
                  <a:moveTo>
                    <a:pt x="48171" y="13042"/>
                  </a:moveTo>
                  <a:lnTo>
                    <a:pt x="46850" y="12611"/>
                  </a:lnTo>
                  <a:lnTo>
                    <a:pt x="45847" y="12611"/>
                  </a:lnTo>
                  <a:lnTo>
                    <a:pt x="42900" y="10350"/>
                  </a:lnTo>
                  <a:lnTo>
                    <a:pt x="41325" y="10083"/>
                  </a:lnTo>
                  <a:lnTo>
                    <a:pt x="39712" y="9867"/>
                  </a:lnTo>
                  <a:lnTo>
                    <a:pt x="41071" y="9867"/>
                  </a:lnTo>
                  <a:lnTo>
                    <a:pt x="40894" y="6146"/>
                  </a:lnTo>
                  <a:lnTo>
                    <a:pt x="40462" y="5867"/>
                  </a:lnTo>
                  <a:lnTo>
                    <a:pt x="40195" y="2057"/>
                  </a:lnTo>
                  <a:lnTo>
                    <a:pt x="37693" y="1701"/>
                  </a:lnTo>
                  <a:lnTo>
                    <a:pt x="35267" y="1473"/>
                  </a:lnTo>
                  <a:lnTo>
                    <a:pt x="29718" y="1955"/>
                  </a:lnTo>
                  <a:lnTo>
                    <a:pt x="28740" y="1612"/>
                  </a:lnTo>
                  <a:lnTo>
                    <a:pt x="27711" y="1231"/>
                  </a:lnTo>
                  <a:lnTo>
                    <a:pt x="24650" y="0"/>
                  </a:lnTo>
                  <a:lnTo>
                    <a:pt x="18859" y="1536"/>
                  </a:lnTo>
                  <a:lnTo>
                    <a:pt x="12915" y="3073"/>
                  </a:lnTo>
                  <a:lnTo>
                    <a:pt x="1219" y="8216"/>
                  </a:lnTo>
                  <a:lnTo>
                    <a:pt x="647" y="8382"/>
                  </a:lnTo>
                  <a:lnTo>
                    <a:pt x="0" y="8521"/>
                  </a:lnTo>
                  <a:lnTo>
                    <a:pt x="14020" y="5372"/>
                  </a:lnTo>
                  <a:lnTo>
                    <a:pt x="17983" y="3632"/>
                  </a:lnTo>
                  <a:lnTo>
                    <a:pt x="21907" y="3340"/>
                  </a:lnTo>
                  <a:lnTo>
                    <a:pt x="23114" y="2984"/>
                  </a:lnTo>
                  <a:lnTo>
                    <a:pt x="18605" y="5156"/>
                  </a:lnTo>
                  <a:lnTo>
                    <a:pt x="22783" y="4216"/>
                  </a:lnTo>
                  <a:lnTo>
                    <a:pt x="26885" y="3276"/>
                  </a:lnTo>
                  <a:lnTo>
                    <a:pt x="25958" y="4216"/>
                  </a:lnTo>
                  <a:lnTo>
                    <a:pt x="25577" y="5156"/>
                  </a:lnTo>
                  <a:lnTo>
                    <a:pt x="27901" y="4660"/>
                  </a:lnTo>
                  <a:lnTo>
                    <a:pt x="30238" y="4152"/>
                  </a:lnTo>
                  <a:lnTo>
                    <a:pt x="30238" y="4660"/>
                  </a:lnTo>
                  <a:lnTo>
                    <a:pt x="32918" y="5575"/>
                  </a:lnTo>
                  <a:lnTo>
                    <a:pt x="34988" y="4356"/>
                  </a:lnTo>
                  <a:lnTo>
                    <a:pt x="36029" y="8013"/>
                  </a:lnTo>
                  <a:lnTo>
                    <a:pt x="37401" y="8483"/>
                  </a:lnTo>
                  <a:lnTo>
                    <a:pt x="38925" y="11811"/>
                  </a:lnTo>
                  <a:lnTo>
                    <a:pt x="42303" y="12433"/>
                  </a:lnTo>
                  <a:lnTo>
                    <a:pt x="43840" y="13512"/>
                  </a:lnTo>
                  <a:lnTo>
                    <a:pt x="44221" y="13766"/>
                  </a:lnTo>
                  <a:lnTo>
                    <a:pt x="46062" y="14325"/>
                  </a:lnTo>
                  <a:lnTo>
                    <a:pt x="48120" y="1285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/>
            <p:cNvSpPr/>
            <p:nvPr/>
          </p:nvSpPr>
          <p:spPr>
            <a:xfrm>
              <a:off x="1925512" y="1758800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19">
                  <a:moveTo>
                    <a:pt x="18694" y="0"/>
                  </a:moveTo>
                  <a:lnTo>
                    <a:pt x="13550" y="253"/>
                  </a:lnTo>
                  <a:lnTo>
                    <a:pt x="0" y="5003"/>
                  </a:lnTo>
                  <a:lnTo>
                    <a:pt x="495" y="6286"/>
                  </a:lnTo>
                  <a:lnTo>
                    <a:pt x="939" y="7594"/>
                  </a:lnTo>
                  <a:lnTo>
                    <a:pt x="14427" y="2692"/>
                  </a:lnTo>
                  <a:lnTo>
                    <a:pt x="16573" y="1295"/>
                  </a:lnTo>
                  <a:lnTo>
                    <a:pt x="18694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/>
            <p:cNvSpPr/>
            <p:nvPr/>
          </p:nvSpPr>
          <p:spPr>
            <a:xfrm>
              <a:off x="1925512" y="1758800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19">
                  <a:moveTo>
                    <a:pt x="13360" y="317"/>
                  </a:moveTo>
                  <a:lnTo>
                    <a:pt x="0" y="5003"/>
                  </a:lnTo>
                  <a:lnTo>
                    <a:pt x="495" y="6286"/>
                  </a:lnTo>
                  <a:lnTo>
                    <a:pt x="939" y="7594"/>
                  </a:lnTo>
                  <a:lnTo>
                    <a:pt x="14427" y="2692"/>
                  </a:lnTo>
                  <a:lnTo>
                    <a:pt x="16573" y="1295"/>
                  </a:lnTo>
                  <a:lnTo>
                    <a:pt x="18694" y="0"/>
                  </a:lnTo>
                  <a:lnTo>
                    <a:pt x="13550" y="25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/>
            <p:cNvSpPr/>
            <p:nvPr/>
          </p:nvSpPr>
          <p:spPr>
            <a:xfrm>
              <a:off x="1967293" y="1769046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41" y="1549"/>
                  </a:moveTo>
                  <a:lnTo>
                    <a:pt x="0" y="1295"/>
                  </a:lnTo>
                  <a:lnTo>
                    <a:pt x="88" y="1943"/>
                  </a:lnTo>
                  <a:lnTo>
                    <a:pt x="241" y="1549"/>
                  </a:lnTo>
                  <a:close/>
                </a:path>
                <a:path w="6985" h="9525">
                  <a:moveTo>
                    <a:pt x="723" y="1447"/>
                  </a:moveTo>
                  <a:lnTo>
                    <a:pt x="508" y="1092"/>
                  </a:lnTo>
                  <a:lnTo>
                    <a:pt x="558" y="1917"/>
                  </a:lnTo>
                  <a:lnTo>
                    <a:pt x="723" y="1447"/>
                  </a:lnTo>
                  <a:close/>
                </a:path>
                <a:path w="6985" h="9525">
                  <a:moveTo>
                    <a:pt x="1333" y="1257"/>
                  </a:moveTo>
                  <a:lnTo>
                    <a:pt x="1066" y="889"/>
                  </a:lnTo>
                  <a:lnTo>
                    <a:pt x="1104" y="1130"/>
                  </a:lnTo>
                  <a:lnTo>
                    <a:pt x="1143" y="1384"/>
                  </a:lnTo>
                  <a:lnTo>
                    <a:pt x="1181" y="1625"/>
                  </a:lnTo>
                  <a:lnTo>
                    <a:pt x="1333" y="1257"/>
                  </a:lnTo>
                  <a:close/>
                </a:path>
                <a:path w="6985" h="9525">
                  <a:moveTo>
                    <a:pt x="2197" y="939"/>
                  </a:moveTo>
                  <a:lnTo>
                    <a:pt x="1943" y="609"/>
                  </a:lnTo>
                  <a:lnTo>
                    <a:pt x="2197" y="952"/>
                  </a:lnTo>
                  <a:close/>
                </a:path>
                <a:path w="6985" h="9525">
                  <a:moveTo>
                    <a:pt x="2362" y="1320"/>
                  </a:moveTo>
                  <a:lnTo>
                    <a:pt x="2197" y="952"/>
                  </a:lnTo>
                  <a:lnTo>
                    <a:pt x="2362" y="1333"/>
                  </a:lnTo>
                  <a:close/>
                </a:path>
                <a:path w="6985" h="9525">
                  <a:moveTo>
                    <a:pt x="2438" y="1739"/>
                  </a:moveTo>
                  <a:lnTo>
                    <a:pt x="2362" y="1333"/>
                  </a:lnTo>
                  <a:lnTo>
                    <a:pt x="2438" y="1752"/>
                  </a:lnTo>
                  <a:close/>
                </a:path>
                <a:path w="6985" h="9525">
                  <a:moveTo>
                    <a:pt x="3187" y="8801"/>
                  </a:moveTo>
                  <a:lnTo>
                    <a:pt x="3149" y="8102"/>
                  </a:lnTo>
                  <a:lnTo>
                    <a:pt x="3111" y="8547"/>
                  </a:lnTo>
                  <a:lnTo>
                    <a:pt x="3060" y="8978"/>
                  </a:lnTo>
                  <a:lnTo>
                    <a:pt x="3022" y="9423"/>
                  </a:lnTo>
                  <a:lnTo>
                    <a:pt x="3187" y="8801"/>
                  </a:lnTo>
                  <a:close/>
                </a:path>
                <a:path w="6985" h="9525">
                  <a:moveTo>
                    <a:pt x="4267" y="7785"/>
                  </a:moveTo>
                  <a:lnTo>
                    <a:pt x="4191" y="7315"/>
                  </a:lnTo>
                  <a:lnTo>
                    <a:pt x="4216" y="8267"/>
                  </a:lnTo>
                  <a:lnTo>
                    <a:pt x="4267" y="7785"/>
                  </a:lnTo>
                  <a:close/>
                </a:path>
                <a:path w="6985" h="9525">
                  <a:moveTo>
                    <a:pt x="4508" y="0"/>
                  </a:moveTo>
                  <a:lnTo>
                    <a:pt x="4178" y="444"/>
                  </a:lnTo>
                  <a:lnTo>
                    <a:pt x="4191" y="939"/>
                  </a:lnTo>
                  <a:lnTo>
                    <a:pt x="4508" y="0"/>
                  </a:lnTo>
                  <a:close/>
                </a:path>
                <a:path w="6985" h="9525">
                  <a:moveTo>
                    <a:pt x="5295" y="139"/>
                  </a:moveTo>
                  <a:lnTo>
                    <a:pt x="4864" y="609"/>
                  </a:lnTo>
                  <a:lnTo>
                    <a:pt x="4711" y="1295"/>
                  </a:lnTo>
                  <a:lnTo>
                    <a:pt x="5295" y="139"/>
                  </a:lnTo>
                  <a:close/>
                </a:path>
                <a:path w="6985" h="9525">
                  <a:moveTo>
                    <a:pt x="5842" y="660"/>
                  </a:moveTo>
                  <a:lnTo>
                    <a:pt x="5664" y="965"/>
                  </a:lnTo>
                  <a:lnTo>
                    <a:pt x="5715" y="1320"/>
                  </a:lnTo>
                  <a:lnTo>
                    <a:pt x="5842" y="660"/>
                  </a:lnTo>
                  <a:close/>
                </a:path>
                <a:path w="6985" h="9525">
                  <a:moveTo>
                    <a:pt x="6146" y="5461"/>
                  </a:moveTo>
                  <a:lnTo>
                    <a:pt x="5537" y="6426"/>
                  </a:lnTo>
                  <a:lnTo>
                    <a:pt x="5245" y="6896"/>
                  </a:lnTo>
                  <a:lnTo>
                    <a:pt x="5842" y="6324"/>
                  </a:lnTo>
                  <a:lnTo>
                    <a:pt x="6146" y="5461"/>
                  </a:lnTo>
                  <a:close/>
                </a:path>
                <a:path w="6985" h="9525">
                  <a:moveTo>
                    <a:pt x="6388" y="2438"/>
                  </a:moveTo>
                  <a:lnTo>
                    <a:pt x="6210" y="2527"/>
                  </a:lnTo>
                  <a:lnTo>
                    <a:pt x="6007" y="2616"/>
                  </a:lnTo>
                  <a:lnTo>
                    <a:pt x="5829" y="2717"/>
                  </a:lnTo>
                  <a:lnTo>
                    <a:pt x="6007" y="2628"/>
                  </a:lnTo>
                  <a:lnTo>
                    <a:pt x="6210" y="2540"/>
                  </a:lnTo>
                  <a:lnTo>
                    <a:pt x="6388" y="2451"/>
                  </a:lnTo>
                  <a:close/>
                </a:path>
                <a:path w="6985" h="9525">
                  <a:moveTo>
                    <a:pt x="6426" y="4686"/>
                  </a:moveTo>
                  <a:lnTo>
                    <a:pt x="6388" y="4368"/>
                  </a:lnTo>
                  <a:lnTo>
                    <a:pt x="6159" y="4127"/>
                  </a:lnTo>
                  <a:lnTo>
                    <a:pt x="6426" y="4686"/>
                  </a:lnTo>
                  <a:close/>
                </a:path>
              </a:pathLst>
            </a:custGeom>
            <a:solidFill>
              <a:srgbClr val="000000">
                <a:alpha val="46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/>
            <p:cNvSpPr/>
            <p:nvPr/>
          </p:nvSpPr>
          <p:spPr>
            <a:xfrm>
              <a:off x="1971682" y="1778353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457" y="0"/>
                  </a:moveTo>
                  <a:lnTo>
                    <a:pt x="0" y="1295"/>
                  </a:lnTo>
                  <a:lnTo>
                    <a:pt x="406" y="482"/>
                  </a:lnTo>
                  <a:lnTo>
                    <a:pt x="254" y="91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000000">
                <a:alpha val="58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/>
            <p:cNvSpPr/>
            <p:nvPr/>
          </p:nvSpPr>
          <p:spPr>
            <a:xfrm>
              <a:off x="1964956" y="1768563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63" y="10579"/>
                  </a:moveTo>
                  <a:lnTo>
                    <a:pt x="0" y="9563"/>
                  </a:lnTo>
                  <a:lnTo>
                    <a:pt x="0" y="10147"/>
                  </a:lnTo>
                  <a:lnTo>
                    <a:pt x="63" y="10579"/>
                  </a:lnTo>
                  <a:close/>
                </a:path>
                <a:path w="5714" h="10794">
                  <a:moveTo>
                    <a:pt x="5410" y="0"/>
                  </a:moveTo>
                  <a:lnTo>
                    <a:pt x="4914" y="177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/>
            <p:cNvSpPr/>
            <p:nvPr/>
          </p:nvSpPr>
          <p:spPr>
            <a:xfrm>
              <a:off x="1974430" y="1772297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4">
                  <a:moveTo>
                    <a:pt x="368" y="952"/>
                  </a:moveTo>
                  <a:lnTo>
                    <a:pt x="0" y="0"/>
                  </a:lnTo>
                  <a:lnTo>
                    <a:pt x="114" y="673"/>
                  </a:lnTo>
                  <a:lnTo>
                    <a:pt x="215" y="1333"/>
                  </a:lnTo>
                  <a:lnTo>
                    <a:pt x="330" y="2006"/>
                  </a:lnTo>
                  <a:lnTo>
                    <a:pt x="368" y="952"/>
                  </a:lnTo>
                  <a:close/>
                </a:path>
                <a:path w="1269" h="5714">
                  <a:moveTo>
                    <a:pt x="825" y="4584"/>
                  </a:moveTo>
                  <a:lnTo>
                    <a:pt x="165" y="5092"/>
                  </a:lnTo>
                  <a:lnTo>
                    <a:pt x="762" y="4699"/>
                  </a:lnTo>
                  <a:close/>
                </a:path>
              </a:pathLst>
            </a:custGeom>
            <a:solidFill>
              <a:srgbClr val="000000">
                <a:alpha val="46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/>
            <p:cNvSpPr/>
            <p:nvPr/>
          </p:nvSpPr>
          <p:spPr>
            <a:xfrm>
              <a:off x="1966662" y="177255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117" y="0"/>
                  </a:moveTo>
                  <a:lnTo>
                    <a:pt x="529" y="177"/>
                  </a:lnTo>
                  <a:lnTo>
                    <a:pt x="0" y="406"/>
                  </a:lnTo>
                  <a:lnTo>
                    <a:pt x="598" y="16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822F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/>
            <p:cNvSpPr/>
            <p:nvPr/>
          </p:nvSpPr>
          <p:spPr>
            <a:xfrm>
              <a:off x="1962735" y="1790529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5097" y="10909"/>
                  </a:moveTo>
                  <a:lnTo>
                    <a:pt x="4394" y="10909"/>
                  </a:lnTo>
                  <a:lnTo>
                    <a:pt x="4216" y="11684"/>
                  </a:lnTo>
                  <a:lnTo>
                    <a:pt x="4648" y="11912"/>
                  </a:lnTo>
                  <a:lnTo>
                    <a:pt x="5097" y="10909"/>
                  </a:lnTo>
                  <a:close/>
                </a:path>
                <a:path w="10794" h="12064">
                  <a:moveTo>
                    <a:pt x="6426" y="8356"/>
                  </a:moveTo>
                  <a:lnTo>
                    <a:pt x="4927" y="8356"/>
                  </a:lnTo>
                  <a:lnTo>
                    <a:pt x="3403" y="9499"/>
                  </a:lnTo>
                  <a:lnTo>
                    <a:pt x="3129" y="10452"/>
                  </a:lnTo>
                  <a:lnTo>
                    <a:pt x="3035" y="11074"/>
                  </a:lnTo>
                  <a:lnTo>
                    <a:pt x="4394" y="10909"/>
                  </a:lnTo>
                  <a:lnTo>
                    <a:pt x="5097" y="10909"/>
                  </a:lnTo>
                  <a:lnTo>
                    <a:pt x="6057" y="8763"/>
                  </a:lnTo>
                  <a:lnTo>
                    <a:pt x="6426" y="8356"/>
                  </a:lnTo>
                  <a:close/>
                </a:path>
                <a:path w="10794" h="12064">
                  <a:moveTo>
                    <a:pt x="7581" y="0"/>
                  </a:moveTo>
                  <a:lnTo>
                    <a:pt x="6870" y="2095"/>
                  </a:lnTo>
                  <a:lnTo>
                    <a:pt x="7099" y="3327"/>
                  </a:lnTo>
                  <a:lnTo>
                    <a:pt x="7137" y="3962"/>
                  </a:lnTo>
                  <a:lnTo>
                    <a:pt x="5791" y="6692"/>
                  </a:lnTo>
                  <a:lnTo>
                    <a:pt x="5448" y="6985"/>
                  </a:lnTo>
                  <a:lnTo>
                    <a:pt x="1435" y="8521"/>
                  </a:lnTo>
                  <a:lnTo>
                    <a:pt x="965" y="8610"/>
                  </a:lnTo>
                  <a:lnTo>
                    <a:pt x="101" y="9690"/>
                  </a:lnTo>
                  <a:lnTo>
                    <a:pt x="0" y="10452"/>
                  </a:lnTo>
                  <a:lnTo>
                    <a:pt x="571" y="9969"/>
                  </a:lnTo>
                  <a:lnTo>
                    <a:pt x="991" y="9969"/>
                  </a:lnTo>
                  <a:lnTo>
                    <a:pt x="1168" y="9753"/>
                  </a:lnTo>
                  <a:lnTo>
                    <a:pt x="2548" y="9753"/>
                  </a:lnTo>
                  <a:lnTo>
                    <a:pt x="2703" y="9499"/>
                  </a:lnTo>
                  <a:lnTo>
                    <a:pt x="2794" y="9309"/>
                  </a:lnTo>
                  <a:lnTo>
                    <a:pt x="3162" y="9296"/>
                  </a:lnTo>
                  <a:lnTo>
                    <a:pt x="3644" y="9207"/>
                  </a:lnTo>
                  <a:lnTo>
                    <a:pt x="4927" y="8356"/>
                  </a:lnTo>
                  <a:lnTo>
                    <a:pt x="6426" y="8356"/>
                  </a:lnTo>
                  <a:lnTo>
                    <a:pt x="6680" y="8077"/>
                  </a:lnTo>
                  <a:lnTo>
                    <a:pt x="10587" y="8077"/>
                  </a:lnTo>
                  <a:lnTo>
                    <a:pt x="10160" y="7099"/>
                  </a:lnTo>
                  <a:lnTo>
                    <a:pt x="8204" y="6794"/>
                  </a:lnTo>
                  <a:lnTo>
                    <a:pt x="7518" y="6502"/>
                  </a:lnTo>
                  <a:lnTo>
                    <a:pt x="7759" y="6121"/>
                  </a:lnTo>
                  <a:lnTo>
                    <a:pt x="8001" y="5689"/>
                  </a:lnTo>
                  <a:lnTo>
                    <a:pt x="9258" y="2400"/>
                  </a:lnTo>
                  <a:lnTo>
                    <a:pt x="7581" y="0"/>
                  </a:lnTo>
                  <a:close/>
                </a:path>
                <a:path w="10794" h="12064">
                  <a:moveTo>
                    <a:pt x="991" y="9969"/>
                  </a:moveTo>
                  <a:lnTo>
                    <a:pt x="571" y="9969"/>
                  </a:lnTo>
                  <a:lnTo>
                    <a:pt x="762" y="10248"/>
                  </a:lnTo>
                  <a:lnTo>
                    <a:pt x="991" y="9969"/>
                  </a:lnTo>
                  <a:close/>
                </a:path>
                <a:path w="10794" h="12064">
                  <a:moveTo>
                    <a:pt x="2548" y="9753"/>
                  </a:moveTo>
                  <a:lnTo>
                    <a:pt x="1168" y="9753"/>
                  </a:lnTo>
                  <a:lnTo>
                    <a:pt x="1666" y="9969"/>
                  </a:lnTo>
                  <a:lnTo>
                    <a:pt x="1943" y="10121"/>
                  </a:lnTo>
                  <a:lnTo>
                    <a:pt x="2548" y="9753"/>
                  </a:lnTo>
                  <a:close/>
                </a:path>
                <a:path w="10794" h="12064">
                  <a:moveTo>
                    <a:pt x="10587" y="8077"/>
                  </a:moveTo>
                  <a:lnTo>
                    <a:pt x="6680" y="8077"/>
                  </a:lnTo>
                  <a:lnTo>
                    <a:pt x="7200" y="8140"/>
                  </a:lnTo>
                  <a:lnTo>
                    <a:pt x="7658" y="8166"/>
                  </a:lnTo>
                  <a:lnTo>
                    <a:pt x="8343" y="8610"/>
                  </a:lnTo>
                  <a:lnTo>
                    <a:pt x="8610" y="8966"/>
                  </a:lnTo>
                  <a:lnTo>
                    <a:pt x="8963" y="9309"/>
                  </a:lnTo>
                  <a:lnTo>
                    <a:pt x="9385" y="9550"/>
                  </a:lnTo>
                  <a:lnTo>
                    <a:pt x="9931" y="9436"/>
                  </a:lnTo>
                  <a:lnTo>
                    <a:pt x="9388" y="8610"/>
                  </a:lnTo>
                  <a:lnTo>
                    <a:pt x="10083" y="8140"/>
                  </a:lnTo>
                  <a:lnTo>
                    <a:pt x="10614" y="8140"/>
                  </a:lnTo>
                  <a:close/>
                </a:path>
                <a:path w="10794" h="12064">
                  <a:moveTo>
                    <a:pt x="3131" y="9309"/>
                  </a:moveTo>
                  <a:lnTo>
                    <a:pt x="2794" y="9309"/>
                  </a:lnTo>
                  <a:lnTo>
                    <a:pt x="2819" y="9436"/>
                  </a:lnTo>
                  <a:lnTo>
                    <a:pt x="3131" y="9309"/>
                  </a:lnTo>
                  <a:close/>
                </a:path>
                <a:path w="10794" h="12064">
                  <a:moveTo>
                    <a:pt x="10614" y="8140"/>
                  </a:moveTo>
                  <a:lnTo>
                    <a:pt x="10083" y="8140"/>
                  </a:lnTo>
                  <a:lnTo>
                    <a:pt x="10642" y="8204"/>
                  </a:lnTo>
                  <a:close/>
                </a:path>
              </a:pathLst>
            </a:custGeom>
            <a:solidFill>
              <a:srgbClr val="C288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/>
            <p:cNvSpPr/>
            <p:nvPr/>
          </p:nvSpPr>
          <p:spPr>
            <a:xfrm>
              <a:off x="1962735" y="1790529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4927" y="8356"/>
                  </a:moveTo>
                  <a:lnTo>
                    <a:pt x="3403" y="9499"/>
                  </a:lnTo>
                  <a:lnTo>
                    <a:pt x="3238" y="10033"/>
                  </a:lnTo>
                  <a:lnTo>
                    <a:pt x="3086" y="10604"/>
                  </a:lnTo>
                  <a:lnTo>
                    <a:pt x="3035" y="11074"/>
                  </a:lnTo>
                  <a:lnTo>
                    <a:pt x="4394" y="10909"/>
                  </a:lnTo>
                  <a:lnTo>
                    <a:pt x="4216" y="11684"/>
                  </a:lnTo>
                  <a:lnTo>
                    <a:pt x="4648" y="11912"/>
                  </a:lnTo>
                  <a:lnTo>
                    <a:pt x="5334" y="10350"/>
                  </a:lnTo>
                  <a:lnTo>
                    <a:pt x="6057" y="8763"/>
                  </a:lnTo>
                  <a:lnTo>
                    <a:pt x="6680" y="8077"/>
                  </a:lnTo>
                  <a:lnTo>
                    <a:pt x="7200" y="8140"/>
                  </a:lnTo>
                  <a:lnTo>
                    <a:pt x="7658" y="8166"/>
                  </a:lnTo>
                  <a:lnTo>
                    <a:pt x="8343" y="8610"/>
                  </a:lnTo>
                  <a:lnTo>
                    <a:pt x="8610" y="8966"/>
                  </a:lnTo>
                  <a:lnTo>
                    <a:pt x="8940" y="9296"/>
                  </a:lnTo>
                  <a:lnTo>
                    <a:pt x="9385" y="9550"/>
                  </a:lnTo>
                  <a:lnTo>
                    <a:pt x="9931" y="9436"/>
                  </a:lnTo>
                  <a:lnTo>
                    <a:pt x="9347" y="8547"/>
                  </a:lnTo>
                  <a:lnTo>
                    <a:pt x="9715" y="8356"/>
                  </a:lnTo>
                  <a:lnTo>
                    <a:pt x="10083" y="8140"/>
                  </a:lnTo>
                  <a:lnTo>
                    <a:pt x="10642" y="8204"/>
                  </a:lnTo>
                  <a:lnTo>
                    <a:pt x="10160" y="7099"/>
                  </a:lnTo>
                  <a:lnTo>
                    <a:pt x="9156" y="6934"/>
                  </a:lnTo>
                  <a:lnTo>
                    <a:pt x="8204" y="6794"/>
                  </a:lnTo>
                  <a:lnTo>
                    <a:pt x="7518" y="6502"/>
                  </a:lnTo>
                  <a:lnTo>
                    <a:pt x="7759" y="6121"/>
                  </a:lnTo>
                  <a:lnTo>
                    <a:pt x="8001" y="5689"/>
                  </a:lnTo>
                  <a:lnTo>
                    <a:pt x="9258" y="2400"/>
                  </a:lnTo>
                  <a:lnTo>
                    <a:pt x="7581" y="0"/>
                  </a:lnTo>
                  <a:lnTo>
                    <a:pt x="6870" y="2095"/>
                  </a:lnTo>
                  <a:lnTo>
                    <a:pt x="7099" y="3327"/>
                  </a:lnTo>
                  <a:lnTo>
                    <a:pt x="7099" y="3644"/>
                  </a:lnTo>
                  <a:lnTo>
                    <a:pt x="7137" y="3962"/>
                  </a:lnTo>
                  <a:lnTo>
                    <a:pt x="5791" y="6692"/>
                  </a:lnTo>
                  <a:lnTo>
                    <a:pt x="5626" y="6832"/>
                  </a:lnTo>
                  <a:lnTo>
                    <a:pt x="5448" y="6985"/>
                  </a:lnTo>
                  <a:lnTo>
                    <a:pt x="1854" y="8356"/>
                  </a:lnTo>
                  <a:lnTo>
                    <a:pt x="1435" y="8521"/>
                  </a:lnTo>
                  <a:lnTo>
                    <a:pt x="965" y="8610"/>
                  </a:lnTo>
                  <a:lnTo>
                    <a:pt x="101" y="9690"/>
                  </a:lnTo>
                  <a:lnTo>
                    <a:pt x="0" y="10452"/>
                  </a:lnTo>
                  <a:lnTo>
                    <a:pt x="571" y="9969"/>
                  </a:lnTo>
                  <a:lnTo>
                    <a:pt x="762" y="10248"/>
                  </a:lnTo>
                  <a:lnTo>
                    <a:pt x="1168" y="9753"/>
                  </a:lnTo>
                  <a:lnTo>
                    <a:pt x="1574" y="9918"/>
                  </a:lnTo>
                  <a:lnTo>
                    <a:pt x="1943" y="10121"/>
                  </a:lnTo>
                  <a:lnTo>
                    <a:pt x="2540" y="9766"/>
                  </a:lnTo>
                  <a:lnTo>
                    <a:pt x="2679" y="9550"/>
                  </a:lnTo>
                  <a:lnTo>
                    <a:pt x="2794" y="9309"/>
                  </a:lnTo>
                  <a:lnTo>
                    <a:pt x="2819" y="9436"/>
                  </a:lnTo>
                  <a:lnTo>
                    <a:pt x="3162" y="9296"/>
                  </a:lnTo>
                  <a:lnTo>
                    <a:pt x="3644" y="92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/>
            <p:cNvSpPr/>
            <p:nvPr/>
          </p:nvSpPr>
          <p:spPr>
            <a:xfrm>
              <a:off x="1974079" y="1791369"/>
              <a:ext cx="9525" cy="11430"/>
            </a:xfrm>
            <a:custGeom>
              <a:avLst/>
              <a:gdLst/>
              <a:ahLst/>
              <a:cxnLst/>
              <a:rect l="l" t="t" r="r" b="b"/>
              <a:pathLst>
                <a:path w="9525" h="11430">
                  <a:moveTo>
                    <a:pt x="5782" y="10674"/>
                  </a:moveTo>
                  <a:lnTo>
                    <a:pt x="5740" y="10960"/>
                  </a:lnTo>
                  <a:lnTo>
                    <a:pt x="5918" y="10807"/>
                  </a:lnTo>
                  <a:lnTo>
                    <a:pt x="5782" y="10674"/>
                  </a:lnTo>
                  <a:close/>
                </a:path>
                <a:path w="9525" h="11430">
                  <a:moveTo>
                    <a:pt x="8686" y="7251"/>
                  </a:moveTo>
                  <a:lnTo>
                    <a:pt x="3657" y="7251"/>
                  </a:lnTo>
                  <a:lnTo>
                    <a:pt x="3911" y="7543"/>
                  </a:lnTo>
                  <a:lnTo>
                    <a:pt x="4021" y="9093"/>
                  </a:lnTo>
                  <a:lnTo>
                    <a:pt x="3810" y="10858"/>
                  </a:lnTo>
                  <a:lnTo>
                    <a:pt x="4495" y="10858"/>
                  </a:lnTo>
                  <a:lnTo>
                    <a:pt x="4724" y="10236"/>
                  </a:lnTo>
                  <a:lnTo>
                    <a:pt x="5219" y="10121"/>
                  </a:lnTo>
                  <a:lnTo>
                    <a:pt x="5865" y="10121"/>
                  </a:lnTo>
                  <a:lnTo>
                    <a:pt x="5918" y="9766"/>
                  </a:lnTo>
                  <a:lnTo>
                    <a:pt x="5626" y="9042"/>
                  </a:lnTo>
                  <a:lnTo>
                    <a:pt x="5470" y="8521"/>
                  </a:lnTo>
                  <a:lnTo>
                    <a:pt x="5270" y="7543"/>
                  </a:lnTo>
                  <a:lnTo>
                    <a:pt x="8819" y="7543"/>
                  </a:lnTo>
                  <a:lnTo>
                    <a:pt x="8686" y="7251"/>
                  </a:lnTo>
                  <a:close/>
                </a:path>
                <a:path w="9525" h="11430">
                  <a:moveTo>
                    <a:pt x="5865" y="10121"/>
                  </a:moveTo>
                  <a:lnTo>
                    <a:pt x="5219" y="10121"/>
                  </a:lnTo>
                  <a:lnTo>
                    <a:pt x="5782" y="10674"/>
                  </a:lnTo>
                  <a:lnTo>
                    <a:pt x="5865" y="10121"/>
                  </a:lnTo>
                  <a:close/>
                </a:path>
                <a:path w="9525" h="11430">
                  <a:moveTo>
                    <a:pt x="8819" y="7543"/>
                  </a:moveTo>
                  <a:lnTo>
                    <a:pt x="5270" y="7543"/>
                  </a:lnTo>
                  <a:lnTo>
                    <a:pt x="7315" y="8267"/>
                  </a:lnTo>
                  <a:lnTo>
                    <a:pt x="7590" y="8597"/>
                  </a:lnTo>
                  <a:lnTo>
                    <a:pt x="7708" y="8788"/>
                  </a:lnTo>
                  <a:lnTo>
                    <a:pt x="8178" y="9258"/>
                  </a:lnTo>
                  <a:lnTo>
                    <a:pt x="8356" y="9156"/>
                  </a:lnTo>
                  <a:lnTo>
                    <a:pt x="8547" y="9093"/>
                  </a:lnTo>
                  <a:lnTo>
                    <a:pt x="8356" y="8521"/>
                  </a:lnTo>
                  <a:lnTo>
                    <a:pt x="8750" y="8356"/>
                  </a:lnTo>
                  <a:lnTo>
                    <a:pt x="9080" y="8267"/>
                  </a:lnTo>
                  <a:lnTo>
                    <a:pt x="8819" y="7543"/>
                  </a:lnTo>
                  <a:close/>
                </a:path>
                <a:path w="9525" h="11430">
                  <a:moveTo>
                    <a:pt x="9146" y="8267"/>
                  </a:moveTo>
                  <a:lnTo>
                    <a:pt x="9296" y="8597"/>
                  </a:lnTo>
                  <a:lnTo>
                    <a:pt x="9146" y="8267"/>
                  </a:lnTo>
                  <a:close/>
                </a:path>
                <a:path w="9525" h="11430">
                  <a:moveTo>
                    <a:pt x="7575" y="6680"/>
                  </a:moveTo>
                  <a:lnTo>
                    <a:pt x="762" y="6680"/>
                  </a:lnTo>
                  <a:lnTo>
                    <a:pt x="927" y="7073"/>
                  </a:lnTo>
                  <a:lnTo>
                    <a:pt x="1054" y="7543"/>
                  </a:lnTo>
                  <a:lnTo>
                    <a:pt x="635" y="7950"/>
                  </a:lnTo>
                  <a:lnTo>
                    <a:pt x="1346" y="8051"/>
                  </a:lnTo>
                  <a:lnTo>
                    <a:pt x="1993" y="7708"/>
                  </a:lnTo>
                  <a:lnTo>
                    <a:pt x="2679" y="7302"/>
                  </a:lnTo>
                  <a:lnTo>
                    <a:pt x="3009" y="7251"/>
                  </a:lnTo>
                  <a:lnTo>
                    <a:pt x="8686" y="7251"/>
                  </a:lnTo>
                  <a:lnTo>
                    <a:pt x="7575" y="6680"/>
                  </a:lnTo>
                  <a:close/>
                </a:path>
                <a:path w="9525" h="11430">
                  <a:moveTo>
                    <a:pt x="3911" y="0"/>
                  </a:moveTo>
                  <a:lnTo>
                    <a:pt x="3810" y="4838"/>
                  </a:lnTo>
                  <a:lnTo>
                    <a:pt x="3238" y="5740"/>
                  </a:lnTo>
                  <a:lnTo>
                    <a:pt x="2921" y="5994"/>
                  </a:lnTo>
                  <a:lnTo>
                    <a:pt x="641" y="5994"/>
                  </a:lnTo>
                  <a:lnTo>
                    <a:pt x="215" y="6832"/>
                  </a:lnTo>
                  <a:lnTo>
                    <a:pt x="0" y="7073"/>
                  </a:lnTo>
                  <a:lnTo>
                    <a:pt x="762" y="6680"/>
                  </a:lnTo>
                  <a:lnTo>
                    <a:pt x="7575" y="6680"/>
                  </a:lnTo>
                  <a:lnTo>
                    <a:pt x="6883" y="6324"/>
                  </a:lnTo>
                  <a:lnTo>
                    <a:pt x="6248" y="6324"/>
                  </a:lnTo>
                  <a:lnTo>
                    <a:pt x="5952" y="5994"/>
                  </a:lnTo>
                  <a:lnTo>
                    <a:pt x="1943" y="5994"/>
                  </a:lnTo>
                  <a:lnTo>
                    <a:pt x="660" y="5956"/>
                  </a:lnTo>
                  <a:lnTo>
                    <a:pt x="5918" y="5956"/>
                  </a:lnTo>
                  <a:lnTo>
                    <a:pt x="5499" y="5575"/>
                  </a:lnTo>
                  <a:lnTo>
                    <a:pt x="5410" y="4635"/>
                  </a:lnTo>
                  <a:lnTo>
                    <a:pt x="5381" y="279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288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/>
            <p:cNvSpPr/>
            <p:nvPr/>
          </p:nvSpPr>
          <p:spPr>
            <a:xfrm>
              <a:off x="1974079" y="1791369"/>
              <a:ext cx="9525" cy="11430"/>
            </a:xfrm>
            <a:custGeom>
              <a:avLst/>
              <a:gdLst/>
              <a:ahLst/>
              <a:cxnLst/>
              <a:rect l="l" t="t" r="r" b="b"/>
              <a:pathLst>
                <a:path w="9525" h="11430">
                  <a:moveTo>
                    <a:pt x="3810" y="279"/>
                  </a:moveTo>
                  <a:lnTo>
                    <a:pt x="3911" y="2997"/>
                  </a:lnTo>
                  <a:lnTo>
                    <a:pt x="3911" y="3543"/>
                  </a:lnTo>
                  <a:lnTo>
                    <a:pt x="3911" y="4076"/>
                  </a:lnTo>
                  <a:lnTo>
                    <a:pt x="3810" y="4838"/>
                  </a:lnTo>
                  <a:lnTo>
                    <a:pt x="3530" y="5308"/>
                  </a:lnTo>
                  <a:lnTo>
                    <a:pt x="3238" y="5740"/>
                  </a:lnTo>
                  <a:lnTo>
                    <a:pt x="2921" y="5994"/>
                  </a:lnTo>
                  <a:lnTo>
                    <a:pt x="2438" y="5994"/>
                  </a:lnTo>
                  <a:lnTo>
                    <a:pt x="1943" y="5994"/>
                  </a:lnTo>
                  <a:lnTo>
                    <a:pt x="660" y="5956"/>
                  </a:lnTo>
                  <a:lnTo>
                    <a:pt x="457" y="6375"/>
                  </a:lnTo>
                  <a:lnTo>
                    <a:pt x="215" y="6832"/>
                  </a:lnTo>
                  <a:lnTo>
                    <a:pt x="0" y="7073"/>
                  </a:lnTo>
                  <a:lnTo>
                    <a:pt x="762" y="6680"/>
                  </a:lnTo>
                  <a:lnTo>
                    <a:pt x="927" y="7073"/>
                  </a:lnTo>
                  <a:lnTo>
                    <a:pt x="1054" y="7543"/>
                  </a:lnTo>
                  <a:lnTo>
                    <a:pt x="635" y="7950"/>
                  </a:lnTo>
                  <a:lnTo>
                    <a:pt x="1346" y="8051"/>
                  </a:lnTo>
                  <a:lnTo>
                    <a:pt x="1993" y="7708"/>
                  </a:lnTo>
                  <a:lnTo>
                    <a:pt x="2679" y="7302"/>
                  </a:lnTo>
                  <a:lnTo>
                    <a:pt x="3009" y="7251"/>
                  </a:lnTo>
                  <a:lnTo>
                    <a:pt x="3352" y="7251"/>
                  </a:lnTo>
                  <a:lnTo>
                    <a:pt x="3657" y="7251"/>
                  </a:lnTo>
                  <a:lnTo>
                    <a:pt x="3911" y="7543"/>
                  </a:lnTo>
                  <a:lnTo>
                    <a:pt x="4089" y="8521"/>
                  </a:lnTo>
                  <a:lnTo>
                    <a:pt x="4025" y="9093"/>
                  </a:lnTo>
                  <a:lnTo>
                    <a:pt x="3949" y="9677"/>
                  </a:lnTo>
                  <a:lnTo>
                    <a:pt x="3810" y="10858"/>
                  </a:lnTo>
                  <a:lnTo>
                    <a:pt x="4495" y="10858"/>
                  </a:lnTo>
                  <a:lnTo>
                    <a:pt x="4724" y="10236"/>
                  </a:lnTo>
                  <a:lnTo>
                    <a:pt x="4978" y="10185"/>
                  </a:lnTo>
                  <a:lnTo>
                    <a:pt x="5219" y="10121"/>
                  </a:lnTo>
                  <a:lnTo>
                    <a:pt x="5918" y="10807"/>
                  </a:lnTo>
                  <a:lnTo>
                    <a:pt x="5740" y="10960"/>
                  </a:lnTo>
                  <a:lnTo>
                    <a:pt x="5918" y="9766"/>
                  </a:lnTo>
                  <a:lnTo>
                    <a:pt x="5626" y="9042"/>
                  </a:lnTo>
                  <a:lnTo>
                    <a:pt x="5410" y="8318"/>
                  </a:lnTo>
                  <a:lnTo>
                    <a:pt x="5270" y="7543"/>
                  </a:lnTo>
                  <a:lnTo>
                    <a:pt x="7315" y="8267"/>
                  </a:lnTo>
                  <a:lnTo>
                    <a:pt x="7543" y="8521"/>
                  </a:lnTo>
                  <a:lnTo>
                    <a:pt x="7708" y="8788"/>
                  </a:lnTo>
                  <a:lnTo>
                    <a:pt x="8178" y="9258"/>
                  </a:lnTo>
                  <a:lnTo>
                    <a:pt x="8356" y="9156"/>
                  </a:lnTo>
                  <a:lnTo>
                    <a:pt x="8547" y="9093"/>
                  </a:lnTo>
                  <a:lnTo>
                    <a:pt x="8356" y="8521"/>
                  </a:lnTo>
                  <a:lnTo>
                    <a:pt x="8750" y="8356"/>
                  </a:lnTo>
                  <a:lnTo>
                    <a:pt x="9080" y="8267"/>
                  </a:lnTo>
                  <a:lnTo>
                    <a:pt x="9296" y="8597"/>
                  </a:lnTo>
                  <a:lnTo>
                    <a:pt x="8686" y="7251"/>
                  </a:lnTo>
                  <a:lnTo>
                    <a:pt x="7759" y="6781"/>
                  </a:lnTo>
                  <a:lnTo>
                    <a:pt x="6883" y="6324"/>
                  </a:lnTo>
                  <a:lnTo>
                    <a:pt x="6248" y="6324"/>
                  </a:lnTo>
                  <a:lnTo>
                    <a:pt x="5918" y="5956"/>
                  </a:lnTo>
                  <a:lnTo>
                    <a:pt x="5499" y="5575"/>
                  </a:lnTo>
                  <a:lnTo>
                    <a:pt x="5461" y="5105"/>
                  </a:lnTo>
                  <a:lnTo>
                    <a:pt x="5410" y="4635"/>
                  </a:lnTo>
                  <a:lnTo>
                    <a:pt x="5308" y="4203"/>
                  </a:lnTo>
                  <a:lnTo>
                    <a:pt x="5448" y="292"/>
                  </a:lnTo>
                  <a:lnTo>
                    <a:pt x="39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/>
            <p:cNvSpPr/>
            <p:nvPr/>
          </p:nvSpPr>
          <p:spPr>
            <a:xfrm>
              <a:off x="1965021" y="1768310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11404" y="11036"/>
                  </a:moveTo>
                  <a:lnTo>
                    <a:pt x="6489" y="11036"/>
                  </a:lnTo>
                  <a:lnTo>
                    <a:pt x="7251" y="11379"/>
                  </a:lnTo>
                  <a:lnTo>
                    <a:pt x="7416" y="11937"/>
                  </a:lnTo>
                  <a:lnTo>
                    <a:pt x="8153" y="12890"/>
                  </a:lnTo>
                  <a:lnTo>
                    <a:pt x="8699" y="12788"/>
                  </a:lnTo>
                  <a:lnTo>
                    <a:pt x="9283" y="12649"/>
                  </a:lnTo>
                  <a:lnTo>
                    <a:pt x="9880" y="11810"/>
                  </a:lnTo>
                  <a:lnTo>
                    <a:pt x="10109" y="11722"/>
                  </a:lnTo>
                  <a:lnTo>
                    <a:pt x="10325" y="11671"/>
                  </a:lnTo>
                  <a:lnTo>
                    <a:pt x="10845" y="11595"/>
                  </a:lnTo>
                  <a:lnTo>
                    <a:pt x="11404" y="11036"/>
                  </a:lnTo>
                  <a:close/>
                </a:path>
                <a:path w="12700" h="13335">
                  <a:moveTo>
                    <a:pt x="825" y="1117"/>
                  </a:moveTo>
                  <a:lnTo>
                    <a:pt x="622" y="2908"/>
                  </a:lnTo>
                  <a:lnTo>
                    <a:pt x="88" y="3136"/>
                  </a:lnTo>
                  <a:lnTo>
                    <a:pt x="254" y="5092"/>
                  </a:lnTo>
                  <a:lnTo>
                    <a:pt x="749" y="6654"/>
                  </a:lnTo>
                  <a:lnTo>
                    <a:pt x="244" y="7467"/>
                  </a:lnTo>
                  <a:lnTo>
                    <a:pt x="0" y="8928"/>
                  </a:lnTo>
                  <a:lnTo>
                    <a:pt x="1308" y="9664"/>
                  </a:lnTo>
                  <a:lnTo>
                    <a:pt x="1638" y="10972"/>
                  </a:lnTo>
                  <a:lnTo>
                    <a:pt x="1739" y="11188"/>
                  </a:lnTo>
                  <a:lnTo>
                    <a:pt x="1887" y="11379"/>
                  </a:lnTo>
                  <a:lnTo>
                    <a:pt x="2387" y="12293"/>
                  </a:lnTo>
                  <a:lnTo>
                    <a:pt x="4749" y="12865"/>
                  </a:lnTo>
                  <a:lnTo>
                    <a:pt x="6489" y="11036"/>
                  </a:lnTo>
                  <a:lnTo>
                    <a:pt x="11404" y="11036"/>
                  </a:lnTo>
                  <a:lnTo>
                    <a:pt x="11887" y="10553"/>
                  </a:lnTo>
                  <a:lnTo>
                    <a:pt x="11747" y="9004"/>
                  </a:lnTo>
                  <a:lnTo>
                    <a:pt x="11963" y="9004"/>
                  </a:lnTo>
                  <a:lnTo>
                    <a:pt x="12446" y="8089"/>
                  </a:lnTo>
                  <a:lnTo>
                    <a:pt x="12560" y="7467"/>
                  </a:lnTo>
                  <a:lnTo>
                    <a:pt x="12623" y="6883"/>
                  </a:lnTo>
                  <a:lnTo>
                    <a:pt x="12115" y="6438"/>
                  </a:lnTo>
                  <a:lnTo>
                    <a:pt x="12395" y="6197"/>
                  </a:lnTo>
                  <a:lnTo>
                    <a:pt x="12295" y="5092"/>
                  </a:lnTo>
                  <a:lnTo>
                    <a:pt x="12204" y="4343"/>
                  </a:lnTo>
                  <a:lnTo>
                    <a:pt x="10998" y="3390"/>
                  </a:lnTo>
                  <a:lnTo>
                    <a:pt x="11188" y="2158"/>
                  </a:lnTo>
                  <a:lnTo>
                    <a:pt x="10756" y="1790"/>
                  </a:lnTo>
                  <a:lnTo>
                    <a:pt x="10452" y="1562"/>
                  </a:lnTo>
                  <a:lnTo>
                    <a:pt x="9144" y="1562"/>
                  </a:lnTo>
                  <a:lnTo>
                    <a:pt x="9053" y="1371"/>
                  </a:lnTo>
                  <a:lnTo>
                    <a:pt x="3289" y="1371"/>
                  </a:lnTo>
                  <a:lnTo>
                    <a:pt x="825" y="1117"/>
                  </a:lnTo>
                  <a:close/>
                </a:path>
                <a:path w="12700" h="13335">
                  <a:moveTo>
                    <a:pt x="10198" y="1371"/>
                  </a:moveTo>
                  <a:lnTo>
                    <a:pt x="9144" y="1562"/>
                  </a:lnTo>
                  <a:lnTo>
                    <a:pt x="10452" y="1562"/>
                  </a:lnTo>
                  <a:lnTo>
                    <a:pt x="10198" y="1371"/>
                  </a:lnTo>
                  <a:close/>
                </a:path>
                <a:path w="12700" h="13335">
                  <a:moveTo>
                    <a:pt x="4114" y="0"/>
                  </a:moveTo>
                  <a:lnTo>
                    <a:pt x="3289" y="1371"/>
                  </a:lnTo>
                  <a:lnTo>
                    <a:pt x="9053" y="1371"/>
                  </a:lnTo>
                  <a:lnTo>
                    <a:pt x="8191" y="812"/>
                  </a:lnTo>
                  <a:lnTo>
                    <a:pt x="8033" y="736"/>
                  </a:lnTo>
                  <a:lnTo>
                    <a:pt x="5448" y="736"/>
                  </a:lnTo>
                  <a:lnTo>
                    <a:pt x="4114" y="0"/>
                  </a:lnTo>
                  <a:close/>
                </a:path>
                <a:path w="12700" h="13335">
                  <a:moveTo>
                    <a:pt x="6718" y="139"/>
                  </a:moveTo>
                  <a:lnTo>
                    <a:pt x="5448" y="736"/>
                  </a:lnTo>
                  <a:lnTo>
                    <a:pt x="8033" y="736"/>
                  </a:lnTo>
                  <a:lnTo>
                    <a:pt x="7454" y="457"/>
                  </a:lnTo>
                  <a:lnTo>
                    <a:pt x="6718" y="139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/>
            <p:cNvSpPr/>
            <p:nvPr/>
          </p:nvSpPr>
          <p:spPr>
            <a:xfrm>
              <a:off x="1969221" y="179581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81" y="50"/>
                  </a:moveTo>
                  <a:lnTo>
                    <a:pt x="215" y="10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/>
            <p:cNvSpPr/>
            <p:nvPr/>
          </p:nvSpPr>
          <p:spPr>
            <a:xfrm>
              <a:off x="1969691" y="17943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95" y="165"/>
                  </a:moveTo>
                  <a:lnTo>
                    <a:pt x="292" y="139"/>
                  </a:lnTo>
                  <a:lnTo>
                    <a:pt x="114" y="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/>
            <p:cNvSpPr/>
            <p:nvPr/>
          </p:nvSpPr>
          <p:spPr>
            <a:xfrm>
              <a:off x="1969590" y="17951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215" y="88"/>
                  </a:lnTo>
                  <a:lnTo>
                    <a:pt x="381" y="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/>
            <p:cNvSpPr/>
            <p:nvPr/>
          </p:nvSpPr>
          <p:spPr>
            <a:xfrm>
              <a:off x="1968364" y="179742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52" y="8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/>
            <p:cNvSpPr/>
            <p:nvPr/>
          </p:nvSpPr>
          <p:spPr>
            <a:xfrm>
              <a:off x="1978699" y="17960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279" y="0"/>
                  </a:lnTo>
                  <a:lnTo>
                    <a:pt x="469" y="152"/>
                  </a:lnTo>
                  <a:lnTo>
                    <a:pt x="685" y="2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/>
            <p:cNvSpPr/>
            <p:nvPr/>
          </p:nvSpPr>
          <p:spPr>
            <a:xfrm>
              <a:off x="1978607" y="17952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07" y="177"/>
                  </a:moveTo>
                  <a:lnTo>
                    <a:pt x="304" y="203"/>
                  </a:lnTo>
                  <a:lnTo>
                    <a:pt x="152" y="17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/>
            <p:cNvSpPr/>
            <p:nvPr/>
          </p:nvSpPr>
          <p:spPr>
            <a:xfrm>
              <a:off x="1978574" y="179446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60" y="38"/>
                  </a:moveTo>
                  <a:lnTo>
                    <a:pt x="457" y="127"/>
                  </a:lnTo>
                  <a:lnTo>
                    <a:pt x="190" y="50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/>
            <p:cNvSpPr/>
            <p:nvPr/>
          </p:nvSpPr>
          <p:spPr>
            <a:xfrm>
              <a:off x="1978389" y="179736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215" y="25"/>
                  </a:lnTo>
                  <a:lnTo>
                    <a:pt x="419" y="139"/>
                  </a:lnTo>
                  <a:lnTo>
                    <a:pt x="660" y="1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/>
            <p:cNvSpPr/>
            <p:nvPr/>
          </p:nvSpPr>
          <p:spPr>
            <a:xfrm>
              <a:off x="1978431" y="17982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39" y="0"/>
                  </a:lnTo>
                  <a:lnTo>
                    <a:pt x="330" y="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/>
            <p:cNvSpPr/>
            <p:nvPr/>
          </p:nvSpPr>
          <p:spPr>
            <a:xfrm>
              <a:off x="1978604" y="18007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63"/>
                  </a:moveTo>
                  <a:lnTo>
                    <a:pt x="190" y="0"/>
                  </a:lnTo>
                  <a:lnTo>
                    <a:pt x="368" y="6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/>
            <p:cNvSpPr/>
            <p:nvPr/>
          </p:nvSpPr>
          <p:spPr>
            <a:xfrm>
              <a:off x="1970655" y="17975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19" y="0"/>
                  </a:moveTo>
                  <a:lnTo>
                    <a:pt x="228" y="50"/>
                  </a:lnTo>
                  <a:lnTo>
                    <a:pt x="76" y="152"/>
                  </a:lnTo>
                  <a:lnTo>
                    <a:pt x="0" y="33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/>
            <p:cNvSpPr/>
            <p:nvPr/>
          </p:nvSpPr>
          <p:spPr>
            <a:xfrm>
              <a:off x="1971760" y="17976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46" y="0"/>
                  </a:moveTo>
                  <a:lnTo>
                    <a:pt x="254" y="152"/>
                  </a:lnTo>
                  <a:lnTo>
                    <a:pt x="50" y="355"/>
                  </a:lnTo>
                  <a:lnTo>
                    <a:pt x="0" y="63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/>
            <p:cNvSpPr/>
            <p:nvPr/>
          </p:nvSpPr>
          <p:spPr>
            <a:xfrm>
              <a:off x="1964626" y="17990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241" y="177"/>
                  </a:lnTo>
                  <a:lnTo>
                    <a:pt x="533" y="292"/>
                  </a:lnTo>
                  <a:lnTo>
                    <a:pt x="698" y="45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/>
            <p:cNvSpPr/>
            <p:nvPr/>
          </p:nvSpPr>
          <p:spPr>
            <a:xfrm>
              <a:off x="1980585" y="17980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04" y="0"/>
                  </a:moveTo>
                  <a:lnTo>
                    <a:pt x="127" y="38"/>
                  </a:lnTo>
                  <a:lnTo>
                    <a:pt x="0" y="34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/>
            <p:cNvSpPr/>
            <p:nvPr/>
          </p:nvSpPr>
          <p:spPr>
            <a:xfrm>
              <a:off x="1981526" y="179827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03" y="0"/>
                  </a:moveTo>
                  <a:lnTo>
                    <a:pt x="0" y="30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/>
            <p:cNvSpPr/>
            <p:nvPr/>
          </p:nvSpPr>
          <p:spPr>
            <a:xfrm>
              <a:off x="1962491" y="180045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92" y="0"/>
                  </a:moveTo>
                  <a:lnTo>
                    <a:pt x="241" y="253"/>
                  </a:lnTo>
                  <a:lnTo>
                    <a:pt x="0" y="901"/>
                  </a:lnTo>
                  <a:lnTo>
                    <a:pt x="927" y="1676"/>
                  </a:lnTo>
                  <a:lnTo>
                    <a:pt x="609" y="1117"/>
                  </a:lnTo>
                  <a:lnTo>
                    <a:pt x="1061" y="25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/>
            <p:cNvSpPr/>
            <p:nvPr/>
          </p:nvSpPr>
          <p:spPr>
            <a:xfrm>
              <a:off x="1962491" y="180045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41" y="253"/>
                  </a:moveTo>
                  <a:lnTo>
                    <a:pt x="1092" y="0"/>
                  </a:lnTo>
                  <a:lnTo>
                    <a:pt x="609" y="1117"/>
                  </a:lnTo>
                  <a:lnTo>
                    <a:pt x="774" y="1384"/>
                  </a:lnTo>
                  <a:lnTo>
                    <a:pt x="927" y="1676"/>
                  </a:lnTo>
                  <a:lnTo>
                    <a:pt x="0" y="901"/>
                  </a:lnTo>
                  <a:lnTo>
                    <a:pt x="241" y="2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/>
            <p:cNvSpPr/>
            <p:nvPr/>
          </p:nvSpPr>
          <p:spPr>
            <a:xfrm>
              <a:off x="1965054" y="18013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65" y="0"/>
                  </a:moveTo>
                  <a:lnTo>
                    <a:pt x="0" y="1562"/>
                  </a:lnTo>
                  <a:lnTo>
                    <a:pt x="1269" y="2336"/>
                  </a:lnTo>
                  <a:lnTo>
                    <a:pt x="1181" y="914"/>
                  </a:lnTo>
                  <a:lnTo>
                    <a:pt x="2158" y="596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/>
            <p:cNvSpPr/>
            <p:nvPr/>
          </p:nvSpPr>
          <p:spPr>
            <a:xfrm>
              <a:off x="1965054" y="18013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65" y="0"/>
                  </a:moveTo>
                  <a:lnTo>
                    <a:pt x="0" y="1562"/>
                  </a:lnTo>
                  <a:lnTo>
                    <a:pt x="1269" y="2336"/>
                  </a:lnTo>
                  <a:lnTo>
                    <a:pt x="1181" y="914"/>
                  </a:lnTo>
                  <a:lnTo>
                    <a:pt x="2158" y="596"/>
                  </a:lnTo>
                  <a:lnTo>
                    <a:pt x="96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/>
            <p:cNvSpPr/>
            <p:nvPr/>
          </p:nvSpPr>
          <p:spPr>
            <a:xfrm>
              <a:off x="1972080" y="179858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723" y="1143"/>
                  </a:moveTo>
                  <a:lnTo>
                    <a:pt x="457" y="1143"/>
                  </a:lnTo>
                  <a:lnTo>
                    <a:pt x="939" y="1219"/>
                  </a:lnTo>
                  <a:lnTo>
                    <a:pt x="1181" y="1308"/>
                  </a:lnTo>
                  <a:lnTo>
                    <a:pt x="1358" y="1981"/>
                  </a:lnTo>
                  <a:lnTo>
                    <a:pt x="1828" y="1384"/>
                  </a:lnTo>
                  <a:lnTo>
                    <a:pt x="1723" y="1143"/>
                  </a:lnTo>
                  <a:close/>
                </a:path>
                <a:path w="1905" h="2539">
                  <a:moveTo>
                    <a:pt x="1028" y="0"/>
                  </a:moveTo>
                  <a:lnTo>
                    <a:pt x="355" y="38"/>
                  </a:lnTo>
                  <a:lnTo>
                    <a:pt x="0" y="482"/>
                  </a:lnTo>
                  <a:lnTo>
                    <a:pt x="279" y="1257"/>
                  </a:lnTo>
                  <a:lnTo>
                    <a:pt x="457" y="1143"/>
                  </a:lnTo>
                  <a:lnTo>
                    <a:pt x="1723" y="1143"/>
                  </a:lnTo>
                  <a:lnTo>
                    <a:pt x="1295" y="165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/>
            <p:cNvSpPr/>
            <p:nvPr/>
          </p:nvSpPr>
          <p:spPr>
            <a:xfrm>
              <a:off x="1972080" y="179858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279" y="1257"/>
                  </a:moveTo>
                  <a:lnTo>
                    <a:pt x="0" y="482"/>
                  </a:lnTo>
                  <a:lnTo>
                    <a:pt x="355" y="38"/>
                  </a:lnTo>
                  <a:lnTo>
                    <a:pt x="1028" y="0"/>
                  </a:lnTo>
                  <a:lnTo>
                    <a:pt x="1295" y="165"/>
                  </a:lnTo>
                  <a:lnTo>
                    <a:pt x="1828" y="1384"/>
                  </a:lnTo>
                  <a:lnTo>
                    <a:pt x="1358" y="1981"/>
                  </a:lnTo>
                  <a:lnTo>
                    <a:pt x="1181" y="1308"/>
                  </a:lnTo>
                  <a:lnTo>
                    <a:pt x="939" y="1219"/>
                  </a:lnTo>
                  <a:lnTo>
                    <a:pt x="457" y="1143"/>
                  </a:lnTo>
                  <a:lnTo>
                    <a:pt x="279" y="125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/>
            <p:cNvSpPr/>
            <p:nvPr/>
          </p:nvSpPr>
          <p:spPr>
            <a:xfrm>
              <a:off x="1973722" y="179808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71" y="0"/>
                  </a:moveTo>
                  <a:lnTo>
                    <a:pt x="762" y="0"/>
                  </a:lnTo>
                  <a:lnTo>
                    <a:pt x="0" y="241"/>
                  </a:lnTo>
                  <a:lnTo>
                    <a:pt x="368" y="1993"/>
                  </a:lnTo>
                  <a:lnTo>
                    <a:pt x="177" y="1041"/>
                  </a:lnTo>
                  <a:lnTo>
                    <a:pt x="1473" y="1041"/>
                  </a:lnTo>
                  <a:lnTo>
                    <a:pt x="1371" y="0"/>
                  </a:lnTo>
                  <a:close/>
                </a:path>
                <a:path w="1905" h="2539">
                  <a:moveTo>
                    <a:pt x="1473" y="1041"/>
                  </a:moveTo>
                  <a:lnTo>
                    <a:pt x="177" y="1041"/>
                  </a:lnTo>
                  <a:lnTo>
                    <a:pt x="1003" y="1231"/>
                  </a:lnTo>
                  <a:lnTo>
                    <a:pt x="1473" y="1041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/>
            <p:cNvSpPr/>
            <p:nvPr/>
          </p:nvSpPr>
          <p:spPr>
            <a:xfrm>
              <a:off x="1973722" y="179808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762" y="0"/>
                  </a:moveTo>
                  <a:lnTo>
                    <a:pt x="1371" y="0"/>
                  </a:lnTo>
                  <a:lnTo>
                    <a:pt x="1562" y="520"/>
                  </a:lnTo>
                  <a:lnTo>
                    <a:pt x="1473" y="1041"/>
                  </a:lnTo>
                  <a:lnTo>
                    <a:pt x="1003" y="1231"/>
                  </a:lnTo>
                  <a:lnTo>
                    <a:pt x="177" y="1041"/>
                  </a:lnTo>
                  <a:lnTo>
                    <a:pt x="368" y="1993"/>
                  </a:lnTo>
                  <a:lnTo>
                    <a:pt x="0" y="241"/>
                  </a:lnTo>
                  <a:lnTo>
                    <a:pt x="76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/>
            <p:cNvSpPr/>
            <p:nvPr/>
          </p:nvSpPr>
          <p:spPr>
            <a:xfrm>
              <a:off x="1978461" y="1801317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609" y="0"/>
                  </a:moveTo>
                  <a:lnTo>
                    <a:pt x="0" y="647"/>
                  </a:lnTo>
                  <a:lnTo>
                    <a:pt x="304" y="1562"/>
                  </a:lnTo>
                  <a:lnTo>
                    <a:pt x="508" y="1752"/>
                  </a:lnTo>
                  <a:lnTo>
                    <a:pt x="673" y="2019"/>
                  </a:lnTo>
                  <a:lnTo>
                    <a:pt x="774" y="2311"/>
                  </a:lnTo>
                  <a:lnTo>
                    <a:pt x="889" y="2146"/>
                  </a:lnTo>
                  <a:lnTo>
                    <a:pt x="996" y="1752"/>
                  </a:lnTo>
                  <a:lnTo>
                    <a:pt x="1231" y="317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/>
            <p:cNvSpPr/>
            <p:nvPr/>
          </p:nvSpPr>
          <p:spPr>
            <a:xfrm>
              <a:off x="1978461" y="1801317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647"/>
                  </a:moveTo>
                  <a:lnTo>
                    <a:pt x="609" y="0"/>
                  </a:lnTo>
                  <a:lnTo>
                    <a:pt x="1231" y="317"/>
                  </a:lnTo>
                  <a:lnTo>
                    <a:pt x="952" y="2019"/>
                  </a:lnTo>
                  <a:lnTo>
                    <a:pt x="889" y="2146"/>
                  </a:lnTo>
                  <a:lnTo>
                    <a:pt x="774" y="2311"/>
                  </a:lnTo>
                  <a:lnTo>
                    <a:pt x="673" y="2019"/>
                  </a:lnTo>
                  <a:lnTo>
                    <a:pt x="508" y="1752"/>
                  </a:lnTo>
                  <a:lnTo>
                    <a:pt x="304" y="1562"/>
                  </a:lnTo>
                  <a:lnTo>
                    <a:pt x="101" y="68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/>
            <p:cNvSpPr/>
            <p:nvPr/>
          </p:nvSpPr>
          <p:spPr>
            <a:xfrm>
              <a:off x="1982318" y="179949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08" y="0"/>
                  </a:moveTo>
                  <a:lnTo>
                    <a:pt x="0" y="812"/>
                  </a:lnTo>
                  <a:lnTo>
                    <a:pt x="952" y="1917"/>
                  </a:lnTo>
                  <a:lnTo>
                    <a:pt x="812" y="2324"/>
                  </a:lnTo>
                  <a:lnTo>
                    <a:pt x="1816" y="138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/>
            <p:cNvSpPr/>
            <p:nvPr/>
          </p:nvSpPr>
          <p:spPr>
            <a:xfrm>
              <a:off x="1982318" y="179949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812"/>
                  </a:moveTo>
                  <a:lnTo>
                    <a:pt x="952" y="1917"/>
                  </a:lnTo>
                  <a:lnTo>
                    <a:pt x="812" y="2324"/>
                  </a:lnTo>
                  <a:lnTo>
                    <a:pt x="1816" y="1384"/>
                  </a:lnTo>
                  <a:lnTo>
                    <a:pt x="508" y="0"/>
                  </a:lnTo>
                  <a:lnTo>
                    <a:pt x="0" y="8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/>
            <p:cNvSpPr/>
            <p:nvPr/>
          </p:nvSpPr>
          <p:spPr>
            <a:xfrm>
              <a:off x="1965109" y="1771154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241" y="11125"/>
                  </a:moveTo>
                  <a:lnTo>
                    <a:pt x="25" y="9309"/>
                  </a:lnTo>
                  <a:lnTo>
                    <a:pt x="0" y="10274"/>
                  </a:lnTo>
                  <a:lnTo>
                    <a:pt x="241" y="11125"/>
                  </a:lnTo>
                  <a:close/>
                </a:path>
                <a:path w="17780" h="17780">
                  <a:moveTo>
                    <a:pt x="850" y="11087"/>
                  </a:moveTo>
                  <a:lnTo>
                    <a:pt x="444" y="10515"/>
                  </a:lnTo>
                  <a:lnTo>
                    <a:pt x="850" y="11099"/>
                  </a:lnTo>
                  <a:close/>
                </a:path>
                <a:path w="17780" h="17780">
                  <a:moveTo>
                    <a:pt x="1168" y="11696"/>
                  </a:moveTo>
                  <a:lnTo>
                    <a:pt x="850" y="11099"/>
                  </a:lnTo>
                  <a:lnTo>
                    <a:pt x="1168" y="11709"/>
                  </a:lnTo>
                  <a:close/>
                </a:path>
                <a:path w="17780" h="17780">
                  <a:moveTo>
                    <a:pt x="2463" y="14693"/>
                  </a:moveTo>
                  <a:lnTo>
                    <a:pt x="1930" y="13677"/>
                  </a:lnTo>
                  <a:lnTo>
                    <a:pt x="1663" y="13182"/>
                  </a:lnTo>
                  <a:lnTo>
                    <a:pt x="2463" y="14706"/>
                  </a:lnTo>
                  <a:close/>
                </a:path>
                <a:path w="17780" h="17780">
                  <a:moveTo>
                    <a:pt x="2641" y="10337"/>
                  </a:moveTo>
                  <a:lnTo>
                    <a:pt x="2387" y="10083"/>
                  </a:lnTo>
                  <a:lnTo>
                    <a:pt x="2641" y="10350"/>
                  </a:lnTo>
                  <a:close/>
                </a:path>
                <a:path w="17780" h="17780">
                  <a:moveTo>
                    <a:pt x="3505" y="16065"/>
                  </a:moveTo>
                  <a:lnTo>
                    <a:pt x="3352" y="15735"/>
                  </a:lnTo>
                  <a:lnTo>
                    <a:pt x="3505" y="16078"/>
                  </a:lnTo>
                  <a:close/>
                </a:path>
                <a:path w="17780" h="17780">
                  <a:moveTo>
                    <a:pt x="3695" y="16395"/>
                  </a:moveTo>
                  <a:lnTo>
                    <a:pt x="3505" y="16078"/>
                  </a:lnTo>
                  <a:lnTo>
                    <a:pt x="3695" y="16408"/>
                  </a:lnTo>
                  <a:close/>
                </a:path>
                <a:path w="17780" h="17780">
                  <a:moveTo>
                    <a:pt x="3873" y="16725"/>
                  </a:moveTo>
                  <a:lnTo>
                    <a:pt x="3695" y="16408"/>
                  </a:lnTo>
                  <a:lnTo>
                    <a:pt x="3873" y="16738"/>
                  </a:lnTo>
                  <a:close/>
                </a:path>
                <a:path w="17780" h="17780">
                  <a:moveTo>
                    <a:pt x="4318" y="15074"/>
                  </a:moveTo>
                  <a:lnTo>
                    <a:pt x="3987" y="14414"/>
                  </a:lnTo>
                  <a:lnTo>
                    <a:pt x="3517" y="13830"/>
                  </a:lnTo>
                  <a:lnTo>
                    <a:pt x="4318" y="15074"/>
                  </a:lnTo>
                  <a:close/>
                </a:path>
                <a:path w="17780" h="17780">
                  <a:moveTo>
                    <a:pt x="5270" y="17246"/>
                  </a:moveTo>
                  <a:lnTo>
                    <a:pt x="5245" y="16687"/>
                  </a:lnTo>
                  <a:lnTo>
                    <a:pt x="5143" y="16065"/>
                  </a:lnTo>
                  <a:lnTo>
                    <a:pt x="5270" y="17246"/>
                  </a:lnTo>
                  <a:close/>
                </a:path>
                <a:path w="17780" h="17780">
                  <a:moveTo>
                    <a:pt x="5867" y="14960"/>
                  </a:moveTo>
                  <a:lnTo>
                    <a:pt x="5613" y="14668"/>
                  </a:lnTo>
                  <a:lnTo>
                    <a:pt x="5867" y="14973"/>
                  </a:lnTo>
                  <a:close/>
                </a:path>
                <a:path w="17780" h="17780">
                  <a:moveTo>
                    <a:pt x="6146" y="15227"/>
                  </a:moveTo>
                  <a:lnTo>
                    <a:pt x="5867" y="14973"/>
                  </a:lnTo>
                  <a:lnTo>
                    <a:pt x="6146" y="15240"/>
                  </a:lnTo>
                  <a:close/>
                </a:path>
                <a:path w="17780" h="17780">
                  <a:moveTo>
                    <a:pt x="6350" y="17437"/>
                  </a:moveTo>
                  <a:lnTo>
                    <a:pt x="6134" y="17132"/>
                  </a:lnTo>
                  <a:lnTo>
                    <a:pt x="6350" y="17449"/>
                  </a:lnTo>
                  <a:close/>
                </a:path>
                <a:path w="17780" h="17780">
                  <a:moveTo>
                    <a:pt x="6438" y="15481"/>
                  </a:moveTo>
                  <a:lnTo>
                    <a:pt x="6146" y="15240"/>
                  </a:lnTo>
                  <a:lnTo>
                    <a:pt x="6438" y="15494"/>
                  </a:lnTo>
                  <a:close/>
                </a:path>
                <a:path w="17780" h="17780">
                  <a:moveTo>
                    <a:pt x="7772" y="11772"/>
                  </a:moveTo>
                  <a:lnTo>
                    <a:pt x="7734" y="11531"/>
                  </a:lnTo>
                  <a:lnTo>
                    <a:pt x="7620" y="11061"/>
                  </a:lnTo>
                  <a:lnTo>
                    <a:pt x="7772" y="11772"/>
                  </a:lnTo>
                  <a:close/>
                </a:path>
                <a:path w="17780" h="17780">
                  <a:moveTo>
                    <a:pt x="9169" y="14452"/>
                  </a:moveTo>
                  <a:lnTo>
                    <a:pt x="8953" y="15290"/>
                  </a:lnTo>
                  <a:lnTo>
                    <a:pt x="9017" y="15519"/>
                  </a:lnTo>
                  <a:lnTo>
                    <a:pt x="9169" y="14452"/>
                  </a:lnTo>
                  <a:close/>
                </a:path>
                <a:path w="17780" h="17780">
                  <a:moveTo>
                    <a:pt x="9715" y="16548"/>
                  </a:moveTo>
                  <a:lnTo>
                    <a:pt x="9042" y="15621"/>
                  </a:lnTo>
                  <a:lnTo>
                    <a:pt x="9131" y="15989"/>
                  </a:lnTo>
                  <a:lnTo>
                    <a:pt x="9715" y="16548"/>
                  </a:lnTo>
                  <a:close/>
                </a:path>
                <a:path w="17780" h="17780">
                  <a:moveTo>
                    <a:pt x="10858" y="15163"/>
                  </a:moveTo>
                  <a:lnTo>
                    <a:pt x="10668" y="15354"/>
                  </a:lnTo>
                  <a:lnTo>
                    <a:pt x="10490" y="15544"/>
                  </a:lnTo>
                  <a:lnTo>
                    <a:pt x="10668" y="15367"/>
                  </a:lnTo>
                  <a:lnTo>
                    <a:pt x="10858" y="15176"/>
                  </a:lnTo>
                  <a:close/>
                </a:path>
                <a:path w="17780" h="17780">
                  <a:moveTo>
                    <a:pt x="12915" y="9601"/>
                  </a:moveTo>
                  <a:lnTo>
                    <a:pt x="12776" y="10922"/>
                  </a:lnTo>
                  <a:lnTo>
                    <a:pt x="12903" y="10058"/>
                  </a:lnTo>
                  <a:lnTo>
                    <a:pt x="12915" y="9601"/>
                  </a:lnTo>
                  <a:close/>
                </a:path>
                <a:path w="17780" h="17780">
                  <a:moveTo>
                    <a:pt x="13233" y="11811"/>
                  </a:moveTo>
                  <a:lnTo>
                    <a:pt x="13169" y="13081"/>
                  </a:lnTo>
                  <a:lnTo>
                    <a:pt x="13233" y="12496"/>
                  </a:lnTo>
                  <a:lnTo>
                    <a:pt x="13233" y="11811"/>
                  </a:lnTo>
                  <a:close/>
                </a:path>
                <a:path w="17780" h="17780">
                  <a:moveTo>
                    <a:pt x="13347" y="6159"/>
                  </a:moveTo>
                  <a:lnTo>
                    <a:pt x="13169" y="7632"/>
                  </a:lnTo>
                  <a:lnTo>
                    <a:pt x="13296" y="7162"/>
                  </a:lnTo>
                  <a:lnTo>
                    <a:pt x="13347" y="6159"/>
                  </a:lnTo>
                  <a:close/>
                </a:path>
                <a:path w="17780" h="17780">
                  <a:moveTo>
                    <a:pt x="13436" y="342"/>
                  </a:moveTo>
                  <a:lnTo>
                    <a:pt x="13284" y="114"/>
                  </a:lnTo>
                  <a:lnTo>
                    <a:pt x="13081" y="0"/>
                  </a:lnTo>
                  <a:lnTo>
                    <a:pt x="13436" y="342"/>
                  </a:lnTo>
                  <a:close/>
                </a:path>
                <a:path w="17780" h="17780">
                  <a:moveTo>
                    <a:pt x="13779" y="3822"/>
                  </a:moveTo>
                  <a:lnTo>
                    <a:pt x="13563" y="3467"/>
                  </a:lnTo>
                  <a:lnTo>
                    <a:pt x="13779" y="3835"/>
                  </a:lnTo>
                  <a:close/>
                </a:path>
                <a:path w="17780" h="17780">
                  <a:moveTo>
                    <a:pt x="14376" y="14185"/>
                  </a:moveTo>
                  <a:lnTo>
                    <a:pt x="14135" y="14605"/>
                  </a:lnTo>
                  <a:lnTo>
                    <a:pt x="13893" y="15011"/>
                  </a:lnTo>
                  <a:lnTo>
                    <a:pt x="13652" y="15430"/>
                  </a:lnTo>
                  <a:lnTo>
                    <a:pt x="14109" y="14871"/>
                  </a:lnTo>
                  <a:lnTo>
                    <a:pt x="14376" y="14185"/>
                  </a:lnTo>
                  <a:close/>
                </a:path>
                <a:path w="17780" h="17780">
                  <a:moveTo>
                    <a:pt x="16167" y="16078"/>
                  </a:moveTo>
                  <a:lnTo>
                    <a:pt x="15963" y="16560"/>
                  </a:lnTo>
                  <a:lnTo>
                    <a:pt x="16167" y="16090"/>
                  </a:lnTo>
                  <a:close/>
                </a:path>
                <a:path w="17780" h="17780">
                  <a:moveTo>
                    <a:pt x="17208" y="15722"/>
                  </a:moveTo>
                  <a:lnTo>
                    <a:pt x="17106" y="14312"/>
                  </a:lnTo>
                  <a:lnTo>
                    <a:pt x="16979" y="13627"/>
                  </a:lnTo>
                  <a:lnTo>
                    <a:pt x="17208" y="157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/>
            <p:cNvSpPr/>
            <p:nvPr/>
          </p:nvSpPr>
          <p:spPr>
            <a:xfrm>
              <a:off x="1956744" y="177283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215" y="101"/>
                  </a:lnTo>
                  <a:lnTo>
                    <a:pt x="66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22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/>
            <p:cNvSpPr/>
            <p:nvPr/>
          </p:nvSpPr>
          <p:spPr>
            <a:xfrm>
              <a:off x="1957260" y="1773326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15" y="1549"/>
                  </a:moveTo>
                  <a:lnTo>
                    <a:pt x="0" y="1600"/>
                  </a:lnTo>
                  <a:lnTo>
                    <a:pt x="215" y="1549"/>
                  </a:lnTo>
                  <a:close/>
                </a:path>
                <a:path w="7619" h="3175">
                  <a:moveTo>
                    <a:pt x="1193" y="2425"/>
                  </a:moveTo>
                  <a:lnTo>
                    <a:pt x="1079" y="2552"/>
                  </a:lnTo>
                  <a:lnTo>
                    <a:pt x="1193" y="2425"/>
                  </a:lnTo>
                  <a:close/>
                </a:path>
                <a:path w="7619" h="3175">
                  <a:moveTo>
                    <a:pt x="1308" y="2286"/>
                  </a:moveTo>
                  <a:lnTo>
                    <a:pt x="1193" y="2425"/>
                  </a:lnTo>
                  <a:lnTo>
                    <a:pt x="1308" y="2298"/>
                  </a:lnTo>
                  <a:close/>
                </a:path>
                <a:path w="7619" h="3175">
                  <a:moveTo>
                    <a:pt x="2933" y="0"/>
                  </a:moveTo>
                  <a:lnTo>
                    <a:pt x="2781" y="101"/>
                  </a:lnTo>
                  <a:lnTo>
                    <a:pt x="2933" y="12"/>
                  </a:lnTo>
                  <a:close/>
                </a:path>
                <a:path w="7619" h="3175">
                  <a:moveTo>
                    <a:pt x="7607" y="1460"/>
                  </a:moveTo>
                  <a:lnTo>
                    <a:pt x="7493" y="977"/>
                  </a:lnTo>
                  <a:lnTo>
                    <a:pt x="7543" y="1905"/>
                  </a:lnTo>
                  <a:lnTo>
                    <a:pt x="7607" y="1460"/>
                  </a:lnTo>
                  <a:close/>
                </a:path>
              </a:pathLst>
            </a:custGeom>
            <a:solidFill>
              <a:srgbClr val="822F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/>
            <p:cNvSpPr/>
            <p:nvPr/>
          </p:nvSpPr>
          <p:spPr>
            <a:xfrm>
              <a:off x="1966391" y="1768931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4" h="11430">
                  <a:moveTo>
                    <a:pt x="355" y="8407"/>
                  </a:moveTo>
                  <a:lnTo>
                    <a:pt x="0" y="8699"/>
                  </a:lnTo>
                  <a:lnTo>
                    <a:pt x="355" y="8407"/>
                  </a:lnTo>
                  <a:close/>
                </a:path>
                <a:path w="10794" h="11430">
                  <a:moveTo>
                    <a:pt x="736" y="8191"/>
                  </a:moveTo>
                  <a:lnTo>
                    <a:pt x="355" y="8407"/>
                  </a:lnTo>
                  <a:lnTo>
                    <a:pt x="736" y="8204"/>
                  </a:lnTo>
                  <a:close/>
                </a:path>
                <a:path w="10794" h="11430">
                  <a:moveTo>
                    <a:pt x="1193" y="8382"/>
                  </a:moveTo>
                  <a:lnTo>
                    <a:pt x="850" y="8788"/>
                  </a:lnTo>
                  <a:lnTo>
                    <a:pt x="1066" y="8610"/>
                  </a:lnTo>
                  <a:lnTo>
                    <a:pt x="1193" y="8382"/>
                  </a:lnTo>
                  <a:close/>
                </a:path>
                <a:path w="10794" h="11430">
                  <a:moveTo>
                    <a:pt x="1663" y="8089"/>
                  </a:moveTo>
                  <a:lnTo>
                    <a:pt x="1066" y="8610"/>
                  </a:lnTo>
                  <a:lnTo>
                    <a:pt x="660" y="9283"/>
                  </a:lnTo>
                  <a:lnTo>
                    <a:pt x="1663" y="8102"/>
                  </a:lnTo>
                  <a:close/>
                </a:path>
                <a:path w="10794" h="11430">
                  <a:moveTo>
                    <a:pt x="1727" y="11061"/>
                  </a:moveTo>
                  <a:lnTo>
                    <a:pt x="1333" y="9982"/>
                  </a:lnTo>
                  <a:lnTo>
                    <a:pt x="1727" y="11061"/>
                  </a:lnTo>
                  <a:close/>
                </a:path>
                <a:path w="10794" h="11430">
                  <a:moveTo>
                    <a:pt x="1930" y="9436"/>
                  </a:moveTo>
                  <a:lnTo>
                    <a:pt x="1346" y="9969"/>
                  </a:lnTo>
                  <a:lnTo>
                    <a:pt x="1739" y="9779"/>
                  </a:lnTo>
                  <a:lnTo>
                    <a:pt x="1930" y="9436"/>
                  </a:lnTo>
                  <a:close/>
                </a:path>
                <a:path w="10794" h="11430">
                  <a:moveTo>
                    <a:pt x="2400" y="8597"/>
                  </a:moveTo>
                  <a:lnTo>
                    <a:pt x="1930" y="9436"/>
                  </a:lnTo>
                  <a:lnTo>
                    <a:pt x="2400" y="8610"/>
                  </a:lnTo>
                  <a:close/>
                </a:path>
                <a:path w="10794" h="11430">
                  <a:moveTo>
                    <a:pt x="3124" y="10236"/>
                  </a:moveTo>
                  <a:lnTo>
                    <a:pt x="1968" y="10871"/>
                  </a:lnTo>
                  <a:lnTo>
                    <a:pt x="3124" y="10236"/>
                  </a:lnTo>
                  <a:close/>
                </a:path>
                <a:path w="10794" h="11430">
                  <a:moveTo>
                    <a:pt x="3200" y="8356"/>
                  </a:moveTo>
                  <a:lnTo>
                    <a:pt x="3060" y="9220"/>
                  </a:lnTo>
                  <a:lnTo>
                    <a:pt x="3111" y="10223"/>
                  </a:lnTo>
                  <a:lnTo>
                    <a:pt x="3200" y="8356"/>
                  </a:lnTo>
                  <a:close/>
                </a:path>
                <a:path w="10794" h="11430">
                  <a:moveTo>
                    <a:pt x="3302" y="1485"/>
                  </a:moveTo>
                  <a:lnTo>
                    <a:pt x="3098" y="914"/>
                  </a:lnTo>
                  <a:lnTo>
                    <a:pt x="2628" y="50"/>
                  </a:lnTo>
                  <a:lnTo>
                    <a:pt x="3302" y="1485"/>
                  </a:lnTo>
                  <a:close/>
                </a:path>
                <a:path w="10794" h="11430">
                  <a:moveTo>
                    <a:pt x="4864" y="1981"/>
                  </a:moveTo>
                  <a:lnTo>
                    <a:pt x="4711" y="2120"/>
                  </a:lnTo>
                  <a:lnTo>
                    <a:pt x="4610" y="2298"/>
                  </a:lnTo>
                  <a:lnTo>
                    <a:pt x="4864" y="1981"/>
                  </a:lnTo>
                  <a:close/>
                </a:path>
                <a:path w="10794" h="11430">
                  <a:moveTo>
                    <a:pt x="5016" y="1574"/>
                  </a:moveTo>
                  <a:lnTo>
                    <a:pt x="4254" y="2527"/>
                  </a:lnTo>
                  <a:lnTo>
                    <a:pt x="4711" y="2120"/>
                  </a:lnTo>
                  <a:lnTo>
                    <a:pt x="5016" y="1600"/>
                  </a:lnTo>
                  <a:close/>
                </a:path>
                <a:path w="10794" h="11430">
                  <a:moveTo>
                    <a:pt x="5499" y="508"/>
                  </a:moveTo>
                  <a:lnTo>
                    <a:pt x="5016" y="812"/>
                  </a:lnTo>
                  <a:lnTo>
                    <a:pt x="5499" y="508"/>
                  </a:lnTo>
                  <a:close/>
                </a:path>
                <a:path w="10794" h="11430">
                  <a:moveTo>
                    <a:pt x="6451" y="7696"/>
                  </a:moveTo>
                  <a:lnTo>
                    <a:pt x="6375" y="7302"/>
                  </a:lnTo>
                  <a:lnTo>
                    <a:pt x="5867" y="5791"/>
                  </a:lnTo>
                  <a:lnTo>
                    <a:pt x="6451" y="7696"/>
                  </a:lnTo>
                  <a:close/>
                </a:path>
                <a:path w="10794" h="11430">
                  <a:moveTo>
                    <a:pt x="6489" y="8559"/>
                  </a:moveTo>
                  <a:lnTo>
                    <a:pt x="6388" y="8077"/>
                  </a:lnTo>
                  <a:lnTo>
                    <a:pt x="5905" y="6946"/>
                  </a:lnTo>
                  <a:lnTo>
                    <a:pt x="6489" y="8559"/>
                  </a:lnTo>
                  <a:close/>
                </a:path>
                <a:path w="10794" h="11430">
                  <a:moveTo>
                    <a:pt x="6553" y="0"/>
                  </a:moveTo>
                  <a:lnTo>
                    <a:pt x="5537" y="469"/>
                  </a:lnTo>
                  <a:lnTo>
                    <a:pt x="6553" y="12"/>
                  </a:lnTo>
                  <a:close/>
                </a:path>
                <a:path w="10794" h="11430">
                  <a:moveTo>
                    <a:pt x="6781" y="8826"/>
                  </a:moveTo>
                  <a:lnTo>
                    <a:pt x="6451" y="7696"/>
                  </a:lnTo>
                  <a:lnTo>
                    <a:pt x="6642" y="8826"/>
                  </a:lnTo>
                  <a:lnTo>
                    <a:pt x="6642" y="8978"/>
                  </a:lnTo>
                  <a:lnTo>
                    <a:pt x="6489" y="8559"/>
                  </a:lnTo>
                  <a:lnTo>
                    <a:pt x="6642" y="9245"/>
                  </a:lnTo>
                  <a:lnTo>
                    <a:pt x="6654" y="10680"/>
                  </a:lnTo>
                  <a:lnTo>
                    <a:pt x="6654" y="10490"/>
                  </a:lnTo>
                  <a:lnTo>
                    <a:pt x="6705" y="9677"/>
                  </a:lnTo>
                  <a:lnTo>
                    <a:pt x="6743" y="9245"/>
                  </a:lnTo>
                  <a:lnTo>
                    <a:pt x="6781" y="8826"/>
                  </a:lnTo>
                  <a:close/>
                </a:path>
                <a:path w="10794" h="11430">
                  <a:moveTo>
                    <a:pt x="6870" y="5956"/>
                  </a:moveTo>
                  <a:lnTo>
                    <a:pt x="6654" y="5854"/>
                  </a:lnTo>
                  <a:lnTo>
                    <a:pt x="6223" y="5892"/>
                  </a:lnTo>
                  <a:lnTo>
                    <a:pt x="6578" y="5854"/>
                  </a:lnTo>
                  <a:lnTo>
                    <a:pt x="6870" y="5956"/>
                  </a:lnTo>
                  <a:close/>
                </a:path>
                <a:path w="10794" h="11430">
                  <a:moveTo>
                    <a:pt x="7112" y="6184"/>
                  </a:moveTo>
                  <a:lnTo>
                    <a:pt x="6896" y="5956"/>
                  </a:lnTo>
                  <a:lnTo>
                    <a:pt x="7112" y="6210"/>
                  </a:lnTo>
                  <a:close/>
                </a:path>
                <a:path w="10794" h="11430">
                  <a:moveTo>
                    <a:pt x="10312" y="5842"/>
                  </a:moveTo>
                  <a:lnTo>
                    <a:pt x="9271" y="5156"/>
                  </a:lnTo>
                  <a:lnTo>
                    <a:pt x="9055" y="5156"/>
                  </a:lnTo>
                  <a:lnTo>
                    <a:pt x="10312" y="5842"/>
                  </a:lnTo>
                  <a:close/>
                </a:path>
                <a:path w="10794" h="11430">
                  <a:moveTo>
                    <a:pt x="10655" y="6019"/>
                  </a:moveTo>
                  <a:lnTo>
                    <a:pt x="10312" y="5842"/>
                  </a:lnTo>
                  <a:lnTo>
                    <a:pt x="10655" y="60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/>
            <p:cNvSpPr/>
            <p:nvPr/>
          </p:nvSpPr>
          <p:spPr>
            <a:xfrm>
              <a:off x="1956565" y="177158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4" h="6350">
                  <a:moveTo>
                    <a:pt x="3327" y="139"/>
                  </a:moveTo>
                  <a:lnTo>
                    <a:pt x="2393" y="1066"/>
                  </a:lnTo>
                  <a:lnTo>
                    <a:pt x="1917" y="1587"/>
                  </a:lnTo>
                  <a:lnTo>
                    <a:pt x="1422" y="1816"/>
                  </a:lnTo>
                  <a:lnTo>
                    <a:pt x="990" y="2324"/>
                  </a:lnTo>
                  <a:lnTo>
                    <a:pt x="76" y="3111"/>
                  </a:lnTo>
                  <a:lnTo>
                    <a:pt x="0" y="3797"/>
                  </a:lnTo>
                  <a:lnTo>
                    <a:pt x="279" y="4292"/>
                  </a:lnTo>
                  <a:lnTo>
                    <a:pt x="1193" y="4292"/>
                  </a:lnTo>
                  <a:lnTo>
                    <a:pt x="2133" y="5219"/>
                  </a:lnTo>
                  <a:lnTo>
                    <a:pt x="2108" y="5740"/>
                  </a:lnTo>
                  <a:lnTo>
                    <a:pt x="3352" y="6108"/>
                  </a:lnTo>
                  <a:lnTo>
                    <a:pt x="4495" y="6070"/>
                  </a:lnTo>
                  <a:lnTo>
                    <a:pt x="6591" y="6045"/>
                  </a:lnTo>
                  <a:lnTo>
                    <a:pt x="7620" y="5041"/>
                  </a:lnTo>
                  <a:lnTo>
                    <a:pt x="13752" y="5041"/>
                  </a:lnTo>
                  <a:lnTo>
                    <a:pt x="15570" y="4292"/>
                  </a:lnTo>
                  <a:lnTo>
                    <a:pt x="16700" y="2705"/>
                  </a:lnTo>
                  <a:lnTo>
                    <a:pt x="17068" y="1879"/>
                  </a:lnTo>
                  <a:lnTo>
                    <a:pt x="16567" y="1066"/>
                  </a:lnTo>
                  <a:lnTo>
                    <a:pt x="7302" y="1066"/>
                  </a:lnTo>
                  <a:lnTo>
                    <a:pt x="6451" y="609"/>
                  </a:lnTo>
                  <a:lnTo>
                    <a:pt x="5829" y="495"/>
                  </a:lnTo>
                  <a:lnTo>
                    <a:pt x="5295" y="355"/>
                  </a:lnTo>
                  <a:lnTo>
                    <a:pt x="3327" y="139"/>
                  </a:lnTo>
                  <a:close/>
                </a:path>
                <a:path w="17144" h="6350">
                  <a:moveTo>
                    <a:pt x="13752" y="5041"/>
                  </a:moveTo>
                  <a:lnTo>
                    <a:pt x="7620" y="5041"/>
                  </a:lnTo>
                  <a:lnTo>
                    <a:pt x="10731" y="5422"/>
                  </a:lnTo>
                  <a:lnTo>
                    <a:pt x="12458" y="5575"/>
                  </a:lnTo>
                  <a:lnTo>
                    <a:pt x="13752" y="5041"/>
                  </a:lnTo>
                  <a:close/>
                </a:path>
                <a:path w="17144" h="6350">
                  <a:moveTo>
                    <a:pt x="14084" y="88"/>
                  </a:moveTo>
                  <a:lnTo>
                    <a:pt x="10718" y="698"/>
                  </a:lnTo>
                  <a:lnTo>
                    <a:pt x="10020" y="850"/>
                  </a:lnTo>
                  <a:lnTo>
                    <a:pt x="8394" y="1066"/>
                  </a:lnTo>
                  <a:lnTo>
                    <a:pt x="16567" y="1066"/>
                  </a:lnTo>
                  <a:lnTo>
                    <a:pt x="16016" y="114"/>
                  </a:lnTo>
                  <a:lnTo>
                    <a:pt x="14262" y="114"/>
                  </a:lnTo>
                  <a:lnTo>
                    <a:pt x="14084" y="88"/>
                  </a:lnTo>
                  <a:close/>
                </a:path>
                <a:path w="17144" h="6350">
                  <a:moveTo>
                    <a:pt x="15951" y="0"/>
                  </a:moveTo>
                  <a:lnTo>
                    <a:pt x="14262" y="114"/>
                  </a:lnTo>
                  <a:lnTo>
                    <a:pt x="16016" y="114"/>
                  </a:lnTo>
                  <a:close/>
                </a:path>
              </a:pathLst>
            </a:custGeom>
            <a:solidFill>
              <a:srgbClr val="DFA4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/>
            <p:cNvSpPr/>
            <p:nvPr/>
          </p:nvSpPr>
          <p:spPr>
            <a:xfrm>
              <a:off x="1956565" y="1771587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4" h="6350">
                  <a:moveTo>
                    <a:pt x="14084" y="88"/>
                  </a:moveTo>
                  <a:lnTo>
                    <a:pt x="11417" y="571"/>
                  </a:lnTo>
                  <a:lnTo>
                    <a:pt x="10718" y="698"/>
                  </a:lnTo>
                  <a:lnTo>
                    <a:pt x="10020" y="850"/>
                  </a:lnTo>
                  <a:lnTo>
                    <a:pt x="8394" y="1066"/>
                  </a:lnTo>
                  <a:lnTo>
                    <a:pt x="7835" y="1066"/>
                  </a:lnTo>
                  <a:lnTo>
                    <a:pt x="7302" y="1066"/>
                  </a:lnTo>
                  <a:lnTo>
                    <a:pt x="6451" y="609"/>
                  </a:lnTo>
                  <a:lnTo>
                    <a:pt x="5829" y="495"/>
                  </a:lnTo>
                  <a:lnTo>
                    <a:pt x="5295" y="355"/>
                  </a:lnTo>
                  <a:lnTo>
                    <a:pt x="3327" y="139"/>
                  </a:lnTo>
                  <a:lnTo>
                    <a:pt x="2590" y="850"/>
                  </a:lnTo>
                  <a:lnTo>
                    <a:pt x="1917" y="1587"/>
                  </a:lnTo>
                  <a:lnTo>
                    <a:pt x="1422" y="1816"/>
                  </a:lnTo>
                  <a:lnTo>
                    <a:pt x="1219" y="2070"/>
                  </a:lnTo>
                  <a:lnTo>
                    <a:pt x="990" y="2324"/>
                  </a:lnTo>
                  <a:lnTo>
                    <a:pt x="76" y="3111"/>
                  </a:lnTo>
                  <a:lnTo>
                    <a:pt x="63" y="3441"/>
                  </a:lnTo>
                  <a:lnTo>
                    <a:pt x="0" y="3797"/>
                  </a:lnTo>
                  <a:lnTo>
                    <a:pt x="279" y="4292"/>
                  </a:lnTo>
                  <a:lnTo>
                    <a:pt x="736" y="4292"/>
                  </a:lnTo>
                  <a:lnTo>
                    <a:pt x="1193" y="4292"/>
                  </a:lnTo>
                  <a:lnTo>
                    <a:pt x="2133" y="5219"/>
                  </a:lnTo>
                  <a:lnTo>
                    <a:pt x="2133" y="5422"/>
                  </a:lnTo>
                  <a:lnTo>
                    <a:pt x="2108" y="5740"/>
                  </a:lnTo>
                  <a:lnTo>
                    <a:pt x="3352" y="6108"/>
                  </a:lnTo>
                  <a:lnTo>
                    <a:pt x="4495" y="6070"/>
                  </a:lnTo>
                  <a:lnTo>
                    <a:pt x="6591" y="6045"/>
                  </a:lnTo>
                  <a:lnTo>
                    <a:pt x="7620" y="5041"/>
                  </a:lnTo>
                  <a:lnTo>
                    <a:pt x="10731" y="5422"/>
                  </a:lnTo>
                  <a:lnTo>
                    <a:pt x="12458" y="5575"/>
                  </a:lnTo>
                  <a:lnTo>
                    <a:pt x="15570" y="4292"/>
                  </a:lnTo>
                  <a:lnTo>
                    <a:pt x="16141" y="3505"/>
                  </a:lnTo>
                  <a:lnTo>
                    <a:pt x="16700" y="2705"/>
                  </a:lnTo>
                  <a:lnTo>
                    <a:pt x="17068" y="1879"/>
                  </a:lnTo>
                  <a:lnTo>
                    <a:pt x="16497" y="952"/>
                  </a:lnTo>
                  <a:lnTo>
                    <a:pt x="15951" y="0"/>
                  </a:lnTo>
                  <a:lnTo>
                    <a:pt x="14262" y="114"/>
                  </a:lnTo>
                  <a:lnTo>
                    <a:pt x="14084" y="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/>
            <p:cNvSpPr/>
            <p:nvPr/>
          </p:nvSpPr>
          <p:spPr>
            <a:xfrm>
              <a:off x="1959951" y="177357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911" y="190"/>
                  </a:moveTo>
                  <a:lnTo>
                    <a:pt x="545" y="279"/>
                  </a:lnTo>
                  <a:lnTo>
                    <a:pt x="533" y="406"/>
                  </a:lnTo>
                  <a:lnTo>
                    <a:pt x="911" y="190"/>
                  </a:lnTo>
                  <a:close/>
                </a:path>
                <a:path w="1905" h="635">
                  <a:moveTo>
                    <a:pt x="207" y="281"/>
                  </a:moveTo>
                  <a:lnTo>
                    <a:pt x="0" y="381"/>
                  </a:lnTo>
                  <a:lnTo>
                    <a:pt x="253" y="381"/>
                  </a:lnTo>
                  <a:close/>
                </a:path>
                <a:path w="1905" h="635">
                  <a:moveTo>
                    <a:pt x="985" y="147"/>
                  </a:moveTo>
                  <a:lnTo>
                    <a:pt x="838" y="190"/>
                  </a:lnTo>
                  <a:lnTo>
                    <a:pt x="985" y="147"/>
                  </a:lnTo>
                  <a:close/>
                </a:path>
                <a:path w="1905" h="635">
                  <a:moveTo>
                    <a:pt x="1244" y="0"/>
                  </a:moveTo>
                  <a:lnTo>
                    <a:pt x="1085" y="90"/>
                  </a:lnTo>
                  <a:lnTo>
                    <a:pt x="1244" y="0"/>
                  </a:lnTo>
                  <a:close/>
                </a:path>
                <a:path w="1905" h="635">
                  <a:moveTo>
                    <a:pt x="1320" y="25"/>
                  </a:moveTo>
                  <a:lnTo>
                    <a:pt x="1182" y="72"/>
                  </a:lnTo>
                  <a:lnTo>
                    <a:pt x="1320" y="25"/>
                  </a:lnTo>
                  <a:close/>
                </a:path>
                <a:path w="1905" h="635">
                  <a:moveTo>
                    <a:pt x="1428" y="25"/>
                  </a:moveTo>
                  <a:close/>
                </a:path>
                <a:path w="1905" h="635">
                  <a:moveTo>
                    <a:pt x="1346" y="0"/>
                  </a:moveTo>
                  <a:close/>
                </a:path>
                <a:path w="1905" h="635">
                  <a:moveTo>
                    <a:pt x="1422" y="12"/>
                  </a:move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/>
            <p:cNvSpPr/>
            <p:nvPr/>
          </p:nvSpPr>
          <p:spPr>
            <a:xfrm>
              <a:off x="1960059" y="1773611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114" y="228"/>
                  </a:moveTo>
                  <a:lnTo>
                    <a:pt x="63" y="355"/>
                  </a:lnTo>
                  <a:lnTo>
                    <a:pt x="304" y="292"/>
                  </a:lnTo>
                  <a:lnTo>
                    <a:pt x="444" y="254"/>
                  </a:lnTo>
                  <a:lnTo>
                    <a:pt x="723" y="165"/>
                  </a:lnTo>
                  <a:lnTo>
                    <a:pt x="1079" y="50"/>
                  </a:lnTo>
                  <a:lnTo>
                    <a:pt x="1257" y="12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/>
            <p:cNvSpPr/>
            <p:nvPr/>
          </p:nvSpPr>
          <p:spPr>
            <a:xfrm>
              <a:off x="1960049" y="177362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49" y="139"/>
                  </a:moveTo>
                  <a:lnTo>
                    <a:pt x="253" y="304"/>
                  </a:lnTo>
                  <a:lnTo>
                    <a:pt x="76" y="342"/>
                  </a:lnTo>
                  <a:lnTo>
                    <a:pt x="152" y="215"/>
                  </a:lnTo>
                </a:path>
                <a:path w="1269" h="635">
                  <a:moveTo>
                    <a:pt x="749" y="139"/>
                  </a:moveTo>
                  <a:lnTo>
                    <a:pt x="116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/>
            <p:cNvSpPr/>
            <p:nvPr/>
          </p:nvSpPr>
          <p:spPr>
            <a:xfrm>
              <a:off x="1960690" y="177364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152"/>
                  </a:moveTo>
                  <a:lnTo>
                    <a:pt x="381" y="38"/>
                  </a:lnTo>
                  <a:lnTo>
                    <a:pt x="520" y="0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/>
            <p:cNvSpPr/>
            <p:nvPr/>
          </p:nvSpPr>
          <p:spPr>
            <a:xfrm>
              <a:off x="1960105" y="177440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35" y="431"/>
                  </a:moveTo>
                  <a:lnTo>
                    <a:pt x="0" y="482"/>
                  </a:lnTo>
                  <a:lnTo>
                    <a:pt x="135" y="431"/>
                  </a:lnTo>
                  <a:close/>
                </a:path>
                <a:path w="1269" h="635">
                  <a:moveTo>
                    <a:pt x="666" y="0"/>
                  </a:moveTo>
                  <a:lnTo>
                    <a:pt x="431" y="151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/>
            <p:cNvSpPr/>
            <p:nvPr/>
          </p:nvSpPr>
          <p:spPr>
            <a:xfrm>
              <a:off x="1960181" y="177419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25" y="0"/>
                  </a:moveTo>
                  <a:lnTo>
                    <a:pt x="634" y="152"/>
                  </a:lnTo>
                  <a:lnTo>
                    <a:pt x="368" y="368"/>
                  </a:lnTo>
                  <a:lnTo>
                    <a:pt x="139" y="533"/>
                  </a:lnTo>
                  <a:lnTo>
                    <a:pt x="0" y="660"/>
                  </a:lnTo>
                  <a:lnTo>
                    <a:pt x="152" y="609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/>
            <p:cNvSpPr/>
            <p:nvPr/>
          </p:nvSpPr>
          <p:spPr>
            <a:xfrm>
              <a:off x="1960239" y="17741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79" y="380"/>
                  </a:moveTo>
                  <a:lnTo>
                    <a:pt x="584" y="152"/>
                  </a:lnTo>
                  <a:lnTo>
                    <a:pt x="761" y="0"/>
                  </a:lnTo>
                </a:path>
                <a:path w="1269" h="635">
                  <a:moveTo>
                    <a:pt x="279" y="380"/>
                  </a:moveTo>
                  <a:lnTo>
                    <a:pt x="0" y="5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/>
            <p:cNvSpPr/>
            <p:nvPr/>
          </p:nvSpPr>
          <p:spPr>
            <a:xfrm>
              <a:off x="1960279" y="17745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04" y="0"/>
                  </a:moveTo>
                  <a:lnTo>
                    <a:pt x="88" y="165"/>
                  </a:lnTo>
                </a:path>
              </a:pathLst>
            </a:custGeom>
            <a:ln w="3175">
              <a:solidFill>
                <a:srgbClr val="B0B0B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/>
            <p:cNvSpPr/>
            <p:nvPr/>
          </p:nvSpPr>
          <p:spPr>
            <a:xfrm>
              <a:off x="1955330" y="177063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371" y="2235"/>
                  </a:moveTo>
                  <a:lnTo>
                    <a:pt x="0" y="2692"/>
                  </a:lnTo>
                  <a:lnTo>
                    <a:pt x="362" y="3657"/>
                  </a:lnTo>
                  <a:lnTo>
                    <a:pt x="698" y="4419"/>
                  </a:lnTo>
                  <a:lnTo>
                    <a:pt x="1028" y="4076"/>
                  </a:lnTo>
                  <a:lnTo>
                    <a:pt x="1231" y="4064"/>
                  </a:lnTo>
                  <a:lnTo>
                    <a:pt x="1943" y="3657"/>
                  </a:lnTo>
                  <a:lnTo>
                    <a:pt x="3073" y="2628"/>
                  </a:lnTo>
                  <a:lnTo>
                    <a:pt x="3555" y="2451"/>
                  </a:lnTo>
                  <a:lnTo>
                    <a:pt x="1765" y="2451"/>
                  </a:lnTo>
                  <a:lnTo>
                    <a:pt x="1295" y="2286"/>
                  </a:lnTo>
                  <a:close/>
                </a:path>
                <a:path w="6985" h="4444">
                  <a:moveTo>
                    <a:pt x="1371" y="2235"/>
                  </a:moveTo>
                  <a:lnTo>
                    <a:pt x="1765" y="2451"/>
                  </a:lnTo>
                  <a:lnTo>
                    <a:pt x="1371" y="2235"/>
                  </a:lnTo>
                  <a:close/>
                </a:path>
                <a:path w="6985" h="4444">
                  <a:moveTo>
                    <a:pt x="3886" y="0"/>
                  </a:moveTo>
                  <a:lnTo>
                    <a:pt x="3213" y="50"/>
                  </a:lnTo>
                  <a:lnTo>
                    <a:pt x="3175" y="215"/>
                  </a:lnTo>
                  <a:lnTo>
                    <a:pt x="2324" y="355"/>
                  </a:lnTo>
                  <a:lnTo>
                    <a:pt x="1866" y="546"/>
                  </a:lnTo>
                  <a:lnTo>
                    <a:pt x="1765" y="685"/>
                  </a:lnTo>
                  <a:lnTo>
                    <a:pt x="1409" y="1308"/>
                  </a:lnTo>
                  <a:lnTo>
                    <a:pt x="1066" y="1524"/>
                  </a:lnTo>
                  <a:lnTo>
                    <a:pt x="1464" y="2286"/>
                  </a:lnTo>
                  <a:lnTo>
                    <a:pt x="1765" y="2451"/>
                  </a:lnTo>
                  <a:lnTo>
                    <a:pt x="3555" y="2451"/>
                  </a:lnTo>
                  <a:lnTo>
                    <a:pt x="4622" y="2057"/>
                  </a:lnTo>
                  <a:lnTo>
                    <a:pt x="4800" y="2019"/>
                  </a:lnTo>
                  <a:lnTo>
                    <a:pt x="5548" y="2019"/>
                  </a:lnTo>
                  <a:lnTo>
                    <a:pt x="6527" y="1524"/>
                  </a:lnTo>
                  <a:lnTo>
                    <a:pt x="6464" y="685"/>
                  </a:lnTo>
                  <a:lnTo>
                    <a:pt x="4826" y="25"/>
                  </a:lnTo>
                  <a:lnTo>
                    <a:pt x="3886" y="0"/>
                  </a:lnTo>
                  <a:close/>
                </a:path>
                <a:path w="6985" h="4444">
                  <a:moveTo>
                    <a:pt x="5548" y="2019"/>
                  </a:moveTo>
                  <a:lnTo>
                    <a:pt x="4800" y="2019"/>
                  </a:lnTo>
                  <a:lnTo>
                    <a:pt x="5448" y="2070"/>
                  </a:lnTo>
                  <a:close/>
                </a:path>
                <a:path w="6985" h="4444">
                  <a:moveTo>
                    <a:pt x="1866" y="508"/>
                  </a:moveTo>
                  <a:close/>
                </a:path>
              </a:pathLst>
            </a:custGeom>
            <a:solidFill>
              <a:srgbClr val="C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/>
            <p:cNvSpPr/>
            <p:nvPr/>
          </p:nvSpPr>
          <p:spPr>
            <a:xfrm>
              <a:off x="1955330" y="177063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27" y="1524"/>
                  </a:moveTo>
                  <a:lnTo>
                    <a:pt x="6464" y="685"/>
                  </a:lnTo>
                  <a:lnTo>
                    <a:pt x="5651" y="355"/>
                  </a:lnTo>
                  <a:lnTo>
                    <a:pt x="4826" y="25"/>
                  </a:lnTo>
                  <a:lnTo>
                    <a:pt x="3886" y="0"/>
                  </a:lnTo>
                  <a:lnTo>
                    <a:pt x="3556" y="25"/>
                  </a:lnTo>
                  <a:lnTo>
                    <a:pt x="3213" y="50"/>
                  </a:lnTo>
                  <a:lnTo>
                    <a:pt x="3175" y="215"/>
                  </a:lnTo>
                  <a:lnTo>
                    <a:pt x="2755" y="279"/>
                  </a:lnTo>
                  <a:lnTo>
                    <a:pt x="2324" y="355"/>
                  </a:lnTo>
                  <a:lnTo>
                    <a:pt x="1625" y="927"/>
                  </a:lnTo>
                  <a:lnTo>
                    <a:pt x="1409" y="1308"/>
                  </a:lnTo>
                  <a:lnTo>
                    <a:pt x="1066" y="1524"/>
                  </a:lnTo>
                  <a:lnTo>
                    <a:pt x="1231" y="1841"/>
                  </a:lnTo>
                  <a:lnTo>
                    <a:pt x="1409" y="2209"/>
                  </a:lnTo>
                  <a:lnTo>
                    <a:pt x="1524" y="2362"/>
                  </a:lnTo>
                  <a:lnTo>
                    <a:pt x="1765" y="2451"/>
                  </a:lnTo>
                  <a:lnTo>
                    <a:pt x="1371" y="2235"/>
                  </a:lnTo>
                  <a:lnTo>
                    <a:pt x="0" y="2692"/>
                  </a:lnTo>
                  <a:lnTo>
                    <a:pt x="317" y="3556"/>
                  </a:lnTo>
                  <a:lnTo>
                    <a:pt x="698" y="4419"/>
                  </a:lnTo>
                  <a:lnTo>
                    <a:pt x="1028" y="4076"/>
                  </a:lnTo>
                  <a:lnTo>
                    <a:pt x="1231" y="4064"/>
                  </a:lnTo>
                  <a:lnTo>
                    <a:pt x="1943" y="3657"/>
                  </a:lnTo>
                  <a:lnTo>
                    <a:pt x="3073" y="2628"/>
                  </a:lnTo>
                  <a:lnTo>
                    <a:pt x="4483" y="2108"/>
                  </a:lnTo>
                  <a:lnTo>
                    <a:pt x="4622" y="2057"/>
                  </a:lnTo>
                  <a:lnTo>
                    <a:pt x="4800" y="2019"/>
                  </a:lnTo>
                  <a:lnTo>
                    <a:pt x="5448" y="2070"/>
                  </a:lnTo>
                  <a:lnTo>
                    <a:pt x="6527" y="15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/>
            <p:cNvSpPr/>
            <p:nvPr/>
          </p:nvSpPr>
          <p:spPr>
            <a:xfrm>
              <a:off x="1959828" y="17737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49" y="0"/>
                  </a:moveTo>
                  <a:lnTo>
                    <a:pt x="444" y="165"/>
                  </a:lnTo>
                  <a:lnTo>
                    <a:pt x="190" y="266"/>
                  </a:lnTo>
                  <a:lnTo>
                    <a:pt x="0" y="520"/>
                  </a:lnTo>
                  <a:lnTo>
                    <a:pt x="0" y="939"/>
                  </a:lnTo>
                  <a:lnTo>
                    <a:pt x="190" y="1028"/>
                  </a:lnTo>
                  <a:lnTo>
                    <a:pt x="444" y="914"/>
                  </a:lnTo>
                  <a:lnTo>
                    <a:pt x="749" y="787"/>
                  </a:lnTo>
                  <a:lnTo>
                    <a:pt x="952" y="495"/>
                  </a:lnTo>
                  <a:lnTo>
                    <a:pt x="952" y="292"/>
                  </a:lnTo>
                  <a:lnTo>
                    <a:pt x="952" y="63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/>
            <p:cNvSpPr/>
            <p:nvPr/>
          </p:nvSpPr>
          <p:spPr>
            <a:xfrm>
              <a:off x="1953971" y="177510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111" y="0"/>
                  </a:moveTo>
                  <a:lnTo>
                    <a:pt x="0" y="914"/>
                  </a:lnTo>
                  <a:lnTo>
                    <a:pt x="1130" y="2806"/>
                  </a:lnTo>
                  <a:lnTo>
                    <a:pt x="1130" y="2209"/>
                  </a:lnTo>
                  <a:lnTo>
                    <a:pt x="1968" y="1943"/>
                  </a:lnTo>
                  <a:lnTo>
                    <a:pt x="3733" y="1714"/>
                  </a:lnTo>
                  <a:lnTo>
                    <a:pt x="4254" y="838"/>
                  </a:lnTo>
                  <a:lnTo>
                    <a:pt x="4051" y="508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/>
            <p:cNvSpPr/>
            <p:nvPr/>
          </p:nvSpPr>
          <p:spPr>
            <a:xfrm>
              <a:off x="1953971" y="177510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130" y="2806"/>
                  </a:moveTo>
                  <a:lnTo>
                    <a:pt x="0" y="914"/>
                  </a:lnTo>
                  <a:lnTo>
                    <a:pt x="3111" y="0"/>
                  </a:lnTo>
                  <a:lnTo>
                    <a:pt x="4051" y="508"/>
                  </a:lnTo>
                  <a:lnTo>
                    <a:pt x="4254" y="838"/>
                  </a:lnTo>
                  <a:lnTo>
                    <a:pt x="3733" y="1714"/>
                  </a:lnTo>
                  <a:lnTo>
                    <a:pt x="1968" y="1943"/>
                  </a:lnTo>
                  <a:lnTo>
                    <a:pt x="1130" y="2209"/>
                  </a:lnTo>
                  <a:lnTo>
                    <a:pt x="1130" y="28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/>
            <p:cNvSpPr/>
            <p:nvPr/>
          </p:nvSpPr>
          <p:spPr>
            <a:xfrm>
              <a:off x="1955429" y="177594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794" y="0"/>
                  </a:moveTo>
                  <a:lnTo>
                    <a:pt x="1930" y="685"/>
                  </a:lnTo>
                  <a:lnTo>
                    <a:pt x="647" y="1079"/>
                  </a:lnTo>
                  <a:lnTo>
                    <a:pt x="174" y="1079"/>
                  </a:lnTo>
                  <a:lnTo>
                    <a:pt x="0" y="1638"/>
                  </a:lnTo>
                  <a:lnTo>
                    <a:pt x="1257" y="1905"/>
                  </a:lnTo>
                  <a:lnTo>
                    <a:pt x="2432" y="1079"/>
                  </a:lnTo>
                  <a:lnTo>
                    <a:pt x="647" y="1079"/>
                  </a:lnTo>
                  <a:lnTo>
                    <a:pt x="190" y="1028"/>
                  </a:lnTo>
                  <a:lnTo>
                    <a:pt x="2504" y="1028"/>
                  </a:lnTo>
                  <a:lnTo>
                    <a:pt x="2794" y="825"/>
                  </a:lnTo>
                  <a:lnTo>
                    <a:pt x="3223" y="825"/>
                  </a:lnTo>
                  <a:lnTo>
                    <a:pt x="3238" y="457"/>
                  </a:lnTo>
                  <a:lnTo>
                    <a:pt x="2794" y="0"/>
                  </a:lnTo>
                  <a:close/>
                </a:path>
                <a:path w="3810" h="1905">
                  <a:moveTo>
                    <a:pt x="3223" y="825"/>
                  </a:moveTo>
                  <a:lnTo>
                    <a:pt x="2794" y="825"/>
                  </a:lnTo>
                  <a:lnTo>
                    <a:pt x="3048" y="1028"/>
                  </a:lnTo>
                  <a:lnTo>
                    <a:pt x="3213" y="1079"/>
                  </a:lnTo>
                  <a:lnTo>
                    <a:pt x="3223" y="825"/>
                  </a:lnTo>
                  <a:close/>
                </a:path>
              </a:pathLst>
            </a:custGeom>
            <a:solidFill>
              <a:srgbClr val="DFC6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/>
            <p:cNvSpPr/>
            <p:nvPr/>
          </p:nvSpPr>
          <p:spPr>
            <a:xfrm>
              <a:off x="1955429" y="177594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0" y="1638"/>
                  </a:moveTo>
                  <a:lnTo>
                    <a:pt x="1257" y="1905"/>
                  </a:lnTo>
                  <a:lnTo>
                    <a:pt x="2108" y="1308"/>
                  </a:lnTo>
                  <a:lnTo>
                    <a:pt x="2794" y="825"/>
                  </a:lnTo>
                  <a:lnTo>
                    <a:pt x="3048" y="1028"/>
                  </a:lnTo>
                  <a:lnTo>
                    <a:pt x="3213" y="1079"/>
                  </a:lnTo>
                  <a:lnTo>
                    <a:pt x="3238" y="457"/>
                  </a:lnTo>
                  <a:lnTo>
                    <a:pt x="2794" y="0"/>
                  </a:lnTo>
                  <a:lnTo>
                    <a:pt x="1930" y="685"/>
                  </a:lnTo>
                  <a:lnTo>
                    <a:pt x="1270" y="889"/>
                  </a:lnTo>
                  <a:lnTo>
                    <a:pt x="647" y="1079"/>
                  </a:lnTo>
                  <a:lnTo>
                    <a:pt x="190" y="1028"/>
                  </a:lnTo>
                  <a:lnTo>
                    <a:pt x="0" y="163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/>
            <p:cNvSpPr/>
            <p:nvPr/>
          </p:nvSpPr>
          <p:spPr>
            <a:xfrm>
              <a:off x="1958213" y="1772399"/>
              <a:ext cx="14604" cy="5080"/>
            </a:xfrm>
            <a:custGeom>
              <a:avLst/>
              <a:gdLst/>
              <a:ahLst/>
              <a:cxnLst/>
              <a:rect l="l" t="t" r="r" b="b"/>
              <a:pathLst>
                <a:path w="14605" h="5080">
                  <a:moveTo>
                    <a:pt x="266" y="1524"/>
                  </a:moveTo>
                  <a:lnTo>
                    <a:pt x="88" y="1612"/>
                  </a:lnTo>
                  <a:lnTo>
                    <a:pt x="0" y="1841"/>
                  </a:lnTo>
                  <a:lnTo>
                    <a:pt x="266" y="1524"/>
                  </a:lnTo>
                  <a:close/>
                </a:path>
                <a:path w="14605" h="5080">
                  <a:moveTo>
                    <a:pt x="1358" y="1371"/>
                  </a:moveTo>
                  <a:lnTo>
                    <a:pt x="889" y="1752"/>
                  </a:lnTo>
                  <a:lnTo>
                    <a:pt x="1358" y="1384"/>
                  </a:lnTo>
                  <a:close/>
                </a:path>
                <a:path w="14605" h="5080">
                  <a:moveTo>
                    <a:pt x="1371" y="4406"/>
                  </a:moveTo>
                  <a:lnTo>
                    <a:pt x="1155" y="4432"/>
                  </a:lnTo>
                  <a:lnTo>
                    <a:pt x="698" y="4483"/>
                  </a:lnTo>
                  <a:lnTo>
                    <a:pt x="927" y="4470"/>
                  </a:lnTo>
                  <a:lnTo>
                    <a:pt x="1155" y="4445"/>
                  </a:lnTo>
                  <a:lnTo>
                    <a:pt x="1371" y="4419"/>
                  </a:lnTo>
                  <a:close/>
                </a:path>
                <a:path w="14605" h="5080">
                  <a:moveTo>
                    <a:pt x="1371" y="1714"/>
                  </a:moveTo>
                  <a:lnTo>
                    <a:pt x="1168" y="1892"/>
                  </a:lnTo>
                  <a:lnTo>
                    <a:pt x="965" y="2095"/>
                  </a:lnTo>
                  <a:lnTo>
                    <a:pt x="774" y="2311"/>
                  </a:lnTo>
                  <a:lnTo>
                    <a:pt x="965" y="2108"/>
                  </a:lnTo>
                  <a:lnTo>
                    <a:pt x="1168" y="1905"/>
                  </a:lnTo>
                  <a:lnTo>
                    <a:pt x="1371" y="1714"/>
                  </a:lnTo>
                  <a:close/>
                </a:path>
                <a:path w="14605" h="5080">
                  <a:moveTo>
                    <a:pt x="2997" y="2108"/>
                  </a:moveTo>
                  <a:lnTo>
                    <a:pt x="2781" y="2286"/>
                  </a:lnTo>
                  <a:lnTo>
                    <a:pt x="2590" y="2463"/>
                  </a:lnTo>
                  <a:lnTo>
                    <a:pt x="2387" y="2641"/>
                  </a:lnTo>
                  <a:lnTo>
                    <a:pt x="2590" y="2476"/>
                  </a:lnTo>
                  <a:lnTo>
                    <a:pt x="2781" y="2298"/>
                  </a:lnTo>
                  <a:lnTo>
                    <a:pt x="2997" y="2120"/>
                  </a:lnTo>
                  <a:close/>
                </a:path>
                <a:path w="14605" h="5080">
                  <a:moveTo>
                    <a:pt x="3403" y="4495"/>
                  </a:moveTo>
                  <a:lnTo>
                    <a:pt x="2870" y="4660"/>
                  </a:lnTo>
                  <a:lnTo>
                    <a:pt x="3403" y="4508"/>
                  </a:lnTo>
                  <a:close/>
                </a:path>
                <a:path w="14605" h="5080">
                  <a:moveTo>
                    <a:pt x="4813" y="419"/>
                  </a:moveTo>
                  <a:lnTo>
                    <a:pt x="4381" y="419"/>
                  </a:lnTo>
                  <a:lnTo>
                    <a:pt x="4813" y="431"/>
                  </a:lnTo>
                  <a:close/>
                </a:path>
                <a:path w="14605" h="5080">
                  <a:moveTo>
                    <a:pt x="5181" y="584"/>
                  </a:moveTo>
                  <a:lnTo>
                    <a:pt x="4813" y="431"/>
                  </a:lnTo>
                  <a:lnTo>
                    <a:pt x="5181" y="596"/>
                  </a:lnTo>
                  <a:close/>
                </a:path>
                <a:path w="14605" h="5080">
                  <a:moveTo>
                    <a:pt x="5422" y="3708"/>
                  </a:moveTo>
                  <a:lnTo>
                    <a:pt x="5067" y="4013"/>
                  </a:lnTo>
                  <a:lnTo>
                    <a:pt x="5397" y="3784"/>
                  </a:lnTo>
                  <a:close/>
                </a:path>
                <a:path w="14605" h="5080">
                  <a:moveTo>
                    <a:pt x="5511" y="2717"/>
                  </a:moveTo>
                  <a:lnTo>
                    <a:pt x="5283" y="2895"/>
                  </a:lnTo>
                  <a:lnTo>
                    <a:pt x="5168" y="3124"/>
                  </a:lnTo>
                  <a:lnTo>
                    <a:pt x="5511" y="2717"/>
                  </a:lnTo>
                  <a:close/>
                </a:path>
                <a:path w="14605" h="5080">
                  <a:moveTo>
                    <a:pt x="5689" y="2171"/>
                  </a:moveTo>
                  <a:lnTo>
                    <a:pt x="4673" y="3416"/>
                  </a:lnTo>
                  <a:lnTo>
                    <a:pt x="5283" y="2895"/>
                  </a:lnTo>
                  <a:lnTo>
                    <a:pt x="5689" y="2184"/>
                  </a:lnTo>
                  <a:close/>
                </a:path>
                <a:path w="14605" h="5080">
                  <a:moveTo>
                    <a:pt x="7556" y="1562"/>
                  </a:moveTo>
                  <a:lnTo>
                    <a:pt x="7429" y="1384"/>
                  </a:lnTo>
                  <a:lnTo>
                    <a:pt x="6756" y="939"/>
                  </a:lnTo>
                  <a:lnTo>
                    <a:pt x="7556" y="1562"/>
                  </a:lnTo>
                  <a:close/>
                </a:path>
                <a:path w="14605" h="5080">
                  <a:moveTo>
                    <a:pt x="8128" y="1892"/>
                  </a:moveTo>
                  <a:lnTo>
                    <a:pt x="7556" y="1562"/>
                  </a:lnTo>
                  <a:lnTo>
                    <a:pt x="7886" y="2006"/>
                  </a:lnTo>
                  <a:lnTo>
                    <a:pt x="8102" y="2857"/>
                  </a:lnTo>
                  <a:lnTo>
                    <a:pt x="8128" y="1892"/>
                  </a:lnTo>
                  <a:close/>
                </a:path>
                <a:path w="14605" h="5080">
                  <a:moveTo>
                    <a:pt x="10261" y="3568"/>
                  </a:moveTo>
                  <a:lnTo>
                    <a:pt x="10147" y="4102"/>
                  </a:lnTo>
                  <a:lnTo>
                    <a:pt x="10261" y="3581"/>
                  </a:lnTo>
                  <a:close/>
                </a:path>
                <a:path w="14605" h="5080">
                  <a:moveTo>
                    <a:pt x="14541" y="1054"/>
                  </a:moveTo>
                  <a:lnTo>
                    <a:pt x="14503" y="863"/>
                  </a:lnTo>
                  <a:lnTo>
                    <a:pt x="13995" y="0"/>
                  </a:lnTo>
                  <a:lnTo>
                    <a:pt x="14109" y="635"/>
                  </a:lnTo>
                  <a:lnTo>
                    <a:pt x="14198" y="1270"/>
                  </a:lnTo>
                  <a:lnTo>
                    <a:pt x="14300" y="1905"/>
                  </a:lnTo>
                  <a:lnTo>
                    <a:pt x="14541" y="1054"/>
                  </a:lnTo>
                  <a:close/>
                </a:path>
              </a:pathLst>
            </a:custGeom>
            <a:solidFill>
              <a:srgbClr val="822F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/>
            <p:cNvSpPr/>
            <p:nvPr/>
          </p:nvSpPr>
          <p:spPr>
            <a:xfrm>
              <a:off x="1969644" y="17759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49" y="0"/>
                  </a:moveTo>
                  <a:lnTo>
                    <a:pt x="0" y="368"/>
                  </a:lnTo>
                  <a:lnTo>
                    <a:pt x="292" y="342"/>
                  </a:lnTo>
                  <a:lnTo>
                    <a:pt x="546" y="228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6744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/>
            <p:cNvSpPr/>
            <p:nvPr/>
          </p:nvSpPr>
          <p:spPr>
            <a:xfrm>
              <a:off x="1956816" y="177116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419" y="2628"/>
                  </a:moveTo>
                  <a:lnTo>
                    <a:pt x="406" y="2501"/>
                  </a:lnTo>
                  <a:lnTo>
                    <a:pt x="381" y="2374"/>
                  </a:lnTo>
                  <a:lnTo>
                    <a:pt x="368" y="2247"/>
                  </a:lnTo>
                  <a:lnTo>
                    <a:pt x="241" y="2197"/>
                  </a:lnTo>
                  <a:lnTo>
                    <a:pt x="0" y="2108"/>
                  </a:lnTo>
                  <a:lnTo>
                    <a:pt x="419" y="2641"/>
                  </a:lnTo>
                  <a:close/>
                </a:path>
                <a:path w="3175" h="3175">
                  <a:moveTo>
                    <a:pt x="1879" y="1828"/>
                  </a:moveTo>
                  <a:lnTo>
                    <a:pt x="1739" y="1282"/>
                  </a:lnTo>
                  <a:lnTo>
                    <a:pt x="1409" y="914"/>
                  </a:lnTo>
                  <a:lnTo>
                    <a:pt x="1879" y="1828"/>
                  </a:lnTo>
                  <a:close/>
                </a:path>
                <a:path w="3175" h="3175">
                  <a:moveTo>
                    <a:pt x="2362" y="0"/>
                  </a:moveTo>
                  <a:lnTo>
                    <a:pt x="1397" y="330"/>
                  </a:lnTo>
                  <a:lnTo>
                    <a:pt x="2362" y="0"/>
                  </a:lnTo>
                  <a:close/>
                </a:path>
                <a:path w="3175" h="3175">
                  <a:moveTo>
                    <a:pt x="2641" y="1485"/>
                  </a:moveTo>
                  <a:lnTo>
                    <a:pt x="2590" y="1054"/>
                  </a:lnTo>
                  <a:lnTo>
                    <a:pt x="2362" y="774"/>
                  </a:lnTo>
                  <a:lnTo>
                    <a:pt x="2641" y="1485"/>
                  </a:lnTo>
                  <a:close/>
                </a:path>
              </a:pathLst>
            </a:custGeom>
            <a:solidFill>
              <a:srgbClr val="8822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/>
            <p:cNvSpPr/>
            <p:nvPr/>
          </p:nvSpPr>
          <p:spPr>
            <a:xfrm>
              <a:off x="1956396" y="1772907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50" y="1409"/>
                  </a:moveTo>
                  <a:lnTo>
                    <a:pt x="0" y="1041"/>
                  </a:lnTo>
                  <a:lnTo>
                    <a:pt x="50" y="1422"/>
                  </a:lnTo>
                  <a:close/>
                </a:path>
                <a:path w="15875" h="3810">
                  <a:moveTo>
                    <a:pt x="7962" y="3378"/>
                  </a:moveTo>
                  <a:lnTo>
                    <a:pt x="7810" y="3594"/>
                  </a:lnTo>
                  <a:lnTo>
                    <a:pt x="7962" y="3378"/>
                  </a:lnTo>
                  <a:close/>
                </a:path>
                <a:path w="15875" h="3810">
                  <a:moveTo>
                    <a:pt x="7975" y="3060"/>
                  </a:moveTo>
                  <a:lnTo>
                    <a:pt x="7543" y="3721"/>
                  </a:lnTo>
                  <a:lnTo>
                    <a:pt x="7848" y="3479"/>
                  </a:lnTo>
                  <a:lnTo>
                    <a:pt x="7975" y="3060"/>
                  </a:lnTo>
                  <a:close/>
                </a:path>
                <a:path w="15875" h="3810">
                  <a:moveTo>
                    <a:pt x="15633" y="596"/>
                  </a:moveTo>
                  <a:lnTo>
                    <a:pt x="15430" y="0"/>
                  </a:lnTo>
                  <a:lnTo>
                    <a:pt x="15481" y="406"/>
                  </a:lnTo>
                  <a:lnTo>
                    <a:pt x="15544" y="800"/>
                  </a:lnTo>
                  <a:lnTo>
                    <a:pt x="15582" y="1219"/>
                  </a:lnTo>
                  <a:lnTo>
                    <a:pt x="15633" y="596"/>
                  </a:lnTo>
                  <a:close/>
                </a:path>
              </a:pathLst>
            </a:custGeom>
            <a:solidFill>
              <a:srgbClr val="822F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/>
            <p:cNvSpPr/>
            <p:nvPr/>
          </p:nvSpPr>
          <p:spPr>
            <a:xfrm>
              <a:off x="1979651" y="17935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63"/>
                  </a:moveTo>
                  <a:lnTo>
                    <a:pt x="203" y="5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/>
            <p:cNvSpPr/>
            <p:nvPr/>
          </p:nvSpPr>
          <p:spPr>
            <a:xfrm>
              <a:off x="1964715" y="17743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8" y="381"/>
                  </a:moveTo>
                  <a:close/>
                </a:path>
                <a:path w="635" h="635">
                  <a:moveTo>
                    <a:pt x="63" y="63"/>
                  </a:moveTo>
                  <a:close/>
                </a:path>
                <a:path w="635" h="635">
                  <a:moveTo>
                    <a:pt x="88" y="0"/>
                  </a:moveTo>
                  <a:close/>
                </a:path>
              </a:pathLst>
            </a:custGeom>
            <a:solidFill>
              <a:srgbClr val="56AE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/>
            <p:cNvSpPr/>
            <p:nvPr/>
          </p:nvSpPr>
          <p:spPr>
            <a:xfrm>
              <a:off x="1908336" y="1756138"/>
              <a:ext cx="133985" cy="16510"/>
            </a:xfrm>
            <a:custGeom>
              <a:avLst/>
              <a:gdLst/>
              <a:ahLst/>
              <a:cxnLst/>
              <a:rect l="l" t="t" r="r" b="b"/>
              <a:pathLst>
                <a:path w="133985" h="16510">
                  <a:moveTo>
                    <a:pt x="113444" y="6540"/>
                  </a:moveTo>
                  <a:lnTo>
                    <a:pt x="108889" y="6540"/>
                  </a:lnTo>
                  <a:lnTo>
                    <a:pt x="110426" y="6680"/>
                  </a:lnTo>
                  <a:lnTo>
                    <a:pt x="112623" y="6832"/>
                  </a:lnTo>
                  <a:lnTo>
                    <a:pt x="117995" y="9436"/>
                  </a:lnTo>
                  <a:lnTo>
                    <a:pt x="119507" y="10058"/>
                  </a:lnTo>
                  <a:lnTo>
                    <a:pt x="121335" y="10998"/>
                  </a:lnTo>
                  <a:lnTo>
                    <a:pt x="124917" y="12598"/>
                  </a:lnTo>
                  <a:lnTo>
                    <a:pt x="126377" y="12852"/>
                  </a:lnTo>
                  <a:lnTo>
                    <a:pt x="129514" y="14185"/>
                  </a:lnTo>
                  <a:lnTo>
                    <a:pt x="131318" y="15201"/>
                  </a:lnTo>
                  <a:lnTo>
                    <a:pt x="133502" y="16128"/>
                  </a:lnTo>
                  <a:lnTo>
                    <a:pt x="130860" y="13830"/>
                  </a:lnTo>
                  <a:lnTo>
                    <a:pt x="127146" y="12445"/>
                  </a:lnTo>
                  <a:lnTo>
                    <a:pt x="121881" y="10274"/>
                  </a:lnTo>
                  <a:lnTo>
                    <a:pt x="120935" y="9842"/>
                  </a:lnTo>
                  <a:lnTo>
                    <a:pt x="118384" y="8762"/>
                  </a:lnTo>
                  <a:lnTo>
                    <a:pt x="114427" y="7035"/>
                  </a:lnTo>
                  <a:lnTo>
                    <a:pt x="113444" y="6540"/>
                  </a:lnTo>
                  <a:close/>
                </a:path>
                <a:path w="133985" h="16510">
                  <a:moveTo>
                    <a:pt x="50089" y="4610"/>
                  </a:moveTo>
                  <a:lnTo>
                    <a:pt x="44589" y="4610"/>
                  </a:lnTo>
                  <a:lnTo>
                    <a:pt x="45758" y="7962"/>
                  </a:lnTo>
                  <a:lnTo>
                    <a:pt x="47091" y="8483"/>
                  </a:lnTo>
                  <a:lnTo>
                    <a:pt x="47282" y="11391"/>
                  </a:lnTo>
                  <a:lnTo>
                    <a:pt x="50622" y="12026"/>
                  </a:lnTo>
                  <a:lnTo>
                    <a:pt x="53276" y="13779"/>
                  </a:lnTo>
                  <a:lnTo>
                    <a:pt x="55968" y="13677"/>
                  </a:lnTo>
                  <a:lnTo>
                    <a:pt x="57073" y="13284"/>
                  </a:lnTo>
                  <a:lnTo>
                    <a:pt x="57073" y="13131"/>
                  </a:lnTo>
                  <a:lnTo>
                    <a:pt x="58027" y="12598"/>
                  </a:lnTo>
                  <a:lnTo>
                    <a:pt x="55575" y="12598"/>
                  </a:lnTo>
                  <a:lnTo>
                    <a:pt x="52654" y="10299"/>
                  </a:lnTo>
                  <a:lnTo>
                    <a:pt x="51015" y="10134"/>
                  </a:lnTo>
                  <a:lnTo>
                    <a:pt x="49441" y="9867"/>
                  </a:lnTo>
                  <a:lnTo>
                    <a:pt x="50774" y="9842"/>
                  </a:lnTo>
                  <a:lnTo>
                    <a:pt x="50647" y="6108"/>
                  </a:lnTo>
                  <a:lnTo>
                    <a:pt x="50177" y="5803"/>
                  </a:lnTo>
                  <a:lnTo>
                    <a:pt x="50089" y="4610"/>
                  </a:lnTo>
                  <a:close/>
                </a:path>
                <a:path w="133985" h="16510">
                  <a:moveTo>
                    <a:pt x="391" y="13529"/>
                  </a:moveTo>
                  <a:lnTo>
                    <a:pt x="0" y="13677"/>
                  </a:lnTo>
                  <a:lnTo>
                    <a:pt x="391" y="13529"/>
                  </a:lnTo>
                  <a:close/>
                </a:path>
                <a:path w="133985" h="16510">
                  <a:moveTo>
                    <a:pt x="817" y="13367"/>
                  </a:moveTo>
                  <a:lnTo>
                    <a:pt x="391" y="13529"/>
                  </a:lnTo>
                  <a:lnTo>
                    <a:pt x="584" y="13512"/>
                  </a:lnTo>
                  <a:lnTo>
                    <a:pt x="817" y="13367"/>
                  </a:lnTo>
                  <a:close/>
                </a:path>
                <a:path w="133985" h="16510">
                  <a:moveTo>
                    <a:pt x="32727" y="0"/>
                  </a:moveTo>
                  <a:lnTo>
                    <a:pt x="28257" y="1460"/>
                  </a:lnTo>
                  <a:lnTo>
                    <a:pt x="24828" y="2438"/>
                  </a:lnTo>
                  <a:lnTo>
                    <a:pt x="17803" y="4952"/>
                  </a:lnTo>
                  <a:lnTo>
                    <a:pt x="5702" y="10337"/>
                  </a:lnTo>
                  <a:lnTo>
                    <a:pt x="817" y="13367"/>
                  </a:lnTo>
                  <a:lnTo>
                    <a:pt x="10077" y="9842"/>
                  </a:lnTo>
                  <a:lnTo>
                    <a:pt x="12811" y="8762"/>
                  </a:lnTo>
                  <a:lnTo>
                    <a:pt x="17348" y="6756"/>
                  </a:lnTo>
                  <a:lnTo>
                    <a:pt x="19685" y="5791"/>
                  </a:lnTo>
                  <a:lnTo>
                    <a:pt x="20459" y="5422"/>
                  </a:lnTo>
                  <a:lnTo>
                    <a:pt x="22174" y="5118"/>
                  </a:lnTo>
                  <a:lnTo>
                    <a:pt x="24777" y="4381"/>
                  </a:lnTo>
                  <a:lnTo>
                    <a:pt x="26263" y="3657"/>
                  </a:lnTo>
                  <a:lnTo>
                    <a:pt x="27673" y="3657"/>
                  </a:lnTo>
                  <a:lnTo>
                    <a:pt x="31623" y="3352"/>
                  </a:lnTo>
                  <a:lnTo>
                    <a:pt x="32842" y="2984"/>
                  </a:lnTo>
                  <a:lnTo>
                    <a:pt x="49969" y="2984"/>
                  </a:lnTo>
                  <a:lnTo>
                    <a:pt x="49885" y="1841"/>
                  </a:lnTo>
                  <a:lnTo>
                    <a:pt x="39458" y="1828"/>
                  </a:lnTo>
                  <a:lnTo>
                    <a:pt x="36410" y="673"/>
                  </a:lnTo>
                  <a:lnTo>
                    <a:pt x="32727" y="0"/>
                  </a:lnTo>
                  <a:close/>
                </a:path>
                <a:path w="133985" h="16510">
                  <a:moveTo>
                    <a:pt x="68313" y="11531"/>
                  </a:moveTo>
                  <a:lnTo>
                    <a:pt x="61760" y="11531"/>
                  </a:lnTo>
                  <a:lnTo>
                    <a:pt x="65976" y="11607"/>
                  </a:lnTo>
                  <a:lnTo>
                    <a:pt x="68364" y="12331"/>
                  </a:lnTo>
                  <a:lnTo>
                    <a:pt x="69392" y="12725"/>
                  </a:lnTo>
                  <a:lnTo>
                    <a:pt x="70700" y="12725"/>
                  </a:lnTo>
                  <a:lnTo>
                    <a:pt x="72250" y="12471"/>
                  </a:lnTo>
                  <a:lnTo>
                    <a:pt x="71475" y="12445"/>
                  </a:lnTo>
                  <a:lnTo>
                    <a:pt x="74206" y="12445"/>
                  </a:lnTo>
                  <a:lnTo>
                    <a:pt x="74752" y="12153"/>
                  </a:lnTo>
                  <a:lnTo>
                    <a:pt x="75797" y="11772"/>
                  </a:lnTo>
                  <a:lnTo>
                    <a:pt x="68986" y="11772"/>
                  </a:lnTo>
                  <a:lnTo>
                    <a:pt x="68535" y="11595"/>
                  </a:lnTo>
                  <a:lnTo>
                    <a:pt x="68313" y="11531"/>
                  </a:lnTo>
                  <a:close/>
                </a:path>
                <a:path w="133985" h="16510">
                  <a:moveTo>
                    <a:pt x="62661" y="10769"/>
                  </a:moveTo>
                  <a:lnTo>
                    <a:pt x="61417" y="10769"/>
                  </a:lnTo>
                  <a:lnTo>
                    <a:pt x="59613" y="10883"/>
                  </a:lnTo>
                  <a:lnTo>
                    <a:pt x="58877" y="11201"/>
                  </a:lnTo>
                  <a:lnTo>
                    <a:pt x="57251" y="11823"/>
                  </a:lnTo>
                  <a:lnTo>
                    <a:pt x="56654" y="12534"/>
                  </a:lnTo>
                  <a:lnTo>
                    <a:pt x="58027" y="12598"/>
                  </a:lnTo>
                  <a:lnTo>
                    <a:pt x="58921" y="12153"/>
                  </a:lnTo>
                  <a:lnTo>
                    <a:pt x="59524" y="11912"/>
                  </a:lnTo>
                  <a:lnTo>
                    <a:pt x="60540" y="11607"/>
                  </a:lnTo>
                  <a:lnTo>
                    <a:pt x="61175" y="11595"/>
                  </a:lnTo>
                  <a:lnTo>
                    <a:pt x="61760" y="11531"/>
                  </a:lnTo>
                  <a:lnTo>
                    <a:pt x="68313" y="11531"/>
                  </a:lnTo>
                  <a:lnTo>
                    <a:pt x="68072" y="11442"/>
                  </a:lnTo>
                  <a:lnTo>
                    <a:pt x="65519" y="10985"/>
                  </a:lnTo>
                  <a:lnTo>
                    <a:pt x="64465" y="10947"/>
                  </a:lnTo>
                  <a:lnTo>
                    <a:pt x="63550" y="10883"/>
                  </a:lnTo>
                  <a:lnTo>
                    <a:pt x="62661" y="10769"/>
                  </a:lnTo>
                  <a:close/>
                </a:path>
                <a:path w="133985" h="16510">
                  <a:moveTo>
                    <a:pt x="74206" y="12445"/>
                  </a:moveTo>
                  <a:lnTo>
                    <a:pt x="72974" y="12445"/>
                  </a:lnTo>
                  <a:lnTo>
                    <a:pt x="74041" y="12534"/>
                  </a:lnTo>
                  <a:lnTo>
                    <a:pt x="74206" y="12445"/>
                  </a:lnTo>
                  <a:close/>
                </a:path>
                <a:path w="133985" h="16510">
                  <a:moveTo>
                    <a:pt x="74041" y="9842"/>
                  </a:moveTo>
                  <a:lnTo>
                    <a:pt x="71005" y="10998"/>
                  </a:lnTo>
                  <a:lnTo>
                    <a:pt x="69329" y="11696"/>
                  </a:lnTo>
                  <a:lnTo>
                    <a:pt x="68986" y="11772"/>
                  </a:lnTo>
                  <a:lnTo>
                    <a:pt x="75797" y="11772"/>
                  </a:lnTo>
                  <a:lnTo>
                    <a:pt x="76250" y="11607"/>
                  </a:lnTo>
                  <a:lnTo>
                    <a:pt x="77673" y="10134"/>
                  </a:lnTo>
                  <a:lnTo>
                    <a:pt x="80714" y="10134"/>
                  </a:lnTo>
                  <a:lnTo>
                    <a:pt x="80810" y="9944"/>
                  </a:lnTo>
                  <a:lnTo>
                    <a:pt x="74752" y="9944"/>
                  </a:lnTo>
                  <a:lnTo>
                    <a:pt x="74041" y="9842"/>
                  </a:lnTo>
                  <a:close/>
                </a:path>
                <a:path w="133985" h="16510">
                  <a:moveTo>
                    <a:pt x="80714" y="10134"/>
                  </a:moveTo>
                  <a:lnTo>
                    <a:pt x="77673" y="10134"/>
                  </a:lnTo>
                  <a:lnTo>
                    <a:pt x="80518" y="10528"/>
                  </a:lnTo>
                  <a:lnTo>
                    <a:pt x="80714" y="10134"/>
                  </a:lnTo>
                  <a:close/>
                </a:path>
                <a:path w="133985" h="16510">
                  <a:moveTo>
                    <a:pt x="77558" y="838"/>
                  </a:moveTo>
                  <a:lnTo>
                    <a:pt x="78536" y="7581"/>
                  </a:lnTo>
                  <a:lnTo>
                    <a:pt x="77088" y="8801"/>
                  </a:lnTo>
                  <a:lnTo>
                    <a:pt x="75920" y="9664"/>
                  </a:lnTo>
                  <a:lnTo>
                    <a:pt x="74752" y="9944"/>
                  </a:lnTo>
                  <a:lnTo>
                    <a:pt x="80810" y="9944"/>
                  </a:lnTo>
                  <a:lnTo>
                    <a:pt x="81749" y="8064"/>
                  </a:lnTo>
                  <a:lnTo>
                    <a:pt x="83007" y="3936"/>
                  </a:lnTo>
                  <a:lnTo>
                    <a:pt x="88714" y="3936"/>
                  </a:lnTo>
                  <a:lnTo>
                    <a:pt x="88595" y="3721"/>
                  </a:lnTo>
                  <a:lnTo>
                    <a:pt x="104838" y="3721"/>
                  </a:lnTo>
                  <a:lnTo>
                    <a:pt x="104609" y="3657"/>
                  </a:lnTo>
                  <a:lnTo>
                    <a:pt x="100863" y="3047"/>
                  </a:lnTo>
                  <a:lnTo>
                    <a:pt x="77558" y="838"/>
                  </a:lnTo>
                  <a:close/>
                </a:path>
                <a:path w="133985" h="16510">
                  <a:moveTo>
                    <a:pt x="109282" y="4952"/>
                  </a:moveTo>
                  <a:lnTo>
                    <a:pt x="102057" y="4952"/>
                  </a:lnTo>
                  <a:lnTo>
                    <a:pt x="103339" y="5232"/>
                  </a:lnTo>
                  <a:lnTo>
                    <a:pt x="104978" y="5918"/>
                  </a:lnTo>
                  <a:lnTo>
                    <a:pt x="106565" y="6616"/>
                  </a:lnTo>
                  <a:lnTo>
                    <a:pt x="111518" y="8483"/>
                  </a:lnTo>
                  <a:lnTo>
                    <a:pt x="108889" y="6540"/>
                  </a:lnTo>
                  <a:lnTo>
                    <a:pt x="113444" y="6540"/>
                  </a:lnTo>
                  <a:lnTo>
                    <a:pt x="112839" y="6235"/>
                  </a:lnTo>
                  <a:lnTo>
                    <a:pt x="111252" y="5499"/>
                  </a:lnTo>
                  <a:lnTo>
                    <a:pt x="109282" y="4952"/>
                  </a:lnTo>
                  <a:close/>
                </a:path>
                <a:path w="133985" h="16510">
                  <a:moveTo>
                    <a:pt x="50054" y="4127"/>
                  </a:moveTo>
                  <a:lnTo>
                    <a:pt x="39941" y="4127"/>
                  </a:lnTo>
                  <a:lnTo>
                    <a:pt x="39941" y="4635"/>
                  </a:lnTo>
                  <a:lnTo>
                    <a:pt x="42545" y="5803"/>
                  </a:lnTo>
                  <a:lnTo>
                    <a:pt x="44589" y="4610"/>
                  </a:lnTo>
                  <a:lnTo>
                    <a:pt x="50089" y="4610"/>
                  </a:lnTo>
                  <a:lnTo>
                    <a:pt x="50054" y="4127"/>
                  </a:lnTo>
                  <a:close/>
                </a:path>
                <a:path w="133985" h="16510">
                  <a:moveTo>
                    <a:pt x="86461" y="3936"/>
                  </a:moveTo>
                  <a:lnTo>
                    <a:pt x="83007" y="3936"/>
                  </a:lnTo>
                  <a:lnTo>
                    <a:pt x="83337" y="5422"/>
                  </a:lnTo>
                  <a:lnTo>
                    <a:pt x="85750" y="4952"/>
                  </a:lnTo>
                  <a:lnTo>
                    <a:pt x="86461" y="3936"/>
                  </a:lnTo>
                  <a:close/>
                </a:path>
                <a:path w="133985" h="16510">
                  <a:moveTo>
                    <a:pt x="104838" y="3721"/>
                  </a:moveTo>
                  <a:lnTo>
                    <a:pt x="88595" y="3721"/>
                  </a:lnTo>
                  <a:lnTo>
                    <a:pt x="89293" y="3936"/>
                  </a:lnTo>
                  <a:lnTo>
                    <a:pt x="91071" y="4127"/>
                  </a:lnTo>
                  <a:lnTo>
                    <a:pt x="96126" y="4317"/>
                  </a:lnTo>
                  <a:lnTo>
                    <a:pt x="97045" y="4635"/>
                  </a:lnTo>
                  <a:lnTo>
                    <a:pt x="97891" y="4902"/>
                  </a:lnTo>
                  <a:lnTo>
                    <a:pt x="99021" y="5156"/>
                  </a:lnTo>
                  <a:lnTo>
                    <a:pt x="100558" y="5067"/>
                  </a:lnTo>
                  <a:lnTo>
                    <a:pt x="102057" y="4952"/>
                  </a:lnTo>
                  <a:lnTo>
                    <a:pt x="109282" y="4952"/>
                  </a:lnTo>
                  <a:lnTo>
                    <a:pt x="104838" y="3721"/>
                  </a:lnTo>
                  <a:close/>
                </a:path>
                <a:path w="133985" h="16510">
                  <a:moveTo>
                    <a:pt x="49969" y="2984"/>
                  </a:moveTo>
                  <a:lnTo>
                    <a:pt x="32842" y="2984"/>
                  </a:lnTo>
                  <a:lnTo>
                    <a:pt x="28321" y="5118"/>
                  </a:lnTo>
                  <a:lnTo>
                    <a:pt x="32499" y="4203"/>
                  </a:lnTo>
                  <a:lnTo>
                    <a:pt x="36614" y="3238"/>
                  </a:lnTo>
                  <a:lnTo>
                    <a:pt x="49988" y="3238"/>
                  </a:lnTo>
                  <a:lnTo>
                    <a:pt x="49969" y="2984"/>
                  </a:lnTo>
                  <a:close/>
                </a:path>
                <a:path w="133985" h="16510">
                  <a:moveTo>
                    <a:pt x="49988" y="3238"/>
                  </a:moveTo>
                  <a:lnTo>
                    <a:pt x="36614" y="3238"/>
                  </a:lnTo>
                  <a:lnTo>
                    <a:pt x="35699" y="4203"/>
                  </a:lnTo>
                  <a:lnTo>
                    <a:pt x="35293" y="5118"/>
                  </a:lnTo>
                  <a:lnTo>
                    <a:pt x="37757" y="4610"/>
                  </a:lnTo>
                  <a:lnTo>
                    <a:pt x="39941" y="4127"/>
                  </a:lnTo>
                  <a:lnTo>
                    <a:pt x="50054" y="4127"/>
                  </a:lnTo>
                  <a:lnTo>
                    <a:pt x="49988" y="3238"/>
                  </a:lnTo>
                  <a:close/>
                </a:path>
                <a:path w="133985" h="16510">
                  <a:moveTo>
                    <a:pt x="88714" y="3936"/>
                  </a:moveTo>
                  <a:lnTo>
                    <a:pt x="86461" y="3936"/>
                  </a:lnTo>
                  <a:lnTo>
                    <a:pt x="88925" y="4317"/>
                  </a:lnTo>
                  <a:lnTo>
                    <a:pt x="88714" y="3936"/>
                  </a:lnTo>
                  <a:close/>
                </a:path>
                <a:path w="133985" h="16510">
                  <a:moveTo>
                    <a:pt x="44970" y="1320"/>
                  </a:moveTo>
                  <a:lnTo>
                    <a:pt x="39458" y="1828"/>
                  </a:lnTo>
                  <a:lnTo>
                    <a:pt x="49765" y="1828"/>
                  </a:lnTo>
                  <a:lnTo>
                    <a:pt x="44970" y="132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/>
            <p:cNvSpPr/>
            <p:nvPr/>
          </p:nvSpPr>
          <p:spPr>
            <a:xfrm>
              <a:off x="1908336" y="1756138"/>
              <a:ext cx="133985" cy="16510"/>
            </a:xfrm>
            <a:custGeom>
              <a:avLst/>
              <a:gdLst/>
              <a:ahLst/>
              <a:cxnLst/>
              <a:rect l="l" t="t" r="r" b="b"/>
              <a:pathLst>
                <a:path w="133985" h="16510">
                  <a:moveTo>
                    <a:pt x="55968" y="13677"/>
                  </a:moveTo>
                  <a:lnTo>
                    <a:pt x="53276" y="13779"/>
                  </a:lnTo>
                  <a:lnTo>
                    <a:pt x="50622" y="12026"/>
                  </a:lnTo>
                  <a:lnTo>
                    <a:pt x="47282" y="11391"/>
                  </a:lnTo>
                  <a:lnTo>
                    <a:pt x="47091" y="8483"/>
                  </a:lnTo>
                  <a:lnTo>
                    <a:pt x="45758" y="7962"/>
                  </a:lnTo>
                  <a:lnTo>
                    <a:pt x="44589" y="4610"/>
                  </a:lnTo>
                  <a:lnTo>
                    <a:pt x="42545" y="5803"/>
                  </a:lnTo>
                  <a:lnTo>
                    <a:pt x="39941" y="4635"/>
                  </a:lnTo>
                  <a:lnTo>
                    <a:pt x="39941" y="4127"/>
                  </a:lnTo>
                  <a:lnTo>
                    <a:pt x="37642" y="4635"/>
                  </a:lnTo>
                  <a:lnTo>
                    <a:pt x="35293" y="5118"/>
                  </a:lnTo>
                  <a:lnTo>
                    <a:pt x="35699" y="4203"/>
                  </a:lnTo>
                  <a:lnTo>
                    <a:pt x="36614" y="3238"/>
                  </a:lnTo>
                  <a:lnTo>
                    <a:pt x="32499" y="4203"/>
                  </a:lnTo>
                  <a:lnTo>
                    <a:pt x="28321" y="5118"/>
                  </a:lnTo>
                  <a:lnTo>
                    <a:pt x="32842" y="2984"/>
                  </a:lnTo>
                  <a:lnTo>
                    <a:pt x="31623" y="3352"/>
                  </a:lnTo>
                  <a:lnTo>
                    <a:pt x="27673" y="3657"/>
                  </a:lnTo>
                  <a:lnTo>
                    <a:pt x="26263" y="3657"/>
                  </a:lnTo>
                  <a:lnTo>
                    <a:pt x="24777" y="4381"/>
                  </a:lnTo>
                  <a:lnTo>
                    <a:pt x="23190" y="4825"/>
                  </a:lnTo>
                  <a:lnTo>
                    <a:pt x="22174" y="5118"/>
                  </a:lnTo>
                  <a:lnTo>
                    <a:pt x="20459" y="5422"/>
                  </a:lnTo>
                  <a:lnTo>
                    <a:pt x="19685" y="5791"/>
                  </a:lnTo>
                  <a:lnTo>
                    <a:pt x="17348" y="6756"/>
                  </a:lnTo>
                  <a:lnTo>
                    <a:pt x="12725" y="8801"/>
                  </a:lnTo>
                  <a:lnTo>
                    <a:pt x="8978" y="10274"/>
                  </a:lnTo>
                  <a:lnTo>
                    <a:pt x="3962" y="12166"/>
                  </a:lnTo>
                  <a:lnTo>
                    <a:pt x="0" y="13677"/>
                  </a:lnTo>
                  <a:lnTo>
                    <a:pt x="292" y="13538"/>
                  </a:lnTo>
                  <a:lnTo>
                    <a:pt x="584" y="13512"/>
                  </a:lnTo>
                  <a:lnTo>
                    <a:pt x="5702" y="10337"/>
                  </a:lnTo>
                  <a:lnTo>
                    <a:pt x="12077" y="7480"/>
                  </a:lnTo>
                  <a:lnTo>
                    <a:pt x="18034" y="4851"/>
                  </a:lnTo>
                  <a:lnTo>
                    <a:pt x="24828" y="2438"/>
                  </a:lnTo>
                  <a:lnTo>
                    <a:pt x="28257" y="1460"/>
                  </a:lnTo>
                  <a:lnTo>
                    <a:pt x="32727" y="0"/>
                  </a:lnTo>
                  <a:lnTo>
                    <a:pt x="36410" y="673"/>
                  </a:lnTo>
                  <a:lnTo>
                    <a:pt x="38481" y="1460"/>
                  </a:lnTo>
                  <a:lnTo>
                    <a:pt x="39458" y="1828"/>
                  </a:lnTo>
                  <a:lnTo>
                    <a:pt x="44970" y="1320"/>
                  </a:lnTo>
                  <a:lnTo>
                    <a:pt x="47459" y="1587"/>
                  </a:lnTo>
                  <a:lnTo>
                    <a:pt x="49885" y="1841"/>
                  </a:lnTo>
                  <a:lnTo>
                    <a:pt x="50177" y="5803"/>
                  </a:lnTo>
                  <a:lnTo>
                    <a:pt x="50647" y="6108"/>
                  </a:lnTo>
                  <a:lnTo>
                    <a:pt x="50774" y="9842"/>
                  </a:lnTo>
                  <a:lnTo>
                    <a:pt x="49441" y="9867"/>
                  </a:lnTo>
                  <a:lnTo>
                    <a:pt x="51015" y="10134"/>
                  </a:lnTo>
                  <a:lnTo>
                    <a:pt x="52654" y="10299"/>
                  </a:lnTo>
                  <a:lnTo>
                    <a:pt x="55575" y="12598"/>
                  </a:lnTo>
                  <a:lnTo>
                    <a:pt x="56565" y="12598"/>
                  </a:lnTo>
                  <a:lnTo>
                    <a:pt x="57251" y="11823"/>
                  </a:lnTo>
                  <a:lnTo>
                    <a:pt x="58051" y="11506"/>
                  </a:lnTo>
                  <a:lnTo>
                    <a:pt x="58877" y="11201"/>
                  </a:lnTo>
                  <a:lnTo>
                    <a:pt x="59613" y="10883"/>
                  </a:lnTo>
                  <a:lnTo>
                    <a:pt x="60477" y="10833"/>
                  </a:lnTo>
                  <a:lnTo>
                    <a:pt x="61417" y="10769"/>
                  </a:lnTo>
                  <a:lnTo>
                    <a:pt x="62661" y="10769"/>
                  </a:lnTo>
                  <a:lnTo>
                    <a:pt x="63550" y="10883"/>
                  </a:lnTo>
                  <a:lnTo>
                    <a:pt x="64465" y="10947"/>
                  </a:lnTo>
                  <a:lnTo>
                    <a:pt x="65519" y="10985"/>
                  </a:lnTo>
                  <a:lnTo>
                    <a:pt x="66789" y="11201"/>
                  </a:lnTo>
                  <a:lnTo>
                    <a:pt x="68072" y="11442"/>
                  </a:lnTo>
                  <a:lnTo>
                    <a:pt x="68224" y="11506"/>
                  </a:lnTo>
                  <a:lnTo>
                    <a:pt x="68580" y="11607"/>
                  </a:lnTo>
                  <a:lnTo>
                    <a:pt x="68986" y="11772"/>
                  </a:lnTo>
                  <a:lnTo>
                    <a:pt x="69329" y="11696"/>
                  </a:lnTo>
                  <a:lnTo>
                    <a:pt x="71005" y="10998"/>
                  </a:lnTo>
                  <a:lnTo>
                    <a:pt x="74041" y="9842"/>
                  </a:lnTo>
                  <a:lnTo>
                    <a:pt x="74752" y="9944"/>
                  </a:lnTo>
                  <a:lnTo>
                    <a:pt x="75920" y="9664"/>
                  </a:lnTo>
                  <a:lnTo>
                    <a:pt x="76555" y="9194"/>
                  </a:lnTo>
                  <a:lnTo>
                    <a:pt x="77139" y="8762"/>
                  </a:lnTo>
                  <a:lnTo>
                    <a:pt x="78536" y="7581"/>
                  </a:lnTo>
                  <a:lnTo>
                    <a:pt x="77558" y="838"/>
                  </a:lnTo>
                  <a:lnTo>
                    <a:pt x="84594" y="1536"/>
                  </a:lnTo>
                  <a:lnTo>
                    <a:pt x="91567" y="2209"/>
                  </a:lnTo>
                  <a:lnTo>
                    <a:pt x="100863" y="3047"/>
                  </a:lnTo>
                  <a:lnTo>
                    <a:pt x="102730" y="3352"/>
                  </a:lnTo>
                  <a:lnTo>
                    <a:pt x="104609" y="3657"/>
                  </a:lnTo>
                  <a:lnTo>
                    <a:pt x="111252" y="5499"/>
                  </a:lnTo>
                  <a:lnTo>
                    <a:pt x="112839" y="6235"/>
                  </a:lnTo>
                  <a:lnTo>
                    <a:pt x="114427" y="7035"/>
                  </a:lnTo>
                  <a:lnTo>
                    <a:pt x="119024" y="9042"/>
                  </a:lnTo>
                  <a:lnTo>
                    <a:pt x="121056" y="9893"/>
                  </a:lnTo>
                  <a:lnTo>
                    <a:pt x="121881" y="10274"/>
                  </a:lnTo>
                  <a:lnTo>
                    <a:pt x="125056" y="11607"/>
                  </a:lnTo>
                  <a:lnTo>
                    <a:pt x="127368" y="12534"/>
                  </a:lnTo>
                  <a:lnTo>
                    <a:pt x="130860" y="13830"/>
                  </a:lnTo>
                  <a:lnTo>
                    <a:pt x="133502" y="16128"/>
                  </a:lnTo>
                  <a:lnTo>
                    <a:pt x="131318" y="15201"/>
                  </a:lnTo>
                  <a:lnTo>
                    <a:pt x="129514" y="14185"/>
                  </a:lnTo>
                  <a:lnTo>
                    <a:pt x="127812" y="13449"/>
                  </a:lnTo>
                  <a:lnTo>
                    <a:pt x="126377" y="12852"/>
                  </a:lnTo>
                  <a:lnTo>
                    <a:pt x="124917" y="12598"/>
                  </a:lnTo>
                  <a:lnTo>
                    <a:pt x="123786" y="12077"/>
                  </a:lnTo>
                  <a:lnTo>
                    <a:pt x="121335" y="10998"/>
                  </a:lnTo>
                  <a:lnTo>
                    <a:pt x="119507" y="10058"/>
                  </a:lnTo>
                  <a:lnTo>
                    <a:pt x="117995" y="9436"/>
                  </a:lnTo>
                  <a:lnTo>
                    <a:pt x="112585" y="6946"/>
                  </a:lnTo>
                  <a:lnTo>
                    <a:pt x="110426" y="6680"/>
                  </a:lnTo>
                  <a:lnTo>
                    <a:pt x="108889" y="6540"/>
                  </a:lnTo>
                  <a:lnTo>
                    <a:pt x="111518" y="8483"/>
                  </a:lnTo>
                  <a:lnTo>
                    <a:pt x="106565" y="6616"/>
                  </a:lnTo>
                  <a:lnTo>
                    <a:pt x="104978" y="5918"/>
                  </a:lnTo>
                  <a:lnTo>
                    <a:pt x="103339" y="5232"/>
                  </a:lnTo>
                  <a:lnTo>
                    <a:pt x="102057" y="4952"/>
                  </a:lnTo>
                  <a:lnTo>
                    <a:pt x="100558" y="5067"/>
                  </a:lnTo>
                  <a:lnTo>
                    <a:pt x="99021" y="5156"/>
                  </a:lnTo>
                  <a:lnTo>
                    <a:pt x="97891" y="4902"/>
                  </a:lnTo>
                  <a:lnTo>
                    <a:pt x="96964" y="4610"/>
                  </a:lnTo>
                  <a:lnTo>
                    <a:pt x="96126" y="4317"/>
                  </a:lnTo>
                  <a:lnTo>
                    <a:pt x="91071" y="4127"/>
                  </a:lnTo>
                  <a:lnTo>
                    <a:pt x="90182" y="4038"/>
                  </a:lnTo>
                  <a:lnTo>
                    <a:pt x="89293" y="3936"/>
                  </a:lnTo>
                  <a:lnTo>
                    <a:pt x="88595" y="3721"/>
                  </a:lnTo>
                  <a:lnTo>
                    <a:pt x="88925" y="4317"/>
                  </a:lnTo>
                  <a:lnTo>
                    <a:pt x="86461" y="3936"/>
                  </a:lnTo>
                  <a:lnTo>
                    <a:pt x="85750" y="4952"/>
                  </a:lnTo>
                  <a:lnTo>
                    <a:pt x="83337" y="5422"/>
                  </a:lnTo>
                  <a:lnTo>
                    <a:pt x="83172" y="4660"/>
                  </a:lnTo>
                  <a:lnTo>
                    <a:pt x="83007" y="3936"/>
                  </a:lnTo>
                  <a:lnTo>
                    <a:pt x="81749" y="8064"/>
                  </a:lnTo>
                  <a:lnTo>
                    <a:pt x="81127" y="9334"/>
                  </a:lnTo>
                  <a:lnTo>
                    <a:pt x="80518" y="10528"/>
                  </a:lnTo>
                  <a:lnTo>
                    <a:pt x="77673" y="10134"/>
                  </a:lnTo>
                  <a:lnTo>
                    <a:pt x="76962" y="10883"/>
                  </a:lnTo>
                  <a:lnTo>
                    <a:pt x="76250" y="11607"/>
                  </a:lnTo>
                  <a:lnTo>
                    <a:pt x="74752" y="12153"/>
                  </a:lnTo>
                  <a:lnTo>
                    <a:pt x="74409" y="12331"/>
                  </a:lnTo>
                  <a:lnTo>
                    <a:pt x="74041" y="12534"/>
                  </a:lnTo>
                  <a:lnTo>
                    <a:pt x="72974" y="12445"/>
                  </a:lnTo>
                  <a:lnTo>
                    <a:pt x="72351" y="12445"/>
                  </a:lnTo>
                  <a:lnTo>
                    <a:pt x="71475" y="12445"/>
                  </a:lnTo>
                  <a:lnTo>
                    <a:pt x="72250" y="12471"/>
                  </a:lnTo>
                  <a:lnTo>
                    <a:pt x="70700" y="12725"/>
                  </a:lnTo>
                  <a:lnTo>
                    <a:pt x="69392" y="12725"/>
                  </a:lnTo>
                  <a:lnTo>
                    <a:pt x="68910" y="12534"/>
                  </a:lnTo>
                  <a:lnTo>
                    <a:pt x="68364" y="12331"/>
                  </a:lnTo>
                  <a:lnTo>
                    <a:pt x="67310" y="11988"/>
                  </a:lnTo>
                  <a:lnTo>
                    <a:pt x="66763" y="11836"/>
                  </a:lnTo>
                  <a:lnTo>
                    <a:pt x="65976" y="11607"/>
                  </a:lnTo>
                  <a:lnTo>
                    <a:pt x="61760" y="11531"/>
                  </a:lnTo>
                  <a:lnTo>
                    <a:pt x="61175" y="11595"/>
                  </a:lnTo>
                  <a:lnTo>
                    <a:pt x="60540" y="11607"/>
                  </a:lnTo>
                  <a:lnTo>
                    <a:pt x="59524" y="11912"/>
                  </a:lnTo>
                  <a:lnTo>
                    <a:pt x="58889" y="12166"/>
                  </a:lnTo>
                  <a:lnTo>
                    <a:pt x="58254" y="12471"/>
                  </a:lnTo>
                  <a:lnTo>
                    <a:pt x="57073" y="13131"/>
                  </a:lnTo>
                  <a:lnTo>
                    <a:pt x="57073" y="1328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/>
            <p:cNvSpPr/>
            <p:nvPr/>
          </p:nvSpPr>
          <p:spPr>
            <a:xfrm>
              <a:off x="1964171" y="176898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419" y="0"/>
                  </a:moveTo>
                  <a:lnTo>
                    <a:pt x="126" y="215"/>
                  </a:lnTo>
                  <a:lnTo>
                    <a:pt x="0" y="1231"/>
                  </a:lnTo>
                  <a:lnTo>
                    <a:pt x="25" y="102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4E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/>
            <p:cNvSpPr/>
            <p:nvPr/>
          </p:nvSpPr>
          <p:spPr>
            <a:xfrm>
              <a:off x="1979050" y="17688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70" y="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5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/>
            <p:cNvSpPr/>
            <p:nvPr/>
          </p:nvSpPr>
          <p:spPr>
            <a:xfrm>
              <a:off x="1955717" y="1890292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9664" y="0"/>
                  </a:moveTo>
                  <a:lnTo>
                    <a:pt x="7543" y="2501"/>
                  </a:lnTo>
                  <a:lnTo>
                    <a:pt x="1155" y="12992"/>
                  </a:lnTo>
                  <a:lnTo>
                    <a:pt x="0" y="15430"/>
                  </a:lnTo>
                  <a:lnTo>
                    <a:pt x="2019" y="15493"/>
                  </a:lnTo>
                  <a:lnTo>
                    <a:pt x="4914" y="10337"/>
                  </a:lnTo>
                  <a:lnTo>
                    <a:pt x="7721" y="5435"/>
                  </a:lnTo>
                  <a:lnTo>
                    <a:pt x="11696" y="76"/>
                  </a:lnTo>
                  <a:lnTo>
                    <a:pt x="9664" y="0"/>
                  </a:lnTo>
                  <a:close/>
                </a:path>
              </a:pathLst>
            </a:custGeom>
            <a:solidFill>
              <a:srgbClr val="C890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/>
            <p:cNvSpPr/>
            <p:nvPr/>
          </p:nvSpPr>
          <p:spPr>
            <a:xfrm>
              <a:off x="1955717" y="1890292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6324" y="7899"/>
                  </a:moveTo>
                  <a:lnTo>
                    <a:pt x="4914" y="10337"/>
                  </a:lnTo>
                  <a:lnTo>
                    <a:pt x="2019" y="15493"/>
                  </a:lnTo>
                  <a:lnTo>
                    <a:pt x="0" y="15430"/>
                  </a:lnTo>
                  <a:lnTo>
                    <a:pt x="1155" y="12992"/>
                  </a:lnTo>
                  <a:lnTo>
                    <a:pt x="4343" y="7734"/>
                  </a:lnTo>
                  <a:lnTo>
                    <a:pt x="7543" y="2501"/>
                  </a:lnTo>
                  <a:lnTo>
                    <a:pt x="9664" y="0"/>
                  </a:lnTo>
                  <a:lnTo>
                    <a:pt x="11696" y="76"/>
                  </a:lnTo>
                  <a:lnTo>
                    <a:pt x="7721" y="5435"/>
                  </a:lnTo>
                  <a:lnTo>
                    <a:pt x="6324" y="78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/>
            <p:cNvSpPr/>
            <p:nvPr/>
          </p:nvSpPr>
          <p:spPr>
            <a:xfrm>
              <a:off x="2006954" y="1819883"/>
              <a:ext cx="6985" cy="15875"/>
            </a:xfrm>
            <a:custGeom>
              <a:avLst/>
              <a:gdLst/>
              <a:ahLst/>
              <a:cxnLst/>
              <a:rect l="l" t="t" r="r" b="b"/>
              <a:pathLst>
                <a:path w="6985" h="15875">
                  <a:moveTo>
                    <a:pt x="6451" y="15824"/>
                  </a:moveTo>
                  <a:lnTo>
                    <a:pt x="5308" y="10553"/>
                  </a:lnTo>
                  <a:lnTo>
                    <a:pt x="2641" y="4978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/>
            <p:cNvSpPr/>
            <p:nvPr/>
          </p:nvSpPr>
          <p:spPr>
            <a:xfrm>
              <a:off x="2003887" y="1810526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4" h="22860">
                  <a:moveTo>
                    <a:pt x="11811" y="22859"/>
                  </a:moveTo>
                  <a:lnTo>
                    <a:pt x="9574" y="17289"/>
                  </a:lnTo>
                  <a:lnTo>
                    <a:pt x="6786" y="11491"/>
                  </a:lnTo>
                  <a:lnTo>
                    <a:pt x="3558" y="5663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/>
            <p:cNvSpPr/>
            <p:nvPr/>
          </p:nvSpPr>
          <p:spPr>
            <a:xfrm>
              <a:off x="2000914" y="1798160"/>
              <a:ext cx="14604" cy="28575"/>
            </a:xfrm>
            <a:custGeom>
              <a:avLst/>
              <a:gdLst/>
              <a:ahLst/>
              <a:cxnLst/>
              <a:rect l="l" t="t" r="r" b="b"/>
              <a:pathLst>
                <a:path w="14605" h="28575">
                  <a:moveTo>
                    <a:pt x="14033" y="28206"/>
                  </a:moveTo>
                  <a:lnTo>
                    <a:pt x="11226" y="21445"/>
                  </a:lnTo>
                  <a:lnTo>
                    <a:pt x="7664" y="13493"/>
                  </a:lnTo>
                  <a:lnTo>
                    <a:pt x="3778" y="584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/>
            <p:cNvSpPr/>
            <p:nvPr/>
          </p:nvSpPr>
          <p:spPr>
            <a:xfrm>
              <a:off x="2007999" y="1805381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60" h="24130">
                  <a:moveTo>
                    <a:pt x="9537" y="24015"/>
                  </a:moveTo>
                  <a:lnTo>
                    <a:pt x="7492" y="17550"/>
                  </a:lnTo>
                  <a:lnTo>
                    <a:pt x="4916" y="10869"/>
                  </a:lnTo>
                  <a:lnTo>
                    <a:pt x="2267" y="475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/>
            <p:cNvSpPr/>
            <p:nvPr/>
          </p:nvSpPr>
          <p:spPr>
            <a:xfrm>
              <a:off x="2011241" y="1805940"/>
              <a:ext cx="7620" cy="21590"/>
            </a:xfrm>
            <a:custGeom>
              <a:avLst/>
              <a:gdLst/>
              <a:ahLst/>
              <a:cxnLst/>
              <a:rect l="l" t="t" r="r" b="b"/>
              <a:pathLst>
                <a:path w="7619" h="21589">
                  <a:moveTo>
                    <a:pt x="7010" y="20993"/>
                  </a:moveTo>
                  <a:lnTo>
                    <a:pt x="4762" y="12052"/>
                  </a:lnTo>
                  <a:lnTo>
                    <a:pt x="1816" y="4165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/>
            <p:cNvSpPr/>
            <p:nvPr/>
          </p:nvSpPr>
          <p:spPr>
            <a:xfrm>
              <a:off x="2012436" y="1802883"/>
              <a:ext cx="7620" cy="25400"/>
            </a:xfrm>
            <a:custGeom>
              <a:avLst/>
              <a:gdLst/>
              <a:ahLst/>
              <a:cxnLst/>
              <a:rect l="l" t="t" r="r" b="b"/>
              <a:pathLst>
                <a:path w="7619" h="25400">
                  <a:moveTo>
                    <a:pt x="7315" y="25222"/>
                  </a:moveTo>
                  <a:lnTo>
                    <a:pt x="6279" y="19152"/>
                  </a:lnTo>
                  <a:lnTo>
                    <a:pt x="4467" y="12277"/>
                  </a:lnTo>
                  <a:lnTo>
                    <a:pt x="2250" y="55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/>
            <p:cNvSpPr/>
            <p:nvPr/>
          </p:nvSpPr>
          <p:spPr>
            <a:xfrm>
              <a:off x="2016739" y="1805368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39" h="13969">
                  <a:moveTo>
                    <a:pt x="2209" y="13843"/>
                  </a:moveTo>
                  <a:lnTo>
                    <a:pt x="1930" y="10375"/>
                  </a:lnTo>
                  <a:lnTo>
                    <a:pt x="800" y="318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/>
            <p:cNvSpPr/>
            <p:nvPr/>
          </p:nvSpPr>
          <p:spPr>
            <a:xfrm>
              <a:off x="1902706" y="181239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114" y="0"/>
                  </a:moveTo>
                  <a:lnTo>
                    <a:pt x="3733" y="5207"/>
                  </a:lnTo>
                  <a:lnTo>
                    <a:pt x="5295" y="50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/>
            <p:cNvSpPr/>
            <p:nvPr/>
          </p:nvSpPr>
          <p:spPr>
            <a:xfrm>
              <a:off x="2040084" y="181239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194" y="0"/>
                  </a:moveTo>
                  <a:lnTo>
                    <a:pt x="1574" y="5207"/>
                  </a:lnTo>
                  <a:lnTo>
                    <a:pt x="0" y="50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/>
            <p:cNvSpPr/>
            <p:nvPr/>
          </p:nvSpPr>
          <p:spPr>
            <a:xfrm>
              <a:off x="936350" y="1716400"/>
              <a:ext cx="325755" cy="259715"/>
            </a:xfrm>
            <a:custGeom>
              <a:avLst/>
              <a:gdLst/>
              <a:ahLst/>
              <a:cxnLst/>
              <a:rect l="l" t="t" r="r" b="b"/>
              <a:pathLst>
                <a:path w="325755" h="259714">
                  <a:moveTo>
                    <a:pt x="210972" y="0"/>
                  </a:moveTo>
                  <a:lnTo>
                    <a:pt x="133502" y="0"/>
                  </a:lnTo>
                  <a:lnTo>
                    <a:pt x="110130" y="18616"/>
                  </a:lnTo>
                  <a:lnTo>
                    <a:pt x="97072" y="37237"/>
                  </a:lnTo>
                  <a:lnTo>
                    <a:pt x="92586" y="55862"/>
                  </a:lnTo>
                  <a:lnTo>
                    <a:pt x="94932" y="74485"/>
                  </a:lnTo>
                  <a:lnTo>
                    <a:pt x="57150" y="74485"/>
                  </a:lnTo>
                  <a:lnTo>
                    <a:pt x="34906" y="78945"/>
                  </a:lnTo>
                  <a:lnTo>
                    <a:pt x="16740" y="91106"/>
                  </a:lnTo>
                  <a:lnTo>
                    <a:pt x="4491" y="109139"/>
                  </a:lnTo>
                  <a:lnTo>
                    <a:pt x="0" y="131216"/>
                  </a:lnTo>
                  <a:lnTo>
                    <a:pt x="4491" y="153305"/>
                  </a:lnTo>
                  <a:lnTo>
                    <a:pt x="16740" y="171342"/>
                  </a:lnTo>
                  <a:lnTo>
                    <a:pt x="34906" y="183501"/>
                  </a:lnTo>
                  <a:lnTo>
                    <a:pt x="57150" y="187960"/>
                  </a:lnTo>
                  <a:lnTo>
                    <a:pt x="156108" y="187960"/>
                  </a:lnTo>
                  <a:lnTo>
                    <a:pt x="157475" y="205759"/>
                  </a:lnTo>
                  <a:lnTo>
                    <a:pt x="152384" y="223569"/>
                  </a:lnTo>
                  <a:lnTo>
                    <a:pt x="139306" y="241386"/>
                  </a:lnTo>
                  <a:lnTo>
                    <a:pt x="116713" y="259207"/>
                  </a:lnTo>
                  <a:lnTo>
                    <a:pt x="220649" y="259207"/>
                  </a:lnTo>
                  <a:lnTo>
                    <a:pt x="242970" y="241386"/>
                  </a:lnTo>
                  <a:lnTo>
                    <a:pt x="255092" y="223569"/>
                  </a:lnTo>
                  <a:lnTo>
                    <a:pt x="258650" y="205759"/>
                  </a:lnTo>
                  <a:lnTo>
                    <a:pt x="255282" y="187960"/>
                  </a:lnTo>
                  <a:lnTo>
                    <a:pt x="268478" y="187960"/>
                  </a:lnTo>
                  <a:lnTo>
                    <a:pt x="290721" y="183501"/>
                  </a:lnTo>
                  <a:lnTo>
                    <a:pt x="308887" y="171342"/>
                  </a:lnTo>
                  <a:lnTo>
                    <a:pt x="321136" y="153305"/>
                  </a:lnTo>
                  <a:lnTo>
                    <a:pt x="325628" y="131216"/>
                  </a:lnTo>
                  <a:lnTo>
                    <a:pt x="321136" y="109139"/>
                  </a:lnTo>
                  <a:lnTo>
                    <a:pt x="308887" y="91106"/>
                  </a:lnTo>
                  <a:lnTo>
                    <a:pt x="290721" y="78945"/>
                  </a:lnTo>
                  <a:lnTo>
                    <a:pt x="268478" y="74485"/>
                  </a:lnTo>
                  <a:lnTo>
                    <a:pt x="177520" y="74485"/>
                  </a:lnTo>
                  <a:lnTo>
                    <a:pt x="173006" y="55862"/>
                  </a:lnTo>
                  <a:lnTo>
                    <a:pt x="175834" y="37237"/>
                  </a:lnTo>
                  <a:lnTo>
                    <a:pt x="187868" y="18616"/>
                  </a:lnTo>
                  <a:lnTo>
                    <a:pt x="21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/>
            <p:cNvSpPr/>
            <p:nvPr/>
          </p:nvSpPr>
          <p:spPr>
            <a:xfrm>
              <a:off x="928796" y="1716401"/>
              <a:ext cx="174625" cy="259715"/>
            </a:xfrm>
            <a:custGeom>
              <a:avLst/>
              <a:gdLst/>
              <a:ahLst/>
              <a:cxnLst/>
              <a:rect l="l" t="t" r="r" b="b"/>
              <a:pathLst>
                <a:path w="174625" h="259714">
                  <a:moveTo>
                    <a:pt x="151942" y="0"/>
                  </a:moveTo>
                  <a:lnTo>
                    <a:pt x="45542" y="0"/>
                  </a:lnTo>
                  <a:lnTo>
                    <a:pt x="45542" y="45389"/>
                  </a:lnTo>
                  <a:lnTo>
                    <a:pt x="0" y="45389"/>
                  </a:lnTo>
                  <a:lnTo>
                    <a:pt x="0" y="214756"/>
                  </a:lnTo>
                  <a:lnTo>
                    <a:pt x="45542" y="214756"/>
                  </a:lnTo>
                  <a:lnTo>
                    <a:pt x="45542" y="259206"/>
                  </a:lnTo>
                  <a:lnTo>
                    <a:pt x="157543" y="259206"/>
                  </a:lnTo>
                  <a:lnTo>
                    <a:pt x="174304" y="222178"/>
                  </a:lnTo>
                  <a:lnTo>
                    <a:pt x="173502" y="185148"/>
                  </a:lnTo>
                  <a:lnTo>
                    <a:pt x="169891" y="173354"/>
                  </a:lnTo>
                  <a:lnTo>
                    <a:pt x="26390" y="173354"/>
                  </a:lnTo>
                  <a:lnTo>
                    <a:pt x="26390" y="88417"/>
                  </a:lnTo>
                  <a:lnTo>
                    <a:pt x="54666" y="88417"/>
                  </a:lnTo>
                  <a:lnTo>
                    <a:pt x="58381" y="86169"/>
                  </a:lnTo>
                  <a:lnTo>
                    <a:pt x="139668" y="86118"/>
                  </a:lnTo>
                  <a:lnTo>
                    <a:pt x="135975" y="74058"/>
                  </a:lnTo>
                  <a:lnTo>
                    <a:pt x="135177" y="37028"/>
                  </a:lnTo>
                  <a:lnTo>
                    <a:pt x="151942" y="0"/>
                  </a:lnTo>
                  <a:close/>
                </a:path>
                <a:path w="174625" h="259714">
                  <a:moveTo>
                    <a:pt x="59067" y="106603"/>
                  </a:moveTo>
                  <a:lnTo>
                    <a:pt x="57569" y="106603"/>
                  </a:lnTo>
                  <a:lnTo>
                    <a:pt x="54825" y="107213"/>
                  </a:lnTo>
                  <a:lnTo>
                    <a:pt x="50139" y="112064"/>
                  </a:lnTo>
                  <a:lnTo>
                    <a:pt x="48031" y="116433"/>
                  </a:lnTo>
                  <a:lnTo>
                    <a:pt x="48031" y="173354"/>
                  </a:lnTo>
                  <a:lnTo>
                    <a:pt x="68795" y="173354"/>
                  </a:lnTo>
                  <a:lnTo>
                    <a:pt x="68690" y="115989"/>
                  </a:lnTo>
                  <a:lnTo>
                    <a:pt x="59067" y="106603"/>
                  </a:lnTo>
                  <a:close/>
                </a:path>
                <a:path w="174625" h="259714">
                  <a:moveTo>
                    <a:pt x="100495" y="106603"/>
                  </a:moveTo>
                  <a:lnTo>
                    <a:pt x="89636" y="173354"/>
                  </a:lnTo>
                  <a:lnTo>
                    <a:pt x="110388" y="173354"/>
                  </a:lnTo>
                  <a:lnTo>
                    <a:pt x="110350" y="119062"/>
                  </a:lnTo>
                  <a:lnTo>
                    <a:pt x="100495" y="106603"/>
                  </a:lnTo>
                  <a:close/>
                </a:path>
                <a:path w="174625" h="259714">
                  <a:moveTo>
                    <a:pt x="139683" y="86169"/>
                  </a:moveTo>
                  <a:lnTo>
                    <a:pt x="112953" y="86169"/>
                  </a:lnTo>
                  <a:lnTo>
                    <a:pt x="119456" y="88303"/>
                  </a:lnTo>
                  <a:lnTo>
                    <a:pt x="124053" y="93332"/>
                  </a:lnTo>
                  <a:lnTo>
                    <a:pt x="128587" y="98361"/>
                  </a:lnTo>
                  <a:lnTo>
                    <a:pt x="131216" y="106070"/>
                  </a:lnTo>
                  <a:lnTo>
                    <a:pt x="131216" y="173354"/>
                  </a:lnTo>
                  <a:lnTo>
                    <a:pt x="169891" y="173354"/>
                  </a:lnTo>
                  <a:lnTo>
                    <a:pt x="162163" y="148118"/>
                  </a:lnTo>
                  <a:lnTo>
                    <a:pt x="147313" y="111088"/>
                  </a:lnTo>
                  <a:lnTo>
                    <a:pt x="139683" y="86169"/>
                  </a:lnTo>
                  <a:close/>
                </a:path>
                <a:path w="174625" h="259714">
                  <a:moveTo>
                    <a:pt x="139668" y="86118"/>
                  </a:moveTo>
                  <a:lnTo>
                    <a:pt x="74282" y="86118"/>
                  </a:lnTo>
                  <a:lnTo>
                    <a:pt x="81775" y="89687"/>
                  </a:lnTo>
                  <a:lnTo>
                    <a:pt x="85826" y="98272"/>
                  </a:lnTo>
                  <a:lnTo>
                    <a:pt x="90004" y="91795"/>
                  </a:lnTo>
                  <a:lnTo>
                    <a:pt x="96786" y="86182"/>
                  </a:lnTo>
                  <a:lnTo>
                    <a:pt x="139683" y="86169"/>
                  </a:lnTo>
                  <a:close/>
                </a:path>
                <a:path w="174625" h="259714">
                  <a:moveTo>
                    <a:pt x="54666" y="88417"/>
                  </a:moveTo>
                  <a:lnTo>
                    <a:pt x="47002" y="88417"/>
                  </a:lnTo>
                  <a:lnTo>
                    <a:pt x="47002" y="96786"/>
                  </a:lnTo>
                  <a:lnTo>
                    <a:pt x="51790" y="90157"/>
                  </a:lnTo>
                  <a:lnTo>
                    <a:pt x="54666" y="88417"/>
                  </a:lnTo>
                  <a:close/>
                </a:path>
                <a:path w="174625" h="259714">
                  <a:moveTo>
                    <a:pt x="67861" y="86169"/>
                  </a:moveTo>
                  <a:lnTo>
                    <a:pt x="58381" y="86169"/>
                  </a:lnTo>
                  <a:lnTo>
                    <a:pt x="66255" y="86182"/>
                  </a:lnTo>
                  <a:lnTo>
                    <a:pt x="67861" y="86169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/>
            <p:cNvSpPr/>
            <p:nvPr/>
          </p:nvSpPr>
          <p:spPr>
            <a:xfrm>
              <a:off x="1107127" y="1716415"/>
              <a:ext cx="170180" cy="259715"/>
            </a:xfrm>
            <a:custGeom>
              <a:avLst/>
              <a:gdLst/>
              <a:ahLst/>
              <a:cxnLst/>
              <a:rect l="l" t="t" r="r" b="b"/>
              <a:pathLst>
                <a:path w="170180" h="259714">
                  <a:moveTo>
                    <a:pt x="124655" y="0"/>
                  </a:moveTo>
                  <a:lnTo>
                    <a:pt x="16896" y="0"/>
                  </a:lnTo>
                  <a:lnTo>
                    <a:pt x="0" y="37021"/>
                  </a:lnTo>
                  <a:lnTo>
                    <a:pt x="667" y="74043"/>
                  </a:lnTo>
                  <a:lnTo>
                    <a:pt x="11871" y="111065"/>
                  </a:lnTo>
                  <a:lnTo>
                    <a:pt x="26587" y="148091"/>
                  </a:lnTo>
                  <a:lnTo>
                    <a:pt x="37788" y="185119"/>
                  </a:lnTo>
                  <a:lnTo>
                    <a:pt x="38449" y="222153"/>
                  </a:lnTo>
                  <a:lnTo>
                    <a:pt x="21544" y="259194"/>
                  </a:lnTo>
                  <a:lnTo>
                    <a:pt x="124935" y="259194"/>
                  </a:lnTo>
                  <a:lnTo>
                    <a:pt x="124935" y="214477"/>
                  </a:lnTo>
                  <a:lnTo>
                    <a:pt x="169842" y="214477"/>
                  </a:lnTo>
                  <a:lnTo>
                    <a:pt x="169842" y="173672"/>
                  </a:lnTo>
                  <a:lnTo>
                    <a:pt x="60444" y="173672"/>
                  </a:lnTo>
                  <a:lnTo>
                    <a:pt x="60444" y="87477"/>
                  </a:lnTo>
                  <a:lnTo>
                    <a:pt x="89871" y="87477"/>
                  </a:lnTo>
                  <a:lnTo>
                    <a:pt x="95534" y="85788"/>
                  </a:lnTo>
                  <a:lnTo>
                    <a:pt x="169842" y="85788"/>
                  </a:lnTo>
                  <a:lnTo>
                    <a:pt x="169842" y="45377"/>
                  </a:lnTo>
                  <a:lnTo>
                    <a:pt x="124655" y="45377"/>
                  </a:lnTo>
                  <a:lnTo>
                    <a:pt x="124655" y="0"/>
                  </a:lnTo>
                  <a:close/>
                </a:path>
                <a:path w="170180" h="259714">
                  <a:moveTo>
                    <a:pt x="83088" y="146011"/>
                  </a:moveTo>
                  <a:lnTo>
                    <a:pt x="83088" y="173672"/>
                  </a:lnTo>
                  <a:lnTo>
                    <a:pt x="169842" y="173672"/>
                  </a:lnTo>
                  <a:lnTo>
                    <a:pt x="169842" y="153631"/>
                  </a:lnTo>
                  <a:lnTo>
                    <a:pt x="96956" y="153631"/>
                  </a:lnTo>
                  <a:lnTo>
                    <a:pt x="88714" y="151053"/>
                  </a:lnTo>
                  <a:lnTo>
                    <a:pt x="83088" y="146011"/>
                  </a:lnTo>
                  <a:close/>
                </a:path>
                <a:path w="170180" h="259714">
                  <a:moveTo>
                    <a:pt x="169842" y="85788"/>
                  </a:moveTo>
                  <a:lnTo>
                    <a:pt x="95534" y="85788"/>
                  </a:lnTo>
                  <a:lnTo>
                    <a:pt x="104272" y="85813"/>
                  </a:lnTo>
                  <a:lnTo>
                    <a:pt x="113104" y="86530"/>
                  </a:lnTo>
                  <a:lnTo>
                    <a:pt x="140775" y="113687"/>
                  </a:lnTo>
                  <a:lnTo>
                    <a:pt x="141318" y="120383"/>
                  </a:lnTo>
                  <a:lnTo>
                    <a:pt x="141318" y="128930"/>
                  </a:lnTo>
                  <a:lnTo>
                    <a:pt x="105516" y="153631"/>
                  </a:lnTo>
                  <a:lnTo>
                    <a:pt x="169842" y="153631"/>
                  </a:lnTo>
                  <a:lnTo>
                    <a:pt x="169842" y="85788"/>
                  </a:lnTo>
                  <a:close/>
                </a:path>
                <a:path w="170180" h="259714">
                  <a:moveTo>
                    <a:pt x="89871" y="87477"/>
                  </a:moveTo>
                  <a:lnTo>
                    <a:pt x="82047" y="87477"/>
                  </a:lnTo>
                  <a:lnTo>
                    <a:pt x="82047" y="93472"/>
                  </a:lnTo>
                  <a:lnTo>
                    <a:pt x="87571" y="88163"/>
                  </a:lnTo>
                  <a:lnTo>
                    <a:pt x="89871" y="87477"/>
                  </a:lnTo>
                  <a:close/>
                </a:path>
              </a:pathLst>
            </a:custGeom>
            <a:solidFill>
              <a:srgbClr val="E225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/>
            <p:cNvSpPr/>
            <p:nvPr/>
          </p:nvSpPr>
          <p:spPr>
            <a:xfrm>
              <a:off x="1071264" y="1716406"/>
              <a:ext cx="67310" cy="259715"/>
            </a:xfrm>
            <a:custGeom>
              <a:avLst/>
              <a:gdLst/>
              <a:ahLst/>
              <a:cxnLst/>
              <a:rect l="l" t="t" r="r" b="b"/>
              <a:pathLst>
                <a:path w="67309" h="259714">
                  <a:moveTo>
                    <a:pt x="45462" y="0"/>
                  </a:moveTo>
                  <a:lnTo>
                    <a:pt x="16760" y="0"/>
                  </a:lnTo>
                  <a:lnTo>
                    <a:pt x="0" y="37028"/>
                  </a:lnTo>
                  <a:lnTo>
                    <a:pt x="803" y="74058"/>
                  </a:lnTo>
                  <a:lnTo>
                    <a:pt x="12144" y="111088"/>
                  </a:lnTo>
                  <a:lnTo>
                    <a:pt x="26998" y="148118"/>
                  </a:lnTo>
                  <a:lnTo>
                    <a:pt x="38337" y="185148"/>
                  </a:lnTo>
                  <a:lnTo>
                    <a:pt x="39138" y="222178"/>
                  </a:lnTo>
                  <a:lnTo>
                    <a:pt x="22373" y="259207"/>
                  </a:lnTo>
                  <a:lnTo>
                    <a:pt x="50110" y="259207"/>
                  </a:lnTo>
                  <a:lnTo>
                    <a:pt x="67006" y="222178"/>
                  </a:lnTo>
                  <a:lnTo>
                    <a:pt x="66339" y="185148"/>
                  </a:lnTo>
                  <a:lnTo>
                    <a:pt x="55134" y="148118"/>
                  </a:lnTo>
                  <a:lnTo>
                    <a:pt x="40418" y="111088"/>
                  </a:lnTo>
                  <a:lnTo>
                    <a:pt x="29217" y="74058"/>
                  </a:lnTo>
                  <a:lnTo>
                    <a:pt x="28556" y="37028"/>
                  </a:lnTo>
                  <a:lnTo>
                    <a:pt x="45462" y="0"/>
                  </a:lnTo>
                  <a:close/>
                </a:path>
              </a:pathLst>
            </a:custGeom>
            <a:solidFill>
              <a:srgbClr val="2534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/>
            <p:cNvSpPr/>
            <p:nvPr/>
          </p:nvSpPr>
          <p:spPr>
            <a:xfrm>
              <a:off x="1191839" y="1820152"/>
              <a:ext cx="38100" cy="32384"/>
            </a:xfrm>
            <a:custGeom>
              <a:avLst/>
              <a:gdLst/>
              <a:ahLst/>
              <a:cxnLst/>
              <a:rect l="l" t="t" r="r" b="b"/>
              <a:pathLst>
                <a:path w="38100" h="32385">
                  <a:moveTo>
                    <a:pt x="25984" y="0"/>
                  </a:moveTo>
                  <a:lnTo>
                    <a:pt x="18808" y="0"/>
                  </a:lnTo>
                  <a:lnTo>
                    <a:pt x="11404" y="0"/>
                  </a:lnTo>
                  <a:lnTo>
                    <a:pt x="6832" y="2082"/>
                  </a:lnTo>
                  <a:lnTo>
                    <a:pt x="1168" y="8051"/>
                  </a:lnTo>
                  <a:lnTo>
                    <a:pt x="38" y="12090"/>
                  </a:lnTo>
                  <a:lnTo>
                    <a:pt x="0" y="16294"/>
                  </a:lnTo>
                  <a:lnTo>
                    <a:pt x="38" y="20434"/>
                  </a:lnTo>
                  <a:lnTo>
                    <a:pt x="1231" y="24371"/>
                  </a:lnTo>
                  <a:lnTo>
                    <a:pt x="6997" y="30226"/>
                  </a:lnTo>
                  <a:lnTo>
                    <a:pt x="11671" y="32207"/>
                  </a:lnTo>
                  <a:lnTo>
                    <a:pt x="18973" y="32245"/>
                  </a:lnTo>
                  <a:lnTo>
                    <a:pt x="26327" y="32207"/>
                  </a:lnTo>
                  <a:lnTo>
                    <a:pt x="30949" y="30226"/>
                  </a:lnTo>
                  <a:lnTo>
                    <a:pt x="36588" y="24434"/>
                  </a:lnTo>
                  <a:lnTo>
                    <a:pt x="37769" y="20485"/>
                  </a:lnTo>
                  <a:lnTo>
                    <a:pt x="37769" y="12204"/>
                  </a:lnTo>
                  <a:lnTo>
                    <a:pt x="36499" y="8191"/>
                  </a:lnTo>
                  <a:lnTo>
                    <a:pt x="30670" y="2120"/>
                  </a:lnTo>
                  <a:lnTo>
                    <a:pt x="25984" y="0"/>
                  </a:lnTo>
                  <a:close/>
                </a:path>
              </a:pathLst>
            </a:custGeom>
            <a:solidFill>
              <a:srgbClr val="E225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/>
            <p:cNvSpPr/>
            <p:nvPr/>
          </p:nvSpPr>
          <p:spPr>
            <a:xfrm>
              <a:off x="1305001" y="1716405"/>
              <a:ext cx="5715" cy="259715"/>
            </a:xfrm>
            <a:custGeom>
              <a:avLst/>
              <a:gdLst/>
              <a:ahLst/>
              <a:cxnLst/>
              <a:rect l="l" t="t" r="r" b="b"/>
              <a:pathLst>
                <a:path w="5715" h="259714">
                  <a:moveTo>
                    <a:pt x="5232" y="0"/>
                  </a:moveTo>
                  <a:lnTo>
                    <a:pt x="0" y="0"/>
                  </a:lnTo>
                  <a:lnTo>
                    <a:pt x="0" y="259206"/>
                  </a:lnTo>
                  <a:lnTo>
                    <a:pt x="5232" y="259206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9299" y="6940422"/>
            <a:ext cx="3502025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0330">
              <a:lnSpc>
                <a:spcPct val="100000"/>
              </a:lnSpc>
              <a:spcBef>
                <a:spcPts val="100"/>
              </a:spcBef>
            </a:pP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Documento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de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0">
                <a:solidFill>
                  <a:srgbClr val="0064AF"/>
                </a:solidFill>
                <a:latin typeface="Arial MT"/>
                <a:cs typeface="Arial MT"/>
              </a:rPr>
              <a:t>socialización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del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0">
                <a:solidFill>
                  <a:srgbClr val="0064AF"/>
                </a:solidFill>
                <a:latin typeface="Arial MT"/>
                <a:cs typeface="Arial MT"/>
              </a:rPr>
              <a:t>Modelo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de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0">
                <a:solidFill>
                  <a:srgbClr val="0064AF"/>
                </a:solidFill>
                <a:latin typeface="Arial MT"/>
                <a:cs typeface="Arial MT"/>
              </a:rPr>
              <a:t>gestión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de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0">
                <a:solidFill>
                  <a:srgbClr val="0064AF"/>
                </a:solidFill>
                <a:latin typeface="Arial MT"/>
                <a:cs typeface="Arial MT"/>
              </a:rPr>
              <a:t>aplicación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del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0">
                <a:solidFill>
                  <a:srgbClr val="0064AF"/>
                </a:solidFill>
                <a:latin typeface="Arial MT"/>
                <a:cs typeface="Arial MT"/>
              </a:rPr>
              <a:t>consentimiento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0">
                <a:solidFill>
                  <a:srgbClr val="0064AF"/>
                </a:solidFill>
                <a:latin typeface="Arial MT"/>
                <a:cs typeface="Arial MT"/>
              </a:rPr>
              <a:t>informado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20">
                <a:solidFill>
                  <a:srgbClr val="0064AF"/>
                </a:solidFill>
                <a:latin typeface="Arial MT"/>
                <a:cs typeface="Arial MT"/>
              </a:rPr>
              <a:t>en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0">
                <a:solidFill>
                  <a:srgbClr val="0064AF"/>
                </a:solidFill>
                <a:latin typeface="Arial MT"/>
                <a:cs typeface="Arial MT"/>
              </a:rPr>
              <a:t>la </a:t>
            </a:r>
            <a:r>
              <a:rPr dirty="0" sz="800" spc="-204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práctica</a:t>
            </a:r>
            <a:r>
              <a:rPr dirty="0" sz="800" spc="-4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0">
                <a:solidFill>
                  <a:srgbClr val="0064AF"/>
                </a:solidFill>
                <a:latin typeface="Arial MT"/>
                <a:cs typeface="Arial MT"/>
              </a:rPr>
              <a:t>asistencial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800" spc="-110">
                <a:solidFill>
                  <a:srgbClr val="0064AF"/>
                </a:solidFill>
                <a:latin typeface="Arial MT"/>
                <a:cs typeface="Arial MT"/>
              </a:rPr>
              <a:t>Acuerdo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Ministerial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65">
                <a:solidFill>
                  <a:srgbClr val="0064AF"/>
                </a:solidFill>
                <a:latin typeface="Arial MT"/>
                <a:cs typeface="Arial MT"/>
              </a:rPr>
              <a:t>5316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Registro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Oficial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55">
                <a:solidFill>
                  <a:srgbClr val="0064AF"/>
                </a:solidFill>
                <a:latin typeface="Arial MT"/>
                <a:cs typeface="Arial MT"/>
              </a:rPr>
              <a:t>510,</a:t>
            </a:r>
            <a:r>
              <a:rPr dirty="0" sz="800" spc="-6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65">
                <a:solidFill>
                  <a:srgbClr val="0064AF"/>
                </a:solidFill>
                <a:latin typeface="Arial MT"/>
                <a:cs typeface="Arial MT"/>
              </a:rPr>
              <a:t>22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de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febrero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de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65">
                <a:solidFill>
                  <a:srgbClr val="0064AF"/>
                </a:solidFill>
                <a:latin typeface="Arial MT"/>
                <a:cs typeface="Arial MT"/>
              </a:rPr>
              <a:t>2016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 MT"/>
              <a:cs typeface="Arial MT"/>
            </a:endParaRPr>
          </a:p>
          <a:p>
            <a:pPr marL="12700" marR="1581150">
              <a:lnSpc>
                <a:spcPct val="100000"/>
              </a:lnSpc>
            </a:pP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Coordinación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20">
                <a:solidFill>
                  <a:srgbClr val="0064AF"/>
                </a:solidFill>
                <a:latin typeface="Arial MT"/>
                <a:cs typeface="Arial MT"/>
              </a:rPr>
              <a:t>General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de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Desarrollo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Estratégico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20">
                <a:solidFill>
                  <a:srgbClr val="0064AF"/>
                </a:solidFill>
                <a:latin typeface="Arial MT"/>
                <a:cs typeface="Arial MT"/>
              </a:rPr>
              <a:t>en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Salud </a:t>
            </a:r>
            <a:r>
              <a:rPr dirty="0" sz="800" spc="-21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Ministerio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de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Salud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Pública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del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20">
                <a:solidFill>
                  <a:srgbClr val="0064AF"/>
                </a:solidFill>
                <a:latin typeface="Arial MT"/>
                <a:cs typeface="Arial MT"/>
              </a:rPr>
              <a:t>Ecuador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Quit</a:t>
            </a:r>
            <a:r>
              <a:rPr dirty="0" sz="800" spc="-170">
                <a:solidFill>
                  <a:srgbClr val="0064AF"/>
                </a:solidFill>
                <a:latin typeface="Arial MT"/>
                <a:cs typeface="Arial MT"/>
              </a:rPr>
              <a:t>o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,</a:t>
            </a:r>
            <a:r>
              <a:rPr dirty="0" sz="800" spc="-6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junio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de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65">
                <a:solidFill>
                  <a:srgbClr val="0064AF"/>
                </a:solidFill>
                <a:latin typeface="Arial MT"/>
                <a:cs typeface="Arial MT"/>
              </a:rPr>
              <a:t>2017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800" spc="-135">
                <a:solidFill>
                  <a:srgbClr val="0064AF"/>
                </a:solidFill>
                <a:latin typeface="Arial MT"/>
                <a:cs typeface="Arial MT"/>
              </a:rPr>
              <a:t>Con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0">
                <a:solidFill>
                  <a:srgbClr val="0064AF"/>
                </a:solidFill>
                <a:latin typeface="Arial MT"/>
                <a:cs typeface="Arial MT"/>
              </a:rPr>
              <a:t>el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apoyo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85">
                <a:solidFill>
                  <a:srgbClr val="0064AF"/>
                </a:solidFill>
                <a:latin typeface="Arial MT"/>
                <a:cs typeface="Arial MT"/>
              </a:rPr>
              <a:t>de: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Consejo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0">
                <a:solidFill>
                  <a:srgbClr val="0064AF"/>
                </a:solidFill>
                <a:latin typeface="Arial MT"/>
                <a:cs typeface="Arial MT"/>
              </a:rPr>
              <a:t>Nacional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de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Salud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45">
                <a:solidFill>
                  <a:srgbClr val="0064AF"/>
                </a:solidFill>
                <a:latin typeface="Arial MT"/>
                <a:cs typeface="Arial MT"/>
              </a:rPr>
              <a:t>(CONASA)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 MT"/>
              <a:cs typeface="Arial MT"/>
            </a:endParaRPr>
          </a:p>
          <a:p>
            <a:pPr marL="12700" marR="2844800">
              <a:lnSpc>
                <a:spcPct val="100000"/>
              </a:lnSpc>
            </a:pPr>
            <a:r>
              <a:rPr dirty="0" sz="800" spc="-125">
                <a:solidFill>
                  <a:srgbClr val="0064AF"/>
                </a:solidFill>
                <a:latin typeface="Arial MT"/>
                <a:cs typeface="Arial MT"/>
                <a:hlinkClick r:id="rId2"/>
              </a:rPr>
              <a:t>cgds@ms</a:t>
            </a:r>
            <a:r>
              <a:rPr dirty="0" sz="800" spc="-155">
                <a:solidFill>
                  <a:srgbClr val="0064AF"/>
                </a:solidFill>
                <a:latin typeface="Arial MT"/>
                <a:cs typeface="Arial MT"/>
                <a:hlinkClick r:id="rId2"/>
              </a:rPr>
              <a:t>p</a:t>
            </a:r>
            <a:r>
              <a:rPr dirty="0" sz="800" spc="-85">
                <a:solidFill>
                  <a:srgbClr val="0064AF"/>
                </a:solidFill>
                <a:latin typeface="Arial MT"/>
                <a:cs typeface="Arial MT"/>
                <a:hlinkClick r:id="rId2"/>
              </a:rPr>
              <a:t>.go</a:t>
            </a:r>
            <a:r>
              <a:rPr dirty="0" sz="800" spc="-145">
                <a:solidFill>
                  <a:srgbClr val="0064AF"/>
                </a:solidFill>
                <a:latin typeface="Arial MT"/>
                <a:cs typeface="Arial MT"/>
                <a:hlinkClick r:id="rId2"/>
              </a:rPr>
              <a:t>b</a:t>
            </a:r>
            <a:r>
              <a:rPr dirty="0" sz="800" spc="-75">
                <a:solidFill>
                  <a:srgbClr val="0064AF"/>
                </a:solidFill>
                <a:latin typeface="Arial MT"/>
                <a:cs typeface="Arial MT"/>
                <a:hlinkClick r:id="rId2"/>
              </a:rPr>
              <a:t>.ec </a:t>
            </a:r>
            <a:r>
              <a:rPr dirty="0" sz="800" spc="-5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  <a:hlinkClick r:id="rId3"/>
              </a:rPr>
              <a:t>www.salud.gob.ec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800" spc="-100">
                <a:solidFill>
                  <a:srgbClr val="0064AF"/>
                </a:solidFill>
                <a:latin typeface="Arial MT"/>
                <a:cs typeface="Arial MT"/>
              </a:rPr>
              <a:t>Impresión:</a:t>
            </a:r>
            <a:r>
              <a:rPr dirty="0" sz="800" spc="-5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Editogran-Medios</a:t>
            </a:r>
            <a:r>
              <a:rPr dirty="0" sz="800" spc="-2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Públicos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80">
                <a:solidFill>
                  <a:srgbClr val="0064AF"/>
                </a:solidFill>
                <a:latin typeface="Arial MT"/>
                <a:cs typeface="Arial MT"/>
              </a:rPr>
              <a:t>EP</a:t>
            </a:r>
            <a:endParaRPr sz="800">
              <a:latin typeface="Arial MT"/>
              <a:cs typeface="Arial MT"/>
            </a:endParaRPr>
          </a:p>
          <a:p>
            <a:pPr marL="12700" marR="1312545">
              <a:lnSpc>
                <a:spcPct val="100000"/>
              </a:lnSpc>
            </a:pPr>
            <a:r>
              <a:rPr dirty="0" sz="800" spc="-110">
                <a:solidFill>
                  <a:srgbClr val="0064AF"/>
                </a:solidFill>
                <a:latin typeface="Arial MT"/>
                <a:cs typeface="Arial MT"/>
              </a:rPr>
              <a:t>Diseño,</a:t>
            </a:r>
            <a:r>
              <a:rPr dirty="0" sz="800" spc="-5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0">
                <a:solidFill>
                  <a:srgbClr val="0064AF"/>
                </a:solidFill>
                <a:latin typeface="Arial MT"/>
                <a:cs typeface="Arial MT"/>
              </a:rPr>
              <a:t>diagramación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20">
                <a:solidFill>
                  <a:srgbClr val="0064AF"/>
                </a:solidFill>
                <a:latin typeface="Arial MT"/>
                <a:cs typeface="Arial MT"/>
              </a:rPr>
              <a:t>y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corrección</a:t>
            </a:r>
            <a:r>
              <a:rPr dirty="0" sz="800" spc="-2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de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80">
                <a:solidFill>
                  <a:srgbClr val="0064AF"/>
                </a:solidFill>
                <a:latin typeface="Arial MT"/>
                <a:cs typeface="Arial MT"/>
              </a:rPr>
              <a:t>estilo:</a:t>
            </a:r>
            <a:r>
              <a:rPr dirty="0" sz="800" spc="-5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0">
                <a:solidFill>
                  <a:srgbClr val="0064AF"/>
                </a:solidFill>
                <a:latin typeface="Arial MT"/>
                <a:cs typeface="Arial MT"/>
              </a:rPr>
              <a:t>Medios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Públicos</a:t>
            </a:r>
            <a:r>
              <a:rPr dirty="0" sz="800" spc="-2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80">
                <a:solidFill>
                  <a:srgbClr val="0064AF"/>
                </a:solidFill>
                <a:latin typeface="Arial MT"/>
                <a:cs typeface="Arial MT"/>
              </a:rPr>
              <a:t>EP </a:t>
            </a:r>
            <a:r>
              <a:rPr dirty="0" sz="800" spc="-17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0">
                <a:solidFill>
                  <a:srgbClr val="0064AF"/>
                </a:solidFill>
                <a:latin typeface="Arial MT"/>
                <a:cs typeface="Arial MT"/>
              </a:rPr>
              <a:t>Impreso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20">
                <a:solidFill>
                  <a:srgbClr val="0064AF"/>
                </a:solidFill>
                <a:latin typeface="Arial MT"/>
                <a:cs typeface="Arial MT"/>
              </a:rPr>
              <a:t>en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20">
                <a:solidFill>
                  <a:srgbClr val="0064AF"/>
                </a:solidFill>
                <a:latin typeface="Arial MT"/>
                <a:cs typeface="Arial MT"/>
              </a:rPr>
              <a:t>Ecuador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5">
                <a:solidFill>
                  <a:srgbClr val="0064AF"/>
                </a:solidFill>
                <a:latin typeface="Arial MT"/>
                <a:cs typeface="Arial MT"/>
              </a:rPr>
              <a:t>-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0">
                <a:solidFill>
                  <a:srgbClr val="0064AF"/>
                </a:solidFill>
                <a:latin typeface="Arial MT"/>
                <a:cs typeface="Arial MT"/>
              </a:rPr>
              <a:t>Printed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0">
                <a:solidFill>
                  <a:srgbClr val="0064AF"/>
                </a:solidFill>
                <a:latin typeface="Arial MT"/>
                <a:cs typeface="Arial MT"/>
              </a:rPr>
              <a:t>in</a:t>
            </a:r>
            <a:r>
              <a:rPr dirty="0" sz="800" spc="-3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20">
                <a:solidFill>
                  <a:srgbClr val="0064AF"/>
                </a:solidFill>
                <a:latin typeface="Arial MT"/>
                <a:cs typeface="Arial MT"/>
              </a:rPr>
              <a:t>Ecuador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800" spc="-130">
                <a:solidFill>
                  <a:srgbClr val="0064AF"/>
                </a:solidFill>
                <a:latin typeface="Arial MT"/>
                <a:cs typeface="Arial MT"/>
              </a:rPr>
              <a:t>Esta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obra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0">
                <a:solidFill>
                  <a:srgbClr val="0064AF"/>
                </a:solidFill>
                <a:latin typeface="Arial MT"/>
                <a:cs typeface="Arial MT"/>
              </a:rPr>
              <a:t>está</a:t>
            </a:r>
            <a:r>
              <a:rPr dirty="0" sz="800" spc="-2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bajo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25">
                <a:solidFill>
                  <a:srgbClr val="0064AF"/>
                </a:solidFill>
                <a:latin typeface="Arial MT"/>
                <a:cs typeface="Arial MT"/>
              </a:rPr>
              <a:t>una</a:t>
            </a:r>
            <a:r>
              <a:rPr dirty="0" sz="800" spc="-2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licencia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4">
                <a:solidFill>
                  <a:srgbClr val="0064AF"/>
                </a:solidFill>
                <a:latin typeface="Arial MT"/>
                <a:cs typeface="Arial MT"/>
              </a:rPr>
              <a:t>de</a:t>
            </a:r>
            <a:r>
              <a:rPr dirty="0" sz="800" spc="-2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10">
                <a:solidFill>
                  <a:srgbClr val="0064AF"/>
                </a:solidFill>
                <a:latin typeface="Arial MT"/>
                <a:cs typeface="Arial MT"/>
              </a:rPr>
              <a:t>Creative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35">
                <a:solidFill>
                  <a:srgbClr val="0064AF"/>
                </a:solidFill>
                <a:latin typeface="Arial MT"/>
                <a:cs typeface="Arial MT"/>
              </a:rPr>
              <a:t>Commons</a:t>
            </a:r>
            <a:r>
              <a:rPr dirty="0" sz="800" spc="-2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105">
                <a:solidFill>
                  <a:srgbClr val="0064AF"/>
                </a:solidFill>
                <a:latin typeface="Arial MT"/>
                <a:cs typeface="Arial MT"/>
              </a:rPr>
              <a:t>Reconocimiento-NoComercial</a:t>
            </a:r>
            <a:r>
              <a:rPr dirty="0" sz="800" spc="-3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55">
                <a:solidFill>
                  <a:srgbClr val="0064AF"/>
                </a:solidFill>
                <a:latin typeface="Arial MT"/>
                <a:cs typeface="Arial MT"/>
              </a:rPr>
              <a:t>4.0</a:t>
            </a:r>
            <a:r>
              <a:rPr dirty="0" sz="800" spc="-2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800" spc="-95">
                <a:solidFill>
                  <a:srgbClr val="0064AF"/>
                </a:solidFill>
                <a:latin typeface="Arial MT"/>
                <a:cs typeface="Arial MT"/>
              </a:rPr>
              <a:t>Internacional.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5071" y="8937004"/>
            <a:ext cx="993428" cy="3419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01784" y="8052164"/>
            <a:ext cx="612140" cy="455930"/>
            <a:chOff x="1001784" y="8052164"/>
            <a:chExt cx="612140" cy="455930"/>
          </a:xfrm>
        </p:grpSpPr>
        <p:sp>
          <p:nvSpPr>
            <p:cNvPr id="5" name="object 5"/>
            <p:cNvSpPr/>
            <p:nvPr/>
          </p:nvSpPr>
          <p:spPr>
            <a:xfrm>
              <a:off x="1001784" y="8052169"/>
              <a:ext cx="308610" cy="455930"/>
            </a:xfrm>
            <a:custGeom>
              <a:avLst/>
              <a:gdLst/>
              <a:ahLst/>
              <a:cxnLst/>
              <a:rect l="l" t="t" r="r" b="b"/>
              <a:pathLst>
                <a:path w="308609" h="455929">
                  <a:moveTo>
                    <a:pt x="267131" y="0"/>
                  </a:moveTo>
                  <a:lnTo>
                    <a:pt x="80048" y="0"/>
                  </a:lnTo>
                  <a:lnTo>
                    <a:pt x="80048" y="79781"/>
                  </a:lnTo>
                  <a:lnTo>
                    <a:pt x="0" y="79781"/>
                  </a:lnTo>
                  <a:lnTo>
                    <a:pt x="0" y="377545"/>
                  </a:lnTo>
                  <a:lnTo>
                    <a:pt x="80048" y="377545"/>
                  </a:lnTo>
                  <a:lnTo>
                    <a:pt x="80048" y="455688"/>
                  </a:lnTo>
                  <a:lnTo>
                    <a:pt x="276974" y="455688"/>
                  </a:lnTo>
                  <a:lnTo>
                    <a:pt x="297428" y="420636"/>
                  </a:lnTo>
                  <a:lnTo>
                    <a:pt x="307276" y="385582"/>
                  </a:lnTo>
                  <a:lnTo>
                    <a:pt x="308447" y="350527"/>
                  </a:lnTo>
                  <a:lnTo>
                    <a:pt x="302868" y="315472"/>
                  </a:lnTo>
                  <a:lnTo>
                    <a:pt x="299687" y="304749"/>
                  </a:lnTo>
                  <a:lnTo>
                    <a:pt x="46393" y="304749"/>
                  </a:lnTo>
                  <a:lnTo>
                    <a:pt x="46393" y="155422"/>
                  </a:lnTo>
                  <a:lnTo>
                    <a:pt x="100024" y="155422"/>
                  </a:lnTo>
                  <a:lnTo>
                    <a:pt x="106534" y="152770"/>
                  </a:lnTo>
                  <a:lnTo>
                    <a:pt x="116471" y="151511"/>
                  </a:lnTo>
                  <a:lnTo>
                    <a:pt x="244585" y="151511"/>
                  </a:lnTo>
                  <a:lnTo>
                    <a:pt x="241229" y="140199"/>
                  </a:lnTo>
                  <a:lnTo>
                    <a:pt x="235651" y="105147"/>
                  </a:lnTo>
                  <a:lnTo>
                    <a:pt x="236824" y="70096"/>
                  </a:lnTo>
                  <a:lnTo>
                    <a:pt x="246674" y="35047"/>
                  </a:lnTo>
                  <a:lnTo>
                    <a:pt x="267131" y="0"/>
                  </a:lnTo>
                  <a:close/>
                </a:path>
                <a:path w="308609" h="455929">
                  <a:moveTo>
                    <a:pt x="103835" y="187388"/>
                  </a:moveTo>
                  <a:lnTo>
                    <a:pt x="101193" y="187388"/>
                  </a:lnTo>
                  <a:lnTo>
                    <a:pt x="96380" y="188442"/>
                  </a:lnTo>
                  <a:lnTo>
                    <a:pt x="84442" y="218490"/>
                  </a:lnTo>
                  <a:lnTo>
                    <a:pt x="84442" y="304749"/>
                  </a:lnTo>
                  <a:lnTo>
                    <a:pt x="120954" y="304749"/>
                  </a:lnTo>
                  <a:lnTo>
                    <a:pt x="120828" y="205587"/>
                  </a:lnTo>
                  <a:lnTo>
                    <a:pt x="103835" y="187388"/>
                  </a:lnTo>
                  <a:close/>
                </a:path>
                <a:path w="308609" h="455929">
                  <a:moveTo>
                    <a:pt x="176682" y="187388"/>
                  </a:moveTo>
                  <a:lnTo>
                    <a:pt x="168554" y="187490"/>
                  </a:lnTo>
                  <a:lnTo>
                    <a:pt x="164236" y="191223"/>
                  </a:lnTo>
                  <a:lnTo>
                    <a:pt x="158394" y="203885"/>
                  </a:lnTo>
                  <a:lnTo>
                    <a:pt x="157581" y="212864"/>
                  </a:lnTo>
                  <a:lnTo>
                    <a:pt x="157581" y="304749"/>
                  </a:lnTo>
                  <a:lnTo>
                    <a:pt x="194081" y="304749"/>
                  </a:lnTo>
                  <a:lnTo>
                    <a:pt x="194009" y="209249"/>
                  </a:lnTo>
                  <a:lnTo>
                    <a:pt x="176682" y="187388"/>
                  </a:lnTo>
                  <a:close/>
                </a:path>
                <a:path w="308609" h="455929">
                  <a:moveTo>
                    <a:pt x="244585" y="151511"/>
                  </a:moveTo>
                  <a:lnTo>
                    <a:pt x="185788" y="151511"/>
                  </a:lnTo>
                  <a:lnTo>
                    <a:pt x="195094" y="152221"/>
                  </a:lnTo>
                  <a:lnTo>
                    <a:pt x="203704" y="154471"/>
                  </a:lnTo>
                  <a:lnTo>
                    <a:pt x="229837" y="192274"/>
                  </a:lnTo>
                  <a:lnTo>
                    <a:pt x="230682" y="304749"/>
                  </a:lnTo>
                  <a:lnTo>
                    <a:pt x="299687" y="304749"/>
                  </a:lnTo>
                  <a:lnTo>
                    <a:pt x="292468" y="280417"/>
                  </a:lnTo>
                  <a:lnTo>
                    <a:pt x="279176" y="245362"/>
                  </a:lnTo>
                  <a:lnTo>
                    <a:pt x="264920" y="210307"/>
                  </a:lnTo>
                  <a:lnTo>
                    <a:pt x="251628" y="175253"/>
                  </a:lnTo>
                  <a:lnTo>
                    <a:pt x="244585" y="151511"/>
                  </a:lnTo>
                  <a:close/>
                </a:path>
                <a:path w="308609" h="455929">
                  <a:moveTo>
                    <a:pt x="185788" y="151511"/>
                  </a:moveTo>
                  <a:lnTo>
                    <a:pt x="116471" y="151511"/>
                  </a:lnTo>
                  <a:lnTo>
                    <a:pt x="126805" y="152657"/>
                  </a:lnTo>
                  <a:lnTo>
                    <a:pt x="136327" y="156441"/>
                  </a:lnTo>
                  <a:lnTo>
                    <a:pt x="144491" y="163041"/>
                  </a:lnTo>
                  <a:lnTo>
                    <a:pt x="150888" y="172745"/>
                  </a:lnTo>
                  <a:lnTo>
                    <a:pt x="157241" y="164621"/>
                  </a:lnTo>
                  <a:lnTo>
                    <a:pt x="165233" y="157856"/>
                  </a:lnTo>
                  <a:lnTo>
                    <a:pt x="174777" y="153226"/>
                  </a:lnTo>
                  <a:lnTo>
                    <a:pt x="185788" y="151511"/>
                  </a:lnTo>
                  <a:close/>
                </a:path>
                <a:path w="308609" h="455929">
                  <a:moveTo>
                    <a:pt x="100024" y="155422"/>
                  </a:moveTo>
                  <a:lnTo>
                    <a:pt x="82613" y="155422"/>
                  </a:lnTo>
                  <a:lnTo>
                    <a:pt x="82613" y="170154"/>
                  </a:lnTo>
                  <a:lnTo>
                    <a:pt x="89521" y="162308"/>
                  </a:lnTo>
                  <a:lnTo>
                    <a:pt x="97570" y="156422"/>
                  </a:lnTo>
                  <a:lnTo>
                    <a:pt x="100024" y="155422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13157" y="8052168"/>
              <a:ext cx="300990" cy="455930"/>
            </a:xfrm>
            <a:custGeom>
              <a:avLst/>
              <a:gdLst/>
              <a:ahLst/>
              <a:cxnLst/>
              <a:rect l="l" t="t" r="r" b="b"/>
              <a:pathLst>
                <a:path w="300990" h="455929">
                  <a:moveTo>
                    <a:pt x="221299" y="0"/>
                  </a:moveTo>
                  <a:lnTo>
                    <a:pt x="31841" y="0"/>
                  </a:lnTo>
                  <a:lnTo>
                    <a:pt x="11265" y="35046"/>
                  </a:lnTo>
                  <a:lnTo>
                    <a:pt x="1294" y="70092"/>
                  </a:lnTo>
                  <a:lnTo>
                    <a:pt x="0" y="105139"/>
                  </a:lnTo>
                  <a:lnTo>
                    <a:pt x="5453" y="140187"/>
                  </a:lnTo>
                  <a:lnTo>
                    <a:pt x="15726" y="175235"/>
                  </a:lnTo>
                  <a:lnTo>
                    <a:pt x="28890" y="210285"/>
                  </a:lnTo>
                  <a:lnTo>
                    <a:pt x="43017" y="245336"/>
                  </a:lnTo>
                  <a:lnTo>
                    <a:pt x="56179" y="280389"/>
                  </a:lnTo>
                  <a:lnTo>
                    <a:pt x="66448" y="315444"/>
                  </a:lnTo>
                  <a:lnTo>
                    <a:pt x="71894" y="350501"/>
                  </a:lnTo>
                  <a:lnTo>
                    <a:pt x="70591" y="385561"/>
                  </a:lnTo>
                  <a:lnTo>
                    <a:pt x="60608" y="420623"/>
                  </a:lnTo>
                  <a:lnTo>
                    <a:pt x="40019" y="455688"/>
                  </a:lnTo>
                  <a:lnTo>
                    <a:pt x="221794" y="455688"/>
                  </a:lnTo>
                  <a:lnTo>
                    <a:pt x="221794" y="377088"/>
                  </a:lnTo>
                  <a:lnTo>
                    <a:pt x="300763" y="377088"/>
                  </a:lnTo>
                  <a:lnTo>
                    <a:pt x="300763" y="305346"/>
                  </a:lnTo>
                  <a:lnTo>
                    <a:pt x="108422" y="305346"/>
                  </a:lnTo>
                  <a:lnTo>
                    <a:pt x="108422" y="153796"/>
                  </a:lnTo>
                  <a:lnTo>
                    <a:pt x="165104" y="153796"/>
                  </a:lnTo>
                  <a:lnTo>
                    <a:pt x="174259" y="151652"/>
                  </a:lnTo>
                  <a:lnTo>
                    <a:pt x="185485" y="150875"/>
                  </a:lnTo>
                  <a:lnTo>
                    <a:pt x="300763" y="150875"/>
                  </a:lnTo>
                  <a:lnTo>
                    <a:pt x="300763" y="79794"/>
                  </a:lnTo>
                  <a:lnTo>
                    <a:pt x="221299" y="79794"/>
                  </a:lnTo>
                  <a:lnTo>
                    <a:pt x="221299" y="0"/>
                  </a:lnTo>
                  <a:close/>
                </a:path>
                <a:path w="300990" h="455929">
                  <a:moveTo>
                    <a:pt x="148223" y="256717"/>
                  </a:moveTo>
                  <a:lnTo>
                    <a:pt x="148223" y="305346"/>
                  </a:lnTo>
                  <a:lnTo>
                    <a:pt x="300763" y="305346"/>
                  </a:lnTo>
                  <a:lnTo>
                    <a:pt x="300763" y="270090"/>
                  </a:lnTo>
                  <a:lnTo>
                    <a:pt x="187657" y="270090"/>
                  </a:lnTo>
                  <a:lnTo>
                    <a:pt x="176543" y="269247"/>
                  </a:lnTo>
                  <a:lnTo>
                    <a:pt x="166011" y="266728"/>
                  </a:lnTo>
                  <a:lnTo>
                    <a:pt x="156444" y="262547"/>
                  </a:lnTo>
                  <a:lnTo>
                    <a:pt x="148223" y="256717"/>
                  </a:lnTo>
                  <a:close/>
                </a:path>
                <a:path w="300990" h="455929">
                  <a:moveTo>
                    <a:pt x="300763" y="150875"/>
                  </a:moveTo>
                  <a:lnTo>
                    <a:pt x="185485" y="150875"/>
                  </a:lnTo>
                  <a:lnTo>
                    <a:pt x="201004" y="152139"/>
                  </a:lnTo>
                  <a:lnTo>
                    <a:pt x="214395" y="155802"/>
                  </a:lnTo>
                  <a:lnTo>
                    <a:pt x="246748" y="188668"/>
                  </a:lnTo>
                  <a:lnTo>
                    <a:pt x="250611" y="211645"/>
                  </a:lnTo>
                  <a:lnTo>
                    <a:pt x="249620" y="222791"/>
                  </a:lnTo>
                  <a:lnTo>
                    <a:pt x="225833" y="259557"/>
                  </a:lnTo>
                  <a:lnTo>
                    <a:pt x="187657" y="270090"/>
                  </a:lnTo>
                  <a:lnTo>
                    <a:pt x="300763" y="270090"/>
                  </a:lnTo>
                  <a:lnTo>
                    <a:pt x="300763" y="150875"/>
                  </a:lnTo>
                  <a:close/>
                </a:path>
                <a:path w="300990" h="455929">
                  <a:moveTo>
                    <a:pt x="165104" y="153796"/>
                  </a:moveTo>
                  <a:lnTo>
                    <a:pt x="146395" y="153796"/>
                  </a:lnTo>
                  <a:lnTo>
                    <a:pt x="146395" y="164350"/>
                  </a:lnTo>
                  <a:lnTo>
                    <a:pt x="154435" y="158301"/>
                  </a:lnTo>
                  <a:lnTo>
                    <a:pt x="163816" y="154098"/>
                  </a:lnTo>
                  <a:lnTo>
                    <a:pt x="165104" y="153796"/>
                  </a:lnTo>
                  <a:close/>
                </a:path>
              </a:pathLst>
            </a:custGeom>
            <a:solidFill>
              <a:srgbClr val="E225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50248" y="8052164"/>
              <a:ext cx="122555" cy="455930"/>
            </a:xfrm>
            <a:custGeom>
              <a:avLst/>
              <a:gdLst/>
              <a:ahLst/>
              <a:cxnLst/>
              <a:rect l="l" t="t" r="r" b="b"/>
              <a:pathLst>
                <a:path w="122555" h="455929">
                  <a:moveTo>
                    <a:pt x="81935" y="0"/>
                  </a:moveTo>
                  <a:lnTo>
                    <a:pt x="31466" y="0"/>
                  </a:lnTo>
                  <a:lnTo>
                    <a:pt x="11014" y="35047"/>
                  </a:lnTo>
                  <a:lnTo>
                    <a:pt x="1168" y="70097"/>
                  </a:lnTo>
                  <a:lnTo>
                    <a:pt x="0" y="105148"/>
                  </a:lnTo>
                  <a:lnTo>
                    <a:pt x="5580" y="140202"/>
                  </a:lnTo>
                  <a:lnTo>
                    <a:pt x="15982" y="175256"/>
                  </a:lnTo>
                  <a:lnTo>
                    <a:pt x="29275" y="210311"/>
                  </a:lnTo>
                  <a:lnTo>
                    <a:pt x="43533" y="245367"/>
                  </a:lnTo>
                  <a:lnTo>
                    <a:pt x="56826" y="280423"/>
                  </a:lnTo>
                  <a:lnTo>
                    <a:pt x="67227" y="315478"/>
                  </a:lnTo>
                  <a:lnTo>
                    <a:pt x="72806" y="350533"/>
                  </a:lnTo>
                  <a:lnTo>
                    <a:pt x="71636" y="385586"/>
                  </a:lnTo>
                  <a:lnTo>
                    <a:pt x="61788" y="420638"/>
                  </a:lnTo>
                  <a:lnTo>
                    <a:pt x="41333" y="455688"/>
                  </a:lnTo>
                  <a:lnTo>
                    <a:pt x="90101" y="455688"/>
                  </a:lnTo>
                  <a:lnTo>
                    <a:pt x="110682" y="420638"/>
                  </a:lnTo>
                  <a:lnTo>
                    <a:pt x="120657" y="385586"/>
                  </a:lnTo>
                  <a:lnTo>
                    <a:pt x="121955" y="350533"/>
                  </a:lnTo>
                  <a:lnTo>
                    <a:pt x="116503" y="315478"/>
                  </a:lnTo>
                  <a:lnTo>
                    <a:pt x="106232" y="280423"/>
                  </a:lnTo>
                  <a:lnTo>
                    <a:pt x="93068" y="245367"/>
                  </a:lnTo>
                  <a:lnTo>
                    <a:pt x="78941" y="210311"/>
                  </a:lnTo>
                  <a:lnTo>
                    <a:pt x="65778" y="175256"/>
                  </a:lnTo>
                  <a:lnTo>
                    <a:pt x="55509" y="140202"/>
                  </a:lnTo>
                  <a:lnTo>
                    <a:pt x="50062" y="105148"/>
                  </a:lnTo>
                  <a:lnTo>
                    <a:pt x="51365" y="70097"/>
                  </a:lnTo>
                  <a:lnTo>
                    <a:pt x="61347" y="35047"/>
                  </a:lnTo>
                  <a:lnTo>
                    <a:pt x="81935" y="0"/>
                  </a:lnTo>
                  <a:close/>
                </a:path>
              </a:pathLst>
            </a:custGeom>
            <a:solidFill>
              <a:srgbClr val="2534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64293" y="8234555"/>
              <a:ext cx="66675" cy="57150"/>
            </a:xfrm>
            <a:custGeom>
              <a:avLst/>
              <a:gdLst/>
              <a:ahLst/>
              <a:cxnLst/>
              <a:rect l="l" t="t" r="r" b="b"/>
              <a:pathLst>
                <a:path w="66675" h="57150">
                  <a:moveTo>
                    <a:pt x="33019" y="0"/>
                  </a:moveTo>
                  <a:lnTo>
                    <a:pt x="0" y="21247"/>
                  </a:lnTo>
                  <a:lnTo>
                    <a:pt x="0" y="35928"/>
                  </a:lnTo>
                  <a:lnTo>
                    <a:pt x="33312" y="56692"/>
                  </a:lnTo>
                  <a:lnTo>
                    <a:pt x="42128" y="56030"/>
                  </a:lnTo>
                  <a:lnTo>
                    <a:pt x="66344" y="36029"/>
                  </a:lnTo>
                  <a:lnTo>
                    <a:pt x="66344" y="21450"/>
                  </a:lnTo>
                  <a:lnTo>
                    <a:pt x="33019" y="0"/>
                  </a:lnTo>
                  <a:close/>
                </a:path>
              </a:pathLst>
            </a:custGeom>
            <a:solidFill>
              <a:srgbClr val="E2251D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8596" y="8279981"/>
            <a:ext cx="883196" cy="22083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663192" y="8052155"/>
            <a:ext cx="9525" cy="455930"/>
          </a:xfrm>
          <a:custGeom>
            <a:avLst/>
            <a:gdLst/>
            <a:ahLst/>
            <a:cxnLst/>
            <a:rect l="l" t="t" r="r" b="b"/>
            <a:pathLst>
              <a:path w="9525" h="455929">
                <a:moveTo>
                  <a:pt x="9194" y="0"/>
                </a:moveTo>
                <a:lnTo>
                  <a:pt x="0" y="0"/>
                </a:lnTo>
                <a:lnTo>
                  <a:pt x="0" y="455701"/>
                </a:lnTo>
                <a:lnTo>
                  <a:pt x="9194" y="455701"/>
                </a:lnTo>
                <a:lnTo>
                  <a:pt x="9194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99999" y="9770803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4" h="0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101600">
            <a:solidFill>
              <a:srgbClr val="D7EEF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7560005"/>
                </a:move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lnTo>
                  <a:pt x="10692003" y="7560005"/>
                </a:lnTo>
                <a:close/>
              </a:path>
            </a:pathLst>
          </a:custGeom>
          <a:solidFill>
            <a:srgbClr val="EBF7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50121" y="3024799"/>
            <a:ext cx="499109" cy="36410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4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33464" y="2399073"/>
            <a:ext cx="387985" cy="33337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2810"/>
              </a:lnSpc>
            </a:pPr>
            <a:r>
              <a:rPr dirty="0" sz="2400" spc="-204">
                <a:solidFill>
                  <a:srgbClr val="706F6F"/>
                </a:solidFill>
                <a:latin typeface="Cambria"/>
                <a:cs typeface="Cambria"/>
              </a:rPr>
              <a:t>58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82998" y="2848499"/>
            <a:ext cx="423545" cy="0"/>
          </a:xfrm>
          <a:custGeom>
            <a:avLst/>
            <a:gdLst/>
            <a:ahLst/>
            <a:cxnLst/>
            <a:rect l="l" t="t" r="r" b="b"/>
            <a:pathLst>
              <a:path w="423545" h="0">
                <a:moveTo>
                  <a:pt x="0" y="0"/>
                </a:moveTo>
                <a:lnTo>
                  <a:pt x="4229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455350" y="1616106"/>
            <a:ext cx="7887970" cy="4328160"/>
            <a:chOff x="455350" y="1616106"/>
            <a:chExt cx="7887970" cy="4328160"/>
          </a:xfrm>
        </p:grpSpPr>
        <p:sp>
          <p:nvSpPr>
            <p:cNvPr id="7" name="object 7"/>
            <p:cNvSpPr/>
            <p:nvPr/>
          </p:nvSpPr>
          <p:spPr>
            <a:xfrm>
              <a:off x="459803" y="1620545"/>
              <a:ext cx="7879080" cy="4319270"/>
            </a:xfrm>
            <a:custGeom>
              <a:avLst/>
              <a:gdLst/>
              <a:ahLst/>
              <a:cxnLst/>
              <a:rect l="l" t="t" r="r" b="b"/>
              <a:pathLst>
                <a:path w="7879080" h="4319270">
                  <a:moveTo>
                    <a:pt x="7878622" y="4318901"/>
                  </a:moveTo>
                  <a:lnTo>
                    <a:pt x="7878622" y="0"/>
                  </a:lnTo>
                  <a:lnTo>
                    <a:pt x="0" y="0"/>
                  </a:lnTo>
                  <a:lnTo>
                    <a:pt x="0" y="4318901"/>
                  </a:lnTo>
                  <a:lnTo>
                    <a:pt x="7878622" y="43189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59795" y="1620551"/>
              <a:ext cx="7879080" cy="4319270"/>
            </a:xfrm>
            <a:custGeom>
              <a:avLst/>
              <a:gdLst/>
              <a:ahLst/>
              <a:cxnLst/>
              <a:rect l="l" t="t" r="r" b="b"/>
              <a:pathLst>
                <a:path w="7879080" h="4319270">
                  <a:moveTo>
                    <a:pt x="7878622" y="4318901"/>
                  </a:moveTo>
                  <a:lnTo>
                    <a:pt x="0" y="4318901"/>
                  </a:lnTo>
                  <a:lnTo>
                    <a:pt x="0" y="0"/>
                  </a:lnTo>
                  <a:lnTo>
                    <a:pt x="7878622" y="0"/>
                  </a:lnTo>
                  <a:lnTo>
                    <a:pt x="7878622" y="4318901"/>
                  </a:lnTo>
                  <a:close/>
                </a:path>
              </a:pathLst>
            </a:custGeom>
            <a:ln w="8686">
              <a:solidFill>
                <a:srgbClr val="64636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659193" y="1816864"/>
              <a:ext cx="0" cy="110489"/>
            </a:xfrm>
            <a:custGeom>
              <a:avLst/>
              <a:gdLst/>
              <a:ahLst/>
              <a:cxnLst/>
              <a:rect l="l" t="t" r="r" b="b"/>
              <a:pathLst>
                <a:path w="0" h="110489">
                  <a:moveTo>
                    <a:pt x="0" y="0"/>
                  </a:moveTo>
                  <a:lnTo>
                    <a:pt x="0" y="109880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97775" y="2210390"/>
              <a:ext cx="2647950" cy="0"/>
            </a:xfrm>
            <a:custGeom>
              <a:avLst/>
              <a:gdLst/>
              <a:ahLst/>
              <a:cxnLst/>
              <a:rect l="l" t="t" r="r" b="b"/>
              <a:pathLst>
                <a:path w="2647950" h="0">
                  <a:moveTo>
                    <a:pt x="2647632" y="0"/>
                  </a:moveTo>
                  <a:lnTo>
                    <a:pt x="0" y="0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63032" y="2210390"/>
              <a:ext cx="2647950" cy="0"/>
            </a:xfrm>
            <a:custGeom>
              <a:avLst/>
              <a:gdLst/>
              <a:ahLst/>
              <a:cxnLst/>
              <a:rect l="l" t="t" r="r" b="b"/>
              <a:pathLst>
                <a:path w="2647950" h="0">
                  <a:moveTo>
                    <a:pt x="2647645" y="0"/>
                  </a:moveTo>
                  <a:lnTo>
                    <a:pt x="0" y="0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816801" y="2208896"/>
              <a:ext cx="1129030" cy="641350"/>
            </a:xfrm>
            <a:custGeom>
              <a:avLst/>
              <a:gdLst/>
              <a:ahLst/>
              <a:cxnLst/>
              <a:rect l="l" t="t" r="r" b="b"/>
              <a:pathLst>
                <a:path w="1129029" h="641350">
                  <a:moveTo>
                    <a:pt x="0" y="1482"/>
                  </a:moveTo>
                  <a:lnTo>
                    <a:pt x="1081392" y="1482"/>
                  </a:lnTo>
                  <a:lnTo>
                    <a:pt x="1108778" y="0"/>
                  </a:lnTo>
                  <a:lnTo>
                    <a:pt x="1122841" y="5050"/>
                  </a:lnTo>
                  <a:lnTo>
                    <a:pt x="1128023" y="21622"/>
                  </a:lnTo>
                  <a:lnTo>
                    <a:pt x="1128763" y="54708"/>
                  </a:lnTo>
                  <a:lnTo>
                    <a:pt x="1128763" y="640877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144532" y="2516414"/>
              <a:ext cx="459740" cy="516255"/>
            </a:xfrm>
            <a:custGeom>
              <a:avLst/>
              <a:gdLst/>
              <a:ahLst/>
              <a:cxnLst/>
              <a:rect l="l" t="t" r="r" b="b"/>
              <a:pathLst>
                <a:path w="459740" h="516255">
                  <a:moveTo>
                    <a:pt x="0" y="0"/>
                  </a:moveTo>
                  <a:lnTo>
                    <a:pt x="125628" y="0"/>
                  </a:lnTo>
                  <a:lnTo>
                    <a:pt x="167078" y="6596"/>
                  </a:lnTo>
                  <a:lnTo>
                    <a:pt x="172999" y="53225"/>
                  </a:lnTo>
                  <a:lnTo>
                    <a:pt x="172999" y="477596"/>
                  </a:lnTo>
                  <a:lnTo>
                    <a:pt x="172082" y="499879"/>
                  </a:lnTo>
                  <a:lnTo>
                    <a:pt x="174899" y="511322"/>
                  </a:lnTo>
                  <a:lnTo>
                    <a:pt x="184263" y="515538"/>
                  </a:lnTo>
                  <a:lnTo>
                    <a:pt x="202984" y="516140"/>
                  </a:lnTo>
                  <a:lnTo>
                    <a:pt x="459346" y="516140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40304" y="2516342"/>
              <a:ext cx="1289685" cy="500380"/>
            </a:xfrm>
            <a:custGeom>
              <a:avLst/>
              <a:gdLst/>
              <a:ahLst/>
              <a:cxnLst/>
              <a:rect l="l" t="t" r="r" b="b"/>
              <a:pathLst>
                <a:path w="1289684" h="500380">
                  <a:moveTo>
                    <a:pt x="1289418" y="0"/>
                  </a:moveTo>
                  <a:lnTo>
                    <a:pt x="31673" y="0"/>
                  </a:lnTo>
                  <a:lnTo>
                    <a:pt x="0" y="31673"/>
                  </a:lnTo>
                  <a:lnTo>
                    <a:pt x="0" y="500329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04297" y="2446059"/>
              <a:ext cx="55244" cy="594360"/>
            </a:xfrm>
            <a:custGeom>
              <a:avLst/>
              <a:gdLst/>
              <a:ahLst/>
              <a:cxnLst/>
              <a:rect l="l" t="t" r="r" b="b"/>
              <a:pathLst>
                <a:path w="55244" h="594360">
                  <a:moveTo>
                    <a:pt x="54902" y="0"/>
                  </a:moveTo>
                  <a:lnTo>
                    <a:pt x="54902" y="544614"/>
                  </a:lnTo>
                  <a:lnTo>
                    <a:pt x="0" y="544614"/>
                  </a:lnTo>
                  <a:lnTo>
                    <a:pt x="0" y="593902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824873" y="2823442"/>
              <a:ext cx="1181735" cy="225425"/>
            </a:xfrm>
            <a:custGeom>
              <a:avLst/>
              <a:gdLst/>
              <a:ahLst/>
              <a:cxnLst/>
              <a:rect l="l" t="t" r="r" b="b"/>
              <a:pathLst>
                <a:path w="1181735" h="225425">
                  <a:moveTo>
                    <a:pt x="0" y="224815"/>
                  </a:moveTo>
                  <a:lnTo>
                    <a:pt x="0" y="41744"/>
                  </a:lnTo>
                  <a:lnTo>
                    <a:pt x="15001" y="652"/>
                  </a:lnTo>
                  <a:lnTo>
                    <a:pt x="35559" y="0"/>
                  </a:lnTo>
                  <a:lnTo>
                    <a:pt x="1181658" y="0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143755" y="2823441"/>
              <a:ext cx="881380" cy="502284"/>
            </a:xfrm>
            <a:custGeom>
              <a:avLst/>
              <a:gdLst/>
              <a:ahLst/>
              <a:cxnLst/>
              <a:rect l="l" t="t" r="r" b="b"/>
              <a:pathLst>
                <a:path w="881379" h="502285">
                  <a:moveTo>
                    <a:pt x="881087" y="501891"/>
                  </a:moveTo>
                  <a:lnTo>
                    <a:pt x="881087" y="41744"/>
                  </a:lnTo>
                  <a:lnTo>
                    <a:pt x="881096" y="17611"/>
                  </a:lnTo>
                  <a:lnTo>
                    <a:pt x="877395" y="5218"/>
                  </a:lnTo>
                  <a:lnTo>
                    <a:pt x="866650" y="652"/>
                  </a:lnTo>
                  <a:lnTo>
                    <a:pt x="845527" y="0"/>
                  </a:lnTo>
                  <a:lnTo>
                    <a:pt x="0" y="0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065737" y="2983419"/>
              <a:ext cx="15240" cy="216535"/>
            </a:xfrm>
            <a:custGeom>
              <a:avLst/>
              <a:gdLst/>
              <a:ahLst/>
              <a:cxnLst/>
              <a:rect l="l" t="t" r="r" b="b"/>
              <a:pathLst>
                <a:path w="15239" h="216535">
                  <a:moveTo>
                    <a:pt x="15151" y="0"/>
                  </a:moveTo>
                  <a:lnTo>
                    <a:pt x="15151" y="77114"/>
                  </a:lnTo>
                  <a:lnTo>
                    <a:pt x="0" y="77114"/>
                  </a:lnTo>
                  <a:lnTo>
                    <a:pt x="0" y="216319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390438" y="3355261"/>
              <a:ext cx="334010" cy="0"/>
            </a:xfrm>
            <a:custGeom>
              <a:avLst/>
              <a:gdLst/>
              <a:ahLst/>
              <a:cxnLst/>
              <a:rect l="l" t="t" r="r" b="b"/>
              <a:pathLst>
                <a:path w="334010" h="0">
                  <a:moveTo>
                    <a:pt x="0" y="0"/>
                  </a:moveTo>
                  <a:lnTo>
                    <a:pt x="333590" y="0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43990" y="3660590"/>
              <a:ext cx="901065" cy="964565"/>
            </a:xfrm>
            <a:custGeom>
              <a:avLst/>
              <a:gdLst/>
              <a:ahLst/>
              <a:cxnLst/>
              <a:rect l="l" t="t" r="r" b="b"/>
              <a:pathLst>
                <a:path w="901064" h="964564">
                  <a:moveTo>
                    <a:pt x="0" y="0"/>
                  </a:moveTo>
                  <a:lnTo>
                    <a:pt x="0" y="927836"/>
                  </a:lnTo>
                  <a:lnTo>
                    <a:pt x="15242" y="963403"/>
                  </a:lnTo>
                  <a:lnTo>
                    <a:pt x="36131" y="963968"/>
                  </a:lnTo>
                  <a:lnTo>
                    <a:pt x="900531" y="963968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258805" y="3660590"/>
              <a:ext cx="1798955" cy="1830070"/>
            </a:xfrm>
            <a:custGeom>
              <a:avLst/>
              <a:gdLst/>
              <a:ahLst/>
              <a:cxnLst/>
              <a:rect l="l" t="t" r="r" b="b"/>
              <a:pathLst>
                <a:path w="1798954" h="1830070">
                  <a:moveTo>
                    <a:pt x="4428" y="0"/>
                  </a:moveTo>
                  <a:lnTo>
                    <a:pt x="4428" y="761377"/>
                  </a:lnTo>
                  <a:lnTo>
                    <a:pt x="0" y="782258"/>
                  </a:lnTo>
                  <a:lnTo>
                    <a:pt x="2287" y="792981"/>
                  </a:lnTo>
                  <a:lnTo>
                    <a:pt x="14678" y="796932"/>
                  </a:lnTo>
                  <a:lnTo>
                    <a:pt x="40560" y="797496"/>
                  </a:lnTo>
                  <a:lnTo>
                    <a:pt x="1475546" y="797496"/>
                  </a:lnTo>
                  <a:lnTo>
                    <a:pt x="1480793" y="809934"/>
                  </a:lnTo>
                  <a:lnTo>
                    <a:pt x="1486282" y="816321"/>
                  </a:lnTo>
                  <a:lnTo>
                    <a:pt x="1495378" y="818674"/>
                  </a:lnTo>
                  <a:lnTo>
                    <a:pt x="1511449" y="819010"/>
                  </a:lnTo>
                  <a:lnTo>
                    <a:pt x="1527556" y="815339"/>
                  </a:lnTo>
                  <a:lnTo>
                    <a:pt x="1536099" y="807262"/>
                  </a:lnTo>
                  <a:lnTo>
                    <a:pt x="1539470" y="799186"/>
                  </a:lnTo>
                  <a:lnTo>
                    <a:pt x="1540062" y="795515"/>
                  </a:lnTo>
                  <a:lnTo>
                    <a:pt x="1773907" y="795515"/>
                  </a:lnTo>
                  <a:lnTo>
                    <a:pt x="1788077" y="793597"/>
                  </a:lnTo>
                  <a:lnTo>
                    <a:pt x="1795354" y="795512"/>
                  </a:lnTo>
                  <a:lnTo>
                    <a:pt x="1798035" y="803555"/>
                  </a:lnTo>
                  <a:lnTo>
                    <a:pt x="1798418" y="820026"/>
                  </a:lnTo>
                  <a:lnTo>
                    <a:pt x="1798418" y="1829473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149376" y="4307295"/>
              <a:ext cx="624205" cy="311150"/>
            </a:xfrm>
            <a:custGeom>
              <a:avLst/>
              <a:gdLst/>
              <a:ahLst/>
              <a:cxnLst/>
              <a:rect l="l" t="t" r="r" b="b"/>
              <a:pathLst>
                <a:path w="624204" h="311150">
                  <a:moveTo>
                    <a:pt x="620877" y="0"/>
                  </a:moveTo>
                  <a:lnTo>
                    <a:pt x="620877" y="276453"/>
                  </a:lnTo>
                  <a:lnTo>
                    <a:pt x="623794" y="296461"/>
                  </a:lnTo>
                  <a:lnTo>
                    <a:pt x="621255" y="306735"/>
                  </a:lnTo>
                  <a:lnTo>
                    <a:pt x="610101" y="310520"/>
                  </a:lnTo>
                  <a:lnTo>
                    <a:pt x="587171" y="311061"/>
                  </a:lnTo>
                  <a:lnTo>
                    <a:pt x="0" y="311061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990602" y="4693008"/>
              <a:ext cx="0" cy="643890"/>
            </a:xfrm>
            <a:custGeom>
              <a:avLst/>
              <a:gdLst/>
              <a:ahLst/>
              <a:cxnLst/>
              <a:rect l="l" t="t" r="r" b="b"/>
              <a:pathLst>
                <a:path w="0" h="643889">
                  <a:moveTo>
                    <a:pt x="0" y="0"/>
                  </a:moveTo>
                  <a:lnTo>
                    <a:pt x="0" y="643763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431729" y="3476428"/>
              <a:ext cx="925194" cy="1969135"/>
            </a:xfrm>
            <a:custGeom>
              <a:avLst/>
              <a:gdLst/>
              <a:ahLst/>
              <a:cxnLst/>
              <a:rect l="l" t="t" r="r" b="b"/>
              <a:pathLst>
                <a:path w="925195" h="1969135">
                  <a:moveTo>
                    <a:pt x="669391" y="1376"/>
                  </a:moveTo>
                  <a:lnTo>
                    <a:pt x="876185" y="1376"/>
                  </a:lnTo>
                  <a:lnTo>
                    <a:pt x="900980" y="0"/>
                  </a:lnTo>
                  <a:lnTo>
                    <a:pt x="913712" y="3795"/>
                  </a:lnTo>
                  <a:lnTo>
                    <a:pt x="918403" y="16592"/>
                  </a:lnTo>
                  <a:lnTo>
                    <a:pt x="919073" y="42219"/>
                  </a:lnTo>
                  <a:lnTo>
                    <a:pt x="919551" y="350586"/>
                  </a:lnTo>
                  <a:lnTo>
                    <a:pt x="920603" y="985680"/>
                  </a:lnTo>
                  <a:lnTo>
                    <a:pt x="921656" y="1612444"/>
                  </a:lnTo>
                  <a:lnTo>
                    <a:pt x="922134" y="1895822"/>
                  </a:lnTo>
                  <a:lnTo>
                    <a:pt x="924986" y="1921424"/>
                  </a:lnTo>
                  <a:lnTo>
                    <a:pt x="921948" y="1934571"/>
                  </a:lnTo>
                  <a:lnTo>
                    <a:pt x="909430" y="1939415"/>
                  </a:lnTo>
                  <a:lnTo>
                    <a:pt x="883843" y="1940107"/>
                  </a:lnTo>
                  <a:lnTo>
                    <a:pt x="654075" y="1940107"/>
                  </a:lnTo>
                  <a:lnTo>
                    <a:pt x="653917" y="1956789"/>
                  </a:lnTo>
                  <a:lnTo>
                    <a:pt x="650859" y="1965355"/>
                  </a:lnTo>
                  <a:lnTo>
                    <a:pt x="642195" y="1968511"/>
                  </a:lnTo>
                  <a:lnTo>
                    <a:pt x="625220" y="1968961"/>
                  </a:lnTo>
                  <a:lnTo>
                    <a:pt x="608723" y="1964842"/>
                  </a:lnTo>
                  <a:lnTo>
                    <a:pt x="601044" y="1955779"/>
                  </a:lnTo>
                  <a:lnTo>
                    <a:pt x="598869" y="1946716"/>
                  </a:lnTo>
                  <a:lnTo>
                    <a:pt x="598881" y="1942596"/>
                  </a:lnTo>
                  <a:lnTo>
                    <a:pt x="0" y="1942596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127164" y="3412189"/>
              <a:ext cx="515620" cy="2153285"/>
            </a:xfrm>
            <a:custGeom>
              <a:avLst/>
              <a:gdLst/>
              <a:ahLst/>
              <a:cxnLst/>
              <a:rect l="l" t="t" r="r" b="b"/>
              <a:pathLst>
                <a:path w="515620" h="2153285">
                  <a:moveTo>
                    <a:pt x="511378" y="0"/>
                  </a:moveTo>
                  <a:lnTo>
                    <a:pt x="511378" y="2119223"/>
                  </a:lnTo>
                  <a:lnTo>
                    <a:pt x="515320" y="2138562"/>
                  </a:lnTo>
                  <a:lnTo>
                    <a:pt x="513151" y="2148493"/>
                  </a:lnTo>
                  <a:lnTo>
                    <a:pt x="501735" y="2152152"/>
                  </a:lnTo>
                  <a:lnTo>
                    <a:pt x="477939" y="2152675"/>
                  </a:lnTo>
                  <a:lnTo>
                    <a:pt x="0" y="2152675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896648" y="3225657"/>
              <a:ext cx="382905" cy="0"/>
            </a:xfrm>
            <a:custGeom>
              <a:avLst/>
              <a:gdLst/>
              <a:ahLst/>
              <a:cxnLst/>
              <a:rect l="l" t="t" r="r" b="b"/>
              <a:pathLst>
                <a:path w="382904" h="0">
                  <a:moveTo>
                    <a:pt x="0" y="0"/>
                  </a:moveTo>
                  <a:lnTo>
                    <a:pt x="382752" y="0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974695" y="2582209"/>
              <a:ext cx="0" cy="376555"/>
            </a:xfrm>
            <a:custGeom>
              <a:avLst/>
              <a:gdLst/>
              <a:ahLst/>
              <a:cxnLst/>
              <a:rect l="l" t="t" r="r" b="b"/>
              <a:pathLst>
                <a:path w="0" h="376555">
                  <a:moveTo>
                    <a:pt x="0" y="0"/>
                  </a:moveTo>
                  <a:lnTo>
                    <a:pt x="0" y="376326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974695" y="3238544"/>
              <a:ext cx="1099820" cy="111760"/>
            </a:xfrm>
            <a:custGeom>
              <a:avLst/>
              <a:gdLst/>
              <a:ahLst/>
              <a:cxnLst/>
              <a:rect l="l" t="t" r="r" b="b"/>
              <a:pathLst>
                <a:path w="1099820" h="111760">
                  <a:moveTo>
                    <a:pt x="0" y="17043"/>
                  </a:moveTo>
                  <a:lnTo>
                    <a:pt x="0" y="67233"/>
                  </a:lnTo>
                  <a:lnTo>
                    <a:pt x="4822" y="106127"/>
                  </a:lnTo>
                  <a:lnTo>
                    <a:pt x="44450" y="111683"/>
                  </a:lnTo>
                  <a:lnTo>
                    <a:pt x="1056233" y="111683"/>
                  </a:lnTo>
                  <a:lnTo>
                    <a:pt x="1081130" y="109524"/>
                  </a:lnTo>
                  <a:lnTo>
                    <a:pt x="1093916" y="104317"/>
                  </a:lnTo>
                  <a:lnTo>
                    <a:pt x="1098626" y="92024"/>
                  </a:lnTo>
                  <a:lnTo>
                    <a:pt x="1099299" y="68605"/>
                  </a:lnTo>
                  <a:lnTo>
                    <a:pt x="1099299" y="0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217016" y="5368572"/>
              <a:ext cx="405765" cy="196850"/>
            </a:xfrm>
            <a:custGeom>
              <a:avLst/>
              <a:gdLst/>
              <a:ahLst/>
              <a:cxnLst/>
              <a:rect l="l" t="t" r="r" b="b"/>
              <a:pathLst>
                <a:path w="405764" h="196850">
                  <a:moveTo>
                    <a:pt x="0" y="3677"/>
                  </a:moveTo>
                  <a:lnTo>
                    <a:pt x="98031" y="3677"/>
                  </a:lnTo>
                  <a:lnTo>
                    <a:pt x="137473" y="0"/>
                  </a:lnTo>
                  <a:lnTo>
                    <a:pt x="157727" y="5880"/>
                  </a:lnTo>
                  <a:lnTo>
                    <a:pt x="165189" y="27716"/>
                  </a:lnTo>
                  <a:lnTo>
                    <a:pt x="166255" y="71901"/>
                  </a:lnTo>
                  <a:lnTo>
                    <a:pt x="166255" y="121495"/>
                  </a:lnTo>
                  <a:lnTo>
                    <a:pt x="155216" y="164733"/>
                  </a:lnTo>
                  <a:lnTo>
                    <a:pt x="157621" y="186936"/>
                  </a:lnTo>
                  <a:lnTo>
                    <a:pt x="178944" y="195117"/>
                  </a:lnTo>
                  <a:lnTo>
                    <a:pt x="224663" y="196285"/>
                  </a:lnTo>
                  <a:lnTo>
                    <a:pt x="405676" y="196285"/>
                  </a:lnTo>
                </a:path>
              </a:pathLst>
            </a:custGeom>
            <a:ln w="8686">
              <a:solidFill>
                <a:srgbClr val="4F4E4D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330120" y="5564859"/>
              <a:ext cx="576580" cy="0"/>
            </a:xfrm>
            <a:custGeom>
              <a:avLst/>
              <a:gdLst/>
              <a:ahLst/>
              <a:cxnLst/>
              <a:rect l="l" t="t" r="r" b="b"/>
              <a:pathLst>
                <a:path w="576579" h="0">
                  <a:moveTo>
                    <a:pt x="576440" y="0"/>
                  </a:moveTo>
                  <a:lnTo>
                    <a:pt x="0" y="0"/>
                  </a:lnTo>
                </a:path>
              </a:pathLst>
            </a:custGeom>
            <a:ln w="8686">
              <a:solidFill>
                <a:srgbClr val="4F4E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220620" y="1974698"/>
              <a:ext cx="877569" cy="471805"/>
            </a:xfrm>
            <a:custGeom>
              <a:avLst/>
              <a:gdLst/>
              <a:ahLst/>
              <a:cxnLst/>
              <a:rect l="l" t="t" r="r" b="b"/>
              <a:pathLst>
                <a:path w="877569" h="471805">
                  <a:moveTo>
                    <a:pt x="877150" y="401891"/>
                  </a:moveTo>
                  <a:lnTo>
                    <a:pt x="877150" y="69468"/>
                  </a:lnTo>
                  <a:lnTo>
                    <a:pt x="871691" y="42428"/>
                  </a:lnTo>
                  <a:lnTo>
                    <a:pt x="856803" y="20346"/>
                  </a:lnTo>
                  <a:lnTo>
                    <a:pt x="834722" y="5459"/>
                  </a:lnTo>
                  <a:lnTo>
                    <a:pt x="807681" y="0"/>
                  </a:lnTo>
                  <a:lnTo>
                    <a:pt x="69481" y="0"/>
                  </a:lnTo>
                  <a:lnTo>
                    <a:pt x="42433" y="5459"/>
                  </a:lnTo>
                  <a:lnTo>
                    <a:pt x="20348" y="20346"/>
                  </a:lnTo>
                  <a:lnTo>
                    <a:pt x="5459" y="42428"/>
                  </a:lnTo>
                  <a:lnTo>
                    <a:pt x="0" y="69468"/>
                  </a:lnTo>
                  <a:lnTo>
                    <a:pt x="0" y="401891"/>
                  </a:lnTo>
                  <a:lnTo>
                    <a:pt x="5459" y="428931"/>
                  </a:lnTo>
                  <a:lnTo>
                    <a:pt x="20348" y="451013"/>
                  </a:lnTo>
                  <a:lnTo>
                    <a:pt x="42433" y="465901"/>
                  </a:lnTo>
                  <a:lnTo>
                    <a:pt x="69481" y="471360"/>
                  </a:lnTo>
                  <a:lnTo>
                    <a:pt x="807681" y="471360"/>
                  </a:lnTo>
                  <a:lnTo>
                    <a:pt x="834722" y="465901"/>
                  </a:lnTo>
                  <a:lnTo>
                    <a:pt x="856803" y="451013"/>
                  </a:lnTo>
                  <a:lnTo>
                    <a:pt x="871691" y="428931"/>
                  </a:lnTo>
                  <a:lnTo>
                    <a:pt x="877150" y="401891"/>
                  </a:lnTo>
                  <a:close/>
                </a:path>
              </a:pathLst>
            </a:custGeom>
            <a:solidFill>
              <a:srgbClr val="D7ED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220620" y="1974698"/>
              <a:ext cx="877569" cy="471805"/>
            </a:xfrm>
            <a:custGeom>
              <a:avLst/>
              <a:gdLst/>
              <a:ahLst/>
              <a:cxnLst/>
              <a:rect l="l" t="t" r="r" b="b"/>
              <a:pathLst>
                <a:path w="877569" h="471805">
                  <a:moveTo>
                    <a:pt x="877150" y="401891"/>
                  </a:moveTo>
                  <a:lnTo>
                    <a:pt x="856803" y="451013"/>
                  </a:lnTo>
                  <a:lnTo>
                    <a:pt x="807681" y="471360"/>
                  </a:lnTo>
                  <a:lnTo>
                    <a:pt x="69481" y="471360"/>
                  </a:lnTo>
                  <a:lnTo>
                    <a:pt x="42433" y="465901"/>
                  </a:lnTo>
                  <a:lnTo>
                    <a:pt x="20348" y="451013"/>
                  </a:lnTo>
                  <a:lnTo>
                    <a:pt x="5459" y="428931"/>
                  </a:lnTo>
                  <a:lnTo>
                    <a:pt x="0" y="401891"/>
                  </a:lnTo>
                  <a:lnTo>
                    <a:pt x="0" y="69468"/>
                  </a:lnTo>
                  <a:lnTo>
                    <a:pt x="20348" y="20346"/>
                  </a:lnTo>
                  <a:lnTo>
                    <a:pt x="69481" y="0"/>
                  </a:lnTo>
                  <a:lnTo>
                    <a:pt x="807681" y="0"/>
                  </a:lnTo>
                  <a:lnTo>
                    <a:pt x="834722" y="5459"/>
                  </a:lnTo>
                  <a:lnTo>
                    <a:pt x="856803" y="20346"/>
                  </a:lnTo>
                  <a:lnTo>
                    <a:pt x="871691" y="42428"/>
                  </a:lnTo>
                  <a:lnTo>
                    <a:pt x="877150" y="69468"/>
                  </a:lnTo>
                  <a:lnTo>
                    <a:pt x="877150" y="401891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812929" y="2035604"/>
              <a:ext cx="1003935" cy="353695"/>
            </a:xfrm>
            <a:custGeom>
              <a:avLst/>
              <a:gdLst/>
              <a:ahLst/>
              <a:cxnLst/>
              <a:rect l="l" t="t" r="r" b="b"/>
              <a:pathLst>
                <a:path w="1003934" h="353694">
                  <a:moveTo>
                    <a:pt x="1003871" y="284010"/>
                  </a:moveTo>
                  <a:lnTo>
                    <a:pt x="1003871" y="69481"/>
                  </a:lnTo>
                  <a:lnTo>
                    <a:pt x="998414" y="42433"/>
                  </a:lnTo>
                  <a:lnTo>
                    <a:pt x="983530" y="20348"/>
                  </a:lnTo>
                  <a:lnTo>
                    <a:pt x="961453" y="5459"/>
                  </a:lnTo>
                  <a:lnTo>
                    <a:pt x="934415" y="0"/>
                  </a:lnTo>
                  <a:lnTo>
                    <a:pt x="69481" y="0"/>
                  </a:lnTo>
                  <a:lnTo>
                    <a:pt x="42439" y="5459"/>
                  </a:lnTo>
                  <a:lnTo>
                    <a:pt x="20353" y="20348"/>
                  </a:lnTo>
                  <a:lnTo>
                    <a:pt x="5461" y="42433"/>
                  </a:lnTo>
                  <a:lnTo>
                    <a:pt x="0" y="69481"/>
                  </a:lnTo>
                  <a:lnTo>
                    <a:pt x="0" y="284010"/>
                  </a:lnTo>
                  <a:lnTo>
                    <a:pt x="5461" y="311057"/>
                  </a:lnTo>
                  <a:lnTo>
                    <a:pt x="20353" y="333143"/>
                  </a:lnTo>
                  <a:lnTo>
                    <a:pt x="42439" y="348032"/>
                  </a:lnTo>
                  <a:lnTo>
                    <a:pt x="69481" y="353491"/>
                  </a:lnTo>
                  <a:lnTo>
                    <a:pt x="934415" y="353491"/>
                  </a:lnTo>
                  <a:lnTo>
                    <a:pt x="961453" y="348032"/>
                  </a:lnTo>
                  <a:lnTo>
                    <a:pt x="983530" y="333143"/>
                  </a:lnTo>
                  <a:lnTo>
                    <a:pt x="998414" y="311057"/>
                  </a:lnTo>
                  <a:lnTo>
                    <a:pt x="1003871" y="284010"/>
                  </a:lnTo>
                  <a:close/>
                </a:path>
              </a:pathLst>
            </a:custGeom>
            <a:solidFill>
              <a:srgbClr val="D7ED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812929" y="2035604"/>
              <a:ext cx="1003935" cy="353695"/>
            </a:xfrm>
            <a:custGeom>
              <a:avLst/>
              <a:gdLst/>
              <a:ahLst/>
              <a:cxnLst/>
              <a:rect l="l" t="t" r="r" b="b"/>
              <a:pathLst>
                <a:path w="1003934" h="353694">
                  <a:moveTo>
                    <a:pt x="1003871" y="284010"/>
                  </a:moveTo>
                  <a:lnTo>
                    <a:pt x="983530" y="333143"/>
                  </a:lnTo>
                  <a:lnTo>
                    <a:pt x="934415" y="353491"/>
                  </a:lnTo>
                  <a:lnTo>
                    <a:pt x="69481" y="353491"/>
                  </a:lnTo>
                  <a:lnTo>
                    <a:pt x="42439" y="348032"/>
                  </a:lnTo>
                  <a:lnTo>
                    <a:pt x="20353" y="333143"/>
                  </a:lnTo>
                  <a:lnTo>
                    <a:pt x="5461" y="311057"/>
                  </a:lnTo>
                  <a:lnTo>
                    <a:pt x="0" y="284010"/>
                  </a:lnTo>
                  <a:lnTo>
                    <a:pt x="0" y="69481"/>
                  </a:lnTo>
                  <a:lnTo>
                    <a:pt x="20353" y="20348"/>
                  </a:lnTo>
                  <a:lnTo>
                    <a:pt x="69481" y="0"/>
                  </a:lnTo>
                  <a:lnTo>
                    <a:pt x="934415" y="0"/>
                  </a:lnTo>
                  <a:lnTo>
                    <a:pt x="961453" y="5459"/>
                  </a:lnTo>
                  <a:lnTo>
                    <a:pt x="983530" y="20348"/>
                  </a:lnTo>
                  <a:lnTo>
                    <a:pt x="998414" y="42433"/>
                  </a:lnTo>
                  <a:lnTo>
                    <a:pt x="1003871" y="69481"/>
                  </a:lnTo>
                  <a:lnTo>
                    <a:pt x="1003871" y="284010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259313" y="3110193"/>
              <a:ext cx="1131570" cy="490220"/>
            </a:xfrm>
            <a:custGeom>
              <a:avLst/>
              <a:gdLst/>
              <a:ahLst/>
              <a:cxnLst/>
              <a:rect l="l" t="t" r="r" b="b"/>
              <a:pathLst>
                <a:path w="1131570" h="490220">
                  <a:moveTo>
                    <a:pt x="1131125" y="420674"/>
                  </a:moveTo>
                  <a:lnTo>
                    <a:pt x="1131125" y="69469"/>
                  </a:lnTo>
                  <a:lnTo>
                    <a:pt x="1125666" y="42428"/>
                  </a:lnTo>
                  <a:lnTo>
                    <a:pt x="1110778" y="20346"/>
                  </a:lnTo>
                  <a:lnTo>
                    <a:pt x="1088696" y="5459"/>
                  </a:lnTo>
                  <a:lnTo>
                    <a:pt x="1061656" y="0"/>
                  </a:lnTo>
                  <a:lnTo>
                    <a:pt x="69468" y="0"/>
                  </a:lnTo>
                  <a:lnTo>
                    <a:pt x="42428" y="5459"/>
                  </a:lnTo>
                  <a:lnTo>
                    <a:pt x="20346" y="20346"/>
                  </a:lnTo>
                  <a:lnTo>
                    <a:pt x="5459" y="42428"/>
                  </a:lnTo>
                  <a:lnTo>
                    <a:pt x="0" y="69469"/>
                  </a:lnTo>
                  <a:lnTo>
                    <a:pt x="0" y="420674"/>
                  </a:lnTo>
                  <a:lnTo>
                    <a:pt x="5459" y="447715"/>
                  </a:lnTo>
                  <a:lnTo>
                    <a:pt x="20346" y="469796"/>
                  </a:lnTo>
                  <a:lnTo>
                    <a:pt x="42428" y="484684"/>
                  </a:lnTo>
                  <a:lnTo>
                    <a:pt x="69468" y="490143"/>
                  </a:lnTo>
                  <a:lnTo>
                    <a:pt x="1061656" y="490143"/>
                  </a:lnTo>
                  <a:lnTo>
                    <a:pt x="1088696" y="484684"/>
                  </a:lnTo>
                  <a:lnTo>
                    <a:pt x="1110778" y="469796"/>
                  </a:lnTo>
                  <a:lnTo>
                    <a:pt x="1125666" y="447715"/>
                  </a:lnTo>
                  <a:lnTo>
                    <a:pt x="1131125" y="420674"/>
                  </a:lnTo>
                  <a:close/>
                </a:path>
              </a:pathLst>
            </a:custGeom>
            <a:solidFill>
              <a:srgbClr val="D7ED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259313" y="3110193"/>
              <a:ext cx="1131570" cy="490220"/>
            </a:xfrm>
            <a:custGeom>
              <a:avLst/>
              <a:gdLst/>
              <a:ahLst/>
              <a:cxnLst/>
              <a:rect l="l" t="t" r="r" b="b"/>
              <a:pathLst>
                <a:path w="1131570" h="490220">
                  <a:moveTo>
                    <a:pt x="1131125" y="420674"/>
                  </a:moveTo>
                  <a:lnTo>
                    <a:pt x="1110778" y="469796"/>
                  </a:lnTo>
                  <a:lnTo>
                    <a:pt x="1061656" y="490143"/>
                  </a:lnTo>
                  <a:lnTo>
                    <a:pt x="69468" y="490143"/>
                  </a:lnTo>
                  <a:lnTo>
                    <a:pt x="42428" y="484684"/>
                  </a:lnTo>
                  <a:lnTo>
                    <a:pt x="20346" y="469796"/>
                  </a:lnTo>
                  <a:lnTo>
                    <a:pt x="5459" y="447715"/>
                  </a:lnTo>
                  <a:lnTo>
                    <a:pt x="0" y="420674"/>
                  </a:lnTo>
                  <a:lnTo>
                    <a:pt x="0" y="69469"/>
                  </a:lnTo>
                  <a:lnTo>
                    <a:pt x="20346" y="20346"/>
                  </a:lnTo>
                  <a:lnTo>
                    <a:pt x="69468" y="0"/>
                  </a:lnTo>
                  <a:lnTo>
                    <a:pt x="1061656" y="0"/>
                  </a:lnTo>
                  <a:lnTo>
                    <a:pt x="1088696" y="5459"/>
                  </a:lnTo>
                  <a:lnTo>
                    <a:pt x="1110778" y="20346"/>
                  </a:lnTo>
                  <a:lnTo>
                    <a:pt x="1125666" y="42428"/>
                  </a:lnTo>
                  <a:lnTo>
                    <a:pt x="1131125" y="69469"/>
                  </a:lnTo>
                  <a:lnTo>
                    <a:pt x="1131125" y="420674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781624" y="3199739"/>
              <a:ext cx="962025" cy="330200"/>
            </a:xfrm>
            <a:custGeom>
              <a:avLst/>
              <a:gdLst/>
              <a:ahLst/>
              <a:cxnLst/>
              <a:rect l="l" t="t" r="r" b="b"/>
              <a:pathLst>
                <a:path w="962025" h="330200">
                  <a:moveTo>
                    <a:pt x="961453" y="260426"/>
                  </a:moveTo>
                  <a:lnTo>
                    <a:pt x="961453" y="69469"/>
                  </a:lnTo>
                  <a:lnTo>
                    <a:pt x="955994" y="42428"/>
                  </a:lnTo>
                  <a:lnTo>
                    <a:pt x="941106" y="20346"/>
                  </a:lnTo>
                  <a:lnTo>
                    <a:pt x="919024" y="5459"/>
                  </a:lnTo>
                  <a:lnTo>
                    <a:pt x="891984" y="0"/>
                  </a:lnTo>
                  <a:lnTo>
                    <a:pt x="69468" y="0"/>
                  </a:lnTo>
                  <a:lnTo>
                    <a:pt x="42428" y="5459"/>
                  </a:lnTo>
                  <a:lnTo>
                    <a:pt x="20346" y="20346"/>
                  </a:lnTo>
                  <a:lnTo>
                    <a:pt x="5459" y="42428"/>
                  </a:lnTo>
                  <a:lnTo>
                    <a:pt x="0" y="69469"/>
                  </a:lnTo>
                  <a:lnTo>
                    <a:pt x="0" y="260426"/>
                  </a:lnTo>
                  <a:lnTo>
                    <a:pt x="5459" y="287474"/>
                  </a:lnTo>
                  <a:lnTo>
                    <a:pt x="20346" y="309559"/>
                  </a:lnTo>
                  <a:lnTo>
                    <a:pt x="42428" y="324448"/>
                  </a:lnTo>
                  <a:lnTo>
                    <a:pt x="69468" y="329907"/>
                  </a:lnTo>
                  <a:lnTo>
                    <a:pt x="891984" y="329907"/>
                  </a:lnTo>
                  <a:lnTo>
                    <a:pt x="919024" y="324448"/>
                  </a:lnTo>
                  <a:lnTo>
                    <a:pt x="941106" y="309559"/>
                  </a:lnTo>
                  <a:lnTo>
                    <a:pt x="955994" y="287474"/>
                  </a:lnTo>
                  <a:lnTo>
                    <a:pt x="961453" y="260426"/>
                  </a:lnTo>
                  <a:close/>
                </a:path>
              </a:pathLst>
            </a:custGeom>
            <a:solidFill>
              <a:srgbClr val="D7ED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781624" y="3199739"/>
              <a:ext cx="962025" cy="330200"/>
            </a:xfrm>
            <a:custGeom>
              <a:avLst/>
              <a:gdLst/>
              <a:ahLst/>
              <a:cxnLst/>
              <a:rect l="l" t="t" r="r" b="b"/>
              <a:pathLst>
                <a:path w="962025" h="330200">
                  <a:moveTo>
                    <a:pt x="961453" y="260426"/>
                  </a:moveTo>
                  <a:lnTo>
                    <a:pt x="941106" y="309559"/>
                  </a:lnTo>
                  <a:lnTo>
                    <a:pt x="891984" y="329907"/>
                  </a:lnTo>
                  <a:lnTo>
                    <a:pt x="69468" y="329907"/>
                  </a:lnTo>
                  <a:lnTo>
                    <a:pt x="42428" y="324448"/>
                  </a:lnTo>
                  <a:lnTo>
                    <a:pt x="20346" y="309559"/>
                  </a:lnTo>
                  <a:lnTo>
                    <a:pt x="5459" y="287474"/>
                  </a:lnTo>
                  <a:lnTo>
                    <a:pt x="0" y="260426"/>
                  </a:lnTo>
                  <a:lnTo>
                    <a:pt x="0" y="69469"/>
                  </a:lnTo>
                  <a:lnTo>
                    <a:pt x="20346" y="20346"/>
                  </a:lnTo>
                  <a:lnTo>
                    <a:pt x="69468" y="0"/>
                  </a:lnTo>
                  <a:lnTo>
                    <a:pt x="891984" y="0"/>
                  </a:lnTo>
                  <a:lnTo>
                    <a:pt x="919024" y="5459"/>
                  </a:lnTo>
                  <a:lnTo>
                    <a:pt x="941106" y="20346"/>
                  </a:lnTo>
                  <a:lnTo>
                    <a:pt x="955994" y="42428"/>
                  </a:lnTo>
                  <a:lnTo>
                    <a:pt x="961453" y="69469"/>
                  </a:lnTo>
                  <a:lnTo>
                    <a:pt x="961453" y="260426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369904" y="3086625"/>
              <a:ext cx="537845" cy="278130"/>
            </a:xfrm>
            <a:custGeom>
              <a:avLst/>
              <a:gdLst/>
              <a:ahLst/>
              <a:cxnLst/>
              <a:rect l="l" t="t" r="r" b="b"/>
              <a:pathLst>
                <a:path w="537845" h="278129">
                  <a:moveTo>
                    <a:pt x="537298" y="208584"/>
                  </a:moveTo>
                  <a:lnTo>
                    <a:pt x="537298" y="69456"/>
                  </a:lnTo>
                  <a:lnTo>
                    <a:pt x="531837" y="42423"/>
                  </a:lnTo>
                  <a:lnTo>
                    <a:pt x="516945" y="20345"/>
                  </a:lnTo>
                  <a:lnTo>
                    <a:pt x="494859" y="5459"/>
                  </a:lnTo>
                  <a:lnTo>
                    <a:pt x="467817" y="0"/>
                  </a:lnTo>
                  <a:lnTo>
                    <a:pt x="69481" y="0"/>
                  </a:lnTo>
                  <a:lnTo>
                    <a:pt x="42439" y="5459"/>
                  </a:lnTo>
                  <a:lnTo>
                    <a:pt x="20353" y="20345"/>
                  </a:lnTo>
                  <a:lnTo>
                    <a:pt x="5461" y="42423"/>
                  </a:lnTo>
                  <a:lnTo>
                    <a:pt x="0" y="69456"/>
                  </a:lnTo>
                  <a:lnTo>
                    <a:pt x="0" y="208584"/>
                  </a:lnTo>
                  <a:lnTo>
                    <a:pt x="5461" y="235632"/>
                  </a:lnTo>
                  <a:lnTo>
                    <a:pt x="20353" y="257717"/>
                  </a:lnTo>
                  <a:lnTo>
                    <a:pt x="42439" y="272607"/>
                  </a:lnTo>
                  <a:lnTo>
                    <a:pt x="69481" y="278066"/>
                  </a:lnTo>
                  <a:lnTo>
                    <a:pt x="467817" y="278066"/>
                  </a:lnTo>
                  <a:lnTo>
                    <a:pt x="494859" y="272607"/>
                  </a:lnTo>
                  <a:lnTo>
                    <a:pt x="516945" y="257717"/>
                  </a:lnTo>
                  <a:lnTo>
                    <a:pt x="531837" y="235632"/>
                  </a:lnTo>
                  <a:lnTo>
                    <a:pt x="537298" y="208584"/>
                  </a:lnTo>
                  <a:close/>
                </a:path>
              </a:pathLst>
            </a:custGeom>
            <a:solidFill>
              <a:srgbClr val="D7ED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369904" y="3086625"/>
              <a:ext cx="537845" cy="278130"/>
            </a:xfrm>
            <a:custGeom>
              <a:avLst/>
              <a:gdLst/>
              <a:ahLst/>
              <a:cxnLst/>
              <a:rect l="l" t="t" r="r" b="b"/>
              <a:pathLst>
                <a:path w="537845" h="278129">
                  <a:moveTo>
                    <a:pt x="537298" y="208584"/>
                  </a:moveTo>
                  <a:lnTo>
                    <a:pt x="516945" y="257717"/>
                  </a:lnTo>
                  <a:lnTo>
                    <a:pt x="467817" y="278066"/>
                  </a:lnTo>
                  <a:lnTo>
                    <a:pt x="69481" y="278066"/>
                  </a:lnTo>
                  <a:lnTo>
                    <a:pt x="42439" y="272607"/>
                  </a:lnTo>
                  <a:lnTo>
                    <a:pt x="20353" y="257717"/>
                  </a:lnTo>
                  <a:lnTo>
                    <a:pt x="5461" y="235632"/>
                  </a:lnTo>
                  <a:lnTo>
                    <a:pt x="0" y="208584"/>
                  </a:lnTo>
                  <a:lnTo>
                    <a:pt x="0" y="69456"/>
                  </a:lnTo>
                  <a:lnTo>
                    <a:pt x="20353" y="20345"/>
                  </a:lnTo>
                  <a:lnTo>
                    <a:pt x="69481" y="0"/>
                  </a:lnTo>
                  <a:lnTo>
                    <a:pt x="467817" y="0"/>
                  </a:lnTo>
                  <a:lnTo>
                    <a:pt x="494859" y="5459"/>
                  </a:lnTo>
                  <a:lnTo>
                    <a:pt x="516945" y="20345"/>
                  </a:lnTo>
                  <a:lnTo>
                    <a:pt x="531837" y="42423"/>
                  </a:lnTo>
                  <a:lnTo>
                    <a:pt x="537298" y="69456"/>
                  </a:lnTo>
                  <a:lnTo>
                    <a:pt x="537298" y="208584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703692" y="3003969"/>
              <a:ext cx="542290" cy="276225"/>
            </a:xfrm>
            <a:custGeom>
              <a:avLst/>
              <a:gdLst/>
              <a:ahLst/>
              <a:cxnLst/>
              <a:rect l="l" t="t" r="r" b="b"/>
              <a:pathLst>
                <a:path w="542290" h="276225">
                  <a:moveTo>
                    <a:pt x="542010" y="209219"/>
                  </a:moveTo>
                  <a:lnTo>
                    <a:pt x="542010" y="66662"/>
                  </a:lnTo>
                  <a:lnTo>
                    <a:pt x="536549" y="40714"/>
                  </a:lnTo>
                  <a:lnTo>
                    <a:pt x="521657" y="19524"/>
                  </a:lnTo>
                  <a:lnTo>
                    <a:pt x="499571" y="5238"/>
                  </a:lnTo>
                  <a:lnTo>
                    <a:pt x="472528" y="0"/>
                  </a:lnTo>
                  <a:lnTo>
                    <a:pt x="69468" y="0"/>
                  </a:lnTo>
                  <a:lnTo>
                    <a:pt x="42433" y="5238"/>
                  </a:lnTo>
                  <a:lnTo>
                    <a:pt x="20351" y="19524"/>
                  </a:lnTo>
                  <a:lnTo>
                    <a:pt x="5460" y="40714"/>
                  </a:lnTo>
                  <a:lnTo>
                    <a:pt x="0" y="66662"/>
                  </a:lnTo>
                  <a:lnTo>
                    <a:pt x="0" y="209219"/>
                  </a:lnTo>
                  <a:lnTo>
                    <a:pt x="5460" y="235173"/>
                  </a:lnTo>
                  <a:lnTo>
                    <a:pt x="20351" y="256362"/>
                  </a:lnTo>
                  <a:lnTo>
                    <a:pt x="42433" y="270645"/>
                  </a:lnTo>
                  <a:lnTo>
                    <a:pt x="69468" y="275882"/>
                  </a:lnTo>
                  <a:lnTo>
                    <a:pt x="472528" y="275882"/>
                  </a:lnTo>
                  <a:lnTo>
                    <a:pt x="499571" y="270645"/>
                  </a:lnTo>
                  <a:lnTo>
                    <a:pt x="521657" y="256362"/>
                  </a:lnTo>
                  <a:lnTo>
                    <a:pt x="536549" y="235173"/>
                  </a:lnTo>
                  <a:lnTo>
                    <a:pt x="542010" y="209219"/>
                  </a:lnTo>
                  <a:close/>
                </a:path>
              </a:pathLst>
            </a:custGeom>
            <a:solidFill>
              <a:srgbClr val="D7ED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703692" y="3003969"/>
              <a:ext cx="542290" cy="276225"/>
            </a:xfrm>
            <a:custGeom>
              <a:avLst/>
              <a:gdLst/>
              <a:ahLst/>
              <a:cxnLst/>
              <a:rect l="l" t="t" r="r" b="b"/>
              <a:pathLst>
                <a:path w="542290" h="276225">
                  <a:moveTo>
                    <a:pt x="542010" y="209219"/>
                  </a:moveTo>
                  <a:lnTo>
                    <a:pt x="521657" y="256362"/>
                  </a:lnTo>
                  <a:lnTo>
                    <a:pt x="472528" y="275882"/>
                  </a:lnTo>
                  <a:lnTo>
                    <a:pt x="69468" y="275882"/>
                  </a:lnTo>
                  <a:lnTo>
                    <a:pt x="42433" y="270645"/>
                  </a:lnTo>
                  <a:lnTo>
                    <a:pt x="20351" y="256362"/>
                  </a:lnTo>
                  <a:lnTo>
                    <a:pt x="5460" y="235173"/>
                  </a:lnTo>
                  <a:lnTo>
                    <a:pt x="0" y="209219"/>
                  </a:lnTo>
                  <a:lnTo>
                    <a:pt x="0" y="66662"/>
                  </a:lnTo>
                  <a:lnTo>
                    <a:pt x="20351" y="19524"/>
                  </a:lnTo>
                  <a:lnTo>
                    <a:pt x="69468" y="0"/>
                  </a:lnTo>
                  <a:lnTo>
                    <a:pt x="472528" y="0"/>
                  </a:lnTo>
                  <a:lnTo>
                    <a:pt x="499571" y="5238"/>
                  </a:lnTo>
                  <a:lnTo>
                    <a:pt x="521657" y="19524"/>
                  </a:lnTo>
                  <a:lnTo>
                    <a:pt x="536549" y="40714"/>
                  </a:lnTo>
                  <a:lnTo>
                    <a:pt x="542010" y="66662"/>
                  </a:lnTo>
                  <a:lnTo>
                    <a:pt x="542010" y="209219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603875" y="2869816"/>
              <a:ext cx="683895" cy="311150"/>
            </a:xfrm>
            <a:custGeom>
              <a:avLst/>
              <a:gdLst/>
              <a:ahLst/>
              <a:cxnLst/>
              <a:rect l="l" t="t" r="r" b="b"/>
              <a:pathLst>
                <a:path w="683895" h="311150">
                  <a:moveTo>
                    <a:pt x="683399" y="241592"/>
                  </a:moveTo>
                  <a:lnTo>
                    <a:pt x="683399" y="69481"/>
                  </a:lnTo>
                  <a:lnTo>
                    <a:pt x="677938" y="42433"/>
                  </a:lnTo>
                  <a:lnTo>
                    <a:pt x="663046" y="20348"/>
                  </a:lnTo>
                  <a:lnTo>
                    <a:pt x="640960" y="5459"/>
                  </a:lnTo>
                  <a:lnTo>
                    <a:pt x="613918" y="0"/>
                  </a:lnTo>
                  <a:lnTo>
                    <a:pt x="69481" y="0"/>
                  </a:lnTo>
                  <a:lnTo>
                    <a:pt x="42439" y="5459"/>
                  </a:lnTo>
                  <a:lnTo>
                    <a:pt x="20353" y="20348"/>
                  </a:lnTo>
                  <a:lnTo>
                    <a:pt x="5461" y="42433"/>
                  </a:lnTo>
                  <a:lnTo>
                    <a:pt x="0" y="69481"/>
                  </a:lnTo>
                  <a:lnTo>
                    <a:pt x="0" y="241592"/>
                  </a:lnTo>
                  <a:lnTo>
                    <a:pt x="5461" y="268632"/>
                  </a:lnTo>
                  <a:lnTo>
                    <a:pt x="20353" y="290714"/>
                  </a:lnTo>
                  <a:lnTo>
                    <a:pt x="42439" y="305601"/>
                  </a:lnTo>
                  <a:lnTo>
                    <a:pt x="69481" y="311061"/>
                  </a:lnTo>
                  <a:lnTo>
                    <a:pt x="613918" y="311061"/>
                  </a:lnTo>
                  <a:lnTo>
                    <a:pt x="640960" y="305601"/>
                  </a:lnTo>
                  <a:lnTo>
                    <a:pt x="663046" y="290714"/>
                  </a:lnTo>
                  <a:lnTo>
                    <a:pt x="677938" y="268632"/>
                  </a:lnTo>
                  <a:lnTo>
                    <a:pt x="683399" y="241592"/>
                  </a:lnTo>
                  <a:close/>
                </a:path>
              </a:pathLst>
            </a:custGeom>
            <a:solidFill>
              <a:srgbClr val="D7ED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603875" y="2869816"/>
              <a:ext cx="683895" cy="311150"/>
            </a:xfrm>
            <a:custGeom>
              <a:avLst/>
              <a:gdLst/>
              <a:ahLst/>
              <a:cxnLst/>
              <a:rect l="l" t="t" r="r" b="b"/>
              <a:pathLst>
                <a:path w="683895" h="311150">
                  <a:moveTo>
                    <a:pt x="683399" y="241592"/>
                  </a:moveTo>
                  <a:lnTo>
                    <a:pt x="663046" y="290714"/>
                  </a:lnTo>
                  <a:lnTo>
                    <a:pt x="613918" y="311061"/>
                  </a:lnTo>
                  <a:lnTo>
                    <a:pt x="69481" y="311061"/>
                  </a:lnTo>
                  <a:lnTo>
                    <a:pt x="42439" y="305601"/>
                  </a:lnTo>
                  <a:lnTo>
                    <a:pt x="20353" y="290714"/>
                  </a:lnTo>
                  <a:lnTo>
                    <a:pt x="5461" y="268632"/>
                  </a:lnTo>
                  <a:lnTo>
                    <a:pt x="0" y="241592"/>
                  </a:lnTo>
                  <a:lnTo>
                    <a:pt x="0" y="69481"/>
                  </a:lnTo>
                  <a:lnTo>
                    <a:pt x="20353" y="20348"/>
                  </a:lnTo>
                  <a:lnTo>
                    <a:pt x="69481" y="0"/>
                  </a:lnTo>
                  <a:lnTo>
                    <a:pt x="613918" y="0"/>
                  </a:lnTo>
                  <a:lnTo>
                    <a:pt x="640960" y="5459"/>
                  </a:lnTo>
                  <a:lnTo>
                    <a:pt x="663046" y="20348"/>
                  </a:lnTo>
                  <a:lnTo>
                    <a:pt x="677938" y="42433"/>
                  </a:lnTo>
                  <a:lnTo>
                    <a:pt x="683399" y="69481"/>
                  </a:lnTo>
                  <a:lnTo>
                    <a:pt x="683399" y="241592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262361" y="3949103"/>
              <a:ext cx="1003935" cy="358775"/>
            </a:xfrm>
            <a:custGeom>
              <a:avLst/>
              <a:gdLst/>
              <a:ahLst/>
              <a:cxnLst/>
              <a:rect l="l" t="t" r="r" b="b"/>
              <a:pathLst>
                <a:path w="1003935" h="358775">
                  <a:moveTo>
                    <a:pt x="1003858" y="288721"/>
                  </a:moveTo>
                  <a:lnTo>
                    <a:pt x="1003858" y="69468"/>
                  </a:lnTo>
                  <a:lnTo>
                    <a:pt x="998401" y="42433"/>
                  </a:lnTo>
                  <a:lnTo>
                    <a:pt x="983518" y="20351"/>
                  </a:lnTo>
                  <a:lnTo>
                    <a:pt x="961440" y="5460"/>
                  </a:lnTo>
                  <a:lnTo>
                    <a:pt x="934402" y="0"/>
                  </a:lnTo>
                  <a:lnTo>
                    <a:pt x="69468" y="0"/>
                  </a:lnTo>
                  <a:lnTo>
                    <a:pt x="42428" y="5460"/>
                  </a:lnTo>
                  <a:lnTo>
                    <a:pt x="20346" y="20351"/>
                  </a:lnTo>
                  <a:lnTo>
                    <a:pt x="5459" y="42433"/>
                  </a:lnTo>
                  <a:lnTo>
                    <a:pt x="0" y="69468"/>
                  </a:lnTo>
                  <a:lnTo>
                    <a:pt x="0" y="288721"/>
                  </a:lnTo>
                  <a:lnTo>
                    <a:pt x="5459" y="315762"/>
                  </a:lnTo>
                  <a:lnTo>
                    <a:pt x="20346" y="337843"/>
                  </a:lnTo>
                  <a:lnTo>
                    <a:pt x="42428" y="352731"/>
                  </a:lnTo>
                  <a:lnTo>
                    <a:pt x="69468" y="358190"/>
                  </a:lnTo>
                  <a:lnTo>
                    <a:pt x="934402" y="358190"/>
                  </a:lnTo>
                  <a:lnTo>
                    <a:pt x="961440" y="352731"/>
                  </a:lnTo>
                  <a:lnTo>
                    <a:pt x="983518" y="337843"/>
                  </a:lnTo>
                  <a:lnTo>
                    <a:pt x="998401" y="315762"/>
                  </a:lnTo>
                  <a:lnTo>
                    <a:pt x="1003858" y="288721"/>
                  </a:lnTo>
                  <a:close/>
                </a:path>
              </a:pathLst>
            </a:custGeom>
            <a:solidFill>
              <a:srgbClr val="D7ED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262361" y="3949103"/>
              <a:ext cx="1003935" cy="358775"/>
            </a:xfrm>
            <a:custGeom>
              <a:avLst/>
              <a:gdLst/>
              <a:ahLst/>
              <a:cxnLst/>
              <a:rect l="l" t="t" r="r" b="b"/>
              <a:pathLst>
                <a:path w="1003935" h="358775">
                  <a:moveTo>
                    <a:pt x="1003858" y="288721"/>
                  </a:moveTo>
                  <a:lnTo>
                    <a:pt x="983518" y="337843"/>
                  </a:lnTo>
                  <a:lnTo>
                    <a:pt x="934402" y="358190"/>
                  </a:lnTo>
                  <a:lnTo>
                    <a:pt x="69468" y="358190"/>
                  </a:lnTo>
                  <a:lnTo>
                    <a:pt x="42428" y="352731"/>
                  </a:lnTo>
                  <a:lnTo>
                    <a:pt x="20346" y="337843"/>
                  </a:lnTo>
                  <a:lnTo>
                    <a:pt x="5459" y="315762"/>
                  </a:lnTo>
                  <a:lnTo>
                    <a:pt x="0" y="288721"/>
                  </a:lnTo>
                  <a:lnTo>
                    <a:pt x="0" y="69468"/>
                  </a:lnTo>
                  <a:lnTo>
                    <a:pt x="20346" y="20351"/>
                  </a:lnTo>
                  <a:lnTo>
                    <a:pt x="69468" y="0"/>
                  </a:lnTo>
                  <a:lnTo>
                    <a:pt x="934402" y="0"/>
                  </a:lnTo>
                  <a:lnTo>
                    <a:pt x="961440" y="5460"/>
                  </a:lnTo>
                  <a:lnTo>
                    <a:pt x="983518" y="20351"/>
                  </a:lnTo>
                  <a:lnTo>
                    <a:pt x="998401" y="42433"/>
                  </a:lnTo>
                  <a:lnTo>
                    <a:pt x="1003858" y="69468"/>
                  </a:lnTo>
                  <a:lnTo>
                    <a:pt x="1003858" y="288721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597812" y="5384363"/>
              <a:ext cx="768350" cy="370205"/>
            </a:xfrm>
            <a:custGeom>
              <a:avLst/>
              <a:gdLst/>
              <a:ahLst/>
              <a:cxnLst/>
              <a:rect l="l" t="t" r="r" b="b"/>
              <a:pathLst>
                <a:path w="768350" h="370204">
                  <a:moveTo>
                    <a:pt x="768223" y="302526"/>
                  </a:moveTo>
                  <a:lnTo>
                    <a:pt x="768223" y="67322"/>
                  </a:lnTo>
                  <a:lnTo>
                    <a:pt x="762763" y="41115"/>
                  </a:lnTo>
                  <a:lnTo>
                    <a:pt x="747876" y="19716"/>
                  </a:lnTo>
                  <a:lnTo>
                    <a:pt x="725794" y="5289"/>
                  </a:lnTo>
                  <a:lnTo>
                    <a:pt x="698754" y="0"/>
                  </a:lnTo>
                  <a:lnTo>
                    <a:pt x="69469" y="0"/>
                  </a:lnTo>
                  <a:lnTo>
                    <a:pt x="42428" y="5289"/>
                  </a:lnTo>
                  <a:lnTo>
                    <a:pt x="20346" y="19716"/>
                  </a:lnTo>
                  <a:lnTo>
                    <a:pt x="5459" y="41115"/>
                  </a:lnTo>
                  <a:lnTo>
                    <a:pt x="0" y="67322"/>
                  </a:lnTo>
                  <a:lnTo>
                    <a:pt x="0" y="302526"/>
                  </a:lnTo>
                  <a:lnTo>
                    <a:pt x="5459" y="328724"/>
                  </a:lnTo>
                  <a:lnTo>
                    <a:pt x="20346" y="350115"/>
                  </a:lnTo>
                  <a:lnTo>
                    <a:pt x="42428" y="364536"/>
                  </a:lnTo>
                  <a:lnTo>
                    <a:pt x="69469" y="369824"/>
                  </a:lnTo>
                  <a:lnTo>
                    <a:pt x="698754" y="369824"/>
                  </a:lnTo>
                  <a:lnTo>
                    <a:pt x="725794" y="364536"/>
                  </a:lnTo>
                  <a:lnTo>
                    <a:pt x="747876" y="350115"/>
                  </a:lnTo>
                  <a:lnTo>
                    <a:pt x="762763" y="328724"/>
                  </a:lnTo>
                  <a:lnTo>
                    <a:pt x="768223" y="302526"/>
                  </a:lnTo>
                  <a:close/>
                </a:path>
              </a:pathLst>
            </a:custGeom>
            <a:solidFill>
              <a:srgbClr val="D7ED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97812" y="5384363"/>
              <a:ext cx="768350" cy="370205"/>
            </a:xfrm>
            <a:custGeom>
              <a:avLst/>
              <a:gdLst/>
              <a:ahLst/>
              <a:cxnLst/>
              <a:rect l="l" t="t" r="r" b="b"/>
              <a:pathLst>
                <a:path w="768350" h="370204">
                  <a:moveTo>
                    <a:pt x="768223" y="302526"/>
                  </a:moveTo>
                  <a:lnTo>
                    <a:pt x="747876" y="350115"/>
                  </a:lnTo>
                  <a:lnTo>
                    <a:pt x="698754" y="369824"/>
                  </a:lnTo>
                  <a:lnTo>
                    <a:pt x="69469" y="369824"/>
                  </a:lnTo>
                  <a:lnTo>
                    <a:pt x="42428" y="364536"/>
                  </a:lnTo>
                  <a:lnTo>
                    <a:pt x="20346" y="350115"/>
                  </a:lnTo>
                  <a:lnTo>
                    <a:pt x="5459" y="328724"/>
                  </a:lnTo>
                  <a:lnTo>
                    <a:pt x="0" y="302526"/>
                  </a:lnTo>
                  <a:lnTo>
                    <a:pt x="0" y="67322"/>
                  </a:lnTo>
                  <a:lnTo>
                    <a:pt x="20346" y="19716"/>
                  </a:lnTo>
                  <a:lnTo>
                    <a:pt x="69469" y="0"/>
                  </a:lnTo>
                  <a:lnTo>
                    <a:pt x="698754" y="0"/>
                  </a:lnTo>
                  <a:lnTo>
                    <a:pt x="725794" y="5289"/>
                  </a:lnTo>
                  <a:lnTo>
                    <a:pt x="747876" y="19716"/>
                  </a:lnTo>
                  <a:lnTo>
                    <a:pt x="762763" y="41115"/>
                  </a:lnTo>
                  <a:lnTo>
                    <a:pt x="768223" y="67322"/>
                  </a:lnTo>
                  <a:lnTo>
                    <a:pt x="768223" y="302526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2950" y="1680721"/>
              <a:ext cx="172491" cy="17250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325076" y="3145533"/>
              <a:ext cx="160655" cy="160655"/>
            </a:xfrm>
            <a:custGeom>
              <a:avLst/>
              <a:gdLst/>
              <a:ahLst/>
              <a:cxnLst/>
              <a:rect l="l" t="t" r="r" b="b"/>
              <a:pathLst>
                <a:path w="160654" h="160654">
                  <a:moveTo>
                    <a:pt x="160235" y="80124"/>
                  </a:moveTo>
                  <a:lnTo>
                    <a:pt x="153942" y="48938"/>
                  </a:lnTo>
                  <a:lnTo>
                    <a:pt x="136777" y="23469"/>
                  </a:lnTo>
                  <a:lnTo>
                    <a:pt x="111313" y="6297"/>
                  </a:lnTo>
                  <a:lnTo>
                    <a:pt x="80124" y="0"/>
                  </a:lnTo>
                  <a:lnTo>
                    <a:pt x="48938" y="6297"/>
                  </a:lnTo>
                  <a:lnTo>
                    <a:pt x="23469" y="23469"/>
                  </a:lnTo>
                  <a:lnTo>
                    <a:pt x="6297" y="48938"/>
                  </a:lnTo>
                  <a:lnTo>
                    <a:pt x="0" y="80124"/>
                  </a:lnTo>
                  <a:lnTo>
                    <a:pt x="6297" y="111304"/>
                  </a:lnTo>
                  <a:lnTo>
                    <a:pt x="23469" y="136774"/>
                  </a:lnTo>
                  <a:lnTo>
                    <a:pt x="48938" y="153949"/>
                  </a:lnTo>
                  <a:lnTo>
                    <a:pt x="80124" y="160248"/>
                  </a:lnTo>
                  <a:lnTo>
                    <a:pt x="111313" y="153949"/>
                  </a:lnTo>
                  <a:lnTo>
                    <a:pt x="136777" y="136774"/>
                  </a:lnTo>
                  <a:lnTo>
                    <a:pt x="153942" y="111304"/>
                  </a:lnTo>
                  <a:lnTo>
                    <a:pt x="160235" y="80124"/>
                  </a:lnTo>
                  <a:close/>
                </a:path>
              </a:pathLst>
            </a:custGeom>
            <a:solidFill>
              <a:srgbClr val="EC6D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6325076" y="3145533"/>
              <a:ext cx="160655" cy="160655"/>
            </a:xfrm>
            <a:custGeom>
              <a:avLst/>
              <a:gdLst/>
              <a:ahLst/>
              <a:cxnLst/>
              <a:rect l="l" t="t" r="r" b="b"/>
              <a:pathLst>
                <a:path w="160654" h="160654">
                  <a:moveTo>
                    <a:pt x="160235" y="80124"/>
                  </a:moveTo>
                  <a:lnTo>
                    <a:pt x="153942" y="111304"/>
                  </a:lnTo>
                  <a:lnTo>
                    <a:pt x="136777" y="136774"/>
                  </a:lnTo>
                  <a:lnTo>
                    <a:pt x="111313" y="153949"/>
                  </a:lnTo>
                  <a:lnTo>
                    <a:pt x="80124" y="160248"/>
                  </a:lnTo>
                  <a:lnTo>
                    <a:pt x="48938" y="153949"/>
                  </a:lnTo>
                  <a:lnTo>
                    <a:pt x="23469" y="136774"/>
                  </a:lnTo>
                  <a:lnTo>
                    <a:pt x="6297" y="111304"/>
                  </a:lnTo>
                  <a:lnTo>
                    <a:pt x="0" y="80124"/>
                  </a:lnTo>
                  <a:lnTo>
                    <a:pt x="6297" y="48938"/>
                  </a:lnTo>
                  <a:lnTo>
                    <a:pt x="23469" y="23469"/>
                  </a:lnTo>
                  <a:lnTo>
                    <a:pt x="48938" y="6297"/>
                  </a:lnTo>
                  <a:lnTo>
                    <a:pt x="80124" y="0"/>
                  </a:lnTo>
                  <a:lnTo>
                    <a:pt x="111313" y="6297"/>
                  </a:lnTo>
                  <a:lnTo>
                    <a:pt x="136777" y="23469"/>
                  </a:lnTo>
                  <a:lnTo>
                    <a:pt x="153942" y="48938"/>
                  </a:lnTo>
                  <a:lnTo>
                    <a:pt x="160235" y="80124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990591" y="2733146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594" y="90297"/>
                  </a:moveTo>
                  <a:lnTo>
                    <a:pt x="90309" y="0"/>
                  </a:lnTo>
                  <a:lnTo>
                    <a:pt x="0" y="90297"/>
                  </a:lnTo>
                  <a:lnTo>
                    <a:pt x="90309" y="180581"/>
                  </a:lnTo>
                  <a:lnTo>
                    <a:pt x="180594" y="90297"/>
                  </a:lnTo>
                  <a:close/>
                </a:path>
              </a:pathLst>
            </a:custGeom>
            <a:solidFill>
              <a:srgbClr val="A4D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990591" y="2733146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594" y="90297"/>
                  </a:moveTo>
                  <a:lnTo>
                    <a:pt x="90309" y="180581"/>
                  </a:lnTo>
                  <a:lnTo>
                    <a:pt x="0" y="90297"/>
                  </a:lnTo>
                  <a:lnTo>
                    <a:pt x="90309" y="0"/>
                  </a:lnTo>
                  <a:lnTo>
                    <a:pt x="180594" y="90297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935559" y="3387507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594" y="90297"/>
                  </a:moveTo>
                  <a:lnTo>
                    <a:pt x="90297" y="0"/>
                  </a:lnTo>
                  <a:lnTo>
                    <a:pt x="0" y="90297"/>
                  </a:lnTo>
                  <a:lnTo>
                    <a:pt x="90297" y="180581"/>
                  </a:lnTo>
                  <a:lnTo>
                    <a:pt x="180594" y="90297"/>
                  </a:lnTo>
                  <a:close/>
                </a:path>
              </a:pathLst>
            </a:custGeom>
            <a:solidFill>
              <a:srgbClr val="A4D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935559" y="3387507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594" y="90297"/>
                  </a:moveTo>
                  <a:lnTo>
                    <a:pt x="90297" y="180581"/>
                  </a:lnTo>
                  <a:lnTo>
                    <a:pt x="0" y="90297"/>
                  </a:lnTo>
                  <a:lnTo>
                    <a:pt x="90297" y="0"/>
                  </a:lnTo>
                  <a:lnTo>
                    <a:pt x="180594" y="90297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3260" y="5466905"/>
              <a:ext cx="192862" cy="19282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900300" y="4528059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594" y="90297"/>
                  </a:moveTo>
                  <a:lnTo>
                    <a:pt x="90309" y="0"/>
                  </a:lnTo>
                  <a:lnTo>
                    <a:pt x="0" y="90297"/>
                  </a:lnTo>
                  <a:lnTo>
                    <a:pt x="90309" y="180594"/>
                  </a:lnTo>
                  <a:lnTo>
                    <a:pt x="180594" y="90297"/>
                  </a:lnTo>
                  <a:close/>
                </a:path>
              </a:pathLst>
            </a:custGeom>
            <a:solidFill>
              <a:srgbClr val="A4D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900300" y="4528059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594" y="90297"/>
                  </a:moveTo>
                  <a:lnTo>
                    <a:pt x="90309" y="180594"/>
                  </a:lnTo>
                  <a:lnTo>
                    <a:pt x="0" y="90297"/>
                  </a:lnTo>
                  <a:lnTo>
                    <a:pt x="90309" y="0"/>
                  </a:lnTo>
                  <a:lnTo>
                    <a:pt x="180594" y="90297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6884391" y="2426045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606" y="90297"/>
                  </a:moveTo>
                  <a:lnTo>
                    <a:pt x="90309" y="0"/>
                  </a:lnTo>
                  <a:lnTo>
                    <a:pt x="0" y="90297"/>
                  </a:lnTo>
                  <a:lnTo>
                    <a:pt x="90309" y="180594"/>
                  </a:lnTo>
                  <a:lnTo>
                    <a:pt x="180606" y="90297"/>
                  </a:lnTo>
                  <a:close/>
                </a:path>
              </a:pathLst>
            </a:custGeom>
            <a:solidFill>
              <a:srgbClr val="A4D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6884391" y="2426045"/>
              <a:ext cx="180975" cy="180975"/>
            </a:xfrm>
            <a:custGeom>
              <a:avLst/>
              <a:gdLst/>
              <a:ahLst/>
              <a:cxnLst/>
              <a:rect l="l" t="t" r="r" b="b"/>
              <a:pathLst>
                <a:path w="180975" h="180975">
                  <a:moveTo>
                    <a:pt x="180606" y="90297"/>
                  </a:moveTo>
                  <a:lnTo>
                    <a:pt x="90309" y="180594"/>
                  </a:lnTo>
                  <a:lnTo>
                    <a:pt x="0" y="90297"/>
                  </a:lnTo>
                  <a:lnTo>
                    <a:pt x="90309" y="0"/>
                  </a:lnTo>
                  <a:lnTo>
                    <a:pt x="180606" y="90297"/>
                  </a:lnTo>
                  <a:close/>
                </a:path>
              </a:pathLst>
            </a:custGeom>
            <a:ln w="12255">
              <a:solidFill>
                <a:srgbClr val="0865A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574353" y="1891283"/>
              <a:ext cx="5528310" cy="3708400"/>
            </a:xfrm>
            <a:custGeom>
              <a:avLst/>
              <a:gdLst/>
              <a:ahLst/>
              <a:cxnLst/>
              <a:rect l="l" t="t" r="r" b="b"/>
              <a:pathLst>
                <a:path w="5528309" h="3708400">
                  <a:moveTo>
                    <a:pt x="59867" y="1135976"/>
                  </a:moveTo>
                  <a:lnTo>
                    <a:pt x="29908" y="1148689"/>
                  </a:lnTo>
                  <a:lnTo>
                    <a:pt x="0" y="1135976"/>
                  </a:lnTo>
                  <a:lnTo>
                    <a:pt x="29908" y="1206919"/>
                  </a:lnTo>
                  <a:lnTo>
                    <a:pt x="59867" y="1135976"/>
                  </a:lnTo>
                  <a:close/>
                </a:path>
                <a:path w="5528309" h="3708400">
                  <a:moveTo>
                    <a:pt x="114782" y="0"/>
                  </a:moveTo>
                  <a:lnTo>
                    <a:pt x="84823" y="12712"/>
                  </a:lnTo>
                  <a:lnTo>
                    <a:pt x="54914" y="0"/>
                  </a:lnTo>
                  <a:lnTo>
                    <a:pt x="84823" y="70942"/>
                  </a:lnTo>
                  <a:lnTo>
                    <a:pt x="114782" y="0"/>
                  </a:lnTo>
                  <a:close/>
                </a:path>
                <a:path w="5528309" h="3708400">
                  <a:moveTo>
                    <a:pt x="280454" y="1135976"/>
                  </a:moveTo>
                  <a:lnTo>
                    <a:pt x="250494" y="1148689"/>
                  </a:lnTo>
                  <a:lnTo>
                    <a:pt x="220586" y="1135976"/>
                  </a:lnTo>
                  <a:lnTo>
                    <a:pt x="250494" y="1206919"/>
                  </a:lnTo>
                  <a:lnTo>
                    <a:pt x="280454" y="1135976"/>
                  </a:lnTo>
                  <a:close/>
                </a:path>
                <a:path w="5528309" h="3708400">
                  <a:moveTo>
                    <a:pt x="499567" y="1789188"/>
                  </a:moveTo>
                  <a:lnTo>
                    <a:pt x="469658" y="1718246"/>
                  </a:lnTo>
                  <a:lnTo>
                    <a:pt x="439699" y="1789188"/>
                  </a:lnTo>
                  <a:lnTo>
                    <a:pt x="469658" y="1776476"/>
                  </a:lnTo>
                  <a:lnTo>
                    <a:pt x="499567" y="1789188"/>
                  </a:lnTo>
                  <a:close/>
                </a:path>
                <a:path w="5528309" h="3708400">
                  <a:moveTo>
                    <a:pt x="693712" y="3451047"/>
                  </a:moveTo>
                  <a:lnTo>
                    <a:pt x="622769" y="3480955"/>
                  </a:lnTo>
                  <a:lnTo>
                    <a:pt x="693712" y="3510915"/>
                  </a:lnTo>
                  <a:lnTo>
                    <a:pt x="680999" y="3480955"/>
                  </a:lnTo>
                  <a:lnTo>
                    <a:pt x="693712" y="3451047"/>
                  </a:lnTo>
                  <a:close/>
                </a:path>
                <a:path w="5528309" h="3708400">
                  <a:moveTo>
                    <a:pt x="718096" y="1789188"/>
                  </a:moveTo>
                  <a:lnTo>
                    <a:pt x="688187" y="1718246"/>
                  </a:lnTo>
                  <a:lnTo>
                    <a:pt x="658228" y="1789188"/>
                  </a:lnTo>
                  <a:lnTo>
                    <a:pt x="688187" y="1776476"/>
                  </a:lnTo>
                  <a:lnTo>
                    <a:pt x="718096" y="1789188"/>
                  </a:lnTo>
                  <a:close/>
                </a:path>
                <a:path w="5528309" h="3708400">
                  <a:moveTo>
                    <a:pt x="1155687" y="1087856"/>
                  </a:moveTo>
                  <a:lnTo>
                    <a:pt x="1125778" y="1016914"/>
                  </a:lnTo>
                  <a:lnTo>
                    <a:pt x="1095819" y="1087856"/>
                  </a:lnTo>
                  <a:lnTo>
                    <a:pt x="1125778" y="1075143"/>
                  </a:lnTo>
                  <a:lnTo>
                    <a:pt x="1155687" y="1087856"/>
                  </a:lnTo>
                  <a:close/>
                </a:path>
                <a:path w="5528309" h="3708400">
                  <a:moveTo>
                    <a:pt x="1196695" y="1464005"/>
                  </a:moveTo>
                  <a:lnTo>
                    <a:pt x="1125753" y="1434045"/>
                  </a:lnTo>
                  <a:lnTo>
                    <a:pt x="1138466" y="1464005"/>
                  </a:lnTo>
                  <a:lnTo>
                    <a:pt x="1125753" y="1493913"/>
                  </a:lnTo>
                  <a:lnTo>
                    <a:pt x="1196695" y="1464005"/>
                  </a:lnTo>
                  <a:close/>
                </a:path>
                <a:path w="5528309" h="3708400">
                  <a:moveTo>
                    <a:pt x="1446187" y="3410026"/>
                  </a:moveTo>
                  <a:lnTo>
                    <a:pt x="1416227" y="3422739"/>
                  </a:lnTo>
                  <a:lnTo>
                    <a:pt x="1386319" y="3410026"/>
                  </a:lnTo>
                  <a:lnTo>
                    <a:pt x="1416227" y="3480968"/>
                  </a:lnTo>
                  <a:lnTo>
                    <a:pt x="1446187" y="3410026"/>
                  </a:lnTo>
                  <a:close/>
                </a:path>
                <a:path w="5528309" h="3708400">
                  <a:moveTo>
                    <a:pt x="1536458" y="1112685"/>
                  </a:moveTo>
                  <a:lnTo>
                    <a:pt x="1506550" y="1041742"/>
                  </a:lnTo>
                  <a:lnTo>
                    <a:pt x="1476590" y="1112685"/>
                  </a:lnTo>
                  <a:lnTo>
                    <a:pt x="1506550" y="1099972"/>
                  </a:lnTo>
                  <a:lnTo>
                    <a:pt x="1536458" y="1112685"/>
                  </a:lnTo>
                  <a:close/>
                </a:path>
                <a:path w="5528309" h="3708400">
                  <a:moveTo>
                    <a:pt x="1596720" y="2697149"/>
                  </a:moveTo>
                  <a:lnTo>
                    <a:pt x="1525778" y="2727058"/>
                  </a:lnTo>
                  <a:lnTo>
                    <a:pt x="1596720" y="2757017"/>
                  </a:lnTo>
                  <a:lnTo>
                    <a:pt x="1584007" y="2727058"/>
                  </a:lnTo>
                  <a:lnTo>
                    <a:pt x="1596720" y="2697149"/>
                  </a:lnTo>
                  <a:close/>
                </a:path>
                <a:path w="5528309" h="3708400">
                  <a:moveTo>
                    <a:pt x="1880806" y="3503892"/>
                  </a:moveTo>
                  <a:lnTo>
                    <a:pt x="1809864" y="3533800"/>
                  </a:lnTo>
                  <a:lnTo>
                    <a:pt x="1880806" y="3563759"/>
                  </a:lnTo>
                  <a:lnTo>
                    <a:pt x="1868093" y="3533800"/>
                  </a:lnTo>
                  <a:lnTo>
                    <a:pt x="1880806" y="3503892"/>
                  </a:lnTo>
                  <a:close/>
                </a:path>
                <a:path w="5528309" h="3708400">
                  <a:moveTo>
                    <a:pt x="2219858" y="1973554"/>
                  </a:moveTo>
                  <a:lnTo>
                    <a:pt x="2189899" y="1986267"/>
                  </a:lnTo>
                  <a:lnTo>
                    <a:pt x="2159990" y="1973554"/>
                  </a:lnTo>
                  <a:lnTo>
                    <a:pt x="2189899" y="2044496"/>
                  </a:lnTo>
                  <a:lnTo>
                    <a:pt x="2219858" y="1973554"/>
                  </a:lnTo>
                  <a:close/>
                </a:path>
                <a:path w="5528309" h="3708400">
                  <a:moveTo>
                    <a:pt x="2367673" y="3678034"/>
                  </a:moveTo>
                  <a:lnTo>
                    <a:pt x="2296731" y="3648075"/>
                  </a:lnTo>
                  <a:lnTo>
                    <a:pt x="2309444" y="3678034"/>
                  </a:lnTo>
                  <a:lnTo>
                    <a:pt x="2296731" y="3707942"/>
                  </a:lnTo>
                  <a:lnTo>
                    <a:pt x="2367673" y="3678034"/>
                  </a:lnTo>
                  <a:close/>
                </a:path>
                <a:path w="5528309" h="3708400">
                  <a:moveTo>
                    <a:pt x="2481440" y="1414500"/>
                  </a:moveTo>
                  <a:lnTo>
                    <a:pt x="2451481" y="1427213"/>
                  </a:lnTo>
                  <a:lnTo>
                    <a:pt x="2421572" y="1414500"/>
                  </a:lnTo>
                  <a:lnTo>
                    <a:pt x="2451481" y="1485442"/>
                  </a:lnTo>
                  <a:lnTo>
                    <a:pt x="2481440" y="1414500"/>
                  </a:lnTo>
                  <a:close/>
                </a:path>
                <a:path w="5528309" h="3708400">
                  <a:moveTo>
                    <a:pt x="3094126" y="1556385"/>
                  </a:moveTo>
                  <a:lnTo>
                    <a:pt x="3064218" y="1485442"/>
                  </a:lnTo>
                  <a:lnTo>
                    <a:pt x="3034258" y="1556385"/>
                  </a:lnTo>
                  <a:lnTo>
                    <a:pt x="3064218" y="1543672"/>
                  </a:lnTo>
                  <a:lnTo>
                    <a:pt x="3094126" y="1556385"/>
                  </a:lnTo>
                  <a:close/>
                </a:path>
                <a:path w="5528309" h="3708400">
                  <a:moveTo>
                    <a:pt x="3094126" y="1112685"/>
                  </a:moveTo>
                  <a:lnTo>
                    <a:pt x="3064167" y="1125397"/>
                  </a:lnTo>
                  <a:lnTo>
                    <a:pt x="3034258" y="1112685"/>
                  </a:lnTo>
                  <a:lnTo>
                    <a:pt x="3064167" y="1183627"/>
                  </a:lnTo>
                  <a:lnTo>
                    <a:pt x="3094126" y="1112685"/>
                  </a:lnTo>
                  <a:close/>
                </a:path>
                <a:path w="5528309" h="3708400">
                  <a:moveTo>
                    <a:pt x="3229279" y="319125"/>
                  </a:moveTo>
                  <a:lnTo>
                    <a:pt x="3158337" y="289166"/>
                  </a:lnTo>
                  <a:lnTo>
                    <a:pt x="3171050" y="319125"/>
                  </a:lnTo>
                  <a:lnTo>
                    <a:pt x="3158337" y="349046"/>
                  </a:lnTo>
                  <a:lnTo>
                    <a:pt x="3229279" y="319125"/>
                  </a:lnTo>
                  <a:close/>
                </a:path>
                <a:path w="5528309" h="3708400">
                  <a:moveTo>
                    <a:pt x="3740518" y="1334401"/>
                  </a:moveTo>
                  <a:lnTo>
                    <a:pt x="3669576" y="1304442"/>
                  </a:lnTo>
                  <a:lnTo>
                    <a:pt x="3682288" y="1334401"/>
                  </a:lnTo>
                  <a:lnTo>
                    <a:pt x="3669576" y="1364310"/>
                  </a:lnTo>
                  <a:lnTo>
                    <a:pt x="3740518" y="1334401"/>
                  </a:lnTo>
                  <a:close/>
                </a:path>
                <a:path w="5528309" h="3708400">
                  <a:moveTo>
                    <a:pt x="4430268" y="1031786"/>
                  </a:moveTo>
                  <a:lnTo>
                    <a:pt x="4400308" y="1044498"/>
                  </a:lnTo>
                  <a:lnTo>
                    <a:pt x="4370400" y="1031786"/>
                  </a:lnTo>
                  <a:lnTo>
                    <a:pt x="4400308" y="1102728"/>
                  </a:lnTo>
                  <a:lnTo>
                    <a:pt x="4430268" y="1031786"/>
                  </a:lnTo>
                  <a:close/>
                </a:path>
                <a:path w="5528309" h="3708400">
                  <a:moveTo>
                    <a:pt x="4582884" y="595134"/>
                  </a:moveTo>
                  <a:lnTo>
                    <a:pt x="4511941" y="625043"/>
                  </a:lnTo>
                  <a:lnTo>
                    <a:pt x="4582884" y="655002"/>
                  </a:lnTo>
                  <a:lnTo>
                    <a:pt x="4570171" y="625043"/>
                  </a:lnTo>
                  <a:lnTo>
                    <a:pt x="4582884" y="595134"/>
                  </a:lnTo>
                  <a:close/>
                </a:path>
                <a:path w="5528309" h="3708400">
                  <a:moveTo>
                    <a:pt x="5401157" y="902601"/>
                  </a:moveTo>
                  <a:lnTo>
                    <a:pt x="5371198" y="915314"/>
                  </a:lnTo>
                  <a:lnTo>
                    <a:pt x="5341290" y="902601"/>
                  </a:lnTo>
                  <a:lnTo>
                    <a:pt x="5371198" y="973543"/>
                  </a:lnTo>
                  <a:lnTo>
                    <a:pt x="5401157" y="902601"/>
                  </a:lnTo>
                  <a:close/>
                </a:path>
                <a:path w="5528309" h="3708400">
                  <a:moveTo>
                    <a:pt x="5528195" y="1382737"/>
                  </a:moveTo>
                  <a:lnTo>
                    <a:pt x="5498287" y="1311795"/>
                  </a:lnTo>
                  <a:lnTo>
                    <a:pt x="5468328" y="1382737"/>
                  </a:lnTo>
                  <a:lnTo>
                    <a:pt x="5498287" y="1370025"/>
                  </a:lnTo>
                  <a:lnTo>
                    <a:pt x="5528195" y="1382737"/>
                  </a:lnTo>
                  <a:close/>
                </a:path>
              </a:pathLst>
            </a:custGeom>
            <a:solidFill>
              <a:srgbClr val="0865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2659" y="5253400"/>
              <a:ext cx="249694" cy="247650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2291800" y="1998007"/>
            <a:ext cx="8356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65">
                <a:latin typeface="Arial MT"/>
                <a:cs typeface="Arial MT"/>
              </a:rPr>
              <a:t>Reglamenta</a:t>
            </a:r>
            <a:r>
              <a:rPr dirty="0" sz="650" spc="-55">
                <a:latin typeface="Arial MT"/>
                <a:cs typeface="Arial MT"/>
              </a:rPr>
              <a:t>r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20">
                <a:latin typeface="Arial MT"/>
                <a:cs typeface="Arial MT"/>
              </a:rPr>
              <a:t>l</a:t>
            </a:r>
            <a:r>
              <a:rPr dirty="0" sz="650" spc="-105">
                <a:latin typeface="Arial MT"/>
                <a:cs typeface="Arial MT"/>
              </a:rPr>
              <a:t>a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45">
                <a:latin typeface="Arial MT"/>
                <a:cs typeface="Arial MT"/>
              </a:rPr>
              <a:t>aplicación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88818" y="2083788"/>
            <a:ext cx="6172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55">
                <a:latin typeface="Arial MT"/>
                <a:cs typeface="Arial MT"/>
              </a:rPr>
              <a:t>del</a:t>
            </a:r>
            <a:r>
              <a:rPr dirty="0" sz="650" spc="20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formulario</a:t>
            </a:r>
            <a:r>
              <a:rPr dirty="0" sz="650" spc="25">
                <a:latin typeface="Arial MT"/>
                <a:cs typeface="Arial MT"/>
              </a:rPr>
              <a:t> </a:t>
            </a:r>
            <a:r>
              <a:rPr dirty="0" sz="650" spc="-15">
                <a:latin typeface="Arial MT"/>
                <a:cs typeface="Arial MT"/>
              </a:rPr>
              <a:t>024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61646" y="2169569"/>
            <a:ext cx="451484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50">
                <a:latin typeface="Arial MT"/>
                <a:cs typeface="Arial MT"/>
              </a:rPr>
              <a:t>reformad</a:t>
            </a:r>
            <a:r>
              <a:rPr dirty="0" sz="650" spc="-85">
                <a:latin typeface="Arial MT"/>
                <a:cs typeface="Arial MT"/>
              </a:rPr>
              <a:t>o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de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287768" y="2255349"/>
            <a:ext cx="84010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50">
                <a:latin typeface="Arial MT"/>
                <a:cs typeface="Arial MT"/>
              </a:rPr>
              <a:t>consentimient</a:t>
            </a:r>
            <a:r>
              <a:rPr dirty="0" sz="650" spc="-85">
                <a:latin typeface="Arial MT"/>
                <a:cs typeface="Arial MT"/>
              </a:rPr>
              <a:t>o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informado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67233" y="2085418"/>
            <a:ext cx="755015" cy="21462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19685">
              <a:lnSpc>
                <a:spcPts val="730"/>
              </a:lnSpc>
              <a:spcBef>
                <a:spcPts val="125"/>
              </a:spcBef>
            </a:pPr>
            <a:r>
              <a:rPr dirty="0" sz="650" spc="-40">
                <a:latin typeface="Arial MT"/>
                <a:cs typeface="Arial MT"/>
              </a:rPr>
              <a:t>Ministeri</a:t>
            </a:r>
            <a:r>
              <a:rPr dirty="0" sz="650" spc="-90">
                <a:latin typeface="Arial MT"/>
                <a:cs typeface="Arial MT"/>
              </a:rPr>
              <a:t>o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de</a:t>
            </a:r>
            <a:endParaRPr sz="650">
              <a:latin typeface="Arial MT"/>
              <a:cs typeface="Arial MT"/>
            </a:endParaRPr>
          </a:p>
          <a:p>
            <a:pPr algn="ctr">
              <a:lnSpc>
                <a:spcPts val="730"/>
              </a:lnSpc>
            </a:pPr>
            <a:r>
              <a:rPr dirty="0" sz="650" spc="-60">
                <a:latin typeface="Arial MT"/>
                <a:cs typeface="Arial MT"/>
              </a:rPr>
              <a:t>Salu</a:t>
            </a:r>
            <a:r>
              <a:rPr dirty="0" sz="650" spc="-90">
                <a:latin typeface="Arial MT"/>
                <a:cs typeface="Arial MT"/>
              </a:rPr>
              <a:t>d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Públic</a:t>
            </a:r>
            <a:r>
              <a:rPr dirty="0" sz="650" spc="-95">
                <a:latin typeface="Arial MT"/>
                <a:cs typeface="Arial MT"/>
              </a:rPr>
              <a:t>a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90">
                <a:latin typeface="Arial MT"/>
                <a:cs typeface="Arial MT"/>
              </a:rPr>
              <a:t>y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100">
                <a:latin typeface="Arial MT"/>
                <a:cs typeface="Arial MT"/>
              </a:rPr>
              <a:t>ACESS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94168" y="3082449"/>
            <a:ext cx="701040" cy="3860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L="12065" marR="5080">
              <a:lnSpc>
                <a:spcPts val="680"/>
              </a:lnSpc>
              <a:spcBef>
                <a:spcPts val="229"/>
              </a:spcBef>
            </a:pPr>
            <a:r>
              <a:rPr dirty="0" sz="650" spc="-50">
                <a:latin typeface="Arial MT"/>
                <a:cs typeface="Arial MT"/>
              </a:rPr>
              <a:t>Servicio</a:t>
            </a:r>
            <a:r>
              <a:rPr dirty="0" sz="650" spc="-80">
                <a:latin typeface="Arial MT"/>
                <a:cs typeface="Arial MT"/>
              </a:rPr>
              <a:t>s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d</a:t>
            </a:r>
            <a:r>
              <a:rPr dirty="0" sz="650" spc="-85">
                <a:latin typeface="Arial MT"/>
                <a:cs typeface="Arial MT"/>
              </a:rPr>
              <a:t>e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45">
                <a:latin typeface="Arial MT"/>
                <a:cs typeface="Arial MT"/>
              </a:rPr>
              <a:t>atención  </a:t>
            </a:r>
            <a:r>
              <a:rPr dirty="0" sz="650" spc="-55">
                <a:latin typeface="Arial MT"/>
                <a:cs typeface="Arial MT"/>
              </a:rPr>
              <a:t>sanitaria</a:t>
            </a:r>
            <a:r>
              <a:rPr dirty="0" sz="650" spc="30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de</a:t>
            </a:r>
            <a:endParaRPr sz="650">
              <a:latin typeface="Arial MT"/>
              <a:cs typeface="Arial MT"/>
            </a:endParaRPr>
          </a:p>
          <a:p>
            <a:pPr algn="ctr" marR="8890">
              <a:lnSpc>
                <a:spcPts val="615"/>
              </a:lnSpc>
            </a:pPr>
            <a:r>
              <a:rPr dirty="0" sz="650" spc="-55">
                <a:latin typeface="Arial MT"/>
                <a:cs typeface="Arial MT"/>
              </a:rPr>
              <a:t>Establecimientos</a:t>
            </a:r>
            <a:endParaRPr sz="650">
              <a:latin typeface="Arial MT"/>
              <a:cs typeface="Arial MT"/>
            </a:endParaRPr>
          </a:p>
          <a:p>
            <a:pPr algn="ctr" marR="19685">
              <a:lnSpc>
                <a:spcPts val="730"/>
              </a:lnSpc>
            </a:pPr>
            <a:r>
              <a:rPr dirty="0" sz="650" spc="-60">
                <a:latin typeface="Arial MT"/>
                <a:cs typeface="Arial MT"/>
              </a:rPr>
              <a:t>d</a:t>
            </a:r>
            <a:r>
              <a:rPr dirty="0" sz="650" spc="-85">
                <a:latin typeface="Arial MT"/>
                <a:cs typeface="Arial MT"/>
              </a:rPr>
              <a:t>e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Salu</a:t>
            </a:r>
            <a:r>
              <a:rPr dirty="0" sz="650" spc="-90">
                <a:latin typeface="Arial MT"/>
                <a:cs typeface="Arial MT"/>
              </a:rPr>
              <a:t>d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75">
                <a:latin typeface="Arial MT"/>
                <a:cs typeface="Arial MT"/>
              </a:rPr>
              <a:t>(ES)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21940" y="4254901"/>
            <a:ext cx="862965" cy="214629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90805" marR="5080" indent="-78740">
              <a:lnSpc>
                <a:spcPts val="680"/>
              </a:lnSpc>
              <a:spcBef>
                <a:spcPts val="229"/>
              </a:spcBef>
            </a:pPr>
            <a:r>
              <a:rPr dirty="0" sz="650" spc="-55">
                <a:latin typeface="Arial MT"/>
                <a:cs typeface="Arial MT"/>
              </a:rPr>
              <a:t>Comit</a:t>
            </a:r>
            <a:r>
              <a:rPr dirty="0" sz="650" spc="-85">
                <a:latin typeface="Arial MT"/>
                <a:cs typeface="Arial MT"/>
              </a:rPr>
              <a:t>é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d</a:t>
            </a:r>
            <a:r>
              <a:rPr dirty="0" sz="650" spc="-85">
                <a:latin typeface="Arial MT"/>
                <a:cs typeface="Arial MT"/>
              </a:rPr>
              <a:t>e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Étic</a:t>
            </a:r>
            <a:r>
              <a:rPr dirty="0" sz="650" spc="-100">
                <a:latin typeface="Arial MT"/>
                <a:cs typeface="Arial MT"/>
              </a:rPr>
              <a:t>a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45">
                <a:latin typeface="Arial MT"/>
                <a:cs typeface="Arial MT"/>
              </a:rPr>
              <a:t>Asistencia  </a:t>
            </a:r>
            <a:r>
              <a:rPr dirty="0" sz="650" spc="-65">
                <a:latin typeface="Arial MT"/>
                <a:cs typeface="Arial MT"/>
              </a:rPr>
              <a:t>para</a:t>
            </a:r>
            <a:r>
              <a:rPr dirty="0" sz="650" spc="20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la</a:t>
            </a:r>
            <a:r>
              <a:rPr dirty="0" sz="650" spc="25">
                <a:latin typeface="Arial MT"/>
                <a:cs typeface="Arial MT"/>
              </a:rPr>
              <a:t> </a:t>
            </a:r>
            <a:r>
              <a:rPr dirty="0" sz="650" spc="-65">
                <a:latin typeface="Arial MT"/>
                <a:cs typeface="Arial MT"/>
              </a:rPr>
              <a:t>Salud</a:t>
            </a:r>
            <a:r>
              <a:rPr dirty="0" sz="650" spc="25">
                <a:latin typeface="Arial MT"/>
                <a:cs typeface="Arial MT"/>
              </a:rPr>
              <a:t> </a:t>
            </a:r>
            <a:r>
              <a:rPr dirty="0" sz="650" spc="-80">
                <a:latin typeface="Arial MT"/>
                <a:cs typeface="Arial MT"/>
              </a:rPr>
              <a:t>(CEAS)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94233" y="4426463"/>
            <a:ext cx="922019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70">
                <a:latin typeface="Arial MT"/>
                <a:cs typeface="Arial MT"/>
              </a:rPr>
              <a:t>de</a:t>
            </a:r>
            <a:r>
              <a:rPr dirty="0" sz="650" spc="25">
                <a:latin typeface="Arial MT"/>
                <a:cs typeface="Arial MT"/>
              </a:rPr>
              <a:t> </a:t>
            </a:r>
            <a:r>
              <a:rPr dirty="0" sz="650" spc="-55">
                <a:latin typeface="Arial MT"/>
                <a:cs typeface="Arial MT"/>
              </a:rPr>
              <a:t>Establecimiento</a:t>
            </a:r>
            <a:r>
              <a:rPr dirty="0" sz="650" spc="30">
                <a:latin typeface="Arial MT"/>
                <a:cs typeface="Arial MT"/>
              </a:rPr>
              <a:t> </a:t>
            </a:r>
            <a:r>
              <a:rPr dirty="0" sz="650" spc="-70">
                <a:latin typeface="Arial MT"/>
                <a:cs typeface="Arial MT"/>
              </a:rPr>
              <a:t>de</a:t>
            </a:r>
            <a:r>
              <a:rPr dirty="0" sz="650" spc="25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Salud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41776" y="5326648"/>
            <a:ext cx="589915" cy="30035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84455" marR="5715" indent="-72390">
              <a:lnSpc>
                <a:spcPts val="680"/>
              </a:lnSpc>
              <a:spcBef>
                <a:spcPts val="229"/>
              </a:spcBef>
            </a:pPr>
            <a:r>
              <a:rPr dirty="0" sz="650" spc="-50">
                <a:latin typeface="Arial MT"/>
                <a:cs typeface="Arial MT"/>
              </a:rPr>
              <a:t>Director</a:t>
            </a:r>
            <a:r>
              <a:rPr dirty="0" sz="650" spc="10">
                <a:latin typeface="Arial MT"/>
                <a:cs typeface="Arial MT"/>
              </a:rPr>
              <a:t> </a:t>
            </a:r>
            <a:r>
              <a:rPr dirty="0" sz="650" spc="-55">
                <a:latin typeface="Arial MT"/>
                <a:cs typeface="Arial MT"/>
              </a:rPr>
              <a:t>Médico</a:t>
            </a:r>
            <a:r>
              <a:rPr dirty="0" sz="650" spc="15">
                <a:latin typeface="Arial MT"/>
                <a:cs typeface="Arial MT"/>
              </a:rPr>
              <a:t> </a:t>
            </a:r>
            <a:r>
              <a:rPr dirty="0" sz="650" spc="-75">
                <a:latin typeface="Arial MT"/>
                <a:cs typeface="Arial MT"/>
              </a:rPr>
              <a:t>o </a:t>
            </a:r>
            <a:r>
              <a:rPr dirty="0" sz="650" spc="-170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Responsable</a:t>
            </a:r>
            <a:endParaRPr sz="650">
              <a:latin typeface="Arial MT"/>
              <a:cs typeface="Arial MT"/>
            </a:endParaRPr>
          </a:p>
          <a:p>
            <a:pPr marL="14604">
              <a:lnSpc>
                <a:spcPts val="665"/>
              </a:lnSpc>
            </a:pPr>
            <a:r>
              <a:rPr dirty="0" sz="650" spc="-60">
                <a:latin typeface="Arial MT"/>
                <a:cs typeface="Arial MT"/>
              </a:rPr>
              <a:t>d</a:t>
            </a:r>
            <a:r>
              <a:rPr dirty="0" sz="650" spc="-85">
                <a:latin typeface="Arial MT"/>
                <a:cs typeface="Arial MT"/>
              </a:rPr>
              <a:t>e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55">
                <a:latin typeface="Arial MT"/>
                <a:cs typeface="Arial MT"/>
              </a:rPr>
              <a:t>Calida</a:t>
            </a:r>
            <a:r>
              <a:rPr dirty="0" sz="650" spc="-95">
                <a:latin typeface="Arial MT"/>
                <a:cs typeface="Arial MT"/>
              </a:rPr>
              <a:t>d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65">
                <a:latin typeface="Arial MT"/>
                <a:cs typeface="Arial MT"/>
              </a:rPr>
              <a:t>de</a:t>
            </a:r>
            <a:r>
              <a:rPr dirty="0" sz="650" spc="-35">
                <a:latin typeface="Arial MT"/>
                <a:cs typeface="Arial MT"/>
              </a:rPr>
              <a:t>l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105">
                <a:latin typeface="Arial MT"/>
                <a:cs typeface="Arial MT"/>
              </a:rPr>
              <a:t>ES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1210" y="3469664"/>
            <a:ext cx="675640" cy="3860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L="77470" marR="114300" indent="-635">
              <a:lnSpc>
                <a:spcPts val="680"/>
              </a:lnSpc>
              <a:spcBef>
                <a:spcPts val="229"/>
              </a:spcBef>
            </a:pPr>
            <a:r>
              <a:rPr dirty="0" sz="650" spc="-45">
                <a:latin typeface="Arial MT"/>
                <a:cs typeface="Arial MT"/>
              </a:rPr>
              <a:t>Suscripció</a:t>
            </a:r>
            <a:r>
              <a:rPr dirty="0" sz="650" spc="-85">
                <a:latin typeface="Arial MT"/>
                <a:cs typeface="Arial MT"/>
              </a:rPr>
              <a:t>n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40">
                <a:latin typeface="Arial MT"/>
                <a:cs typeface="Arial MT"/>
              </a:rPr>
              <a:t>de  </a:t>
            </a:r>
            <a:r>
              <a:rPr dirty="0" sz="650" spc="-45">
                <a:latin typeface="Arial MT"/>
                <a:cs typeface="Arial MT"/>
              </a:rPr>
              <a:t>consentimiento  </a:t>
            </a:r>
            <a:r>
              <a:rPr dirty="0" sz="650" spc="-50">
                <a:latin typeface="Arial MT"/>
                <a:cs typeface="Arial MT"/>
              </a:rPr>
              <a:t>informado</a:t>
            </a:r>
            <a:endParaRPr sz="650">
              <a:latin typeface="Arial MT"/>
              <a:cs typeface="Arial MT"/>
            </a:endParaRPr>
          </a:p>
          <a:p>
            <a:pPr algn="ctr">
              <a:lnSpc>
                <a:spcPts val="660"/>
              </a:lnSpc>
            </a:pPr>
            <a:r>
              <a:rPr dirty="0" sz="650" spc="-65">
                <a:latin typeface="Arial MT"/>
                <a:cs typeface="Arial MT"/>
              </a:rPr>
              <a:t>e</a:t>
            </a:r>
            <a:r>
              <a:rPr dirty="0" sz="650" spc="-90">
                <a:latin typeface="Arial MT"/>
                <a:cs typeface="Arial MT"/>
              </a:rPr>
              <a:t>n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atenció</a:t>
            </a:r>
            <a:r>
              <a:rPr dirty="0" sz="650" spc="-90">
                <a:latin typeface="Arial MT"/>
                <a:cs typeface="Arial MT"/>
              </a:rPr>
              <a:t>n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sanitaria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322080" y="3177494"/>
            <a:ext cx="112522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60">
                <a:latin typeface="Arial MT"/>
                <a:cs typeface="Arial MT"/>
              </a:rPr>
              <a:t>Elaborar</a:t>
            </a:r>
            <a:r>
              <a:rPr dirty="0" sz="650" spc="25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contenidos</a:t>
            </a:r>
            <a:r>
              <a:rPr dirty="0" sz="650" spc="30">
                <a:latin typeface="Arial MT"/>
                <a:cs typeface="Arial MT"/>
              </a:rPr>
              <a:t> </a:t>
            </a:r>
            <a:r>
              <a:rPr dirty="0" sz="650" spc="-55">
                <a:latin typeface="Arial MT"/>
                <a:cs typeface="Arial MT"/>
              </a:rPr>
              <a:t>específicos</a:t>
            </a:r>
            <a:r>
              <a:rPr dirty="0" sz="650" spc="30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de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397653" y="3263275"/>
            <a:ext cx="95313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55">
                <a:latin typeface="Arial MT"/>
                <a:cs typeface="Arial MT"/>
              </a:rPr>
              <a:t>Consentimiento</a:t>
            </a:r>
            <a:r>
              <a:rPr dirty="0" sz="650" spc="10">
                <a:latin typeface="Arial MT"/>
                <a:cs typeface="Arial MT"/>
              </a:rPr>
              <a:t> </a:t>
            </a:r>
            <a:r>
              <a:rPr dirty="0" sz="650" spc="-55">
                <a:latin typeface="Arial MT"/>
                <a:cs typeface="Arial MT"/>
              </a:rPr>
              <a:t>Informado</a:t>
            </a:r>
            <a:r>
              <a:rPr dirty="0" sz="650" spc="15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de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332460" y="3349056"/>
            <a:ext cx="1097915" cy="214629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62585" marR="5080" indent="-350520">
              <a:lnSpc>
                <a:spcPts val="680"/>
              </a:lnSpc>
              <a:spcBef>
                <a:spcPts val="229"/>
              </a:spcBef>
            </a:pPr>
            <a:r>
              <a:rPr dirty="0" sz="650" spc="-50">
                <a:latin typeface="Arial MT"/>
                <a:cs typeface="Arial MT"/>
              </a:rPr>
              <a:t>procedimiento</a:t>
            </a:r>
            <a:r>
              <a:rPr dirty="0" sz="650" spc="-75">
                <a:latin typeface="Arial MT"/>
                <a:cs typeface="Arial MT"/>
              </a:rPr>
              <a:t>s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d</a:t>
            </a:r>
            <a:r>
              <a:rPr dirty="0" sz="650" spc="-85">
                <a:latin typeface="Arial MT"/>
                <a:cs typeface="Arial MT"/>
              </a:rPr>
              <a:t>e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70">
                <a:latin typeface="Arial MT"/>
                <a:cs typeface="Arial MT"/>
              </a:rPr>
              <a:t>mayo</a:t>
            </a:r>
            <a:r>
              <a:rPr dirty="0" sz="650" spc="-50">
                <a:latin typeface="Arial MT"/>
                <a:cs typeface="Arial MT"/>
              </a:rPr>
              <a:t>r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45">
                <a:latin typeface="Arial MT"/>
                <a:cs typeface="Arial MT"/>
              </a:rPr>
              <a:t>riesg</a:t>
            </a:r>
            <a:r>
              <a:rPr dirty="0" sz="650" spc="-90">
                <a:latin typeface="Arial MT"/>
                <a:cs typeface="Arial MT"/>
              </a:rPr>
              <a:t>o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65">
                <a:latin typeface="Arial MT"/>
                <a:cs typeface="Arial MT"/>
              </a:rPr>
              <a:t>y  </a:t>
            </a:r>
            <a:r>
              <a:rPr dirty="0" sz="650" spc="-65">
                <a:latin typeface="Arial MT"/>
                <a:cs typeface="Arial MT"/>
              </a:rPr>
              <a:t>demanda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821873" y="3249293"/>
            <a:ext cx="982980" cy="214629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0480" marR="5080" indent="-18415">
              <a:lnSpc>
                <a:spcPts val="680"/>
              </a:lnSpc>
              <a:spcBef>
                <a:spcPts val="229"/>
              </a:spcBef>
            </a:pPr>
            <a:r>
              <a:rPr dirty="0" sz="650" spc="-50">
                <a:latin typeface="Arial MT"/>
                <a:cs typeface="Arial MT"/>
              </a:rPr>
              <a:t>Aplicar</a:t>
            </a:r>
            <a:r>
              <a:rPr dirty="0" sz="650" spc="25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encuesta</a:t>
            </a:r>
            <a:r>
              <a:rPr dirty="0" sz="650" spc="25">
                <a:latin typeface="Arial MT"/>
                <a:cs typeface="Arial MT"/>
              </a:rPr>
              <a:t> </a:t>
            </a:r>
            <a:r>
              <a:rPr dirty="0" sz="650" spc="-70">
                <a:latin typeface="Arial MT"/>
                <a:cs typeface="Arial MT"/>
              </a:rPr>
              <a:t>de</a:t>
            </a:r>
            <a:r>
              <a:rPr dirty="0" sz="650" spc="25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validación </a:t>
            </a:r>
            <a:r>
              <a:rPr dirty="0" sz="650" spc="-165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d</a:t>
            </a:r>
            <a:r>
              <a:rPr dirty="0" sz="650" spc="-85">
                <a:latin typeface="Arial MT"/>
                <a:cs typeface="Arial MT"/>
              </a:rPr>
              <a:t>e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45">
                <a:latin typeface="Arial MT"/>
                <a:cs typeface="Arial MT"/>
              </a:rPr>
              <a:t>formulario</a:t>
            </a:r>
            <a:r>
              <a:rPr dirty="0" sz="650" spc="-80">
                <a:latin typeface="Arial MT"/>
                <a:cs typeface="Arial MT"/>
              </a:rPr>
              <a:t>s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co</a:t>
            </a:r>
            <a:r>
              <a:rPr dirty="0" sz="650" spc="-80">
                <a:latin typeface="Arial MT"/>
                <a:cs typeface="Arial MT"/>
              </a:rPr>
              <a:t>n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pacientes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583059" y="2983972"/>
            <a:ext cx="454659" cy="214629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9370" marR="5080" indent="-27305">
              <a:lnSpc>
                <a:spcPts val="680"/>
              </a:lnSpc>
              <a:spcBef>
                <a:spcPts val="229"/>
              </a:spcBef>
            </a:pPr>
            <a:r>
              <a:rPr dirty="0" sz="650" spc="-45">
                <a:latin typeface="Arial MT"/>
                <a:cs typeface="Arial MT"/>
              </a:rPr>
              <a:t>Incorporación  </a:t>
            </a:r>
            <a:r>
              <a:rPr dirty="0" sz="650" spc="-60">
                <a:latin typeface="Arial MT"/>
                <a:cs typeface="Arial MT"/>
              </a:rPr>
              <a:t>d</a:t>
            </a:r>
            <a:r>
              <a:rPr dirty="0" sz="650" spc="-85">
                <a:latin typeface="Arial MT"/>
                <a:cs typeface="Arial MT"/>
              </a:rPr>
              <a:t>e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55">
                <a:latin typeface="Arial MT"/>
                <a:cs typeface="Arial MT"/>
              </a:rPr>
              <a:t>cambios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750708" y="2940910"/>
            <a:ext cx="291465" cy="30035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just" marL="12700" marR="5080" indent="56515">
              <a:lnSpc>
                <a:spcPts val="680"/>
              </a:lnSpc>
              <a:spcBef>
                <a:spcPts val="229"/>
              </a:spcBef>
            </a:pPr>
            <a:r>
              <a:rPr dirty="0" sz="650" spc="-45">
                <a:latin typeface="Arial MT"/>
                <a:cs typeface="Arial MT"/>
              </a:rPr>
              <a:t>Tercer  </a:t>
            </a:r>
            <a:r>
              <a:rPr dirty="0" sz="650" spc="-55">
                <a:latin typeface="Arial MT"/>
                <a:cs typeface="Arial MT"/>
              </a:rPr>
              <a:t>nive</a:t>
            </a:r>
            <a:r>
              <a:rPr dirty="0" sz="650" spc="-40">
                <a:latin typeface="Arial MT"/>
                <a:cs typeface="Arial MT"/>
              </a:rPr>
              <a:t>l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40">
                <a:latin typeface="Arial MT"/>
                <a:cs typeface="Arial MT"/>
              </a:rPr>
              <a:t>de  </a:t>
            </a:r>
            <a:r>
              <a:rPr dirty="0" sz="650" spc="-50">
                <a:latin typeface="Arial MT"/>
                <a:cs typeface="Arial MT"/>
              </a:rPr>
              <a:t>atención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892967" y="2050333"/>
            <a:ext cx="986155" cy="214629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 indent="635">
              <a:lnSpc>
                <a:spcPts val="680"/>
              </a:lnSpc>
              <a:spcBef>
                <a:spcPts val="229"/>
              </a:spcBef>
            </a:pPr>
            <a:r>
              <a:rPr dirty="0" sz="650" spc="-60">
                <a:latin typeface="Arial MT"/>
                <a:cs typeface="Arial MT"/>
              </a:rPr>
              <a:t>Supervisa</a:t>
            </a:r>
            <a:r>
              <a:rPr dirty="0" sz="650" spc="-55">
                <a:latin typeface="Arial MT"/>
                <a:cs typeface="Arial MT"/>
              </a:rPr>
              <a:t>r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us</a:t>
            </a:r>
            <a:r>
              <a:rPr dirty="0" sz="650" spc="-90">
                <a:latin typeface="Arial MT"/>
                <a:cs typeface="Arial MT"/>
              </a:rPr>
              <a:t>o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90">
                <a:latin typeface="Arial MT"/>
                <a:cs typeface="Arial MT"/>
              </a:rPr>
              <a:t>y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45">
                <a:latin typeface="Arial MT"/>
                <a:cs typeface="Arial MT"/>
              </a:rPr>
              <a:t>contenid</a:t>
            </a:r>
            <a:r>
              <a:rPr dirty="0" sz="650" spc="-85">
                <a:latin typeface="Arial MT"/>
                <a:cs typeface="Arial MT"/>
              </a:rPr>
              <a:t>o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40">
                <a:latin typeface="Arial MT"/>
                <a:cs typeface="Arial MT"/>
              </a:rPr>
              <a:t>de  </a:t>
            </a:r>
            <a:r>
              <a:rPr dirty="0" sz="650" spc="-50">
                <a:latin typeface="Arial MT"/>
                <a:cs typeface="Arial MT"/>
              </a:rPr>
              <a:t>formularios</a:t>
            </a:r>
            <a:r>
              <a:rPr dirty="0" sz="650" spc="25">
                <a:latin typeface="Arial MT"/>
                <a:cs typeface="Arial MT"/>
              </a:rPr>
              <a:t> </a:t>
            </a:r>
            <a:r>
              <a:rPr dirty="0" sz="650" spc="-70">
                <a:latin typeface="Arial MT"/>
                <a:cs typeface="Arial MT"/>
              </a:rPr>
              <a:t>de</a:t>
            </a:r>
            <a:r>
              <a:rPr dirty="0" sz="650" spc="30">
                <a:latin typeface="Arial MT"/>
                <a:cs typeface="Arial MT"/>
              </a:rPr>
              <a:t> </a:t>
            </a:r>
            <a:r>
              <a:rPr dirty="0" sz="650" spc="-55">
                <a:latin typeface="Arial MT"/>
                <a:cs typeface="Arial MT"/>
              </a:rPr>
              <a:t>Consentimiento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180418" y="2221895"/>
            <a:ext cx="342265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55">
                <a:latin typeface="Arial MT"/>
                <a:cs typeface="Arial MT"/>
              </a:rPr>
              <a:t>Informado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044318" y="2252519"/>
            <a:ext cx="475615" cy="21462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15875">
              <a:lnSpc>
                <a:spcPts val="730"/>
              </a:lnSpc>
              <a:spcBef>
                <a:spcPts val="125"/>
              </a:spcBef>
            </a:pPr>
            <a:r>
              <a:rPr dirty="0" sz="650" spc="-60">
                <a:latin typeface="Arial MT"/>
                <a:cs typeface="Arial MT"/>
              </a:rPr>
              <a:t>Existe</a:t>
            </a:r>
            <a:endParaRPr sz="650">
              <a:latin typeface="Arial MT"/>
              <a:cs typeface="Arial MT"/>
            </a:endParaRPr>
          </a:p>
          <a:p>
            <a:pPr algn="ctr">
              <a:lnSpc>
                <a:spcPts val="730"/>
              </a:lnSpc>
            </a:pPr>
            <a:r>
              <a:rPr dirty="0" sz="650" spc="-55">
                <a:latin typeface="Arial MT"/>
                <a:cs typeface="Arial MT"/>
              </a:rPr>
              <a:t>observaciones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717355" y="2874087"/>
            <a:ext cx="502284" cy="30035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72390" marR="71755" indent="21590">
              <a:lnSpc>
                <a:spcPts val="680"/>
              </a:lnSpc>
              <a:spcBef>
                <a:spcPts val="229"/>
              </a:spcBef>
            </a:pPr>
            <a:r>
              <a:rPr dirty="0" sz="650" spc="-55">
                <a:latin typeface="Arial MT"/>
                <a:cs typeface="Arial MT"/>
              </a:rPr>
              <a:t>Presentar </a:t>
            </a:r>
            <a:r>
              <a:rPr dirty="0" sz="650" spc="-50">
                <a:latin typeface="Arial MT"/>
                <a:cs typeface="Arial MT"/>
              </a:rPr>
              <a:t> </a:t>
            </a:r>
            <a:r>
              <a:rPr dirty="0" sz="650" spc="-45">
                <a:latin typeface="Arial MT"/>
                <a:cs typeface="Arial MT"/>
              </a:rPr>
              <a:t>formularios</a:t>
            </a:r>
            <a:endParaRPr sz="650">
              <a:latin typeface="Arial MT"/>
              <a:cs typeface="Arial MT"/>
            </a:endParaRPr>
          </a:p>
          <a:p>
            <a:pPr marL="12700">
              <a:lnSpc>
                <a:spcPts val="665"/>
              </a:lnSpc>
            </a:pPr>
            <a:r>
              <a:rPr dirty="0" sz="650" spc="-55">
                <a:latin typeface="Arial MT"/>
                <a:cs typeface="Arial MT"/>
              </a:rPr>
              <a:t>implementados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813653" y="2983886"/>
            <a:ext cx="355600" cy="30035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39370" marR="45720" indent="9525">
              <a:lnSpc>
                <a:spcPts val="680"/>
              </a:lnSpc>
              <a:spcBef>
                <a:spcPts val="229"/>
              </a:spcBef>
            </a:pPr>
            <a:r>
              <a:rPr dirty="0" sz="650" spc="-55">
                <a:latin typeface="Arial MT"/>
                <a:cs typeface="Arial MT"/>
              </a:rPr>
              <a:t>Realizar  </a:t>
            </a:r>
            <a:r>
              <a:rPr dirty="0" sz="650" spc="-55">
                <a:latin typeface="Arial MT"/>
                <a:cs typeface="Arial MT"/>
              </a:rPr>
              <a:t>cambios</a:t>
            </a:r>
            <a:endParaRPr sz="650">
              <a:latin typeface="Arial MT"/>
              <a:cs typeface="Arial MT"/>
            </a:endParaRPr>
          </a:p>
          <a:p>
            <a:pPr marL="12700">
              <a:lnSpc>
                <a:spcPts val="665"/>
              </a:lnSpc>
            </a:pPr>
            <a:r>
              <a:rPr dirty="0" sz="650" spc="-45">
                <a:latin typeface="Arial MT"/>
                <a:cs typeface="Arial MT"/>
              </a:rPr>
              <a:t>solicitados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450595" y="3126197"/>
            <a:ext cx="414020" cy="214629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46990" marR="5080" indent="-34925">
              <a:lnSpc>
                <a:spcPts val="680"/>
              </a:lnSpc>
              <a:spcBef>
                <a:spcPts val="229"/>
              </a:spcBef>
            </a:pPr>
            <a:r>
              <a:rPr dirty="0" sz="650" spc="-50">
                <a:latin typeface="Arial MT"/>
                <a:cs typeface="Arial MT"/>
              </a:rPr>
              <a:t>Implementar  </a:t>
            </a:r>
            <a:r>
              <a:rPr dirty="0" sz="650" spc="-45">
                <a:latin typeface="Arial MT"/>
                <a:cs typeface="Arial MT"/>
              </a:rPr>
              <a:t>formulario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644288" y="2556354"/>
            <a:ext cx="113664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75">
                <a:latin typeface="Arial MT"/>
                <a:cs typeface="Arial MT"/>
              </a:rPr>
              <a:t>No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082080" y="4903062"/>
            <a:ext cx="113664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75">
                <a:latin typeface="Arial MT"/>
                <a:cs typeface="Arial MT"/>
              </a:rPr>
              <a:t>No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444847" y="5550536"/>
            <a:ext cx="863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70">
                <a:latin typeface="Arial MT"/>
                <a:cs typeface="Arial MT"/>
              </a:rPr>
              <a:t>Sí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128421" y="4436157"/>
            <a:ext cx="863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70">
                <a:latin typeface="Arial MT"/>
                <a:cs typeface="Arial MT"/>
              </a:rPr>
              <a:t>Sí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913968" y="2826736"/>
            <a:ext cx="863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70">
                <a:latin typeface="Arial MT"/>
                <a:cs typeface="Arial MT"/>
              </a:rPr>
              <a:t>Sí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018998" y="5037824"/>
            <a:ext cx="113664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75">
                <a:latin typeface="Arial MT"/>
                <a:cs typeface="Arial MT"/>
              </a:rPr>
              <a:t>No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902884" y="5664796"/>
            <a:ext cx="33147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55">
                <a:latin typeface="Arial MT"/>
                <a:cs typeface="Arial MT"/>
              </a:rPr>
              <a:t>Aprobado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506457" y="4637999"/>
            <a:ext cx="508634" cy="214629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10489" marR="5080" indent="-98425">
              <a:lnSpc>
                <a:spcPts val="680"/>
              </a:lnSpc>
              <a:spcBef>
                <a:spcPts val="229"/>
              </a:spcBef>
            </a:pPr>
            <a:r>
              <a:rPr dirty="0" sz="650" spc="-70">
                <a:latin typeface="Arial MT"/>
                <a:cs typeface="Arial MT"/>
              </a:rPr>
              <a:t>So</a:t>
            </a:r>
            <a:r>
              <a:rPr dirty="0" sz="650" spc="-85">
                <a:latin typeface="Arial MT"/>
                <a:cs typeface="Arial MT"/>
              </a:rPr>
              <a:t>n</a:t>
            </a:r>
            <a:r>
              <a:rPr dirty="0" sz="650" spc="35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necesarios  </a:t>
            </a:r>
            <a:r>
              <a:rPr dirty="0" sz="650" spc="-55">
                <a:latin typeface="Arial MT"/>
                <a:cs typeface="Arial MT"/>
              </a:rPr>
              <a:t>cambios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816864" y="5512621"/>
            <a:ext cx="510540" cy="38608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L="12065" marR="5080" indent="-3810">
              <a:lnSpc>
                <a:spcPts val="680"/>
              </a:lnSpc>
              <a:spcBef>
                <a:spcPts val="229"/>
              </a:spcBef>
            </a:pPr>
            <a:r>
              <a:rPr dirty="0" sz="650" spc="-55">
                <a:latin typeface="Arial MT"/>
                <a:cs typeface="Arial MT"/>
              </a:rPr>
              <a:t>Formulario</a:t>
            </a:r>
            <a:r>
              <a:rPr dirty="0" sz="650" spc="-50">
                <a:latin typeface="Arial MT"/>
                <a:cs typeface="Arial MT"/>
              </a:rPr>
              <a:t> </a:t>
            </a:r>
            <a:r>
              <a:rPr dirty="0" sz="650" spc="-60">
                <a:latin typeface="Arial MT"/>
                <a:cs typeface="Arial MT"/>
              </a:rPr>
              <a:t>de </a:t>
            </a:r>
            <a:r>
              <a:rPr dirty="0" sz="650" spc="-55">
                <a:latin typeface="Arial MT"/>
                <a:cs typeface="Arial MT"/>
              </a:rPr>
              <a:t> </a:t>
            </a:r>
            <a:r>
              <a:rPr dirty="0" sz="650" spc="-50">
                <a:latin typeface="Arial MT"/>
                <a:cs typeface="Arial MT"/>
              </a:rPr>
              <a:t>Consentimiento  </a:t>
            </a:r>
            <a:r>
              <a:rPr dirty="0" sz="650" spc="-55">
                <a:latin typeface="Arial MT"/>
                <a:cs typeface="Arial MT"/>
              </a:rPr>
              <a:t>Informado</a:t>
            </a:r>
            <a:endParaRPr sz="650">
              <a:latin typeface="Arial MT"/>
              <a:cs typeface="Arial MT"/>
            </a:endParaRPr>
          </a:p>
          <a:p>
            <a:pPr algn="ctr" marR="12700">
              <a:lnSpc>
                <a:spcPts val="660"/>
              </a:lnSpc>
            </a:pPr>
            <a:r>
              <a:rPr dirty="0" sz="650" spc="-55">
                <a:latin typeface="Arial MT"/>
                <a:cs typeface="Arial MT"/>
              </a:rPr>
              <a:t>aprobado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82755" y="2496994"/>
            <a:ext cx="113664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75">
                <a:latin typeface="Arial MT"/>
                <a:cs typeface="Arial MT"/>
              </a:rPr>
              <a:t>No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023387" y="2787019"/>
            <a:ext cx="863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70">
                <a:latin typeface="Arial MT"/>
                <a:cs typeface="Arial MT"/>
              </a:rPr>
              <a:t>Sí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913607" y="3751025"/>
            <a:ext cx="86360" cy="1289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50" spc="-70">
                <a:latin typeface="Arial MT"/>
                <a:cs typeface="Arial MT"/>
              </a:rPr>
              <a:t>Sí</a:t>
            </a:r>
            <a:endParaRPr sz="650">
              <a:latin typeface="Arial MT"/>
              <a:cs typeface="Arial MT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1168815" y="1620544"/>
            <a:ext cx="7169784" cy="4319270"/>
            <a:chOff x="1168815" y="1620544"/>
            <a:chExt cx="7169784" cy="4319270"/>
          </a:xfrm>
        </p:grpSpPr>
        <p:sp>
          <p:nvSpPr>
            <p:cNvPr id="98" name="object 98"/>
            <p:cNvSpPr/>
            <p:nvPr/>
          </p:nvSpPr>
          <p:spPr>
            <a:xfrm>
              <a:off x="1170548" y="2704310"/>
              <a:ext cx="7167880" cy="0"/>
            </a:xfrm>
            <a:custGeom>
              <a:avLst/>
              <a:gdLst/>
              <a:ahLst/>
              <a:cxnLst/>
              <a:rect l="l" t="t" r="r" b="b"/>
              <a:pathLst>
                <a:path w="7167880" h="0">
                  <a:moveTo>
                    <a:pt x="0" y="0"/>
                  </a:moveTo>
                  <a:lnTo>
                    <a:pt x="7167867" y="0"/>
                  </a:lnTo>
                </a:path>
              </a:pathLst>
            </a:custGeom>
            <a:ln w="3467">
              <a:solidFill>
                <a:srgbClr val="646363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170548" y="3796802"/>
              <a:ext cx="7167880" cy="0"/>
            </a:xfrm>
            <a:custGeom>
              <a:avLst/>
              <a:gdLst/>
              <a:ahLst/>
              <a:cxnLst/>
              <a:rect l="l" t="t" r="r" b="b"/>
              <a:pathLst>
                <a:path w="7167880" h="0">
                  <a:moveTo>
                    <a:pt x="0" y="0"/>
                  </a:moveTo>
                  <a:lnTo>
                    <a:pt x="7167867" y="0"/>
                  </a:lnTo>
                </a:path>
              </a:pathLst>
            </a:custGeom>
            <a:ln w="3467">
              <a:solidFill>
                <a:srgbClr val="646363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170548" y="5074303"/>
              <a:ext cx="7167880" cy="0"/>
            </a:xfrm>
            <a:custGeom>
              <a:avLst/>
              <a:gdLst/>
              <a:ahLst/>
              <a:cxnLst/>
              <a:rect l="l" t="t" r="r" b="b"/>
              <a:pathLst>
                <a:path w="7167880" h="0">
                  <a:moveTo>
                    <a:pt x="0" y="0"/>
                  </a:moveTo>
                  <a:lnTo>
                    <a:pt x="7167867" y="0"/>
                  </a:lnTo>
                </a:path>
              </a:pathLst>
            </a:custGeom>
            <a:ln w="3467">
              <a:solidFill>
                <a:srgbClr val="646363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2069884" y="1620544"/>
              <a:ext cx="0" cy="4319270"/>
            </a:xfrm>
            <a:custGeom>
              <a:avLst/>
              <a:gdLst/>
              <a:ahLst/>
              <a:cxnLst/>
              <a:rect l="l" t="t" r="r" b="b"/>
              <a:pathLst>
                <a:path w="0" h="4319270">
                  <a:moveTo>
                    <a:pt x="0" y="0"/>
                  </a:moveTo>
                  <a:lnTo>
                    <a:pt x="0" y="4318901"/>
                  </a:lnTo>
                </a:path>
              </a:pathLst>
            </a:custGeom>
            <a:ln w="3467">
              <a:solidFill>
                <a:srgbClr val="646363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170548" y="1620544"/>
              <a:ext cx="0" cy="4319270"/>
            </a:xfrm>
            <a:custGeom>
              <a:avLst/>
              <a:gdLst/>
              <a:ahLst/>
              <a:cxnLst/>
              <a:rect l="l" t="t" r="r" b="b"/>
              <a:pathLst>
                <a:path w="0" h="4319270">
                  <a:moveTo>
                    <a:pt x="0" y="0"/>
                  </a:moveTo>
                  <a:lnTo>
                    <a:pt x="0" y="4318901"/>
                  </a:lnTo>
                </a:path>
              </a:pathLst>
            </a:custGeom>
            <a:ln w="3467">
              <a:solidFill>
                <a:srgbClr val="646363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/>
          <p:cNvSpPr txBox="1"/>
          <p:nvPr/>
        </p:nvSpPr>
        <p:spPr>
          <a:xfrm>
            <a:off x="8394533" y="887299"/>
            <a:ext cx="735965" cy="5540375"/>
          </a:xfrm>
          <a:prstGeom prst="rect">
            <a:avLst/>
          </a:prstGeom>
        </p:spPr>
        <p:txBody>
          <a:bodyPr wrap="square" lIns="0" tIns="38100" rIns="0" bIns="0" rtlCol="0" vert="vert">
            <a:spAutoFit/>
          </a:bodyPr>
          <a:lstStyle/>
          <a:p>
            <a:pPr algn="just" marL="12700" marR="5080">
              <a:lnSpc>
                <a:spcPts val="1800"/>
              </a:lnSpc>
              <a:spcBef>
                <a:spcPts val="300"/>
              </a:spcBef>
            </a:pP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Flujograma </a:t>
            </a: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del proceso </a:t>
            </a:r>
            <a:r>
              <a:rPr dirty="0" sz="1800" spc="-220">
                <a:solidFill>
                  <a:srgbClr val="00A4E3"/>
                </a:solidFill>
                <a:latin typeface="Arial MT"/>
                <a:cs typeface="Arial MT"/>
              </a:rPr>
              <a:t>de</a:t>
            </a:r>
            <a:r>
              <a:rPr dirty="0" sz="1800" spc="-21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aplicación </a:t>
            </a:r>
            <a:r>
              <a:rPr dirty="0" sz="1800" spc="-220">
                <a:solidFill>
                  <a:srgbClr val="00A4E3"/>
                </a:solidFill>
                <a:latin typeface="Arial MT"/>
                <a:cs typeface="Arial MT"/>
              </a:rPr>
              <a:t>de</a:t>
            </a:r>
            <a:r>
              <a:rPr dirty="0" sz="1800" spc="-21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modelo </a:t>
            </a:r>
            <a:r>
              <a:rPr dirty="0" sz="1800" spc="-220">
                <a:solidFill>
                  <a:srgbClr val="00A4E3"/>
                </a:solidFill>
                <a:latin typeface="Arial MT"/>
                <a:cs typeface="Arial MT"/>
              </a:rPr>
              <a:t>de</a:t>
            </a:r>
            <a:r>
              <a:rPr dirty="0" sz="1800" spc="-21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60">
                <a:solidFill>
                  <a:srgbClr val="00A4E3"/>
                </a:solidFill>
                <a:latin typeface="Arial MT"/>
                <a:cs typeface="Arial MT"/>
              </a:rPr>
              <a:t>gestión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para </a:t>
            </a:r>
            <a:r>
              <a:rPr dirty="0" sz="1800" spc="-18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aplicación </a:t>
            </a: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del </a:t>
            </a:r>
            <a:r>
              <a:rPr dirty="0" sz="1800" spc="-160">
                <a:solidFill>
                  <a:srgbClr val="00A4E3"/>
                </a:solidFill>
                <a:latin typeface="Arial MT"/>
                <a:cs typeface="Arial MT"/>
              </a:rPr>
              <a:t>consentimiento </a:t>
            </a:r>
            <a:r>
              <a:rPr dirty="0" sz="1800" spc="-165">
                <a:solidFill>
                  <a:srgbClr val="00A4E3"/>
                </a:solidFill>
                <a:latin typeface="Arial MT"/>
                <a:cs typeface="Arial MT"/>
              </a:rPr>
              <a:t>informado </a:t>
            </a:r>
            <a:r>
              <a:rPr dirty="0" sz="1800" spc="-235">
                <a:solidFill>
                  <a:srgbClr val="00A4E3"/>
                </a:solidFill>
                <a:latin typeface="Arial MT"/>
                <a:cs typeface="Arial MT"/>
              </a:rPr>
              <a:t>en</a:t>
            </a:r>
            <a:r>
              <a:rPr dirty="0" sz="1800" spc="-229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85">
                <a:solidFill>
                  <a:srgbClr val="00A4E3"/>
                </a:solidFill>
                <a:latin typeface="Arial MT"/>
                <a:cs typeface="Arial MT"/>
              </a:rPr>
              <a:t>la </a:t>
            </a:r>
            <a:r>
              <a:rPr dirty="0" sz="1800" spc="-150">
                <a:solidFill>
                  <a:srgbClr val="00A4E3"/>
                </a:solidFill>
                <a:latin typeface="Arial MT"/>
                <a:cs typeface="Arial MT"/>
              </a:rPr>
              <a:t>práctica asistencial </a:t>
            </a:r>
            <a:r>
              <a:rPr dirty="0" sz="1800" spc="-14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65">
                <a:solidFill>
                  <a:srgbClr val="00A4E3"/>
                </a:solidFill>
                <a:latin typeface="Arial MT"/>
                <a:cs typeface="Arial MT"/>
              </a:rPr>
              <a:t>Descripción</a:t>
            </a:r>
            <a:r>
              <a:rPr dirty="0" sz="1800" spc="70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del</a:t>
            </a:r>
            <a:r>
              <a:rPr dirty="0" sz="1800" spc="75">
                <a:solidFill>
                  <a:srgbClr val="00A4E3"/>
                </a:solidFill>
                <a:latin typeface="Arial MT"/>
                <a:cs typeface="Arial MT"/>
              </a:rPr>
              <a:t> </a:t>
            </a:r>
            <a:r>
              <a:rPr dirty="0" sz="1800" spc="-155">
                <a:solidFill>
                  <a:srgbClr val="00A4E3"/>
                </a:solidFill>
                <a:latin typeface="Arial MT"/>
                <a:cs typeface="Arial MT"/>
              </a:rPr>
              <a:t>flujograma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8797" y="449089"/>
            <a:ext cx="337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65">
                <a:solidFill>
                  <a:srgbClr val="706F6F"/>
                </a:solidFill>
                <a:latin typeface="Roboto"/>
                <a:cs typeface="Roboto"/>
              </a:rPr>
              <a:t>59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9999" y="1631602"/>
          <a:ext cx="5779770" cy="5033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910"/>
                <a:gridCol w="1273810"/>
                <a:gridCol w="4199889"/>
              </a:tblGrid>
              <a:tr h="183208">
                <a:tc gridSpan="3"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900" spc="-165">
                          <a:latin typeface="Arial MT"/>
                          <a:cs typeface="Arial MT"/>
                        </a:rPr>
                        <a:t>NOMBRE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45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65">
                          <a:latin typeface="Arial MT"/>
                          <a:cs typeface="Arial MT"/>
                        </a:rPr>
                        <a:t>PROCESO: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Suscripción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atención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sanitaria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0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UNIDAD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/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PUESTO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50">
                          <a:latin typeface="Arial MT"/>
                          <a:cs typeface="Arial MT"/>
                        </a:rPr>
                        <a:t>T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AREA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/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ACTIVIDAD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317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8988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Establecimientos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0165" marR="38735">
                        <a:lnSpc>
                          <a:spcPts val="1030"/>
                        </a:lnSpc>
                        <a:spcBef>
                          <a:spcPts val="215"/>
                        </a:spcBef>
                      </a:pPr>
                      <a:r>
                        <a:rPr dirty="0" sz="900" spc="-120">
                          <a:latin typeface="Arial MT"/>
                          <a:cs typeface="Arial MT"/>
                        </a:rPr>
                        <a:t>Cada</a:t>
                      </a:r>
                      <a:r>
                        <a:rPr dirty="0" sz="900" spc="-114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establecimiento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salud,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función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servicios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atención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sanitaria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brinda,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desarrollará los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contenidos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específicos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 informado,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cada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intervención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procedimiento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médico,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basado en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modelo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establecido,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que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reemplaza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al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formulario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024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lo 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señalado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punto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7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“consentimiento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 </a:t>
                      </a:r>
                      <a:r>
                        <a:rPr dirty="0" sz="900" spc="-45">
                          <a:latin typeface="Arial MT"/>
                          <a:cs typeface="Arial MT"/>
                        </a:rPr>
                        <a:t>escrito”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del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modelo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gestión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aplicación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práctica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asistencial.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3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1587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0165" marR="42545">
                        <a:lnSpc>
                          <a:spcPts val="1040"/>
                        </a:lnSpc>
                        <a:spcBef>
                          <a:spcPts val="210"/>
                        </a:spcBef>
                      </a:pPr>
                      <a:r>
                        <a:rPr dirty="0" sz="900" spc="-10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contenidos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del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formulario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deben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ser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elaborados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bajo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consenso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profesionales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salud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las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unidades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operativas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privadas.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just" marL="50165" marR="42545">
                        <a:lnSpc>
                          <a:spcPts val="1040"/>
                        </a:lnSpc>
                        <a:spcBef>
                          <a:spcPts val="555"/>
                        </a:spcBef>
                      </a:pPr>
                      <a:r>
                        <a:rPr dirty="0" sz="900" spc="-90">
                          <a:latin typeface="Arial MT"/>
                          <a:cs typeface="Arial MT"/>
                        </a:rPr>
                        <a:t>Antes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implementación,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serán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 sometidos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una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encuesta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pacientes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para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verificar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comprensión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lenguaje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utilizado.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algn="just" marL="50165" marR="42545">
                        <a:lnSpc>
                          <a:spcPts val="1040"/>
                        </a:lnSpc>
                        <a:spcBef>
                          <a:spcPts val="560"/>
                        </a:spcBef>
                      </a:pPr>
                      <a:r>
                        <a:rPr dirty="0" sz="900" spc="-75">
                          <a:latin typeface="Arial MT"/>
                          <a:cs typeface="Arial MT"/>
                        </a:rPr>
                        <a:t>Posteriormente,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casos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establecimientos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tercer nivel,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serán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validados por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un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Comité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Ética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Asistencial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para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Salud </a:t>
                      </a:r>
                      <a:r>
                        <a:rPr dirty="0" sz="900" spc="-125">
                          <a:latin typeface="Arial MT"/>
                          <a:cs typeface="Arial MT"/>
                        </a:rPr>
                        <a:t>(CEAS),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institución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que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proponga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contenidos,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o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por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un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70">
                          <a:latin typeface="Arial MT"/>
                          <a:cs typeface="Arial MT"/>
                        </a:rPr>
                        <a:t>CEAS</a:t>
                      </a:r>
                      <a:r>
                        <a:rPr dirty="0" sz="90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aprobado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por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50">
                          <a:latin typeface="Arial MT"/>
                          <a:cs typeface="Arial MT"/>
                        </a:rPr>
                        <a:t>MSP.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4609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0165" marR="43180">
                        <a:lnSpc>
                          <a:spcPts val="1040"/>
                        </a:lnSpc>
                        <a:spcBef>
                          <a:spcPts val="210"/>
                        </a:spcBef>
                      </a:pPr>
                      <a:r>
                        <a:rPr dirty="0" sz="900" spc="-100">
                          <a:latin typeface="Arial MT"/>
                          <a:cs typeface="Arial MT"/>
                        </a:rPr>
                        <a:t>El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director/a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médico aprobará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contenidos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formularios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que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haya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desarrollado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un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establecimiento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salud. 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documentos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aprobados pueden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ser publicados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web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institucional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cada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establecimiento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465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2545">
                        <a:lnSpc>
                          <a:spcPts val="1040"/>
                        </a:lnSpc>
                        <a:spcBef>
                          <a:spcPts val="210"/>
                        </a:spcBef>
                      </a:pPr>
                      <a:r>
                        <a:rPr dirty="0" sz="900" spc="-1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formularios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consentimientos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informados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definidos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cada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establecimiento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serán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revisados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cada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años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ajustados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según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requiera.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7754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0165" marR="42545">
                        <a:lnSpc>
                          <a:spcPts val="1030"/>
                        </a:lnSpc>
                        <a:spcBef>
                          <a:spcPts val="219"/>
                        </a:spcBef>
                      </a:pPr>
                      <a:r>
                        <a:rPr dirty="0" sz="900" spc="-10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profesionales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salud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tratantes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realizan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proceso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suscrito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intervenciones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mayor,</a:t>
                      </a:r>
                      <a:r>
                        <a:rPr dirty="0" sz="900" spc="-1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igualmente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registran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dicho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documento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negativa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revocatoria </a:t>
                      </a:r>
                      <a:r>
                        <a:rPr dirty="0" sz="900" spc="-2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al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procedimiento,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ser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caso. </a:t>
                      </a:r>
                      <a:r>
                        <a:rPr dirty="0" sz="900" spc="-130">
                          <a:latin typeface="Arial MT"/>
                          <a:cs typeface="Arial MT"/>
                        </a:rPr>
                        <a:t>Se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archiva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historia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clínica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del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paciente. </a:t>
                      </a:r>
                      <a:r>
                        <a:rPr dirty="0" sz="900" spc="-13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caso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alta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voluntaria,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autorización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médica,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se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registra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historia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clínica.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7939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465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165" marR="117475">
                        <a:lnSpc>
                          <a:spcPts val="1030"/>
                        </a:lnSpc>
                      </a:pPr>
                      <a:r>
                        <a:rPr dirty="0" sz="900" spc="-20">
                          <a:latin typeface="Arial MT"/>
                          <a:cs typeface="Arial MT"/>
                        </a:rPr>
                        <a:t>P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acientes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representante 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legal,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casos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que 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corresponda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815">
                        <a:lnSpc>
                          <a:spcPts val="1040"/>
                        </a:lnSpc>
                        <a:spcBef>
                          <a:spcPts val="210"/>
                        </a:spcBef>
                      </a:pPr>
                      <a:r>
                        <a:rPr dirty="0" sz="900" spc="-95">
                          <a:latin typeface="Arial MT"/>
                          <a:cs typeface="Arial MT"/>
                        </a:rPr>
                        <a:t>Luego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explicación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profesional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salud,</a:t>
                      </a:r>
                      <a:r>
                        <a:rPr dirty="0" sz="9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deciden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libremente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50">
                          <a:latin typeface="Arial MT"/>
                          <a:cs typeface="Arial MT"/>
                        </a:rPr>
                        <a:t>si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aceptan</a:t>
                      </a:r>
                      <a:r>
                        <a:rPr dirty="0" sz="9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niegan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realización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del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procedimiento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médico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mayor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suscriben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9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informado.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1465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43180">
                        <a:lnSpc>
                          <a:spcPts val="1040"/>
                        </a:lnSpc>
                        <a:spcBef>
                          <a:spcPts val="210"/>
                        </a:spcBef>
                      </a:pPr>
                      <a:r>
                        <a:rPr dirty="0" sz="900" spc="-1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pacientes</a:t>
                      </a:r>
                      <a:r>
                        <a:rPr dirty="0" sz="900" spc="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pueden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revocar</a:t>
                      </a:r>
                      <a:r>
                        <a:rPr dirty="0" sz="9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 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</a:t>
                      </a:r>
                      <a:r>
                        <a:rPr dirty="0" sz="9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informado,</a:t>
                      </a:r>
                      <a:r>
                        <a:rPr dirty="0" sz="9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cuando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decidan,</a:t>
                      </a:r>
                      <a:r>
                        <a:rPr dirty="0" sz="9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siempre</a:t>
                      </a:r>
                      <a:r>
                        <a:rPr dirty="0" sz="9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que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no </a:t>
                      </a:r>
                      <a:r>
                        <a:rPr dirty="0" sz="900" spc="-2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pongan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riesgo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vida.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8404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Ministerio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Salud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50165" marR="38735">
                        <a:lnSpc>
                          <a:spcPts val="1040"/>
                        </a:lnSpc>
                        <a:spcBef>
                          <a:spcPts val="210"/>
                        </a:spcBef>
                      </a:pPr>
                      <a:r>
                        <a:rPr dirty="0" sz="900" spc="-100">
                          <a:latin typeface="Arial MT"/>
                          <a:cs typeface="Arial MT"/>
                        </a:rPr>
                        <a:t>El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Ministerio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Salud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Pública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desde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Dirección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dirty="0" sz="90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Calidad</a:t>
                      </a:r>
                      <a:r>
                        <a:rPr dirty="0" sz="9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Servicios</a:t>
                      </a:r>
                      <a:r>
                        <a:rPr dirty="0" sz="900" spc="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Salud,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Dirección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Nacional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Articulación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125">
                          <a:latin typeface="Arial MT"/>
                          <a:cs typeface="Arial MT"/>
                        </a:rPr>
                        <a:t>Red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Pública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 Complementaria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Salud;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a 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través las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Coordinaciones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Zonales</a:t>
                      </a:r>
                      <a:r>
                        <a:rPr dirty="0" sz="9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las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Direcciones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Distritales, la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Agencia</a:t>
                      </a:r>
                      <a:r>
                        <a:rPr dirty="0" sz="900" spc="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Aseguramiento</a:t>
                      </a:r>
                      <a:r>
                        <a:rPr dirty="0" sz="90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60">
                          <a:latin typeface="Arial MT"/>
                          <a:cs typeface="Arial MT"/>
                        </a:rPr>
                        <a:t>la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Calidad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Servicios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 Salud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y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Medicina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Prepagada, </a:t>
                      </a:r>
                      <a:r>
                        <a:rPr dirty="0" sz="900" spc="-105">
                          <a:latin typeface="Arial MT"/>
                          <a:cs typeface="Arial MT"/>
                        </a:rPr>
                        <a:t>o</a:t>
                      </a:r>
                      <a:r>
                        <a:rPr dirty="0" sz="9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80">
                          <a:latin typeface="Arial MT"/>
                          <a:cs typeface="Arial MT"/>
                        </a:rPr>
                        <a:t>quienes cumplan </a:t>
                      </a:r>
                      <a:r>
                        <a:rPr dirty="0" sz="900" spc="-85">
                          <a:latin typeface="Arial MT"/>
                          <a:cs typeface="Arial MT"/>
                        </a:rPr>
                        <a:t>sus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funciones,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supervisarán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en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cualquier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momento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formularios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consentimiento </a:t>
                      </a:r>
                      <a:r>
                        <a:rPr dirty="0" sz="900" spc="-75">
                          <a:latin typeface="Arial MT"/>
                          <a:cs typeface="Arial MT"/>
                        </a:rPr>
                        <a:t>informado </a:t>
                      </a:r>
                      <a:r>
                        <a:rPr dirty="0" sz="900" spc="-90">
                          <a:latin typeface="Arial MT"/>
                          <a:cs typeface="Arial MT"/>
                        </a:rPr>
                        <a:t>que </a:t>
                      </a:r>
                      <a:r>
                        <a:rPr dirty="0" sz="900" spc="-55">
                          <a:latin typeface="Arial MT"/>
                          <a:cs typeface="Arial MT"/>
                        </a:rPr>
                        <a:t>utilicen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los </a:t>
                      </a:r>
                      <a:r>
                        <a:rPr dirty="0" sz="9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establecimientos</a:t>
                      </a:r>
                      <a:r>
                        <a:rPr dirty="0" sz="9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70">
                          <a:latin typeface="Arial MT"/>
                          <a:cs typeface="Arial MT"/>
                        </a:rPr>
                        <a:t>salud.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66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8924" y="449089"/>
            <a:ext cx="3467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95">
                <a:solidFill>
                  <a:srgbClr val="706F6F"/>
                </a:solidFill>
                <a:latin typeface="Georgia"/>
                <a:cs typeface="Georgia"/>
              </a:rPr>
              <a:t>60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87299" y="1541921"/>
            <a:ext cx="1006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5">
                <a:solidFill>
                  <a:srgbClr val="00A4E3"/>
                </a:solidFill>
                <a:latin typeface="Arial MT"/>
                <a:cs typeface="Arial MT"/>
              </a:rPr>
              <a:t>Referencias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2166103"/>
            <a:ext cx="5791835" cy="785431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241300" marR="5080" indent="-228600">
              <a:lnSpc>
                <a:spcPts val="1400"/>
              </a:lnSpc>
              <a:spcBef>
                <a:spcPts val="180"/>
              </a:spcBef>
              <a:buAutoNum type="arabicPeriod"/>
              <a:tabLst>
                <a:tab pos="241300" algn="l"/>
              </a:tabLst>
            </a:pPr>
            <a:r>
              <a:rPr dirty="0" sz="1200" spc="-125">
                <a:latin typeface="Arial MT"/>
                <a:cs typeface="Arial MT"/>
              </a:rPr>
              <a:t>Simón </a:t>
            </a:r>
            <a:r>
              <a:rPr dirty="0" sz="1200" spc="-114">
                <a:latin typeface="Arial MT"/>
                <a:cs typeface="Arial MT"/>
              </a:rPr>
              <a:t>Lorda </a:t>
            </a:r>
            <a:r>
              <a:rPr dirty="0" sz="1200" spc="-215">
                <a:latin typeface="Arial MT"/>
                <a:cs typeface="Arial MT"/>
              </a:rPr>
              <a:t>P.</a:t>
            </a:r>
            <a:r>
              <a:rPr dirty="0" sz="1200" spc="-21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La </a:t>
            </a:r>
            <a:r>
              <a:rPr dirty="0" sz="1200" spc="-105">
                <a:latin typeface="Arial MT"/>
                <a:cs typeface="Arial MT"/>
              </a:rPr>
              <a:t>capacidad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0">
                <a:latin typeface="Arial MT"/>
                <a:cs typeface="Arial MT"/>
              </a:rPr>
              <a:t>los </a:t>
            </a:r>
            <a:r>
              <a:rPr dirty="0" sz="1200" spc="-100">
                <a:latin typeface="Arial MT"/>
                <a:cs typeface="Arial MT"/>
              </a:rPr>
              <a:t>pacientes </a:t>
            </a:r>
            <a:r>
              <a:rPr dirty="0" sz="1200" spc="-110">
                <a:latin typeface="Arial MT"/>
                <a:cs typeface="Arial MT"/>
              </a:rPr>
              <a:t>para </a:t>
            </a:r>
            <a:r>
              <a:rPr dirty="0" sz="1200" spc="-95">
                <a:latin typeface="Arial MT"/>
                <a:cs typeface="Arial MT"/>
              </a:rPr>
              <a:t>tomar decisiones: </a:t>
            </a:r>
            <a:r>
              <a:rPr dirty="0" sz="1200" spc="-120">
                <a:latin typeface="Arial MT"/>
                <a:cs typeface="Arial MT"/>
              </a:rPr>
              <a:t>una </a:t>
            </a:r>
            <a:r>
              <a:rPr dirty="0" sz="1200" spc="-95">
                <a:latin typeface="Arial MT"/>
                <a:cs typeface="Arial MT"/>
              </a:rPr>
              <a:t>tarea </a:t>
            </a:r>
            <a:r>
              <a:rPr dirty="0" sz="1200" spc="-105">
                <a:latin typeface="Arial MT"/>
                <a:cs typeface="Arial MT"/>
              </a:rPr>
              <a:t>todavía </a:t>
            </a:r>
            <a:r>
              <a:rPr dirty="0" sz="1200" spc="-95">
                <a:latin typeface="Arial MT"/>
                <a:cs typeface="Arial MT"/>
              </a:rPr>
              <a:t>pendiente.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Rev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Asoc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Esp</a:t>
            </a:r>
            <a:r>
              <a:rPr dirty="0" sz="1200" spc="-15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Neuropsiq </a:t>
            </a:r>
            <a:r>
              <a:rPr dirty="0" sz="1200" spc="-65">
                <a:latin typeface="Arial MT"/>
                <a:cs typeface="Arial MT"/>
              </a:rPr>
              <a:t>[internet] </a:t>
            </a:r>
            <a:r>
              <a:rPr dirty="0" sz="1200" spc="-85">
                <a:latin typeface="Arial MT"/>
                <a:cs typeface="Arial MT"/>
              </a:rPr>
              <a:t>2008; </a:t>
            </a:r>
            <a:r>
              <a:rPr dirty="0" sz="1200" spc="-100">
                <a:latin typeface="Arial MT"/>
                <a:cs typeface="Arial MT"/>
              </a:rPr>
              <a:t>28(2) </a:t>
            </a:r>
            <a:r>
              <a:rPr dirty="0" sz="1200" spc="-80">
                <a:latin typeface="Arial MT"/>
                <a:cs typeface="Arial MT"/>
              </a:rPr>
              <a:t>[citado </a:t>
            </a:r>
            <a:r>
              <a:rPr dirty="0" sz="1200" spc="-95">
                <a:latin typeface="Arial MT"/>
                <a:cs typeface="Arial MT"/>
              </a:rPr>
              <a:t>2015 </a:t>
            </a:r>
            <a:r>
              <a:rPr dirty="0" sz="1200" spc="-75">
                <a:latin typeface="Arial MT"/>
                <a:cs typeface="Arial MT"/>
              </a:rPr>
              <a:t>Jul </a:t>
            </a:r>
            <a:r>
              <a:rPr dirty="0" sz="1200" spc="-65">
                <a:latin typeface="Arial MT"/>
                <a:cs typeface="Arial MT"/>
              </a:rPr>
              <a:t>07]. </a:t>
            </a:r>
            <a:r>
              <a:rPr dirty="0" sz="1200" spc="-100">
                <a:latin typeface="Arial MT"/>
                <a:cs typeface="Arial MT"/>
              </a:rPr>
              <a:t>Disponible en: </a:t>
            </a:r>
            <a:r>
              <a:rPr dirty="0" sz="1200" spc="-65">
                <a:latin typeface="Arial MT"/>
                <a:cs typeface="Arial MT"/>
                <a:hlinkClick r:id="rId2"/>
              </a:rPr>
              <a:t>http://scielo. 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  <a:hlinkClick r:id="rId2"/>
              </a:rPr>
              <a:t>isciii.es/scielo.php?pid=S0211-57352008000200006&amp;script=sci_arttext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AutoNum type="arabicPeriod"/>
            </a:pPr>
            <a:endParaRPr sz="11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200" spc="-130">
                <a:latin typeface="Arial MT"/>
                <a:cs typeface="Arial MT"/>
              </a:rPr>
              <a:t>Castaño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Restrepo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215">
                <a:latin typeface="Arial MT"/>
                <a:cs typeface="Arial MT"/>
              </a:rPr>
              <a:t>P.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Responsabilidad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civil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patrimonial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Estado.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Bogotá:</a:t>
            </a:r>
            <a:r>
              <a:rPr dirty="0" sz="1200" spc="-13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Temis;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2003.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AutoNum type="arabicPeriod"/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200" spc="-135">
                <a:latin typeface="Arial MT"/>
                <a:cs typeface="Arial MT"/>
              </a:rPr>
              <a:t>Sánchez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40">
                <a:latin typeface="Arial MT"/>
                <a:cs typeface="Arial MT"/>
              </a:rPr>
              <a:t>González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M.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Bioética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Ciencias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Salud.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España: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Elservier;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2013.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AutoNum type="arabicPeriod"/>
            </a:pPr>
            <a:endParaRPr sz="115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 spc="-130">
                <a:latin typeface="Arial MT"/>
                <a:cs typeface="Arial MT"/>
              </a:rPr>
              <a:t>Código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Civil.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Ecuador.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Registro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Oficial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núm.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46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(2005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Jun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24).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AutoNum type="arabicPeriod"/>
            </a:pPr>
            <a:endParaRPr sz="1250">
              <a:latin typeface="Arial MT"/>
              <a:cs typeface="Arial MT"/>
            </a:endParaRPr>
          </a:p>
          <a:p>
            <a:pPr algn="just" marL="241300" marR="11430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80">
                <a:latin typeface="Arial MT"/>
                <a:cs typeface="Arial MT"/>
              </a:rPr>
              <a:t>Ministerio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Salud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Pública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30">
                <a:latin typeface="Arial MT"/>
                <a:cs typeface="Arial MT"/>
              </a:rPr>
              <a:t>Ecuador. </a:t>
            </a:r>
            <a:r>
              <a:rPr dirty="0" sz="1200" spc="-95">
                <a:latin typeface="Arial MT"/>
                <a:cs typeface="Arial MT"/>
              </a:rPr>
              <a:t>Tarifario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Prestaciones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10">
                <a:latin typeface="Arial MT"/>
                <a:cs typeface="Arial MT"/>
              </a:rPr>
              <a:t>Sistema</a:t>
            </a:r>
            <a:r>
              <a:rPr dirty="0" sz="1200" spc="11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Nacional</a:t>
            </a:r>
            <a:r>
              <a:rPr dirty="0" sz="1200" spc="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Salud.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Quito: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MSP;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2014.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100">
                <a:latin typeface="Arial MT"/>
                <a:cs typeface="Arial MT"/>
              </a:rPr>
              <a:t>Estrategia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Internacional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Reducción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Desastres</a:t>
            </a:r>
            <a:r>
              <a:rPr dirty="0" sz="1200" spc="-11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las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Naciones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Unidas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65">
                <a:latin typeface="Arial MT"/>
                <a:cs typeface="Arial MT"/>
              </a:rPr>
              <a:t>(UNISDR). </a:t>
            </a:r>
            <a:r>
              <a:rPr dirty="0" sz="1200" spc="-16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Terminología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sobre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Reducción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Riesgo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Desastres.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Ginebra: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75">
                <a:latin typeface="Arial MT"/>
                <a:cs typeface="Arial MT"/>
              </a:rPr>
              <a:t>UNISDR;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2009.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algn="just" marL="241300" marR="10160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95">
                <a:latin typeface="Arial MT"/>
                <a:cs typeface="Arial MT"/>
              </a:rPr>
              <a:t>Australian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Government,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National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Health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and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Medical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Research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Council.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National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Statement</a:t>
            </a:r>
            <a:r>
              <a:rPr dirty="0" sz="1200" spc="125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in 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Ethical </a:t>
            </a:r>
            <a:r>
              <a:rPr dirty="0" sz="1200" spc="-120">
                <a:latin typeface="Arial MT"/>
                <a:cs typeface="Arial MT"/>
              </a:rPr>
              <a:t>Conduct </a:t>
            </a:r>
            <a:r>
              <a:rPr dirty="0" sz="1200" spc="-70">
                <a:latin typeface="Arial MT"/>
                <a:cs typeface="Arial MT"/>
              </a:rPr>
              <a:t>in </a:t>
            </a:r>
            <a:r>
              <a:rPr dirty="0" sz="1200" spc="-145">
                <a:latin typeface="Arial MT"/>
                <a:cs typeface="Arial MT"/>
              </a:rPr>
              <a:t>Human</a:t>
            </a:r>
            <a:r>
              <a:rPr dirty="0" sz="1200" spc="-14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Research. </a:t>
            </a:r>
            <a:r>
              <a:rPr dirty="0" sz="1200" spc="-114">
                <a:latin typeface="Arial MT"/>
                <a:cs typeface="Arial MT"/>
              </a:rPr>
              <a:t>Chapter </a:t>
            </a:r>
            <a:r>
              <a:rPr dirty="0" sz="1200" spc="-80">
                <a:latin typeface="Arial MT"/>
                <a:cs typeface="Arial MT"/>
              </a:rPr>
              <a:t>2.1 </a:t>
            </a:r>
            <a:r>
              <a:rPr dirty="0" sz="1200" spc="-114">
                <a:latin typeface="Arial MT"/>
                <a:cs typeface="Arial MT"/>
              </a:rPr>
              <a:t>Risk </a:t>
            </a:r>
            <a:r>
              <a:rPr dirty="0" sz="1200" spc="-120">
                <a:latin typeface="Arial MT"/>
                <a:cs typeface="Arial MT"/>
              </a:rPr>
              <a:t>and </a:t>
            </a:r>
            <a:r>
              <a:rPr dirty="0" sz="1200" spc="-80">
                <a:latin typeface="Arial MT"/>
                <a:cs typeface="Arial MT"/>
              </a:rPr>
              <a:t>benefit </a:t>
            </a:r>
            <a:r>
              <a:rPr dirty="0" sz="1200" spc="-65">
                <a:latin typeface="Arial MT"/>
                <a:cs typeface="Arial MT"/>
              </a:rPr>
              <a:t>[internet]. </a:t>
            </a:r>
            <a:r>
              <a:rPr dirty="0" sz="1200" spc="-114">
                <a:latin typeface="Arial MT"/>
                <a:cs typeface="Arial MT"/>
              </a:rPr>
              <a:t>Canberra: </a:t>
            </a:r>
            <a:r>
              <a:rPr dirty="0" sz="1200" spc="-185">
                <a:latin typeface="Arial MT"/>
                <a:cs typeface="Arial MT"/>
              </a:rPr>
              <a:t>NHMRC; </a:t>
            </a:r>
            <a:r>
              <a:rPr dirty="0" sz="1200" spc="-1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2007 </a:t>
            </a:r>
            <a:r>
              <a:rPr dirty="0" sz="1200" spc="-90">
                <a:latin typeface="Arial MT"/>
                <a:cs typeface="Arial MT"/>
              </a:rPr>
              <a:t>[actualizado </a:t>
            </a:r>
            <a:r>
              <a:rPr dirty="0" sz="1200" spc="-95">
                <a:latin typeface="Arial MT"/>
                <a:cs typeface="Arial MT"/>
              </a:rPr>
              <a:t>2015 </a:t>
            </a:r>
            <a:r>
              <a:rPr dirty="0" sz="1200" spc="-110">
                <a:latin typeface="Arial MT"/>
                <a:cs typeface="Arial MT"/>
              </a:rPr>
              <a:t>May] </a:t>
            </a:r>
            <a:r>
              <a:rPr dirty="0" sz="1200" spc="-80">
                <a:latin typeface="Arial MT"/>
                <a:cs typeface="Arial MT"/>
              </a:rPr>
              <a:t>[citado </a:t>
            </a:r>
            <a:r>
              <a:rPr dirty="0" sz="1200" spc="-95">
                <a:latin typeface="Arial MT"/>
                <a:cs typeface="Arial MT"/>
              </a:rPr>
              <a:t>2015 </a:t>
            </a:r>
            <a:r>
              <a:rPr dirty="0" sz="1200" spc="-105">
                <a:latin typeface="Arial MT"/>
                <a:cs typeface="Arial MT"/>
              </a:rPr>
              <a:t>Ago]. </a:t>
            </a:r>
            <a:r>
              <a:rPr dirty="0" sz="1200" spc="-100">
                <a:latin typeface="Arial MT"/>
                <a:cs typeface="Arial MT"/>
              </a:rPr>
              <a:t>Disponible en: </a:t>
            </a:r>
            <a:r>
              <a:rPr dirty="0" sz="1200" spc="-85">
                <a:latin typeface="Arial MT"/>
                <a:cs typeface="Arial MT"/>
                <a:hlinkClick r:id="rId3"/>
              </a:rPr>
              <a:t>https://www.nhmrc.gov.au/book/ </a:t>
            </a:r>
            <a:r>
              <a:rPr dirty="0" sz="1200" spc="-8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  <a:hlinkClick r:id="rId3"/>
              </a:rPr>
              <a:t>chapter-2-1-risk-and-benefit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algn="just" marL="241300" marR="10795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210">
                <a:latin typeface="Arial MT"/>
                <a:cs typeface="Arial MT"/>
              </a:rPr>
              <a:t>UCLA</a:t>
            </a:r>
            <a:r>
              <a:rPr dirty="0" sz="1200" spc="-204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Center</a:t>
            </a:r>
            <a:r>
              <a:rPr dirty="0" sz="1200" spc="90">
                <a:latin typeface="Arial MT"/>
                <a:cs typeface="Arial MT"/>
              </a:rPr>
              <a:t> </a:t>
            </a:r>
            <a:r>
              <a:rPr dirty="0" sz="1200" spc="-70">
                <a:latin typeface="Arial MT"/>
                <a:cs typeface="Arial MT"/>
              </a:rPr>
              <a:t>for </a:t>
            </a:r>
            <a:r>
              <a:rPr dirty="0" sz="1200" spc="-110">
                <a:latin typeface="Arial MT"/>
                <a:cs typeface="Arial MT"/>
              </a:rPr>
              <a:t>Health Policy </a:t>
            </a:r>
            <a:r>
              <a:rPr dirty="0" sz="1200" spc="-120">
                <a:latin typeface="Arial MT"/>
                <a:cs typeface="Arial MT"/>
              </a:rPr>
              <a:t>Research. </a:t>
            </a:r>
            <a:r>
              <a:rPr dirty="0" sz="1200" spc="-114">
                <a:latin typeface="Arial MT"/>
                <a:cs typeface="Arial MT"/>
              </a:rPr>
              <a:t>Apéndice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D: </a:t>
            </a:r>
            <a:r>
              <a:rPr dirty="0" sz="1200" spc="-114">
                <a:latin typeface="Arial MT"/>
                <a:cs typeface="Arial MT"/>
              </a:rPr>
              <a:t>Consideraciones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éticas </a:t>
            </a:r>
            <a:r>
              <a:rPr dirty="0" sz="1200" spc="-125">
                <a:latin typeface="Arial MT"/>
                <a:cs typeface="Arial MT"/>
              </a:rPr>
              <a:t>en</a:t>
            </a:r>
            <a:r>
              <a:rPr dirty="0" sz="1200" spc="8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investigaciones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con </a:t>
            </a:r>
            <a:r>
              <a:rPr dirty="0" sz="1200" spc="-110">
                <a:latin typeface="Arial MT"/>
                <a:cs typeface="Arial MT"/>
              </a:rPr>
              <a:t>seres </a:t>
            </a:r>
            <a:r>
              <a:rPr dirty="0" sz="1200" spc="-125">
                <a:latin typeface="Arial MT"/>
                <a:cs typeface="Arial MT"/>
              </a:rPr>
              <a:t>humanos </a:t>
            </a:r>
            <a:r>
              <a:rPr dirty="0" sz="1200" spc="-65">
                <a:latin typeface="Arial MT"/>
                <a:cs typeface="Arial MT"/>
              </a:rPr>
              <a:t>[internet]. </a:t>
            </a:r>
            <a:r>
              <a:rPr dirty="0" sz="1200" spc="-130">
                <a:latin typeface="Arial MT"/>
                <a:cs typeface="Arial MT"/>
              </a:rPr>
              <a:t>Los </a:t>
            </a:r>
            <a:r>
              <a:rPr dirty="0" sz="1200" spc="-110">
                <a:latin typeface="Arial MT"/>
                <a:cs typeface="Arial MT"/>
              </a:rPr>
              <a:t>Ángeles: </a:t>
            </a:r>
            <a:r>
              <a:rPr dirty="0" sz="1200" spc="-175">
                <a:latin typeface="Arial MT"/>
                <a:cs typeface="Arial MT"/>
              </a:rPr>
              <a:t>UCLA;</a:t>
            </a:r>
            <a:r>
              <a:rPr dirty="0" sz="1200" spc="-17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2012 </a:t>
            </a:r>
            <a:r>
              <a:rPr dirty="0" sz="1200" spc="-80">
                <a:latin typeface="Arial MT"/>
                <a:cs typeface="Arial MT"/>
              </a:rPr>
              <a:t>[citado </a:t>
            </a:r>
            <a:r>
              <a:rPr dirty="0" sz="1200" spc="-95">
                <a:latin typeface="Arial MT"/>
                <a:cs typeface="Arial MT"/>
              </a:rPr>
              <a:t>2015 </a:t>
            </a:r>
            <a:r>
              <a:rPr dirty="0" sz="1200" spc="-105">
                <a:latin typeface="Arial MT"/>
                <a:cs typeface="Arial MT"/>
              </a:rPr>
              <a:t>Ago]. </a:t>
            </a:r>
            <a:r>
              <a:rPr dirty="0" sz="1200" spc="-100">
                <a:latin typeface="Arial MT"/>
                <a:cs typeface="Arial MT"/>
              </a:rPr>
              <a:t>Disponible en: </a:t>
            </a:r>
            <a:r>
              <a:rPr dirty="0" sz="1200" spc="-45">
                <a:latin typeface="Arial MT"/>
                <a:cs typeface="Arial MT"/>
                <a:hlinkClick r:id="rId4"/>
              </a:rPr>
              <a:t>http:// 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  <a:hlinkClick r:id="rId4"/>
              </a:rPr>
              <a:t>healthpolicy.ucla.edu/programs/health-data-espanol/Documents/apendice_D_elaborando.pdf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algn="just" marL="241300" marR="11430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105">
                <a:latin typeface="Arial MT"/>
                <a:cs typeface="Arial MT"/>
              </a:rPr>
              <a:t>Asociación </a:t>
            </a:r>
            <a:r>
              <a:rPr dirty="0" sz="1200" spc="-130">
                <a:latin typeface="Arial MT"/>
                <a:cs typeface="Arial MT"/>
              </a:rPr>
              <a:t>Española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contra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130">
                <a:latin typeface="Arial MT"/>
                <a:cs typeface="Arial MT"/>
              </a:rPr>
              <a:t>Cáncer. </a:t>
            </a:r>
            <a:r>
              <a:rPr dirty="0" sz="1200" spc="-120">
                <a:latin typeface="Arial MT"/>
                <a:cs typeface="Arial MT"/>
              </a:rPr>
              <a:t>Sedación </a:t>
            </a:r>
            <a:r>
              <a:rPr dirty="0" sz="1200" spc="-110">
                <a:latin typeface="Arial MT"/>
                <a:cs typeface="Arial MT"/>
              </a:rPr>
              <a:t>Terminal </a:t>
            </a:r>
            <a:r>
              <a:rPr dirty="0" sz="1200" spc="-65">
                <a:latin typeface="Arial MT"/>
                <a:cs typeface="Arial MT"/>
              </a:rPr>
              <a:t>[internet]. </a:t>
            </a:r>
            <a:r>
              <a:rPr dirty="0" sz="1200" spc="-90">
                <a:latin typeface="Arial MT"/>
                <a:cs typeface="Arial MT"/>
              </a:rPr>
              <a:t>Madrid: </a:t>
            </a:r>
            <a:r>
              <a:rPr dirty="0" sz="1200" spc="-200">
                <a:latin typeface="Arial MT"/>
                <a:cs typeface="Arial MT"/>
              </a:rPr>
              <a:t>AECC;</a:t>
            </a:r>
            <a:r>
              <a:rPr dirty="0" sz="1200" spc="-19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2015 </a:t>
            </a:r>
            <a:r>
              <a:rPr dirty="0" sz="1200" spc="-150">
                <a:latin typeface="Arial MT"/>
                <a:cs typeface="Arial MT"/>
              </a:rPr>
              <a:t>Ago</a:t>
            </a:r>
            <a:r>
              <a:rPr dirty="0" sz="1200" spc="-1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15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[citado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2015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Ago].</a:t>
            </a:r>
            <a:r>
              <a:rPr dirty="0" sz="1200" spc="-100">
                <a:latin typeface="Arial MT"/>
                <a:cs typeface="Arial MT"/>
              </a:rPr>
              <a:t> Disponible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en: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55">
                <a:latin typeface="Arial MT"/>
                <a:cs typeface="Arial MT"/>
                <a:hlinkClick r:id="rId5"/>
              </a:rPr>
              <a:t>https://www.aecc.es/SOBREELCANCER/CUIDADOSP</a:t>
            </a:r>
            <a:r>
              <a:rPr dirty="0" sz="1200" spc="-155">
                <a:latin typeface="Arial MT"/>
                <a:cs typeface="Arial MT"/>
              </a:rPr>
              <a:t>ALIA</a:t>
            </a:r>
            <a:r>
              <a:rPr dirty="0" sz="1200" spc="-155">
                <a:latin typeface="Arial MT"/>
                <a:cs typeface="Arial MT"/>
                <a:hlinkClick r:id="rId5"/>
              </a:rPr>
              <a:t>TIVOS/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Paginas/SedaciónTerminal.aspx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algn="just" marL="241300" marR="10795" indent="-228600">
              <a:lnSpc>
                <a:spcPts val="14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 spc="-110">
                <a:latin typeface="Arial MT"/>
                <a:cs typeface="Arial MT"/>
              </a:rPr>
              <a:t>American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Medical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Association</a:t>
            </a:r>
            <a:r>
              <a:rPr dirty="0" sz="1200" spc="-95">
                <a:latin typeface="Arial MT"/>
                <a:cs typeface="Arial MT"/>
              </a:rPr>
              <a:t> </a:t>
            </a:r>
            <a:r>
              <a:rPr dirty="0" sz="1200" spc="-65">
                <a:latin typeface="Arial MT"/>
                <a:cs typeface="Arial MT"/>
              </a:rPr>
              <a:t>[internet].</a:t>
            </a:r>
            <a:r>
              <a:rPr dirty="0" sz="1200" spc="20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Chicago:</a:t>
            </a:r>
            <a:r>
              <a:rPr dirty="0" sz="1200" spc="105">
                <a:latin typeface="Arial MT"/>
                <a:cs typeface="Arial MT"/>
              </a:rPr>
              <a:t> </a:t>
            </a:r>
            <a:r>
              <a:rPr dirty="0" sz="1200" spc="-145">
                <a:latin typeface="Arial MT"/>
                <a:cs typeface="Arial MT"/>
              </a:rPr>
              <a:t>The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Asociation;</a:t>
            </a:r>
            <a:r>
              <a:rPr dirty="0" sz="1200" spc="140">
                <a:latin typeface="Arial MT"/>
                <a:cs typeface="Arial MT"/>
              </a:rPr>
              <a:t> </a:t>
            </a:r>
            <a:r>
              <a:rPr dirty="0" sz="1200" spc="-75">
                <a:latin typeface="Arial MT"/>
                <a:cs typeface="Arial MT"/>
              </a:rPr>
              <a:t>c-1995-2017</a:t>
            </a:r>
            <a:r>
              <a:rPr dirty="0" sz="1200" spc="18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[citado</a:t>
            </a:r>
            <a:r>
              <a:rPr dirty="0" sz="1200" spc="17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2015 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35">
                <a:latin typeface="Arial MT"/>
                <a:cs typeface="Arial MT"/>
              </a:rPr>
              <a:t>May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55">
                <a:latin typeface="Arial MT"/>
                <a:cs typeface="Arial MT"/>
              </a:rPr>
              <a:t>7].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Histo</a:t>
            </a:r>
            <a:r>
              <a:rPr dirty="0" sz="1200" spc="-55">
                <a:latin typeface="Arial MT"/>
                <a:cs typeface="Arial MT"/>
              </a:rPr>
              <a:t>r</a:t>
            </a:r>
            <a:r>
              <a:rPr dirty="0" sz="1200" spc="-114">
                <a:latin typeface="Arial MT"/>
                <a:cs typeface="Arial MT"/>
              </a:rPr>
              <a:t>y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90">
                <a:latin typeface="Arial MT"/>
                <a:cs typeface="Arial MT"/>
              </a:rPr>
              <a:t>AMA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Ethics.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Disponible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en: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  <a:hlinkClick r:id="rId6"/>
              </a:rPr>
              <a:t>https://ww</a:t>
            </a:r>
            <a:r>
              <a:rPr dirty="0" sz="1200" spc="-145">
                <a:latin typeface="Arial MT"/>
                <a:cs typeface="Arial MT"/>
                <a:hlinkClick r:id="rId6"/>
              </a:rPr>
              <a:t>w</a:t>
            </a:r>
            <a:r>
              <a:rPr dirty="0" sz="1200" spc="-85">
                <a:latin typeface="Arial MT"/>
                <a:cs typeface="Arial MT"/>
                <a:hlinkClick r:id="rId6"/>
              </a:rPr>
              <a:t>.ama-assn.org/delivering-care/ama-code- 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medical-ethics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algn="just" marL="241300" marR="10795" indent="-228600">
              <a:lnSpc>
                <a:spcPts val="14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 spc="-120">
                <a:latin typeface="Arial MT"/>
                <a:cs typeface="Arial MT"/>
              </a:rPr>
              <a:t>Mondr</a:t>
            </a:r>
            <a:r>
              <a:rPr dirty="0" sz="1200" spc="-105">
                <a:latin typeface="Arial MT"/>
                <a:cs typeface="Arial MT"/>
              </a:rPr>
              <a:t>a</a:t>
            </a:r>
            <a:r>
              <a:rPr dirty="0" sz="1200" spc="-95">
                <a:latin typeface="Arial MT"/>
                <a:cs typeface="Arial MT"/>
              </a:rPr>
              <a:t>gón-Barrios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L.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Consentimiento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informado: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una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praxis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dialógica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para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la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investigación.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Rev  </a:t>
            </a:r>
            <a:r>
              <a:rPr dirty="0" sz="1200" spc="-100">
                <a:latin typeface="Arial MT"/>
                <a:cs typeface="Arial MT"/>
              </a:rPr>
              <a:t>Invest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Clin. </a:t>
            </a:r>
            <a:r>
              <a:rPr dirty="0" sz="1200" spc="-95">
                <a:latin typeface="Arial MT"/>
                <a:cs typeface="Arial MT"/>
              </a:rPr>
              <a:t>2009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Ene-Feb;61(1):73-82.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AutoNum type="arabicPeriod"/>
            </a:pPr>
            <a:endParaRPr sz="120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130">
                <a:latin typeface="Arial MT"/>
                <a:cs typeface="Arial MT"/>
              </a:rPr>
              <a:t>Ley </a:t>
            </a:r>
            <a:r>
              <a:rPr dirty="0" sz="1200" spc="-114">
                <a:latin typeface="Arial MT"/>
                <a:cs typeface="Arial MT"/>
              </a:rPr>
              <a:t>Orgánica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Donación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10">
                <a:latin typeface="Arial MT"/>
                <a:cs typeface="Arial MT"/>
              </a:rPr>
              <a:t>Trasplante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Órganos, </a:t>
            </a:r>
            <a:r>
              <a:rPr dirty="0" sz="1200" spc="-114">
                <a:latin typeface="Arial MT"/>
                <a:cs typeface="Arial MT"/>
              </a:rPr>
              <a:t>Tejidos y </a:t>
            </a:r>
            <a:r>
              <a:rPr dirty="0" sz="1200" spc="-105">
                <a:latin typeface="Arial MT"/>
                <a:cs typeface="Arial MT"/>
              </a:rPr>
              <a:t>Células. </a:t>
            </a:r>
            <a:r>
              <a:rPr dirty="0" sz="1200" spc="-130">
                <a:latin typeface="Arial MT"/>
                <a:cs typeface="Arial MT"/>
              </a:rPr>
              <a:t>Ecuador. </a:t>
            </a:r>
            <a:r>
              <a:rPr dirty="0" sz="1200" spc="-105">
                <a:latin typeface="Arial MT"/>
                <a:cs typeface="Arial MT"/>
              </a:rPr>
              <a:t>Registro </a:t>
            </a:r>
            <a:r>
              <a:rPr dirty="0" sz="1200" spc="-85">
                <a:latin typeface="Arial MT"/>
                <a:cs typeface="Arial MT"/>
              </a:rPr>
              <a:t>Oficial </a:t>
            </a:r>
            <a:r>
              <a:rPr dirty="0" sz="1200" spc="-105">
                <a:latin typeface="Arial MT"/>
                <a:cs typeface="Arial MT"/>
              </a:rPr>
              <a:t>núm.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398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(2011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Mar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4).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AutoNum type="arabicPeriod"/>
            </a:pPr>
            <a:endParaRPr sz="11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200" spc="-130">
                <a:latin typeface="Arial MT"/>
                <a:cs typeface="Arial MT"/>
              </a:rPr>
              <a:t>Ley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Orgánica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Salud.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Ecuador.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Registro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Oficial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núm.</a:t>
            </a:r>
            <a:r>
              <a:rPr dirty="0" sz="1200" spc="-8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423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Suplemento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(2006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Dic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22).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AutoNum type="arabicPeriod"/>
            </a:pPr>
            <a:endParaRPr sz="1250">
              <a:latin typeface="Arial MT"/>
              <a:cs typeface="Arial MT"/>
            </a:endParaRPr>
          </a:p>
          <a:p>
            <a:pPr algn="just" marL="241300" marR="5080" indent="-228600">
              <a:lnSpc>
                <a:spcPts val="1400"/>
              </a:lnSpc>
              <a:buAutoNum type="arabicPeriod"/>
              <a:tabLst>
                <a:tab pos="241300" algn="l"/>
              </a:tabLst>
            </a:pPr>
            <a:r>
              <a:rPr dirty="0" sz="1200" spc="-80">
                <a:latin typeface="Arial MT"/>
                <a:cs typeface="Arial MT"/>
              </a:rPr>
              <a:t>Ministerio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Salud </a:t>
            </a:r>
            <a:r>
              <a:rPr dirty="0" sz="1200" spc="-105">
                <a:latin typeface="Arial MT"/>
                <a:cs typeface="Arial MT"/>
              </a:rPr>
              <a:t>Pública </a:t>
            </a:r>
            <a:r>
              <a:rPr dirty="0" sz="1200" spc="-90">
                <a:latin typeface="Arial MT"/>
                <a:cs typeface="Arial MT"/>
              </a:rPr>
              <a:t>del </a:t>
            </a:r>
            <a:r>
              <a:rPr dirty="0" sz="1200" spc="-130">
                <a:latin typeface="Arial MT"/>
                <a:cs typeface="Arial MT"/>
              </a:rPr>
              <a:t>Ecuador. </a:t>
            </a:r>
            <a:r>
              <a:rPr dirty="0" sz="1200" spc="-125">
                <a:latin typeface="Arial MT"/>
                <a:cs typeface="Arial MT"/>
              </a:rPr>
              <a:t>Cuidados </a:t>
            </a:r>
            <a:r>
              <a:rPr dirty="0" sz="1200" spc="-80">
                <a:latin typeface="Arial MT"/>
                <a:cs typeface="Arial MT"/>
              </a:rPr>
              <a:t>paliativos. </a:t>
            </a:r>
            <a:r>
              <a:rPr dirty="0" sz="1200" spc="-160">
                <a:latin typeface="Arial MT"/>
                <a:cs typeface="Arial MT"/>
              </a:rPr>
              <a:t>Guía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95">
                <a:latin typeface="Arial MT"/>
                <a:cs typeface="Arial MT"/>
              </a:rPr>
              <a:t>Práctica </a:t>
            </a:r>
            <a:r>
              <a:rPr dirty="0" sz="1200" spc="-105">
                <a:latin typeface="Arial MT"/>
                <a:cs typeface="Arial MT"/>
              </a:rPr>
              <a:t>Clínica </a:t>
            </a:r>
            <a:r>
              <a:rPr dirty="0" sz="1200" spc="-114">
                <a:latin typeface="Arial MT"/>
                <a:cs typeface="Arial MT"/>
              </a:rPr>
              <a:t>(Adopción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254">
                <a:latin typeface="Arial MT"/>
                <a:cs typeface="Arial MT"/>
              </a:rPr>
              <a:t>GPC</a:t>
            </a:r>
            <a:r>
              <a:rPr dirty="0" sz="1200" spc="-2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sobre </a:t>
            </a:r>
            <a:r>
              <a:rPr dirty="0" sz="1200" spc="-105">
                <a:latin typeface="Arial MT"/>
                <a:cs typeface="Arial MT"/>
              </a:rPr>
              <a:t>cuidados </a:t>
            </a:r>
            <a:r>
              <a:rPr dirty="0" sz="1200" spc="-85">
                <a:latin typeface="Arial MT"/>
                <a:cs typeface="Arial MT"/>
              </a:rPr>
              <a:t>paliativos </a:t>
            </a:r>
            <a:r>
              <a:rPr dirty="0" sz="1200" spc="-125">
                <a:latin typeface="Arial MT"/>
                <a:cs typeface="Arial MT"/>
              </a:rPr>
              <a:t>en </a:t>
            </a:r>
            <a:r>
              <a:rPr dirty="0" sz="1200" spc="-80">
                <a:latin typeface="Arial MT"/>
                <a:cs typeface="Arial MT"/>
              </a:rPr>
              <a:t>el </a:t>
            </a:r>
            <a:r>
              <a:rPr dirty="0" sz="1200" spc="-204">
                <a:latin typeface="Arial MT"/>
                <a:cs typeface="Arial MT"/>
              </a:rPr>
              <a:t>SNS</a:t>
            </a:r>
            <a:r>
              <a:rPr dirty="0" sz="1200" spc="-2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Ministerio </a:t>
            </a:r>
            <a:r>
              <a:rPr dirty="0" sz="1200" spc="-125">
                <a:latin typeface="Arial MT"/>
                <a:cs typeface="Arial MT"/>
              </a:rPr>
              <a:t>de </a:t>
            </a:r>
            <a:r>
              <a:rPr dirty="0" sz="1200" spc="-120">
                <a:latin typeface="Arial MT"/>
                <a:cs typeface="Arial MT"/>
              </a:rPr>
              <a:t>Salud </a:t>
            </a:r>
            <a:r>
              <a:rPr dirty="0" sz="1200" spc="-114">
                <a:latin typeface="Arial MT"/>
                <a:cs typeface="Arial MT"/>
              </a:rPr>
              <a:t>y </a:t>
            </a:r>
            <a:r>
              <a:rPr dirty="0" sz="1200" spc="-130">
                <a:latin typeface="Arial MT"/>
                <a:cs typeface="Arial MT"/>
              </a:rPr>
              <a:t>Consumo, </a:t>
            </a:r>
            <a:r>
              <a:rPr dirty="0" sz="1200" spc="-125">
                <a:latin typeface="Arial MT"/>
                <a:cs typeface="Arial MT"/>
              </a:rPr>
              <a:t>Gobierno </a:t>
            </a:r>
            <a:r>
              <a:rPr dirty="0" sz="1200" spc="-114">
                <a:latin typeface="Arial MT"/>
                <a:cs typeface="Arial MT"/>
              </a:rPr>
              <a:t>Español). </a:t>
            </a:r>
            <a:r>
              <a:rPr dirty="0" sz="1200" spc="-105">
                <a:latin typeface="Arial MT"/>
                <a:cs typeface="Arial MT"/>
              </a:rPr>
              <a:t>Quito: 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Ministerio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Salud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Pública,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Dirección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Nacional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de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Normatización,</a:t>
            </a:r>
            <a:r>
              <a:rPr dirty="0" sz="1200" spc="-90">
                <a:latin typeface="Arial MT"/>
                <a:cs typeface="Arial MT"/>
              </a:rPr>
              <a:t> </a:t>
            </a:r>
            <a:r>
              <a:rPr dirty="0" sz="1200" spc="-160">
                <a:latin typeface="Arial MT"/>
                <a:cs typeface="Arial MT"/>
              </a:rPr>
              <a:t>MSP;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2014.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8422" y="449089"/>
            <a:ext cx="2584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20">
                <a:solidFill>
                  <a:srgbClr val="706F6F"/>
                </a:solidFill>
                <a:latin typeface="Georgia"/>
                <a:cs typeface="Georgia"/>
              </a:rPr>
              <a:t>61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S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ALU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69708" y="2660104"/>
            <a:ext cx="5897880" cy="7160259"/>
            <a:chOff x="869708" y="2660104"/>
            <a:chExt cx="5897880" cy="7160259"/>
          </a:xfrm>
        </p:grpSpPr>
        <p:sp>
          <p:nvSpPr>
            <p:cNvPr id="6" name="object 6"/>
            <p:cNvSpPr/>
            <p:nvPr/>
          </p:nvSpPr>
          <p:spPr>
            <a:xfrm>
              <a:off x="869708" y="2660104"/>
              <a:ext cx="5897880" cy="7160259"/>
            </a:xfrm>
            <a:custGeom>
              <a:avLst/>
              <a:gdLst/>
              <a:ahLst/>
              <a:cxnLst/>
              <a:rect l="l" t="t" r="r" b="b"/>
              <a:pathLst>
                <a:path w="5897880" h="7160259">
                  <a:moveTo>
                    <a:pt x="5897880" y="0"/>
                  </a:moveTo>
                  <a:lnTo>
                    <a:pt x="0" y="0"/>
                  </a:lnTo>
                  <a:lnTo>
                    <a:pt x="0" y="7159752"/>
                  </a:lnTo>
                  <a:lnTo>
                    <a:pt x="5897880" y="7159752"/>
                  </a:lnTo>
                  <a:lnTo>
                    <a:pt x="589788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01585" y="2691993"/>
              <a:ext cx="5760085" cy="7026909"/>
            </a:xfrm>
            <a:custGeom>
              <a:avLst/>
              <a:gdLst/>
              <a:ahLst/>
              <a:cxnLst/>
              <a:rect l="l" t="t" r="r" b="b"/>
              <a:pathLst>
                <a:path w="5760084" h="7026909">
                  <a:moveTo>
                    <a:pt x="5759996" y="0"/>
                  </a:moveTo>
                  <a:lnTo>
                    <a:pt x="0" y="0"/>
                  </a:lnTo>
                  <a:lnTo>
                    <a:pt x="0" y="7026427"/>
                  </a:lnTo>
                  <a:lnTo>
                    <a:pt x="5759996" y="7026427"/>
                  </a:lnTo>
                  <a:lnTo>
                    <a:pt x="575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62433" y="4718266"/>
            <a:ext cx="5579745" cy="1411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664" indent="-101600">
              <a:lnSpc>
                <a:spcPct val="100000"/>
              </a:lnSpc>
              <a:spcBef>
                <a:spcPts val="100"/>
              </a:spcBef>
              <a:buAutoNum type="arabicPeriod" startAt="8"/>
              <a:tabLst>
                <a:tab pos="114300" algn="l"/>
                <a:tab pos="3168650" algn="l"/>
                <a:tab pos="5537200" algn="l"/>
              </a:tabLst>
            </a:pPr>
            <a:r>
              <a:rPr dirty="0" sz="900" spc="-145">
                <a:latin typeface="Arial MT"/>
                <a:cs typeface="Arial MT"/>
              </a:rPr>
              <a:t>TIPO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70">
                <a:latin typeface="Arial MT"/>
                <a:cs typeface="Arial MT"/>
              </a:rPr>
              <a:t>DE</a:t>
            </a:r>
            <a:r>
              <a:rPr dirty="0" sz="900" spc="-6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ATENCIÓN:</a:t>
            </a:r>
            <a:r>
              <a:rPr dirty="0" sz="900" spc="-100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Ambulatoria:</a:t>
            </a:r>
            <a:r>
              <a:rPr dirty="0" u="sng" sz="900" spc="-7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sz="900" spc="-70">
                <a:latin typeface="Arial MT"/>
                <a:cs typeface="Arial MT"/>
              </a:rPr>
              <a:t>Hospitalización: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118110" indent="-106045">
              <a:lnSpc>
                <a:spcPct val="100000"/>
              </a:lnSpc>
              <a:spcBef>
                <a:spcPts val="885"/>
              </a:spcBef>
              <a:buAutoNum type="arabicPeriod" startAt="8"/>
              <a:tabLst>
                <a:tab pos="118745" algn="l"/>
                <a:tab pos="5565775" algn="l"/>
              </a:tabLst>
            </a:pPr>
            <a:r>
              <a:rPr dirty="0" sz="900" spc="-165">
                <a:latin typeface="Arial MT"/>
                <a:cs typeface="Arial MT"/>
              </a:rPr>
              <a:t>NOMBRE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55">
                <a:latin typeface="Arial MT"/>
                <a:cs typeface="Arial MT"/>
              </a:rPr>
              <a:t>DIAGNÓSTICO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65">
                <a:latin typeface="Arial MT"/>
                <a:cs typeface="Arial MT"/>
              </a:rPr>
              <a:t>(codificación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10">
                <a:latin typeface="Arial MT"/>
                <a:cs typeface="Arial MT"/>
              </a:rPr>
              <a:t>CIE10)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172720" indent="-160655">
              <a:lnSpc>
                <a:spcPct val="100000"/>
              </a:lnSpc>
              <a:spcBef>
                <a:spcPts val="885"/>
              </a:spcBef>
              <a:buAutoNum type="arabicPeriod" startAt="8"/>
              <a:tabLst>
                <a:tab pos="173355" algn="l"/>
                <a:tab pos="5537200" algn="l"/>
              </a:tabLst>
            </a:pPr>
            <a:r>
              <a:rPr dirty="0" sz="900" spc="-165">
                <a:latin typeface="Arial MT"/>
                <a:cs typeface="Arial MT"/>
              </a:rPr>
              <a:t>NOMBRE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55">
                <a:latin typeface="Arial MT"/>
                <a:cs typeface="Arial MT"/>
              </a:rPr>
              <a:t>PROCEDIMIENTO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70">
                <a:latin typeface="Arial MT"/>
                <a:cs typeface="Arial MT"/>
              </a:rPr>
              <a:t>RECOMENDADO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172720" indent="-160655">
              <a:lnSpc>
                <a:spcPct val="100000"/>
              </a:lnSpc>
              <a:spcBef>
                <a:spcPts val="890"/>
              </a:spcBef>
              <a:buAutoNum type="arabicPeriod" startAt="8"/>
              <a:tabLst>
                <a:tab pos="173355" algn="l"/>
                <a:tab pos="5536565" algn="l"/>
              </a:tabLst>
            </a:pPr>
            <a:r>
              <a:rPr dirty="0" sz="900" spc="-165">
                <a:latin typeface="Arial MT"/>
                <a:cs typeface="Arial MT"/>
              </a:rPr>
              <a:t>¿EN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90">
                <a:latin typeface="Arial MT"/>
                <a:cs typeface="Arial MT"/>
              </a:rPr>
              <a:t>QUÉ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50">
                <a:latin typeface="Arial MT"/>
                <a:cs typeface="Arial MT"/>
              </a:rPr>
              <a:t>CONSISTE?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172720" indent="-160655">
              <a:lnSpc>
                <a:spcPct val="100000"/>
              </a:lnSpc>
              <a:spcBef>
                <a:spcPts val="885"/>
              </a:spcBef>
              <a:buAutoNum type="arabicPeriod" startAt="8"/>
              <a:tabLst>
                <a:tab pos="173355" algn="l"/>
                <a:tab pos="5544820" algn="l"/>
              </a:tabLst>
            </a:pPr>
            <a:r>
              <a:rPr dirty="0" sz="900" spc="-170">
                <a:latin typeface="Arial MT"/>
                <a:cs typeface="Arial MT"/>
              </a:rPr>
              <a:t>¿CÓMO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70">
                <a:latin typeface="Arial MT"/>
                <a:cs typeface="Arial MT"/>
              </a:rPr>
              <a:t>SE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35">
                <a:latin typeface="Arial MT"/>
                <a:cs typeface="Arial MT"/>
              </a:rPr>
              <a:t>REALIZA?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172720" indent="-160655">
              <a:lnSpc>
                <a:spcPct val="100000"/>
              </a:lnSpc>
              <a:spcBef>
                <a:spcPts val="885"/>
              </a:spcBef>
              <a:buAutoNum type="arabicPeriod" startAt="8"/>
              <a:tabLst>
                <a:tab pos="173355" algn="l"/>
              </a:tabLst>
            </a:pPr>
            <a:r>
              <a:rPr dirty="0" sz="900" spc="-165">
                <a:latin typeface="Arial MT"/>
                <a:cs typeface="Arial MT"/>
              </a:rPr>
              <a:t>GRÁFICO</a:t>
            </a:r>
            <a:r>
              <a:rPr dirty="0" sz="900" spc="-110">
                <a:latin typeface="Arial MT"/>
                <a:cs typeface="Arial MT"/>
              </a:rPr>
              <a:t> </a:t>
            </a:r>
            <a:r>
              <a:rPr dirty="0" sz="900" spc="-170">
                <a:latin typeface="Arial MT"/>
                <a:cs typeface="Arial MT"/>
              </a:rPr>
              <a:t>DE</a:t>
            </a:r>
            <a:r>
              <a:rPr dirty="0" sz="900" spc="-110">
                <a:latin typeface="Arial MT"/>
                <a:cs typeface="Arial MT"/>
              </a:rPr>
              <a:t> </a:t>
            </a:r>
            <a:r>
              <a:rPr dirty="0" sz="900" spc="-13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55">
                <a:latin typeface="Arial MT"/>
                <a:cs typeface="Arial MT"/>
              </a:rPr>
              <a:t>INTERVENCIÓN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70">
                <a:latin typeface="Arial MT"/>
                <a:cs typeface="Arial MT"/>
              </a:rPr>
              <a:t>(incluya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85">
                <a:latin typeface="Arial MT"/>
                <a:cs typeface="Arial MT"/>
              </a:rPr>
              <a:t>un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gráfico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previamente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seleccionado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que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45">
                <a:latin typeface="Arial MT"/>
                <a:cs typeface="Arial MT"/>
              </a:rPr>
              <a:t>facilite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80">
                <a:latin typeface="Arial MT"/>
                <a:cs typeface="Arial MT"/>
              </a:rPr>
              <a:t>comprensión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60">
                <a:latin typeface="Arial MT"/>
                <a:cs typeface="Arial MT"/>
              </a:rPr>
              <a:t>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75">
                <a:latin typeface="Arial MT"/>
                <a:cs typeface="Arial MT"/>
              </a:rPr>
              <a:t>paciente)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433" y="6966204"/>
            <a:ext cx="5524500" cy="1162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2720" indent="-160655">
              <a:lnSpc>
                <a:spcPct val="100000"/>
              </a:lnSpc>
              <a:spcBef>
                <a:spcPts val="100"/>
              </a:spcBef>
              <a:buAutoNum type="arabicPeriod" startAt="14"/>
              <a:tabLst>
                <a:tab pos="173355" algn="l"/>
                <a:tab pos="5511165" algn="l"/>
              </a:tabLst>
            </a:pPr>
            <a:r>
              <a:rPr dirty="0" sz="900" spc="-160">
                <a:latin typeface="Arial MT"/>
                <a:cs typeface="Arial MT"/>
              </a:rPr>
              <a:t>DURACIÓN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0">
                <a:latin typeface="Arial MT"/>
                <a:cs typeface="Arial MT"/>
              </a:rPr>
              <a:t>ESTIMADA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7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3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INTERVENCIÓN: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172720" indent="-160655">
              <a:lnSpc>
                <a:spcPct val="100000"/>
              </a:lnSpc>
              <a:spcBef>
                <a:spcPts val="885"/>
              </a:spcBef>
              <a:buAutoNum type="arabicPeriod" startAt="14"/>
              <a:tabLst>
                <a:tab pos="173355" algn="l"/>
                <a:tab pos="5494020" algn="l"/>
              </a:tabLst>
            </a:pPr>
            <a:r>
              <a:rPr dirty="0" sz="900" spc="-150">
                <a:latin typeface="Arial MT"/>
                <a:cs typeface="Arial MT"/>
              </a:rPr>
              <a:t>BENEFICIOS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PROCEDIMIENTO: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172720" indent="-160655">
              <a:lnSpc>
                <a:spcPct val="100000"/>
              </a:lnSpc>
              <a:spcBef>
                <a:spcPts val="885"/>
              </a:spcBef>
              <a:buAutoNum type="arabicPeriod" startAt="14"/>
              <a:tabLst>
                <a:tab pos="173355" algn="l"/>
                <a:tab pos="5476875" algn="l"/>
              </a:tabLst>
            </a:pPr>
            <a:r>
              <a:rPr dirty="0" sz="900" spc="-165">
                <a:latin typeface="Arial MT"/>
                <a:cs typeface="Arial MT"/>
              </a:rPr>
              <a:t>RIESGOS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70">
                <a:latin typeface="Arial MT"/>
                <a:cs typeface="Arial MT"/>
              </a:rPr>
              <a:t>FRECUENTES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70">
                <a:latin typeface="Arial MT"/>
                <a:cs typeface="Arial MT"/>
              </a:rPr>
              <a:t>(POCO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95">
                <a:latin typeface="Arial MT"/>
                <a:cs typeface="Arial MT"/>
              </a:rPr>
              <a:t>GR</a:t>
            </a:r>
            <a:r>
              <a:rPr dirty="0" sz="900" spc="-190">
                <a:latin typeface="Arial MT"/>
                <a:cs typeface="Arial MT"/>
              </a:rPr>
              <a:t>A</a:t>
            </a:r>
            <a:r>
              <a:rPr dirty="0" sz="900" spc="-130">
                <a:latin typeface="Arial MT"/>
                <a:cs typeface="Arial MT"/>
              </a:rPr>
              <a:t>VES):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172720" indent="-160655">
              <a:lnSpc>
                <a:spcPct val="100000"/>
              </a:lnSpc>
              <a:spcBef>
                <a:spcPts val="890"/>
              </a:spcBef>
              <a:buAutoNum type="arabicPeriod" startAt="14"/>
              <a:tabLst>
                <a:tab pos="173355" algn="l"/>
                <a:tab pos="5476875" algn="l"/>
              </a:tabLst>
            </a:pPr>
            <a:r>
              <a:rPr dirty="0" sz="900" spc="-165">
                <a:latin typeface="Arial MT"/>
                <a:cs typeface="Arial MT"/>
              </a:rPr>
              <a:t>RIESGOS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90">
                <a:latin typeface="Arial MT"/>
                <a:cs typeface="Arial MT"/>
              </a:rPr>
              <a:t>POCO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70">
                <a:latin typeface="Arial MT"/>
                <a:cs typeface="Arial MT"/>
              </a:rPr>
              <a:t>FRECUENTES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55">
                <a:latin typeface="Arial MT"/>
                <a:cs typeface="Arial MT"/>
              </a:rPr>
              <a:t>(GR</a:t>
            </a:r>
            <a:r>
              <a:rPr dirty="0" sz="900" spc="-190">
                <a:latin typeface="Arial MT"/>
                <a:cs typeface="Arial MT"/>
              </a:rPr>
              <a:t>A</a:t>
            </a:r>
            <a:r>
              <a:rPr dirty="0" sz="900" spc="-130">
                <a:latin typeface="Arial MT"/>
                <a:cs typeface="Arial MT"/>
              </a:rPr>
              <a:t>VES):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172720" indent="-160655">
              <a:lnSpc>
                <a:spcPct val="100000"/>
              </a:lnSpc>
              <a:spcBef>
                <a:spcPts val="890"/>
              </a:spcBef>
              <a:buAutoNum type="arabicPeriod" startAt="14"/>
              <a:tabLst>
                <a:tab pos="173355" algn="l"/>
              </a:tabLst>
            </a:pPr>
            <a:r>
              <a:rPr dirty="0" sz="900" spc="-190">
                <a:latin typeface="Arial MT"/>
                <a:cs typeface="Arial MT"/>
              </a:rPr>
              <a:t>DE</a:t>
            </a:r>
            <a:r>
              <a:rPr dirty="0" sz="900" spc="-10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EXISTIR,</a:t>
            </a:r>
            <a:r>
              <a:rPr dirty="0" sz="900" spc="-90">
                <a:latin typeface="Arial MT"/>
                <a:cs typeface="Arial MT"/>
              </a:rPr>
              <a:t> </a:t>
            </a:r>
            <a:r>
              <a:rPr dirty="0" sz="900" spc="-175">
                <a:latin typeface="Arial MT"/>
                <a:cs typeface="Arial MT"/>
              </a:rPr>
              <a:t>ESCRIBA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175">
                <a:latin typeface="Arial MT"/>
                <a:cs typeface="Arial MT"/>
              </a:rPr>
              <a:t>LOS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190">
                <a:latin typeface="Arial MT"/>
                <a:cs typeface="Arial MT"/>
              </a:rPr>
              <a:t>RIESGOS</a:t>
            </a:r>
            <a:r>
              <a:rPr dirty="0" sz="900" spc="-110">
                <a:latin typeface="Arial MT"/>
                <a:cs typeface="Arial MT"/>
              </a:rPr>
              <a:t> </a:t>
            </a:r>
            <a:r>
              <a:rPr dirty="0" sz="900" spc="-175">
                <a:latin typeface="Arial MT"/>
                <a:cs typeface="Arial MT"/>
              </a:rPr>
              <a:t>ESPECÍFICOS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180">
                <a:latin typeface="Arial MT"/>
                <a:cs typeface="Arial MT"/>
              </a:rPr>
              <a:t>RELACIONADOS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200">
                <a:latin typeface="Arial MT"/>
                <a:cs typeface="Arial MT"/>
              </a:rPr>
              <a:t>CON</a:t>
            </a:r>
            <a:r>
              <a:rPr dirty="0" sz="900" spc="-100">
                <a:latin typeface="Arial MT"/>
                <a:cs typeface="Arial MT"/>
              </a:rPr>
              <a:t> </a:t>
            </a:r>
            <a:r>
              <a:rPr dirty="0" sz="900" spc="-160">
                <a:latin typeface="Arial MT"/>
                <a:cs typeface="Arial MT"/>
              </a:rPr>
              <a:t>EL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180">
                <a:latin typeface="Arial MT"/>
                <a:cs typeface="Arial MT"/>
              </a:rPr>
              <a:t>PACIENTE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100">
                <a:latin typeface="Arial MT"/>
                <a:cs typeface="Arial MT"/>
              </a:rPr>
              <a:t>(edad,</a:t>
            </a:r>
            <a:r>
              <a:rPr dirty="0" sz="900" spc="-85">
                <a:latin typeface="Arial MT"/>
                <a:cs typeface="Arial MT"/>
              </a:rPr>
              <a:t> </a:t>
            </a:r>
            <a:r>
              <a:rPr dirty="0" sz="900" spc="-105">
                <a:latin typeface="Arial MT"/>
                <a:cs typeface="Arial MT"/>
              </a:rPr>
              <a:t>estado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110">
                <a:latin typeface="Arial MT"/>
                <a:cs typeface="Arial MT"/>
              </a:rPr>
              <a:t>de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salud, creencias,</a:t>
            </a:r>
            <a:r>
              <a:rPr dirty="0" sz="900" spc="-85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valores, </a:t>
            </a:r>
            <a:r>
              <a:rPr dirty="0" sz="900" spc="-75">
                <a:latin typeface="Arial MT"/>
                <a:cs typeface="Arial MT"/>
              </a:rPr>
              <a:t>etc.):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5174" y="8354217"/>
            <a:ext cx="5448935" cy="0"/>
          </a:xfrm>
          <a:custGeom>
            <a:avLst/>
            <a:gdLst/>
            <a:ahLst/>
            <a:cxnLst/>
            <a:rect l="l" t="t" r="r" b="b"/>
            <a:pathLst>
              <a:path w="5448935" h="0">
                <a:moveTo>
                  <a:pt x="0" y="0"/>
                </a:moveTo>
                <a:lnTo>
                  <a:pt x="5448681" y="0"/>
                </a:lnTo>
              </a:path>
            </a:pathLst>
          </a:custGeom>
          <a:ln w="57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62474" y="8465532"/>
            <a:ext cx="5492750" cy="662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8275" indent="-156210">
              <a:lnSpc>
                <a:spcPct val="100000"/>
              </a:lnSpc>
              <a:spcBef>
                <a:spcPts val="100"/>
              </a:spcBef>
              <a:buAutoNum type="arabicPeriod" startAt="19"/>
              <a:tabLst>
                <a:tab pos="168910" algn="l"/>
                <a:tab pos="5478780" algn="l"/>
              </a:tabLst>
            </a:pPr>
            <a:r>
              <a:rPr dirty="0" sz="900" spc="-140">
                <a:latin typeface="Arial MT"/>
                <a:cs typeface="Arial MT"/>
              </a:rPr>
              <a:t>A</a:t>
            </a:r>
            <a:r>
              <a:rPr dirty="0" sz="900" spc="-200">
                <a:latin typeface="Arial MT"/>
                <a:cs typeface="Arial MT"/>
              </a:rPr>
              <a:t>L</a:t>
            </a:r>
            <a:r>
              <a:rPr dirty="0" sz="900" spc="-165">
                <a:latin typeface="Arial MT"/>
                <a:cs typeface="Arial MT"/>
              </a:rPr>
              <a:t>TERN</a:t>
            </a:r>
            <a:r>
              <a:rPr dirty="0" sz="900" spc="-210">
                <a:latin typeface="Arial MT"/>
                <a:cs typeface="Arial MT"/>
              </a:rPr>
              <a:t>A</a:t>
            </a:r>
            <a:r>
              <a:rPr dirty="0" sz="900" spc="-110">
                <a:latin typeface="Arial MT"/>
                <a:cs typeface="Arial MT"/>
              </a:rPr>
              <a:t>TI</a:t>
            </a:r>
            <a:r>
              <a:rPr dirty="0" sz="900" spc="-200">
                <a:latin typeface="Arial MT"/>
                <a:cs typeface="Arial MT"/>
              </a:rPr>
              <a:t>V</a:t>
            </a:r>
            <a:r>
              <a:rPr dirty="0" sz="900" spc="-155">
                <a:latin typeface="Arial MT"/>
                <a:cs typeface="Arial MT"/>
              </a:rPr>
              <a:t>AS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sz="900" spc="-130">
                <a:latin typeface="Arial MT"/>
                <a:cs typeface="Arial MT"/>
              </a:rPr>
              <a:t>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PROCEDIMIENTO: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172720" indent="-160655">
              <a:lnSpc>
                <a:spcPct val="100000"/>
              </a:lnSpc>
              <a:spcBef>
                <a:spcPts val="885"/>
              </a:spcBef>
              <a:buAutoNum type="arabicPeriod" startAt="19"/>
              <a:tabLst>
                <a:tab pos="173355" algn="l"/>
                <a:tab pos="5464810" algn="l"/>
              </a:tabLst>
            </a:pPr>
            <a:r>
              <a:rPr dirty="0" sz="900" spc="-155">
                <a:latin typeface="Arial MT"/>
                <a:cs typeface="Arial MT"/>
              </a:rPr>
              <a:t>DESCRIPCIÓN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MANEJO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65">
                <a:latin typeface="Arial MT"/>
                <a:cs typeface="Arial MT"/>
              </a:rPr>
              <a:t>POSTERIOR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sz="900" spc="-130">
                <a:latin typeface="Arial MT"/>
                <a:cs typeface="Arial MT"/>
              </a:rPr>
              <a:t>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PROCEDIMIENTO: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172720" indent="-160655">
              <a:lnSpc>
                <a:spcPct val="100000"/>
              </a:lnSpc>
              <a:spcBef>
                <a:spcPts val="885"/>
              </a:spcBef>
              <a:buAutoNum type="arabicPeriod" startAt="19"/>
              <a:tabLst>
                <a:tab pos="173355" algn="l"/>
                <a:tab pos="5452110" algn="l"/>
              </a:tabLst>
            </a:pPr>
            <a:r>
              <a:rPr dirty="0" sz="900" spc="-165">
                <a:latin typeface="Arial MT"/>
                <a:cs typeface="Arial MT"/>
              </a:rPr>
              <a:t>CONSECUENCIAS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POSIBLES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10">
                <a:latin typeface="Arial MT"/>
                <a:cs typeface="Arial MT"/>
              </a:rPr>
              <a:t>SI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75">
                <a:latin typeface="Arial MT"/>
                <a:cs typeface="Arial MT"/>
              </a:rPr>
              <a:t>NO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70">
                <a:latin typeface="Arial MT"/>
                <a:cs typeface="Arial MT"/>
              </a:rPr>
              <a:t>SE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0">
                <a:latin typeface="Arial MT"/>
                <a:cs typeface="Arial MT"/>
              </a:rPr>
              <a:t>REALIZA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PROCEDIMIENTO: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1585" y="2691993"/>
            <a:ext cx="5760085" cy="7026909"/>
          </a:xfrm>
          <a:custGeom>
            <a:avLst/>
            <a:gdLst/>
            <a:ahLst/>
            <a:cxnLst/>
            <a:rect l="l" t="t" r="r" b="b"/>
            <a:pathLst>
              <a:path w="5760084" h="7026909">
                <a:moveTo>
                  <a:pt x="0" y="7026427"/>
                </a:moveTo>
                <a:lnTo>
                  <a:pt x="5759996" y="7026427"/>
                </a:lnTo>
                <a:lnTo>
                  <a:pt x="5759996" y="0"/>
                </a:lnTo>
                <a:lnTo>
                  <a:pt x="0" y="0"/>
                </a:lnTo>
                <a:lnTo>
                  <a:pt x="0" y="702642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237280" y="4028202"/>
          <a:ext cx="5052695" cy="489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4470"/>
                <a:gridCol w="1476375"/>
                <a:gridCol w="1049020"/>
                <a:gridCol w="1049019"/>
              </a:tblGrid>
              <a:tr h="210412"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APELLIDO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4AF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APELLIDO</a:t>
                      </a:r>
                      <a:r>
                        <a:rPr dirty="0" sz="9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4AF"/>
                    </a:solidFill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1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NOMBRES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4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900" spc="-1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EDAD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0064AF"/>
                    </a:solidFill>
                  </a:tcPr>
                </a:tc>
              </a:tr>
              <a:tr h="27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1237280" y="6215015"/>
            <a:ext cx="5050790" cy="624205"/>
            <a:chOff x="1237280" y="6215015"/>
            <a:chExt cx="5050790" cy="624205"/>
          </a:xfrm>
        </p:grpSpPr>
        <p:sp>
          <p:nvSpPr>
            <p:cNvPr id="15" name="object 15"/>
            <p:cNvSpPr/>
            <p:nvPr/>
          </p:nvSpPr>
          <p:spPr>
            <a:xfrm>
              <a:off x="1237280" y="6216603"/>
              <a:ext cx="5050790" cy="0"/>
            </a:xfrm>
            <a:custGeom>
              <a:avLst/>
              <a:gdLst/>
              <a:ahLst/>
              <a:cxnLst/>
              <a:rect l="l" t="t" r="r" b="b"/>
              <a:pathLst>
                <a:path w="5050790" h="0">
                  <a:moveTo>
                    <a:pt x="0" y="0"/>
                  </a:moveTo>
                  <a:lnTo>
                    <a:pt x="50505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238868" y="6218189"/>
              <a:ext cx="0" cy="617855"/>
            </a:xfrm>
            <a:custGeom>
              <a:avLst/>
              <a:gdLst/>
              <a:ahLst/>
              <a:cxnLst/>
              <a:rect l="l" t="t" r="r" b="b"/>
              <a:pathLst>
                <a:path w="0" h="617854">
                  <a:moveTo>
                    <a:pt x="0" y="6176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286281" y="6218189"/>
              <a:ext cx="0" cy="617855"/>
            </a:xfrm>
            <a:custGeom>
              <a:avLst/>
              <a:gdLst/>
              <a:ahLst/>
              <a:cxnLst/>
              <a:rect l="l" t="t" r="r" b="b"/>
              <a:pathLst>
                <a:path w="0" h="617854">
                  <a:moveTo>
                    <a:pt x="0" y="6176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37280" y="6837403"/>
              <a:ext cx="5050790" cy="0"/>
            </a:xfrm>
            <a:custGeom>
              <a:avLst/>
              <a:gdLst/>
              <a:ahLst/>
              <a:cxnLst/>
              <a:rect l="l" t="t" r="r" b="b"/>
              <a:pathLst>
                <a:path w="5050790" h="0">
                  <a:moveTo>
                    <a:pt x="0" y="0"/>
                  </a:moveTo>
                  <a:lnTo>
                    <a:pt x="505058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73582" y="9314599"/>
            <a:ext cx="1617980" cy="15684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65"/>
              </a:spcBef>
            </a:pPr>
            <a:r>
              <a:rPr dirty="0" sz="800" spc="-75" b="1">
                <a:latin typeface="Arial"/>
                <a:cs typeface="Arial"/>
              </a:rPr>
              <a:t>DNEAIS–HCU-FORM.024-anverso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7299" y="1541921"/>
            <a:ext cx="5692140" cy="2590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4">
                <a:solidFill>
                  <a:srgbClr val="00A4E3"/>
                </a:solidFill>
                <a:latin typeface="Arial MT"/>
                <a:cs typeface="Arial MT"/>
              </a:rPr>
              <a:t>Anexo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dirty="0" sz="1200" spc="-114" b="1">
                <a:latin typeface="Arial"/>
                <a:cs typeface="Arial"/>
              </a:rPr>
              <a:t>DNEAIS-HCU-FORM.024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95" b="1">
                <a:latin typeface="Arial"/>
                <a:cs typeface="Arial"/>
              </a:rPr>
              <a:t>Modelo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para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elaborar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formularios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consentimiento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85" b="1">
                <a:latin typeface="Arial"/>
                <a:cs typeface="Arial"/>
              </a:rPr>
              <a:t>informado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5" b="1">
                <a:latin typeface="Arial"/>
                <a:cs typeface="Arial"/>
              </a:rPr>
              <a:t>en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la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práctica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0" b="1">
                <a:latin typeface="Arial"/>
                <a:cs typeface="Arial"/>
              </a:rPr>
              <a:t>asistencial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Arial"/>
              <a:cs typeface="Arial"/>
            </a:endParaRPr>
          </a:p>
          <a:p>
            <a:pPr marL="1560195" indent="-1460500">
              <a:lnSpc>
                <a:spcPct val="100000"/>
              </a:lnSpc>
              <a:buSzPct val="88888"/>
              <a:buAutoNum type="arabicPeriod"/>
              <a:tabLst>
                <a:tab pos="1560830" algn="l"/>
                <a:tab pos="2897505" algn="l"/>
              </a:tabLst>
            </a:pPr>
            <a:r>
              <a:rPr dirty="0" sz="900" spc="-65" b="1">
                <a:latin typeface="Arial"/>
                <a:cs typeface="Arial"/>
              </a:rPr>
              <a:t>Título: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“Consentimiento</a:t>
            </a:r>
            <a:r>
              <a:rPr dirty="0" sz="900" spc="20" b="1">
                <a:latin typeface="Arial"/>
                <a:cs typeface="Arial"/>
              </a:rPr>
              <a:t> </a:t>
            </a:r>
            <a:r>
              <a:rPr dirty="0" sz="900" spc="-65" b="1">
                <a:latin typeface="Arial"/>
                <a:cs typeface="Arial"/>
              </a:rPr>
              <a:t>Informado</a:t>
            </a:r>
            <a:r>
              <a:rPr dirty="0" sz="900" spc="25" b="1">
                <a:latin typeface="Arial"/>
                <a:cs typeface="Arial"/>
              </a:rPr>
              <a:t> </a:t>
            </a:r>
            <a:r>
              <a:rPr dirty="0" sz="900" spc="-55" b="1">
                <a:latin typeface="Arial"/>
                <a:cs typeface="Arial"/>
              </a:rPr>
              <a:t>para</a:t>
            </a:r>
            <a:r>
              <a:rPr dirty="0" u="sng" sz="900" spc="-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sz="900" spc="-20" b="1">
                <a:latin typeface="Arial"/>
                <a:cs typeface="Arial"/>
              </a:rPr>
              <a:t>”</a:t>
            </a:r>
            <a:endParaRPr sz="900">
              <a:latin typeface="Arial"/>
              <a:cs typeface="Arial"/>
            </a:endParaRPr>
          </a:p>
          <a:p>
            <a:pPr marL="1354455" indent="-114935">
              <a:lnSpc>
                <a:spcPct val="100000"/>
              </a:lnSpc>
              <a:spcBef>
                <a:spcPts val="885"/>
              </a:spcBef>
              <a:buAutoNum type="arabicPeriod"/>
              <a:tabLst>
                <a:tab pos="1355090" algn="l"/>
                <a:tab pos="4547870" algn="l"/>
              </a:tabLst>
            </a:pPr>
            <a:r>
              <a:rPr dirty="0" sz="900" spc="-85" b="1">
                <a:latin typeface="Arial"/>
                <a:cs typeface="Arial"/>
              </a:rPr>
              <a:t>Nombre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60" b="1">
                <a:latin typeface="Arial"/>
                <a:cs typeface="Arial"/>
              </a:rPr>
              <a:t>del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60" b="1">
                <a:latin typeface="Arial"/>
                <a:cs typeface="Arial"/>
              </a:rPr>
              <a:t>establecimiento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de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65" b="1">
                <a:latin typeface="Arial"/>
                <a:cs typeface="Arial"/>
              </a:rPr>
              <a:t>salud: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125" b="1">
                <a:latin typeface="Arial"/>
                <a:cs typeface="Arial"/>
              </a:rPr>
              <a:t>HOSPITAL</a:t>
            </a:r>
            <a:r>
              <a:rPr dirty="0" u="sng" sz="900" spc="-1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spc="-1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900">
              <a:latin typeface="Arial"/>
              <a:cs typeface="Arial"/>
            </a:endParaRPr>
          </a:p>
          <a:p>
            <a:pPr marL="1431925" indent="-114935">
              <a:lnSpc>
                <a:spcPct val="100000"/>
              </a:lnSpc>
              <a:spcBef>
                <a:spcPts val="885"/>
              </a:spcBef>
              <a:buAutoNum type="arabicPeriod"/>
              <a:tabLst>
                <a:tab pos="1432560" algn="l"/>
                <a:tab pos="4470400" algn="l"/>
              </a:tabLst>
            </a:pPr>
            <a:r>
              <a:rPr dirty="0" sz="900" spc="-60" b="1">
                <a:latin typeface="Arial"/>
                <a:cs typeface="Arial"/>
              </a:rPr>
              <a:t>Servicio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60" b="1">
                <a:latin typeface="Arial"/>
                <a:cs typeface="Arial"/>
              </a:rPr>
              <a:t>del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60" b="1">
                <a:latin typeface="Arial"/>
                <a:cs typeface="Arial"/>
              </a:rPr>
              <a:t>establecimiento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de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65" b="1">
                <a:latin typeface="Arial"/>
                <a:cs typeface="Arial"/>
              </a:rPr>
              <a:t>salud: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u="sng" sz="9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9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900">
              <a:latin typeface="Arial"/>
              <a:cs typeface="Arial"/>
            </a:endParaRPr>
          </a:p>
          <a:p>
            <a:pPr marL="193040" indent="-106045">
              <a:lnSpc>
                <a:spcPct val="100000"/>
              </a:lnSpc>
              <a:spcBef>
                <a:spcPts val="890"/>
              </a:spcBef>
              <a:buAutoNum type="arabicPeriod"/>
              <a:tabLst>
                <a:tab pos="193675" algn="l"/>
                <a:tab pos="3161030" algn="l"/>
              </a:tabLst>
            </a:pPr>
            <a:r>
              <a:rPr dirty="0" sz="900" spc="-170">
                <a:latin typeface="Arial MT"/>
                <a:cs typeface="Arial MT"/>
              </a:rPr>
              <a:t>NÚMERO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7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50">
                <a:latin typeface="Arial MT"/>
                <a:cs typeface="Arial MT"/>
              </a:rPr>
              <a:t>CÉDULA/HCU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45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204">
                <a:latin typeface="Arial MT"/>
                <a:cs typeface="Arial MT"/>
              </a:rPr>
              <a:t>P</a:t>
            </a:r>
            <a:r>
              <a:rPr dirty="0" sz="900" spc="-140">
                <a:latin typeface="Arial MT"/>
                <a:cs typeface="Arial MT"/>
              </a:rPr>
              <a:t>ACIENTE: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endParaRPr sz="900">
              <a:latin typeface="Arial MT"/>
              <a:cs typeface="Arial MT"/>
            </a:endParaRPr>
          </a:p>
          <a:p>
            <a:pPr marL="87630" marR="112395">
              <a:lnSpc>
                <a:spcPct val="182100"/>
              </a:lnSpc>
              <a:buAutoNum type="arabicPeriod"/>
              <a:tabLst>
                <a:tab pos="193675" algn="l"/>
                <a:tab pos="2468245" algn="l"/>
                <a:tab pos="4202430" algn="l"/>
                <a:tab pos="5571490" algn="l"/>
              </a:tabLst>
            </a:pPr>
            <a:r>
              <a:rPr dirty="0" sz="900" spc="-145">
                <a:latin typeface="Arial MT"/>
                <a:cs typeface="Arial MT"/>
              </a:rPr>
              <a:t>FECHA: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55">
                <a:latin typeface="Arial MT"/>
                <a:cs typeface="Arial MT"/>
              </a:rPr>
              <a:t>6.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sz="900" spc="-135">
                <a:latin typeface="Arial MT"/>
                <a:cs typeface="Arial MT"/>
              </a:rPr>
              <a:t>HORA: </a:t>
            </a:r>
            <a:r>
              <a:rPr dirty="0" sz="900" spc="-70">
                <a:latin typeface="Arial MT"/>
                <a:cs typeface="Arial MT"/>
              </a:rPr>
              <a:t> </a:t>
            </a:r>
            <a:r>
              <a:rPr dirty="0" u="sng" sz="900" spc="-3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9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	</a:t>
            </a:r>
            <a:r>
              <a:rPr dirty="0" sz="900">
                <a:latin typeface="Arial MT"/>
                <a:cs typeface="Arial MT"/>
              </a:rPr>
              <a:t> </a:t>
            </a:r>
            <a:r>
              <a:rPr dirty="0" sz="900" spc="-55">
                <a:latin typeface="Arial MT"/>
                <a:cs typeface="Arial MT"/>
              </a:rPr>
              <a:t>                                                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 spc="-55">
                <a:latin typeface="Arial MT"/>
                <a:cs typeface="Arial MT"/>
              </a:rPr>
              <a:t>7.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4799" y="429716"/>
            <a:ext cx="36410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200" spc="-210">
                <a:solidFill>
                  <a:srgbClr val="706F6F"/>
                </a:solidFill>
                <a:latin typeface="Arial MT"/>
                <a:cs typeface="Arial MT"/>
              </a:rPr>
              <a:t>ANEX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DE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15">
                <a:solidFill>
                  <a:srgbClr val="706F6F"/>
                </a:solidFill>
                <a:latin typeface="Arial MT"/>
                <a:cs typeface="Arial MT"/>
              </a:rPr>
              <a:t>ACUERD</a:t>
            </a:r>
            <a:r>
              <a:rPr dirty="0" sz="1200" spc="-290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65">
                <a:solidFill>
                  <a:srgbClr val="706F6F"/>
                </a:solidFill>
                <a:latin typeface="Arial MT"/>
                <a:cs typeface="Arial MT"/>
              </a:rPr>
              <a:t>MINISTERIA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L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40">
                <a:solidFill>
                  <a:srgbClr val="706F6F"/>
                </a:solidFill>
                <a:latin typeface="Arial MT"/>
                <a:cs typeface="Arial MT"/>
              </a:rPr>
              <a:t>5316: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M</a:t>
            </a:r>
            <a:r>
              <a:rPr dirty="0" sz="1200" spc="-204">
                <a:solidFill>
                  <a:srgbClr val="706F6F"/>
                </a:solidFill>
                <a:latin typeface="Arial MT"/>
                <a:cs typeface="Arial MT"/>
              </a:rPr>
              <a:t>ODEL</a:t>
            </a:r>
            <a:r>
              <a:rPr dirty="0" sz="1200" spc="-285">
                <a:solidFill>
                  <a:srgbClr val="706F6F"/>
                </a:solidFill>
                <a:latin typeface="Arial MT"/>
                <a:cs typeface="Arial MT"/>
              </a:rPr>
              <a:t>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70">
                <a:solidFill>
                  <a:srgbClr val="706F6F"/>
                </a:solidFill>
                <a:latin typeface="Arial MT"/>
                <a:cs typeface="Arial MT"/>
              </a:rPr>
              <a:t>G</a:t>
            </a:r>
            <a:r>
              <a:rPr dirty="0" sz="1200" spc="-175">
                <a:solidFill>
                  <a:srgbClr val="706F6F"/>
                </a:solidFill>
                <a:latin typeface="Arial MT"/>
                <a:cs typeface="Arial MT"/>
              </a:rPr>
              <a:t>ESTI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35">
                <a:solidFill>
                  <a:srgbClr val="706F6F"/>
                </a:solidFill>
                <a:latin typeface="Arial MT"/>
                <a:cs typeface="Arial MT"/>
              </a:rPr>
              <a:t>D</a:t>
            </a:r>
            <a:r>
              <a:rPr dirty="0" sz="1200" spc="-260">
                <a:solidFill>
                  <a:srgbClr val="706F6F"/>
                </a:solidFill>
                <a:latin typeface="Arial MT"/>
                <a:cs typeface="Arial MT"/>
              </a:rPr>
              <a:t>E</a:t>
            </a:r>
            <a:r>
              <a:rPr dirty="0" sz="1200" spc="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0">
                <a:solidFill>
                  <a:srgbClr val="706F6F"/>
                </a:solidFill>
                <a:latin typeface="Arial MT"/>
                <a:cs typeface="Arial MT"/>
              </a:rPr>
              <a:t>A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P</a:t>
            </a:r>
            <a:r>
              <a:rPr dirty="0" sz="1200" spc="-155">
                <a:solidFill>
                  <a:srgbClr val="706F6F"/>
                </a:solidFill>
                <a:latin typeface="Arial MT"/>
                <a:cs typeface="Arial MT"/>
              </a:rPr>
              <a:t>LICACI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Ó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N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85">
                <a:solidFill>
                  <a:srgbClr val="706F6F"/>
                </a:solidFill>
                <a:latin typeface="Arial MT"/>
                <a:cs typeface="Arial MT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20"/>
              </a:lnSpc>
            </a:pP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CONSENTIMIENTO</a:t>
            </a:r>
            <a:r>
              <a:rPr dirty="0" sz="1200" spc="5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00">
                <a:solidFill>
                  <a:srgbClr val="706F6F"/>
                </a:solidFill>
                <a:latin typeface="Arial MT"/>
                <a:cs typeface="Arial MT"/>
              </a:rPr>
              <a:t>INFORMADO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245">
                <a:solidFill>
                  <a:srgbClr val="706F6F"/>
                </a:solidFill>
                <a:latin typeface="Arial MT"/>
                <a:cs typeface="Arial MT"/>
              </a:rPr>
              <a:t>EN</a:t>
            </a:r>
            <a:r>
              <a:rPr dirty="0" sz="1200" spc="-3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LA</a:t>
            </a:r>
            <a:r>
              <a:rPr dirty="0" sz="1200" spc="55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95">
                <a:solidFill>
                  <a:srgbClr val="706F6F"/>
                </a:solidFill>
                <a:latin typeface="Arial MT"/>
                <a:cs typeface="Arial MT"/>
              </a:rPr>
              <a:t>PRÁCTICA</a:t>
            </a:r>
            <a:r>
              <a:rPr dirty="0" sz="1200" spc="10">
                <a:solidFill>
                  <a:srgbClr val="706F6F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706F6F"/>
                </a:solidFill>
                <a:latin typeface="Arial MT"/>
                <a:cs typeface="Arial MT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8525" y="449089"/>
            <a:ext cx="327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>
                <a:solidFill>
                  <a:srgbClr val="706F6F"/>
                </a:solidFill>
                <a:latin typeface="Sitka Subheading"/>
                <a:cs typeface="Sitka Subheading"/>
              </a:rPr>
              <a:t>62</a:t>
            </a:r>
            <a:endParaRPr sz="2400">
              <a:latin typeface="Sitka Subheading"/>
              <a:cs typeface="Sitka Subheading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499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69708" y="1589709"/>
            <a:ext cx="5897880" cy="8403590"/>
            <a:chOff x="869708" y="1589709"/>
            <a:chExt cx="5897880" cy="8403590"/>
          </a:xfrm>
        </p:grpSpPr>
        <p:sp>
          <p:nvSpPr>
            <p:cNvPr id="6" name="object 6"/>
            <p:cNvSpPr/>
            <p:nvPr/>
          </p:nvSpPr>
          <p:spPr>
            <a:xfrm>
              <a:off x="869708" y="1589709"/>
              <a:ext cx="5897880" cy="8403590"/>
            </a:xfrm>
            <a:custGeom>
              <a:avLst/>
              <a:gdLst/>
              <a:ahLst/>
              <a:cxnLst/>
              <a:rect l="l" t="t" r="r" b="b"/>
              <a:pathLst>
                <a:path w="5897880" h="8403590">
                  <a:moveTo>
                    <a:pt x="5897880" y="0"/>
                  </a:moveTo>
                  <a:lnTo>
                    <a:pt x="0" y="0"/>
                  </a:lnTo>
                  <a:lnTo>
                    <a:pt x="0" y="8403336"/>
                  </a:lnTo>
                  <a:lnTo>
                    <a:pt x="5897880" y="8403336"/>
                  </a:lnTo>
                  <a:lnTo>
                    <a:pt x="589788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01585" y="1621586"/>
              <a:ext cx="5760085" cy="8262620"/>
            </a:xfrm>
            <a:custGeom>
              <a:avLst/>
              <a:gdLst/>
              <a:ahLst/>
              <a:cxnLst/>
              <a:rect l="l" t="t" r="r" b="b"/>
              <a:pathLst>
                <a:path w="5760084" h="8262620">
                  <a:moveTo>
                    <a:pt x="5759996" y="0"/>
                  </a:moveTo>
                  <a:lnTo>
                    <a:pt x="0" y="0"/>
                  </a:lnTo>
                  <a:lnTo>
                    <a:pt x="0" y="8262429"/>
                  </a:lnTo>
                  <a:lnTo>
                    <a:pt x="5759996" y="8262429"/>
                  </a:lnTo>
                  <a:lnTo>
                    <a:pt x="5759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75174" y="4860190"/>
              <a:ext cx="933450" cy="0"/>
            </a:xfrm>
            <a:custGeom>
              <a:avLst/>
              <a:gdLst/>
              <a:ahLst/>
              <a:cxnLst/>
              <a:rect l="l" t="t" r="r" b="b"/>
              <a:pathLst>
                <a:path w="933450" h="0">
                  <a:moveTo>
                    <a:pt x="0" y="0"/>
                  </a:moveTo>
                  <a:lnTo>
                    <a:pt x="93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08529" y="48601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80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40295" y="48601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72062" y="48601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703828" y="48601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635595" y="4860190"/>
              <a:ext cx="933450" cy="0"/>
            </a:xfrm>
            <a:custGeom>
              <a:avLst/>
              <a:gdLst/>
              <a:ahLst/>
              <a:cxnLst/>
              <a:rect l="l" t="t" r="r" b="b"/>
              <a:pathLst>
                <a:path w="933450" h="0">
                  <a:moveTo>
                    <a:pt x="0" y="0"/>
                  </a:moveTo>
                  <a:lnTo>
                    <a:pt x="93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76762" y="784617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w="0" h="213359">
                  <a:moveTo>
                    <a:pt x="0" y="212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567361" y="784617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w="0" h="213359">
                  <a:moveTo>
                    <a:pt x="0" y="212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75174" y="4644190"/>
              <a:ext cx="933450" cy="0"/>
            </a:xfrm>
            <a:custGeom>
              <a:avLst/>
              <a:gdLst/>
              <a:ahLst/>
              <a:cxnLst/>
              <a:rect l="l" t="t" r="r" b="b"/>
              <a:pathLst>
                <a:path w="933450" h="0">
                  <a:moveTo>
                    <a:pt x="0" y="0"/>
                  </a:moveTo>
                  <a:lnTo>
                    <a:pt x="93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76762" y="464577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w="0" h="213360">
                  <a:moveTo>
                    <a:pt x="0" y="212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908529" y="46441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80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40295" y="46441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72062" y="46441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703828" y="46441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635595" y="4644190"/>
              <a:ext cx="933450" cy="0"/>
            </a:xfrm>
            <a:custGeom>
              <a:avLst/>
              <a:gdLst/>
              <a:ahLst/>
              <a:cxnLst/>
              <a:rect l="l" t="t" r="r" b="b"/>
              <a:pathLst>
                <a:path w="933450" h="0">
                  <a:moveTo>
                    <a:pt x="0" y="0"/>
                  </a:moveTo>
                  <a:lnTo>
                    <a:pt x="93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567361" y="464577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w="0" h="213360">
                  <a:moveTo>
                    <a:pt x="0" y="21282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76762" y="4861781"/>
              <a:ext cx="0" cy="346710"/>
            </a:xfrm>
            <a:custGeom>
              <a:avLst/>
              <a:gdLst/>
              <a:ahLst/>
              <a:cxnLst/>
              <a:rect l="l" t="t" r="r" b="b"/>
              <a:pathLst>
                <a:path w="0" h="346710">
                  <a:moveTo>
                    <a:pt x="0" y="3461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567361" y="4861781"/>
              <a:ext cx="0" cy="346710"/>
            </a:xfrm>
            <a:custGeom>
              <a:avLst/>
              <a:gdLst/>
              <a:ahLst/>
              <a:cxnLst/>
              <a:rect l="l" t="t" r="r" b="b"/>
              <a:pathLst>
                <a:path w="0" h="346710">
                  <a:moveTo>
                    <a:pt x="0" y="3461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76762" y="5207930"/>
              <a:ext cx="5591175" cy="2635250"/>
            </a:xfrm>
            <a:custGeom>
              <a:avLst/>
              <a:gdLst/>
              <a:ahLst/>
              <a:cxnLst/>
              <a:rect l="l" t="t" r="r" b="b"/>
              <a:pathLst>
                <a:path w="5591175" h="2635250">
                  <a:moveTo>
                    <a:pt x="0" y="0"/>
                  </a:moveTo>
                  <a:lnTo>
                    <a:pt x="0" y="2635072"/>
                  </a:lnTo>
                </a:path>
                <a:path w="5591175" h="2635250">
                  <a:moveTo>
                    <a:pt x="5590599" y="0"/>
                  </a:moveTo>
                  <a:lnTo>
                    <a:pt x="5590599" y="263507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75174" y="7844590"/>
              <a:ext cx="933450" cy="0"/>
            </a:xfrm>
            <a:custGeom>
              <a:avLst/>
              <a:gdLst/>
              <a:ahLst/>
              <a:cxnLst/>
              <a:rect l="l" t="t" r="r" b="b"/>
              <a:pathLst>
                <a:path w="933450" h="0">
                  <a:moveTo>
                    <a:pt x="0" y="0"/>
                  </a:moveTo>
                  <a:lnTo>
                    <a:pt x="93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08529" y="7844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80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840295" y="7844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772062" y="7844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703828" y="7844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635595" y="7844590"/>
              <a:ext cx="933450" cy="0"/>
            </a:xfrm>
            <a:custGeom>
              <a:avLst/>
              <a:gdLst/>
              <a:ahLst/>
              <a:cxnLst/>
              <a:rect l="l" t="t" r="r" b="b"/>
              <a:pathLst>
                <a:path w="933450" h="0">
                  <a:moveTo>
                    <a:pt x="0" y="0"/>
                  </a:moveTo>
                  <a:lnTo>
                    <a:pt x="93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75174" y="8060590"/>
              <a:ext cx="933450" cy="0"/>
            </a:xfrm>
            <a:custGeom>
              <a:avLst/>
              <a:gdLst/>
              <a:ahLst/>
              <a:cxnLst/>
              <a:rect l="l" t="t" r="r" b="b"/>
              <a:pathLst>
                <a:path w="933450" h="0">
                  <a:moveTo>
                    <a:pt x="0" y="0"/>
                  </a:moveTo>
                  <a:lnTo>
                    <a:pt x="93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976762" y="8062181"/>
              <a:ext cx="0" cy="346710"/>
            </a:xfrm>
            <a:custGeom>
              <a:avLst/>
              <a:gdLst/>
              <a:ahLst/>
              <a:cxnLst/>
              <a:rect l="l" t="t" r="r" b="b"/>
              <a:pathLst>
                <a:path w="0" h="346709">
                  <a:moveTo>
                    <a:pt x="0" y="3461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908529" y="8060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80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840295" y="8060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772062" y="8060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703828" y="8060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635595" y="8060590"/>
              <a:ext cx="933450" cy="0"/>
            </a:xfrm>
            <a:custGeom>
              <a:avLst/>
              <a:gdLst/>
              <a:ahLst/>
              <a:cxnLst/>
              <a:rect l="l" t="t" r="r" b="b"/>
              <a:pathLst>
                <a:path w="933450" h="0">
                  <a:moveTo>
                    <a:pt x="0" y="0"/>
                  </a:moveTo>
                  <a:lnTo>
                    <a:pt x="93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6567361" y="8062181"/>
              <a:ext cx="0" cy="346710"/>
            </a:xfrm>
            <a:custGeom>
              <a:avLst/>
              <a:gdLst/>
              <a:ahLst/>
              <a:cxnLst/>
              <a:rect l="l" t="t" r="r" b="b"/>
              <a:pathLst>
                <a:path w="0" h="346709">
                  <a:moveTo>
                    <a:pt x="0" y="3461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76762" y="8408330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w="0" h="146050">
                  <a:moveTo>
                    <a:pt x="0" y="1458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567361" y="8408330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w="0" h="146050">
                  <a:moveTo>
                    <a:pt x="0" y="1458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76762" y="8554201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4">
                  <a:moveTo>
                    <a:pt x="0" y="2160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6567361" y="8554201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4">
                  <a:moveTo>
                    <a:pt x="0" y="2160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76762" y="8770204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5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567361" y="8770204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5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76762" y="8909801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4">
                  <a:moveTo>
                    <a:pt x="0" y="2160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567361" y="8909801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4">
                  <a:moveTo>
                    <a:pt x="0" y="2160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76762" y="9125804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5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6567361" y="9125804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5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76762" y="9265401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4">
                  <a:moveTo>
                    <a:pt x="0" y="2160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567361" y="9265401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w="0" h="216534">
                  <a:moveTo>
                    <a:pt x="0" y="2160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76762" y="9481404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5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567361" y="9481404"/>
              <a:ext cx="0" cy="139700"/>
            </a:xfrm>
            <a:custGeom>
              <a:avLst/>
              <a:gdLst/>
              <a:ahLst/>
              <a:cxnLst/>
              <a:rect l="l" t="t" r="r" b="b"/>
              <a:pathLst>
                <a:path w="0" h="139700">
                  <a:moveTo>
                    <a:pt x="0" y="13959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975174" y="9622590"/>
              <a:ext cx="933450" cy="0"/>
            </a:xfrm>
            <a:custGeom>
              <a:avLst/>
              <a:gdLst/>
              <a:ahLst/>
              <a:cxnLst/>
              <a:rect l="l" t="t" r="r" b="b"/>
              <a:pathLst>
                <a:path w="933450" h="0">
                  <a:moveTo>
                    <a:pt x="0" y="0"/>
                  </a:moveTo>
                  <a:lnTo>
                    <a:pt x="93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908529" y="9622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80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840295" y="9622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772062" y="9622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703828" y="9622590"/>
              <a:ext cx="932180" cy="0"/>
            </a:xfrm>
            <a:custGeom>
              <a:avLst/>
              <a:gdLst/>
              <a:ahLst/>
              <a:cxnLst/>
              <a:rect l="l" t="t" r="r" b="b"/>
              <a:pathLst>
                <a:path w="932179" h="0">
                  <a:moveTo>
                    <a:pt x="0" y="0"/>
                  </a:moveTo>
                  <a:lnTo>
                    <a:pt x="93176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635595" y="9622590"/>
              <a:ext cx="933450" cy="0"/>
            </a:xfrm>
            <a:custGeom>
              <a:avLst/>
              <a:gdLst/>
              <a:ahLst/>
              <a:cxnLst/>
              <a:rect l="l" t="t" r="r" b="b"/>
              <a:pathLst>
                <a:path w="933450" h="0">
                  <a:moveTo>
                    <a:pt x="0" y="0"/>
                  </a:moveTo>
                  <a:lnTo>
                    <a:pt x="9333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1000062" y="1679480"/>
            <a:ext cx="5544820" cy="98298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2807335" algn="l"/>
                <a:tab pos="3496945" algn="l"/>
              </a:tabLst>
            </a:pPr>
            <a:r>
              <a:rPr dirty="0" sz="800" spc="-25" b="1">
                <a:latin typeface="Arial"/>
                <a:cs typeface="Arial"/>
              </a:rPr>
              <a:t>22.</a:t>
            </a:r>
            <a:r>
              <a:rPr dirty="0" sz="800" spc="-40" b="1">
                <a:latin typeface="Arial"/>
                <a:cs typeface="Arial"/>
              </a:rPr>
              <a:t> </a:t>
            </a:r>
            <a:r>
              <a:rPr dirty="0" sz="800" spc="-125" b="1">
                <a:latin typeface="Arial"/>
                <a:cs typeface="Arial"/>
              </a:rPr>
              <a:t>DECLARACIÓN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35" b="1">
                <a:latin typeface="Arial"/>
                <a:cs typeface="Arial"/>
              </a:rPr>
              <a:t>DE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110" b="1">
                <a:latin typeface="Arial"/>
                <a:cs typeface="Arial"/>
              </a:rPr>
              <a:t>CONSENTIMIENTO  </a:t>
            </a:r>
            <a:r>
              <a:rPr dirty="0" sz="800" spc="-114" b="1">
                <a:latin typeface="Arial"/>
                <a:cs typeface="Arial"/>
              </a:rPr>
              <a:t>INFORMADO	</a:t>
            </a:r>
            <a:r>
              <a:rPr dirty="0" sz="800" spc="-70" b="1">
                <a:latin typeface="Arial"/>
                <a:cs typeface="Arial"/>
              </a:rPr>
              <a:t>Fecha:	Hora:</a:t>
            </a:r>
            <a:endParaRPr sz="800">
              <a:latin typeface="Arial"/>
              <a:cs typeface="Arial"/>
            </a:endParaRPr>
          </a:p>
          <a:p>
            <a:pPr algn="just" marL="12700" marR="5080">
              <a:lnSpc>
                <a:spcPts val="800"/>
              </a:lnSpc>
              <a:spcBef>
                <a:spcPts val="570"/>
              </a:spcBef>
            </a:pPr>
            <a:r>
              <a:rPr dirty="0" sz="800" spc="-120">
                <a:latin typeface="Arial MT"/>
                <a:cs typeface="Arial MT"/>
              </a:rPr>
              <a:t>He</a:t>
            </a:r>
            <a:r>
              <a:rPr dirty="0" sz="800" spc="-114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facilitado</a:t>
            </a:r>
            <a:r>
              <a:rPr dirty="0" sz="800" spc="11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la</a:t>
            </a:r>
            <a:r>
              <a:rPr dirty="0" sz="800" spc="11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información</a:t>
            </a:r>
            <a:r>
              <a:rPr dirty="0" sz="800" spc="9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completa</a:t>
            </a:r>
            <a:r>
              <a:rPr dirty="0" sz="800" spc="8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que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conozco,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y</a:t>
            </a:r>
            <a:r>
              <a:rPr dirty="0" sz="800" spc="65">
                <a:latin typeface="Arial MT"/>
                <a:cs typeface="Arial MT"/>
              </a:rPr>
              <a:t> </a:t>
            </a:r>
            <a:r>
              <a:rPr dirty="0" sz="800" spc="-90">
                <a:latin typeface="Arial MT"/>
                <a:cs typeface="Arial MT"/>
              </a:rPr>
              <a:t>me</a:t>
            </a:r>
            <a:r>
              <a:rPr dirty="0" sz="800" spc="4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ha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sido</a:t>
            </a:r>
            <a:r>
              <a:rPr dirty="0" sz="800" spc="80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solicitada, </a:t>
            </a:r>
            <a:r>
              <a:rPr dirty="0" sz="800" spc="-80">
                <a:latin typeface="Arial MT"/>
                <a:cs typeface="Arial MT"/>
              </a:rPr>
              <a:t>sobre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los </a:t>
            </a:r>
            <a:r>
              <a:rPr dirty="0" sz="800" spc="-75">
                <a:latin typeface="Arial MT"/>
                <a:cs typeface="Arial MT"/>
              </a:rPr>
              <a:t>antecedentes</a:t>
            </a:r>
            <a:r>
              <a:rPr dirty="0" sz="800" spc="75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personales, </a:t>
            </a:r>
            <a:r>
              <a:rPr dirty="0" sz="800" spc="-60">
                <a:latin typeface="Arial MT"/>
                <a:cs typeface="Arial MT"/>
              </a:rPr>
              <a:t>familiares </a:t>
            </a:r>
            <a:r>
              <a:rPr dirty="0" sz="800" spc="-80">
                <a:latin typeface="Arial MT"/>
                <a:cs typeface="Arial MT"/>
              </a:rPr>
              <a:t>y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mi </a:t>
            </a:r>
            <a:r>
              <a:rPr dirty="0" sz="800" spc="-80">
                <a:latin typeface="Arial MT"/>
                <a:cs typeface="Arial MT"/>
              </a:rPr>
              <a:t>estado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 spc="-90">
                <a:latin typeface="Arial MT"/>
                <a:cs typeface="Arial MT"/>
              </a:rPr>
              <a:t>de </a:t>
            </a:r>
            <a:r>
              <a:rPr dirty="0" sz="800" spc="-8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salud. </a:t>
            </a:r>
            <a:r>
              <a:rPr dirty="0" sz="800" spc="-105">
                <a:latin typeface="Arial MT"/>
                <a:cs typeface="Arial MT"/>
              </a:rPr>
              <a:t>Soy</a:t>
            </a:r>
            <a:r>
              <a:rPr dirty="0" sz="800" spc="1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consciente</a:t>
            </a:r>
            <a:r>
              <a:rPr dirty="0" sz="800" spc="8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que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50">
                <a:latin typeface="Arial MT"/>
                <a:cs typeface="Arial MT"/>
              </a:rPr>
              <a:t>omitir </a:t>
            </a:r>
            <a:r>
              <a:rPr dirty="0" sz="800" spc="-75">
                <a:latin typeface="Arial MT"/>
                <a:cs typeface="Arial MT"/>
              </a:rPr>
              <a:t>estos</a:t>
            </a:r>
            <a:r>
              <a:rPr dirty="0" sz="800" spc="75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datos</a:t>
            </a:r>
            <a:r>
              <a:rPr dirty="0" sz="800" spc="7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puede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afectar </a:t>
            </a:r>
            <a:r>
              <a:rPr dirty="0" sz="800" spc="-65">
                <a:latin typeface="Arial MT"/>
                <a:cs typeface="Arial MT"/>
              </a:rPr>
              <a:t>los </a:t>
            </a:r>
            <a:r>
              <a:rPr dirty="0" sz="800" spc="-70">
                <a:latin typeface="Arial MT"/>
                <a:cs typeface="Arial MT"/>
              </a:rPr>
              <a:t>resultados</a:t>
            </a:r>
            <a:r>
              <a:rPr dirty="0" sz="800" spc="8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del </a:t>
            </a:r>
            <a:r>
              <a:rPr dirty="0" sz="800" spc="-60">
                <a:latin typeface="Arial MT"/>
                <a:cs typeface="Arial MT"/>
              </a:rPr>
              <a:t>tratamiento. </a:t>
            </a:r>
            <a:r>
              <a:rPr dirty="0" sz="800" spc="-90">
                <a:latin typeface="Arial MT"/>
                <a:cs typeface="Arial MT"/>
              </a:rPr>
              <a:t>Estoy</a:t>
            </a:r>
            <a:r>
              <a:rPr dirty="0" sz="800" spc="4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acuerdo</a:t>
            </a:r>
            <a:r>
              <a:rPr dirty="0" sz="800" spc="6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con</a:t>
            </a:r>
            <a:r>
              <a:rPr dirty="0" sz="800" spc="65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el </a:t>
            </a:r>
            <a:r>
              <a:rPr dirty="0" sz="800" spc="-70">
                <a:latin typeface="Arial MT"/>
                <a:cs typeface="Arial MT"/>
              </a:rPr>
              <a:t>procedimiento</a:t>
            </a:r>
            <a:r>
              <a:rPr dirty="0" sz="800" spc="8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que</a:t>
            </a:r>
            <a:r>
              <a:rPr dirty="0" sz="800" spc="5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se</a:t>
            </a:r>
            <a:r>
              <a:rPr dirty="0" sz="800" spc="50">
                <a:latin typeface="Arial MT"/>
                <a:cs typeface="Arial MT"/>
              </a:rPr>
              <a:t> </a:t>
            </a:r>
            <a:r>
              <a:rPr dirty="0" sz="800" spc="-95">
                <a:latin typeface="Arial MT"/>
                <a:cs typeface="Arial MT"/>
              </a:rPr>
              <a:t>me </a:t>
            </a:r>
            <a:r>
              <a:rPr dirty="0" sz="800" spc="-9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ha </a:t>
            </a:r>
            <a:r>
              <a:rPr dirty="0" sz="800" spc="-70">
                <a:latin typeface="Arial MT"/>
                <a:cs typeface="Arial MT"/>
              </a:rPr>
              <a:t>propuesto; </a:t>
            </a:r>
            <a:r>
              <a:rPr dirty="0" sz="800" spc="-85">
                <a:latin typeface="Arial MT"/>
                <a:cs typeface="Arial MT"/>
              </a:rPr>
              <a:t>he </a:t>
            </a:r>
            <a:r>
              <a:rPr dirty="0" sz="800" spc="-70">
                <a:latin typeface="Arial MT"/>
                <a:cs typeface="Arial MT"/>
              </a:rPr>
              <a:t>sido informado </a:t>
            </a:r>
            <a:r>
              <a:rPr dirty="0" sz="800" spc="-85">
                <a:latin typeface="Arial MT"/>
                <a:cs typeface="Arial MT"/>
              </a:rPr>
              <a:t>de </a:t>
            </a:r>
            <a:r>
              <a:rPr dirty="0" sz="800" spc="-65">
                <a:latin typeface="Arial MT"/>
                <a:cs typeface="Arial MT"/>
              </a:rPr>
              <a:t>las </a:t>
            </a:r>
            <a:r>
              <a:rPr dirty="0" sz="800" spc="-70">
                <a:latin typeface="Arial MT"/>
                <a:cs typeface="Arial MT"/>
              </a:rPr>
              <a:t>ventajas </a:t>
            </a:r>
            <a:r>
              <a:rPr dirty="0" sz="800" spc="-90">
                <a:latin typeface="Arial MT"/>
                <a:cs typeface="Arial MT"/>
              </a:rPr>
              <a:t>e </a:t>
            </a:r>
            <a:r>
              <a:rPr dirty="0" sz="800" spc="-70">
                <a:latin typeface="Arial MT"/>
                <a:cs typeface="Arial MT"/>
              </a:rPr>
              <a:t>inconvenientes </a:t>
            </a:r>
            <a:r>
              <a:rPr dirty="0" sz="800" spc="-65">
                <a:latin typeface="Arial MT"/>
                <a:cs typeface="Arial MT"/>
              </a:rPr>
              <a:t>del </a:t>
            </a:r>
            <a:r>
              <a:rPr dirty="0" sz="800" spc="-70">
                <a:latin typeface="Arial MT"/>
                <a:cs typeface="Arial MT"/>
              </a:rPr>
              <a:t>mismo; </a:t>
            </a:r>
            <a:r>
              <a:rPr dirty="0" sz="800" spc="-85">
                <a:latin typeface="Arial MT"/>
                <a:cs typeface="Arial MT"/>
              </a:rPr>
              <a:t>se </a:t>
            </a:r>
            <a:r>
              <a:rPr dirty="0" sz="800" spc="-95">
                <a:latin typeface="Arial MT"/>
                <a:cs typeface="Arial MT"/>
              </a:rPr>
              <a:t>me </a:t>
            </a:r>
            <a:r>
              <a:rPr dirty="0" sz="800" spc="-85">
                <a:latin typeface="Arial MT"/>
                <a:cs typeface="Arial MT"/>
              </a:rPr>
              <a:t>ha </a:t>
            </a:r>
            <a:r>
              <a:rPr dirty="0" sz="800" spc="-70">
                <a:latin typeface="Arial MT"/>
                <a:cs typeface="Arial MT"/>
              </a:rPr>
              <a:t>explicado </a:t>
            </a:r>
            <a:r>
              <a:rPr dirty="0" sz="800" spc="-85">
                <a:latin typeface="Arial MT"/>
                <a:cs typeface="Arial MT"/>
              </a:rPr>
              <a:t>de </a:t>
            </a:r>
            <a:r>
              <a:rPr dirty="0" sz="800" spc="-70">
                <a:latin typeface="Arial MT"/>
                <a:cs typeface="Arial MT"/>
              </a:rPr>
              <a:t>forma </a:t>
            </a:r>
            <a:r>
              <a:rPr dirty="0" sz="800" spc="-65">
                <a:latin typeface="Arial MT"/>
                <a:cs typeface="Arial MT"/>
              </a:rPr>
              <a:t>clara </a:t>
            </a:r>
            <a:r>
              <a:rPr dirty="0" sz="800" spc="-85">
                <a:latin typeface="Arial MT"/>
                <a:cs typeface="Arial MT"/>
              </a:rPr>
              <a:t>en qué </a:t>
            </a:r>
            <a:r>
              <a:rPr dirty="0" sz="800" spc="-65">
                <a:latin typeface="Arial MT"/>
                <a:cs typeface="Arial MT"/>
              </a:rPr>
              <a:t>consiste, los beneficios </a:t>
            </a:r>
            <a:r>
              <a:rPr dirty="0" sz="800" spc="-80">
                <a:latin typeface="Arial MT"/>
                <a:cs typeface="Arial MT"/>
              </a:rPr>
              <a:t>y </a:t>
            </a:r>
            <a:r>
              <a:rPr dirty="0" sz="800" spc="-7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posibles riesgos </a:t>
            </a:r>
            <a:r>
              <a:rPr dirty="0" sz="800" spc="-65">
                <a:latin typeface="Arial MT"/>
                <a:cs typeface="Arial MT"/>
              </a:rPr>
              <a:t>del procedimiento. </a:t>
            </a:r>
            <a:r>
              <a:rPr dirty="0" sz="800" spc="-125">
                <a:latin typeface="Arial MT"/>
                <a:cs typeface="Arial MT"/>
              </a:rPr>
              <a:t>He</a:t>
            </a:r>
            <a:r>
              <a:rPr dirty="0" sz="800" spc="-12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escuchado, </a:t>
            </a:r>
            <a:r>
              <a:rPr dirty="0" sz="800" spc="-70">
                <a:latin typeface="Arial MT"/>
                <a:cs typeface="Arial MT"/>
              </a:rPr>
              <a:t>leído </a:t>
            </a:r>
            <a:r>
              <a:rPr dirty="0" sz="800" spc="-80">
                <a:latin typeface="Arial MT"/>
                <a:cs typeface="Arial MT"/>
              </a:rPr>
              <a:t>y </a:t>
            </a:r>
            <a:r>
              <a:rPr dirty="0" sz="800" spc="-75">
                <a:latin typeface="Arial MT"/>
                <a:cs typeface="Arial MT"/>
              </a:rPr>
              <a:t>comprendido </a:t>
            </a:r>
            <a:r>
              <a:rPr dirty="0" sz="800" spc="-55">
                <a:latin typeface="Arial MT"/>
                <a:cs typeface="Arial MT"/>
              </a:rPr>
              <a:t>la </a:t>
            </a:r>
            <a:r>
              <a:rPr dirty="0" sz="800" spc="-65">
                <a:latin typeface="Arial MT"/>
                <a:cs typeface="Arial MT"/>
              </a:rPr>
              <a:t>información recibida </a:t>
            </a:r>
            <a:r>
              <a:rPr dirty="0" sz="800" spc="-80">
                <a:latin typeface="Arial MT"/>
                <a:cs typeface="Arial MT"/>
              </a:rPr>
              <a:t>y </a:t>
            </a:r>
            <a:r>
              <a:rPr dirty="0" sz="800" spc="-85">
                <a:latin typeface="Arial MT"/>
                <a:cs typeface="Arial MT"/>
              </a:rPr>
              <a:t>se </a:t>
            </a:r>
            <a:r>
              <a:rPr dirty="0" sz="800" spc="-95">
                <a:latin typeface="Arial MT"/>
                <a:cs typeface="Arial MT"/>
              </a:rPr>
              <a:t>me </a:t>
            </a:r>
            <a:r>
              <a:rPr dirty="0" sz="800" spc="-85">
                <a:latin typeface="Arial MT"/>
                <a:cs typeface="Arial MT"/>
              </a:rPr>
              <a:t>ha </a:t>
            </a:r>
            <a:r>
              <a:rPr dirty="0" sz="800" spc="-90">
                <a:latin typeface="Arial MT"/>
                <a:cs typeface="Arial MT"/>
              </a:rPr>
              <a:t>dado </a:t>
            </a:r>
            <a:r>
              <a:rPr dirty="0" sz="800" spc="-55">
                <a:latin typeface="Arial MT"/>
                <a:cs typeface="Arial MT"/>
              </a:rPr>
              <a:t>la </a:t>
            </a:r>
            <a:r>
              <a:rPr dirty="0" sz="800" spc="-70">
                <a:latin typeface="Arial MT"/>
                <a:cs typeface="Arial MT"/>
              </a:rPr>
              <a:t>oportunidad </a:t>
            </a:r>
            <a:r>
              <a:rPr dirty="0" sz="800" spc="-85">
                <a:latin typeface="Arial MT"/>
                <a:cs typeface="Arial MT"/>
              </a:rPr>
              <a:t>de </a:t>
            </a:r>
            <a:r>
              <a:rPr dirty="0" sz="800" spc="-70">
                <a:latin typeface="Arial MT"/>
                <a:cs typeface="Arial MT"/>
              </a:rPr>
              <a:t>preguntar </a:t>
            </a:r>
            <a:r>
              <a:rPr dirty="0" sz="800" spc="-80">
                <a:latin typeface="Arial MT"/>
                <a:cs typeface="Arial MT"/>
              </a:rPr>
              <a:t>sobre </a:t>
            </a:r>
            <a:r>
              <a:rPr dirty="0" sz="800" spc="-60">
                <a:latin typeface="Arial MT"/>
                <a:cs typeface="Arial MT"/>
              </a:rPr>
              <a:t>el 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procedimiento. </a:t>
            </a:r>
            <a:r>
              <a:rPr dirty="0" sz="800" spc="-125">
                <a:latin typeface="Arial MT"/>
                <a:cs typeface="Arial MT"/>
              </a:rPr>
              <a:t>He</a:t>
            </a:r>
            <a:r>
              <a:rPr dirty="0" sz="800" spc="-12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tomado </a:t>
            </a:r>
            <a:r>
              <a:rPr dirty="0" sz="800" spc="-70">
                <a:latin typeface="Arial MT"/>
                <a:cs typeface="Arial MT"/>
              </a:rPr>
              <a:t>consciente </a:t>
            </a:r>
            <a:r>
              <a:rPr dirty="0" sz="800" spc="-80">
                <a:latin typeface="Arial MT"/>
                <a:cs typeface="Arial MT"/>
              </a:rPr>
              <a:t>y </a:t>
            </a:r>
            <a:r>
              <a:rPr dirty="0" sz="800" spc="-65">
                <a:latin typeface="Arial MT"/>
                <a:cs typeface="Arial MT"/>
              </a:rPr>
              <a:t>libremente </a:t>
            </a:r>
            <a:r>
              <a:rPr dirty="0" sz="800" spc="-55">
                <a:latin typeface="Arial MT"/>
                <a:cs typeface="Arial MT"/>
              </a:rPr>
              <a:t>la </a:t>
            </a:r>
            <a:r>
              <a:rPr dirty="0" sz="800" spc="-70">
                <a:latin typeface="Arial MT"/>
                <a:cs typeface="Arial MT"/>
              </a:rPr>
              <a:t>decisión </a:t>
            </a:r>
            <a:r>
              <a:rPr dirty="0" sz="800" spc="-85">
                <a:latin typeface="Arial MT"/>
                <a:cs typeface="Arial MT"/>
              </a:rPr>
              <a:t>de </a:t>
            </a:r>
            <a:r>
              <a:rPr dirty="0" sz="800" spc="-65">
                <a:latin typeface="Arial MT"/>
                <a:cs typeface="Arial MT"/>
              </a:rPr>
              <a:t>autorizar </a:t>
            </a:r>
            <a:r>
              <a:rPr dirty="0" sz="800" spc="-55">
                <a:latin typeface="Arial MT"/>
                <a:cs typeface="Arial MT"/>
              </a:rPr>
              <a:t>el </a:t>
            </a:r>
            <a:r>
              <a:rPr dirty="0" sz="800" spc="-65">
                <a:latin typeface="Arial MT"/>
                <a:cs typeface="Arial MT"/>
              </a:rPr>
              <a:t>procedimiento. </a:t>
            </a:r>
            <a:r>
              <a:rPr dirty="0" sz="800" spc="-85">
                <a:latin typeface="Arial MT"/>
                <a:cs typeface="Arial MT"/>
              </a:rPr>
              <a:t>Consiento que </a:t>
            </a:r>
            <a:r>
              <a:rPr dirty="0" sz="800" spc="-70">
                <a:latin typeface="Arial MT"/>
                <a:cs typeface="Arial MT"/>
              </a:rPr>
              <a:t>durante </a:t>
            </a:r>
            <a:r>
              <a:rPr dirty="0" sz="800" spc="-55">
                <a:latin typeface="Arial MT"/>
                <a:cs typeface="Arial MT"/>
              </a:rPr>
              <a:t>la </a:t>
            </a:r>
            <a:r>
              <a:rPr dirty="0" sz="800" spc="-65">
                <a:latin typeface="Arial MT"/>
                <a:cs typeface="Arial MT"/>
              </a:rPr>
              <a:t>intervención, </a:t>
            </a:r>
            <a:r>
              <a:rPr dirty="0" sz="800" spc="-95">
                <a:latin typeface="Arial MT"/>
                <a:cs typeface="Arial MT"/>
              </a:rPr>
              <a:t>me </a:t>
            </a:r>
            <a:r>
              <a:rPr dirty="0" sz="800" spc="-65">
                <a:latin typeface="Arial MT"/>
                <a:cs typeface="Arial MT"/>
              </a:rPr>
              <a:t>realicen otro 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procedimiento </a:t>
            </a:r>
            <a:r>
              <a:rPr dirty="0" sz="800" spc="-60">
                <a:latin typeface="Arial MT"/>
                <a:cs typeface="Arial MT"/>
              </a:rPr>
              <a:t>adicional, </a:t>
            </a:r>
            <a:r>
              <a:rPr dirty="0" sz="800" spc="-50">
                <a:latin typeface="Arial MT"/>
                <a:cs typeface="Arial MT"/>
              </a:rPr>
              <a:t>si </a:t>
            </a:r>
            <a:r>
              <a:rPr dirty="0" sz="800" spc="-85">
                <a:latin typeface="Arial MT"/>
                <a:cs typeface="Arial MT"/>
              </a:rPr>
              <a:t>es </a:t>
            </a:r>
            <a:r>
              <a:rPr dirty="0" sz="800" spc="-75">
                <a:latin typeface="Arial MT"/>
                <a:cs typeface="Arial MT"/>
              </a:rPr>
              <a:t>considerado necesario </a:t>
            </a:r>
            <a:r>
              <a:rPr dirty="0" sz="800" spc="-85">
                <a:latin typeface="Arial MT"/>
                <a:cs typeface="Arial MT"/>
              </a:rPr>
              <a:t>según </a:t>
            </a:r>
            <a:r>
              <a:rPr dirty="0" sz="800" spc="-55">
                <a:latin typeface="Arial MT"/>
                <a:cs typeface="Arial MT"/>
              </a:rPr>
              <a:t>el </a:t>
            </a:r>
            <a:r>
              <a:rPr dirty="0" sz="800" spc="-50">
                <a:latin typeface="Arial MT"/>
                <a:cs typeface="Arial MT"/>
              </a:rPr>
              <a:t>juicio </a:t>
            </a:r>
            <a:r>
              <a:rPr dirty="0" sz="800" spc="-65">
                <a:latin typeface="Arial MT"/>
                <a:cs typeface="Arial MT"/>
              </a:rPr>
              <a:t>del profesional </a:t>
            </a:r>
            <a:r>
              <a:rPr dirty="0" sz="800" spc="-85">
                <a:latin typeface="Arial MT"/>
                <a:cs typeface="Arial MT"/>
              </a:rPr>
              <a:t>de </a:t>
            </a:r>
            <a:r>
              <a:rPr dirty="0" sz="800" spc="-55">
                <a:latin typeface="Arial MT"/>
                <a:cs typeface="Arial MT"/>
              </a:rPr>
              <a:t>la </a:t>
            </a:r>
            <a:r>
              <a:rPr dirty="0" sz="800" spc="-65">
                <a:latin typeface="Arial MT"/>
                <a:cs typeface="Arial MT"/>
              </a:rPr>
              <a:t>salud, </a:t>
            </a:r>
            <a:r>
              <a:rPr dirty="0" sz="800" spc="-75">
                <a:latin typeface="Arial MT"/>
                <a:cs typeface="Arial MT"/>
              </a:rPr>
              <a:t>para </a:t>
            </a:r>
            <a:r>
              <a:rPr dirty="0" sz="800" spc="-55">
                <a:latin typeface="Arial MT"/>
                <a:cs typeface="Arial MT"/>
              </a:rPr>
              <a:t>mi </a:t>
            </a:r>
            <a:r>
              <a:rPr dirty="0" sz="800" spc="-60">
                <a:latin typeface="Arial MT"/>
                <a:cs typeface="Arial MT"/>
              </a:rPr>
              <a:t>beneficio. </a:t>
            </a:r>
            <a:r>
              <a:rPr dirty="0" sz="800" spc="-95">
                <a:latin typeface="Arial MT"/>
                <a:cs typeface="Arial MT"/>
              </a:rPr>
              <a:t>También</a:t>
            </a:r>
            <a:r>
              <a:rPr dirty="0" sz="800" spc="3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conozco que puedo </a:t>
            </a:r>
            <a:r>
              <a:rPr dirty="0" sz="800" spc="-50">
                <a:latin typeface="Arial MT"/>
                <a:cs typeface="Arial MT"/>
              </a:rPr>
              <a:t>retirar 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mi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consentimiento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cuando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lo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estime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oportuno.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32599" y="2928143"/>
            <a:ext cx="11518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35">
                <a:latin typeface="Arial MT"/>
                <a:cs typeface="Arial MT"/>
              </a:rPr>
              <a:t>N</a:t>
            </a:r>
            <a:r>
              <a:rPr dirty="0" sz="800" spc="-95">
                <a:latin typeface="Arial MT"/>
                <a:cs typeface="Arial MT"/>
              </a:rPr>
              <a:t>o</a:t>
            </a:r>
            <a:r>
              <a:rPr dirty="0" sz="800" spc="-90">
                <a:latin typeface="Arial MT"/>
                <a:cs typeface="Arial MT"/>
              </a:rPr>
              <a:t>m</a:t>
            </a:r>
            <a:r>
              <a:rPr dirty="0" sz="800" spc="-80">
                <a:latin typeface="Arial MT"/>
                <a:cs typeface="Arial MT"/>
              </a:rPr>
              <a:t>b</a:t>
            </a:r>
            <a:r>
              <a:rPr dirty="0" sz="800" spc="-35">
                <a:latin typeface="Arial MT"/>
                <a:cs typeface="Arial MT"/>
              </a:rPr>
              <a:t>r</a:t>
            </a:r>
            <a:r>
              <a:rPr dirty="0" sz="800" spc="-90">
                <a:latin typeface="Arial MT"/>
                <a:cs typeface="Arial MT"/>
              </a:rPr>
              <a:t>e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complet</a:t>
            </a:r>
            <a:r>
              <a:rPr dirty="0" sz="800" spc="-75">
                <a:latin typeface="Arial MT"/>
                <a:cs typeface="Arial MT"/>
              </a:rPr>
              <a:t>o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d</a:t>
            </a:r>
            <a:r>
              <a:rPr dirty="0" sz="800" spc="-90">
                <a:latin typeface="Arial MT"/>
                <a:cs typeface="Arial MT"/>
              </a:rPr>
              <a:t>e</a:t>
            </a:r>
            <a:r>
              <a:rPr dirty="0" sz="800" spc="-15">
                <a:latin typeface="Arial MT"/>
                <a:cs typeface="Arial MT"/>
              </a:rPr>
              <a:t>l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p</a:t>
            </a:r>
            <a:r>
              <a:rPr dirty="0" sz="800" spc="-90">
                <a:latin typeface="Arial MT"/>
                <a:cs typeface="Arial MT"/>
              </a:rPr>
              <a:t>a</a:t>
            </a:r>
            <a:r>
              <a:rPr dirty="0" sz="800" spc="-60">
                <a:latin typeface="Arial MT"/>
                <a:cs typeface="Arial MT"/>
              </a:rPr>
              <a:t>c</a:t>
            </a:r>
            <a:r>
              <a:rPr dirty="0" sz="800" spc="-45">
                <a:latin typeface="Arial MT"/>
                <a:cs typeface="Arial MT"/>
              </a:rPr>
              <a:t>i</a:t>
            </a:r>
            <a:r>
              <a:rPr dirty="0" sz="800" spc="-75">
                <a:latin typeface="Arial MT"/>
                <a:cs typeface="Arial MT"/>
              </a:rPr>
              <a:t>en</a:t>
            </a:r>
            <a:r>
              <a:rPr dirty="0" sz="800" spc="-20">
                <a:latin typeface="Arial MT"/>
                <a:cs typeface="Arial MT"/>
              </a:rPr>
              <a:t>t</a:t>
            </a:r>
            <a:r>
              <a:rPr dirty="0" sz="800" spc="-90">
                <a:latin typeface="Arial MT"/>
                <a:cs typeface="Arial MT"/>
              </a:rPr>
              <a:t>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59925" y="2928143"/>
            <a:ext cx="8248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70">
                <a:latin typeface="Arial MT"/>
                <a:cs typeface="Arial MT"/>
              </a:rPr>
              <a:t>C</a:t>
            </a:r>
            <a:r>
              <a:rPr dirty="0" sz="800" spc="-85">
                <a:latin typeface="Arial MT"/>
                <a:cs typeface="Arial MT"/>
              </a:rPr>
              <a:t>é</a:t>
            </a:r>
            <a:r>
              <a:rPr dirty="0" sz="800" spc="-90">
                <a:latin typeface="Arial MT"/>
                <a:cs typeface="Arial MT"/>
              </a:rPr>
              <a:t>d</a:t>
            </a:r>
            <a:r>
              <a:rPr dirty="0" sz="800" spc="-60">
                <a:latin typeface="Arial MT"/>
                <a:cs typeface="Arial MT"/>
              </a:rPr>
              <a:t>ula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d</a:t>
            </a:r>
            <a:r>
              <a:rPr dirty="0" sz="800" spc="-90">
                <a:latin typeface="Arial MT"/>
                <a:cs typeface="Arial MT"/>
              </a:rPr>
              <a:t>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ciu</a:t>
            </a:r>
            <a:r>
              <a:rPr dirty="0" sz="800" spc="-75">
                <a:latin typeface="Arial MT"/>
                <a:cs typeface="Arial MT"/>
              </a:rPr>
              <a:t>d</a:t>
            </a:r>
            <a:r>
              <a:rPr dirty="0" sz="800" spc="-85">
                <a:latin typeface="Arial MT"/>
                <a:cs typeface="Arial MT"/>
              </a:rPr>
              <a:t>a</a:t>
            </a:r>
            <a:r>
              <a:rPr dirty="0" sz="800" spc="-90">
                <a:latin typeface="Arial MT"/>
                <a:cs typeface="Arial MT"/>
              </a:rPr>
              <a:t>d</a:t>
            </a:r>
            <a:r>
              <a:rPr dirty="0" sz="800" spc="-85">
                <a:latin typeface="Arial MT"/>
                <a:cs typeface="Arial MT"/>
              </a:rPr>
              <a:t>a</a:t>
            </a:r>
            <a:r>
              <a:rPr dirty="0" sz="800" spc="-95">
                <a:latin typeface="Arial MT"/>
                <a:cs typeface="Arial MT"/>
              </a:rPr>
              <a:t>n</a:t>
            </a:r>
            <a:r>
              <a:rPr dirty="0" sz="800" spc="-65">
                <a:latin typeface="Arial MT"/>
                <a:cs typeface="Arial MT"/>
              </a:rPr>
              <a:t>í</a:t>
            </a:r>
            <a:r>
              <a:rPr dirty="0" sz="800" spc="-90">
                <a:latin typeface="Arial MT"/>
                <a:cs typeface="Arial MT"/>
              </a:rPr>
              <a:t>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37494" y="2928143"/>
            <a:ext cx="15963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Firma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del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paciente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90">
                <a:latin typeface="Arial MT"/>
                <a:cs typeface="Arial MT"/>
              </a:rPr>
              <a:t>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huella, </a:t>
            </a:r>
            <a:r>
              <a:rPr dirty="0" sz="800" spc="-80">
                <a:latin typeface="Arial MT"/>
                <a:cs typeface="Arial MT"/>
              </a:rPr>
              <a:t>según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caso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77233" y="3283703"/>
            <a:ext cx="16579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40">
                <a:latin typeface="Arial MT"/>
                <a:cs typeface="Arial MT"/>
              </a:rPr>
              <a:t>Nombr</a:t>
            </a:r>
            <a:r>
              <a:rPr dirty="0" sz="800" spc="-90">
                <a:latin typeface="Arial MT"/>
                <a:cs typeface="Arial MT"/>
              </a:rPr>
              <a:t>e</a:t>
            </a:r>
            <a:r>
              <a:rPr dirty="0" sz="800" spc="-114">
                <a:latin typeface="Arial MT"/>
                <a:cs typeface="Arial MT"/>
              </a:rPr>
              <a:t> </a:t>
            </a:r>
            <a:r>
              <a:rPr dirty="0" sz="800" spc="-135">
                <a:latin typeface="Arial MT"/>
                <a:cs typeface="Arial MT"/>
              </a:rPr>
              <a:t>d</a:t>
            </a:r>
            <a:r>
              <a:rPr dirty="0" sz="800" spc="-95">
                <a:latin typeface="Arial MT"/>
                <a:cs typeface="Arial MT"/>
              </a:rPr>
              <a:t>e</a:t>
            </a:r>
            <a:r>
              <a:rPr dirty="0" sz="800" spc="-114">
                <a:latin typeface="Arial MT"/>
                <a:cs typeface="Arial MT"/>
              </a:rPr>
              <a:t> </a:t>
            </a:r>
            <a:r>
              <a:rPr dirty="0" sz="800" spc="-114">
                <a:latin typeface="Arial MT"/>
                <a:cs typeface="Arial MT"/>
              </a:rPr>
              <a:t>profesiona</a:t>
            </a:r>
            <a:r>
              <a:rPr dirty="0" sz="800" spc="-35">
                <a:latin typeface="Arial MT"/>
                <a:cs typeface="Arial MT"/>
              </a:rPr>
              <a:t>l</a:t>
            </a:r>
            <a:r>
              <a:rPr dirty="0" sz="800" spc="-114">
                <a:latin typeface="Arial MT"/>
                <a:cs typeface="Arial MT"/>
              </a:rPr>
              <a:t> </a:t>
            </a:r>
            <a:r>
              <a:rPr dirty="0" sz="800" spc="-135">
                <a:latin typeface="Arial MT"/>
                <a:cs typeface="Arial MT"/>
              </a:rPr>
              <a:t>qu</a:t>
            </a:r>
            <a:r>
              <a:rPr dirty="0" sz="800" spc="-95">
                <a:latin typeface="Arial MT"/>
                <a:cs typeface="Arial MT"/>
              </a:rPr>
              <a:t>e</a:t>
            </a:r>
            <a:r>
              <a:rPr dirty="0" sz="800" spc="-114">
                <a:latin typeface="Arial MT"/>
                <a:cs typeface="Arial MT"/>
              </a:rPr>
              <a:t> </a:t>
            </a:r>
            <a:r>
              <a:rPr dirty="0" sz="800" spc="-105">
                <a:latin typeface="Arial MT"/>
                <a:cs typeface="Arial MT"/>
              </a:rPr>
              <a:t>realiz</a:t>
            </a:r>
            <a:r>
              <a:rPr dirty="0" sz="800" spc="-90">
                <a:latin typeface="Arial MT"/>
                <a:cs typeface="Arial MT"/>
              </a:rPr>
              <a:t>a</a:t>
            </a:r>
            <a:r>
              <a:rPr dirty="0" sz="800" spc="-114">
                <a:latin typeface="Arial MT"/>
                <a:cs typeface="Arial MT"/>
              </a:rPr>
              <a:t> </a:t>
            </a:r>
            <a:r>
              <a:rPr dirty="0" sz="800" spc="-130">
                <a:latin typeface="Arial MT"/>
                <a:cs typeface="Arial MT"/>
              </a:rPr>
              <a:t>e</a:t>
            </a:r>
            <a:r>
              <a:rPr dirty="0" sz="800" spc="-35">
                <a:latin typeface="Arial MT"/>
                <a:cs typeface="Arial MT"/>
              </a:rPr>
              <a:t>l</a:t>
            </a:r>
            <a:r>
              <a:rPr dirty="0" sz="800" spc="-114">
                <a:latin typeface="Arial MT"/>
                <a:cs typeface="Arial MT"/>
              </a:rPr>
              <a:t> </a:t>
            </a:r>
            <a:r>
              <a:rPr dirty="0" sz="800" spc="-114">
                <a:latin typeface="Arial MT"/>
                <a:cs typeface="Arial MT"/>
              </a:rPr>
              <a:t>procedimiento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36456" y="3283703"/>
            <a:ext cx="29349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latin typeface="Arial MT"/>
                <a:cs typeface="Arial MT"/>
              </a:rPr>
              <a:t>Firma,</a:t>
            </a:r>
            <a:r>
              <a:rPr dirty="0" sz="800" spc="-60">
                <a:latin typeface="Arial MT"/>
                <a:cs typeface="Arial MT"/>
              </a:rPr>
              <a:t> sello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y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código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del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profesional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la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salud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que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realizará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procedimiento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00037" y="3639303"/>
            <a:ext cx="32639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 b="1">
                <a:latin typeface="Arial"/>
                <a:cs typeface="Arial"/>
              </a:rPr>
              <a:t>Si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el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paciente</a:t>
            </a:r>
            <a:r>
              <a:rPr dirty="0" sz="800" spc="-4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no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está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en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capacidad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para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firmar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el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consentimiento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informado: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04430" y="4001303"/>
            <a:ext cx="12084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latin typeface="Arial MT"/>
                <a:cs typeface="Arial MT"/>
              </a:rPr>
              <a:t>Nombre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del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representante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legal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55836" y="4001303"/>
            <a:ext cx="8324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latin typeface="Arial MT"/>
                <a:cs typeface="Arial MT"/>
              </a:rPr>
              <a:t>Cédula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ciudadanía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73791" y="4001303"/>
            <a:ext cx="11239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0">
                <a:latin typeface="Arial MT"/>
                <a:cs typeface="Arial MT"/>
              </a:rPr>
              <a:t>F</a:t>
            </a:r>
            <a:r>
              <a:rPr dirty="0" sz="800" spc="-60">
                <a:latin typeface="Arial MT"/>
                <a:cs typeface="Arial MT"/>
              </a:rPr>
              <a:t>irma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del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representante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legal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00037" y="4350604"/>
            <a:ext cx="4654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65">
                <a:latin typeface="Arial MT"/>
                <a:cs typeface="Arial MT"/>
              </a:rPr>
              <a:t>P</a:t>
            </a:r>
            <a:r>
              <a:rPr dirty="0" sz="800" spc="-65">
                <a:latin typeface="Arial MT"/>
                <a:cs typeface="Arial MT"/>
              </a:rPr>
              <a:t>arentesco: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00037" y="4680601"/>
            <a:ext cx="2069464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 b="1">
                <a:latin typeface="Arial"/>
                <a:cs typeface="Arial"/>
              </a:rPr>
              <a:t>23.</a:t>
            </a:r>
            <a:r>
              <a:rPr dirty="0" sz="800" spc="-45" b="1">
                <a:latin typeface="Arial"/>
                <a:cs typeface="Arial"/>
              </a:rPr>
              <a:t> </a:t>
            </a:r>
            <a:r>
              <a:rPr dirty="0" sz="800" spc="-135" b="1">
                <a:latin typeface="Arial"/>
                <a:cs typeface="Arial"/>
              </a:rPr>
              <a:t>NEG</a:t>
            </a:r>
            <a:r>
              <a:rPr dirty="0" sz="800" spc="-180" b="1">
                <a:latin typeface="Arial"/>
                <a:cs typeface="Arial"/>
              </a:rPr>
              <a:t>A</a:t>
            </a:r>
            <a:r>
              <a:rPr dirty="0" sz="800" spc="-60" b="1">
                <a:latin typeface="Arial"/>
                <a:cs typeface="Arial"/>
              </a:rPr>
              <a:t>TI</a:t>
            </a:r>
            <a:r>
              <a:rPr dirty="0" sz="800" spc="-120" b="1">
                <a:latin typeface="Arial"/>
                <a:cs typeface="Arial"/>
              </a:rPr>
              <a:t>V</a:t>
            </a:r>
            <a:r>
              <a:rPr dirty="0" sz="800" spc="-120" b="1">
                <a:latin typeface="Arial"/>
                <a:cs typeface="Arial"/>
              </a:rPr>
              <a:t>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25" b="1">
                <a:latin typeface="Arial"/>
                <a:cs typeface="Arial"/>
              </a:rPr>
              <a:t>DEL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CONSENTIMIEN</a:t>
            </a:r>
            <a:r>
              <a:rPr dirty="0" sz="800" spc="-110" b="1">
                <a:latin typeface="Arial"/>
                <a:cs typeface="Arial"/>
              </a:rPr>
              <a:t>T</a:t>
            </a:r>
            <a:r>
              <a:rPr dirty="0" sz="800" spc="-165" b="1">
                <a:latin typeface="Arial"/>
                <a:cs typeface="Arial"/>
              </a:rPr>
              <a:t>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INFORMADO</a:t>
            </a:r>
            <a:endParaRPr sz="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95358" y="4712504"/>
            <a:ext cx="3022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5" b="1">
                <a:latin typeface="Arial"/>
                <a:cs typeface="Arial"/>
              </a:rPr>
              <a:t>F</a:t>
            </a:r>
            <a:r>
              <a:rPr dirty="0" sz="800" spc="-70" b="1">
                <a:latin typeface="Arial"/>
                <a:cs typeface="Arial"/>
              </a:rPr>
              <a:t>e</a:t>
            </a:r>
            <a:r>
              <a:rPr dirty="0" sz="800" spc="-65" b="1">
                <a:latin typeface="Arial"/>
                <a:cs typeface="Arial"/>
              </a:rPr>
              <a:t>c</a:t>
            </a:r>
            <a:r>
              <a:rPr dirty="0" sz="800" spc="-70" b="1">
                <a:latin typeface="Arial"/>
                <a:cs typeface="Arial"/>
              </a:rPr>
              <a:t>h</a:t>
            </a:r>
            <a:r>
              <a:rPr dirty="0" sz="800" spc="-55" b="1">
                <a:latin typeface="Arial"/>
                <a:cs typeface="Arial"/>
              </a:rPr>
              <a:t>a</a:t>
            </a:r>
            <a:r>
              <a:rPr dirty="0" sz="800" spc="-60" b="1"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00037" y="4854439"/>
            <a:ext cx="5544185" cy="35052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just" marL="12700" marR="5080">
              <a:lnSpc>
                <a:spcPts val="800"/>
              </a:lnSpc>
              <a:spcBef>
                <a:spcPts val="260"/>
              </a:spcBef>
            </a:pPr>
            <a:r>
              <a:rPr dirty="0" sz="800" spc="-114">
                <a:latin typeface="Arial MT"/>
                <a:cs typeface="Arial MT"/>
              </a:rPr>
              <a:t>Una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90">
                <a:latin typeface="Arial MT"/>
                <a:cs typeface="Arial MT"/>
              </a:rPr>
              <a:t>vez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que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he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entendido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claramente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el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procedimiento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propuesto,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así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90">
                <a:latin typeface="Arial MT"/>
                <a:cs typeface="Arial MT"/>
              </a:rPr>
              <a:t>como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las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consecuencias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posibles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50">
                <a:latin typeface="Arial MT"/>
                <a:cs typeface="Arial MT"/>
              </a:rPr>
              <a:t>si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no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se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realiza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la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intervención,</a:t>
            </a:r>
            <a:r>
              <a:rPr dirty="0" sz="800" spc="-5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no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autorizo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y </a:t>
            </a:r>
            <a:r>
              <a:rPr dirty="0" sz="800" spc="-210">
                <a:latin typeface="Arial MT"/>
                <a:cs typeface="Arial MT"/>
              </a:rPr>
              <a:t> </a:t>
            </a:r>
            <a:r>
              <a:rPr dirty="0" sz="800" spc="-95">
                <a:latin typeface="Arial MT"/>
                <a:cs typeface="Arial MT"/>
              </a:rPr>
              <a:t>me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niego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90">
                <a:latin typeface="Arial MT"/>
                <a:cs typeface="Arial MT"/>
              </a:rPr>
              <a:t>a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que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se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95">
                <a:latin typeface="Arial MT"/>
                <a:cs typeface="Arial MT"/>
              </a:rPr>
              <a:t>me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realice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el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procedimiento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propuesto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y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desvinculo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responsabilidades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futuras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cualquier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índole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al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establecimiento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salud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y </a:t>
            </a:r>
            <a:r>
              <a:rPr dirty="0" sz="800" spc="-21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al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profesional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sanitario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que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95">
                <a:latin typeface="Arial MT"/>
                <a:cs typeface="Arial MT"/>
              </a:rPr>
              <a:t>me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atiende,</a:t>
            </a:r>
            <a:r>
              <a:rPr dirty="0" sz="800" spc="-70">
                <a:latin typeface="Arial MT"/>
                <a:cs typeface="Arial MT"/>
              </a:rPr>
              <a:t> por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no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realizar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la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intervención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sugerida.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32574" y="5417303"/>
            <a:ext cx="11518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35">
                <a:latin typeface="Arial MT"/>
                <a:cs typeface="Arial MT"/>
              </a:rPr>
              <a:t>N</a:t>
            </a:r>
            <a:r>
              <a:rPr dirty="0" sz="800" spc="-95">
                <a:latin typeface="Arial MT"/>
                <a:cs typeface="Arial MT"/>
              </a:rPr>
              <a:t>o</a:t>
            </a:r>
            <a:r>
              <a:rPr dirty="0" sz="800" spc="-90">
                <a:latin typeface="Arial MT"/>
                <a:cs typeface="Arial MT"/>
              </a:rPr>
              <a:t>m</a:t>
            </a:r>
            <a:r>
              <a:rPr dirty="0" sz="800" spc="-80">
                <a:latin typeface="Arial MT"/>
                <a:cs typeface="Arial MT"/>
              </a:rPr>
              <a:t>b</a:t>
            </a:r>
            <a:r>
              <a:rPr dirty="0" sz="800" spc="-35">
                <a:latin typeface="Arial MT"/>
                <a:cs typeface="Arial MT"/>
              </a:rPr>
              <a:t>r</a:t>
            </a:r>
            <a:r>
              <a:rPr dirty="0" sz="800" spc="-90">
                <a:latin typeface="Arial MT"/>
                <a:cs typeface="Arial MT"/>
              </a:rPr>
              <a:t>e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complet</a:t>
            </a:r>
            <a:r>
              <a:rPr dirty="0" sz="800" spc="-75">
                <a:latin typeface="Arial MT"/>
                <a:cs typeface="Arial MT"/>
              </a:rPr>
              <a:t>o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d</a:t>
            </a:r>
            <a:r>
              <a:rPr dirty="0" sz="800" spc="-90">
                <a:latin typeface="Arial MT"/>
                <a:cs typeface="Arial MT"/>
              </a:rPr>
              <a:t>e</a:t>
            </a:r>
            <a:r>
              <a:rPr dirty="0" sz="800" spc="-15">
                <a:latin typeface="Arial MT"/>
                <a:cs typeface="Arial MT"/>
              </a:rPr>
              <a:t>l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p</a:t>
            </a:r>
            <a:r>
              <a:rPr dirty="0" sz="800" spc="-90">
                <a:latin typeface="Arial MT"/>
                <a:cs typeface="Arial MT"/>
              </a:rPr>
              <a:t>a</a:t>
            </a:r>
            <a:r>
              <a:rPr dirty="0" sz="800" spc="-60">
                <a:latin typeface="Arial MT"/>
                <a:cs typeface="Arial MT"/>
              </a:rPr>
              <a:t>c</a:t>
            </a:r>
            <a:r>
              <a:rPr dirty="0" sz="800" spc="-45">
                <a:latin typeface="Arial MT"/>
                <a:cs typeface="Arial MT"/>
              </a:rPr>
              <a:t>i</a:t>
            </a:r>
            <a:r>
              <a:rPr dirty="0" sz="800" spc="-75">
                <a:latin typeface="Arial MT"/>
                <a:cs typeface="Arial MT"/>
              </a:rPr>
              <a:t>en</a:t>
            </a:r>
            <a:r>
              <a:rPr dirty="0" sz="800" spc="-20">
                <a:latin typeface="Arial MT"/>
                <a:cs typeface="Arial MT"/>
              </a:rPr>
              <a:t>t</a:t>
            </a:r>
            <a:r>
              <a:rPr dirty="0" sz="800" spc="-90">
                <a:latin typeface="Arial MT"/>
                <a:cs typeface="Arial MT"/>
              </a:rPr>
              <a:t>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359900" y="5417303"/>
            <a:ext cx="82486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70">
                <a:latin typeface="Arial MT"/>
                <a:cs typeface="Arial MT"/>
              </a:rPr>
              <a:t>C</a:t>
            </a:r>
            <a:r>
              <a:rPr dirty="0" sz="800" spc="-85">
                <a:latin typeface="Arial MT"/>
                <a:cs typeface="Arial MT"/>
              </a:rPr>
              <a:t>é</a:t>
            </a:r>
            <a:r>
              <a:rPr dirty="0" sz="800" spc="-90">
                <a:latin typeface="Arial MT"/>
                <a:cs typeface="Arial MT"/>
              </a:rPr>
              <a:t>d</a:t>
            </a:r>
            <a:r>
              <a:rPr dirty="0" sz="800" spc="-60">
                <a:latin typeface="Arial MT"/>
                <a:cs typeface="Arial MT"/>
              </a:rPr>
              <a:t>ula</a:t>
            </a:r>
            <a:r>
              <a:rPr dirty="0" sz="800" spc="-5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d</a:t>
            </a:r>
            <a:r>
              <a:rPr dirty="0" sz="800" spc="-90">
                <a:latin typeface="Arial MT"/>
                <a:cs typeface="Arial MT"/>
              </a:rPr>
              <a:t>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ciu</a:t>
            </a:r>
            <a:r>
              <a:rPr dirty="0" sz="800" spc="-75">
                <a:latin typeface="Arial MT"/>
                <a:cs typeface="Arial MT"/>
              </a:rPr>
              <a:t>d</a:t>
            </a:r>
            <a:r>
              <a:rPr dirty="0" sz="800" spc="-85">
                <a:latin typeface="Arial MT"/>
                <a:cs typeface="Arial MT"/>
              </a:rPr>
              <a:t>a</a:t>
            </a:r>
            <a:r>
              <a:rPr dirty="0" sz="800" spc="-90">
                <a:latin typeface="Arial MT"/>
                <a:cs typeface="Arial MT"/>
              </a:rPr>
              <a:t>d</a:t>
            </a:r>
            <a:r>
              <a:rPr dirty="0" sz="800" spc="-85">
                <a:latin typeface="Arial MT"/>
                <a:cs typeface="Arial MT"/>
              </a:rPr>
              <a:t>a</a:t>
            </a:r>
            <a:r>
              <a:rPr dirty="0" sz="800" spc="-95">
                <a:latin typeface="Arial MT"/>
                <a:cs typeface="Arial MT"/>
              </a:rPr>
              <a:t>n</a:t>
            </a:r>
            <a:r>
              <a:rPr dirty="0" sz="800" spc="-65">
                <a:latin typeface="Arial MT"/>
                <a:cs typeface="Arial MT"/>
              </a:rPr>
              <a:t>í</a:t>
            </a:r>
            <a:r>
              <a:rPr dirty="0" sz="800" spc="-90">
                <a:latin typeface="Arial MT"/>
                <a:cs typeface="Arial MT"/>
              </a:rPr>
              <a:t>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37469" y="5417303"/>
            <a:ext cx="15963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0">
                <a:latin typeface="Arial MT"/>
                <a:cs typeface="Arial MT"/>
              </a:rPr>
              <a:t>Firma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del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paciente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90">
                <a:latin typeface="Arial MT"/>
                <a:cs typeface="Arial MT"/>
              </a:rPr>
              <a:t>o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huella, </a:t>
            </a:r>
            <a:r>
              <a:rPr dirty="0" sz="800" spc="-80">
                <a:latin typeface="Arial MT"/>
                <a:cs typeface="Arial MT"/>
              </a:rPr>
              <a:t>según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caso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301078" y="5739375"/>
            <a:ext cx="12147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latin typeface="Arial MT"/>
                <a:cs typeface="Arial MT"/>
              </a:rPr>
              <a:t>Nombre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del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profesional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40">
                <a:latin typeface="Arial MT"/>
                <a:cs typeface="Arial MT"/>
              </a:rPr>
              <a:t>tr</a:t>
            </a:r>
            <a:r>
              <a:rPr dirty="0" sz="800" spc="-60">
                <a:latin typeface="Arial MT"/>
                <a:cs typeface="Arial MT"/>
              </a:rPr>
              <a:t>a</a:t>
            </a:r>
            <a:r>
              <a:rPr dirty="0" sz="800" spc="-60">
                <a:latin typeface="Arial MT"/>
                <a:cs typeface="Arial MT"/>
              </a:rPr>
              <a:t>tante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860483" y="5739375"/>
            <a:ext cx="16865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0">
                <a:latin typeface="Arial MT"/>
                <a:cs typeface="Arial MT"/>
              </a:rPr>
              <a:t>F</a:t>
            </a:r>
            <a:r>
              <a:rPr dirty="0" sz="800" spc="-55">
                <a:latin typeface="Arial MT"/>
                <a:cs typeface="Arial MT"/>
              </a:rPr>
              <a:t>irma,</a:t>
            </a:r>
            <a:r>
              <a:rPr dirty="0" sz="800" spc="-60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sello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y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código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del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profesional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40">
                <a:latin typeface="Arial MT"/>
                <a:cs typeface="Arial MT"/>
              </a:rPr>
              <a:t>tr</a:t>
            </a:r>
            <a:r>
              <a:rPr dirty="0" sz="800" spc="-60">
                <a:latin typeface="Arial MT"/>
                <a:cs typeface="Arial MT"/>
              </a:rPr>
              <a:t>a</a:t>
            </a:r>
            <a:r>
              <a:rPr dirty="0" sz="800" spc="-60">
                <a:latin typeface="Arial MT"/>
                <a:cs typeface="Arial MT"/>
              </a:rPr>
              <a:t>tante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99935" y="6128503"/>
            <a:ext cx="32639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 b="1">
                <a:latin typeface="Arial"/>
                <a:cs typeface="Arial"/>
              </a:rPr>
              <a:t>Si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el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paciente</a:t>
            </a:r>
            <a:r>
              <a:rPr dirty="0" sz="800" spc="-4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no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está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en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capacidad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para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firmar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el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consentimiento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informado:</a:t>
            </a:r>
            <a:endParaRPr sz="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04329" y="6490504"/>
            <a:ext cx="12084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latin typeface="Arial MT"/>
                <a:cs typeface="Arial MT"/>
              </a:rPr>
              <a:t>Nombre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del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representante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legal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355735" y="6490504"/>
            <a:ext cx="8324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latin typeface="Arial MT"/>
                <a:cs typeface="Arial MT"/>
              </a:rPr>
              <a:t>Cédula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ciudadanía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073689" y="6490504"/>
            <a:ext cx="112395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0">
                <a:latin typeface="Arial MT"/>
                <a:cs typeface="Arial MT"/>
              </a:rPr>
              <a:t>F</a:t>
            </a:r>
            <a:r>
              <a:rPr dirty="0" sz="800" spc="-60">
                <a:latin typeface="Arial MT"/>
                <a:cs typeface="Arial MT"/>
              </a:rPr>
              <a:t>irma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del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representante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legal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99935" y="6839804"/>
            <a:ext cx="4264025" cy="46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5">
                <a:latin typeface="Arial MT"/>
                <a:cs typeface="Arial MT"/>
              </a:rPr>
              <a:t>Parentesco: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800" spc="-65" b="1">
                <a:latin typeface="Arial"/>
                <a:cs typeface="Arial"/>
              </a:rPr>
              <a:t>Si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el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paciente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no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acepta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el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procedimiento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sugerido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por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el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profesional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y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se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niega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45" b="1">
                <a:latin typeface="Arial"/>
                <a:cs typeface="Arial"/>
              </a:rPr>
              <a:t>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firmar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este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acápite:</a:t>
            </a:r>
            <a:endParaRPr sz="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65492" y="7517476"/>
            <a:ext cx="10864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latin typeface="Arial MT"/>
                <a:cs typeface="Arial MT"/>
              </a:rPr>
              <a:t>Nombre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completo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testigo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355836" y="7517476"/>
            <a:ext cx="8324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latin typeface="Arial MT"/>
                <a:cs typeface="Arial MT"/>
              </a:rPr>
              <a:t>Cédula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ciudadanía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309706" y="7517476"/>
            <a:ext cx="65214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0">
                <a:latin typeface="Arial MT"/>
                <a:cs typeface="Arial MT"/>
              </a:rPr>
              <a:t>F</a:t>
            </a:r>
            <a:r>
              <a:rPr dirty="0" sz="800" spc="-60">
                <a:latin typeface="Arial MT"/>
                <a:cs typeface="Arial MT"/>
              </a:rPr>
              <a:t>irma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del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testigo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99935" y="7828982"/>
            <a:ext cx="5544185" cy="57658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290195">
              <a:lnSpc>
                <a:spcPct val="100000"/>
              </a:lnSpc>
              <a:spcBef>
                <a:spcPts val="509"/>
              </a:spcBef>
            </a:pPr>
            <a:r>
              <a:rPr dirty="0" sz="800" spc="-25" b="1">
                <a:latin typeface="Arial"/>
                <a:cs typeface="Arial"/>
              </a:rPr>
              <a:t>24.</a:t>
            </a:r>
            <a:r>
              <a:rPr dirty="0" sz="800" spc="-45" b="1">
                <a:latin typeface="Arial"/>
                <a:cs typeface="Arial"/>
              </a:rPr>
              <a:t> </a:t>
            </a:r>
            <a:r>
              <a:rPr dirty="0" sz="800" spc="-125" b="1">
                <a:latin typeface="Arial"/>
                <a:cs typeface="Arial"/>
              </a:rPr>
              <a:t>RE</a:t>
            </a:r>
            <a:r>
              <a:rPr dirty="0" sz="800" spc="-135" b="1">
                <a:latin typeface="Arial"/>
                <a:cs typeface="Arial"/>
              </a:rPr>
              <a:t>V</a:t>
            </a:r>
            <a:r>
              <a:rPr dirty="0" sz="800" spc="-145" b="1">
                <a:latin typeface="Arial"/>
                <a:cs typeface="Arial"/>
              </a:rPr>
              <a:t>OC</a:t>
            </a:r>
            <a:r>
              <a:rPr dirty="0" sz="800" spc="-185" b="1">
                <a:latin typeface="Arial"/>
                <a:cs typeface="Arial"/>
              </a:rPr>
              <a:t>A</a:t>
            </a:r>
            <a:r>
              <a:rPr dirty="0" sz="800" spc="-120" b="1">
                <a:latin typeface="Arial"/>
                <a:cs typeface="Arial"/>
              </a:rPr>
              <a:t>T</a:t>
            </a:r>
            <a:r>
              <a:rPr dirty="0" sz="800" spc="-100" b="1">
                <a:latin typeface="Arial"/>
                <a:cs typeface="Arial"/>
              </a:rPr>
              <a:t>ORIA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3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CONSENTIMIEN</a:t>
            </a:r>
            <a:r>
              <a:rPr dirty="0" sz="800" spc="-110" b="1">
                <a:latin typeface="Arial"/>
                <a:cs typeface="Arial"/>
              </a:rPr>
              <a:t>T</a:t>
            </a:r>
            <a:r>
              <a:rPr dirty="0" sz="800" spc="-165" b="1">
                <a:latin typeface="Arial"/>
                <a:cs typeface="Arial"/>
              </a:rPr>
              <a:t>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INFORMADO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800"/>
              </a:lnSpc>
              <a:spcBef>
                <a:spcPts val="570"/>
              </a:spcBef>
            </a:pPr>
            <a:r>
              <a:rPr dirty="0" sz="800" spc="-114">
                <a:latin typeface="Arial MT"/>
                <a:cs typeface="Arial MT"/>
              </a:rPr>
              <a:t>De</a:t>
            </a:r>
            <a:r>
              <a:rPr dirty="0" sz="800" spc="-10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forma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50">
                <a:latin typeface="Arial MT"/>
                <a:cs typeface="Arial MT"/>
              </a:rPr>
              <a:t>libre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y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voluntaria,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revoco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el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consentimiento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realizado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en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fecha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y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manifiesto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expresamente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mi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90">
                <a:latin typeface="Arial MT"/>
                <a:cs typeface="Arial MT"/>
              </a:rPr>
              <a:t>deseo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no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continuar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con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el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procedimiento </a:t>
            </a:r>
            <a:r>
              <a:rPr dirty="0" sz="800" spc="-210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médico</a:t>
            </a:r>
            <a:r>
              <a:rPr dirty="0" sz="800" spc="-4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que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doy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por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finalizado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en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esta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fecha: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ts val="800"/>
              </a:lnSpc>
            </a:pPr>
            <a:r>
              <a:rPr dirty="0" sz="800" spc="-70">
                <a:latin typeface="Arial MT"/>
                <a:cs typeface="Arial MT"/>
              </a:rPr>
              <a:t>Libero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responsabilidades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futuras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cualquier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índole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al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establecimiento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de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salud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y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55">
                <a:latin typeface="Arial MT"/>
                <a:cs typeface="Arial MT"/>
              </a:rPr>
              <a:t>al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profesional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0">
                <a:latin typeface="Arial MT"/>
                <a:cs typeface="Arial MT"/>
              </a:rPr>
              <a:t>sanitario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que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95">
                <a:latin typeface="Arial MT"/>
                <a:cs typeface="Arial MT"/>
              </a:rPr>
              <a:t>me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atiende.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29424" y="8617804"/>
            <a:ext cx="11576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5">
                <a:latin typeface="Arial MT"/>
                <a:cs typeface="Arial MT"/>
              </a:rPr>
              <a:t>Nombr</a:t>
            </a:r>
            <a:r>
              <a:rPr dirty="0" sz="800" spc="-80">
                <a:latin typeface="Arial MT"/>
                <a:cs typeface="Arial MT"/>
              </a:rPr>
              <a:t>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complet</a:t>
            </a:r>
            <a:r>
              <a:rPr dirty="0" sz="800" spc="-75">
                <a:latin typeface="Arial MT"/>
                <a:cs typeface="Arial MT"/>
              </a:rPr>
              <a:t>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de</a:t>
            </a:r>
            <a:r>
              <a:rPr dirty="0" sz="800" spc="-30">
                <a:latin typeface="Arial MT"/>
                <a:cs typeface="Arial MT"/>
              </a:rPr>
              <a:t>l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paciente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361526" y="8617804"/>
            <a:ext cx="82041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0">
                <a:latin typeface="Arial MT"/>
                <a:cs typeface="Arial MT"/>
              </a:rPr>
              <a:t>Cédul</a:t>
            </a:r>
            <a:r>
              <a:rPr dirty="0" sz="800" spc="-90">
                <a:latin typeface="Arial MT"/>
                <a:cs typeface="Arial MT"/>
              </a:rPr>
              <a:t>a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90">
                <a:latin typeface="Arial MT"/>
                <a:cs typeface="Arial MT"/>
              </a:rPr>
              <a:t>d</a:t>
            </a:r>
            <a:r>
              <a:rPr dirty="0" sz="800" spc="-85">
                <a:latin typeface="Arial MT"/>
                <a:cs typeface="Arial MT"/>
              </a:rPr>
              <a:t>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ciudadanía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847426" y="8617804"/>
            <a:ext cx="157543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5">
                <a:latin typeface="Arial MT"/>
                <a:cs typeface="Arial MT"/>
              </a:rPr>
              <a:t>F</a:t>
            </a:r>
            <a:r>
              <a:rPr dirty="0" sz="800" spc="-60">
                <a:latin typeface="Arial MT"/>
                <a:cs typeface="Arial MT"/>
              </a:rPr>
              <a:t>irm</a:t>
            </a:r>
            <a:r>
              <a:rPr dirty="0" sz="800" spc="-65">
                <a:latin typeface="Arial MT"/>
                <a:cs typeface="Arial MT"/>
              </a:rPr>
              <a:t>a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de</a:t>
            </a:r>
            <a:r>
              <a:rPr dirty="0" sz="800" spc="-30">
                <a:latin typeface="Arial MT"/>
                <a:cs typeface="Arial MT"/>
              </a:rPr>
              <a:t>l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pacient</a:t>
            </a:r>
            <a:r>
              <a:rPr dirty="0" sz="800" spc="-75">
                <a:latin typeface="Arial MT"/>
                <a:cs typeface="Arial MT"/>
              </a:rPr>
              <a:t>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90">
                <a:latin typeface="Arial MT"/>
                <a:cs typeface="Arial MT"/>
              </a:rPr>
              <a:t>o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huella</a:t>
            </a:r>
            <a:r>
              <a:rPr dirty="0" sz="800" spc="-40">
                <a:latin typeface="Arial MT"/>
                <a:cs typeface="Arial MT"/>
              </a:rPr>
              <a:t>,</a:t>
            </a:r>
            <a:r>
              <a:rPr dirty="0" sz="800" spc="-7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segú</a:t>
            </a:r>
            <a:r>
              <a:rPr dirty="0" sz="800" spc="-80">
                <a:latin typeface="Arial MT"/>
                <a:cs typeface="Arial MT"/>
              </a:rPr>
              <a:t>n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e</a:t>
            </a:r>
            <a:r>
              <a:rPr dirty="0" sz="800" spc="-30">
                <a:latin typeface="Arial MT"/>
                <a:cs typeface="Arial MT"/>
              </a:rPr>
              <a:t>l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5">
                <a:latin typeface="Arial MT"/>
                <a:cs typeface="Arial MT"/>
              </a:rPr>
              <a:t>caso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99834" y="8973404"/>
            <a:ext cx="38011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 b="1">
                <a:latin typeface="Arial"/>
                <a:cs typeface="Arial"/>
              </a:rPr>
              <a:t>Si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el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paciente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no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está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en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5" b="1">
                <a:latin typeface="Arial"/>
                <a:cs typeface="Arial"/>
              </a:rPr>
              <a:t>capacidad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de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firmar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la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negativa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del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consentimiento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informado:</a:t>
            </a:r>
            <a:endParaRPr sz="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13066" y="9329004"/>
            <a:ext cx="118999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5">
                <a:latin typeface="Arial MT"/>
                <a:cs typeface="Arial MT"/>
              </a:rPr>
              <a:t>Nombr</a:t>
            </a:r>
            <a:r>
              <a:rPr dirty="0" sz="800" spc="-80">
                <a:latin typeface="Arial MT"/>
                <a:cs typeface="Arial MT"/>
              </a:rPr>
              <a:t>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de</a:t>
            </a:r>
            <a:r>
              <a:rPr dirty="0" sz="800" spc="-30">
                <a:latin typeface="Arial MT"/>
                <a:cs typeface="Arial MT"/>
              </a:rPr>
              <a:t>l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representant</a:t>
            </a:r>
            <a:r>
              <a:rPr dirty="0" sz="800" spc="-80">
                <a:latin typeface="Arial MT"/>
                <a:cs typeface="Arial MT"/>
              </a:rPr>
              <a:t>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legal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361424" y="9329004"/>
            <a:ext cx="820419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0">
                <a:latin typeface="Arial MT"/>
                <a:cs typeface="Arial MT"/>
              </a:rPr>
              <a:t>Cédul</a:t>
            </a:r>
            <a:r>
              <a:rPr dirty="0" sz="800" spc="-90">
                <a:latin typeface="Arial MT"/>
                <a:cs typeface="Arial MT"/>
              </a:rPr>
              <a:t>a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90">
                <a:latin typeface="Arial MT"/>
                <a:cs typeface="Arial MT"/>
              </a:rPr>
              <a:t>d</a:t>
            </a:r>
            <a:r>
              <a:rPr dirty="0" sz="800" spc="-85">
                <a:latin typeface="Arial MT"/>
                <a:cs typeface="Arial MT"/>
              </a:rPr>
              <a:t>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5">
                <a:latin typeface="Arial MT"/>
                <a:cs typeface="Arial MT"/>
              </a:rPr>
              <a:t>ciudadanía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082122" y="9329004"/>
            <a:ext cx="110617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55">
                <a:latin typeface="Arial MT"/>
                <a:cs typeface="Arial MT"/>
              </a:rPr>
              <a:t>F</a:t>
            </a:r>
            <a:r>
              <a:rPr dirty="0" sz="800" spc="-60">
                <a:latin typeface="Arial MT"/>
                <a:cs typeface="Arial MT"/>
              </a:rPr>
              <a:t>irm</a:t>
            </a:r>
            <a:r>
              <a:rPr dirty="0" sz="800" spc="-65">
                <a:latin typeface="Arial MT"/>
                <a:cs typeface="Arial MT"/>
              </a:rPr>
              <a:t>a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80">
                <a:latin typeface="Arial MT"/>
                <a:cs typeface="Arial MT"/>
              </a:rPr>
              <a:t>de</a:t>
            </a:r>
            <a:r>
              <a:rPr dirty="0" sz="800" spc="-30">
                <a:latin typeface="Arial MT"/>
                <a:cs typeface="Arial MT"/>
              </a:rPr>
              <a:t>l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70">
                <a:latin typeface="Arial MT"/>
                <a:cs typeface="Arial MT"/>
              </a:rPr>
              <a:t>representant</a:t>
            </a:r>
            <a:r>
              <a:rPr dirty="0" sz="800" spc="-80">
                <a:latin typeface="Arial MT"/>
                <a:cs typeface="Arial MT"/>
              </a:rPr>
              <a:t>e</a:t>
            </a:r>
            <a:r>
              <a:rPr dirty="0" sz="800" spc="-40">
                <a:latin typeface="Arial MT"/>
                <a:cs typeface="Arial MT"/>
              </a:rPr>
              <a:t> </a:t>
            </a:r>
            <a:r>
              <a:rPr dirty="0" sz="800" spc="-65">
                <a:latin typeface="Arial MT"/>
                <a:cs typeface="Arial MT"/>
              </a:rPr>
              <a:t>legal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899998" y="1619999"/>
            <a:ext cx="5763260" cy="8265795"/>
            <a:chOff x="899998" y="1619999"/>
            <a:chExt cx="5763260" cy="8265795"/>
          </a:xfrm>
        </p:grpSpPr>
        <p:sp>
          <p:nvSpPr>
            <p:cNvPr id="97" name="object 97"/>
            <p:cNvSpPr/>
            <p:nvPr/>
          </p:nvSpPr>
          <p:spPr>
            <a:xfrm>
              <a:off x="901585" y="1621586"/>
              <a:ext cx="5760085" cy="8262620"/>
            </a:xfrm>
            <a:custGeom>
              <a:avLst/>
              <a:gdLst/>
              <a:ahLst/>
              <a:cxnLst/>
              <a:rect l="l" t="t" r="r" b="b"/>
              <a:pathLst>
                <a:path w="5760084" h="8262620">
                  <a:moveTo>
                    <a:pt x="0" y="8262429"/>
                  </a:moveTo>
                  <a:lnTo>
                    <a:pt x="5759996" y="8262429"/>
                  </a:lnTo>
                  <a:lnTo>
                    <a:pt x="5759996" y="0"/>
                  </a:lnTo>
                  <a:lnTo>
                    <a:pt x="0" y="0"/>
                  </a:lnTo>
                  <a:lnTo>
                    <a:pt x="0" y="82624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1062596" y="3207397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1058285" y="3226586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048762" y="3226586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062596" y="2843834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80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1058285" y="286299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048762" y="286299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059421" y="533620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055110" y="535537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045587" y="535537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059421" y="746980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055110" y="748897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045587" y="748897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059421" y="8533434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055110" y="855259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045587" y="855259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059421" y="9258223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773936" y="118871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055110" y="9277391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045587" y="9277391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059421" y="640300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055110" y="642217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045587" y="642217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059421" y="568545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055110" y="570462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1045587" y="570462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1062596" y="3910635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058285" y="392979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80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048762" y="392979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522971" y="4444035"/>
              <a:ext cx="1308100" cy="119380"/>
            </a:xfrm>
            <a:custGeom>
              <a:avLst/>
              <a:gdLst/>
              <a:ahLst/>
              <a:cxnLst/>
              <a:rect l="l" t="t" r="r" b="b"/>
              <a:pathLst>
                <a:path w="1308100" h="119379">
                  <a:moveTo>
                    <a:pt x="130759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307592" y="118872"/>
                  </a:lnTo>
                  <a:lnTo>
                    <a:pt x="1307592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518692" y="4463199"/>
              <a:ext cx="1247140" cy="0"/>
            </a:xfrm>
            <a:custGeom>
              <a:avLst/>
              <a:gdLst/>
              <a:ahLst/>
              <a:cxnLst/>
              <a:rect l="l" t="t" r="r" b="b"/>
              <a:pathLst>
                <a:path w="1247139" h="0">
                  <a:moveTo>
                    <a:pt x="0" y="0"/>
                  </a:moveTo>
                  <a:lnTo>
                    <a:pt x="1246936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509137" y="4463199"/>
              <a:ext cx="1261745" cy="0"/>
            </a:xfrm>
            <a:custGeom>
              <a:avLst/>
              <a:gdLst/>
              <a:ahLst/>
              <a:cxnLst/>
              <a:rect l="l" t="t" r="r" b="b"/>
              <a:pathLst>
                <a:path w="1261745" h="0">
                  <a:moveTo>
                    <a:pt x="0" y="0"/>
                  </a:moveTo>
                  <a:lnTo>
                    <a:pt x="0" y="0"/>
                  </a:lnTo>
                </a:path>
                <a:path w="1261745" h="0">
                  <a:moveTo>
                    <a:pt x="1261275" y="0"/>
                  </a:moveTo>
                  <a:lnTo>
                    <a:pt x="12612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1534629" y="6933234"/>
              <a:ext cx="1308100" cy="119380"/>
            </a:xfrm>
            <a:custGeom>
              <a:avLst/>
              <a:gdLst/>
              <a:ahLst/>
              <a:cxnLst/>
              <a:rect l="l" t="t" r="r" b="b"/>
              <a:pathLst>
                <a:path w="1308100" h="119379">
                  <a:moveTo>
                    <a:pt x="130759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307592" y="118872"/>
                  </a:lnTo>
                  <a:lnTo>
                    <a:pt x="1307592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1530342" y="6952399"/>
              <a:ext cx="1247140" cy="0"/>
            </a:xfrm>
            <a:custGeom>
              <a:avLst/>
              <a:gdLst/>
              <a:ahLst/>
              <a:cxnLst/>
              <a:rect l="l" t="t" r="r" b="b"/>
              <a:pathLst>
                <a:path w="1247139" h="0">
                  <a:moveTo>
                    <a:pt x="0" y="0"/>
                  </a:moveTo>
                  <a:lnTo>
                    <a:pt x="1246936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1520788" y="6952399"/>
              <a:ext cx="1261745" cy="0"/>
            </a:xfrm>
            <a:custGeom>
              <a:avLst/>
              <a:gdLst/>
              <a:ahLst/>
              <a:cxnLst/>
              <a:rect l="l" t="t" r="r" b="b"/>
              <a:pathLst>
                <a:path w="1261745" h="0">
                  <a:moveTo>
                    <a:pt x="0" y="0"/>
                  </a:moveTo>
                  <a:lnTo>
                    <a:pt x="0" y="0"/>
                  </a:lnTo>
                </a:path>
                <a:path w="1261745" h="0">
                  <a:moveTo>
                    <a:pt x="1261275" y="0"/>
                  </a:moveTo>
                  <a:lnTo>
                    <a:pt x="12612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2925597" y="3207397"/>
              <a:ext cx="3639820" cy="119380"/>
            </a:xfrm>
            <a:custGeom>
              <a:avLst/>
              <a:gdLst/>
              <a:ahLst/>
              <a:cxnLst/>
              <a:rect l="l" t="t" r="r" b="b"/>
              <a:pathLst>
                <a:path w="3639820" h="119379">
                  <a:moveTo>
                    <a:pt x="363931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3639312" y="118872"/>
                  </a:lnTo>
                  <a:lnTo>
                    <a:pt x="3639312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2921276" y="3226586"/>
              <a:ext cx="3582035" cy="0"/>
            </a:xfrm>
            <a:custGeom>
              <a:avLst/>
              <a:gdLst/>
              <a:ahLst/>
              <a:cxnLst/>
              <a:rect l="l" t="t" r="r" b="b"/>
              <a:pathLst>
                <a:path w="3582034" h="0">
                  <a:moveTo>
                    <a:pt x="0" y="0"/>
                  </a:moveTo>
                  <a:lnTo>
                    <a:pt x="3582022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2911763" y="3226586"/>
              <a:ext cx="3596640" cy="0"/>
            </a:xfrm>
            <a:custGeom>
              <a:avLst/>
              <a:gdLst/>
              <a:ahLst/>
              <a:cxnLst/>
              <a:rect l="l" t="t" r="r" b="b"/>
              <a:pathLst>
                <a:path w="3596640" h="0">
                  <a:moveTo>
                    <a:pt x="0" y="0"/>
                  </a:moveTo>
                  <a:lnTo>
                    <a:pt x="0" y="0"/>
                  </a:lnTo>
                </a:path>
                <a:path w="3596640" h="0">
                  <a:moveTo>
                    <a:pt x="3596297" y="0"/>
                  </a:moveTo>
                  <a:lnTo>
                    <a:pt x="3596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2925597" y="5688634"/>
              <a:ext cx="3639820" cy="119380"/>
            </a:xfrm>
            <a:custGeom>
              <a:avLst/>
              <a:gdLst/>
              <a:ahLst/>
              <a:cxnLst/>
              <a:rect l="l" t="t" r="r" b="b"/>
              <a:pathLst>
                <a:path w="3639820" h="119379">
                  <a:moveTo>
                    <a:pt x="3639312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3639312" y="118872"/>
                  </a:lnTo>
                  <a:lnTo>
                    <a:pt x="3639312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2921276" y="5707799"/>
              <a:ext cx="3582035" cy="0"/>
            </a:xfrm>
            <a:custGeom>
              <a:avLst/>
              <a:gdLst/>
              <a:ahLst/>
              <a:cxnLst/>
              <a:rect l="l" t="t" r="r" b="b"/>
              <a:pathLst>
                <a:path w="3582034" h="0">
                  <a:moveTo>
                    <a:pt x="0" y="0"/>
                  </a:moveTo>
                  <a:lnTo>
                    <a:pt x="3582022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2911763" y="5707799"/>
              <a:ext cx="3596640" cy="0"/>
            </a:xfrm>
            <a:custGeom>
              <a:avLst/>
              <a:gdLst/>
              <a:ahLst/>
              <a:cxnLst/>
              <a:rect l="l" t="t" r="r" b="b"/>
              <a:pathLst>
                <a:path w="3596640" h="0">
                  <a:moveTo>
                    <a:pt x="0" y="0"/>
                  </a:moveTo>
                  <a:lnTo>
                    <a:pt x="0" y="0"/>
                  </a:lnTo>
                </a:path>
                <a:path w="3596640" h="0">
                  <a:moveTo>
                    <a:pt x="3596297" y="0"/>
                  </a:moveTo>
                  <a:lnTo>
                    <a:pt x="359629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2925597" y="2843834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80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2921286" y="286299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2911763" y="286299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2922422" y="533620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2918111" y="535537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2908588" y="535537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2922422" y="746980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2918111" y="748897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2908588" y="748897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2922422" y="8533434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2918111" y="855259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2908588" y="855259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2922422" y="9258223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773936" y="118871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2918111" y="9277391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2908588" y="9277391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2922422" y="640300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2918111" y="642217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2908588" y="642217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2925597" y="3910635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2921286" y="392979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2911763" y="392979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4788598" y="2843834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80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4784285" y="286299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4774761" y="286299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4785423" y="533620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4781110" y="535537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4771586" y="535537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4785423" y="746980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4781110" y="748897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4771586" y="748897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4785423" y="8533434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4781110" y="855259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4771586" y="855259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4785423" y="9258223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1773936" y="118871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4781110" y="9277391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4771586" y="9277391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4785423" y="6403009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4781110" y="642217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4771586" y="642217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4788598" y="3910635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90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4784285" y="3929799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4774761" y="3929799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4119422" y="4625010"/>
              <a:ext cx="1774189" cy="119380"/>
            </a:xfrm>
            <a:custGeom>
              <a:avLst/>
              <a:gdLst/>
              <a:ahLst/>
              <a:cxnLst/>
              <a:rect l="l" t="t" r="r" b="b"/>
              <a:pathLst>
                <a:path w="1774189" h="119379">
                  <a:moveTo>
                    <a:pt x="177393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1773936" y="118872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4115111" y="4644174"/>
              <a:ext cx="1719580" cy="0"/>
            </a:xfrm>
            <a:custGeom>
              <a:avLst/>
              <a:gdLst/>
              <a:ahLst/>
              <a:cxnLst/>
              <a:rect l="l" t="t" r="r" b="b"/>
              <a:pathLst>
                <a:path w="1719579" h="0">
                  <a:moveTo>
                    <a:pt x="0" y="0"/>
                  </a:moveTo>
                  <a:lnTo>
                    <a:pt x="1719008" y="0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4105587" y="464417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 h="0">
                  <a:moveTo>
                    <a:pt x="0" y="0"/>
                  </a:moveTo>
                  <a:lnTo>
                    <a:pt x="0" y="0"/>
                  </a:lnTo>
                </a:path>
                <a:path w="1733550" h="0">
                  <a:moveTo>
                    <a:pt x="1733295" y="0"/>
                  </a:moveTo>
                  <a:lnTo>
                    <a:pt x="17332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2" name="object 182"/>
          <p:cNvSpPr txBox="1"/>
          <p:nvPr/>
        </p:nvSpPr>
        <p:spPr>
          <a:xfrm>
            <a:off x="973582" y="9663989"/>
            <a:ext cx="1617980" cy="15684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txBody>
          <a:bodyPr wrap="square" lIns="0" tIns="825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65"/>
              </a:spcBef>
            </a:pPr>
            <a:r>
              <a:rPr dirty="0" sz="800" spc="-70" b="1">
                <a:latin typeface="Arial"/>
                <a:cs typeface="Arial"/>
              </a:rPr>
              <a:t>DNEAIS–HCU-FORM.024-reverso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96000" y="5311080"/>
            <a:ext cx="1061085" cy="789940"/>
            <a:chOff x="2196000" y="5311080"/>
            <a:chExt cx="1061085" cy="789940"/>
          </a:xfrm>
        </p:grpSpPr>
        <p:sp>
          <p:nvSpPr>
            <p:cNvPr id="3" name="object 3"/>
            <p:cNvSpPr/>
            <p:nvPr/>
          </p:nvSpPr>
          <p:spPr>
            <a:xfrm>
              <a:off x="2219006" y="5311086"/>
              <a:ext cx="992505" cy="789940"/>
            </a:xfrm>
            <a:custGeom>
              <a:avLst/>
              <a:gdLst/>
              <a:ahLst/>
              <a:cxnLst/>
              <a:rect l="l" t="t" r="r" b="b"/>
              <a:pathLst>
                <a:path w="992505" h="789939">
                  <a:moveTo>
                    <a:pt x="642912" y="0"/>
                  </a:moveTo>
                  <a:lnTo>
                    <a:pt x="406857" y="0"/>
                  </a:lnTo>
                  <a:lnTo>
                    <a:pt x="355615" y="37810"/>
                  </a:lnTo>
                  <a:lnTo>
                    <a:pt x="319129" y="75634"/>
                  </a:lnTo>
                  <a:lnTo>
                    <a:pt x="295827" y="113466"/>
                  </a:lnTo>
                  <a:lnTo>
                    <a:pt x="284137" y="151302"/>
                  </a:lnTo>
                  <a:lnTo>
                    <a:pt x="282487" y="189135"/>
                  </a:lnTo>
                  <a:lnTo>
                    <a:pt x="289305" y="226961"/>
                  </a:lnTo>
                  <a:lnTo>
                    <a:pt x="174155" y="226961"/>
                  </a:lnTo>
                  <a:lnTo>
                    <a:pt x="127859" y="233137"/>
                  </a:lnTo>
                  <a:lnTo>
                    <a:pt x="86258" y="250564"/>
                  </a:lnTo>
                  <a:lnTo>
                    <a:pt x="51011" y="277595"/>
                  </a:lnTo>
                  <a:lnTo>
                    <a:pt x="23778" y="312578"/>
                  </a:lnTo>
                  <a:lnTo>
                    <a:pt x="6221" y="353866"/>
                  </a:lnTo>
                  <a:lnTo>
                    <a:pt x="0" y="399808"/>
                  </a:lnTo>
                  <a:lnTo>
                    <a:pt x="6221" y="445794"/>
                  </a:lnTo>
                  <a:lnTo>
                    <a:pt x="23778" y="487110"/>
                  </a:lnTo>
                  <a:lnTo>
                    <a:pt x="51011" y="522111"/>
                  </a:lnTo>
                  <a:lnTo>
                    <a:pt x="86258" y="549150"/>
                  </a:lnTo>
                  <a:lnTo>
                    <a:pt x="127859" y="566581"/>
                  </a:lnTo>
                  <a:lnTo>
                    <a:pt x="174155" y="572757"/>
                  </a:lnTo>
                  <a:lnTo>
                    <a:pt x="475729" y="572757"/>
                  </a:lnTo>
                  <a:lnTo>
                    <a:pt x="480460" y="608920"/>
                  </a:lnTo>
                  <a:lnTo>
                    <a:pt x="464377" y="681275"/>
                  </a:lnTo>
                  <a:lnTo>
                    <a:pt x="440802" y="717463"/>
                  </a:lnTo>
                  <a:lnTo>
                    <a:pt x="405032" y="753656"/>
                  </a:lnTo>
                  <a:lnTo>
                    <a:pt x="355688" y="789851"/>
                  </a:lnTo>
                  <a:lnTo>
                    <a:pt x="672414" y="789851"/>
                  </a:lnTo>
                  <a:lnTo>
                    <a:pt x="721453" y="753656"/>
                  </a:lnTo>
                  <a:lnTo>
                    <a:pt x="755944" y="717463"/>
                  </a:lnTo>
                  <a:lnTo>
                    <a:pt x="777363" y="681275"/>
                  </a:lnTo>
                  <a:lnTo>
                    <a:pt x="787190" y="645093"/>
                  </a:lnTo>
                  <a:lnTo>
                    <a:pt x="786901" y="608920"/>
                  </a:lnTo>
                  <a:lnTo>
                    <a:pt x="777976" y="572757"/>
                  </a:lnTo>
                  <a:lnTo>
                    <a:pt x="818159" y="572757"/>
                  </a:lnTo>
                  <a:lnTo>
                    <a:pt x="864455" y="566581"/>
                  </a:lnTo>
                  <a:lnTo>
                    <a:pt x="906059" y="549150"/>
                  </a:lnTo>
                  <a:lnTo>
                    <a:pt x="941309" y="522111"/>
                  </a:lnTo>
                  <a:lnTo>
                    <a:pt x="968545" y="487110"/>
                  </a:lnTo>
                  <a:lnTo>
                    <a:pt x="986104" y="445794"/>
                  </a:lnTo>
                  <a:lnTo>
                    <a:pt x="992327" y="399808"/>
                  </a:lnTo>
                  <a:lnTo>
                    <a:pt x="986104" y="353866"/>
                  </a:lnTo>
                  <a:lnTo>
                    <a:pt x="968545" y="312578"/>
                  </a:lnTo>
                  <a:lnTo>
                    <a:pt x="941309" y="277595"/>
                  </a:lnTo>
                  <a:lnTo>
                    <a:pt x="906059" y="250564"/>
                  </a:lnTo>
                  <a:lnTo>
                    <a:pt x="864455" y="233137"/>
                  </a:lnTo>
                  <a:lnTo>
                    <a:pt x="818159" y="226961"/>
                  </a:lnTo>
                  <a:lnTo>
                    <a:pt x="540956" y="226961"/>
                  </a:lnTo>
                  <a:lnTo>
                    <a:pt x="529594" y="189135"/>
                  </a:lnTo>
                  <a:lnTo>
                    <a:pt x="527327" y="151302"/>
                  </a:lnTo>
                  <a:lnTo>
                    <a:pt x="535841" y="113466"/>
                  </a:lnTo>
                  <a:lnTo>
                    <a:pt x="556820" y="75634"/>
                  </a:lnTo>
                  <a:lnTo>
                    <a:pt x="591948" y="37810"/>
                  </a:lnTo>
                  <a:lnTo>
                    <a:pt x="642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96000" y="5311080"/>
              <a:ext cx="535305" cy="789940"/>
            </a:xfrm>
            <a:custGeom>
              <a:avLst/>
              <a:gdLst/>
              <a:ahLst/>
              <a:cxnLst/>
              <a:rect l="l" t="t" r="r" b="b"/>
              <a:pathLst>
                <a:path w="535305" h="789939">
                  <a:moveTo>
                    <a:pt x="463016" y="0"/>
                  </a:moveTo>
                  <a:lnTo>
                    <a:pt x="138747" y="0"/>
                  </a:lnTo>
                  <a:lnTo>
                    <a:pt x="138747" y="138315"/>
                  </a:lnTo>
                  <a:lnTo>
                    <a:pt x="0" y="138315"/>
                  </a:lnTo>
                  <a:lnTo>
                    <a:pt x="0" y="654418"/>
                  </a:lnTo>
                  <a:lnTo>
                    <a:pt x="138747" y="654418"/>
                  </a:lnTo>
                  <a:lnTo>
                    <a:pt x="138747" y="789863"/>
                  </a:lnTo>
                  <a:lnTo>
                    <a:pt x="480085" y="789863"/>
                  </a:lnTo>
                  <a:lnTo>
                    <a:pt x="502578" y="755525"/>
                  </a:lnTo>
                  <a:lnTo>
                    <a:pt x="518735" y="721185"/>
                  </a:lnTo>
                  <a:lnTo>
                    <a:pt x="529157" y="686844"/>
                  </a:lnTo>
                  <a:lnTo>
                    <a:pt x="534449" y="652503"/>
                  </a:lnTo>
                  <a:lnTo>
                    <a:pt x="535215" y="618161"/>
                  </a:lnTo>
                  <a:lnTo>
                    <a:pt x="532058" y="583818"/>
                  </a:lnTo>
                  <a:lnTo>
                    <a:pt x="525581" y="549475"/>
                  </a:lnTo>
                  <a:lnTo>
                    <a:pt x="519898" y="528243"/>
                  </a:lnTo>
                  <a:lnTo>
                    <a:pt x="80416" y="528243"/>
                  </a:lnTo>
                  <a:lnTo>
                    <a:pt x="80416" y="269417"/>
                  </a:lnTo>
                  <a:lnTo>
                    <a:pt x="173355" y="269417"/>
                  </a:lnTo>
                  <a:lnTo>
                    <a:pt x="184656" y="264810"/>
                  </a:lnTo>
                  <a:lnTo>
                    <a:pt x="201879" y="262623"/>
                  </a:lnTo>
                  <a:lnTo>
                    <a:pt x="423457" y="262623"/>
                  </a:lnTo>
                  <a:lnTo>
                    <a:pt x="417504" y="240380"/>
                  </a:lnTo>
                  <a:lnTo>
                    <a:pt x="411028" y="206037"/>
                  </a:lnTo>
                  <a:lnTo>
                    <a:pt x="407873" y="171695"/>
                  </a:lnTo>
                  <a:lnTo>
                    <a:pt x="408641" y="137354"/>
                  </a:lnTo>
                  <a:lnTo>
                    <a:pt x="413935" y="103014"/>
                  </a:lnTo>
                  <a:lnTo>
                    <a:pt x="424360" y="68675"/>
                  </a:lnTo>
                  <a:lnTo>
                    <a:pt x="440519" y="34337"/>
                  </a:lnTo>
                  <a:lnTo>
                    <a:pt x="463016" y="0"/>
                  </a:lnTo>
                  <a:close/>
                </a:path>
                <a:path w="535305" h="789939">
                  <a:moveTo>
                    <a:pt x="179984" y="324815"/>
                  </a:moveTo>
                  <a:lnTo>
                    <a:pt x="175412" y="324815"/>
                  </a:lnTo>
                  <a:lnTo>
                    <a:pt x="167043" y="326656"/>
                  </a:lnTo>
                  <a:lnTo>
                    <a:pt x="147475" y="362718"/>
                  </a:lnTo>
                  <a:lnTo>
                    <a:pt x="146367" y="528243"/>
                  </a:lnTo>
                  <a:lnTo>
                    <a:pt x="209664" y="528243"/>
                  </a:lnTo>
                  <a:lnTo>
                    <a:pt x="209577" y="369950"/>
                  </a:lnTo>
                  <a:lnTo>
                    <a:pt x="196627" y="328956"/>
                  </a:lnTo>
                  <a:lnTo>
                    <a:pt x="179984" y="324815"/>
                  </a:lnTo>
                  <a:close/>
                </a:path>
                <a:path w="535305" h="789939">
                  <a:moveTo>
                    <a:pt x="306235" y="324815"/>
                  </a:moveTo>
                  <a:lnTo>
                    <a:pt x="276473" y="351444"/>
                  </a:lnTo>
                  <a:lnTo>
                    <a:pt x="273151" y="528243"/>
                  </a:lnTo>
                  <a:lnTo>
                    <a:pt x="336397" y="528243"/>
                  </a:lnTo>
                  <a:lnTo>
                    <a:pt x="336315" y="376288"/>
                  </a:lnTo>
                  <a:lnTo>
                    <a:pt x="327853" y="333782"/>
                  </a:lnTo>
                  <a:lnTo>
                    <a:pt x="306235" y="324815"/>
                  </a:lnTo>
                  <a:close/>
                </a:path>
                <a:path w="535305" h="789939">
                  <a:moveTo>
                    <a:pt x="423457" y="262623"/>
                  </a:moveTo>
                  <a:lnTo>
                    <a:pt x="322021" y="262623"/>
                  </a:lnTo>
                  <a:lnTo>
                    <a:pt x="338155" y="263858"/>
                  </a:lnTo>
                  <a:lnTo>
                    <a:pt x="353082" y="267760"/>
                  </a:lnTo>
                  <a:lnTo>
                    <a:pt x="387266" y="297445"/>
                  </a:lnTo>
                  <a:lnTo>
                    <a:pt x="399846" y="356349"/>
                  </a:lnTo>
                  <a:lnTo>
                    <a:pt x="399846" y="528243"/>
                  </a:lnTo>
                  <a:lnTo>
                    <a:pt x="519898" y="528243"/>
                  </a:lnTo>
                  <a:lnTo>
                    <a:pt x="505084" y="480787"/>
                  </a:lnTo>
                  <a:lnTo>
                    <a:pt x="478551" y="412099"/>
                  </a:lnTo>
                  <a:lnTo>
                    <a:pt x="464531" y="377755"/>
                  </a:lnTo>
                  <a:lnTo>
                    <a:pt x="450812" y="343410"/>
                  </a:lnTo>
                  <a:lnTo>
                    <a:pt x="437999" y="309067"/>
                  </a:lnTo>
                  <a:lnTo>
                    <a:pt x="426646" y="274539"/>
                  </a:lnTo>
                  <a:lnTo>
                    <a:pt x="423457" y="262623"/>
                  </a:lnTo>
                  <a:close/>
                </a:path>
                <a:path w="535305" h="789939">
                  <a:moveTo>
                    <a:pt x="322021" y="262623"/>
                  </a:moveTo>
                  <a:lnTo>
                    <a:pt x="201879" y="262623"/>
                  </a:lnTo>
                  <a:lnTo>
                    <a:pt x="219793" y="264611"/>
                  </a:lnTo>
                  <a:lnTo>
                    <a:pt x="236258" y="271144"/>
                  </a:lnTo>
                  <a:lnTo>
                    <a:pt x="250445" y="282622"/>
                  </a:lnTo>
                  <a:lnTo>
                    <a:pt x="261531" y="299440"/>
                  </a:lnTo>
                  <a:lnTo>
                    <a:pt x="272543" y="285356"/>
                  </a:lnTo>
                  <a:lnTo>
                    <a:pt x="286394" y="273626"/>
                  </a:lnTo>
                  <a:lnTo>
                    <a:pt x="302936" y="265598"/>
                  </a:lnTo>
                  <a:lnTo>
                    <a:pt x="322021" y="262623"/>
                  </a:lnTo>
                  <a:close/>
                </a:path>
                <a:path w="535305" h="789939">
                  <a:moveTo>
                    <a:pt x="173355" y="269417"/>
                  </a:moveTo>
                  <a:lnTo>
                    <a:pt x="143205" y="269417"/>
                  </a:lnTo>
                  <a:lnTo>
                    <a:pt x="143205" y="294944"/>
                  </a:lnTo>
                  <a:lnTo>
                    <a:pt x="155169" y="281348"/>
                  </a:lnTo>
                  <a:lnTo>
                    <a:pt x="169037" y="271178"/>
                  </a:lnTo>
                  <a:lnTo>
                    <a:pt x="173355" y="269417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35164" y="5311088"/>
              <a:ext cx="521970" cy="789940"/>
            </a:xfrm>
            <a:custGeom>
              <a:avLst/>
              <a:gdLst/>
              <a:ahLst/>
              <a:cxnLst/>
              <a:rect l="l" t="t" r="r" b="b"/>
              <a:pathLst>
                <a:path w="521970" h="789939">
                  <a:moveTo>
                    <a:pt x="384138" y="0"/>
                  </a:moveTo>
                  <a:lnTo>
                    <a:pt x="55741" y="0"/>
                  </a:lnTo>
                  <a:lnTo>
                    <a:pt x="33126" y="34334"/>
                  </a:lnTo>
                  <a:lnTo>
                    <a:pt x="16848" y="68669"/>
                  </a:lnTo>
                  <a:lnTo>
                    <a:pt x="6304" y="103004"/>
                  </a:lnTo>
                  <a:lnTo>
                    <a:pt x="889" y="137339"/>
                  </a:lnTo>
                  <a:lnTo>
                    <a:pt x="0" y="171675"/>
                  </a:lnTo>
                  <a:lnTo>
                    <a:pt x="3033" y="206011"/>
                  </a:lnTo>
                  <a:lnTo>
                    <a:pt x="18454" y="274684"/>
                  </a:lnTo>
                  <a:lnTo>
                    <a:pt x="42322" y="343359"/>
                  </a:lnTo>
                  <a:lnTo>
                    <a:pt x="69810" y="412038"/>
                  </a:lnTo>
                  <a:lnTo>
                    <a:pt x="83402" y="446378"/>
                  </a:lnTo>
                  <a:lnTo>
                    <a:pt x="107266" y="515063"/>
                  </a:lnTo>
                  <a:lnTo>
                    <a:pt x="122679" y="583751"/>
                  </a:lnTo>
                  <a:lnTo>
                    <a:pt x="125707" y="618098"/>
                  </a:lnTo>
                  <a:lnTo>
                    <a:pt x="124812" y="652445"/>
                  </a:lnTo>
                  <a:lnTo>
                    <a:pt x="119390" y="686794"/>
                  </a:lnTo>
                  <a:lnTo>
                    <a:pt x="108838" y="721145"/>
                  </a:lnTo>
                  <a:lnTo>
                    <a:pt x="92551" y="755497"/>
                  </a:lnTo>
                  <a:lnTo>
                    <a:pt x="69927" y="789851"/>
                  </a:lnTo>
                  <a:lnTo>
                    <a:pt x="384989" y="789851"/>
                  </a:lnTo>
                  <a:lnTo>
                    <a:pt x="384989" y="653605"/>
                  </a:lnTo>
                  <a:lnTo>
                    <a:pt x="521869" y="653605"/>
                  </a:lnTo>
                  <a:lnTo>
                    <a:pt x="521869" y="529272"/>
                  </a:lnTo>
                  <a:lnTo>
                    <a:pt x="188481" y="529272"/>
                  </a:lnTo>
                  <a:lnTo>
                    <a:pt x="188481" y="266585"/>
                  </a:lnTo>
                  <a:lnTo>
                    <a:pt x="286717" y="266585"/>
                  </a:lnTo>
                  <a:lnTo>
                    <a:pt x="302602" y="262865"/>
                  </a:lnTo>
                  <a:lnTo>
                    <a:pt x="322060" y="261518"/>
                  </a:lnTo>
                  <a:lnTo>
                    <a:pt x="521869" y="261518"/>
                  </a:lnTo>
                  <a:lnTo>
                    <a:pt x="521869" y="138302"/>
                  </a:lnTo>
                  <a:lnTo>
                    <a:pt x="384138" y="138302"/>
                  </a:lnTo>
                  <a:lnTo>
                    <a:pt x="384138" y="0"/>
                  </a:lnTo>
                  <a:close/>
                </a:path>
                <a:path w="521970" h="789939">
                  <a:moveTo>
                    <a:pt x="257468" y="444969"/>
                  </a:moveTo>
                  <a:lnTo>
                    <a:pt x="257468" y="529272"/>
                  </a:lnTo>
                  <a:lnTo>
                    <a:pt x="521869" y="529272"/>
                  </a:lnTo>
                  <a:lnTo>
                    <a:pt x="521869" y="468160"/>
                  </a:lnTo>
                  <a:lnTo>
                    <a:pt x="325819" y="468160"/>
                  </a:lnTo>
                  <a:lnTo>
                    <a:pt x="306556" y="466697"/>
                  </a:lnTo>
                  <a:lnTo>
                    <a:pt x="288300" y="462327"/>
                  </a:lnTo>
                  <a:lnTo>
                    <a:pt x="271716" y="455076"/>
                  </a:lnTo>
                  <a:lnTo>
                    <a:pt x="257468" y="444969"/>
                  </a:lnTo>
                  <a:close/>
                </a:path>
                <a:path w="521970" h="789939">
                  <a:moveTo>
                    <a:pt x="521869" y="261518"/>
                  </a:moveTo>
                  <a:lnTo>
                    <a:pt x="322060" y="261518"/>
                  </a:lnTo>
                  <a:lnTo>
                    <a:pt x="348952" y="263709"/>
                  </a:lnTo>
                  <a:lnTo>
                    <a:pt x="372157" y="270057"/>
                  </a:lnTo>
                  <a:lnTo>
                    <a:pt x="407518" y="293293"/>
                  </a:lnTo>
                  <a:lnTo>
                    <a:pt x="428238" y="327024"/>
                  </a:lnTo>
                  <a:lnTo>
                    <a:pt x="434938" y="366852"/>
                  </a:lnTo>
                  <a:lnTo>
                    <a:pt x="433219" y="386172"/>
                  </a:lnTo>
                  <a:lnTo>
                    <a:pt x="419470" y="421812"/>
                  </a:lnTo>
                  <a:lnTo>
                    <a:pt x="391995" y="449900"/>
                  </a:lnTo>
                  <a:lnTo>
                    <a:pt x="351110" y="465964"/>
                  </a:lnTo>
                  <a:lnTo>
                    <a:pt x="325819" y="468160"/>
                  </a:lnTo>
                  <a:lnTo>
                    <a:pt x="521869" y="468160"/>
                  </a:lnTo>
                  <a:lnTo>
                    <a:pt x="521869" y="261518"/>
                  </a:lnTo>
                  <a:close/>
                </a:path>
                <a:path w="521970" h="789939">
                  <a:moveTo>
                    <a:pt x="286717" y="266585"/>
                  </a:moveTo>
                  <a:lnTo>
                    <a:pt x="254293" y="266585"/>
                  </a:lnTo>
                  <a:lnTo>
                    <a:pt x="254293" y="284873"/>
                  </a:lnTo>
                  <a:lnTo>
                    <a:pt x="268235" y="274389"/>
                  </a:lnTo>
                  <a:lnTo>
                    <a:pt x="284500" y="267104"/>
                  </a:lnTo>
                  <a:lnTo>
                    <a:pt x="286717" y="266585"/>
                  </a:lnTo>
                  <a:close/>
                </a:path>
              </a:pathLst>
            </a:custGeom>
            <a:solidFill>
              <a:srgbClr val="E225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26084" y="5311083"/>
              <a:ext cx="212725" cy="789940"/>
            </a:xfrm>
            <a:custGeom>
              <a:avLst/>
              <a:gdLst/>
              <a:ahLst/>
              <a:cxnLst/>
              <a:rect l="l" t="t" r="r" b="b"/>
              <a:pathLst>
                <a:path w="212725" h="789939">
                  <a:moveTo>
                    <a:pt x="142604" y="0"/>
                  </a:moveTo>
                  <a:lnTo>
                    <a:pt x="55127" y="0"/>
                  </a:lnTo>
                  <a:lnTo>
                    <a:pt x="32633" y="34336"/>
                  </a:lnTo>
                  <a:lnTo>
                    <a:pt x="16477" y="68674"/>
                  </a:lnTo>
                  <a:lnTo>
                    <a:pt x="6056" y="103013"/>
                  </a:lnTo>
                  <a:lnTo>
                    <a:pt x="764" y="137353"/>
                  </a:lnTo>
                  <a:lnTo>
                    <a:pt x="0" y="171694"/>
                  </a:lnTo>
                  <a:lnTo>
                    <a:pt x="3158" y="206035"/>
                  </a:lnTo>
                  <a:lnTo>
                    <a:pt x="18830" y="274720"/>
                  </a:lnTo>
                  <a:lnTo>
                    <a:pt x="42953" y="343406"/>
                  </a:lnTo>
                  <a:lnTo>
                    <a:pt x="70696" y="412094"/>
                  </a:lnTo>
                  <a:lnTo>
                    <a:pt x="84417" y="446438"/>
                  </a:lnTo>
                  <a:lnTo>
                    <a:pt x="108538" y="515126"/>
                  </a:lnTo>
                  <a:lnTo>
                    <a:pt x="124209" y="583813"/>
                  </a:lnTo>
                  <a:lnTo>
                    <a:pt x="127367" y="618156"/>
                  </a:lnTo>
                  <a:lnTo>
                    <a:pt x="126601" y="652499"/>
                  </a:lnTo>
                  <a:lnTo>
                    <a:pt x="121309" y="686841"/>
                  </a:lnTo>
                  <a:lnTo>
                    <a:pt x="110886" y="721182"/>
                  </a:lnTo>
                  <a:lnTo>
                    <a:pt x="94728" y="755523"/>
                  </a:lnTo>
                  <a:lnTo>
                    <a:pt x="72233" y="789863"/>
                  </a:lnTo>
                  <a:lnTo>
                    <a:pt x="156765" y="789863"/>
                  </a:lnTo>
                  <a:lnTo>
                    <a:pt x="179381" y="755523"/>
                  </a:lnTo>
                  <a:lnTo>
                    <a:pt x="206206" y="686841"/>
                  </a:lnTo>
                  <a:lnTo>
                    <a:pt x="212512" y="618156"/>
                  </a:lnTo>
                  <a:lnTo>
                    <a:pt x="209479" y="583813"/>
                  </a:lnTo>
                  <a:lnTo>
                    <a:pt x="194059" y="515126"/>
                  </a:lnTo>
                  <a:lnTo>
                    <a:pt x="170191" y="446438"/>
                  </a:lnTo>
                  <a:lnTo>
                    <a:pt x="142704" y="377750"/>
                  </a:lnTo>
                  <a:lnTo>
                    <a:pt x="129112" y="343406"/>
                  </a:lnTo>
                  <a:lnTo>
                    <a:pt x="105249" y="274720"/>
                  </a:lnTo>
                  <a:lnTo>
                    <a:pt x="89839" y="206035"/>
                  </a:lnTo>
                  <a:lnTo>
                    <a:pt x="86812" y="171694"/>
                  </a:lnTo>
                  <a:lnTo>
                    <a:pt x="87709" y="137353"/>
                  </a:lnTo>
                  <a:lnTo>
                    <a:pt x="93133" y="103013"/>
                  </a:lnTo>
                  <a:lnTo>
                    <a:pt x="103688" y="68674"/>
                  </a:lnTo>
                  <a:lnTo>
                    <a:pt x="119977" y="34336"/>
                  </a:lnTo>
                  <a:lnTo>
                    <a:pt x="142604" y="0"/>
                  </a:lnTo>
                  <a:close/>
                </a:path>
              </a:pathLst>
            </a:custGeom>
            <a:solidFill>
              <a:srgbClr val="2534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97584" y="5627226"/>
              <a:ext cx="115087" cy="9827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473128" y="5705966"/>
            <a:ext cx="1530985" cy="382905"/>
            <a:chOff x="3473128" y="5705966"/>
            <a:chExt cx="1530985" cy="38290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3128" y="5705966"/>
              <a:ext cx="1218317" cy="3827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98136" y="5926836"/>
              <a:ext cx="306070" cy="161290"/>
            </a:xfrm>
            <a:custGeom>
              <a:avLst/>
              <a:gdLst/>
              <a:ahLst/>
              <a:cxnLst/>
              <a:rect l="l" t="t" r="r" b="b"/>
              <a:pathLst>
                <a:path w="306070" h="161289">
                  <a:moveTo>
                    <a:pt x="31800" y="0"/>
                  </a:moveTo>
                  <a:lnTo>
                    <a:pt x="0" y="0"/>
                  </a:lnTo>
                  <a:lnTo>
                    <a:pt x="0" y="158178"/>
                  </a:lnTo>
                  <a:lnTo>
                    <a:pt x="31800" y="158178"/>
                  </a:lnTo>
                  <a:lnTo>
                    <a:pt x="31800" y="0"/>
                  </a:lnTo>
                  <a:close/>
                </a:path>
                <a:path w="306070" h="161289">
                  <a:moveTo>
                    <a:pt x="74510" y="43675"/>
                  </a:moveTo>
                  <a:lnTo>
                    <a:pt x="42824" y="43675"/>
                  </a:lnTo>
                  <a:lnTo>
                    <a:pt x="42824" y="158178"/>
                  </a:lnTo>
                  <a:lnTo>
                    <a:pt x="74510" y="158178"/>
                  </a:lnTo>
                  <a:lnTo>
                    <a:pt x="74510" y="43675"/>
                  </a:lnTo>
                  <a:close/>
                </a:path>
                <a:path w="306070" h="161289">
                  <a:moveTo>
                    <a:pt x="74523" y="0"/>
                  </a:moveTo>
                  <a:lnTo>
                    <a:pt x="42824" y="0"/>
                  </a:lnTo>
                  <a:lnTo>
                    <a:pt x="42824" y="25946"/>
                  </a:lnTo>
                  <a:lnTo>
                    <a:pt x="74523" y="25946"/>
                  </a:lnTo>
                  <a:lnTo>
                    <a:pt x="74523" y="0"/>
                  </a:lnTo>
                  <a:close/>
                </a:path>
                <a:path w="306070" h="161289">
                  <a:moveTo>
                    <a:pt x="194678" y="114300"/>
                  </a:moveTo>
                  <a:lnTo>
                    <a:pt x="164109" y="114300"/>
                  </a:lnTo>
                  <a:lnTo>
                    <a:pt x="161417" y="123850"/>
                  </a:lnTo>
                  <a:lnTo>
                    <a:pt x="156298" y="131178"/>
                  </a:lnTo>
                  <a:lnTo>
                    <a:pt x="148793" y="135877"/>
                  </a:lnTo>
                  <a:lnTo>
                    <a:pt x="138899" y="137528"/>
                  </a:lnTo>
                  <a:lnTo>
                    <a:pt x="126428" y="134200"/>
                  </a:lnTo>
                  <a:lnTo>
                    <a:pt x="118325" y="125641"/>
                  </a:lnTo>
                  <a:lnTo>
                    <a:pt x="113931" y="114033"/>
                  </a:lnTo>
                  <a:lnTo>
                    <a:pt x="112610" y="101511"/>
                  </a:lnTo>
                  <a:lnTo>
                    <a:pt x="113957" y="88595"/>
                  </a:lnTo>
                  <a:lnTo>
                    <a:pt x="118465" y="76568"/>
                  </a:lnTo>
                  <a:lnTo>
                    <a:pt x="126771" y="67703"/>
                  </a:lnTo>
                  <a:lnTo>
                    <a:pt x="139560" y="64249"/>
                  </a:lnTo>
                  <a:lnTo>
                    <a:pt x="148513" y="65532"/>
                  </a:lnTo>
                  <a:lnTo>
                    <a:pt x="155473" y="69303"/>
                  </a:lnTo>
                  <a:lnTo>
                    <a:pt x="160337" y="75488"/>
                  </a:lnTo>
                  <a:lnTo>
                    <a:pt x="162979" y="83985"/>
                  </a:lnTo>
                  <a:lnTo>
                    <a:pt x="194081" y="83985"/>
                  </a:lnTo>
                  <a:lnTo>
                    <a:pt x="188531" y="64858"/>
                  </a:lnTo>
                  <a:lnTo>
                    <a:pt x="176314" y="51295"/>
                  </a:lnTo>
                  <a:lnTo>
                    <a:pt x="159397" y="43230"/>
                  </a:lnTo>
                  <a:lnTo>
                    <a:pt x="139738" y="40551"/>
                  </a:lnTo>
                  <a:lnTo>
                    <a:pt x="114731" y="45250"/>
                  </a:lnTo>
                  <a:lnTo>
                    <a:pt x="96240" y="58229"/>
                  </a:lnTo>
                  <a:lnTo>
                    <a:pt x="84759" y="77901"/>
                  </a:lnTo>
                  <a:lnTo>
                    <a:pt x="80822" y="102641"/>
                  </a:lnTo>
                  <a:lnTo>
                    <a:pt x="85026" y="126250"/>
                  </a:lnTo>
                  <a:lnTo>
                    <a:pt x="96913" y="144805"/>
                  </a:lnTo>
                  <a:lnTo>
                    <a:pt x="115316" y="156933"/>
                  </a:lnTo>
                  <a:lnTo>
                    <a:pt x="139115" y="161277"/>
                  </a:lnTo>
                  <a:lnTo>
                    <a:pt x="160045" y="158203"/>
                  </a:lnTo>
                  <a:lnTo>
                    <a:pt x="176784" y="149161"/>
                  </a:lnTo>
                  <a:lnTo>
                    <a:pt x="188569" y="134442"/>
                  </a:lnTo>
                  <a:lnTo>
                    <a:pt x="194678" y="114300"/>
                  </a:lnTo>
                  <a:close/>
                </a:path>
                <a:path w="306070" h="161289">
                  <a:moveTo>
                    <a:pt x="305866" y="158229"/>
                  </a:moveTo>
                  <a:lnTo>
                    <a:pt x="301967" y="102120"/>
                  </a:lnTo>
                  <a:lnTo>
                    <a:pt x="301967" y="73164"/>
                  </a:lnTo>
                  <a:lnTo>
                    <a:pt x="298716" y="61607"/>
                  </a:lnTo>
                  <a:lnTo>
                    <a:pt x="297256" y="56438"/>
                  </a:lnTo>
                  <a:lnTo>
                    <a:pt x="285191" y="46520"/>
                  </a:lnTo>
                  <a:lnTo>
                    <a:pt x="268833" y="41770"/>
                  </a:lnTo>
                  <a:lnTo>
                    <a:pt x="251256" y="40551"/>
                  </a:lnTo>
                  <a:lnTo>
                    <a:pt x="232092" y="42405"/>
                  </a:lnTo>
                  <a:lnTo>
                    <a:pt x="215049" y="48679"/>
                  </a:lnTo>
                  <a:lnTo>
                    <a:pt x="202514" y="60477"/>
                  </a:lnTo>
                  <a:lnTo>
                    <a:pt x="196888" y="78892"/>
                  </a:lnTo>
                  <a:lnTo>
                    <a:pt x="228676" y="78892"/>
                  </a:lnTo>
                  <a:lnTo>
                    <a:pt x="230759" y="70916"/>
                  </a:lnTo>
                  <a:lnTo>
                    <a:pt x="235102" y="65557"/>
                  </a:lnTo>
                  <a:lnTo>
                    <a:pt x="241490" y="62547"/>
                  </a:lnTo>
                  <a:lnTo>
                    <a:pt x="249694" y="61607"/>
                  </a:lnTo>
                  <a:lnTo>
                    <a:pt x="257581" y="62128"/>
                  </a:lnTo>
                  <a:lnTo>
                    <a:pt x="264096" y="64300"/>
                  </a:lnTo>
                  <a:lnTo>
                    <a:pt x="268528" y="68986"/>
                  </a:lnTo>
                  <a:lnTo>
                    <a:pt x="270167" y="77089"/>
                  </a:lnTo>
                  <a:lnTo>
                    <a:pt x="270167" y="102120"/>
                  </a:lnTo>
                  <a:lnTo>
                    <a:pt x="244538" y="140258"/>
                  </a:lnTo>
                  <a:lnTo>
                    <a:pt x="234327" y="140258"/>
                  </a:lnTo>
                  <a:lnTo>
                    <a:pt x="225132" y="137414"/>
                  </a:lnTo>
                  <a:lnTo>
                    <a:pt x="225132" y="114071"/>
                  </a:lnTo>
                  <a:lnTo>
                    <a:pt x="234010" y="110858"/>
                  </a:lnTo>
                  <a:lnTo>
                    <a:pt x="243852" y="108775"/>
                  </a:lnTo>
                  <a:lnTo>
                    <a:pt x="258699" y="106553"/>
                  </a:lnTo>
                  <a:lnTo>
                    <a:pt x="265188" y="104863"/>
                  </a:lnTo>
                  <a:lnTo>
                    <a:pt x="270167" y="102120"/>
                  </a:lnTo>
                  <a:lnTo>
                    <a:pt x="270167" y="77089"/>
                  </a:lnTo>
                  <a:lnTo>
                    <a:pt x="267030" y="84455"/>
                  </a:lnTo>
                  <a:lnTo>
                    <a:pt x="258699" y="88366"/>
                  </a:lnTo>
                  <a:lnTo>
                    <a:pt x="246748" y="90398"/>
                  </a:lnTo>
                  <a:lnTo>
                    <a:pt x="232765" y="92176"/>
                  </a:lnTo>
                  <a:lnTo>
                    <a:pt x="218300" y="95084"/>
                  </a:lnTo>
                  <a:lnTo>
                    <a:pt x="205689" y="100850"/>
                  </a:lnTo>
                  <a:lnTo>
                    <a:pt x="196773" y="110985"/>
                  </a:lnTo>
                  <a:lnTo>
                    <a:pt x="193408" y="127025"/>
                  </a:lnTo>
                  <a:lnTo>
                    <a:pt x="196469" y="142240"/>
                  </a:lnTo>
                  <a:lnTo>
                    <a:pt x="204876" y="152920"/>
                  </a:lnTo>
                  <a:lnTo>
                    <a:pt x="217373" y="159207"/>
                  </a:lnTo>
                  <a:lnTo>
                    <a:pt x="232765" y="161277"/>
                  </a:lnTo>
                  <a:lnTo>
                    <a:pt x="243306" y="160528"/>
                  </a:lnTo>
                  <a:lnTo>
                    <a:pt x="253606" y="158102"/>
                  </a:lnTo>
                  <a:lnTo>
                    <a:pt x="263182" y="153733"/>
                  </a:lnTo>
                  <a:lnTo>
                    <a:pt x="271551" y="147116"/>
                  </a:lnTo>
                  <a:lnTo>
                    <a:pt x="271767" y="150888"/>
                  </a:lnTo>
                  <a:lnTo>
                    <a:pt x="272554" y="154660"/>
                  </a:lnTo>
                  <a:lnTo>
                    <a:pt x="273761" y="158229"/>
                  </a:lnTo>
                  <a:lnTo>
                    <a:pt x="305866" y="158229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3342449" y="5311063"/>
            <a:ext cx="16510" cy="789940"/>
          </a:xfrm>
          <a:custGeom>
            <a:avLst/>
            <a:gdLst/>
            <a:ahLst/>
            <a:cxnLst/>
            <a:rect l="l" t="t" r="r" b="b"/>
            <a:pathLst>
              <a:path w="16510" h="789939">
                <a:moveTo>
                  <a:pt x="15938" y="0"/>
                </a:moveTo>
                <a:lnTo>
                  <a:pt x="0" y="0"/>
                </a:lnTo>
                <a:lnTo>
                  <a:pt x="0" y="789876"/>
                </a:lnTo>
                <a:lnTo>
                  <a:pt x="15938" y="789876"/>
                </a:lnTo>
                <a:lnTo>
                  <a:pt x="15938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60017" y="0"/>
            <a:ext cx="0" cy="5668645"/>
          </a:xfrm>
          <a:custGeom>
            <a:avLst/>
            <a:gdLst/>
            <a:ahLst/>
            <a:cxnLst/>
            <a:rect l="l" t="t" r="r" b="b"/>
            <a:pathLst>
              <a:path w="0" h="5668645">
                <a:moveTo>
                  <a:pt x="0" y="0"/>
                </a:moveTo>
                <a:lnTo>
                  <a:pt x="0" y="5668264"/>
                </a:lnTo>
                <a:lnTo>
                  <a:pt x="0" y="0"/>
                </a:lnTo>
                <a:close/>
              </a:path>
            </a:pathLst>
          </a:custGeom>
          <a:solidFill>
            <a:srgbClr val="006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60017" y="5968250"/>
            <a:ext cx="0" cy="300355"/>
          </a:xfrm>
          <a:custGeom>
            <a:avLst/>
            <a:gdLst/>
            <a:ahLst/>
            <a:cxnLst/>
            <a:rect l="l" t="t" r="r" b="b"/>
            <a:pathLst>
              <a:path w="0" h="300354">
                <a:moveTo>
                  <a:pt x="0" y="0"/>
                </a:moveTo>
                <a:lnTo>
                  <a:pt x="0" y="299986"/>
                </a:lnTo>
                <a:lnTo>
                  <a:pt x="0" y="0"/>
                </a:lnTo>
                <a:close/>
              </a:path>
            </a:pathLst>
          </a:custGeom>
          <a:solidFill>
            <a:srgbClr val="006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1397" y="0"/>
            <a:ext cx="463550" cy="10692130"/>
          </a:xfrm>
          <a:custGeom>
            <a:avLst/>
            <a:gdLst/>
            <a:ahLst/>
            <a:cxnLst/>
            <a:rect l="l" t="t" r="r" b="b"/>
            <a:pathLst>
              <a:path w="463550" h="10692130">
                <a:moveTo>
                  <a:pt x="463397" y="10692002"/>
                </a:moveTo>
                <a:lnTo>
                  <a:pt x="0" y="10692003"/>
                </a:lnTo>
                <a:lnTo>
                  <a:pt x="0" y="0"/>
                </a:lnTo>
                <a:lnTo>
                  <a:pt x="463397" y="0"/>
                </a:lnTo>
                <a:lnTo>
                  <a:pt x="463397" y="10692002"/>
                </a:lnTo>
                <a:close/>
              </a:path>
            </a:pathLst>
          </a:custGeom>
          <a:solidFill>
            <a:srgbClr val="0064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0508" y="0"/>
            <a:ext cx="165100" cy="10692130"/>
          </a:xfrm>
          <a:custGeom>
            <a:avLst/>
            <a:gdLst/>
            <a:ahLst/>
            <a:cxnLst/>
            <a:rect l="l" t="t" r="r" b="b"/>
            <a:pathLst>
              <a:path w="165100" h="10692130">
                <a:moveTo>
                  <a:pt x="164528" y="10692002"/>
                </a:moveTo>
                <a:lnTo>
                  <a:pt x="0" y="10692003"/>
                </a:lnTo>
                <a:lnTo>
                  <a:pt x="0" y="0"/>
                </a:lnTo>
                <a:lnTo>
                  <a:pt x="164528" y="0"/>
                </a:lnTo>
                <a:lnTo>
                  <a:pt x="164528" y="10692002"/>
                </a:lnTo>
                <a:close/>
              </a:path>
            </a:pathLst>
          </a:custGeom>
          <a:solidFill>
            <a:srgbClr val="0064A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3260821" y="6242620"/>
            <a:ext cx="972185" cy="729615"/>
            <a:chOff x="3260821" y="6242620"/>
            <a:chExt cx="972185" cy="729615"/>
          </a:xfrm>
        </p:grpSpPr>
        <p:sp>
          <p:nvSpPr>
            <p:cNvPr id="7" name="object 7"/>
            <p:cNvSpPr/>
            <p:nvPr/>
          </p:nvSpPr>
          <p:spPr>
            <a:xfrm>
              <a:off x="3260821" y="6242645"/>
              <a:ext cx="490855" cy="729615"/>
            </a:xfrm>
            <a:custGeom>
              <a:avLst/>
              <a:gdLst/>
              <a:ahLst/>
              <a:cxnLst/>
              <a:rect l="l" t="t" r="r" b="b"/>
              <a:pathLst>
                <a:path w="490854" h="729615">
                  <a:moveTo>
                    <a:pt x="424141" y="0"/>
                  </a:moveTo>
                  <a:lnTo>
                    <a:pt x="127050" y="0"/>
                  </a:lnTo>
                  <a:lnTo>
                    <a:pt x="127050" y="127660"/>
                  </a:lnTo>
                  <a:lnTo>
                    <a:pt x="0" y="127660"/>
                  </a:lnTo>
                  <a:lnTo>
                    <a:pt x="0" y="604037"/>
                  </a:lnTo>
                  <a:lnTo>
                    <a:pt x="127050" y="604037"/>
                  </a:lnTo>
                  <a:lnTo>
                    <a:pt x="127050" y="729068"/>
                  </a:lnTo>
                  <a:lnTo>
                    <a:pt x="439788" y="729068"/>
                  </a:lnTo>
                  <a:lnTo>
                    <a:pt x="462052" y="694348"/>
                  </a:lnTo>
                  <a:lnTo>
                    <a:pt x="477413" y="659627"/>
                  </a:lnTo>
                  <a:lnTo>
                    <a:pt x="486600" y="624905"/>
                  </a:lnTo>
                  <a:lnTo>
                    <a:pt x="490337" y="590183"/>
                  </a:lnTo>
                  <a:lnTo>
                    <a:pt x="489352" y="555461"/>
                  </a:lnTo>
                  <a:lnTo>
                    <a:pt x="484371" y="520739"/>
                  </a:lnTo>
                  <a:lnTo>
                    <a:pt x="476482" y="487540"/>
                  </a:lnTo>
                  <a:lnTo>
                    <a:pt x="73621" y="487540"/>
                  </a:lnTo>
                  <a:lnTo>
                    <a:pt x="73621" y="248653"/>
                  </a:lnTo>
                  <a:lnTo>
                    <a:pt x="158819" y="248653"/>
                  </a:lnTo>
                  <a:lnTo>
                    <a:pt x="169160" y="244408"/>
                  </a:lnTo>
                  <a:lnTo>
                    <a:pt x="184950" y="242404"/>
                  </a:lnTo>
                  <a:lnTo>
                    <a:pt x="387707" y="242404"/>
                  </a:lnTo>
                  <a:lnTo>
                    <a:pt x="379589" y="208259"/>
                  </a:lnTo>
                  <a:lnTo>
                    <a:pt x="374605" y="173545"/>
                  </a:lnTo>
                  <a:lnTo>
                    <a:pt x="373615" y="138832"/>
                  </a:lnTo>
                  <a:lnTo>
                    <a:pt x="377348" y="104121"/>
                  </a:lnTo>
                  <a:lnTo>
                    <a:pt x="386529" y="69411"/>
                  </a:lnTo>
                  <a:lnTo>
                    <a:pt x="401884" y="34704"/>
                  </a:lnTo>
                  <a:lnTo>
                    <a:pt x="424141" y="0"/>
                  </a:lnTo>
                  <a:close/>
                </a:path>
                <a:path w="490854" h="729615">
                  <a:moveTo>
                    <a:pt x="164858" y="299770"/>
                  </a:moveTo>
                  <a:lnTo>
                    <a:pt x="160693" y="299770"/>
                  </a:lnTo>
                  <a:lnTo>
                    <a:pt x="152996" y="301485"/>
                  </a:lnTo>
                  <a:lnTo>
                    <a:pt x="134099" y="349592"/>
                  </a:lnTo>
                  <a:lnTo>
                    <a:pt x="134099" y="487540"/>
                  </a:lnTo>
                  <a:lnTo>
                    <a:pt x="192087" y="487540"/>
                  </a:lnTo>
                  <a:lnTo>
                    <a:pt x="192003" y="341459"/>
                  </a:lnTo>
                  <a:lnTo>
                    <a:pt x="180175" y="303628"/>
                  </a:lnTo>
                  <a:lnTo>
                    <a:pt x="164858" y="299770"/>
                  </a:lnTo>
                  <a:close/>
                </a:path>
                <a:path w="490854" h="729615">
                  <a:moveTo>
                    <a:pt x="280542" y="299770"/>
                  </a:moveTo>
                  <a:lnTo>
                    <a:pt x="251448" y="333895"/>
                  </a:lnTo>
                  <a:lnTo>
                    <a:pt x="250202" y="487540"/>
                  </a:lnTo>
                  <a:lnTo>
                    <a:pt x="308178" y="487540"/>
                  </a:lnTo>
                  <a:lnTo>
                    <a:pt x="308060" y="344212"/>
                  </a:lnTo>
                  <a:lnTo>
                    <a:pt x="295702" y="303628"/>
                  </a:lnTo>
                  <a:lnTo>
                    <a:pt x="280542" y="299770"/>
                  </a:lnTo>
                  <a:close/>
                </a:path>
                <a:path w="490854" h="729615">
                  <a:moveTo>
                    <a:pt x="387707" y="242404"/>
                  </a:moveTo>
                  <a:lnTo>
                    <a:pt x="295008" y="242404"/>
                  </a:lnTo>
                  <a:lnTo>
                    <a:pt x="309800" y="243529"/>
                  </a:lnTo>
                  <a:lnTo>
                    <a:pt x="323480" y="247124"/>
                  </a:lnTo>
                  <a:lnTo>
                    <a:pt x="354774" y="274537"/>
                  </a:lnTo>
                  <a:lnTo>
                    <a:pt x="366293" y="328942"/>
                  </a:lnTo>
                  <a:lnTo>
                    <a:pt x="366293" y="487540"/>
                  </a:lnTo>
                  <a:lnTo>
                    <a:pt x="476482" y="487540"/>
                  </a:lnTo>
                  <a:lnTo>
                    <a:pt x="452716" y="416573"/>
                  </a:lnTo>
                  <a:lnTo>
                    <a:pt x="424952" y="347131"/>
                  </a:lnTo>
                  <a:lnTo>
                    <a:pt x="411250" y="312411"/>
                  </a:lnTo>
                  <a:lnTo>
                    <a:pt x="398639" y="277693"/>
                  </a:lnTo>
                  <a:lnTo>
                    <a:pt x="387843" y="242975"/>
                  </a:lnTo>
                  <a:lnTo>
                    <a:pt x="387707" y="242404"/>
                  </a:lnTo>
                  <a:close/>
                </a:path>
                <a:path w="490854" h="729615">
                  <a:moveTo>
                    <a:pt x="295008" y="242404"/>
                  </a:moveTo>
                  <a:lnTo>
                    <a:pt x="184950" y="242404"/>
                  </a:lnTo>
                  <a:lnTo>
                    <a:pt x="201346" y="244243"/>
                  </a:lnTo>
                  <a:lnTo>
                    <a:pt x="216446" y="250282"/>
                  </a:lnTo>
                  <a:lnTo>
                    <a:pt x="229439" y="260864"/>
                  </a:lnTo>
                  <a:lnTo>
                    <a:pt x="239585" y="276390"/>
                  </a:lnTo>
                  <a:lnTo>
                    <a:pt x="249665" y="263364"/>
                  </a:lnTo>
                  <a:lnTo>
                    <a:pt x="262358" y="252539"/>
                  </a:lnTo>
                  <a:lnTo>
                    <a:pt x="277520" y="245143"/>
                  </a:lnTo>
                  <a:lnTo>
                    <a:pt x="295008" y="242404"/>
                  </a:lnTo>
                  <a:close/>
                </a:path>
                <a:path w="490854" h="729615">
                  <a:moveTo>
                    <a:pt x="158819" y="248653"/>
                  </a:moveTo>
                  <a:lnTo>
                    <a:pt x="131190" y="248653"/>
                  </a:lnTo>
                  <a:lnTo>
                    <a:pt x="131190" y="272237"/>
                  </a:lnTo>
                  <a:lnTo>
                    <a:pt x="142151" y="259674"/>
                  </a:lnTo>
                  <a:lnTo>
                    <a:pt x="154874" y="250272"/>
                  </a:lnTo>
                  <a:lnTo>
                    <a:pt x="158819" y="248653"/>
                  </a:lnTo>
                  <a:close/>
                </a:path>
              </a:pathLst>
            </a:custGeom>
            <a:solidFill>
              <a:srgbClr val="FFD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54783" y="6242620"/>
              <a:ext cx="478155" cy="729615"/>
            </a:xfrm>
            <a:custGeom>
              <a:avLst/>
              <a:gdLst/>
              <a:ahLst/>
              <a:cxnLst/>
              <a:rect l="l" t="t" r="r" b="b"/>
              <a:pathLst>
                <a:path w="478154" h="729615">
                  <a:moveTo>
                    <a:pt x="351901" y="0"/>
                  </a:moveTo>
                  <a:lnTo>
                    <a:pt x="51025" y="0"/>
                  </a:lnTo>
                  <a:lnTo>
                    <a:pt x="28644" y="34707"/>
                  </a:lnTo>
                  <a:lnTo>
                    <a:pt x="13164" y="69416"/>
                  </a:lnTo>
                  <a:lnTo>
                    <a:pt x="3858" y="104127"/>
                  </a:lnTo>
                  <a:lnTo>
                    <a:pt x="0" y="138838"/>
                  </a:lnTo>
                  <a:lnTo>
                    <a:pt x="862" y="173551"/>
                  </a:lnTo>
                  <a:lnTo>
                    <a:pt x="13846" y="242979"/>
                  </a:lnTo>
                  <a:lnTo>
                    <a:pt x="36999" y="312412"/>
                  </a:lnTo>
                  <a:lnTo>
                    <a:pt x="64508" y="381849"/>
                  </a:lnTo>
                  <a:lnTo>
                    <a:pt x="78081" y="416569"/>
                  </a:lnTo>
                  <a:lnTo>
                    <a:pt x="101229" y="486013"/>
                  </a:lnTo>
                  <a:lnTo>
                    <a:pt x="114207" y="555460"/>
                  </a:lnTo>
                  <a:lnTo>
                    <a:pt x="115066" y="590185"/>
                  </a:lnTo>
                  <a:lnTo>
                    <a:pt x="111203" y="624911"/>
                  </a:lnTo>
                  <a:lnTo>
                    <a:pt x="101891" y="659637"/>
                  </a:lnTo>
                  <a:lnTo>
                    <a:pt x="86405" y="694365"/>
                  </a:lnTo>
                  <a:lnTo>
                    <a:pt x="64017" y="729094"/>
                  </a:lnTo>
                  <a:lnTo>
                    <a:pt x="352675" y="729094"/>
                  </a:lnTo>
                  <a:lnTo>
                    <a:pt x="352675" y="603326"/>
                  </a:lnTo>
                  <a:lnTo>
                    <a:pt x="478088" y="603326"/>
                  </a:lnTo>
                  <a:lnTo>
                    <a:pt x="478088" y="488556"/>
                  </a:lnTo>
                  <a:lnTo>
                    <a:pt x="172666" y="488556"/>
                  </a:lnTo>
                  <a:lnTo>
                    <a:pt x="172666" y="246062"/>
                  </a:lnTo>
                  <a:lnTo>
                    <a:pt x="262810" y="246062"/>
                  </a:lnTo>
                  <a:lnTo>
                    <a:pt x="277212" y="242653"/>
                  </a:lnTo>
                  <a:lnTo>
                    <a:pt x="295055" y="241388"/>
                  </a:lnTo>
                  <a:lnTo>
                    <a:pt x="478088" y="241388"/>
                  </a:lnTo>
                  <a:lnTo>
                    <a:pt x="478088" y="127685"/>
                  </a:lnTo>
                  <a:lnTo>
                    <a:pt x="351901" y="127685"/>
                  </a:lnTo>
                  <a:lnTo>
                    <a:pt x="351901" y="0"/>
                  </a:lnTo>
                  <a:close/>
                </a:path>
                <a:path w="478154" h="729615">
                  <a:moveTo>
                    <a:pt x="235823" y="410718"/>
                  </a:moveTo>
                  <a:lnTo>
                    <a:pt x="235823" y="488556"/>
                  </a:lnTo>
                  <a:lnTo>
                    <a:pt x="478088" y="488556"/>
                  </a:lnTo>
                  <a:lnTo>
                    <a:pt x="478088" y="432117"/>
                  </a:lnTo>
                  <a:lnTo>
                    <a:pt x="298472" y="432117"/>
                  </a:lnTo>
                  <a:lnTo>
                    <a:pt x="280830" y="430765"/>
                  </a:lnTo>
                  <a:lnTo>
                    <a:pt x="264104" y="426727"/>
                  </a:lnTo>
                  <a:lnTo>
                    <a:pt x="248899" y="420035"/>
                  </a:lnTo>
                  <a:lnTo>
                    <a:pt x="235823" y="410718"/>
                  </a:lnTo>
                  <a:close/>
                </a:path>
                <a:path w="478154" h="729615">
                  <a:moveTo>
                    <a:pt x="478088" y="241388"/>
                  </a:moveTo>
                  <a:lnTo>
                    <a:pt x="295055" y="241388"/>
                  </a:lnTo>
                  <a:lnTo>
                    <a:pt x="319687" y="243430"/>
                  </a:lnTo>
                  <a:lnTo>
                    <a:pt x="340948" y="249297"/>
                  </a:lnTo>
                  <a:lnTo>
                    <a:pt x="373364" y="270751"/>
                  </a:lnTo>
                  <a:lnTo>
                    <a:pt x="396917" y="319791"/>
                  </a:lnTo>
                  <a:lnTo>
                    <a:pt x="398433" y="338607"/>
                  </a:lnTo>
                  <a:lnTo>
                    <a:pt x="396865" y="356456"/>
                  </a:lnTo>
                  <a:lnTo>
                    <a:pt x="373237" y="403428"/>
                  </a:lnTo>
                  <a:lnTo>
                    <a:pt x="321637" y="430094"/>
                  </a:lnTo>
                  <a:lnTo>
                    <a:pt x="298472" y="432117"/>
                  </a:lnTo>
                  <a:lnTo>
                    <a:pt x="478088" y="432117"/>
                  </a:lnTo>
                  <a:lnTo>
                    <a:pt x="478088" y="241388"/>
                  </a:lnTo>
                  <a:close/>
                </a:path>
                <a:path w="478154" h="729615">
                  <a:moveTo>
                    <a:pt x="262810" y="246062"/>
                  </a:moveTo>
                  <a:lnTo>
                    <a:pt x="232965" y="246062"/>
                  </a:lnTo>
                  <a:lnTo>
                    <a:pt x="232965" y="262991"/>
                  </a:lnTo>
                  <a:lnTo>
                    <a:pt x="245730" y="253311"/>
                  </a:lnTo>
                  <a:lnTo>
                    <a:pt x="260624" y="246580"/>
                  </a:lnTo>
                  <a:lnTo>
                    <a:pt x="262810" y="246062"/>
                  </a:lnTo>
                  <a:close/>
                </a:path>
              </a:pathLst>
            </a:custGeom>
            <a:solidFill>
              <a:srgbClr val="E225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54802" y="6242649"/>
              <a:ext cx="194945" cy="729615"/>
            </a:xfrm>
            <a:custGeom>
              <a:avLst/>
              <a:gdLst/>
              <a:ahLst/>
              <a:cxnLst/>
              <a:rect l="l" t="t" r="r" b="b"/>
              <a:pathLst>
                <a:path w="194945" h="729615">
                  <a:moveTo>
                    <a:pt x="130665" y="0"/>
                  </a:moveTo>
                  <a:lnTo>
                    <a:pt x="50541" y="0"/>
                  </a:lnTo>
                  <a:lnTo>
                    <a:pt x="28279" y="34711"/>
                  </a:lnTo>
                  <a:lnTo>
                    <a:pt x="12919" y="69423"/>
                  </a:lnTo>
                  <a:lnTo>
                    <a:pt x="3735" y="104137"/>
                  </a:lnTo>
                  <a:lnTo>
                    <a:pt x="0" y="138850"/>
                  </a:lnTo>
                  <a:lnTo>
                    <a:pt x="987" y="173565"/>
                  </a:lnTo>
                  <a:lnTo>
                    <a:pt x="14222" y="242996"/>
                  </a:lnTo>
                  <a:lnTo>
                    <a:pt x="37629" y="312429"/>
                  </a:lnTo>
                  <a:lnTo>
                    <a:pt x="65395" y="381862"/>
                  </a:lnTo>
                  <a:lnTo>
                    <a:pt x="79096" y="416579"/>
                  </a:lnTo>
                  <a:lnTo>
                    <a:pt x="102502" y="486013"/>
                  </a:lnTo>
                  <a:lnTo>
                    <a:pt x="115736" y="555445"/>
                  </a:lnTo>
                  <a:lnTo>
                    <a:pt x="116722" y="590161"/>
                  </a:lnTo>
                  <a:lnTo>
                    <a:pt x="112985" y="624876"/>
                  </a:lnTo>
                  <a:lnTo>
                    <a:pt x="103800" y="659591"/>
                  </a:lnTo>
                  <a:lnTo>
                    <a:pt x="88438" y="694304"/>
                  </a:lnTo>
                  <a:lnTo>
                    <a:pt x="66175" y="729018"/>
                  </a:lnTo>
                  <a:lnTo>
                    <a:pt x="143632" y="729018"/>
                  </a:lnTo>
                  <a:lnTo>
                    <a:pt x="166014" y="694304"/>
                  </a:lnTo>
                  <a:lnTo>
                    <a:pt x="181496" y="659591"/>
                  </a:lnTo>
                  <a:lnTo>
                    <a:pt x="190803" y="624876"/>
                  </a:lnTo>
                  <a:lnTo>
                    <a:pt x="194662" y="590161"/>
                  </a:lnTo>
                  <a:lnTo>
                    <a:pt x="193800" y="555445"/>
                  </a:lnTo>
                  <a:lnTo>
                    <a:pt x="180817" y="486013"/>
                  </a:lnTo>
                  <a:lnTo>
                    <a:pt x="157665" y="416579"/>
                  </a:lnTo>
                  <a:lnTo>
                    <a:pt x="130157" y="347145"/>
                  </a:lnTo>
                  <a:lnTo>
                    <a:pt x="116585" y="312429"/>
                  </a:lnTo>
                  <a:lnTo>
                    <a:pt x="93438" y="242996"/>
                  </a:lnTo>
                  <a:lnTo>
                    <a:pt x="80462" y="173565"/>
                  </a:lnTo>
                  <a:lnTo>
                    <a:pt x="79605" y="138850"/>
                  </a:lnTo>
                  <a:lnTo>
                    <a:pt x="83471" y="104137"/>
                  </a:lnTo>
                  <a:lnTo>
                    <a:pt x="92785" y="69423"/>
                  </a:lnTo>
                  <a:lnTo>
                    <a:pt x="108274" y="34711"/>
                  </a:lnTo>
                  <a:lnTo>
                    <a:pt x="130665" y="0"/>
                  </a:lnTo>
                  <a:close/>
                </a:path>
              </a:pathLst>
            </a:custGeom>
            <a:solidFill>
              <a:srgbClr val="2534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163" y="6534476"/>
              <a:ext cx="105473" cy="9070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430865" y="6607111"/>
            <a:ext cx="1402715" cy="353695"/>
            <a:chOff x="4430865" y="6607111"/>
            <a:chExt cx="1402715" cy="3536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0865" y="6607111"/>
              <a:ext cx="1116102" cy="35336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53151" y="6810971"/>
              <a:ext cx="280670" cy="149225"/>
            </a:xfrm>
            <a:custGeom>
              <a:avLst/>
              <a:gdLst/>
              <a:ahLst/>
              <a:cxnLst/>
              <a:rect l="l" t="t" r="r" b="b"/>
              <a:pathLst>
                <a:path w="280670" h="149225">
                  <a:moveTo>
                    <a:pt x="29083" y="0"/>
                  </a:moveTo>
                  <a:lnTo>
                    <a:pt x="0" y="0"/>
                  </a:lnTo>
                  <a:lnTo>
                    <a:pt x="0" y="146024"/>
                  </a:lnTo>
                  <a:lnTo>
                    <a:pt x="29083" y="146024"/>
                  </a:lnTo>
                  <a:lnTo>
                    <a:pt x="29083" y="0"/>
                  </a:lnTo>
                  <a:close/>
                </a:path>
                <a:path w="280670" h="149225">
                  <a:moveTo>
                    <a:pt x="68237" y="40284"/>
                  </a:moveTo>
                  <a:lnTo>
                    <a:pt x="39217" y="40284"/>
                  </a:lnTo>
                  <a:lnTo>
                    <a:pt x="39217" y="145999"/>
                  </a:lnTo>
                  <a:lnTo>
                    <a:pt x="68237" y="145999"/>
                  </a:lnTo>
                  <a:lnTo>
                    <a:pt x="68237" y="40284"/>
                  </a:lnTo>
                  <a:close/>
                </a:path>
                <a:path w="280670" h="149225">
                  <a:moveTo>
                    <a:pt x="68237" y="0"/>
                  </a:moveTo>
                  <a:lnTo>
                    <a:pt x="39217" y="0"/>
                  </a:lnTo>
                  <a:lnTo>
                    <a:pt x="39217" y="23939"/>
                  </a:lnTo>
                  <a:lnTo>
                    <a:pt x="68237" y="23939"/>
                  </a:lnTo>
                  <a:lnTo>
                    <a:pt x="68237" y="0"/>
                  </a:lnTo>
                  <a:close/>
                </a:path>
                <a:path w="280670" h="149225">
                  <a:moveTo>
                    <a:pt x="178333" y="105537"/>
                  </a:moveTo>
                  <a:lnTo>
                    <a:pt x="150355" y="105537"/>
                  </a:lnTo>
                  <a:lnTo>
                    <a:pt x="147878" y="114338"/>
                  </a:lnTo>
                  <a:lnTo>
                    <a:pt x="143192" y="121081"/>
                  </a:lnTo>
                  <a:lnTo>
                    <a:pt x="136296" y="125412"/>
                  </a:lnTo>
                  <a:lnTo>
                    <a:pt x="127241" y="126936"/>
                  </a:lnTo>
                  <a:lnTo>
                    <a:pt x="115824" y="123863"/>
                  </a:lnTo>
                  <a:lnTo>
                    <a:pt x="108381" y="115963"/>
                  </a:lnTo>
                  <a:lnTo>
                    <a:pt x="104368" y="105232"/>
                  </a:lnTo>
                  <a:lnTo>
                    <a:pt x="103149" y="93662"/>
                  </a:lnTo>
                  <a:lnTo>
                    <a:pt x="104394" y="81749"/>
                  </a:lnTo>
                  <a:lnTo>
                    <a:pt x="108534" y="70662"/>
                  </a:lnTo>
                  <a:lnTo>
                    <a:pt x="116141" y="62484"/>
                  </a:lnTo>
                  <a:lnTo>
                    <a:pt x="127838" y="59283"/>
                  </a:lnTo>
                  <a:lnTo>
                    <a:pt x="136055" y="60464"/>
                  </a:lnTo>
                  <a:lnTo>
                    <a:pt x="142443" y="63957"/>
                  </a:lnTo>
                  <a:lnTo>
                    <a:pt x="146900" y="69672"/>
                  </a:lnTo>
                  <a:lnTo>
                    <a:pt x="149313" y="77508"/>
                  </a:lnTo>
                  <a:lnTo>
                    <a:pt x="177812" y="77508"/>
                  </a:lnTo>
                  <a:lnTo>
                    <a:pt x="172732" y="59829"/>
                  </a:lnTo>
                  <a:lnTo>
                    <a:pt x="161531" y="47320"/>
                  </a:lnTo>
                  <a:lnTo>
                    <a:pt x="146011" y="39878"/>
                  </a:lnTo>
                  <a:lnTo>
                    <a:pt x="128003" y="37414"/>
                  </a:lnTo>
                  <a:lnTo>
                    <a:pt x="105117" y="41744"/>
                  </a:lnTo>
                  <a:lnTo>
                    <a:pt x="88176" y="53721"/>
                  </a:lnTo>
                  <a:lnTo>
                    <a:pt x="77647" y="71882"/>
                  </a:lnTo>
                  <a:lnTo>
                    <a:pt x="74028" y="94729"/>
                  </a:lnTo>
                  <a:lnTo>
                    <a:pt x="77889" y="116535"/>
                  </a:lnTo>
                  <a:lnTo>
                    <a:pt x="88773" y="133642"/>
                  </a:lnTo>
                  <a:lnTo>
                    <a:pt x="105651" y="144830"/>
                  </a:lnTo>
                  <a:lnTo>
                    <a:pt x="127482" y="148831"/>
                  </a:lnTo>
                  <a:lnTo>
                    <a:pt x="146659" y="146011"/>
                  </a:lnTo>
                  <a:lnTo>
                    <a:pt x="161963" y="137680"/>
                  </a:lnTo>
                  <a:lnTo>
                    <a:pt x="172745" y="124117"/>
                  </a:lnTo>
                  <a:lnTo>
                    <a:pt x="178333" y="105537"/>
                  </a:lnTo>
                  <a:close/>
                </a:path>
                <a:path w="280670" h="149225">
                  <a:moveTo>
                    <a:pt x="280212" y="146011"/>
                  </a:moveTo>
                  <a:lnTo>
                    <a:pt x="277609" y="141706"/>
                  </a:lnTo>
                  <a:lnTo>
                    <a:pt x="277012" y="135801"/>
                  </a:lnTo>
                  <a:lnTo>
                    <a:pt x="276644" y="132156"/>
                  </a:lnTo>
                  <a:lnTo>
                    <a:pt x="276644" y="129451"/>
                  </a:lnTo>
                  <a:lnTo>
                    <a:pt x="276644" y="94272"/>
                  </a:lnTo>
                  <a:lnTo>
                    <a:pt x="276644" y="67551"/>
                  </a:lnTo>
                  <a:lnTo>
                    <a:pt x="273672" y="56921"/>
                  </a:lnTo>
                  <a:lnTo>
                    <a:pt x="272326" y="52108"/>
                  </a:lnTo>
                  <a:lnTo>
                    <a:pt x="261264" y="42951"/>
                  </a:lnTo>
                  <a:lnTo>
                    <a:pt x="246265" y="38569"/>
                  </a:lnTo>
                  <a:lnTo>
                    <a:pt x="230187" y="37452"/>
                  </a:lnTo>
                  <a:lnTo>
                    <a:pt x="212636" y="39154"/>
                  </a:lnTo>
                  <a:lnTo>
                    <a:pt x="197002" y="44958"/>
                  </a:lnTo>
                  <a:lnTo>
                    <a:pt x="185508" y="55841"/>
                  </a:lnTo>
                  <a:lnTo>
                    <a:pt x="180352" y="72847"/>
                  </a:lnTo>
                  <a:lnTo>
                    <a:pt x="209499" y="72847"/>
                  </a:lnTo>
                  <a:lnTo>
                    <a:pt x="210566" y="61341"/>
                  </a:lnTo>
                  <a:lnTo>
                    <a:pt x="217703" y="56921"/>
                  </a:lnTo>
                  <a:lnTo>
                    <a:pt x="238937" y="56921"/>
                  </a:lnTo>
                  <a:lnTo>
                    <a:pt x="247497" y="58712"/>
                  </a:lnTo>
                  <a:lnTo>
                    <a:pt x="247497" y="71183"/>
                  </a:lnTo>
                  <a:lnTo>
                    <a:pt x="247497" y="94272"/>
                  </a:lnTo>
                  <a:lnTo>
                    <a:pt x="223977" y="129451"/>
                  </a:lnTo>
                  <a:lnTo>
                    <a:pt x="214680" y="129451"/>
                  </a:lnTo>
                  <a:lnTo>
                    <a:pt x="206248" y="126834"/>
                  </a:lnTo>
                  <a:lnTo>
                    <a:pt x="206248" y="105308"/>
                  </a:lnTo>
                  <a:lnTo>
                    <a:pt x="214388" y="102349"/>
                  </a:lnTo>
                  <a:lnTo>
                    <a:pt x="223431" y="100431"/>
                  </a:lnTo>
                  <a:lnTo>
                    <a:pt x="232397" y="98806"/>
                  </a:lnTo>
                  <a:lnTo>
                    <a:pt x="242633" y="98539"/>
                  </a:lnTo>
                  <a:lnTo>
                    <a:pt x="247497" y="94272"/>
                  </a:lnTo>
                  <a:lnTo>
                    <a:pt x="247497" y="71183"/>
                  </a:lnTo>
                  <a:lnTo>
                    <a:pt x="244627" y="77978"/>
                  </a:lnTo>
                  <a:lnTo>
                    <a:pt x="236994" y="81584"/>
                  </a:lnTo>
                  <a:lnTo>
                    <a:pt x="226060" y="83477"/>
                  </a:lnTo>
                  <a:lnTo>
                    <a:pt x="213271" y="85102"/>
                  </a:lnTo>
                  <a:lnTo>
                    <a:pt x="200012" y="87769"/>
                  </a:lnTo>
                  <a:lnTo>
                    <a:pt x="188455" y="93078"/>
                  </a:lnTo>
                  <a:lnTo>
                    <a:pt x="180276" y="102438"/>
                  </a:lnTo>
                  <a:lnTo>
                    <a:pt x="177177" y="117246"/>
                  </a:lnTo>
                  <a:lnTo>
                    <a:pt x="179984" y="131292"/>
                  </a:lnTo>
                  <a:lnTo>
                    <a:pt x="187680" y="141147"/>
                  </a:lnTo>
                  <a:lnTo>
                    <a:pt x="199136" y="146964"/>
                  </a:lnTo>
                  <a:lnTo>
                    <a:pt x="213271" y="148869"/>
                  </a:lnTo>
                  <a:lnTo>
                    <a:pt x="222910" y="148170"/>
                  </a:lnTo>
                  <a:lnTo>
                    <a:pt x="232346" y="145935"/>
                  </a:lnTo>
                  <a:lnTo>
                    <a:pt x="241109" y="141897"/>
                  </a:lnTo>
                  <a:lnTo>
                    <a:pt x="248767" y="135801"/>
                  </a:lnTo>
                  <a:lnTo>
                    <a:pt x="248958" y="139293"/>
                  </a:lnTo>
                  <a:lnTo>
                    <a:pt x="249707" y="142773"/>
                  </a:lnTo>
                  <a:lnTo>
                    <a:pt x="250825" y="146011"/>
                  </a:lnTo>
                  <a:lnTo>
                    <a:pt x="280212" y="146011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4311154" y="6242634"/>
            <a:ext cx="14604" cy="729615"/>
          </a:xfrm>
          <a:custGeom>
            <a:avLst/>
            <a:gdLst/>
            <a:ahLst/>
            <a:cxnLst/>
            <a:rect l="l" t="t" r="r" b="b"/>
            <a:pathLst>
              <a:path w="14604" h="729615">
                <a:moveTo>
                  <a:pt x="14554" y="0"/>
                </a:moveTo>
                <a:lnTo>
                  <a:pt x="0" y="0"/>
                </a:lnTo>
                <a:lnTo>
                  <a:pt x="0" y="729005"/>
                </a:lnTo>
                <a:lnTo>
                  <a:pt x="14554" y="729005"/>
                </a:lnTo>
                <a:lnTo>
                  <a:pt x="14554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3679804" y="7234603"/>
            <a:ext cx="984885" cy="186690"/>
            <a:chOff x="3679804" y="7234603"/>
            <a:chExt cx="984885" cy="18669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9804" y="7283650"/>
              <a:ext cx="431153" cy="1343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48163" y="7391768"/>
              <a:ext cx="10795" cy="26670"/>
            </a:xfrm>
            <a:custGeom>
              <a:avLst/>
              <a:gdLst/>
              <a:ahLst/>
              <a:cxnLst/>
              <a:rect l="l" t="t" r="r" b="b"/>
              <a:pathLst>
                <a:path w="10795" h="26670">
                  <a:moveTo>
                    <a:pt x="10795" y="0"/>
                  </a:moveTo>
                  <a:lnTo>
                    <a:pt x="0" y="0"/>
                  </a:lnTo>
                  <a:lnTo>
                    <a:pt x="0" y="26200"/>
                  </a:lnTo>
                  <a:lnTo>
                    <a:pt x="10795" y="26200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0546" y="7280574"/>
              <a:ext cx="78587" cy="1404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1480" y="7280582"/>
              <a:ext cx="91160" cy="14046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419600" y="7234605"/>
              <a:ext cx="10160" cy="183515"/>
            </a:xfrm>
            <a:custGeom>
              <a:avLst/>
              <a:gdLst/>
              <a:ahLst/>
              <a:cxnLst/>
              <a:rect l="l" t="t" r="r" b="b"/>
              <a:pathLst>
                <a:path w="10160" h="183515">
                  <a:moveTo>
                    <a:pt x="9753" y="0"/>
                  </a:moveTo>
                  <a:lnTo>
                    <a:pt x="0" y="0"/>
                  </a:lnTo>
                  <a:lnTo>
                    <a:pt x="0" y="183362"/>
                  </a:lnTo>
                  <a:lnTo>
                    <a:pt x="9753" y="183362"/>
                  </a:lnTo>
                  <a:lnTo>
                    <a:pt x="9753" y="0"/>
                  </a:lnTo>
                  <a:close/>
                </a:path>
              </a:pathLst>
            </a:custGeom>
            <a:solidFill>
              <a:srgbClr val="5757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6853" y="7283654"/>
              <a:ext cx="78308" cy="13738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8275" y="7234603"/>
              <a:ext cx="86042" cy="186436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4713604" y="7391768"/>
            <a:ext cx="10795" cy="26670"/>
          </a:xfrm>
          <a:custGeom>
            <a:avLst/>
            <a:gdLst/>
            <a:ahLst/>
            <a:cxnLst/>
            <a:rect l="l" t="t" r="r" b="b"/>
            <a:pathLst>
              <a:path w="10795" h="26670">
                <a:moveTo>
                  <a:pt x="10795" y="0"/>
                </a:moveTo>
                <a:lnTo>
                  <a:pt x="0" y="0"/>
                </a:lnTo>
                <a:lnTo>
                  <a:pt x="0" y="26200"/>
                </a:lnTo>
                <a:lnTo>
                  <a:pt x="10795" y="26200"/>
                </a:lnTo>
                <a:lnTo>
                  <a:pt x="10795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4769841" y="7234603"/>
            <a:ext cx="329565" cy="231140"/>
            <a:chOff x="4769841" y="7234603"/>
            <a:chExt cx="329565" cy="23114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9501" y="7280583"/>
              <a:ext cx="89890" cy="14046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69841" y="7280574"/>
              <a:ext cx="86017" cy="1846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12995" y="7234603"/>
              <a:ext cx="86055" cy="186448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5144465" y="7391768"/>
            <a:ext cx="10795" cy="26670"/>
          </a:xfrm>
          <a:custGeom>
            <a:avLst/>
            <a:gdLst/>
            <a:ahLst/>
            <a:cxnLst/>
            <a:rect l="l" t="t" r="r" b="b"/>
            <a:pathLst>
              <a:path w="10795" h="26670">
                <a:moveTo>
                  <a:pt x="10795" y="0"/>
                </a:moveTo>
                <a:lnTo>
                  <a:pt x="0" y="0"/>
                </a:lnTo>
                <a:lnTo>
                  <a:pt x="0" y="26200"/>
                </a:lnTo>
                <a:lnTo>
                  <a:pt x="10795" y="26200"/>
                </a:lnTo>
                <a:lnTo>
                  <a:pt x="10795" y="0"/>
                </a:lnTo>
                <a:close/>
              </a:path>
            </a:pathLst>
          </a:custGeom>
          <a:solidFill>
            <a:srgbClr val="57575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" name="object 29"/>
          <p:cNvGrpSpPr/>
          <p:nvPr/>
        </p:nvGrpSpPr>
        <p:grpSpPr>
          <a:xfrm>
            <a:off x="5200728" y="7280577"/>
            <a:ext cx="200025" cy="140970"/>
            <a:chOff x="5200728" y="7280577"/>
            <a:chExt cx="200025" cy="14097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00728" y="7280577"/>
              <a:ext cx="86791" cy="14047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15499" y="7280581"/>
              <a:ext cx="85001" cy="140462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70802" y="8018826"/>
            <a:ext cx="1113711" cy="85778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39447" y="7873305"/>
            <a:ext cx="1084064" cy="77076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4028973" y="9393046"/>
            <a:ext cx="871855" cy="856615"/>
          </a:xfrm>
          <a:custGeom>
            <a:avLst/>
            <a:gdLst/>
            <a:ahLst/>
            <a:cxnLst/>
            <a:rect l="l" t="t" r="r" b="b"/>
            <a:pathLst>
              <a:path w="871854" h="856615">
                <a:moveTo>
                  <a:pt x="9131" y="0"/>
                </a:moveTo>
                <a:lnTo>
                  <a:pt x="0" y="0"/>
                </a:lnTo>
                <a:lnTo>
                  <a:pt x="0" y="856500"/>
                </a:lnTo>
                <a:lnTo>
                  <a:pt x="9131" y="856500"/>
                </a:lnTo>
                <a:lnTo>
                  <a:pt x="9131" y="0"/>
                </a:lnTo>
                <a:close/>
              </a:path>
              <a:path w="871854" h="856615">
                <a:moveTo>
                  <a:pt x="33515" y="0"/>
                </a:moveTo>
                <a:lnTo>
                  <a:pt x="21336" y="0"/>
                </a:lnTo>
                <a:lnTo>
                  <a:pt x="21336" y="856500"/>
                </a:lnTo>
                <a:lnTo>
                  <a:pt x="33515" y="856500"/>
                </a:lnTo>
                <a:lnTo>
                  <a:pt x="33515" y="0"/>
                </a:lnTo>
                <a:close/>
              </a:path>
              <a:path w="871854" h="856615">
                <a:moveTo>
                  <a:pt x="79260" y="0"/>
                </a:moveTo>
                <a:lnTo>
                  <a:pt x="45720" y="0"/>
                </a:lnTo>
                <a:lnTo>
                  <a:pt x="45720" y="786384"/>
                </a:lnTo>
                <a:lnTo>
                  <a:pt x="79260" y="786384"/>
                </a:lnTo>
                <a:lnTo>
                  <a:pt x="79260" y="0"/>
                </a:lnTo>
                <a:close/>
              </a:path>
              <a:path w="871854" h="856615">
                <a:moveTo>
                  <a:pt x="115811" y="0"/>
                </a:moveTo>
                <a:lnTo>
                  <a:pt x="91427" y="0"/>
                </a:lnTo>
                <a:lnTo>
                  <a:pt x="91427" y="786384"/>
                </a:lnTo>
                <a:lnTo>
                  <a:pt x="115811" y="786384"/>
                </a:lnTo>
                <a:lnTo>
                  <a:pt x="115811" y="0"/>
                </a:lnTo>
                <a:close/>
              </a:path>
              <a:path w="871854" h="856615">
                <a:moveTo>
                  <a:pt x="161531" y="0"/>
                </a:moveTo>
                <a:lnTo>
                  <a:pt x="152400" y="0"/>
                </a:lnTo>
                <a:lnTo>
                  <a:pt x="152400" y="786384"/>
                </a:lnTo>
                <a:lnTo>
                  <a:pt x="161531" y="786384"/>
                </a:lnTo>
                <a:lnTo>
                  <a:pt x="161531" y="0"/>
                </a:lnTo>
                <a:close/>
              </a:path>
              <a:path w="871854" h="856615">
                <a:moveTo>
                  <a:pt x="198120" y="0"/>
                </a:moveTo>
                <a:lnTo>
                  <a:pt x="188963" y="0"/>
                </a:lnTo>
                <a:lnTo>
                  <a:pt x="188963" y="786384"/>
                </a:lnTo>
                <a:lnTo>
                  <a:pt x="198120" y="786384"/>
                </a:lnTo>
                <a:lnTo>
                  <a:pt x="198120" y="0"/>
                </a:lnTo>
                <a:close/>
              </a:path>
              <a:path w="871854" h="856615">
                <a:moveTo>
                  <a:pt x="234683" y="0"/>
                </a:moveTo>
                <a:lnTo>
                  <a:pt x="222504" y="0"/>
                </a:lnTo>
                <a:lnTo>
                  <a:pt x="222504" y="786384"/>
                </a:lnTo>
                <a:lnTo>
                  <a:pt x="234683" y="786384"/>
                </a:lnTo>
                <a:lnTo>
                  <a:pt x="234683" y="0"/>
                </a:lnTo>
                <a:close/>
              </a:path>
              <a:path w="871854" h="856615">
                <a:moveTo>
                  <a:pt x="280428" y="0"/>
                </a:moveTo>
                <a:lnTo>
                  <a:pt x="246888" y="0"/>
                </a:lnTo>
                <a:lnTo>
                  <a:pt x="246888" y="786384"/>
                </a:lnTo>
                <a:lnTo>
                  <a:pt x="280428" y="786384"/>
                </a:lnTo>
                <a:lnTo>
                  <a:pt x="280428" y="0"/>
                </a:lnTo>
                <a:close/>
              </a:path>
              <a:path w="871854" h="856615">
                <a:moveTo>
                  <a:pt x="329184" y="0"/>
                </a:moveTo>
                <a:lnTo>
                  <a:pt x="316979" y="0"/>
                </a:lnTo>
                <a:lnTo>
                  <a:pt x="316979" y="786384"/>
                </a:lnTo>
                <a:lnTo>
                  <a:pt x="329184" y="786384"/>
                </a:lnTo>
                <a:lnTo>
                  <a:pt x="329184" y="0"/>
                </a:lnTo>
                <a:close/>
              </a:path>
              <a:path w="871854" h="856615">
                <a:moveTo>
                  <a:pt x="362699" y="0"/>
                </a:moveTo>
                <a:lnTo>
                  <a:pt x="341363" y="0"/>
                </a:lnTo>
                <a:lnTo>
                  <a:pt x="341363" y="786384"/>
                </a:lnTo>
                <a:lnTo>
                  <a:pt x="362699" y="786384"/>
                </a:lnTo>
                <a:lnTo>
                  <a:pt x="362699" y="0"/>
                </a:lnTo>
                <a:close/>
              </a:path>
              <a:path w="871854" h="856615">
                <a:moveTo>
                  <a:pt x="423672" y="0"/>
                </a:moveTo>
                <a:lnTo>
                  <a:pt x="387083" y="0"/>
                </a:lnTo>
                <a:lnTo>
                  <a:pt x="387083" y="786384"/>
                </a:lnTo>
                <a:lnTo>
                  <a:pt x="423672" y="786384"/>
                </a:lnTo>
                <a:lnTo>
                  <a:pt x="423672" y="0"/>
                </a:lnTo>
                <a:close/>
              </a:path>
              <a:path w="871854" h="856615">
                <a:moveTo>
                  <a:pt x="444995" y="0"/>
                </a:moveTo>
                <a:lnTo>
                  <a:pt x="435864" y="0"/>
                </a:lnTo>
                <a:lnTo>
                  <a:pt x="435864" y="786384"/>
                </a:lnTo>
                <a:lnTo>
                  <a:pt x="444995" y="786384"/>
                </a:lnTo>
                <a:lnTo>
                  <a:pt x="444995" y="0"/>
                </a:lnTo>
                <a:close/>
              </a:path>
              <a:path w="871854" h="856615">
                <a:moveTo>
                  <a:pt x="481584" y="0"/>
                </a:moveTo>
                <a:lnTo>
                  <a:pt x="472427" y="0"/>
                </a:lnTo>
                <a:lnTo>
                  <a:pt x="472427" y="786384"/>
                </a:lnTo>
                <a:lnTo>
                  <a:pt x="481584" y="786384"/>
                </a:lnTo>
                <a:lnTo>
                  <a:pt x="481584" y="0"/>
                </a:lnTo>
                <a:close/>
              </a:path>
              <a:path w="871854" h="856615">
                <a:moveTo>
                  <a:pt x="527291" y="0"/>
                </a:moveTo>
                <a:lnTo>
                  <a:pt x="509016" y="0"/>
                </a:lnTo>
                <a:lnTo>
                  <a:pt x="509016" y="786384"/>
                </a:lnTo>
                <a:lnTo>
                  <a:pt x="527291" y="786384"/>
                </a:lnTo>
                <a:lnTo>
                  <a:pt x="527291" y="0"/>
                </a:lnTo>
                <a:close/>
              </a:path>
              <a:path w="871854" h="856615">
                <a:moveTo>
                  <a:pt x="551688" y="0"/>
                </a:moveTo>
                <a:lnTo>
                  <a:pt x="542556" y="0"/>
                </a:lnTo>
                <a:lnTo>
                  <a:pt x="542556" y="856500"/>
                </a:lnTo>
                <a:lnTo>
                  <a:pt x="551688" y="856500"/>
                </a:lnTo>
                <a:lnTo>
                  <a:pt x="551688" y="0"/>
                </a:lnTo>
                <a:close/>
              </a:path>
              <a:path w="871854" h="856615">
                <a:moveTo>
                  <a:pt x="576072" y="0"/>
                </a:moveTo>
                <a:lnTo>
                  <a:pt x="566940" y="0"/>
                </a:lnTo>
                <a:lnTo>
                  <a:pt x="566940" y="856500"/>
                </a:lnTo>
                <a:lnTo>
                  <a:pt x="576072" y="856500"/>
                </a:lnTo>
                <a:lnTo>
                  <a:pt x="576072" y="0"/>
                </a:lnTo>
                <a:close/>
              </a:path>
              <a:path w="871854" h="856615">
                <a:moveTo>
                  <a:pt x="612648" y="0"/>
                </a:moveTo>
                <a:lnTo>
                  <a:pt x="588264" y="0"/>
                </a:lnTo>
                <a:lnTo>
                  <a:pt x="588264" y="786384"/>
                </a:lnTo>
                <a:lnTo>
                  <a:pt x="612648" y="786384"/>
                </a:lnTo>
                <a:lnTo>
                  <a:pt x="612648" y="0"/>
                </a:lnTo>
                <a:close/>
              </a:path>
              <a:path w="871854" h="856615">
                <a:moveTo>
                  <a:pt x="649211" y="0"/>
                </a:moveTo>
                <a:lnTo>
                  <a:pt x="624827" y="0"/>
                </a:lnTo>
                <a:lnTo>
                  <a:pt x="624827" y="786384"/>
                </a:lnTo>
                <a:lnTo>
                  <a:pt x="649211" y="786384"/>
                </a:lnTo>
                <a:lnTo>
                  <a:pt x="649211" y="0"/>
                </a:lnTo>
                <a:close/>
              </a:path>
              <a:path w="871854" h="856615">
                <a:moveTo>
                  <a:pt x="694956" y="0"/>
                </a:moveTo>
                <a:lnTo>
                  <a:pt x="670547" y="0"/>
                </a:lnTo>
                <a:lnTo>
                  <a:pt x="670547" y="786384"/>
                </a:lnTo>
                <a:lnTo>
                  <a:pt x="694956" y="786384"/>
                </a:lnTo>
                <a:lnTo>
                  <a:pt x="694956" y="0"/>
                </a:lnTo>
                <a:close/>
              </a:path>
              <a:path w="871854" h="856615">
                <a:moveTo>
                  <a:pt x="731520" y="0"/>
                </a:moveTo>
                <a:lnTo>
                  <a:pt x="707136" y="0"/>
                </a:lnTo>
                <a:lnTo>
                  <a:pt x="707136" y="786384"/>
                </a:lnTo>
                <a:lnTo>
                  <a:pt x="731520" y="786384"/>
                </a:lnTo>
                <a:lnTo>
                  <a:pt x="731520" y="0"/>
                </a:lnTo>
                <a:close/>
              </a:path>
              <a:path w="871854" h="856615">
                <a:moveTo>
                  <a:pt x="777240" y="0"/>
                </a:moveTo>
                <a:lnTo>
                  <a:pt x="755904" y="0"/>
                </a:lnTo>
                <a:lnTo>
                  <a:pt x="755904" y="786384"/>
                </a:lnTo>
                <a:lnTo>
                  <a:pt x="777240" y="786384"/>
                </a:lnTo>
                <a:lnTo>
                  <a:pt x="777240" y="0"/>
                </a:lnTo>
                <a:close/>
              </a:path>
              <a:path w="871854" h="856615">
                <a:moveTo>
                  <a:pt x="825995" y="0"/>
                </a:moveTo>
                <a:lnTo>
                  <a:pt x="801611" y="0"/>
                </a:lnTo>
                <a:lnTo>
                  <a:pt x="801611" y="786384"/>
                </a:lnTo>
                <a:lnTo>
                  <a:pt x="825995" y="786384"/>
                </a:lnTo>
                <a:lnTo>
                  <a:pt x="825995" y="0"/>
                </a:lnTo>
                <a:close/>
              </a:path>
              <a:path w="871854" h="856615">
                <a:moveTo>
                  <a:pt x="847356" y="0"/>
                </a:moveTo>
                <a:lnTo>
                  <a:pt x="838200" y="0"/>
                </a:lnTo>
                <a:lnTo>
                  <a:pt x="838200" y="786384"/>
                </a:lnTo>
                <a:lnTo>
                  <a:pt x="847356" y="786384"/>
                </a:lnTo>
                <a:lnTo>
                  <a:pt x="847356" y="0"/>
                </a:lnTo>
                <a:close/>
              </a:path>
              <a:path w="871854" h="856615">
                <a:moveTo>
                  <a:pt x="871740" y="0"/>
                </a:moveTo>
                <a:lnTo>
                  <a:pt x="859536" y="0"/>
                </a:lnTo>
                <a:lnTo>
                  <a:pt x="859536" y="786384"/>
                </a:lnTo>
                <a:lnTo>
                  <a:pt x="871740" y="786384"/>
                </a:lnTo>
                <a:lnTo>
                  <a:pt x="87174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49482" y="9393046"/>
            <a:ext cx="198120" cy="856615"/>
          </a:xfrm>
          <a:custGeom>
            <a:avLst/>
            <a:gdLst/>
            <a:ahLst/>
            <a:cxnLst/>
            <a:rect l="l" t="t" r="r" b="b"/>
            <a:pathLst>
              <a:path w="198120" h="856615">
                <a:moveTo>
                  <a:pt x="9131" y="0"/>
                </a:moveTo>
                <a:lnTo>
                  <a:pt x="0" y="0"/>
                </a:lnTo>
                <a:lnTo>
                  <a:pt x="0" y="786384"/>
                </a:lnTo>
                <a:lnTo>
                  <a:pt x="9131" y="786384"/>
                </a:lnTo>
                <a:lnTo>
                  <a:pt x="9131" y="0"/>
                </a:lnTo>
                <a:close/>
              </a:path>
              <a:path w="198120" h="856615">
                <a:moveTo>
                  <a:pt x="45707" y="0"/>
                </a:moveTo>
                <a:lnTo>
                  <a:pt x="33502" y="0"/>
                </a:lnTo>
                <a:lnTo>
                  <a:pt x="33502" y="786384"/>
                </a:lnTo>
                <a:lnTo>
                  <a:pt x="45707" y="786384"/>
                </a:lnTo>
                <a:lnTo>
                  <a:pt x="45707" y="0"/>
                </a:lnTo>
                <a:close/>
              </a:path>
              <a:path w="198120" h="856615">
                <a:moveTo>
                  <a:pt x="106654" y="0"/>
                </a:moveTo>
                <a:lnTo>
                  <a:pt x="82270" y="0"/>
                </a:lnTo>
                <a:lnTo>
                  <a:pt x="82270" y="786384"/>
                </a:lnTo>
                <a:lnTo>
                  <a:pt x="106654" y="786384"/>
                </a:lnTo>
                <a:lnTo>
                  <a:pt x="106654" y="0"/>
                </a:lnTo>
                <a:close/>
              </a:path>
              <a:path w="198120" h="856615">
                <a:moveTo>
                  <a:pt x="152400" y="0"/>
                </a:moveTo>
                <a:lnTo>
                  <a:pt x="128016" y="0"/>
                </a:lnTo>
                <a:lnTo>
                  <a:pt x="128016" y="786384"/>
                </a:lnTo>
                <a:lnTo>
                  <a:pt x="152400" y="786384"/>
                </a:lnTo>
                <a:lnTo>
                  <a:pt x="152400" y="0"/>
                </a:lnTo>
                <a:close/>
              </a:path>
              <a:path w="198120" h="856615">
                <a:moveTo>
                  <a:pt x="173736" y="0"/>
                </a:moveTo>
                <a:lnTo>
                  <a:pt x="164579" y="0"/>
                </a:lnTo>
                <a:lnTo>
                  <a:pt x="164579" y="856500"/>
                </a:lnTo>
                <a:lnTo>
                  <a:pt x="173736" y="856500"/>
                </a:lnTo>
                <a:lnTo>
                  <a:pt x="173736" y="0"/>
                </a:lnTo>
                <a:close/>
              </a:path>
              <a:path w="198120" h="856615">
                <a:moveTo>
                  <a:pt x="198120" y="0"/>
                </a:moveTo>
                <a:lnTo>
                  <a:pt x="188963" y="0"/>
                </a:lnTo>
                <a:lnTo>
                  <a:pt x="188963" y="856500"/>
                </a:lnTo>
                <a:lnTo>
                  <a:pt x="198120" y="856500"/>
                </a:lnTo>
                <a:lnTo>
                  <a:pt x="19812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036441" y="9285122"/>
            <a:ext cx="184785" cy="59690"/>
          </a:xfrm>
          <a:custGeom>
            <a:avLst/>
            <a:gdLst/>
            <a:ahLst/>
            <a:cxnLst/>
            <a:rect l="l" t="t" r="r" b="b"/>
            <a:pathLst>
              <a:path w="184785" h="59690">
                <a:moveTo>
                  <a:pt x="34988" y="49809"/>
                </a:moveTo>
                <a:lnTo>
                  <a:pt x="27774" y="50495"/>
                </a:lnTo>
                <a:lnTo>
                  <a:pt x="21793" y="50101"/>
                </a:lnTo>
                <a:lnTo>
                  <a:pt x="23012" y="50025"/>
                </a:lnTo>
                <a:lnTo>
                  <a:pt x="23012" y="10388"/>
                </a:lnTo>
                <a:lnTo>
                  <a:pt x="21793" y="9296"/>
                </a:lnTo>
                <a:lnTo>
                  <a:pt x="26809" y="9448"/>
                </a:lnTo>
                <a:lnTo>
                  <a:pt x="29095" y="10388"/>
                </a:lnTo>
                <a:lnTo>
                  <a:pt x="33261" y="9144"/>
                </a:lnTo>
                <a:lnTo>
                  <a:pt x="33261" y="1358"/>
                </a:lnTo>
                <a:lnTo>
                  <a:pt x="29095" y="1244"/>
                </a:lnTo>
                <a:lnTo>
                  <a:pt x="22720" y="1727"/>
                </a:lnTo>
                <a:lnTo>
                  <a:pt x="9423" y="1485"/>
                </a:lnTo>
                <a:lnTo>
                  <a:pt x="4711" y="1244"/>
                </a:lnTo>
                <a:lnTo>
                  <a:pt x="1651" y="1447"/>
                </a:lnTo>
                <a:lnTo>
                  <a:pt x="1651" y="9105"/>
                </a:lnTo>
                <a:lnTo>
                  <a:pt x="4711" y="10388"/>
                </a:lnTo>
                <a:lnTo>
                  <a:pt x="7505" y="9448"/>
                </a:lnTo>
                <a:lnTo>
                  <a:pt x="13220" y="9296"/>
                </a:lnTo>
                <a:lnTo>
                  <a:pt x="13855" y="10388"/>
                </a:lnTo>
                <a:lnTo>
                  <a:pt x="13855" y="50025"/>
                </a:lnTo>
                <a:lnTo>
                  <a:pt x="13220" y="50101"/>
                </a:lnTo>
                <a:lnTo>
                  <a:pt x="5575" y="50253"/>
                </a:lnTo>
                <a:lnTo>
                  <a:pt x="0" y="49911"/>
                </a:lnTo>
                <a:lnTo>
                  <a:pt x="0" y="57899"/>
                </a:lnTo>
                <a:lnTo>
                  <a:pt x="1651" y="59156"/>
                </a:lnTo>
                <a:lnTo>
                  <a:pt x="9093" y="58521"/>
                </a:lnTo>
                <a:lnTo>
                  <a:pt x="17818" y="58356"/>
                </a:lnTo>
                <a:lnTo>
                  <a:pt x="26098" y="58597"/>
                </a:lnTo>
                <a:lnTo>
                  <a:pt x="32143" y="59156"/>
                </a:lnTo>
                <a:lnTo>
                  <a:pt x="34988" y="57759"/>
                </a:lnTo>
                <a:lnTo>
                  <a:pt x="34988" y="49809"/>
                </a:lnTo>
                <a:close/>
              </a:path>
              <a:path w="184785" h="59690">
                <a:moveTo>
                  <a:pt x="80899" y="43929"/>
                </a:moveTo>
                <a:lnTo>
                  <a:pt x="76111" y="32969"/>
                </a:lnTo>
                <a:lnTo>
                  <a:pt x="66751" y="26974"/>
                </a:lnTo>
                <a:lnTo>
                  <a:pt x="57619" y="22606"/>
                </a:lnTo>
                <a:lnTo>
                  <a:pt x="53467" y="16497"/>
                </a:lnTo>
                <a:lnTo>
                  <a:pt x="53543" y="10642"/>
                </a:lnTo>
                <a:lnTo>
                  <a:pt x="57594" y="8699"/>
                </a:lnTo>
                <a:lnTo>
                  <a:pt x="62623" y="7340"/>
                </a:lnTo>
                <a:lnTo>
                  <a:pt x="67564" y="8699"/>
                </a:lnTo>
                <a:lnTo>
                  <a:pt x="69342" y="10566"/>
                </a:lnTo>
                <a:lnTo>
                  <a:pt x="71780" y="16497"/>
                </a:lnTo>
                <a:lnTo>
                  <a:pt x="72047" y="16814"/>
                </a:lnTo>
                <a:lnTo>
                  <a:pt x="73558" y="18008"/>
                </a:lnTo>
                <a:lnTo>
                  <a:pt x="74803" y="16497"/>
                </a:lnTo>
                <a:lnTo>
                  <a:pt x="76784" y="18008"/>
                </a:lnTo>
                <a:lnTo>
                  <a:pt x="78054" y="17157"/>
                </a:lnTo>
                <a:lnTo>
                  <a:pt x="77851" y="16497"/>
                </a:lnTo>
                <a:lnTo>
                  <a:pt x="79070" y="15303"/>
                </a:lnTo>
                <a:lnTo>
                  <a:pt x="79146" y="14528"/>
                </a:lnTo>
                <a:lnTo>
                  <a:pt x="77851" y="13436"/>
                </a:lnTo>
                <a:lnTo>
                  <a:pt x="79146" y="5651"/>
                </a:lnTo>
                <a:lnTo>
                  <a:pt x="69697" y="762"/>
                </a:lnTo>
                <a:lnTo>
                  <a:pt x="62623" y="1244"/>
                </a:lnTo>
                <a:lnTo>
                  <a:pt x="53124" y="762"/>
                </a:lnTo>
                <a:lnTo>
                  <a:pt x="44843" y="6756"/>
                </a:lnTo>
                <a:lnTo>
                  <a:pt x="44348" y="16497"/>
                </a:lnTo>
                <a:lnTo>
                  <a:pt x="48729" y="26289"/>
                </a:lnTo>
                <a:lnTo>
                  <a:pt x="57937" y="31965"/>
                </a:lnTo>
                <a:lnTo>
                  <a:pt x="67221" y="36766"/>
                </a:lnTo>
                <a:lnTo>
                  <a:pt x="71780" y="43929"/>
                </a:lnTo>
                <a:lnTo>
                  <a:pt x="70954" y="49187"/>
                </a:lnTo>
                <a:lnTo>
                  <a:pt x="66471" y="51638"/>
                </a:lnTo>
                <a:lnTo>
                  <a:pt x="62623" y="53073"/>
                </a:lnTo>
                <a:lnTo>
                  <a:pt x="55981" y="50368"/>
                </a:lnTo>
                <a:lnTo>
                  <a:pt x="53124" y="45910"/>
                </a:lnTo>
                <a:lnTo>
                  <a:pt x="51206" y="41986"/>
                </a:lnTo>
                <a:lnTo>
                  <a:pt x="47396" y="40881"/>
                </a:lnTo>
                <a:lnTo>
                  <a:pt x="45580" y="39458"/>
                </a:lnTo>
                <a:lnTo>
                  <a:pt x="44170" y="41071"/>
                </a:lnTo>
                <a:lnTo>
                  <a:pt x="44348" y="43929"/>
                </a:lnTo>
                <a:lnTo>
                  <a:pt x="70853" y="59575"/>
                </a:lnTo>
                <a:lnTo>
                  <a:pt x="79667" y="53746"/>
                </a:lnTo>
                <a:lnTo>
                  <a:pt x="80899" y="43929"/>
                </a:lnTo>
                <a:close/>
              </a:path>
              <a:path w="184785" h="59690">
                <a:moveTo>
                  <a:pt x="134086" y="35610"/>
                </a:moveTo>
                <a:lnTo>
                  <a:pt x="132168" y="31699"/>
                </a:lnTo>
                <a:lnTo>
                  <a:pt x="131178" y="29692"/>
                </a:lnTo>
                <a:lnTo>
                  <a:pt x="126619" y="28689"/>
                </a:lnTo>
                <a:lnTo>
                  <a:pt x="126619" y="40881"/>
                </a:lnTo>
                <a:lnTo>
                  <a:pt x="125526" y="48602"/>
                </a:lnTo>
                <a:lnTo>
                  <a:pt x="119849" y="50101"/>
                </a:lnTo>
                <a:lnTo>
                  <a:pt x="114439" y="50025"/>
                </a:lnTo>
                <a:lnTo>
                  <a:pt x="102235" y="50025"/>
                </a:lnTo>
                <a:lnTo>
                  <a:pt x="102235" y="31724"/>
                </a:lnTo>
                <a:lnTo>
                  <a:pt x="119888" y="31711"/>
                </a:lnTo>
                <a:lnTo>
                  <a:pt x="125526" y="33185"/>
                </a:lnTo>
                <a:lnTo>
                  <a:pt x="126619" y="40881"/>
                </a:lnTo>
                <a:lnTo>
                  <a:pt x="126619" y="28689"/>
                </a:lnTo>
                <a:lnTo>
                  <a:pt x="130086" y="26682"/>
                </a:lnTo>
                <a:lnTo>
                  <a:pt x="130746" y="25628"/>
                </a:lnTo>
                <a:lnTo>
                  <a:pt x="132765" y="22377"/>
                </a:lnTo>
                <a:lnTo>
                  <a:pt x="132715" y="16497"/>
                </a:lnTo>
                <a:lnTo>
                  <a:pt x="130949" y="9359"/>
                </a:lnTo>
                <a:lnTo>
                  <a:pt x="126187" y="4699"/>
                </a:lnTo>
                <a:lnTo>
                  <a:pt x="124193" y="3949"/>
                </a:lnTo>
                <a:lnTo>
                  <a:pt x="124193" y="10210"/>
                </a:lnTo>
                <a:lnTo>
                  <a:pt x="123596" y="16497"/>
                </a:lnTo>
                <a:lnTo>
                  <a:pt x="124193" y="24028"/>
                </a:lnTo>
                <a:lnTo>
                  <a:pt x="118783" y="24612"/>
                </a:lnTo>
                <a:lnTo>
                  <a:pt x="114439" y="25628"/>
                </a:lnTo>
                <a:lnTo>
                  <a:pt x="102235" y="25628"/>
                </a:lnTo>
                <a:lnTo>
                  <a:pt x="102235" y="10388"/>
                </a:lnTo>
                <a:lnTo>
                  <a:pt x="111391" y="10388"/>
                </a:lnTo>
                <a:lnTo>
                  <a:pt x="117690" y="9296"/>
                </a:lnTo>
                <a:lnTo>
                  <a:pt x="124193" y="10210"/>
                </a:lnTo>
                <a:lnTo>
                  <a:pt x="124193" y="3949"/>
                </a:lnTo>
                <a:lnTo>
                  <a:pt x="119354" y="2120"/>
                </a:lnTo>
                <a:lnTo>
                  <a:pt x="111391" y="1244"/>
                </a:lnTo>
                <a:lnTo>
                  <a:pt x="93103" y="1244"/>
                </a:lnTo>
                <a:lnTo>
                  <a:pt x="93103" y="59156"/>
                </a:lnTo>
                <a:lnTo>
                  <a:pt x="114439" y="59156"/>
                </a:lnTo>
                <a:lnTo>
                  <a:pt x="123367" y="57023"/>
                </a:lnTo>
                <a:lnTo>
                  <a:pt x="129311" y="52857"/>
                </a:lnTo>
                <a:lnTo>
                  <a:pt x="130835" y="50101"/>
                </a:lnTo>
                <a:lnTo>
                  <a:pt x="132397" y="47282"/>
                </a:lnTo>
                <a:lnTo>
                  <a:pt x="132715" y="40881"/>
                </a:lnTo>
                <a:lnTo>
                  <a:pt x="134086" y="35610"/>
                </a:lnTo>
                <a:close/>
              </a:path>
              <a:path w="184785" h="59690">
                <a:moveTo>
                  <a:pt x="184543" y="4305"/>
                </a:moveTo>
                <a:lnTo>
                  <a:pt x="183095" y="1092"/>
                </a:lnTo>
                <a:lnTo>
                  <a:pt x="180987" y="0"/>
                </a:lnTo>
                <a:lnTo>
                  <a:pt x="178435" y="1257"/>
                </a:lnTo>
                <a:lnTo>
                  <a:pt x="176745" y="0"/>
                </a:lnTo>
                <a:lnTo>
                  <a:pt x="175412" y="1092"/>
                </a:lnTo>
                <a:lnTo>
                  <a:pt x="175412" y="4305"/>
                </a:lnTo>
                <a:lnTo>
                  <a:pt x="174739" y="6604"/>
                </a:lnTo>
                <a:lnTo>
                  <a:pt x="175412" y="13449"/>
                </a:lnTo>
                <a:lnTo>
                  <a:pt x="175412" y="19545"/>
                </a:lnTo>
                <a:lnTo>
                  <a:pt x="175158" y="27635"/>
                </a:lnTo>
                <a:lnTo>
                  <a:pt x="175158" y="34569"/>
                </a:lnTo>
                <a:lnTo>
                  <a:pt x="175412" y="40881"/>
                </a:lnTo>
                <a:lnTo>
                  <a:pt x="171615" y="34607"/>
                </a:lnTo>
                <a:lnTo>
                  <a:pt x="167881" y="28003"/>
                </a:lnTo>
                <a:lnTo>
                  <a:pt x="160159" y="13449"/>
                </a:lnTo>
                <a:lnTo>
                  <a:pt x="157226" y="7099"/>
                </a:lnTo>
                <a:lnTo>
                  <a:pt x="154051" y="4305"/>
                </a:lnTo>
                <a:lnTo>
                  <a:pt x="154025" y="1092"/>
                </a:lnTo>
                <a:lnTo>
                  <a:pt x="151650" y="76"/>
                </a:lnTo>
                <a:lnTo>
                  <a:pt x="147980" y="1257"/>
                </a:lnTo>
                <a:lnTo>
                  <a:pt x="147180" y="76"/>
                </a:lnTo>
                <a:lnTo>
                  <a:pt x="145072" y="927"/>
                </a:lnTo>
                <a:lnTo>
                  <a:pt x="144932" y="4305"/>
                </a:lnTo>
                <a:lnTo>
                  <a:pt x="144932" y="50038"/>
                </a:lnTo>
                <a:lnTo>
                  <a:pt x="145072" y="54419"/>
                </a:lnTo>
                <a:lnTo>
                  <a:pt x="144056" y="57975"/>
                </a:lnTo>
                <a:lnTo>
                  <a:pt x="147980" y="59156"/>
                </a:lnTo>
                <a:lnTo>
                  <a:pt x="150139" y="57975"/>
                </a:lnTo>
                <a:lnTo>
                  <a:pt x="153009" y="57480"/>
                </a:lnTo>
                <a:lnTo>
                  <a:pt x="154051" y="56121"/>
                </a:lnTo>
                <a:lnTo>
                  <a:pt x="153466" y="45923"/>
                </a:lnTo>
                <a:lnTo>
                  <a:pt x="153276" y="35915"/>
                </a:lnTo>
                <a:lnTo>
                  <a:pt x="153466" y="26098"/>
                </a:lnTo>
                <a:lnTo>
                  <a:pt x="154051" y="16497"/>
                </a:lnTo>
                <a:lnTo>
                  <a:pt x="166255" y="40881"/>
                </a:lnTo>
                <a:lnTo>
                  <a:pt x="169659" y="46393"/>
                </a:lnTo>
                <a:lnTo>
                  <a:pt x="171869" y="50965"/>
                </a:lnTo>
                <a:lnTo>
                  <a:pt x="175412" y="56121"/>
                </a:lnTo>
                <a:lnTo>
                  <a:pt x="175412" y="56883"/>
                </a:lnTo>
                <a:lnTo>
                  <a:pt x="177698" y="57810"/>
                </a:lnTo>
                <a:lnTo>
                  <a:pt x="178435" y="59156"/>
                </a:lnTo>
                <a:lnTo>
                  <a:pt x="181838" y="57810"/>
                </a:lnTo>
                <a:lnTo>
                  <a:pt x="183172" y="56629"/>
                </a:lnTo>
                <a:lnTo>
                  <a:pt x="184543" y="53073"/>
                </a:lnTo>
                <a:lnTo>
                  <a:pt x="183769" y="41084"/>
                </a:lnTo>
                <a:lnTo>
                  <a:pt x="183489" y="28816"/>
                </a:lnTo>
                <a:lnTo>
                  <a:pt x="183743" y="16497"/>
                </a:lnTo>
                <a:lnTo>
                  <a:pt x="184543" y="4305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88053" y="9286138"/>
            <a:ext cx="845185" cy="59690"/>
          </a:xfrm>
          <a:custGeom>
            <a:avLst/>
            <a:gdLst/>
            <a:ahLst/>
            <a:cxnLst/>
            <a:rect l="l" t="t" r="r" b="b"/>
            <a:pathLst>
              <a:path w="845185" h="59690">
                <a:moveTo>
                  <a:pt x="12509" y="53835"/>
                </a:moveTo>
                <a:lnTo>
                  <a:pt x="11734" y="54521"/>
                </a:lnTo>
                <a:lnTo>
                  <a:pt x="12179" y="55105"/>
                </a:lnTo>
                <a:lnTo>
                  <a:pt x="12509" y="53835"/>
                </a:lnTo>
                <a:close/>
              </a:path>
              <a:path w="845185" h="59690">
                <a:moveTo>
                  <a:pt x="36563" y="21577"/>
                </a:moveTo>
                <a:lnTo>
                  <a:pt x="35166" y="13462"/>
                </a:lnTo>
                <a:lnTo>
                  <a:pt x="31407" y="6756"/>
                </a:lnTo>
                <a:lnTo>
                  <a:pt x="30873" y="6324"/>
                </a:lnTo>
                <a:lnTo>
                  <a:pt x="30365" y="5918"/>
                </a:lnTo>
                <a:lnTo>
                  <a:pt x="30365" y="21577"/>
                </a:lnTo>
                <a:lnTo>
                  <a:pt x="30289" y="24193"/>
                </a:lnTo>
                <a:lnTo>
                  <a:pt x="26301" y="30226"/>
                </a:lnTo>
                <a:lnTo>
                  <a:pt x="18288" y="30708"/>
                </a:lnTo>
                <a:lnTo>
                  <a:pt x="12166" y="31673"/>
                </a:lnTo>
                <a:lnTo>
                  <a:pt x="5092" y="27114"/>
                </a:lnTo>
                <a:lnTo>
                  <a:pt x="6083" y="18529"/>
                </a:lnTo>
                <a:lnTo>
                  <a:pt x="5092" y="8191"/>
                </a:lnTo>
                <a:lnTo>
                  <a:pt x="15760" y="7023"/>
                </a:lnTo>
                <a:lnTo>
                  <a:pt x="18288" y="6324"/>
                </a:lnTo>
                <a:lnTo>
                  <a:pt x="26377" y="6972"/>
                </a:lnTo>
                <a:lnTo>
                  <a:pt x="30289" y="13614"/>
                </a:lnTo>
                <a:lnTo>
                  <a:pt x="30365" y="21577"/>
                </a:lnTo>
                <a:lnTo>
                  <a:pt x="30365" y="5918"/>
                </a:lnTo>
                <a:lnTo>
                  <a:pt x="25654" y="2120"/>
                </a:lnTo>
                <a:lnTo>
                  <a:pt x="18288" y="241"/>
                </a:lnTo>
                <a:lnTo>
                  <a:pt x="9918" y="1981"/>
                </a:lnTo>
                <a:lnTo>
                  <a:pt x="3949" y="6362"/>
                </a:lnTo>
                <a:lnTo>
                  <a:pt x="571" y="13030"/>
                </a:lnTo>
                <a:lnTo>
                  <a:pt x="0" y="21577"/>
                </a:lnTo>
                <a:lnTo>
                  <a:pt x="825" y="27838"/>
                </a:lnTo>
                <a:lnTo>
                  <a:pt x="4622" y="32931"/>
                </a:lnTo>
                <a:lnTo>
                  <a:pt x="10668" y="36156"/>
                </a:lnTo>
                <a:lnTo>
                  <a:pt x="18288" y="36804"/>
                </a:lnTo>
                <a:lnTo>
                  <a:pt x="18884" y="37973"/>
                </a:lnTo>
                <a:lnTo>
                  <a:pt x="24041" y="36093"/>
                </a:lnTo>
                <a:lnTo>
                  <a:pt x="27419" y="36804"/>
                </a:lnTo>
                <a:lnTo>
                  <a:pt x="22555" y="41249"/>
                </a:lnTo>
                <a:lnTo>
                  <a:pt x="16332" y="48615"/>
                </a:lnTo>
                <a:lnTo>
                  <a:pt x="12179" y="55105"/>
                </a:lnTo>
                <a:lnTo>
                  <a:pt x="11734" y="57873"/>
                </a:lnTo>
                <a:lnTo>
                  <a:pt x="13055" y="59245"/>
                </a:lnTo>
                <a:lnTo>
                  <a:pt x="15240" y="58140"/>
                </a:lnTo>
                <a:lnTo>
                  <a:pt x="17221" y="59245"/>
                </a:lnTo>
                <a:lnTo>
                  <a:pt x="18313" y="58318"/>
                </a:lnTo>
                <a:lnTo>
                  <a:pt x="18288" y="58140"/>
                </a:lnTo>
                <a:lnTo>
                  <a:pt x="25031" y="49352"/>
                </a:lnTo>
                <a:lnTo>
                  <a:pt x="31064" y="39395"/>
                </a:lnTo>
                <a:lnTo>
                  <a:pt x="32486" y="36093"/>
                </a:lnTo>
                <a:lnTo>
                  <a:pt x="34391" y="31673"/>
                </a:lnTo>
                <a:lnTo>
                  <a:pt x="35267" y="29667"/>
                </a:lnTo>
                <a:lnTo>
                  <a:pt x="36563" y="21577"/>
                </a:lnTo>
                <a:close/>
              </a:path>
              <a:path w="845185" h="59690">
                <a:moveTo>
                  <a:pt x="73152" y="15481"/>
                </a:moveTo>
                <a:lnTo>
                  <a:pt x="72136" y="16344"/>
                </a:lnTo>
                <a:lnTo>
                  <a:pt x="72948" y="15709"/>
                </a:lnTo>
                <a:lnTo>
                  <a:pt x="73152" y="15481"/>
                </a:lnTo>
                <a:close/>
              </a:path>
              <a:path w="845185" h="59690">
                <a:moveTo>
                  <a:pt x="88214" y="9423"/>
                </a:moveTo>
                <a:lnTo>
                  <a:pt x="80518" y="9423"/>
                </a:lnTo>
                <a:lnTo>
                  <a:pt x="79184" y="9423"/>
                </a:lnTo>
                <a:lnTo>
                  <a:pt x="76555" y="12903"/>
                </a:lnTo>
                <a:lnTo>
                  <a:pt x="72948" y="15709"/>
                </a:lnTo>
                <a:lnTo>
                  <a:pt x="69088" y="20078"/>
                </a:lnTo>
                <a:lnTo>
                  <a:pt x="66433" y="21539"/>
                </a:lnTo>
                <a:lnTo>
                  <a:pt x="57899" y="58140"/>
                </a:lnTo>
                <a:lnTo>
                  <a:pt x="58788" y="58216"/>
                </a:lnTo>
                <a:lnTo>
                  <a:pt x="59677" y="59359"/>
                </a:lnTo>
                <a:lnTo>
                  <a:pt x="60947" y="58140"/>
                </a:lnTo>
                <a:lnTo>
                  <a:pt x="61963" y="59359"/>
                </a:lnTo>
                <a:lnTo>
                  <a:pt x="64935" y="58597"/>
                </a:lnTo>
                <a:lnTo>
                  <a:pt x="63995" y="58140"/>
                </a:lnTo>
                <a:lnTo>
                  <a:pt x="65392" y="52539"/>
                </a:lnTo>
                <a:lnTo>
                  <a:pt x="65735" y="47180"/>
                </a:lnTo>
                <a:lnTo>
                  <a:pt x="67043" y="42913"/>
                </a:lnTo>
                <a:lnTo>
                  <a:pt x="69176" y="34798"/>
                </a:lnTo>
                <a:lnTo>
                  <a:pt x="73355" y="26670"/>
                </a:lnTo>
                <a:lnTo>
                  <a:pt x="78943" y="19050"/>
                </a:lnTo>
                <a:lnTo>
                  <a:pt x="85331" y="12433"/>
                </a:lnTo>
                <a:lnTo>
                  <a:pt x="86944" y="13119"/>
                </a:lnTo>
                <a:lnTo>
                  <a:pt x="87249" y="12433"/>
                </a:lnTo>
                <a:lnTo>
                  <a:pt x="87566" y="11696"/>
                </a:lnTo>
                <a:lnTo>
                  <a:pt x="88188" y="9893"/>
                </a:lnTo>
                <a:lnTo>
                  <a:pt x="88214" y="9423"/>
                </a:lnTo>
                <a:close/>
              </a:path>
              <a:path w="845185" h="59690">
                <a:moveTo>
                  <a:pt x="88379" y="9372"/>
                </a:moveTo>
                <a:lnTo>
                  <a:pt x="88188" y="9893"/>
                </a:lnTo>
                <a:lnTo>
                  <a:pt x="88163" y="10490"/>
                </a:lnTo>
                <a:lnTo>
                  <a:pt x="88379" y="9372"/>
                </a:lnTo>
                <a:close/>
              </a:path>
              <a:path w="845185" h="59690">
                <a:moveTo>
                  <a:pt x="89027" y="2057"/>
                </a:moveTo>
                <a:lnTo>
                  <a:pt x="85331" y="241"/>
                </a:lnTo>
                <a:lnTo>
                  <a:pt x="54851" y="241"/>
                </a:lnTo>
                <a:lnTo>
                  <a:pt x="51866" y="381"/>
                </a:lnTo>
                <a:lnTo>
                  <a:pt x="49441" y="1981"/>
                </a:lnTo>
                <a:lnTo>
                  <a:pt x="48768" y="3289"/>
                </a:lnTo>
                <a:lnTo>
                  <a:pt x="49441" y="6134"/>
                </a:lnTo>
                <a:lnTo>
                  <a:pt x="51130" y="7772"/>
                </a:lnTo>
                <a:lnTo>
                  <a:pt x="51790" y="6324"/>
                </a:lnTo>
                <a:lnTo>
                  <a:pt x="58559" y="7226"/>
                </a:lnTo>
                <a:lnTo>
                  <a:pt x="66192" y="7505"/>
                </a:lnTo>
                <a:lnTo>
                  <a:pt x="73469" y="7188"/>
                </a:lnTo>
                <a:lnTo>
                  <a:pt x="79222" y="6324"/>
                </a:lnTo>
                <a:lnTo>
                  <a:pt x="79844" y="7988"/>
                </a:lnTo>
                <a:lnTo>
                  <a:pt x="80492" y="9372"/>
                </a:lnTo>
                <a:lnTo>
                  <a:pt x="88226" y="9372"/>
                </a:lnTo>
                <a:lnTo>
                  <a:pt x="88252" y="8864"/>
                </a:lnTo>
                <a:lnTo>
                  <a:pt x="88379" y="9372"/>
                </a:lnTo>
                <a:lnTo>
                  <a:pt x="88366" y="8864"/>
                </a:lnTo>
                <a:lnTo>
                  <a:pt x="88290" y="6324"/>
                </a:lnTo>
                <a:lnTo>
                  <a:pt x="88252" y="5156"/>
                </a:lnTo>
                <a:lnTo>
                  <a:pt x="89027" y="2057"/>
                </a:lnTo>
                <a:close/>
              </a:path>
              <a:path w="845185" h="59690">
                <a:moveTo>
                  <a:pt x="140195" y="42913"/>
                </a:moveTo>
                <a:lnTo>
                  <a:pt x="138836" y="35648"/>
                </a:lnTo>
                <a:lnTo>
                  <a:pt x="133654" y="30226"/>
                </a:lnTo>
                <a:lnTo>
                  <a:pt x="131940" y="29464"/>
                </a:lnTo>
                <a:lnTo>
                  <a:pt x="131940" y="42989"/>
                </a:lnTo>
                <a:lnTo>
                  <a:pt x="131368" y="44272"/>
                </a:lnTo>
                <a:lnTo>
                  <a:pt x="131051" y="45961"/>
                </a:lnTo>
                <a:lnTo>
                  <a:pt x="131368" y="51523"/>
                </a:lnTo>
                <a:lnTo>
                  <a:pt x="121246" y="53238"/>
                </a:lnTo>
                <a:lnTo>
                  <a:pt x="121920" y="52044"/>
                </a:lnTo>
                <a:lnTo>
                  <a:pt x="114769" y="53238"/>
                </a:lnTo>
                <a:lnTo>
                  <a:pt x="109067" y="49504"/>
                </a:lnTo>
                <a:lnTo>
                  <a:pt x="109715" y="45961"/>
                </a:lnTo>
                <a:lnTo>
                  <a:pt x="108000" y="43180"/>
                </a:lnTo>
                <a:lnTo>
                  <a:pt x="108331" y="38938"/>
                </a:lnTo>
                <a:lnTo>
                  <a:pt x="109715" y="36804"/>
                </a:lnTo>
                <a:lnTo>
                  <a:pt x="113233" y="32486"/>
                </a:lnTo>
                <a:lnTo>
                  <a:pt x="118173" y="30226"/>
                </a:lnTo>
                <a:lnTo>
                  <a:pt x="118872" y="30708"/>
                </a:lnTo>
                <a:lnTo>
                  <a:pt x="121323" y="30226"/>
                </a:lnTo>
                <a:lnTo>
                  <a:pt x="127101" y="31965"/>
                </a:lnTo>
                <a:lnTo>
                  <a:pt x="127990" y="36804"/>
                </a:lnTo>
                <a:lnTo>
                  <a:pt x="130771" y="38823"/>
                </a:lnTo>
                <a:lnTo>
                  <a:pt x="131394" y="41148"/>
                </a:lnTo>
                <a:lnTo>
                  <a:pt x="131051" y="42913"/>
                </a:lnTo>
                <a:lnTo>
                  <a:pt x="131940" y="42989"/>
                </a:lnTo>
                <a:lnTo>
                  <a:pt x="131940" y="29464"/>
                </a:lnTo>
                <a:lnTo>
                  <a:pt x="127990" y="27673"/>
                </a:lnTo>
                <a:lnTo>
                  <a:pt x="131051" y="24612"/>
                </a:lnTo>
                <a:lnTo>
                  <a:pt x="132854" y="22821"/>
                </a:lnTo>
                <a:lnTo>
                  <a:pt x="135839" y="20713"/>
                </a:lnTo>
                <a:lnTo>
                  <a:pt x="137147" y="12420"/>
                </a:lnTo>
                <a:lnTo>
                  <a:pt x="136004" y="6197"/>
                </a:lnTo>
                <a:lnTo>
                  <a:pt x="135953" y="5969"/>
                </a:lnTo>
                <a:lnTo>
                  <a:pt x="135839" y="5308"/>
                </a:lnTo>
                <a:lnTo>
                  <a:pt x="131051" y="2413"/>
                </a:lnTo>
                <a:lnTo>
                  <a:pt x="131051" y="12420"/>
                </a:lnTo>
                <a:lnTo>
                  <a:pt x="129959" y="14312"/>
                </a:lnTo>
                <a:lnTo>
                  <a:pt x="127990" y="21577"/>
                </a:lnTo>
                <a:lnTo>
                  <a:pt x="124968" y="22352"/>
                </a:lnTo>
                <a:lnTo>
                  <a:pt x="120827" y="24003"/>
                </a:lnTo>
                <a:lnTo>
                  <a:pt x="118872" y="24612"/>
                </a:lnTo>
                <a:lnTo>
                  <a:pt x="115671" y="24003"/>
                </a:lnTo>
                <a:lnTo>
                  <a:pt x="116141" y="23266"/>
                </a:lnTo>
                <a:lnTo>
                  <a:pt x="112763" y="21577"/>
                </a:lnTo>
                <a:lnTo>
                  <a:pt x="110705" y="19278"/>
                </a:lnTo>
                <a:lnTo>
                  <a:pt x="110286" y="15100"/>
                </a:lnTo>
                <a:lnTo>
                  <a:pt x="109715" y="12420"/>
                </a:lnTo>
                <a:lnTo>
                  <a:pt x="109740" y="9194"/>
                </a:lnTo>
                <a:lnTo>
                  <a:pt x="114503" y="5969"/>
                </a:lnTo>
                <a:lnTo>
                  <a:pt x="115811" y="6324"/>
                </a:lnTo>
                <a:lnTo>
                  <a:pt x="121920" y="6324"/>
                </a:lnTo>
                <a:lnTo>
                  <a:pt x="125437" y="6197"/>
                </a:lnTo>
                <a:lnTo>
                  <a:pt x="129959" y="9220"/>
                </a:lnTo>
                <a:lnTo>
                  <a:pt x="131051" y="12420"/>
                </a:lnTo>
                <a:lnTo>
                  <a:pt x="131051" y="2413"/>
                </a:lnTo>
                <a:lnTo>
                  <a:pt x="127444" y="228"/>
                </a:lnTo>
                <a:lnTo>
                  <a:pt x="127076" y="0"/>
                </a:lnTo>
                <a:lnTo>
                  <a:pt x="118872" y="228"/>
                </a:lnTo>
                <a:lnTo>
                  <a:pt x="114731" y="0"/>
                </a:lnTo>
                <a:lnTo>
                  <a:pt x="103339" y="3352"/>
                </a:lnTo>
                <a:lnTo>
                  <a:pt x="103390" y="5308"/>
                </a:lnTo>
                <a:lnTo>
                  <a:pt x="103505" y="15100"/>
                </a:lnTo>
                <a:lnTo>
                  <a:pt x="103339" y="19367"/>
                </a:lnTo>
                <a:lnTo>
                  <a:pt x="106045" y="23863"/>
                </a:lnTo>
                <a:lnTo>
                  <a:pt x="112763" y="27673"/>
                </a:lnTo>
                <a:lnTo>
                  <a:pt x="104749" y="33159"/>
                </a:lnTo>
                <a:lnTo>
                  <a:pt x="100888" y="34747"/>
                </a:lnTo>
                <a:lnTo>
                  <a:pt x="100736" y="38823"/>
                </a:lnTo>
                <a:lnTo>
                  <a:pt x="100609" y="44272"/>
                </a:lnTo>
                <a:lnTo>
                  <a:pt x="100888" y="55740"/>
                </a:lnTo>
                <a:lnTo>
                  <a:pt x="110185" y="59245"/>
                </a:lnTo>
                <a:lnTo>
                  <a:pt x="118872" y="58140"/>
                </a:lnTo>
                <a:lnTo>
                  <a:pt x="127063" y="57848"/>
                </a:lnTo>
                <a:lnTo>
                  <a:pt x="133515" y="55245"/>
                </a:lnTo>
                <a:lnTo>
                  <a:pt x="135305" y="53238"/>
                </a:lnTo>
                <a:lnTo>
                  <a:pt x="137972" y="50292"/>
                </a:lnTo>
                <a:lnTo>
                  <a:pt x="140195" y="42913"/>
                </a:lnTo>
                <a:close/>
              </a:path>
              <a:path w="845185" h="59690">
                <a:moveTo>
                  <a:pt x="188963" y="27673"/>
                </a:moveTo>
                <a:lnTo>
                  <a:pt x="187921" y="26085"/>
                </a:lnTo>
                <a:lnTo>
                  <a:pt x="186702" y="24892"/>
                </a:lnTo>
                <a:lnTo>
                  <a:pt x="185902" y="24638"/>
                </a:lnTo>
                <a:lnTo>
                  <a:pt x="155422" y="24638"/>
                </a:lnTo>
                <a:lnTo>
                  <a:pt x="155321" y="24892"/>
                </a:lnTo>
                <a:lnTo>
                  <a:pt x="154355" y="25996"/>
                </a:lnTo>
                <a:lnTo>
                  <a:pt x="155422" y="27673"/>
                </a:lnTo>
                <a:lnTo>
                  <a:pt x="154355" y="29578"/>
                </a:lnTo>
                <a:lnTo>
                  <a:pt x="155524" y="30962"/>
                </a:lnTo>
                <a:lnTo>
                  <a:pt x="155422" y="30721"/>
                </a:lnTo>
                <a:lnTo>
                  <a:pt x="185902" y="30721"/>
                </a:lnTo>
                <a:lnTo>
                  <a:pt x="186182" y="30619"/>
                </a:lnTo>
                <a:lnTo>
                  <a:pt x="187921" y="30937"/>
                </a:lnTo>
                <a:lnTo>
                  <a:pt x="188963" y="27673"/>
                </a:lnTo>
                <a:close/>
              </a:path>
              <a:path w="845185" h="59690">
                <a:moveTo>
                  <a:pt x="216496" y="53835"/>
                </a:moveTo>
                <a:lnTo>
                  <a:pt x="215734" y="54521"/>
                </a:lnTo>
                <a:lnTo>
                  <a:pt x="216395" y="55105"/>
                </a:lnTo>
                <a:lnTo>
                  <a:pt x="216496" y="53835"/>
                </a:lnTo>
                <a:close/>
              </a:path>
              <a:path w="845185" h="59690">
                <a:moveTo>
                  <a:pt x="240779" y="21577"/>
                </a:moveTo>
                <a:lnTo>
                  <a:pt x="239255" y="13462"/>
                </a:lnTo>
                <a:lnTo>
                  <a:pt x="235458" y="6756"/>
                </a:lnTo>
                <a:lnTo>
                  <a:pt x="234924" y="6324"/>
                </a:lnTo>
                <a:lnTo>
                  <a:pt x="234683" y="6134"/>
                </a:lnTo>
                <a:lnTo>
                  <a:pt x="234683" y="18529"/>
                </a:lnTo>
                <a:lnTo>
                  <a:pt x="234289" y="24193"/>
                </a:lnTo>
                <a:lnTo>
                  <a:pt x="230314" y="30226"/>
                </a:lnTo>
                <a:lnTo>
                  <a:pt x="222504" y="30708"/>
                </a:lnTo>
                <a:lnTo>
                  <a:pt x="216179" y="31673"/>
                </a:lnTo>
                <a:lnTo>
                  <a:pt x="209105" y="27114"/>
                </a:lnTo>
                <a:lnTo>
                  <a:pt x="210299" y="18529"/>
                </a:lnTo>
                <a:lnTo>
                  <a:pt x="209105" y="8191"/>
                </a:lnTo>
                <a:lnTo>
                  <a:pt x="219773" y="7023"/>
                </a:lnTo>
                <a:lnTo>
                  <a:pt x="222504" y="6324"/>
                </a:lnTo>
                <a:lnTo>
                  <a:pt x="230365" y="6972"/>
                </a:lnTo>
                <a:lnTo>
                  <a:pt x="234289" y="13614"/>
                </a:lnTo>
                <a:lnTo>
                  <a:pt x="234683" y="18529"/>
                </a:lnTo>
                <a:lnTo>
                  <a:pt x="234683" y="6134"/>
                </a:lnTo>
                <a:lnTo>
                  <a:pt x="229743" y="2120"/>
                </a:lnTo>
                <a:lnTo>
                  <a:pt x="222504" y="241"/>
                </a:lnTo>
                <a:lnTo>
                  <a:pt x="214020" y="1981"/>
                </a:lnTo>
                <a:lnTo>
                  <a:pt x="208013" y="6362"/>
                </a:lnTo>
                <a:lnTo>
                  <a:pt x="204673" y="13030"/>
                </a:lnTo>
                <a:lnTo>
                  <a:pt x="204216" y="21577"/>
                </a:lnTo>
                <a:lnTo>
                  <a:pt x="202831" y="30391"/>
                </a:lnTo>
                <a:lnTo>
                  <a:pt x="211442" y="37973"/>
                </a:lnTo>
                <a:lnTo>
                  <a:pt x="219456" y="36804"/>
                </a:lnTo>
                <a:lnTo>
                  <a:pt x="222897" y="37973"/>
                </a:lnTo>
                <a:lnTo>
                  <a:pt x="226098" y="36804"/>
                </a:lnTo>
                <a:lnTo>
                  <a:pt x="228053" y="36093"/>
                </a:lnTo>
                <a:lnTo>
                  <a:pt x="228600" y="36804"/>
                </a:lnTo>
                <a:lnTo>
                  <a:pt x="226542" y="41249"/>
                </a:lnTo>
                <a:lnTo>
                  <a:pt x="220345" y="48615"/>
                </a:lnTo>
                <a:lnTo>
                  <a:pt x="216395" y="55105"/>
                </a:lnTo>
                <a:lnTo>
                  <a:pt x="215734" y="57873"/>
                </a:lnTo>
                <a:lnTo>
                  <a:pt x="217043" y="59245"/>
                </a:lnTo>
                <a:lnTo>
                  <a:pt x="219456" y="58140"/>
                </a:lnTo>
                <a:lnTo>
                  <a:pt x="221208" y="59245"/>
                </a:lnTo>
                <a:lnTo>
                  <a:pt x="222504" y="58140"/>
                </a:lnTo>
                <a:lnTo>
                  <a:pt x="229133" y="49352"/>
                </a:lnTo>
                <a:lnTo>
                  <a:pt x="235127" y="39395"/>
                </a:lnTo>
                <a:lnTo>
                  <a:pt x="236562" y="36093"/>
                </a:lnTo>
                <a:lnTo>
                  <a:pt x="238493" y="31673"/>
                </a:lnTo>
                <a:lnTo>
                  <a:pt x="239369" y="29667"/>
                </a:lnTo>
                <a:lnTo>
                  <a:pt x="240779" y="21577"/>
                </a:lnTo>
                <a:close/>
              </a:path>
              <a:path w="845185" h="59690">
                <a:moveTo>
                  <a:pt x="268224" y="55105"/>
                </a:moveTo>
                <a:lnTo>
                  <a:pt x="267500" y="53835"/>
                </a:lnTo>
                <a:lnTo>
                  <a:pt x="266738" y="54521"/>
                </a:lnTo>
                <a:lnTo>
                  <a:pt x="268224" y="55105"/>
                </a:lnTo>
                <a:close/>
              </a:path>
              <a:path w="845185" h="59690">
                <a:moveTo>
                  <a:pt x="292608" y="21577"/>
                </a:moveTo>
                <a:lnTo>
                  <a:pt x="290588" y="13462"/>
                </a:lnTo>
                <a:lnTo>
                  <a:pt x="286499" y="7073"/>
                </a:lnTo>
                <a:lnTo>
                  <a:pt x="286499" y="18529"/>
                </a:lnTo>
                <a:lnTo>
                  <a:pt x="285305" y="24193"/>
                </a:lnTo>
                <a:lnTo>
                  <a:pt x="281317" y="30226"/>
                </a:lnTo>
                <a:lnTo>
                  <a:pt x="274320" y="30708"/>
                </a:lnTo>
                <a:lnTo>
                  <a:pt x="267182" y="31673"/>
                </a:lnTo>
                <a:lnTo>
                  <a:pt x="260108" y="27114"/>
                </a:lnTo>
                <a:lnTo>
                  <a:pt x="259067" y="18529"/>
                </a:lnTo>
                <a:lnTo>
                  <a:pt x="260108" y="8191"/>
                </a:lnTo>
                <a:lnTo>
                  <a:pt x="270776" y="7023"/>
                </a:lnTo>
                <a:lnTo>
                  <a:pt x="274320" y="6324"/>
                </a:lnTo>
                <a:lnTo>
                  <a:pt x="281393" y="6972"/>
                </a:lnTo>
                <a:lnTo>
                  <a:pt x="285305" y="13614"/>
                </a:lnTo>
                <a:lnTo>
                  <a:pt x="286499" y="18529"/>
                </a:lnTo>
                <a:lnTo>
                  <a:pt x="286499" y="7073"/>
                </a:lnTo>
                <a:lnTo>
                  <a:pt x="286296" y="6756"/>
                </a:lnTo>
                <a:lnTo>
                  <a:pt x="285699" y="6324"/>
                </a:lnTo>
                <a:lnTo>
                  <a:pt x="279831" y="2120"/>
                </a:lnTo>
                <a:lnTo>
                  <a:pt x="271272" y="241"/>
                </a:lnTo>
                <a:lnTo>
                  <a:pt x="264033" y="1981"/>
                </a:lnTo>
                <a:lnTo>
                  <a:pt x="258445" y="6362"/>
                </a:lnTo>
                <a:lnTo>
                  <a:pt x="254698" y="13030"/>
                </a:lnTo>
                <a:lnTo>
                  <a:pt x="252984" y="21577"/>
                </a:lnTo>
                <a:lnTo>
                  <a:pt x="253834" y="30391"/>
                </a:lnTo>
                <a:lnTo>
                  <a:pt x="262445" y="37973"/>
                </a:lnTo>
                <a:lnTo>
                  <a:pt x="271272" y="36804"/>
                </a:lnTo>
                <a:lnTo>
                  <a:pt x="273900" y="37973"/>
                </a:lnTo>
                <a:lnTo>
                  <a:pt x="277101" y="36804"/>
                </a:lnTo>
                <a:lnTo>
                  <a:pt x="279057" y="36093"/>
                </a:lnTo>
                <a:lnTo>
                  <a:pt x="280428" y="36804"/>
                </a:lnTo>
                <a:lnTo>
                  <a:pt x="277545" y="41249"/>
                </a:lnTo>
                <a:lnTo>
                  <a:pt x="271348" y="48615"/>
                </a:lnTo>
                <a:lnTo>
                  <a:pt x="268224" y="55105"/>
                </a:lnTo>
                <a:lnTo>
                  <a:pt x="266738" y="57873"/>
                </a:lnTo>
                <a:lnTo>
                  <a:pt x="268046" y="59245"/>
                </a:lnTo>
                <a:lnTo>
                  <a:pt x="271272" y="58140"/>
                </a:lnTo>
                <a:lnTo>
                  <a:pt x="272237" y="59245"/>
                </a:lnTo>
                <a:lnTo>
                  <a:pt x="273304" y="58318"/>
                </a:lnTo>
                <a:lnTo>
                  <a:pt x="274320" y="58140"/>
                </a:lnTo>
                <a:lnTo>
                  <a:pt x="280492" y="49352"/>
                </a:lnTo>
                <a:lnTo>
                  <a:pt x="286334" y="39395"/>
                </a:lnTo>
                <a:lnTo>
                  <a:pt x="287820" y="36093"/>
                </a:lnTo>
                <a:lnTo>
                  <a:pt x="289826" y="31673"/>
                </a:lnTo>
                <a:lnTo>
                  <a:pt x="290728" y="29667"/>
                </a:lnTo>
                <a:lnTo>
                  <a:pt x="292608" y="21577"/>
                </a:lnTo>
                <a:close/>
              </a:path>
              <a:path w="845185" h="59690">
                <a:moveTo>
                  <a:pt x="344411" y="42913"/>
                </a:moveTo>
                <a:lnTo>
                  <a:pt x="343496" y="37769"/>
                </a:lnTo>
                <a:lnTo>
                  <a:pt x="338289" y="38481"/>
                </a:lnTo>
                <a:lnTo>
                  <a:pt x="335254" y="39865"/>
                </a:lnTo>
                <a:lnTo>
                  <a:pt x="335254" y="27673"/>
                </a:lnTo>
                <a:lnTo>
                  <a:pt x="335356" y="25336"/>
                </a:lnTo>
                <a:lnTo>
                  <a:pt x="334162" y="23876"/>
                </a:lnTo>
                <a:lnTo>
                  <a:pt x="332232" y="24638"/>
                </a:lnTo>
                <a:lnTo>
                  <a:pt x="329996" y="23876"/>
                </a:lnTo>
                <a:lnTo>
                  <a:pt x="328282" y="25463"/>
                </a:lnTo>
                <a:lnTo>
                  <a:pt x="329184" y="27673"/>
                </a:lnTo>
                <a:lnTo>
                  <a:pt x="329184" y="39865"/>
                </a:lnTo>
                <a:lnTo>
                  <a:pt x="313931" y="39865"/>
                </a:lnTo>
                <a:lnTo>
                  <a:pt x="316280" y="32270"/>
                </a:lnTo>
                <a:lnTo>
                  <a:pt x="324548" y="8915"/>
                </a:lnTo>
                <a:lnTo>
                  <a:pt x="326136" y="3289"/>
                </a:lnTo>
                <a:lnTo>
                  <a:pt x="326580" y="1028"/>
                </a:lnTo>
                <a:lnTo>
                  <a:pt x="324523" y="101"/>
                </a:lnTo>
                <a:lnTo>
                  <a:pt x="323075" y="241"/>
                </a:lnTo>
                <a:lnTo>
                  <a:pt x="320306" y="101"/>
                </a:lnTo>
                <a:lnTo>
                  <a:pt x="318439" y="4076"/>
                </a:lnTo>
                <a:lnTo>
                  <a:pt x="316979" y="6337"/>
                </a:lnTo>
                <a:lnTo>
                  <a:pt x="304800" y="36817"/>
                </a:lnTo>
                <a:lnTo>
                  <a:pt x="303758" y="39992"/>
                </a:lnTo>
                <a:lnTo>
                  <a:pt x="304253" y="40690"/>
                </a:lnTo>
                <a:lnTo>
                  <a:pt x="304800" y="42913"/>
                </a:lnTo>
                <a:lnTo>
                  <a:pt x="304253" y="46189"/>
                </a:lnTo>
                <a:lnTo>
                  <a:pt x="310870" y="45974"/>
                </a:lnTo>
                <a:lnTo>
                  <a:pt x="329184" y="45974"/>
                </a:lnTo>
                <a:lnTo>
                  <a:pt x="329184" y="55105"/>
                </a:lnTo>
                <a:lnTo>
                  <a:pt x="328218" y="55867"/>
                </a:lnTo>
                <a:lnTo>
                  <a:pt x="328739" y="59194"/>
                </a:lnTo>
                <a:lnTo>
                  <a:pt x="332232" y="58153"/>
                </a:lnTo>
                <a:lnTo>
                  <a:pt x="333590" y="59194"/>
                </a:lnTo>
                <a:lnTo>
                  <a:pt x="335280" y="57899"/>
                </a:lnTo>
                <a:lnTo>
                  <a:pt x="335254" y="45974"/>
                </a:lnTo>
                <a:lnTo>
                  <a:pt x="338086" y="46037"/>
                </a:lnTo>
                <a:lnTo>
                  <a:pt x="343496" y="46545"/>
                </a:lnTo>
                <a:lnTo>
                  <a:pt x="344411" y="42913"/>
                </a:lnTo>
                <a:close/>
              </a:path>
              <a:path w="845185" h="59690">
                <a:moveTo>
                  <a:pt x="393471" y="53111"/>
                </a:moveTo>
                <a:lnTo>
                  <a:pt x="390918" y="51943"/>
                </a:lnTo>
                <a:lnTo>
                  <a:pt x="390118" y="52057"/>
                </a:lnTo>
                <a:lnTo>
                  <a:pt x="362686" y="52057"/>
                </a:lnTo>
                <a:lnTo>
                  <a:pt x="367995" y="42291"/>
                </a:lnTo>
                <a:lnTo>
                  <a:pt x="378307" y="34188"/>
                </a:lnTo>
                <a:lnTo>
                  <a:pt x="388429" y="25869"/>
                </a:lnTo>
                <a:lnTo>
                  <a:pt x="393179" y="15481"/>
                </a:lnTo>
                <a:lnTo>
                  <a:pt x="391033" y="8813"/>
                </a:lnTo>
                <a:lnTo>
                  <a:pt x="386016" y="3911"/>
                </a:lnTo>
                <a:lnTo>
                  <a:pt x="379247" y="977"/>
                </a:lnTo>
                <a:lnTo>
                  <a:pt x="371195" y="203"/>
                </a:lnTo>
                <a:lnTo>
                  <a:pt x="355942" y="2971"/>
                </a:lnTo>
                <a:lnTo>
                  <a:pt x="356616" y="9372"/>
                </a:lnTo>
                <a:lnTo>
                  <a:pt x="356590" y="13538"/>
                </a:lnTo>
                <a:lnTo>
                  <a:pt x="362889" y="10045"/>
                </a:lnTo>
                <a:lnTo>
                  <a:pt x="362686" y="9372"/>
                </a:lnTo>
                <a:lnTo>
                  <a:pt x="364299" y="9220"/>
                </a:lnTo>
                <a:lnTo>
                  <a:pt x="369341" y="7073"/>
                </a:lnTo>
                <a:lnTo>
                  <a:pt x="371843" y="6324"/>
                </a:lnTo>
                <a:lnTo>
                  <a:pt x="373278" y="7073"/>
                </a:lnTo>
                <a:lnTo>
                  <a:pt x="384619" y="7683"/>
                </a:lnTo>
                <a:lnTo>
                  <a:pt x="384048" y="15481"/>
                </a:lnTo>
                <a:lnTo>
                  <a:pt x="379984" y="23063"/>
                </a:lnTo>
                <a:lnTo>
                  <a:pt x="370497" y="30416"/>
                </a:lnTo>
                <a:lnTo>
                  <a:pt x="360921" y="39458"/>
                </a:lnTo>
                <a:lnTo>
                  <a:pt x="356463" y="52336"/>
                </a:lnTo>
                <a:lnTo>
                  <a:pt x="356222" y="59182"/>
                </a:lnTo>
                <a:lnTo>
                  <a:pt x="359664" y="58140"/>
                </a:lnTo>
                <a:lnTo>
                  <a:pt x="390118" y="58140"/>
                </a:lnTo>
                <a:lnTo>
                  <a:pt x="391020" y="59169"/>
                </a:lnTo>
                <a:lnTo>
                  <a:pt x="393471" y="57696"/>
                </a:lnTo>
                <a:lnTo>
                  <a:pt x="393179" y="55105"/>
                </a:lnTo>
                <a:lnTo>
                  <a:pt x="393471" y="53111"/>
                </a:lnTo>
                <a:close/>
              </a:path>
              <a:path w="845185" h="59690">
                <a:moveTo>
                  <a:pt x="442950" y="26085"/>
                </a:moveTo>
                <a:lnTo>
                  <a:pt x="441731" y="24892"/>
                </a:lnTo>
                <a:lnTo>
                  <a:pt x="438899" y="24625"/>
                </a:lnTo>
                <a:lnTo>
                  <a:pt x="411467" y="24625"/>
                </a:lnTo>
                <a:lnTo>
                  <a:pt x="410349" y="24892"/>
                </a:lnTo>
                <a:lnTo>
                  <a:pt x="409384" y="25996"/>
                </a:lnTo>
                <a:lnTo>
                  <a:pt x="408444" y="27673"/>
                </a:lnTo>
                <a:lnTo>
                  <a:pt x="409384" y="29578"/>
                </a:lnTo>
                <a:lnTo>
                  <a:pt x="410552" y="30962"/>
                </a:lnTo>
                <a:lnTo>
                  <a:pt x="411467" y="30708"/>
                </a:lnTo>
                <a:lnTo>
                  <a:pt x="438899" y="30708"/>
                </a:lnTo>
                <a:lnTo>
                  <a:pt x="441210" y="30619"/>
                </a:lnTo>
                <a:lnTo>
                  <a:pt x="442950" y="30937"/>
                </a:lnTo>
                <a:lnTo>
                  <a:pt x="441947" y="27673"/>
                </a:lnTo>
                <a:lnTo>
                  <a:pt x="442950" y="26085"/>
                </a:lnTo>
                <a:close/>
              </a:path>
              <a:path w="845185" h="59690">
                <a:moveTo>
                  <a:pt x="496824" y="55105"/>
                </a:moveTo>
                <a:lnTo>
                  <a:pt x="495503" y="53111"/>
                </a:lnTo>
                <a:lnTo>
                  <a:pt x="492925" y="51943"/>
                </a:lnTo>
                <a:lnTo>
                  <a:pt x="490715" y="52057"/>
                </a:lnTo>
                <a:lnTo>
                  <a:pt x="466331" y="52057"/>
                </a:lnTo>
                <a:lnTo>
                  <a:pt x="470662" y="42291"/>
                </a:lnTo>
                <a:lnTo>
                  <a:pt x="480326" y="34188"/>
                </a:lnTo>
                <a:lnTo>
                  <a:pt x="489851" y="25869"/>
                </a:lnTo>
                <a:lnTo>
                  <a:pt x="493763" y="15481"/>
                </a:lnTo>
                <a:lnTo>
                  <a:pt x="492455" y="8813"/>
                </a:lnTo>
                <a:lnTo>
                  <a:pt x="488035" y="3911"/>
                </a:lnTo>
                <a:lnTo>
                  <a:pt x="481914" y="977"/>
                </a:lnTo>
                <a:lnTo>
                  <a:pt x="475488" y="241"/>
                </a:lnTo>
                <a:lnTo>
                  <a:pt x="473227" y="203"/>
                </a:lnTo>
                <a:lnTo>
                  <a:pt x="457974" y="2971"/>
                </a:lnTo>
                <a:lnTo>
                  <a:pt x="457212" y="9372"/>
                </a:lnTo>
                <a:lnTo>
                  <a:pt x="458597" y="13550"/>
                </a:lnTo>
                <a:lnTo>
                  <a:pt x="464896" y="10045"/>
                </a:lnTo>
                <a:lnTo>
                  <a:pt x="466331" y="9372"/>
                </a:lnTo>
                <a:lnTo>
                  <a:pt x="466305" y="9220"/>
                </a:lnTo>
                <a:lnTo>
                  <a:pt x="471347" y="7073"/>
                </a:lnTo>
                <a:lnTo>
                  <a:pt x="475488" y="6324"/>
                </a:lnTo>
                <a:lnTo>
                  <a:pt x="475284" y="7073"/>
                </a:lnTo>
                <a:lnTo>
                  <a:pt x="486651" y="7683"/>
                </a:lnTo>
                <a:lnTo>
                  <a:pt x="487667" y="15481"/>
                </a:lnTo>
                <a:lnTo>
                  <a:pt x="482638" y="23063"/>
                </a:lnTo>
                <a:lnTo>
                  <a:pt x="472528" y="30429"/>
                </a:lnTo>
                <a:lnTo>
                  <a:pt x="462356" y="39458"/>
                </a:lnTo>
                <a:lnTo>
                  <a:pt x="457212" y="52057"/>
                </a:lnTo>
                <a:lnTo>
                  <a:pt x="458495" y="52336"/>
                </a:lnTo>
                <a:lnTo>
                  <a:pt x="458254" y="59182"/>
                </a:lnTo>
                <a:lnTo>
                  <a:pt x="460260" y="58140"/>
                </a:lnTo>
                <a:lnTo>
                  <a:pt x="490715" y="58140"/>
                </a:lnTo>
                <a:lnTo>
                  <a:pt x="493026" y="59169"/>
                </a:lnTo>
                <a:lnTo>
                  <a:pt x="495503" y="57696"/>
                </a:lnTo>
                <a:lnTo>
                  <a:pt x="496824" y="55105"/>
                </a:lnTo>
                <a:close/>
              </a:path>
              <a:path w="845185" h="59690">
                <a:moveTo>
                  <a:pt x="546493" y="53111"/>
                </a:moveTo>
                <a:lnTo>
                  <a:pt x="543915" y="51943"/>
                </a:lnTo>
                <a:lnTo>
                  <a:pt x="542518" y="52057"/>
                </a:lnTo>
                <a:lnTo>
                  <a:pt x="518147" y="52057"/>
                </a:lnTo>
                <a:lnTo>
                  <a:pt x="522033" y="42291"/>
                </a:lnTo>
                <a:lnTo>
                  <a:pt x="541210" y="25869"/>
                </a:lnTo>
                <a:lnTo>
                  <a:pt x="545579" y="15481"/>
                </a:lnTo>
                <a:lnTo>
                  <a:pt x="543763" y="8813"/>
                </a:lnTo>
                <a:lnTo>
                  <a:pt x="538861" y="3911"/>
                </a:lnTo>
                <a:lnTo>
                  <a:pt x="531977" y="977"/>
                </a:lnTo>
                <a:lnTo>
                  <a:pt x="524243" y="241"/>
                </a:lnTo>
                <a:lnTo>
                  <a:pt x="508965" y="2971"/>
                </a:lnTo>
                <a:lnTo>
                  <a:pt x="509016" y="9372"/>
                </a:lnTo>
                <a:lnTo>
                  <a:pt x="509612" y="13550"/>
                </a:lnTo>
                <a:lnTo>
                  <a:pt x="515886" y="10045"/>
                </a:lnTo>
                <a:lnTo>
                  <a:pt x="515086" y="9372"/>
                </a:lnTo>
                <a:lnTo>
                  <a:pt x="517321" y="9220"/>
                </a:lnTo>
                <a:lnTo>
                  <a:pt x="524243" y="6324"/>
                </a:lnTo>
                <a:lnTo>
                  <a:pt x="526275" y="7073"/>
                </a:lnTo>
                <a:lnTo>
                  <a:pt x="537641" y="7683"/>
                </a:lnTo>
                <a:lnTo>
                  <a:pt x="536448" y="15481"/>
                </a:lnTo>
                <a:lnTo>
                  <a:pt x="532726" y="23063"/>
                </a:lnTo>
                <a:lnTo>
                  <a:pt x="523354" y="30416"/>
                </a:lnTo>
                <a:lnTo>
                  <a:pt x="513664" y="39458"/>
                </a:lnTo>
                <a:lnTo>
                  <a:pt x="509016" y="52057"/>
                </a:lnTo>
                <a:lnTo>
                  <a:pt x="509485" y="52336"/>
                </a:lnTo>
                <a:lnTo>
                  <a:pt x="509231" y="59182"/>
                </a:lnTo>
                <a:lnTo>
                  <a:pt x="512064" y="58140"/>
                </a:lnTo>
                <a:lnTo>
                  <a:pt x="542518" y="58140"/>
                </a:lnTo>
                <a:lnTo>
                  <a:pt x="544042" y="59169"/>
                </a:lnTo>
                <a:lnTo>
                  <a:pt x="546493" y="57696"/>
                </a:lnTo>
                <a:lnTo>
                  <a:pt x="545579" y="55105"/>
                </a:lnTo>
                <a:lnTo>
                  <a:pt x="546493" y="53111"/>
                </a:lnTo>
                <a:close/>
              </a:path>
              <a:path w="845185" h="59690">
                <a:moveTo>
                  <a:pt x="597408" y="27673"/>
                </a:moveTo>
                <a:lnTo>
                  <a:pt x="595960" y="26085"/>
                </a:lnTo>
                <a:lnTo>
                  <a:pt x="594728" y="24892"/>
                </a:lnTo>
                <a:lnTo>
                  <a:pt x="594347" y="24625"/>
                </a:lnTo>
                <a:lnTo>
                  <a:pt x="563867" y="24625"/>
                </a:lnTo>
                <a:lnTo>
                  <a:pt x="563372" y="24892"/>
                </a:lnTo>
                <a:lnTo>
                  <a:pt x="562406" y="25996"/>
                </a:lnTo>
                <a:lnTo>
                  <a:pt x="563867" y="27673"/>
                </a:lnTo>
                <a:lnTo>
                  <a:pt x="562406" y="29578"/>
                </a:lnTo>
                <a:lnTo>
                  <a:pt x="563575" y="30962"/>
                </a:lnTo>
                <a:lnTo>
                  <a:pt x="563867" y="30708"/>
                </a:lnTo>
                <a:lnTo>
                  <a:pt x="594347" y="30708"/>
                </a:lnTo>
                <a:lnTo>
                  <a:pt x="594207" y="30632"/>
                </a:lnTo>
                <a:lnTo>
                  <a:pt x="595960" y="30937"/>
                </a:lnTo>
                <a:lnTo>
                  <a:pt x="597408" y="27673"/>
                </a:lnTo>
                <a:close/>
              </a:path>
              <a:path w="845185" h="59690">
                <a:moveTo>
                  <a:pt x="640816" y="1422"/>
                </a:moveTo>
                <a:lnTo>
                  <a:pt x="638162" y="469"/>
                </a:lnTo>
                <a:lnTo>
                  <a:pt x="637044" y="241"/>
                </a:lnTo>
                <a:lnTo>
                  <a:pt x="636574" y="469"/>
                </a:lnTo>
                <a:lnTo>
                  <a:pt x="634339" y="825"/>
                </a:lnTo>
                <a:lnTo>
                  <a:pt x="633984" y="241"/>
                </a:lnTo>
                <a:lnTo>
                  <a:pt x="618731" y="12433"/>
                </a:lnTo>
                <a:lnTo>
                  <a:pt x="619226" y="13690"/>
                </a:lnTo>
                <a:lnTo>
                  <a:pt x="618731" y="15481"/>
                </a:lnTo>
                <a:lnTo>
                  <a:pt x="618959" y="17246"/>
                </a:lnTo>
                <a:lnTo>
                  <a:pt x="620547" y="18808"/>
                </a:lnTo>
                <a:lnTo>
                  <a:pt x="621792" y="18529"/>
                </a:lnTo>
                <a:lnTo>
                  <a:pt x="624420" y="18808"/>
                </a:lnTo>
                <a:lnTo>
                  <a:pt x="631317" y="12192"/>
                </a:lnTo>
                <a:lnTo>
                  <a:pt x="633984" y="9372"/>
                </a:lnTo>
                <a:lnTo>
                  <a:pt x="633984" y="55105"/>
                </a:lnTo>
                <a:lnTo>
                  <a:pt x="633247" y="57696"/>
                </a:lnTo>
                <a:lnTo>
                  <a:pt x="635228" y="59182"/>
                </a:lnTo>
                <a:lnTo>
                  <a:pt x="637044" y="58140"/>
                </a:lnTo>
                <a:lnTo>
                  <a:pt x="639000" y="59182"/>
                </a:lnTo>
                <a:lnTo>
                  <a:pt x="640791" y="57670"/>
                </a:lnTo>
                <a:lnTo>
                  <a:pt x="640067" y="55105"/>
                </a:lnTo>
                <a:lnTo>
                  <a:pt x="640067" y="3289"/>
                </a:lnTo>
                <a:lnTo>
                  <a:pt x="640816" y="1422"/>
                </a:lnTo>
                <a:close/>
              </a:path>
              <a:path w="845185" h="59690">
                <a:moveTo>
                  <a:pt x="701040" y="39865"/>
                </a:moveTo>
                <a:lnTo>
                  <a:pt x="699223" y="33401"/>
                </a:lnTo>
                <a:lnTo>
                  <a:pt x="695121" y="27774"/>
                </a:lnTo>
                <a:lnTo>
                  <a:pt x="694982" y="27673"/>
                </a:lnTo>
                <a:lnTo>
                  <a:pt x="693051" y="26276"/>
                </a:lnTo>
                <a:lnTo>
                  <a:pt x="693051" y="33693"/>
                </a:lnTo>
                <a:lnTo>
                  <a:pt x="691883" y="39865"/>
                </a:lnTo>
                <a:lnTo>
                  <a:pt x="693051" y="48615"/>
                </a:lnTo>
                <a:lnTo>
                  <a:pt x="686917" y="52197"/>
                </a:lnTo>
                <a:lnTo>
                  <a:pt x="682752" y="52057"/>
                </a:lnTo>
                <a:lnTo>
                  <a:pt x="678395" y="52197"/>
                </a:lnTo>
                <a:lnTo>
                  <a:pt x="670026" y="49136"/>
                </a:lnTo>
                <a:lnTo>
                  <a:pt x="670547" y="42913"/>
                </a:lnTo>
                <a:lnTo>
                  <a:pt x="670026" y="38214"/>
                </a:lnTo>
                <a:lnTo>
                  <a:pt x="670280" y="28981"/>
                </a:lnTo>
                <a:lnTo>
                  <a:pt x="682752" y="27673"/>
                </a:lnTo>
                <a:lnTo>
                  <a:pt x="686231" y="28981"/>
                </a:lnTo>
                <a:lnTo>
                  <a:pt x="693051" y="33693"/>
                </a:lnTo>
                <a:lnTo>
                  <a:pt x="693051" y="26276"/>
                </a:lnTo>
                <a:lnTo>
                  <a:pt x="690816" y="24638"/>
                </a:lnTo>
                <a:lnTo>
                  <a:pt x="689406" y="23609"/>
                </a:lnTo>
                <a:lnTo>
                  <a:pt x="682752" y="21590"/>
                </a:lnTo>
                <a:lnTo>
                  <a:pt x="678815" y="22580"/>
                </a:lnTo>
                <a:lnTo>
                  <a:pt x="677672" y="23596"/>
                </a:lnTo>
                <a:lnTo>
                  <a:pt x="673608" y="24638"/>
                </a:lnTo>
                <a:lnTo>
                  <a:pt x="676897" y="17894"/>
                </a:lnTo>
                <a:lnTo>
                  <a:pt x="684390" y="9652"/>
                </a:lnTo>
                <a:lnTo>
                  <a:pt x="688860" y="6324"/>
                </a:lnTo>
                <a:lnTo>
                  <a:pt x="688454" y="6032"/>
                </a:lnTo>
                <a:lnTo>
                  <a:pt x="689381" y="4787"/>
                </a:lnTo>
                <a:lnTo>
                  <a:pt x="688860" y="3289"/>
                </a:lnTo>
                <a:lnTo>
                  <a:pt x="689381" y="1943"/>
                </a:lnTo>
                <a:lnTo>
                  <a:pt x="688441" y="723"/>
                </a:lnTo>
                <a:lnTo>
                  <a:pt x="685800" y="241"/>
                </a:lnTo>
                <a:lnTo>
                  <a:pt x="684364" y="723"/>
                </a:lnTo>
                <a:lnTo>
                  <a:pt x="682129" y="2590"/>
                </a:lnTo>
                <a:lnTo>
                  <a:pt x="682752" y="3289"/>
                </a:lnTo>
                <a:lnTo>
                  <a:pt x="676732" y="6731"/>
                </a:lnTo>
                <a:lnTo>
                  <a:pt x="671220" y="13246"/>
                </a:lnTo>
                <a:lnTo>
                  <a:pt x="667499" y="21590"/>
                </a:lnTo>
                <a:lnTo>
                  <a:pt x="662609" y="29044"/>
                </a:lnTo>
                <a:lnTo>
                  <a:pt x="661250" y="33858"/>
                </a:lnTo>
                <a:lnTo>
                  <a:pt x="661428" y="39865"/>
                </a:lnTo>
                <a:lnTo>
                  <a:pt x="663016" y="47269"/>
                </a:lnTo>
                <a:lnTo>
                  <a:pt x="667410" y="53301"/>
                </a:lnTo>
                <a:lnTo>
                  <a:pt x="674141" y="57188"/>
                </a:lnTo>
                <a:lnTo>
                  <a:pt x="682752" y="58140"/>
                </a:lnTo>
                <a:lnTo>
                  <a:pt x="689787" y="57327"/>
                </a:lnTo>
                <a:lnTo>
                  <a:pt x="695464" y="53682"/>
                </a:lnTo>
                <a:lnTo>
                  <a:pt x="696429" y="52197"/>
                </a:lnTo>
                <a:lnTo>
                  <a:pt x="699350" y="47701"/>
                </a:lnTo>
                <a:lnTo>
                  <a:pt x="701040" y="39865"/>
                </a:lnTo>
                <a:close/>
              </a:path>
              <a:path w="845185" h="59690">
                <a:moveTo>
                  <a:pt x="750862" y="35648"/>
                </a:moveTo>
                <a:lnTo>
                  <a:pt x="745680" y="30226"/>
                </a:lnTo>
                <a:lnTo>
                  <a:pt x="743966" y="29362"/>
                </a:lnTo>
                <a:lnTo>
                  <a:pt x="743966" y="42989"/>
                </a:lnTo>
                <a:lnTo>
                  <a:pt x="743394" y="44272"/>
                </a:lnTo>
                <a:lnTo>
                  <a:pt x="743699" y="45961"/>
                </a:lnTo>
                <a:lnTo>
                  <a:pt x="743394" y="51523"/>
                </a:lnTo>
                <a:lnTo>
                  <a:pt x="733285" y="53238"/>
                </a:lnTo>
                <a:lnTo>
                  <a:pt x="731520" y="52044"/>
                </a:lnTo>
                <a:lnTo>
                  <a:pt x="726808" y="53238"/>
                </a:lnTo>
                <a:lnTo>
                  <a:pt x="721106" y="49504"/>
                </a:lnTo>
                <a:lnTo>
                  <a:pt x="719315" y="45961"/>
                </a:lnTo>
                <a:lnTo>
                  <a:pt x="720039" y="43180"/>
                </a:lnTo>
                <a:lnTo>
                  <a:pt x="720356" y="38938"/>
                </a:lnTo>
                <a:lnTo>
                  <a:pt x="722363" y="36804"/>
                </a:lnTo>
                <a:lnTo>
                  <a:pt x="725271" y="32486"/>
                </a:lnTo>
                <a:lnTo>
                  <a:pt x="730199" y="30226"/>
                </a:lnTo>
                <a:lnTo>
                  <a:pt x="731520" y="30708"/>
                </a:lnTo>
                <a:lnTo>
                  <a:pt x="733348" y="30226"/>
                </a:lnTo>
                <a:lnTo>
                  <a:pt x="739140" y="31965"/>
                </a:lnTo>
                <a:lnTo>
                  <a:pt x="740676" y="36804"/>
                </a:lnTo>
                <a:lnTo>
                  <a:pt x="742784" y="38823"/>
                </a:lnTo>
                <a:lnTo>
                  <a:pt x="743419" y="41148"/>
                </a:lnTo>
                <a:lnTo>
                  <a:pt x="743699" y="42913"/>
                </a:lnTo>
                <a:lnTo>
                  <a:pt x="743966" y="42989"/>
                </a:lnTo>
                <a:lnTo>
                  <a:pt x="743966" y="29362"/>
                </a:lnTo>
                <a:lnTo>
                  <a:pt x="740676" y="27673"/>
                </a:lnTo>
                <a:lnTo>
                  <a:pt x="743331" y="24612"/>
                </a:lnTo>
                <a:lnTo>
                  <a:pt x="744893" y="22821"/>
                </a:lnTo>
                <a:lnTo>
                  <a:pt x="747864" y="20713"/>
                </a:lnTo>
                <a:lnTo>
                  <a:pt x="746747" y="12420"/>
                </a:lnTo>
                <a:lnTo>
                  <a:pt x="747725" y="6197"/>
                </a:lnTo>
                <a:lnTo>
                  <a:pt x="747763" y="5969"/>
                </a:lnTo>
                <a:lnTo>
                  <a:pt x="747864" y="5308"/>
                </a:lnTo>
                <a:lnTo>
                  <a:pt x="741984" y="1752"/>
                </a:lnTo>
                <a:lnTo>
                  <a:pt x="741984" y="9220"/>
                </a:lnTo>
                <a:lnTo>
                  <a:pt x="740676" y="12420"/>
                </a:lnTo>
                <a:lnTo>
                  <a:pt x="741984" y="14312"/>
                </a:lnTo>
                <a:lnTo>
                  <a:pt x="740994" y="18034"/>
                </a:lnTo>
                <a:lnTo>
                  <a:pt x="737616" y="21577"/>
                </a:lnTo>
                <a:lnTo>
                  <a:pt x="737006" y="22364"/>
                </a:lnTo>
                <a:lnTo>
                  <a:pt x="732853" y="24003"/>
                </a:lnTo>
                <a:lnTo>
                  <a:pt x="731520" y="24612"/>
                </a:lnTo>
                <a:lnTo>
                  <a:pt x="727697" y="24003"/>
                </a:lnTo>
                <a:lnTo>
                  <a:pt x="728167" y="23266"/>
                </a:lnTo>
                <a:lnTo>
                  <a:pt x="725411" y="21577"/>
                </a:lnTo>
                <a:lnTo>
                  <a:pt x="722744" y="19278"/>
                </a:lnTo>
                <a:lnTo>
                  <a:pt x="722312" y="15100"/>
                </a:lnTo>
                <a:lnTo>
                  <a:pt x="722363" y="12420"/>
                </a:lnTo>
                <a:lnTo>
                  <a:pt x="721766" y="9194"/>
                </a:lnTo>
                <a:lnTo>
                  <a:pt x="726528" y="5969"/>
                </a:lnTo>
                <a:lnTo>
                  <a:pt x="728472" y="6324"/>
                </a:lnTo>
                <a:lnTo>
                  <a:pt x="734568" y="6324"/>
                </a:lnTo>
                <a:lnTo>
                  <a:pt x="737476" y="6197"/>
                </a:lnTo>
                <a:lnTo>
                  <a:pt x="741984" y="9220"/>
                </a:lnTo>
                <a:lnTo>
                  <a:pt x="741984" y="1752"/>
                </a:lnTo>
                <a:lnTo>
                  <a:pt x="739482" y="228"/>
                </a:lnTo>
                <a:lnTo>
                  <a:pt x="739114" y="0"/>
                </a:lnTo>
                <a:lnTo>
                  <a:pt x="731520" y="228"/>
                </a:lnTo>
                <a:lnTo>
                  <a:pt x="726757" y="0"/>
                </a:lnTo>
                <a:lnTo>
                  <a:pt x="715365" y="3352"/>
                </a:lnTo>
                <a:lnTo>
                  <a:pt x="716267" y="12420"/>
                </a:lnTo>
                <a:lnTo>
                  <a:pt x="715365" y="19367"/>
                </a:lnTo>
                <a:lnTo>
                  <a:pt x="718070" y="23863"/>
                </a:lnTo>
                <a:lnTo>
                  <a:pt x="722363" y="27673"/>
                </a:lnTo>
                <a:lnTo>
                  <a:pt x="716788" y="33159"/>
                </a:lnTo>
                <a:lnTo>
                  <a:pt x="712914" y="34759"/>
                </a:lnTo>
                <a:lnTo>
                  <a:pt x="713155" y="41148"/>
                </a:lnTo>
                <a:lnTo>
                  <a:pt x="713270" y="43180"/>
                </a:lnTo>
                <a:lnTo>
                  <a:pt x="714641" y="50863"/>
                </a:lnTo>
                <a:lnTo>
                  <a:pt x="718769" y="55753"/>
                </a:lnTo>
                <a:lnTo>
                  <a:pt x="724687" y="58039"/>
                </a:lnTo>
                <a:lnTo>
                  <a:pt x="731520" y="58140"/>
                </a:lnTo>
                <a:lnTo>
                  <a:pt x="739317" y="57848"/>
                </a:lnTo>
                <a:lnTo>
                  <a:pt x="745312" y="55245"/>
                </a:lnTo>
                <a:lnTo>
                  <a:pt x="746798" y="53238"/>
                </a:lnTo>
                <a:lnTo>
                  <a:pt x="748982" y="50292"/>
                </a:lnTo>
                <a:lnTo>
                  <a:pt x="749795" y="42913"/>
                </a:lnTo>
                <a:lnTo>
                  <a:pt x="750862" y="35648"/>
                </a:lnTo>
                <a:close/>
              </a:path>
              <a:path w="845185" h="59690">
                <a:moveTo>
                  <a:pt x="799960" y="26085"/>
                </a:moveTo>
                <a:lnTo>
                  <a:pt x="798741" y="24892"/>
                </a:lnTo>
                <a:lnTo>
                  <a:pt x="798563" y="24638"/>
                </a:lnTo>
                <a:lnTo>
                  <a:pt x="768083" y="24638"/>
                </a:lnTo>
                <a:lnTo>
                  <a:pt x="767359" y="24892"/>
                </a:lnTo>
                <a:lnTo>
                  <a:pt x="766394" y="25996"/>
                </a:lnTo>
                <a:lnTo>
                  <a:pt x="765060" y="27673"/>
                </a:lnTo>
                <a:lnTo>
                  <a:pt x="766394" y="29578"/>
                </a:lnTo>
                <a:lnTo>
                  <a:pt x="767562" y="30962"/>
                </a:lnTo>
                <a:lnTo>
                  <a:pt x="768083" y="30721"/>
                </a:lnTo>
                <a:lnTo>
                  <a:pt x="798563" y="30721"/>
                </a:lnTo>
                <a:lnTo>
                  <a:pt x="798220" y="30632"/>
                </a:lnTo>
                <a:lnTo>
                  <a:pt x="799960" y="30937"/>
                </a:lnTo>
                <a:lnTo>
                  <a:pt x="798563" y="27673"/>
                </a:lnTo>
                <a:lnTo>
                  <a:pt x="799960" y="26085"/>
                </a:lnTo>
                <a:close/>
              </a:path>
              <a:path w="845185" h="59690">
                <a:moveTo>
                  <a:pt x="844804" y="1422"/>
                </a:moveTo>
                <a:lnTo>
                  <a:pt x="842149" y="469"/>
                </a:lnTo>
                <a:lnTo>
                  <a:pt x="841260" y="241"/>
                </a:lnTo>
                <a:lnTo>
                  <a:pt x="840562" y="469"/>
                </a:lnTo>
                <a:lnTo>
                  <a:pt x="838327" y="825"/>
                </a:lnTo>
                <a:lnTo>
                  <a:pt x="838200" y="241"/>
                </a:lnTo>
                <a:lnTo>
                  <a:pt x="822947" y="12433"/>
                </a:lnTo>
                <a:lnTo>
                  <a:pt x="823252" y="13690"/>
                </a:lnTo>
                <a:lnTo>
                  <a:pt x="822972" y="14554"/>
                </a:lnTo>
                <a:lnTo>
                  <a:pt x="822972" y="17246"/>
                </a:lnTo>
                <a:lnTo>
                  <a:pt x="824534" y="18808"/>
                </a:lnTo>
                <a:lnTo>
                  <a:pt x="826008" y="18529"/>
                </a:lnTo>
                <a:lnTo>
                  <a:pt x="828408" y="18808"/>
                </a:lnTo>
                <a:lnTo>
                  <a:pt x="838200" y="9372"/>
                </a:lnTo>
                <a:lnTo>
                  <a:pt x="838200" y="55105"/>
                </a:lnTo>
                <a:lnTo>
                  <a:pt x="837234" y="57696"/>
                </a:lnTo>
                <a:lnTo>
                  <a:pt x="839228" y="59182"/>
                </a:lnTo>
                <a:lnTo>
                  <a:pt x="841260" y="58140"/>
                </a:lnTo>
                <a:lnTo>
                  <a:pt x="843013" y="59182"/>
                </a:lnTo>
                <a:lnTo>
                  <a:pt x="844804" y="57670"/>
                </a:lnTo>
                <a:lnTo>
                  <a:pt x="844283" y="55105"/>
                </a:lnTo>
                <a:lnTo>
                  <a:pt x="844283" y="3289"/>
                </a:lnTo>
                <a:lnTo>
                  <a:pt x="844804" y="142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946669" y="10188584"/>
            <a:ext cx="55244" cy="88900"/>
          </a:xfrm>
          <a:custGeom>
            <a:avLst/>
            <a:gdLst/>
            <a:ahLst/>
            <a:cxnLst/>
            <a:rect l="l" t="t" r="r" b="b"/>
            <a:pathLst>
              <a:path w="55245" h="88900">
                <a:moveTo>
                  <a:pt x="50005" y="51816"/>
                </a:moveTo>
                <a:lnTo>
                  <a:pt x="39611" y="51816"/>
                </a:lnTo>
                <a:lnTo>
                  <a:pt x="35095" y="59115"/>
                </a:lnTo>
                <a:lnTo>
                  <a:pt x="29621" y="66479"/>
                </a:lnTo>
                <a:lnTo>
                  <a:pt x="23811" y="73370"/>
                </a:lnTo>
                <a:lnTo>
                  <a:pt x="18288" y="79248"/>
                </a:lnTo>
                <a:lnTo>
                  <a:pt x="19431" y="80162"/>
                </a:lnTo>
                <a:lnTo>
                  <a:pt x="18288" y="81178"/>
                </a:lnTo>
                <a:lnTo>
                  <a:pt x="18288" y="86194"/>
                </a:lnTo>
                <a:lnTo>
                  <a:pt x="20243" y="88277"/>
                </a:lnTo>
                <a:lnTo>
                  <a:pt x="24384" y="88404"/>
                </a:lnTo>
                <a:lnTo>
                  <a:pt x="26517" y="88277"/>
                </a:lnTo>
                <a:lnTo>
                  <a:pt x="28130" y="86880"/>
                </a:lnTo>
                <a:lnTo>
                  <a:pt x="30492" y="85344"/>
                </a:lnTo>
                <a:lnTo>
                  <a:pt x="39240" y="72862"/>
                </a:lnTo>
                <a:lnTo>
                  <a:pt x="47499" y="58164"/>
                </a:lnTo>
                <a:lnTo>
                  <a:pt x="50005" y="51816"/>
                </a:lnTo>
                <a:close/>
              </a:path>
              <a:path w="55245" h="88900">
                <a:moveTo>
                  <a:pt x="27432" y="0"/>
                </a:moveTo>
                <a:lnTo>
                  <a:pt x="15271" y="2426"/>
                </a:lnTo>
                <a:lnTo>
                  <a:pt x="6443" y="8791"/>
                </a:lnTo>
                <a:lnTo>
                  <a:pt x="1251" y="18380"/>
                </a:lnTo>
                <a:lnTo>
                  <a:pt x="0" y="30480"/>
                </a:lnTo>
                <a:lnTo>
                  <a:pt x="1632" y="40622"/>
                </a:lnTo>
                <a:lnTo>
                  <a:pt x="7458" y="48672"/>
                </a:lnTo>
                <a:lnTo>
                  <a:pt x="16412" y="53722"/>
                </a:lnTo>
                <a:lnTo>
                  <a:pt x="27432" y="54864"/>
                </a:lnTo>
                <a:lnTo>
                  <a:pt x="29019" y="56349"/>
                </a:lnTo>
                <a:lnTo>
                  <a:pt x="36766" y="53517"/>
                </a:lnTo>
                <a:lnTo>
                  <a:pt x="39611" y="51816"/>
                </a:lnTo>
                <a:lnTo>
                  <a:pt x="50005" y="51816"/>
                </a:lnTo>
                <a:lnTo>
                  <a:pt x="52416" y="45707"/>
                </a:lnTo>
                <a:lnTo>
                  <a:pt x="27432" y="45707"/>
                </a:lnTo>
                <a:lnTo>
                  <a:pt x="20877" y="45178"/>
                </a:lnTo>
                <a:lnTo>
                  <a:pt x="14803" y="42132"/>
                </a:lnTo>
                <a:lnTo>
                  <a:pt x="10474" y="37066"/>
                </a:lnTo>
                <a:lnTo>
                  <a:pt x="9156" y="30480"/>
                </a:lnTo>
                <a:lnTo>
                  <a:pt x="11229" y="19314"/>
                </a:lnTo>
                <a:lnTo>
                  <a:pt x="16817" y="13044"/>
                </a:lnTo>
                <a:lnTo>
                  <a:pt x="23144" y="10157"/>
                </a:lnTo>
                <a:lnTo>
                  <a:pt x="27432" y="9144"/>
                </a:lnTo>
                <a:lnTo>
                  <a:pt x="47315" y="9144"/>
                </a:lnTo>
                <a:lnTo>
                  <a:pt x="38874" y="2649"/>
                </a:lnTo>
                <a:lnTo>
                  <a:pt x="27432" y="0"/>
                </a:lnTo>
                <a:close/>
              </a:path>
              <a:path w="55245" h="88900">
                <a:moveTo>
                  <a:pt x="47315" y="9144"/>
                </a:moveTo>
                <a:lnTo>
                  <a:pt x="27432" y="9144"/>
                </a:lnTo>
                <a:lnTo>
                  <a:pt x="35745" y="11224"/>
                </a:lnTo>
                <a:lnTo>
                  <a:pt x="41524" y="15692"/>
                </a:lnTo>
                <a:lnTo>
                  <a:pt x="44828" y="21458"/>
                </a:lnTo>
                <a:lnTo>
                  <a:pt x="45720" y="27432"/>
                </a:lnTo>
                <a:lnTo>
                  <a:pt x="44818" y="33634"/>
                </a:lnTo>
                <a:lnTo>
                  <a:pt x="41495" y="39303"/>
                </a:lnTo>
                <a:lnTo>
                  <a:pt x="35713" y="43605"/>
                </a:lnTo>
                <a:lnTo>
                  <a:pt x="27432" y="45707"/>
                </a:lnTo>
                <a:lnTo>
                  <a:pt x="52416" y="45707"/>
                </a:lnTo>
                <a:lnTo>
                  <a:pt x="53350" y="43340"/>
                </a:lnTo>
                <a:lnTo>
                  <a:pt x="54876" y="30480"/>
                </a:lnTo>
                <a:lnTo>
                  <a:pt x="53149" y="19050"/>
                </a:lnTo>
                <a:lnTo>
                  <a:pt x="47631" y="9386"/>
                </a:lnTo>
                <a:lnTo>
                  <a:pt x="47315" y="9144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77665" y="10188143"/>
            <a:ext cx="470534" cy="88900"/>
          </a:xfrm>
          <a:custGeom>
            <a:avLst/>
            <a:gdLst/>
            <a:ahLst/>
            <a:cxnLst/>
            <a:rect l="l" t="t" r="r" b="b"/>
            <a:pathLst>
              <a:path w="470535" h="88900">
                <a:moveTo>
                  <a:pt x="59359" y="2921"/>
                </a:moveTo>
                <a:lnTo>
                  <a:pt x="54940" y="444"/>
                </a:lnTo>
                <a:lnTo>
                  <a:pt x="3594" y="419"/>
                </a:lnTo>
                <a:lnTo>
                  <a:pt x="0" y="2794"/>
                </a:lnTo>
                <a:lnTo>
                  <a:pt x="76" y="6540"/>
                </a:lnTo>
                <a:lnTo>
                  <a:pt x="0" y="9017"/>
                </a:lnTo>
                <a:lnTo>
                  <a:pt x="2501" y="11506"/>
                </a:lnTo>
                <a:lnTo>
                  <a:pt x="6172" y="12636"/>
                </a:lnTo>
                <a:lnTo>
                  <a:pt x="14808" y="12141"/>
                </a:lnTo>
                <a:lnTo>
                  <a:pt x="25577" y="11925"/>
                </a:lnTo>
                <a:lnTo>
                  <a:pt x="36550" y="12077"/>
                </a:lnTo>
                <a:lnTo>
                  <a:pt x="45796" y="12636"/>
                </a:lnTo>
                <a:lnTo>
                  <a:pt x="45618" y="11823"/>
                </a:lnTo>
                <a:lnTo>
                  <a:pt x="46583" y="13982"/>
                </a:lnTo>
                <a:lnTo>
                  <a:pt x="45796" y="15671"/>
                </a:lnTo>
                <a:lnTo>
                  <a:pt x="40652" y="19189"/>
                </a:lnTo>
                <a:lnTo>
                  <a:pt x="34036" y="24345"/>
                </a:lnTo>
                <a:lnTo>
                  <a:pt x="13982" y="64770"/>
                </a:lnTo>
                <a:lnTo>
                  <a:pt x="12255" y="85788"/>
                </a:lnTo>
                <a:lnTo>
                  <a:pt x="14020" y="87160"/>
                </a:lnTo>
                <a:lnTo>
                  <a:pt x="15354" y="88861"/>
                </a:lnTo>
                <a:lnTo>
                  <a:pt x="18783" y="88861"/>
                </a:lnTo>
                <a:lnTo>
                  <a:pt x="23215" y="87757"/>
                </a:lnTo>
                <a:lnTo>
                  <a:pt x="24460" y="85788"/>
                </a:lnTo>
                <a:lnTo>
                  <a:pt x="23888" y="78625"/>
                </a:lnTo>
                <a:lnTo>
                  <a:pt x="24409" y="70612"/>
                </a:lnTo>
                <a:lnTo>
                  <a:pt x="44678" y="29806"/>
                </a:lnTo>
                <a:lnTo>
                  <a:pt x="54940" y="21767"/>
                </a:lnTo>
                <a:lnTo>
                  <a:pt x="56235" y="19507"/>
                </a:lnTo>
                <a:lnTo>
                  <a:pt x="58000" y="15671"/>
                </a:lnTo>
                <a:lnTo>
                  <a:pt x="58191" y="13144"/>
                </a:lnTo>
                <a:lnTo>
                  <a:pt x="58000" y="12636"/>
                </a:lnTo>
                <a:lnTo>
                  <a:pt x="58191" y="7581"/>
                </a:lnTo>
                <a:lnTo>
                  <a:pt x="59359" y="2921"/>
                </a:lnTo>
                <a:close/>
              </a:path>
              <a:path w="470535" h="88900">
                <a:moveTo>
                  <a:pt x="140246" y="64338"/>
                </a:moveTo>
                <a:lnTo>
                  <a:pt x="138925" y="56667"/>
                </a:lnTo>
                <a:lnTo>
                  <a:pt x="135420" y="49999"/>
                </a:lnTo>
                <a:lnTo>
                  <a:pt x="131165" y="45186"/>
                </a:lnTo>
                <a:lnTo>
                  <a:pt x="130543" y="44475"/>
                </a:lnTo>
                <a:lnTo>
                  <a:pt x="129895" y="43967"/>
                </a:lnTo>
                <a:lnTo>
                  <a:pt x="129895" y="64338"/>
                </a:lnTo>
                <a:lnTo>
                  <a:pt x="129032" y="66243"/>
                </a:lnTo>
                <a:lnTo>
                  <a:pt x="128092" y="67487"/>
                </a:lnTo>
                <a:lnTo>
                  <a:pt x="129032" y="77139"/>
                </a:lnTo>
                <a:lnTo>
                  <a:pt x="113855" y="79717"/>
                </a:lnTo>
                <a:lnTo>
                  <a:pt x="112826" y="79692"/>
                </a:lnTo>
                <a:lnTo>
                  <a:pt x="104152" y="79717"/>
                </a:lnTo>
                <a:lnTo>
                  <a:pt x="95567" y="74091"/>
                </a:lnTo>
                <a:lnTo>
                  <a:pt x="94551" y="67487"/>
                </a:lnTo>
                <a:lnTo>
                  <a:pt x="94005" y="64630"/>
                </a:lnTo>
                <a:lnTo>
                  <a:pt x="94475" y="58254"/>
                </a:lnTo>
                <a:lnTo>
                  <a:pt x="97599" y="55308"/>
                </a:lnTo>
                <a:lnTo>
                  <a:pt x="101841" y="48590"/>
                </a:lnTo>
                <a:lnTo>
                  <a:pt x="109232" y="45186"/>
                </a:lnTo>
                <a:lnTo>
                  <a:pt x="112826" y="46151"/>
                </a:lnTo>
                <a:lnTo>
                  <a:pt x="113969" y="45186"/>
                </a:lnTo>
                <a:lnTo>
                  <a:pt x="122656" y="47790"/>
                </a:lnTo>
                <a:lnTo>
                  <a:pt x="128092" y="58000"/>
                </a:lnTo>
                <a:lnTo>
                  <a:pt x="128181" y="58254"/>
                </a:lnTo>
                <a:lnTo>
                  <a:pt x="129082" y="61582"/>
                </a:lnTo>
                <a:lnTo>
                  <a:pt x="128092" y="64465"/>
                </a:lnTo>
                <a:lnTo>
                  <a:pt x="129895" y="64338"/>
                </a:lnTo>
                <a:lnTo>
                  <a:pt x="129895" y="43967"/>
                </a:lnTo>
                <a:lnTo>
                  <a:pt x="125031" y="40081"/>
                </a:lnTo>
                <a:lnTo>
                  <a:pt x="128181" y="37033"/>
                </a:lnTo>
                <a:lnTo>
                  <a:pt x="131267" y="34048"/>
                </a:lnTo>
                <a:lnTo>
                  <a:pt x="135724" y="30899"/>
                </a:lnTo>
                <a:lnTo>
                  <a:pt x="137210" y="18719"/>
                </a:lnTo>
                <a:lnTo>
                  <a:pt x="134150" y="11163"/>
                </a:lnTo>
                <a:lnTo>
                  <a:pt x="132067" y="9118"/>
                </a:lnTo>
                <a:lnTo>
                  <a:pt x="131737" y="8801"/>
                </a:lnTo>
                <a:lnTo>
                  <a:pt x="128130" y="5257"/>
                </a:lnTo>
                <a:lnTo>
                  <a:pt x="128092" y="18719"/>
                </a:lnTo>
                <a:lnTo>
                  <a:pt x="126923" y="21297"/>
                </a:lnTo>
                <a:lnTo>
                  <a:pt x="125412" y="26885"/>
                </a:lnTo>
                <a:lnTo>
                  <a:pt x="121983" y="30924"/>
                </a:lnTo>
                <a:lnTo>
                  <a:pt x="119456" y="33375"/>
                </a:lnTo>
                <a:lnTo>
                  <a:pt x="113258" y="35864"/>
                </a:lnTo>
                <a:lnTo>
                  <a:pt x="112826" y="37033"/>
                </a:lnTo>
                <a:lnTo>
                  <a:pt x="105486" y="35864"/>
                </a:lnTo>
                <a:lnTo>
                  <a:pt x="106184" y="34747"/>
                </a:lnTo>
                <a:lnTo>
                  <a:pt x="100622" y="30899"/>
                </a:lnTo>
                <a:lnTo>
                  <a:pt x="98069" y="28765"/>
                </a:lnTo>
                <a:lnTo>
                  <a:pt x="97409" y="22491"/>
                </a:lnTo>
                <a:lnTo>
                  <a:pt x="97599" y="21767"/>
                </a:lnTo>
                <a:lnTo>
                  <a:pt x="96608" y="13665"/>
                </a:lnTo>
                <a:lnTo>
                  <a:pt x="103733" y="8801"/>
                </a:lnTo>
                <a:lnTo>
                  <a:pt x="106756" y="9588"/>
                </a:lnTo>
                <a:lnTo>
                  <a:pt x="112826" y="9588"/>
                </a:lnTo>
                <a:lnTo>
                  <a:pt x="120154" y="9118"/>
                </a:lnTo>
                <a:lnTo>
                  <a:pt x="126923" y="13690"/>
                </a:lnTo>
                <a:lnTo>
                  <a:pt x="128092" y="18719"/>
                </a:lnTo>
                <a:lnTo>
                  <a:pt x="128092" y="5245"/>
                </a:lnTo>
                <a:lnTo>
                  <a:pt x="120548" y="1511"/>
                </a:lnTo>
                <a:lnTo>
                  <a:pt x="112826" y="444"/>
                </a:lnTo>
                <a:lnTo>
                  <a:pt x="105117" y="1104"/>
                </a:lnTo>
                <a:lnTo>
                  <a:pt x="96812" y="4152"/>
                </a:lnTo>
                <a:lnTo>
                  <a:pt x="90424" y="9931"/>
                </a:lnTo>
                <a:lnTo>
                  <a:pt x="88455" y="18719"/>
                </a:lnTo>
                <a:lnTo>
                  <a:pt x="87007" y="28917"/>
                </a:lnTo>
                <a:lnTo>
                  <a:pt x="91059" y="35636"/>
                </a:lnTo>
                <a:lnTo>
                  <a:pt x="97599" y="40081"/>
                </a:lnTo>
                <a:lnTo>
                  <a:pt x="91757" y="46189"/>
                </a:lnTo>
                <a:lnTo>
                  <a:pt x="87147" y="51536"/>
                </a:lnTo>
                <a:lnTo>
                  <a:pt x="83947" y="58000"/>
                </a:lnTo>
                <a:lnTo>
                  <a:pt x="82372" y="67487"/>
                </a:lnTo>
                <a:lnTo>
                  <a:pt x="85344" y="77546"/>
                </a:lnTo>
                <a:lnTo>
                  <a:pt x="92113" y="84112"/>
                </a:lnTo>
                <a:lnTo>
                  <a:pt x="101638" y="87706"/>
                </a:lnTo>
                <a:lnTo>
                  <a:pt x="112826" y="88849"/>
                </a:lnTo>
                <a:lnTo>
                  <a:pt x="123621" y="87363"/>
                </a:lnTo>
                <a:lnTo>
                  <a:pt x="132321" y="82969"/>
                </a:lnTo>
                <a:lnTo>
                  <a:pt x="134823" y="79717"/>
                </a:lnTo>
                <a:lnTo>
                  <a:pt x="138137" y="75399"/>
                </a:lnTo>
                <a:lnTo>
                  <a:pt x="140233" y="64630"/>
                </a:lnTo>
                <a:lnTo>
                  <a:pt x="140246" y="64338"/>
                </a:lnTo>
                <a:close/>
              </a:path>
              <a:path w="470535" h="88900">
                <a:moveTo>
                  <a:pt x="222567" y="30924"/>
                </a:moveTo>
                <a:lnTo>
                  <a:pt x="220433" y="19507"/>
                </a:lnTo>
                <a:lnTo>
                  <a:pt x="214782" y="9842"/>
                </a:lnTo>
                <a:lnTo>
                  <a:pt x="214464" y="9588"/>
                </a:lnTo>
                <a:lnTo>
                  <a:pt x="213410" y="8775"/>
                </a:lnTo>
                <a:lnTo>
                  <a:pt x="213410" y="27876"/>
                </a:lnTo>
                <a:lnTo>
                  <a:pt x="212115" y="34086"/>
                </a:lnTo>
                <a:lnTo>
                  <a:pt x="208661" y="39751"/>
                </a:lnTo>
                <a:lnTo>
                  <a:pt x="203009" y="44056"/>
                </a:lnTo>
                <a:lnTo>
                  <a:pt x="195135" y="46151"/>
                </a:lnTo>
                <a:lnTo>
                  <a:pt x="188125" y="45631"/>
                </a:lnTo>
                <a:lnTo>
                  <a:pt x="181571" y="42583"/>
                </a:lnTo>
                <a:lnTo>
                  <a:pt x="176479" y="37515"/>
                </a:lnTo>
                <a:lnTo>
                  <a:pt x="173799" y="30924"/>
                </a:lnTo>
                <a:lnTo>
                  <a:pt x="177228" y="19761"/>
                </a:lnTo>
                <a:lnTo>
                  <a:pt x="183591" y="13487"/>
                </a:lnTo>
                <a:lnTo>
                  <a:pt x="190398" y="10604"/>
                </a:lnTo>
                <a:lnTo>
                  <a:pt x="195135" y="9588"/>
                </a:lnTo>
                <a:lnTo>
                  <a:pt x="203047" y="11671"/>
                </a:lnTo>
                <a:lnTo>
                  <a:pt x="208686" y="16141"/>
                </a:lnTo>
                <a:lnTo>
                  <a:pt x="212128" y="21907"/>
                </a:lnTo>
                <a:lnTo>
                  <a:pt x="213410" y="27876"/>
                </a:lnTo>
                <a:lnTo>
                  <a:pt x="213410" y="8775"/>
                </a:lnTo>
                <a:lnTo>
                  <a:pt x="206171" y="3111"/>
                </a:lnTo>
                <a:lnTo>
                  <a:pt x="195135" y="444"/>
                </a:lnTo>
                <a:lnTo>
                  <a:pt x="182524" y="2882"/>
                </a:lnTo>
                <a:lnTo>
                  <a:pt x="173228" y="9245"/>
                </a:lnTo>
                <a:lnTo>
                  <a:pt x="167259" y="18834"/>
                </a:lnTo>
                <a:lnTo>
                  <a:pt x="164642" y="30924"/>
                </a:lnTo>
                <a:lnTo>
                  <a:pt x="167589" y="41071"/>
                </a:lnTo>
                <a:lnTo>
                  <a:pt x="173850" y="49123"/>
                </a:lnTo>
                <a:lnTo>
                  <a:pt x="182372" y="54165"/>
                </a:lnTo>
                <a:lnTo>
                  <a:pt x="192074" y="55308"/>
                </a:lnTo>
                <a:lnTo>
                  <a:pt x="195999" y="56794"/>
                </a:lnTo>
                <a:lnTo>
                  <a:pt x="203708" y="53962"/>
                </a:lnTo>
                <a:lnTo>
                  <a:pt x="207340" y="52260"/>
                </a:lnTo>
                <a:lnTo>
                  <a:pt x="202399" y="59563"/>
                </a:lnTo>
                <a:lnTo>
                  <a:pt x="196786" y="66929"/>
                </a:lnTo>
                <a:lnTo>
                  <a:pt x="191096" y="73812"/>
                </a:lnTo>
                <a:lnTo>
                  <a:pt x="185978" y="79692"/>
                </a:lnTo>
                <a:lnTo>
                  <a:pt x="186397" y="80606"/>
                </a:lnTo>
                <a:lnTo>
                  <a:pt x="185254" y="81622"/>
                </a:lnTo>
                <a:lnTo>
                  <a:pt x="185978" y="82740"/>
                </a:lnTo>
                <a:lnTo>
                  <a:pt x="185254" y="86639"/>
                </a:lnTo>
                <a:lnTo>
                  <a:pt x="187223" y="88722"/>
                </a:lnTo>
                <a:lnTo>
                  <a:pt x="192074" y="88849"/>
                </a:lnTo>
                <a:lnTo>
                  <a:pt x="193497" y="88722"/>
                </a:lnTo>
                <a:lnTo>
                  <a:pt x="195110" y="87325"/>
                </a:lnTo>
                <a:lnTo>
                  <a:pt x="198183" y="85788"/>
                </a:lnTo>
                <a:lnTo>
                  <a:pt x="217220" y="52260"/>
                </a:lnTo>
                <a:lnTo>
                  <a:pt x="220637" y="43789"/>
                </a:lnTo>
                <a:lnTo>
                  <a:pt x="222567" y="30924"/>
                </a:lnTo>
                <a:close/>
              </a:path>
              <a:path w="470535" h="88900">
                <a:moveTo>
                  <a:pt x="304876" y="30924"/>
                </a:moveTo>
                <a:lnTo>
                  <a:pt x="302945" y="19507"/>
                </a:lnTo>
                <a:lnTo>
                  <a:pt x="297357" y="9842"/>
                </a:lnTo>
                <a:lnTo>
                  <a:pt x="297040" y="9588"/>
                </a:lnTo>
                <a:lnTo>
                  <a:pt x="295719" y="8572"/>
                </a:lnTo>
                <a:lnTo>
                  <a:pt x="295719" y="27876"/>
                </a:lnTo>
                <a:lnTo>
                  <a:pt x="294627" y="34086"/>
                </a:lnTo>
                <a:lnTo>
                  <a:pt x="291236" y="39751"/>
                </a:lnTo>
                <a:lnTo>
                  <a:pt x="285521" y="44056"/>
                </a:lnTo>
                <a:lnTo>
                  <a:pt x="277431" y="46151"/>
                </a:lnTo>
                <a:lnTo>
                  <a:pt x="270675" y="45631"/>
                </a:lnTo>
                <a:lnTo>
                  <a:pt x="264541" y="42583"/>
                </a:lnTo>
                <a:lnTo>
                  <a:pt x="260273" y="37515"/>
                </a:lnTo>
                <a:lnTo>
                  <a:pt x="259156" y="30924"/>
                </a:lnTo>
                <a:lnTo>
                  <a:pt x="261035" y="19761"/>
                </a:lnTo>
                <a:lnTo>
                  <a:pt x="266560" y="13487"/>
                </a:lnTo>
                <a:lnTo>
                  <a:pt x="272948" y="10604"/>
                </a:lnTo>
                <a:lnTo>
                  <a:pt x="277431" y="9588"/>
                </a:lnTo>
                <a:lnTo>
                  <a:pt x="285546" y="11671"/>
                </a:lnTo>
                <a:lnTo>
                  <a:pt x="291261" y="16141"/>
                </a:lnTo>
                <a:lnTo>
                  <a:pt x="294640" y="21907"/>
                </a:lnTo>
                <a:lnTo>
                  <a:pt x="295719" y="27876"/>
                </a:lnTo>
                <a:lnTo>
                  <a:pt x="295719" y="8572"/>
                </a:lnTo>
                <a:lnTo>
                  <a:pt x="288671" y="3111"/>
                </a:lnTo>
                <a:lnTo>
                  <a:pt x="277431" y="444"/>
                </a:lnTo>
                <a:lnTo>
                  <a:pt x="265074" y="2882"/>
                </a:lnTo>
                <a:lnTo>
                  <a:pt x="256184" y="9245"/>
                </a:lnTo>
                <a:lnTo>
                  <a:pt x="251053" y="18834"/>
                </a:lnTo>
                <a:lnTo>
                  <a:pt x="249999" y="30924"/>
                </a:lnTo>
                <a:lnTo>
                  <a:pt x="251383" y="41071"/>
                </a:lnTo>
                <a:lnTo>
                  <a:pt x="256819" y="49123"/>
                </a:lnTo>
                <a:lnTo>
                  <a:pt x="264934" y="54165"/>
                </a:lnTo>
                <a:lnTo>
                  <a:pt x="274383" y="55308"/>
                </a:lnTo>
                <a:lnTo>
                  <a:pt x="278676" y="56794"/>
                </a:lnTo>
                <a:lnTo>
                  <a:pt x="286410" y="53962"/>
                </a:lnTo>
                <a:lnTo>
                  <a:pt x="289610" y="52260"/>
                </a:lnTo>
                <a:lnTo>
                  <a:pt x="284899" y="59563"/>
                </a:lnTo>
                <a:lnTo>
                  <a:pt x="279361" y="66929"/>
                </a:lnTo>
                <a:lnTo>
                  <a:pt x="273608" y="73812"/>
                </a:lnTo>
                <a:lnTo>
                  <a:pt x="268287" y="79692"/>
                </a:lnTo>
                <a:lnTo>
                  <a:pt x="269074" y="80606"/>
                </a:lnTo>
                <a:lnTo>
                  <a:pt x="267931" y="81622"/>
                </a:lnTo>
                <a:lnTo>
                  <a:pt x="268287" y="82740"/>
                </a:lnTo>
                <a:lnTo>
                  <a:pt x="267931" y="86639"/>
                </a:lnTo>
                <a:lnTo>
                  <a:pt x="269925" y="88722"/>
                </a:lnTo>
                <a:lnTo>
                  <a:pt x="274383" y="88849"/>
                </a:lnTo>
                <a:lnTo>
                  <a:pt x="276174" y="88722"/>
                </a:lnTo>
                <a:lnTo>
                  <a:pt x="277812" y="87325"/>
                </a:lnTo>
                <a:lnTo>
                  <a:pt x="280492" y="85788"/>
                </a:lnTo>
                <a:lnTo>
                  <a:pt x="299783" y="52260"/>
                </a:lnTo>
                <a:lnTo>
                  <a:pt x="303161" y="43789"/>
                </a:lnTo>
                <a:lnTo>
                  <a:pt x="304876" y="30924"/>
                </a:lnTo>
                <a:close/>
              </a:path>
              <a:path w="470535" h="88900">
                <a:moveTo>
                  <a:pt x="390194" y="64465"/>
                </a:moveTo>
                <a:lnTo>
                  <a:pt x="389229" y="56502"/>
                </a:lnTo>
                <a:lnTo>
                  <a:pt x="381444" y="57543"/>
                </a:lnTo>
                <a:lnTo>
                  <a:pt x="378015" y="58369"/>
                </a:lnTo>
                <a:lnTo>
                  <a:pt x="378015" y="40081"/>
                </a:lnTo>
                <a:lnTo>
                  <a:pt x="377050" y="37846"/>
                </a:lnTo>
                <a:lnTo>
                  <a:pt x="375246" y="35674"/>
                </a:lnTo>
                <a:lnTo>
                  <a:pt x="371919" y="37033"/>
                </a:lnTo>
                <a:lnTo>
                  <a:pt x="369011" y="35674"/>
                </a:lnTo>
                <a:lnTo>
                  <a:pt x="366433" y="38049"/>
                </a:lnTo>
                <a:lnTo>
                  <a:pt x="365823" y="40081"/>
                </a:lnTo>
                <a:lnTo>
                  <a:pt x="365823" y="58369"/>
                </a:lnTo>
                <a:lnTo>
                  <a:pt x="344487" y="58369"/>
                </a:lnTo>
                <a:lnTo>
                  <a:pt x="354685" y="29908"/>
                </a:lnTo>
                <a:lnTo>
                  <a:pt x="360616" y="12649"/>
                </a:lnTo>
                <a:lnTo>
                  <a:pt x="362788" y="3492"/>
                </a:lnTo>
                <a:lnTo>
                  <a:pt x="363855" y="1384"/>
                </a:lnTo>
                <a:lnTo>
                  <a:pt x="360807" y="0"/>
                </a:lnTo>
                <a:lnTo>
                  <a:pt x="359740" y="444"/>
                </a:lnTo>
                <a:lnTo>
                  <a:pt x="354457" y="0"/>
                </a:lnTo>
                <a:lnTo>
                  <a:pt x="351675" y="5930"/>
                </a:lnTo>
                <a:lnTo>
                  <a:pt x="350583" y="9601"/>
                </a:lnTo>
                <a:lnTo>
                  <a:pt x="332308" y="58369"/>
                </a:lnTo>
                <a:lnTo>
                  <a:pt x="329628" y="59804"/>
                </a:lnTo>
                <a:lnTo>
                  <a:pt x="330377" y="60871"/>
                </a:lnTo>
                <a:lnTo>
                  <a:pt x="329260" y="64465"/>
                </a:lnTo>
                <a:lnTo>
                  <a:pt x="330377" y="69126"/>
                </a:lnTo>
                <a:lnTo>
                  <a:pt x="336473" y="68834"/>
                </a:lnTo>
                <a:lnTo>
                  <a:pt x="341439" y="67487"/>
                </a:lnTo>
                <a:lnTo>
                  <a:pt x="365823" y="67487"/>
                </a:lnTo>
                <a:lnTo>
                  <a:pt x="365823" y="82753"/>
                </a:lnTo>
                <a:lnTo>
                  <a:pt x="366344" y="83616"/>
                </a:lnTo>
                <a:lnTo>
                  <a:pt x="367106" y="88620"/>
                </a:lnTo>
                <a:lnTo>
                  <a:pt x="371919" y="88849"/>
                </a:lnTo>
                <a:lnTo>
                  <a:pt x="374396" y="88620"/>
                </a:lnTo>
                <a:lnTo>
                  <a:pt x="376936" y="86690"/>
                </a:lnTo>
                <a:lnTo>
                  <a:pt x="378015" y="82753"/>
                </a:lnTo>
                <a:lnTo>
                  <a:pt x="378015" y="67487"/>
                </a:lnTo>
                <a:lnTo>
                  <a:pt x="381152" y="68884"/>
                </a:lnTo>
                <a:lnTo>
                  <a:pt x="389229" y="69646"/>
                </a:lnTo>
                <a:lnTo>
                  <a:pt x="390194" y="64465"/>
                </a:lnTo>
                <a:close/>
              </a:path>
              <a:path w="470535" h="88900">
                <a:moveTo>
                  <a:pt x="470420" y="79502"/>
                </a:moveTo>
                <a:lnTo>
                  <a:pt x="466547" y="77762"/>
                </a:lnTo>
                <a:lnTo>
                  <a:pt x="463372" y="76644"/>
                </a:lnTo>
                <a:lnTo>
                  <a:pt x="426783" y="76644"/>
                </a:lnTo>
                <a:lnTo>
                  <a:pt x="433247" y="62763"/>
                </a:lnTo>
                <a:lnTo>
                  <a:pt x="462635" y="39370"/>
                </a:lnTo>
                <a:lnTo>
                  <a:pt x="469442" y="24828"/>
                </a:lnTo>
                <a:lnTo>
                  <a:pt x="466521" y="13804"/>
                </a:lnTo>
                <a:lnTo>
                  <a:pt x="459257" y="5956"/>
                </a:lnTo>
                <a:lnTo>
                  <a:pt x="449478" y="1435"/>
                </a:lnTo>
                <a:lnTo>
                  <a:pt x="438988" y="444"/>
                </a:lnTo>
                <a:lnTo>
                  <a:pt x="434276" y="1041"/>
                </a:lnTo>
                <a:lnTo>
                  <a:pt x="425869" y="3289"/>
                </a:lnTo>
                <a:lnTo>
                  <a:pt x="417931" y="7162"/>
                </a:lnTo>
                <a:lnTo>
                  <a:pt x="414604" y="12649"/>
                </a:lnTo>
                <a:lnTo>
                  <a:pt x="415074" y="20193"/>
                </a:lnTo>
                <a:lnTo>
                  <a:pt x="424497" y="14909"/>
                </a:lnTo>
                <a:lnTo>
                  <a:pt x="423735" y="15684"/>
                </a:lnTo>
                <a:lnTo>
                  <a:pt x="426631" y="13665"/>
                </a:lnTo>
                <a:lnTo>
                  <a:pt x="434174" y="10439"/>
                </a:lnTo>
                <a:lnTo>
                  <a:pt x="438988" y="9601"/>
                </a:lnTo>
                <a:lnTo>
                  <a:pt x="440105" y="10439"/>
                </a:lnTo>
                <a:lnTo>
                  <a:pt x="457123" y="11391"/>
                </a:lnTo>
                <a:lnTo>
                  <a:pt x="457263" y="21780"/>
                </a:lnTo>
                <a:lnTo>
                  <a:pt x="450570" y="33870"/>
                </a:lnTo>
                <a:lnTo>
                  <a:pt x="435991" y="45148"/>
                </a:lnTo>
                <a:lnTo>
                  <a:pt x="421373" y="58458"/>
                </a:lnTo>
                <a:lnTo>
                  <a:pt x="414604" y="76644"/>
                </a:lnTo>
                <a:lnTo>
                  <a:pt x="414909" y="78359"/>
                </a:lnTo>
                <a:lnTo>
                  <a:pt x="414528" y="88633"/>
                </a:lnTo>
                <a:lnTo>
                  <a:pt x="417626" y="88849"/>
                </a:lnTo>
                <a:lnTo>
                  <a:pt x="463372" y="88849"/>
                </a:lnTo>
                <a:lnTo>
                  <a:pt x="466725" y="88607"/>
                </a:lnTo>
                <a:lnTo>
                  <a:pt x="470420" y="86398"/>
                </a:lnTo>
                <a:lnTo>
                  <a:pt x="469442" y="82753"/>
                </a:lnTo>
                <a:lnTo>
                  <a:pt x="470420" y="7950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32464" y="10188588"/>
            <a:ext cx="460375" cy="88900"/>
          </a:xfrm>
          <a:custGeom>
            <a:avLst/>
            <a:gdLst/>
            <a:ahLst/>
            <a:cxnLst/>
            <a:rect l="l" t="t" r="r" b="b"/>
            <a:pathLst>
              <a:path w="460375" h="88900">
                <a:moveTo>
                  <a:pt x="57924" y="82308"/>
                </a:moveTo>
                <a:lnTo>
                  <a:pt x="57353" y="79057"/>
                </a:lnTo>
                <a:lnTo>
                  <a:pt x="53505" y="77317"/>
                </a:lnTo>
                <a:lnTo>
                  <a:pt x="51816" y="76200"/>
                </a:lnTo>
                <a:lnTo>
                  <a:pt x="12204" y="76200"/>
                </a:lnTo>
                <a:lnTo>
                  <a:pt x="19519" y="62318"/>
                </a:lnTo>
                <a:lnTo>
                  <a:pt x="34442" y="50736"/>
                </a:lnTo>
                <a:lnTo>
                  <a:pt x="48907" y="38925"/>
                </a:lnTo>
                <a:lnTo>
                  <a:pt x="54864" y="24384"/>
                </a:lnTo>
                <a:lnTo>
                  <a:pt x="52781" y="13360"/>
                </a:lnTo>
                <a:lnTo>
                  <a:pt x="45808" y="5511"/>
                </a:lnTo>
                <a:lnTo>
                  <a:pt x="35737" y="990"/>
                </a:lnTo>
                <a:lnTo>
                  <a:pt x="24384" y="0"/>
                </a:lnTo>
                <a:lnTo>
                  <a:pt x="20535" y="596"/>
                </a:lnTo>
                <a:lnTo>
                  <a:pt x="12420" y="2844"/>
                </a:lnTo>
                <a:lnTo>
                  <a:pt x="4191" y="6718"/>
                </a:lnTo>
                <a:lnTo>
                  <a:pt x="0" y="12204"/>
                </a:lnTo>
                <a:lnTo>
                  <a:pt x="2006" y="19723"/>
                </a:lnTo>
                <a:lnTo>
                  <a:pt x="11430" y="14465"/>
                </a:lnTo>
                <a:lnTo>
                  <a:pt x="12204" y="15240"/>
                </a:lnTo>
                <a:lnTo>
                  <a:pt x="13563" y="13220"/>
                </a:lnTo>
                <a:lnTo>
                  <a:pt x="21107" y="9994"/>
                </a:lnTo>
                <a:lnTo>
                  <a:pt x="24384" y="9156"/>
                </a:lnTo>
                <a:lnTo>
                  <a:pt x="27038" y="9994"/>
                </a:lnTo>
                <a:lnTo>
                  <a:pt x="44056" y="10947"/>
                </a:lnTo>
                <a:lnTo>
                  <a:pt x="42659" y="21336"/>
                </a:lnTo>
                <a:lnTo>
                  <a:pt x="36880" y="33426"/>
                </a:lnTo>
                <a:lnTo>
                  <a:pt x="22910" y="44704"/>
                </a:lnTo>
                <a:lnTo>
                  <a:pt x="8928" y="58013"/>
                </a:lnTo>
                <a:lnTo>
                  <a:pt x="3048" y="76200"/>
                </a:lnTo>
                <a:lnTo>
                  <a:pt x="1841" y="77914"/>
                </a:lnTo>
                <a:lnTo>
                  <a:pt x="1460" y="88188"/>
                </a:lnTo>
                <a:lnTo>
                  <a:pt x="6108" y="88404"/>
                </a:lnTo>
                <a:lnTo>
                  <a:pt x="51816" y="88404"/>
                </a:lnTo>
                <a:lnTo>
                  <a:pt x="53657" y="88163"/>
                </a:lnTo>
                <a:lnTo>
                  <a:pt x="57353" y="85953"/>
                </a:lnTo>
                <a:lnTo>
                  <a:pt x="57924" y="82308"/>
                </a:lnTo>
                <a:close/>
              </a:path>
              <a:path w="460375" h="88900">
                <a:moveTo>
                  <a:pt x="140220" y="24384"/>
                </a:moveTo>
                <a:lnTo>
                  <a:pt x="136601" y="13360"/>
                </a:lnTo>
                <a:lnTo>
                  <a:pt x="128778" y="5511"/>
                </a:lnTo>
                <a:lnTo>
                  <a:pt x="118300" y="990"/>
                </a:lnTo>
                <a:lnTo>
                  <a:pt x="106692" y="0"/>
                </a:lnTo>
                <a:lnTo>
                  <a:pt x="103098" y="596"/>
                </a:lnTo>
                <a:lnTo>
                  <a:pt x="95377" y="2844"/>
                </a:lnTo>
                <a:lnTo>
                  <a:pt x="87985" y="6718"/>
                </a:lnTo>
                <a:lnTo>
                  <a:pt x="85356" y="12204"/>
                </a:lnTo>
                <a:lnTo>
                  <a:pt x="84683" y="19723"/>
                </a:lnTo>
                <a:lnTo>
                  <a:pt x="94119" y="14465"/>
                </a:lnTo>
                <a:lnTo>
                  <a:pt x="94488" y="15240"/>
                </a:lnTo>
                <a:lnTo>
                  <a:pt x="96253" y="13220"/>
                </a:lnTo>
                <a:lnTo>
                  <a:pt x="103784" y="9994"/>
                </a:lnTo>
                <a:lnTo>
                  <a:pt x="109740" y="9156"/>
                </a:lnTo>
                <a:lnTo>
                  <a:pt x="109715" y="9994"/>
                </a:lnTo>
                <a:lnTo>
                  <a:pt x="126733" y="10947"/>
                </a:lnTo>
                <a:lnTo>
                  <a:pt x="128016" y="21336"/>
                </a:lnTo>
                <a:lnTo>
                  <a:pt x="120688" y="33426"/>
                </a:lnTo>
                <a:lnTo>
                  <a:pt x="105892" y="44704"/>
                </a:lnTo>
                <a:lnTo>
                  <a:pt x="91490" y="58013"/>
                </a:lnTo>
                <a:lnTo>
                  <a:pt x="85356" y="76200"/>
                </a:lnTo>
                <a:lnTo>
                  <a:pt x="84518" y="77914"/>
                </a:lnTo>
                <a:lnTo>
                  <a:pt x="84137" y="88188"/>
                </a:lnTo>
                <a:lnTo>
                  <a:pt x="88404" y="88404"/>
                </a:lnTo>
                <a:lnTo>
                  <a:pt x="134124" y="88404"/>
                </a:lnTo>
                <a:lnTo>
                  <a:pt x="136334" y="88163"/>
                </a:lnTo>
                <a:lnTo>
                  <a:pt x="140030" y="85953"/>
                </a:lnTo>
                <a:lnTo>
                  <a:pt x="140220" y="82308"/>
                </a:lnTo>
                <a:lnTo>
                  <a:pt x="140030" y="79057"/>
                </a:lnTo>
                <a:lnTo>
                  <a:pt x="136182" y="77317"/>
                </a:lnTo>
                <a:lnTo>
                  <a:pt x="134124" y="76200"/>
                </a:lnTo>
                <a:lnTo>
                  <a:pt x="94488" y="76200"/>
                </a:lnTo>
                <a:lnTo>
                  <a:pt x="102082" y="62318"/>
                </a:lnTo>
                <a:lnTo>
                  <a:pt x="117411" y="50736"/>
                </a:lnTo>
                <a:lnTo>
                  <a:pt x="132715" y="38925"/>
                </a:lnTo>
                <a:lnTo>
                  <a:pt x="140220" y="24384"/>
                </a:lnTo>
                <a:close/>
              </a:path>
              <a:path w="460375" h="88900">
                <a:moveTo>
                  <a:pt x="211137" y="1511"/>
                </a:moveTo>
                <a:lnTo>
                  <a:pt x="207175" y="101"/>
                </a:lnTo>
                <a:lnTo>
                  <a:pt x="204787" y="101"/>
                </a:lnTo>
                <a:lnTo>
                  <a:pt x="201447" y="622"/>
                </a:lnTo>
                <a:lnTo>
                  <a:pt x="201168" y="0"/>
                </a:lnTo>
                <a:lnTo>
                  <a:pt x="179844" y="18275"/>
                </a:lnTo>
                <a:lnTo>
                  <a:pt x="178803" y="19939"/>
                </a:lnTo>
                <a:lnTo>
                  <a:pt x="178396" y="21209"/>
                </a:lnTo>
                <a:lnTo>
                  <a:pt x="179844" y="21323"/>
                </a:lnTo>
                <a:lnTo>
                  <a:pt x="178396" y="25247"/>
                </a:lnTo>
                <a:lnTo>
                  <a:pt x="180759" y="27609"/>
                </a:lnTo>
                <a:lnTo>
                  <a:pt x="182892" y="27432"/>
                </a:lnTo>
                <a:lnTo>
                  <a:pt x="186563" y="27609"/>
                </a:lnTo>
                <a:lnTo>
                  <a:pt x="196926" y="17678"/>
                </a:lnTo>
                <a:lnTo>
                  <a:pt x="201168" y="15227"/>
                </a:lnTo>
                <a:lnTo>
                  <a:pt x="201168" y="82296"/>
                </a:lnTo>
                <a:lnTo>
                  <a:pt x="199809" y="85940"/>
                </a:lnTo>
                <a:lnTo>
                  <a:pt x="202780" y="88176"/>
                </a:lnTo>
                <a:lnTo>
                  <a:pt x="204228" y="88404"/>
                </a:lnTo>
                <a:lnTo>
                  <a:pt x="208445" y="88176"/>
                </a:lnTo>
                <a:lnTo>
                  <a:pt x="211112" y="85915"/>
                </a:lnTo>
                <a:lnTo>
                  <a:pt x="210324" y="82296"/>
                </a:lnTo>
                <a:lnTo>
                  <a:pt x="210324" y="3048"/>
                </a:lnTo>
                <a:lnTo>
                  <a:pt x="211137" y="1511"/>
                </a:lnTo>
                <a:close/>
              </a:path>
              <a:path w="460375" h="88900">
                <a:moveTo>
                  <a:pt x="307860" y="60972"/>
                </a:moveTo>
                <a:lnTo>
                  <a:pt x="305041" y="50279"/>
                </a:lnTo>
                <a:lnTo>
                  <a:pt x="299681" y="42672"/>
                </a:lnTo>
                <a:lnTo>
                  <a:pt x="298856" y="41490"/>
                </a:lnTo>
                <a:lnTo>
                  <a:pt x="295681" y="39306"/>
                </a:lnTo>
                <a:lnTo>
                  <a:pt x="295681" y="49911"/>
                </a:lnTo>
                <a:lnTo>
                  <a:pt x="295681" y="72313"/>
                </a:lnTo>
                <a:lnTo>
                  <a:pt x="286499" y="77685"/>
                </a:lnTo>
                <a:lnTo>
                  <a:pt x="280428" y="76200"/>
                </a:lnTo>
                <a:lnTo>
                  <a:pt x="273723" y="77685"/>
                </a:lnTo>
                <a:lnTo>
                  <a:pt x="261175" y="73126"/>
                </a:lnTo>
                <a:lnTo>
                  <a:pt x="262140" y="64020"/>
                </a:lnTo>
                <a:lnTo>
                  <a:pt x="261924" y="57632"/>
                </a:lnTo>
                <a:lnTo>
                  <a:pt x="263829" y="50673"/>
                </a:lnTo>
                <a:lnTo>
                  <a:pt x="269455" y="45059"/>
                </a:lnTo>
                <a:lnTo>
                  <a:pt x="280428" y="42672"/>
                </a:lnTo>
                <a:lnTo>
                  <a:pt x="285457" y="42862"/>
                </a:lnTo>
                <a:lnTo>
                  <a:pt x="295681" y="49911"/>
                </a:lnTo>
                <a:lnTo>
                  <a:pt x="295681" y="39306"/>
                </a:lnTo>
                <a:lnTo>
                  <a:pt x="291757" y="36588"/>
                </a:lnTo>
                <a:lnTo>
                  <a:pt x="290309" y="35585"/>
                </a:lnTo>
                <a:lnTo>
                  <a:pt x="280428" y="33540"/>
                </a:lnTo>
                <a:lnTo>
                  <a:pt x="274345" y="33261"/>
                </a:lnTo>
                <a:lnTo>
                  <a:pt x="272643" y="34772"/>
                </a:lnTo>
                <a:lnTo>
                  <a:pt x="268249" y="36588"/>
                </a:lnTo>
                <a:lnTo>
                  <a:pt x="271957" y="28587"/>
                </a:lnTo>
                <a:lnTo>
                  <a:pt x="277533" y="20751"/>
                </a:lnTo>
                <a:lnTo>
                  <a:pt x="283781" y="13982"/>
                </a:lnTo>
                <a:lnTo>
                  <a:pt x="289572" y="9156"/>
                </a:lnTo>
                <a:lnTo>
                  <a:pt x="288836" y="8432"/>
                </a:lnTo>
                <a:lnTo>
                  <a:pt x="290195" y="6578"/>
                </a:lnTo>
                <a:lnTo>
                  <a:pt x="289572" y="6108"/>
                </a:lnTo>
                <a:lnTo>
                  <a:pt x="290029" y="3302"/>
                </a:lnTo>
                <a:lnTo>
                  <a:pt x="290195" y="2311"/>
                </a:lnTo>
                <a:lnTo>
                  <a:pt x="288785" y="469"/>
                </a:lnTo>
                <a:lnTo>
                  <a:pt x="286524" y="0"/>
                </a:lnTo>
                <a:lnTo>
                  <a:pt x="282689" y="469"/>
                </a:lnTo>
                <a:lnTo>
                  <a:pt x="279336" y="3302"/>
                </a:lnTo>
                <a:lnTo>
                  <a:pt x="277380" y="3048"/>
                </a:lnTo>
                <a:lnTo>
                  <a:pt x="252222" y="39001"/>
                </a:lnTo>
                <a:lnTo>
                  <a:pt x="246888" y="60972"/>
                </a:lnTo>
                <a:lnTo>
                  <a:pt x="250024" y="71069"/>
                </a:lnTo>
                <a:lnTo>
                  <a:pt x="256717" y="79806"/>
                </a:lnTo>
                <a:lnTo>
                  <a:pt x="266103" y="85966"/>
                </a:lnTo>
                <a:lnTo>
                  <a:pt x="277380" y="88404"/>
                </a:lnTo>
                <a:lnTo>
                  <a:pt x="289598" y="86194"/>
                </a:lnTo>
                <a:lnTo>
                  <a:pt x="298983" y="80378"/>
                </a:lnTo>
                <a:lnTo>
                  <a:pt x="300913" y="77685"/>
                </a:lnTo>
                <a:lnTo>
                  <a:pt x="305181" y="71716"/>
                </a:lnTo>
                <a:lnTo>
                  <a:pt x="307860" y="60972"/>
                </a:lnTo>
                <a:close/>
              </a:path>
              <a:path w="460375" h="88900">
                <a:moveTo>
                  <a:pt x="387096" y="63893"/>
                </a:moveTo>
                <a:lnTo>
                  <a:pt x="386613" y="56222"/>
                </a:lnTo>
                <a:lnTo>
                  <a:pt x="383400" y="49555"/>
                </a:lnTo>
                <a:lnTo>
                  <a:pt x="378891" y="44742"/>
                </a:lnTo>
                <a:lnTo>
                  <a:pt x="378244" y="44069"/>
                </a:lnTo>
                <a:lnTo>
                  <a:pt x="378244" y="63893"/>
                </a:lnTo>
                <a:lnTo>
                  <a:pt x="377380" y="65798"/>
                </a:lnTo>
                <a:lnTo>
                  <a:pt x="377952" y="67043"/>
                </a:lnTo>
                <a:lnTo>
                  <a:pt x="377380" y="76695"/>
                </a:lnTo>
                <a:lnTo>
                  <a:pt x="362229" y="79273"/>
                </a:lnTo>
                <a:lnTo>
                  <a:pt x="359664" y="79248"/>
                </a:lnTo>
                <a:lnTo>
                  <a:pt x="352501" y="79273"/>
                </a:lnTo>
                <a:lnTo>
                  <a:pt x="343916" y="73647"/>
                </a:lnTo>
                <a:lnTo>
                  <a:pt x="341388" y="67043"/>
                </a:lnTo>
                <a:lnTo>
                  <a:pt x="342353" y="64185"/>
                </a:lnTo>
                <a:lnTo>
                  <a:pt x="342823" y="57810"/>
                </a:lnTo>
                <a:lnTo>
                  <a:pt x="347472" y="54864"/>
                </a:lnTo>
                <a:lnTo>
                  <a:pt x="350215" y="48145"/>
                </a:lnTo>
                <a:lnTo>
                  <a:pt x="357606" y="44742"/>
                </a:lnTo>
                <a:lnTo>
                  <a:pt x="359664" y="45707"/>
                </a:lnTo>
                <a:lnTo>
                  <a:pt x="362318" y="44742"/>
                </a:lnTo>
                <a:lnTo>
                  <a:pt x="371005" y="47345"/>
                </a:lnTo>
                <a:lnTo>
                  <a:pt x="374904" y="51816"/>
                </a:lnTo>
                <a:lnTo>
                  <a:pt x="377431" y="61137"/>
                </a:lnTo>
                <a:lnTo>
                  <a:pt x="377952" y="64020"/>
                </a:lnTo>
                <a:lnTo>
                  <a:pt x="378244" y="63893"/>
                </a:lnTo>
                <a:lnTo>
                  <a:pt x="378244" y="44069"/>
                </a:lnTo>
                <a:lnTo>
                  <a:pt x="371843" y="39636"/>
                </a:lnTo>
                <a:lnTo>
                  <a:pt x="375767" y="36588"/>
                </a:lnTo>
                <a:lnTo>
                  <a:pt x="379615" y="33604"/>
                </a:lnTo>
                <a:lnTo>
                  <a:pt x="384035" y="30480"/>
                </a:lnTo>
                <a:lnTo>
                  <a:pt x="384048" y="18275"/>
                </a:lnTo>
                <a:lnTo>
                  <a:pt x="381838" y="10718"/>
                </a:lnTo>
                <a:lnTo>
                  <a:pt x="379844" y="8674"/>
                </a:lnTo>
                <a:lnTo>
                  <a:pt x="379539" y="8356"/>
                </a:lnTo>
                <a:lnTo>
                  <a:pt x="376097" y="4813"/>
                </a:lnTo>
                <a:lnTo>
                  <a:pt x="375272" y="4432"/>
                </a:lnTo>
                <a:lnTo>
                  <a:pt x="375272" y="13246"/>
                </a:lnTo>
                <a:lnTo>
                  <a:pt x="374904" y="18275"/>
                </a:lnTo>
                <a:lnTo>
                  <a:pt x="361607" y="35420"/>
                </a:lnTo>
                <a:lnTo>
                  <a:pt x="359664" y="36588"/>
                </a:lnTo>
                <a:lnTo>
                  <a:pt x="353834" y="35420"/>
                </a:lnTo>
                <a:lnTo>
                  <a:pt x="354558" y="34302"/>
                </a:lnTo>
                <a:lnTo>
                  <a:pt x="350520" y="30480"/>
                </a:lnTo>
                <a:lnTo>
                  <a:pt x="346417" y="28321"/>
                </a:lnTo>
                <a:lnTo>
                  <a:pt x="345757" y="22047"/>
                </a:lnTo>
                <a:lnTo>
                  <a:pt x="344436" y="21323"/>
                </a:lnTo>
                <a:lnTo>
                  <a:pt x="344957" y="13220"/>
                </a:lnTo>
                <a:lnTo>
                  <a:pt x="352107" y="8356"/>
                </a:lnTo>
                <a:lnTo>
                  <a:pt x="356616" y="9144"/>
                </a:lnTo>
                <a:lnTo>
                  <a:pt x="362724" y="9144"/>
                </a:lnTo>
                <a:lnTo>
                  <a:pt x="368503" y="8674"/>
                </a:lnTo>
                <a:lnTo>
                  <a:pt x="375272" y="13246"/>
                </a:lnTo>
                <a:lnTo>
                  <a:pt x="375272" y="4432"/>
                </a:lnTo>
                <a:lnTo>
                  <a:pt x="368236" y="1066"/>
                </a:lnTo>
                <a:lnTo>
                  <a:pt x="359664" y="0"/>
                </a:lnTo>
                <a:lnTo>
                  <a:pt x="352806" y="660"/>
                </a:lnTo>
                <a:lnTo>
                  <a:pt x="344792" y="3708"/>
                </a:lnTo>
                <a:lnTo>
                  <a:pt x="338112" y="9486"/>
                </a:lnTo>
                <a:lnTo>
                  <a:pt x="335292" y="18275"/>
                </a:lnTo>
                <a:lnTo>
                  <a:pt x="335356" y="28473"/>
                </a:lnTo>
                <a:lnTo>
                  <a:pt x="339407" y="35191"/>
                </a:lnTo>
                <a:lnTo>
                  <a:pt x="347472" y="39636"/>
                </a:lnTo>
                <a:lnTo>
                  <a:pt x="340791" y="45745"/>
                </a:lnTo>
                <a:lnTo>
                  <a:pt x="335889" y="51092"/>
                </a:lnTo>
                <a:lnTo>
                  <a:pt x="332968" y="57556"/>
                </a:lnTo>
                <a:lnTo>
                  <a:pt x="332232" y="67043"/>
                </a:lnTo>
                <a:lnTo>
                  <a:pt x="334302" y="77101"/>
                </a:lnTo>
                <a:lnTo>
                  <a:pt x="340461" y="83667"/>
                </a:lnTo>
                <a:lnTo>
                  <a:pt x="349364" y="87261"/>
                </a:lnTo>
                <a:lnTo>
                  <a:pt x="359664" y="88404"/>
                </a:lnTo>
                <a:lnTo>
                  <a:pt x="371309" y="86918"/>
                </a:lnTo>
                <a:lnTo>
                  <a:pt x="380301" y="82524"/>
                </a:lnTo>
                <a:lnTo>
                  <a:pt x="382676" y="79273"/>
                </a:lnTo>
                <a:lnTo>
                  <a:pt x="385826" y="74955"/>
                </a:lnTo>
                <a:lnTo>
                  <a:pt x="387096" y="64185"/>
                </a:lnTo>
                <a:lnTo>
                  <a:pt x="387096" y="63893"/>
                </a:lnTo>
                <a:close/>
              </a:path>
              <a:path w="460375" h="88900">
                <a:moveTo>
                  <a:pt x="460260" y="3048"/>
                </a:moveTo>
                <a:lnTo>
                  <a:pt x="459193" y="1511"/>
                </a:lnTo>
                <a:lnTo>
                  <a:pt x="455206" y="101"/>
                </a:lnTo>
                <a:lnTo>
                  <a:pt x="454164" y="0"/>
                </a:lnTo>
                <a:lnTo>
                  <a:pt x="449465" y="622"/>
                </a:lnTo>
                <a:lnTo>
                  <a:pt x="448056" y="0"/>
                </a:lnTo>
                <a:lnTo>
                  <a:pt x="426720" y="18275"/>
                </a:lnTo>
                <a:lnTo>
                  <a:pt x="426821" y="19939"/>
                </a:lnTo>
                <a:lnTo>
                  <a:pt x="426427" y="21209"/>
                </a:lnTo>
                <a:lnTo>
                  <a:pt x="426720" y="21323"/>
                </a:lnTo>
                <a:lnTo>
                  <a:pt x="426427" y="25247"/>
                </a:lnTo>
                <a:lnTo>
                  <a:pt x="428777" y="27609"/>
                </a:lnTo>
                <a:lnTo>
                  <a:pt x="432828" y="27432"/>
                </a:lnTo>
                <a:lnTo>
                  <a:pt x="434594" y="27609"/>
                </a:lnTo>
                <a:lnTo>
                  <a:pt x="444957" y="17678"/>
                </a:lnTo>
                <a:lnTo>
                  <a:pt x="448056" y="15227"/>
                </a:lnTo>
                <a:lnTo>
                  <a:pt x="448056" y="82296"/>
                </a:lnTo>
                <a:lnTo>
                  <a:pt x="447827" y="85940"/>
                </a:lnTo>
                <a:lnTo>
                  <a:pt x="450811" y="88176"/>
                </a:lnTo>
                <a:lnTo>
                  <a:pt x="454164" y="88404"/>
                </a:lnTo>
                <a:lnTo>
                  <a:pt x="456488" y="88176"/>
                </a:lnTo>
                <a:lnTo>
                  <a:pt x="459168" y="85915"/>
                </a:lnTo>
                <a:lnTo>
                  <a:pt x="460260" y="82296"/>
                </a:lnTo>
                <a:lnTo>
                  <a:pt x="460260" y="304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1586" y="2154038"/>
            <a:ext cx="5756910" cy="3175"/>
            <a:chOff x="901586" y="2154038"/>
            <a:chExt cx="5756910" cy="3175"/>
          </a:xfrm>
        </p:grpSpPr>
        <p:sp>
          <p:nvSpPr>
            <p:cNvPr id="3" name="object 3"/>
            <p:cNvSpPr/>
            <p:nvPr/>
          </p:nvSpPr>
          <p:spPr>
            <a:xfrm>
              <a:off x="907934" y="2155625"/>
              <a:ext cx="5747385" cy="0"/>
            </a:xfrm>
            <a:custGeom>
              <a:avLst/>
              <a:gdLst/>
              <a:ahLst/>
              <a:cxnLst/>
              <a:rect l="l" t="t" r="r" b="b"/>
              <a:pathLst>
                <a:path w="5747384" h="0">
                  <a:moveTo>
                    <a:pt x="0" y="0"/>
                  </a:moveTo>
                  <a:lnTo>
                    <a:pt x="5747308" y="0"/>
                  </a:lnTo>
                </a:path>
              </a:pathLst>
            </a:custGeom>
            <a:ln w="3175">
              <a:solidFill>
                <a:srgbClr val="0064A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1586" y="2155625"/>
              <a:ext cx="5756910" cy="0"/>
            </a:xfrm>
            <a:custGeom>
              <a:avLst/>
              <a:gdLst/>
              <a:ahLst/>
              <a:cxnLst/>
              <a:rect l="l" t="t" r="r" b="b"/>
              <a:pathLst>
                <a:path w="5756909" h="0">
                  <a:moveTo>
                    <a:pt x="0" y="0"/>
                  </a:moveTo>
                  <a:lnTo>
                    <a:pt x="0" y="0"/>
                  </a:lnTo>
                </a:path>
                <a:path w="5756909" h="0">
                  <a:moveTo>
                    <a:pt x="5756821" y="0"/>
                  </a:moveTo>
                  <a:lnTo>
                    <a:pt x="5756821" y="0"/>
                  </a:lnTo>
                </a:path>
              </a:pathLst>
            </a:custGeom>
            <a:ln w="3175">
              <a:solidFill>
                <a:srgbClr val="0064A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333587" y="2372917"/>
            <a:ext cx="5325110" cy="3175"/>
            <a:chOff x="1333587" y="2372917"/>
            <a:chExt cx="5325110" cy="3175"/>
          </a:xfrm>
        </p:grpSpPr>
        <p:sp>
          <p:nvSpPr>
            <p:cNvPr id="6" name="object 6"/>
            <p:cNvSpPr/>
            <p:nvPr/>
          </p:nvSpPr>
          <p:spPr>
            <a:xfrm>
              <a:off x="1339933" y="2374505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33587" y="2374505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901586" y="2591798"/>
            <a:ext cx="5756910" cy="3175"/>
            <a:chOff x="901586" y="2591798"/>
            <a:chExt cx="5756910" cy="3175"/>
          </a:xfrm>
        </p:grpSpPr>
        <p:sp>
          <p:nvSpPr>
            <p:cNvPr id="9" name="object 9"/>
            <p:cNvSpPr/>
            <p:nvPr/>
          </p:nvSpPr>
          <p:spPr>
            <a:xfrm>
              <a:off x="907934" y="2593385"/>
              <a:ext cx="5747385" cy="0"/>
            </a:xfrm>
            <a:custGeom>
              <a:avLst/>
              <a:gdLst/>
              <a:ahLst/>
              <a:cxnLst/>
              <a:rect l="l" t="t" r="r" b="b"/>
              <a:pathLst>
                <a:path w="5747384" h="0">
                  <a:moveTo>
                    <a:pt x="0" y="0"/>
                  </a:moveTo>
                  <a:lnTo>
                    <a:pt x="5747308" y="0"/>
                  </a:lnTo>
                </a:path>
              </a:pathLst>
            </a:custGeom>
            <a:ln w="3175">
              <a:solidFill>
                <a:srgbClr val="0064A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01586" y="2593385"/>
              <a:ext cx="5756910" cy="0"/>
            </a:xfrm>
            <a:custGeom>
              <a:avLst/>
              <a:gdLst/>
              <a:ahLst/>
              <a:cxnLst/>
              <a:rect l="l" t="t" r="r" b="b"/>
              <a:pathLst>
                <a:path w="5756909" h="0">
                  <a:moveTo>
                    <a:pt x="0" y="0"/>
                  </a:moveTo>
                  <a:lnTo>
                    <a:pt x="0" y="0"/>
                  </a:lnTo>
                </a:path>
                <a:path w="5756909" h="0">
                  <a:moveTo>
                    <a:pt x="5756821" y="0"/>
                  </a:moveTo>
                  <a:lnTo>
                    <a:pt x="5756821" y="0"/>
                  </a:lnTo>
                </a:path>
              </a:pathLst>
            </a:custGeom>
            <a:ln w="3175">
              <a:solidFill>
                <a:srgbClr val="0064A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1117587" y="2810677"/>
            <a:ext cx="5541010" cy="3175"/>
            <a:chOff x="1117587" y="2810677"/>
            <a:chExt cx="5541010" cy="3175"/>
          </a:xfrm>
        </p:grpSpPr>
        <p:sp>
          <p:nvSpPr>
            <p:cNvPr id="12" name="object 12"/>
            <p:cNvSpPr/>
            <p:nvPr/>
          </p:nvSpPr>
          <p:spPr>
            <a:xfrm>
              <a:off x="1123934" y="2812265"/>
              <a:ext cx="5531485" cy="0"/>
            </a:xfrm>
            <a:custGeom>
              <a:avLst/>
              <a:gdLst/>
              <a:ahLst/>
              <a:cxnLst/>
              <a:rect l="l" t="t" r="r" b="b"/>
              <a:pathLst>
                <a:path w="5531484" h="0">
                  <a:moveTo>
                    <a:pt x="0" y="0"/>
                  </a:moveTo>
                  <a:lnTo>
                    <a:pt x="5531307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117587" y="2812265"/>
              <a:ext cx="5541010" cy="0"/>
            </a:xfrm>
            <a:custGeom>
              <a:avLst/>
              <a:gdLst/>
              <a:ahLst/>
              <a:cxnLst/>
              <a:rect l="l" t="t" r="r" b="b"/>
              <a:pathLst>
                <a:path w="5541009" h="0">
                  <a:moveTo>
                    <a:pt x="0" y="0"/>
                  </a:moveTo>
                  <a:lnTo>
                    <a:pt x="0" y="0"/>
                  </a:lnTo>
                </a:path>
                <a:path w="5541009" h="0">
                  <a:moveTo>
                    <a:pt x="5540819" y="0"/>
                  </a:moveTo>
                  <a:lnTo>
                    <a:pt x="554081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117587" y="3029557"/>
            <a:ext cx="5541010" cy="3175"/>
            <a:chOff x="1117587" y="3029557"/>
            <a:chExt cx="5541010" cy="3175"/>
          </a:xfrm>
        </p:grpSpPr>
        <p:sp>
          <p:nvSpPr>
            <p:cNvPr id="15" name="object 15"/>
            <p:cNvSpPr/>
            <p:nvPr/>
          </p:nvSpPr>
          <p:spPr>
            <a:xfrm>
              <a:off x="1123934" y="3031144"/>
              <a:ext cx="5531485" cy="0"/>
            </a:xfrm>
            <a:custGeom>
              <a:avLst/>
              <a:gdLst/>
              <a:ahLst/>
              <a:cxnLst/>
              <a:rect l="l" t="t" r="r" b="b"/>
              <a:pathLst>
                <a:path w="5531484" h="0">
                  <a:moveTo>
                    <a:pt x="0" y="0"/>
                  </a:moveTo>
                  <a:lnTo>
                    <a:pt x="5531307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17587" y="3031144"/>
              <a:ext cx="5541010" cy="0"/>
            </a:xfrm>
            <a:custGeom>
              <a:avLst/>
              <a:gdLst/>
              <a:ahLst/>
              <a:cxnLst/>
              <a:rect l="l" t="t" r="r" b="b"/>
              <a:pathLst>
                <a:path w="5541009" h="0">
                  <a:moveTo>
                    <a:pt x="0" y="0"/>
                  </a:moveTo>
                  <a:lnTo>
                    <a:pt x="0" y="0"/>
                  </a:lnTo>
                </a:path>
                <a:path w="5541009" h="0">
                  <a:moveTo>
                    <a:pt x="5540819" y="0"/>
                  </a:moveTo>
                  <a:lnTo>
                    <a:pt x="554081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1549587" y="3248437"/>
            <a:ext cx="5109210" cy="3175"/>
            <a:chOff x="1549587" y="3248437"/>
            <a:chExt cx="5109210" cy="3175"/>
          </a:xfrm>
        </p:grpSpPr>
        <p:sp>
          <p:nvSpPr>
            <p:cNvPr id="18" name="object 18"/>
            <p:cNvSpPr/>
            <p:nvPr/>
          </p:nvSpPr>
          <p:spPr>
            <a:xfrm>
              <a:off x="1555934" y="3250025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549587" y="3250025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1549587" y="3467317"/>
            <a:ext cx="5109210" cy="3175"/>
            <a:chOff x="1549587" y="3467317"/>
            <a:chExt cx="5109210" cy="3175"/>
          </a:xfrm>
        </p:grpSpPr>
        <p:sp>
          <p:nvSpPr>
            <p:cNvPr id="21" name="object 21"/>
            <p:cNvSpPr/>
            <p:nvPr/>
          </p:nvSpPr>
          <p:spPr>
            <a:xfrm>
              <a:off x="1555934" y="3468904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49587" y="3468904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1549587" y="3686197"/>
            <a:ext cx="5109210" cy="3175"/>
            <a:chOff x="1549587" y="3686197"/>
            <a:chExt cx="5109210" cy="3175"/>
          </a:xfrm>
        </p:grpSpPr>
        <p:sp>
          <p:nvSpPr>
            <p:cNvPr id="24" name="object 24"/>
            <p:cNvSpPr/>
            <p:nvPr/>
          </p:nvSpPr>
          <p:spPr>
            <a:xfrm>
              <a:off x="1555934" y="3687785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549587" y="3687785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1549587" y="3905077"/>
            <a:ext cx="5109210" cy="3175"/>
            <a:chOff x="1549587" y="3905077"/>
            <a:chExt cx="5109210" cy="3175"/>
          </a:xfrm>
        </p:grpSpPr>
        <p:sp>
          <p:nvSpPr>
            <p:cNvPr id="27" name="object 27"/>
            <p:cNvSpPr/>
            <p:nvPr/>
          </p:nvSpPr>
          <p:spPr>
            <a:xfrm>
              <a:off x="1555934" y="3906665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549587" y="3906665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1117587" y="4123957"/>
            <a:ext cx="5541010" cy="3175"/>
            <a:chOff x="1117587" y="4123957"/>
            <a:chExt cx="5541010" cy="3175"/>
          </a:xfrm>
        </p:grpSpPr>
        <p:sp>
          <p:nvSpPr>
            <p:cNvPr id="30" name="object 30"/>
            <p:cNvSpPr/>
            <p:nvPr/>
          </p:nvSpPr>
          <p:spPr>
            <a:xfrm>
              <a:off x="1123934" y="4125545"/>
              <a:ext cx="5531485" cy="0"/>
            </a:xfrm>
            <a:custGeom>
              <a:avLst/>
              <a:gdLst/>
              <a:ahLst/>
              <a:cxnLst/>
              <a:rect l="l" t="t" r="r" b="b"/>
              <a:pathLst>
                <a:path w="5531484" h="0">
                  <a:moveTo>
                    <a:pt x="0" y="0"/>
                  </a:moveTo>
                  <a:lnTo>
                    <a:pt x="5531307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117587" y="4125545"/>
              <a:ext cx="5541010" cy="0"/>
            </a:xfrm>
            <a:custGeom>
              <a:avLst/>
              <a:gdLst/>
              <a:ahLst/>
              <a:cxnLst/>
              <a:rect l="l" t="t" r="r" b="b"/>
              <a:pathLst>
                <a:path w="5541009" h="0">
                  <a:moveTo>
                    <a:pt x="0" y="0"/>
                  </a:moveTo>
                  <a:lnTo>
                    <a:pt x="0" y="0"/>
                  </a:lnTo>
                </a:path>
                <a:path w="5541009" h="0">
                  <a:moveTo>
                    <a:pt x="5540819" y="0"/>
                  </a:moveTo>
                  <a:lnTo>
                    <a:pt x="554081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1333587" y="4342837"/>
            <a:ext cx="5325110" cy="3175"/>
            <a:chOff x="1333587" y="4342837"/>
            <a:chExt cx="5325110" cy="3175"/>
          </a:xfrm>
        </p:grpSpPr>
        <p:sp>
          <p:nvSpPr>
            <p:cNvPr id="33" name="object 33"/>
            <p:cNvSpPr/>
            <p:nvPr/>
          </p:nvSpPr>
          <p:spPr>
            <a:xfrm>
              <a:off x="1339933" y="4344425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333587" y="4344425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1549587" y="4561716"/>
            <a:ext cx="5109210" cy="3175"/>
            <a:chOff x="1549587" y="4561716"/>
            <a:chExt cx="5109210" cy="3175"/>
          </a:xfrm>
        </p:grpSpPr>
        <p:sp>
          <p:nvSpPr>
            <p:cNvPr id="36" name="object 36"/>
            <p:cNvSpPr/>
            <p:nvPr/>
          </p:nvSpPr>
          <p:spPr>
            <a:xfrm>
              <a:off x="1555934" y="4563304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549587" y="4563304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1549587" y="4780597"/>
            <a:ext cx="5109210" cy="3175"/>
            <a:chOff x="1549587" y="4780597"/>
            <a:chExt cx="5109210" cy="3175"/>
          </a:xfrm>
        </p:grpSpPr>
        <p:sp>
          <p:nvSpPr>
            <p:cNvPr id="39" name="object 39"/>
            <p:cNvSpPr/>
            <p:nvPr/>
          </p:nvSpPr>
          <p:spPr>
            <a:xfrm>
              <a:off x="1555934" y="4782185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549587" y="4782185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/>
          <p:cNvGrpSpPr/>
          <p:nvPr/>
        </p:nvGrpSpPr>
        <p:grpSpPr>
          <a:xfrm>
            <a:off x="1549587" y="4999477"/>
            <a:ext cx="5109210" cy="3175"/>
            <a:chOff x="1549587" y="4999477"/>
            <a:chExt cx="5109210" cy="3175"/>
          </a:xfrm>
        </p:grpSpPr>
        <p:sp>
          <p:nvSpPr>
            <p:cNvPr id="42" name="object 42"/>
            <p:cNvSpPr/>
            <p:nvPr/>
          </p:nvSpPr>
          <p:spPr>
            <a:xfrm>
              <a:off x="1555934" y="5001064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549587" y="5001064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1333587" y="5218357"/>
            <a:ext cx="5325110" cy="3175"/>
            <a:chOff x="1333587" y="5218357"/>
            <a:chExt cx="5325110" cy="3175"/>
          </a:xfrm>
        </p:grpSpPr>
        <p:sp>
          <p:nvSpPr>
            <p:cNvPr id="45" name="object 45"/>
            <p:cNvSpPr/>
            <p:nvPr/>
          </p:nvSpPr>
          <p:spPr>
            <a:xfrm>
              <a:off x="1339933" y="5219945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333587" y="5219945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/>
          <p:cNvGrpSpPr/>
          <p:nvPr/>
        </p:nvGrpSpPr>
        <p:grpSpPr>
          <a:xfrm>
            <a:off x="1333587" y="5437237"/>
            <a:ext cx="5325110" cy="3175"/>
            <a:chOff x="1333587" y="5437237"/>
            <a:chExt cx="5325110" cy="3175"/>
          </a:xfrm>
        </p:grpSpPr>
        <p:sp>
          <p:nvSpPr>
            <p:cNvPr id="48" name="object 48"/>
            <p:cNvSpPr/>
            <p:nvPr/>
          </p:nvSpPr>
          <p:spPr>
            <a:xfrm>
              <a:off x="1339933" y="5438824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333587" y="5438824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/>
          <p:cNvGrpSpPr/>
          <p:nvPr/>
        </p:nvGrpSpPr>
        <p:grpSpPr>
          <a:xfrm>
            <a:off x="1333587" y="5656116"/>
            <a:ext cx="5325110" cy="3175"/>
            <a:chOff x="1333587" y="5656116"/>
            <a:chExt cx="5325110" cy="3175"/>
          </a:xfrm>
        </p:grpSpPr>
        <p:sp>
          <p:nvSpPr>
            <p:cNvPr id="51" name="object 51"/>
            <p:cNvSpPr/>
            <p:nvPr/>
          </p:nvSpPr>
          <p:spPr>
            <a:xfrm>
              <a:off x="1339933" y="5657704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333587" y="5657704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/>
          <p:cNvGrpSpPr/>
          <p:nvPr/>
        </p:nvGrpSpPr>
        <p:grpSpPr>
          <a:xfrm>
            <a:off x="1549587" y="5874997"/>
            <a:ext cx="5109210" cy="3175"/>
            <a:chOff x="1549587" y="5874997"/>
            <a:chExt cx="5109210" cy="3175"/>
          </a:xfrm>
        </p:grpSpPr>
        <p:sp>
          <p:nvSpPr>
            <p:cNvPr id="54" name="object 54"/>
            <p:cNvSpPr/>
            <p:nvPr/>
          </p:nvSpPr>
          <p:spPr>
            <a:xfrm>
              <a:off x="1555934" y="5876584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549587" y="5876584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6" name="object 56"/>
          <p:cNvGrpSpPr/>
          <p:nvPr/>
        </p:nvGrpSpPr>
        <p:grpSpPr>
          <a:xfrm>
            <a:off x="1549587" y="6093876"/>
            <a:ext cx="5109210" cy="3175"/>
            <a:chOff x="1549587" y="6093876"/>
            <a:chExt cx="5109210" cy="3175"/>
          </a:xfrm>
        </p:grpSpPr>
        <p:sp>
          <p:nvSpPr>
            <p:cNvPr id="57" name="object 57"/>
            <p:cNvSpPr/>
            <p:nvPr/>
          </p:nvSpPr>
          <p:spPr>
            <a:xfrm>
              <a:off x="1555934" y="6095464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549587" y="6095464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/>
          <p:cNvGrpSpPr/>
          <p:nvPr/>
        </p:nvGrpSpPr>
        <p:grpSpPr>
          <a:xfrm>
            <a:off x="1549587" y="6312757"/>
            <a:ext cx="5109210" cy="3175"/>
            <a:chOff x="1549587" y="6312757"/>
            <a:chExt cx="5109210" cy="3175"/>
          </a:xfrm>
        </p:grpSpPr>
        <p:sp>
          <p:nvSpPr>
            <p:cNvPr id="60" name="object 60"/>
            <p:cNvSpPr/>
            <p:nvPr/>
          </p:nvSpPr>
          <p:spPr>
            <a:xfrm>
              <a:off x="1555934" y="6314344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549587" y="6314344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/>
          <p:cNvGrpSpPr/>
          <p:nvPr/>
        </p:nvGrpSpPr>
        <p:grpSpPr>
          <a:xfrm>
            <a:off x="1549587" y="6531636"/>
            <a:ext cx="5109210" cy="3175"/>
            <a:chOff x="1549587" y="6531636"/>
            <a:chExt cx="5109210" cy="3175"/>
          </a:xfrm>
        </p:grpSpPr>
        <p:sp>
          <p:nvSpPr>
            <p:cNvPr id="63" name="object 63"/>
            <p:cNvSpPr/>
            <p:nvPr/>
          </p:nvSpPr>
          <p:spPr>
            <a:xfrm>
              <a:off x="1555934" y="6533224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549587" y="6533224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/>
          <p:cNvGrpSpPr/>
          <p:nvPr/>
        </p:nvGrpSpPr>
        <p:grpSpPr>
          <a:xfrm>
            <a:off x="1333587" y="6750517"/>
            <a:ext cx="5325110" cy="3175"/>
            <a:chOff x="1333587" y="6750517"/>
            <a:chExt cx="5325110" cy="3175"/>
          </a:xfrm>
        </p:grpSpPr>
        <p:sp>
          <p:nvSpPr>
            <p:cNvPr id="66" name="object 66"/>
            <p:cNvSpPr/>
            <p:nvPr/>
          </p:nvSpPr>
          <p:spPr>
            <a:xfrm>
              <a:off x="1339933" y="6752104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333587" y="6752104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8" name="object 68"/>
          <p:cNvGrpSpPr/>
          <p:nvPr/>
        </p:nvGrpSpPr>
        <p:grpSpPr>
          <a:xfrm>
            <a:off x="1333587" y="6969397"/>
            <a:ext cx="5325110" cy="3175"/>
            <a:chOff x="1333587" y="6969397"/>
            <a:chExt cx="5325110" cy="3175"/>
          </a:xfrm>
        </p:grpSpPr>
        <p:sp>
          <p:nvSpPr>
            <p:cNvPr id="69" name="object 69"/>
            <p:cNvSpPr/>
            <p:nvPr/>
          </p:nvSpPr>
          <p:spPr>
            <a:xfrm>
              <a:off x="1339933" y="6970984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333587" y="6970984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1" name="object 71"/>
          <p:cNvGrpSpPr/>
          <p:nvPr/>
        </p:nvGrpSpPr>
        <p:grpSpPr>
          <a:xfrm>
            <a:off x="1549587" y="7188277"/>
            <a:ext cx="5109210" cy="3175"/>
            <a:chOff x="1549587" y="7188277"/>
            <a:chExt cx="5109210" cy="3175"/>
          </a:xfrm>
        </p:grpSpPr>
        <p:sp>
          <p:nvSpPr>
            <p:cNvPr id="72" name="object 72"/>
            <p:cNvSpPr/>
            <p:nvPr/>
          </p:nvSpPr>
          <p:spPr>
            <a:xfrm>
              <a:off x="1555934" y="7189865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549587" y="7189865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" name="object 74"/>
          <p:cNvGrpSpPr/>
          <p:nvPr/>
        </p:nvGrpSpPr>
        <p:grpSpPr>
          <a:xfrm>
            <a:off x="1549587" y="7407157"/>
            <a:ext cx="5109210" cy="3175"/>
            <a:chOff x="1549587" y="7407157"/>
            <a:chExt cx="5109210" cy="3175"/>
          </a:xfrm>
        </p:grpSpPr>
        <p:sp>
          <p:nvSpPr>
            <p:cNvPr id="75" name="object 75"/>
            <p:cNvSpPr/>
            <p:nvPr/>
          </p:nvSpPr>
          <p:spPr>
            <a:xfrm>
              <a:off x="1555934" y="7408744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549587" y="7408744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7" name="object 77"/>
          <p:cNvGrpSpPr/>
          <p:nvPr/>
        </p:nvGrpSpPr>
        <p:grpSpPr>
          <a:xfrm>
            <a:off x="1549587" y="7626037"/>
            <a:ext cx="5109210" cy="3175"/>
            <a:chOff x="1549587" y="7626037"/>
            <a:chExt cx="5109210" cy="3175"/>
          </a:xfrm>
        </p:grpSpPr>
        <p:sp>
          <p:nvSpPr>
            <p:cNvPr id="78" name="object 78"/>
            <p:cNvSpPr/>
            <p:nvPr/>
          </p:nvSpPr>
          <p:spPr>
            <a:xfrm>
              <a:off x="1555934" y="7627625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549587" y="7627625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0" name="object 80"/>
          <p:cNvGrpSpPr/>
          <p:nvPr/>
        </p:nvGrpSpPr>
        <p:grpSpPr>
          <a:xfrm>
            <a:off x="1549587" y="7844917"/>
            <a:ext cx="5109210" cy="3175"/>
            <a:chOff x="1549587" y="7844917"/>
            <a:chExt cx="5109210" cy="3175"/>
          </a:xfrm>
        </p:grpSpPr>
        <p:sp>
          <p:nvSpPr>
            <p:cNvPr id="81" name="object 81"/>
            <p:cNvSpPr/>
            <p:nvPr/>
          </p:nvSpPr>
          <p:spPr>
            <a:xfrm>
              <a:off x="1555934" y="7846504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549587" y="7846504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3" name="object 83"/>
          <p:cNvGrpSpPr/>
          <p:nvPr/>
        </p:nvGrpSpPr>
        <p:grpSpPr>
          <a:xfrm>
            <a:off x="1549587" y="8063797"/>
            <a:ext cx="5109210" cy="3175"/>
            <a:chOff x="1549587" y="8063797"/>
            <a:chExt cx="5109210" cy="3175"/>
          </a:xfrm>
        </p:grpSpPr>
        <p:sp>
          <p:nvSpPr>
            <p:cNvPr id="84" name="object 84"/>
            <p:cNvSpPr/>
            <p:nvPr/>
          </p:nvSpPr>
          <p:spPr>
            <a:xfrm>
              <a:off x="1555934" y="8065385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549587" y="8065385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6" name="object 86"/>
          <p:cNvGrpSpPr/>
          <p:nvPr/>
        </p:nvGrpSpPr>
        <p:grpSpPr>
          <a:xfrm>
            <a:off x="901586" y="8465556"/>
            <a:ext cx="5756910" cy="3175"/>
            <a:chOff x="901586" y="8465556"/>
            <a:chExt cx="5756910" cy="3175"/>
          </a:xfrm>
        </p:grpSpPr>
        <p:sp>
          <p:nvSpPr>
            <p:cNvPr id="87" name="object 87"/>
            <p:cNvSpPr/>
            <p:nvPr/>
          </p:nvSpPr>
          <p:spPr>
            <a:xfrm>
              <a:off x="907934" y="8467144"/>
              <a:ext cx="5747385" cy="0"/>
            </a:xfrm>
            <a:custGeom>
              <a:avLst/>
              <a:gdLst/>
              <a:ahLst/>
              <a:cxnLst/>
              <a:rect l="l" t="t" r="r" b="b"/>
              <a:pathLst>
                <a:path w="5747384" h="0">
                  <a:moveTo>
                    <a:pt x="0" y="0"/>
                  </a:moveTo>
                  <a:lnTo>
                    <a:pt x="5747308" y="0"/>
                  </a:lnTo>
                </a:path>
              </a:pathLst>
            </a:custGeom>
            <a:ln w="3175">
              <a:solidFill>
                <a:srgbClr val="0064A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901586" y="8467144"/>
              <a:ext cx="5756910" cy="0"/>
            </a:xfrm>
            <a:custGeom>
              <a:avLst/>
              <a:gdLst/>
              <a:ahLst/>
              <a:cxnLst/>
              <a:rect l="l" t="t" r="r" b="b"/>
              <a:pathLst>
                <a:path w="5756909" h="0">
                  <a:moveTo>
                    <a:pt x="0" y="0"/>
                  </a:moveTo>
                  <a:lnTo>
                    <a:pt x="0" y="0"/>
                  </a:lnTo>
                </a:path>
                <a:path w="5756909" h="0">
                  <a:moveTo>
                    <a:pt x="5756821" y="0"/>
                  </a:moveTo>
                  <a:lnTo>
                    <a:pt x="5756821" y="0"/>
                  </a:lnTo>
                </a:path>
              </a:pathLst>
            </a:custGeom>
            <a:ln w="3175">
              <a:solidFill>
                <a:srgbClr val="0064A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9" name="object 89"/>
          <p:cNvGrpSpPr/>
          <p:nvPr/>
        </p:nvGrpSpPr>
        <p:grpSpPr>
          <a:xfrm>
            <a:off x="1333587" y="8684438"/>
            <a:ext cx="5325110" cy="3175"/>
            <a:chOff x="1333587" y="8684438"/>
            <a:chExt cx="5325110" cy="3175"/>
          </a:xfrm>
        </p:grpSpPr>
        <p:sp>
          <p:nvSpPr>
            <p:cNvPr id="90" name="object 90"/>
            <p:cNvSpPr/>
            <p:nvPr/>
          </p:nvSpPr>
          <p:spPr>
            <a:xfrm>
              <a:off x="1339933" y="8686025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333587" y="8686025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2" name="object 92"/>
          <p:cNvGrpSpPr/>
          <p:nvPr/>
        </p:nvGrpSpPr>
        <p:grpSpPr>
          <a:xfrm>
            <a:off x="1333587" y="8903317"/>
            <a:ext cx="5325110" cy="3175"/>
            <a:chOff x="1333587" y="8903317"/>
            <a:chExt cx="5325110" cy="3175"/>
          </a:xfrm>
        </p:grpSpPr>
        <p:sp>
          <p:nvSpPr>
            <p:cNvPr id="93" name="object 93"/>
            <p:cNvSpPr/>
            <p:nvPr/>
          </p:nvSpPr>
          <p:spPr>
            <a:xfrm>
              <a:off x="1339933" y="8904905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1333587" y="8904905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5" name="object 95"/>
          <p:cNvGrpSpPr/>
          <p:nvPr/>
        </p:nvGrpSpPr>
        <p:grpSpPr>
          <a:xfrm>
            <a:off x="1333587" y="9122196"/>
            <a:ext cx="5325110" cy="3175"/>
            <a:chOff x="1333587" y="9122196"/>
            <a:chExt cx="5325110" cy="3175"/>
          </a:xfrm>
        </p:grpSpPr>
        <p:sp>
          <p:nvSpPr>
            <p:cNvPr id="96" name="object 96"/>
            <p:cNvSpPr/>
            <p:nvPr/>
          </p:nvSpPr>
          <p:spPr>
            <a:xfrm>
              <a:off x="1339933" y="9123784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1333587" y="9123784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8" name="object 98"/>
          <p:cNvGrpSpPr/>
          <p:nvPr/>
        </p:nvGrpSpPr>
        <p:grpSpPr>
          <a:xfrm>
            <a:off x="1333587" y="9523957"/>
            <a:ext cx="5325110" cy="3175"/>
            <a:chOff x="1333587" y="9523957"/>
            <a:chExt cx="5325110" cy="3175"/>
          </a:xfrm>
        </p:grpSpPr>
        <p:sp>
          <p:nvSpPr>
            <p:cNvPr id="99" name="object 99"/>
            <p:cNvSpPr/>
            <p:nvPr/>
          </p:nvSpPr>
          <p:spPr>
            <a:xfrm>
              <a:off x="1339933" y="9525544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333587" y="9525544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1" name="object 101"/>
          <p:cNvGrpSpPr/>
          <p:nvPr/>
        </p:nvGrpSpPr>
        <p:grpSpPr>
          <a:xfrm>
            <a:off x="1333587" y="9742837"/>
            <a:ext cx="5325110" cy="3175"/>
            <a:chOff x="1333587" y="9742837"/>
            <a:chExt cx="5325110" cy="3175"/>
          </a:xfrm>
        </p:grpSpPr>
        <p:sp>
          <p:nvSpPr>
            <p:cNvPr id="102" name="object 102"/>
            <p:cNvSpPr/>
            <p:nvPr/>
          </p:nvSpPr>
          <p:spPr>
            <a:xfrm>
              <a:off x="1339933" y="9744424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1333587" y="9744424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" name="object 104"/>
          <p:cNvSpPr txBox="1"/>
          <p:nvPr/>
        </p:nvSpPr>
        <p:spPr>
          <a:xfrm>
            <a:off x="887299" y="1541921"/>
            <a:ext cx="2890520" cy="647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5">
                <a:solidFill>
                  <a:srgbClr val="00A4E3"/>
                </a:solidFill>
                <a:latin typeface="Arial MT"/>
                <a:cs typeface="Arial MT"/>
              </a:rPr>
              <a:t>Contenido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1200" spc="-85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Consentimiento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sz="1200" spc="-75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informado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sz="1200" spc="-9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y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sz="1200" spc="-75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atención</a:t>
            </a:r>
            <a:r>
              <a:rPr dirty="0" sz="1200" spc="-45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sz="1200" spc="-6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al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sz="1200" spc="-75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paciente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574105" y="1981000"/>
            <a:ext cx="99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319201" y="2199847"/>
            <a:ext cx="7531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0">
                <a:solidFill>
                  <a:srgbClr val="575756"/>
                </a:solidFill>
                <a:latin typeface="Arial MT"/>
                <a:cs typeface="Arial MT"/>
                <a:hlinkClick r:id="rId2" action="ppaction://hlinksldjump"/>
              </a:rPr>
              <a:t>Presentación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574105" y="2199847"/>
            <a:ext cx="99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2" action="ppaction://hlinksldjump"/>
              </a:rPr>
              <a:t>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87147" y="2418693"/>
            <a:ext cx="38823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Importancia</a:t>
            </a:r>
            <a:r>
              <a:rPr dirty="0" sz="1200" spc="-45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sz="1200" spc="-70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del</a:t>
            </a:r>
            <a:r>
              <a:rPr dirty="0" sz="1200" spc="-40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sz="1200" spc="-75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consentimiento</a:t>
            </a:r>
            <a:r>
              <a:rPr dirty="0" sz="1200" spc="-40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sz="1200" spc="-75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informado</a:t>
            </a:r>
            <a:r>
              <a:rPr dirty="0" sz="1200" spc="-40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sz="1200" spc="-105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en</a:t>
            </a:r>
            <a:r>
              <a:rPr dirty="0" sz="1200" spc="-40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sz="1200" spc="-60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la</a:t>
            </a:r>
            <a:r>
              <a:rPr dirty="0" sz="1200" spc="-40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sz="1200" spc="-60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práctica</a:t>
            </a:r>
            <a:r>
              <a:rPr dirty="0" sz="1200" spc="-40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sz="1200" spc="-60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sanitaria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573952" y="2418693"/>
            <a:ext cx="99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0064AF"/>
                </a:solidFill>
                <a:latin typeface="Arial MT"/>
                <a:cs typeface="Arial MT"/>
                <a:hlinkClick r:id="rId3" action="ppaction://hlinksldjump"/>
              </a:rPr>
              <a:t>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03097" y="2637539"/>
            <a:ext cx="2138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latin typeface="Arial MT"/>
                <a:cs typeface="Arial MT"/>
                <a:hlinkClick r:id="rId4" action="ppaction://hlinksldjump"/>
              </a:rPr>
              <a:t>Modelos</a:t>
            </a:r>
            <a:r>
              <a:rPr dirty="0" sz="1200" spc="-5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dirty="0" sz="1200" spc="-125">
                <a:latin typeface="Arial MT"/>
                <a:cs typeface="Arial MT"/>
                <a:hlinkClick r:id="rId4" action="ppaction://hlinksldjump"/>
              </a:rPr>
              <a:t>de</a:t>
            </a:r>
            <a:r>
              <a:rPr dirty="0" sz="1200" spc="-5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dirty="0" sz="1200" spc="-90">
                <a:latin typeface="Arial MT"/>
                <a:cs typeface="Arial MT"/>
                <a:hlinkClick r:id="rId4" action="ppaction://hlinksldjump"/>
              </a:rPr>
              <a:t>relación</a:t>
            </a:r>
            <a:r>
              <a:rPr dirty="0" sz="1200" spc="-5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dirty="0" sz="1200" spc="-95">
                <a:latin typeface="Arial MT"/>
                <a:cs typeface="Arial MT"/>
                <a:hlinkClick r:id="rId4" action="ppaction://hlinksldjump"/>
              </a:rPr>
              <a:t>médico-paciente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500801" y="2637539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latin typeface="Arial MT"/>
                <a:cs typeface="Arial MT"/>
                <a:hlinkClick r:id="rId4" action="ppaction://hlinksldjump"/>
              </a:rPr>
              <a:t>11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103097" y="2856386"/>
            <a:ext cx="17310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>
                <a:latin typeface="Arial MT"/>
                <a:cs typeface="Arial MT"/>
                <a:hlinkClick r:id="rId4" action="ppaction://hlinksldjump"/>
              </a:rPr>
              <a:t>El</a:t>
            </a:r>
            <a:r>
              <a:rPr dirty="0" sz="1200" spc="-5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dirty="0" sz="1200" spc="-114">
                <a:latin typeface="Arial MT"/>
                <a:cs typeface="Arial MT"/>
                <a:hlinkClick r:id="rId4" action="ppaction://hlinksldjump"/>
              </a:rPr>
              <a:t>modelo</a:t>
            </a:r>
            <a:r>
              <a:rPr dirty="0" sz="1200" spc="-5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dirty="0" sz="1200" spc="-125">
                <a:latin typeface="Arial MT"/>
                <a:cs typeface="Arial MT"/>
                <a:hlinkClick r:id="rId4" action="ppaction://hlinksldjump"/>
              </a:rPr>
              <a:t>p</a:t>
            </a:r>
            <a:r>
              <a:rPr dirty="0" sz="1200" spc="-114">
                <a:latin typeface="Arial MT"/>
                <a:cs typeface="Arial MT"/>
                <a:hlinkClick r:id="rId4" action="ppaction://hlinksldjump"/>
              </a:rPr>
              <a:t>a</a:t>
            </a:r>
            <a:r>
              <a:rPr dirty="0" sz="1200" spc="-80">
                <a:latin typeface="Arial MT"/>
                <a:cs typeface="Arial MT"/>
                <a:hlinkClick r:id="rId4" action="ppaction://hlinksldjump"/>
              </a:rPr>
              <a:t>ternalista</a:t>
            </a:r>
            <a:r>
              <a:rPr dirty="0" sz="1200" spc="-50">
                <a:latin typeface="Arial MT"/>
                <a:cs typeface="Arial MT"/>
                <a:hlinkClick r:id="rId4" action="ppaction://hlinksldjump"/>
              </a:rPr>
              <a:t> </a:t>
            </a:r>
            <a:r>
              <a:rPr dirty="0" sz="1200" spc="-95">
                <a:latin typeface="Arial MT"/>
                <a:cs typeface="Arial MT"/>
                <a:hlinkClick r:id="rId4" action="ppaction://hlinksldjump"/>
              </a:rPr>
              <a:t>antiguo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6500801" y="2856386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latin typeface="Arial MT"/>
                <a:cs typeface="Arial MT"/>
                <a:hlinkClick r:id="rId4" action="ppaction://hlinksldjump"/>
              </a:rPr>
              <a:t>11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535151" y="3075232"/>
            <a:ext cx="1350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Concepto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pate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r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nalismo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500801" y="3075232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12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535151" y="3294079"/>
            <a:ext cx="1429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La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esencia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del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pate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r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nalismo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500801" y="3294079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12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535151" y="3512925"/>
            <a:ext cx="10769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7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P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ate</a:t>
            </a:r>
            <a:r>
              <a:rPr dirty="0" sz="1200" spc="-10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r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nalismo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médico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500801" y="3512925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12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535151" y="3731772"/>
            <a:ext cx="157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Fundamentos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del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pate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r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nalismo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500801" y="3731772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12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103097" y="3950618"/>
            <a:ext cx="19310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>
                <a:latin typeface="Arial MT"/>
                <a:cs typeface="Arial MT"/>
                <a:hlinkClick r:id="rId6" action="ppaction://hlinksldjump"/>
              </a:rPr>
              <a:t>Modelo</a:t>
            </a:r>
            <a:r>
              <a:rPr dirty="0" sz="1200" spc="-50"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85">
                <a:latin typeface="Arial MT"/>
                <a:cs typeface="Arial MT"/>
                <a:hlinkClick r:id="rId6" action="ppaction://hlinksldjump"/>
              </a:rPr>
              <a:t>autonómico-interpret</a:t>
            </a:r>
            <a:r>
              <a:rPr dirty="0" sz="1200" spc="-95">
                <a:latin typeface="Arial MT"/>
                <a:cs typeface="Arial MT"/>
                <a:hlinkClick r:id="rId6" action="ppaction://hlinksldjump"/>
              </a:rPr>
              <a:t>a</a:t>
            </a:r>
            <a:r>
              <a:rPr dirty="0" sz="1200" spc="-75">
                <a:latin typeface="Arial MT"/>
                <a:cs typeface="Arial MT"/>
                <a:hlinkClick r:id="rId6" action="ppaction://hlinksldjump"/>
              </a:rPr>
              <a:t>tivo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500801" y="3950618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latin typeface="Arial MT"/>
                <a:cs typeface="Arial MT"/>
                <a:hlinkClick r:id="rId6" action="ppaction://hlinksldjump"/>
              </a:rPr>
              <a:t>13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319048" y="4169464"/>
            <a:ext cx="1684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3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El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nuevo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114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modelo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autonomista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500801" y="4169464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13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535151" y="4388311"/>
            <a:ext cx="23895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2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Ha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surgido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un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ideal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nuevo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en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la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relación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4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clínica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500801" y="4388311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14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535151" y="4607157"/>
            <a:ext cx="2033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Las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5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decisiones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centradas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en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3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el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5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paciente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500801" y="4607157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14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535151" y="4826003"/>
            <a:ext cx="20485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Las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preferencias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individuales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se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aceptan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500801" y="4826003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14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319048" y="5044850"/>
            <a:ext cx="3692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Definición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de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consentimiento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informado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en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la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práctica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500801" y="5044850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15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319048" y="5263696"/>
            <a:ext cx="2713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Consecuencias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beneficiosas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del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consentimiento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6500801" y="5263696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15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500801" y="5482543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319048" y="5446576"/>
            <a:ext cx="2418080" cy="4635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1200" spc="-114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Condiciones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del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consentimiento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informado</a:t>
            </a:r>
            <a:endParaRPr sz="1200">
              <a:latin typeface="Arial MT"/>
              <a:cs typeface="Arial MT"/>
            </a:endParaRPr>
          </a:p>
          <a:p>
            <a:pPr marL="228600">
              <a:lnSpc>
                <a:spcPct val="100000"/>
              </a:lnSpc>
              <a:spcBef>
                <a:spcPts val="285"/>
              </a:spcBef>
              <a:tabLst>
                <a:tab pos="494665" algn="l"/>
              </a:tabLst>
            </a:pPr>
            <a:r>
              <a:rPr dirty="0" sz="1200" spc="-7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1.</a:t>
            </a:r>
            <a:r>
              <a:rPr dirty="0" sz="1200" spc="-7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	</a:t>
            </a: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Disponer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3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info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r</a:t>
            </a: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mación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4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suficiente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500801" y="5701389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500801" y="5920235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535151" y="5884269"/>
            <a:ext cx="3592829" cy="4635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62890" indent="-250825">
              <a:lnSpc>
                <a:spcPct val="100000"/>
              </a:lnSpc>
              <a:spcBef>
                <a:spcPts val="380"/>
              </a:spcBef>
              <a:buAutoNum type="arabicPeriod" startAt="2"/>
              <a:tabLst>
                <a:tab pos="262890" algn="l"/>
                <a:tab pos="263525" algn="l"/>
              </a:tabLst>
            </a:pP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Comprender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la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3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info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r</a:t>
            </a: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mación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adecuadamente</a:t>
            </a:r>
            <a:endParaRPr sz="1200">
              <a:latin typeface="Arial MT"/>
              <a:cs typeface="Arial MT"/>
            </a:endParaRPr>
          </a:p>
          <a:p>
            <a:pPr marL="278765" indent="-266700">
              <a:lnSpc>
                <a:spcPct val="100000"/>
              </a:lnSpc>
              <a:spcBef>
                <a:spcPts val="285"/>
              </a:spcBef>
              <a:buAutoNum type="arabicPeriod" startAt="2"/>
              <a:tabLst>
                <a:tab pos="278765" algn="l"/>
                <a:tab pos="279400" algn="l"/>
              </a:tabLst>
            </a:pP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Encontrarse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libre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para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3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decidir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acuerdo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con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sus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propios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valores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500801" y="6139082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500801" y="6357928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319048" y="6321962"/>
            <a:ext cx="2682875" cy="4635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28600">
              <a:lnSpc>
                <a:spcPct val="100000"/>
              </a:lnSpc>
              <a:spcBef>
                <a:spcPts val="380"/>
              </a:spcBef>
              <a:tabLst>
                <a:tab pos="494665" algn="l"/>
              </a:tabLst>
            </a:pPr>
            <a:r>
              <a:rPr dirty="0" sz="1200" spc="-7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4.</a:t>
            </a:r>
            <a:r>
              <a:rPr dirty="0" sz="1200" spc="-7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	</a:t>
            </a: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Ser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capaz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tomar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la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decisión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en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cuestión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Mitos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en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torno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al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consentimiento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informado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500801" y="6576775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17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319048" y="6795621"/>
            <a:ext cx="4278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Extracto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de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14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normas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relacionadas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14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con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consentimiento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informado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en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Ecuador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500801" y="6795621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18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535151" y="7014467"/>
            <a:ext cx="638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Constitución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500801" y="7014467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18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535151" y="7233314"/>
            <a:ext cx="11709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Ley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Orgánica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Salud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500801" y="7233314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18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535151" y="7452160"/>
            <a:ext cx="1986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Ley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Derechos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y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Amparo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al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2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P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aciente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500801" y="7452160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19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535151" y="7671006"/>
            <a:ext cx="1766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Código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la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Niñez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y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Adolescencia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500801" y="7671006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19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535151" y="7889853"/>
            <a:ext cx="3492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Ley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Orgánica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de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Donación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y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Trasplante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Órganos,</a:t>
            </a:r>
            <a:r>
              <a:rPr dirty="0" sz="1200" spc="-13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Tejidos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y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Células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500801" y="7889853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19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887147" y="8108700"/>
            <a:ext cx="4429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dash" sz="1200" spc="-12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Resumen</a:t>
            </a:r>
            <a:r>
              <a:rPr dirty="0" u="dash" sz="1200" spc="-4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u="dash" sz="1200" spc="-7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del</a:t>
            </a:r>
            <a:r>
              <a:rPr dirty="0" u="dash" sz="1200" spc="-8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u="dash" sz="1200" spc="-10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Acuerdo</a:t>
            </a:r>
            <a:r>
              <a:rPr dirty="0" u="dash" sz="1200" spc="-4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u="dash" sz="1200" spc="-5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Ministerial</a:t>
            </a:r>
            <a:r>
              <a:rPr dirty="0" u="dash" sz="1200" spc="-4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u="dash" sz="1200" spc="-9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5316</a:t>
            </a:r>
            <a:r>
              <a:rPr dirty="0" u="dash" sz="1200" spc="-4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u="dash" sz="1200" spc="-9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Modelo</a:t>
            </a:r>
            <a:r>
              <a:rPr dirty="0" u="dash" sz="1200" spc="-4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u="dash" sz="1200" spc="-10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de</a:t>
            </a:r>
            <a:r>
              <a:rPr dirty="0" u="dash" sz="1200" spc="-4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u="dash" sz="1200" spc="-10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Gestión</a:t>
            </a:r>
            <a:r>
              <a:rPr dirty="0" u="dash" sz="1200" spc="-4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u="dash" sz="1200" spc="-10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de</a:t>
            </a:r>
            <a:r>
              <a:rPr dirty="0" u="dash" sz="1200" spc="-9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u="dash" sz="1200" spc="-7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Aplicación</a:t>
            </a:r>
            <a:r>
              <a:rPr dirty="0" u="dash" sz="1200" spc="-4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u="dash" sz="1200" spc="-7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13" action="ppaction://hlinksldjump"/>
              </a:rPr>
              <a:t>del </a:t>
            </a:r>
            <a:r>
              <a:rPr dirty="0" sz="1200" spc="-320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1200" spc="-85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Consentimiento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80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Informado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05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en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60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la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75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Práctica</a:t>
            </a:r>
            <a:r>
              <a:rPr dirty="0" sz="1200" spc="-90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70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Asistencial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500801" y="8291579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0064AF"/>
                </a:solidFill>
                <a:latin typeface="Arial MT"/>
                <a:cs typeface="Arial MT"/>
                <a:hlinkClick r:id="rId13" action="ppaction://hlinksldjump"/>
              </a:rPr>
              <a:t>21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319048" y="8510426"/>
            <a:ext cx="9366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Objetivo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 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general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500801" y="8510426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319048" y="8729272"/>
            <a:ext cx="1207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5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Objetivos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 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específicos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500801" y="8729272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319048" y="8948118"/>
            <a:ext cx="2763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¿Cuándo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se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a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plica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 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el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consentimiento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 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informado?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500801" y="8948118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23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319048" y="9166965"/>
            <a:ext cx="4441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dash" sz="1200" spc="-18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¿Qué</a:t>
            </a:r>
            <a:r>
              <a:rPr dirty="0" u="dash" sz="1200" spc="-5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incluye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8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el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12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Modelo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12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de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gestión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12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de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aplicación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del</a:t>
            </a:r>
            <a:r>
              <a:rPr dirty="0" u="dash" sz="1200" spc="-5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consentimiento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informado </a:t>
            </a:r>
            <a:r>
              <a:rPr dirty="0" sz="1200" spc="-31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en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la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práctica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asistencial?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500801" y="9349845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26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319048" y="9568691"/>
            <a:ext cx="32073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Elaboración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formularios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consentimiento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informado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500801" y="9568691"/>
            <a:ext cx="1720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26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586" y="228073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64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53164" y="228073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64A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01586" y="2462032"/>
            <a:ext cx="5756910" cy="3175"/>
            <a:chOff x="901586" y="2462032"/>
            <a:chExt cx="5756910" cy="3175"/>
          </a:xfrm>
        </p:grpSpPr>
        <p:sp>
          <p:nvSpPr>
            <p:cNvPr id="5" name="object 5"/>
            <p:cNvSpPr/>
            <p:nvPr/>
          </p:nvSpPr>
          <p:spPr>
            <a:xfrm>
              <a:off x="907934" y="2463619"/>
              <a:ext cx="5747385" cy="0"/>
            </a:xfrm>
            <a:custGeom>
              <a:avLst/>
              <a:gdLst/>
              <a:ahLst/>
              <a:cxnLst/>
              <a:rect l="l" t="t" r="r" b="b"/>
              <a:pathLst>
                <a:path w="5747384" h="0">
                  <a:moveTo>
                    <a:pt x="0" y="0"/>
                  </a:moveTo>
                  <a:lnTo>
                    <a:pt x="5747308" y="0"/>
                  </a:lnTo>
                </a:path>
              </a:pathLst>
            </a:custGeom>
            <a:ln w="3175">
              <a:solidFill>
                <a:srgbClr val="0064A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01586" y="2463619"/>
              <a:ext cx="5756910" cy="0"/>
            </a:xfrm>
            <a:custGeom>
              <a:avLst/>
              <a:gdLst/>
              <a:ahLst/>
              <a:cxnLst/>
              <a:rect l="l" t="t" r="r" b="b"/>
              <a:pathLst>
                <a:path w="5756909" h="0">
                  <a:moveTo>
                    <a:pt x="0" y="0"/>
                  </a:moveTo>
                  <a:lnTo>
                    <a:pt x="0" y="0"/>
                  </a:lnTo>
                </a:path>
                <a:path w="5756909" h="0">
                  <a:moveTo>
                    <a:pt x="5756821" y="0"/>
                  </a:moveTo>
                  <a:lnTo>
                    <a:pt x="5756821" y="0"/>
                  </a:lnTo>
                </a:path>
              </a:pathLst>
            </a:custGeom>
            <a:ln w="3175">
              <a:solidFill>
                <a:srgbClr val="0064A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117587" y="268249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58406" y="268249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333587" y="2899792"/>
            <a:ext cx="5325110" cy="3175"/>
            <a:chOff x="1333587" y="2899792"/>
            <a:chExt cx="5325110" cy="3175"/>
          </a:xfrm>
        </p:grpSpPr>
        <p:sp>
          <p:nvSpPr>
            <p:cNvPr id="10" name="object 10"/>
            <p:cNvSpPr/>
            <p:nvPr/>
          </p:nvSpPr>
          <p:spPr>
            <a:xfrm>
              <a:off x="1339933" y="2901379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333587" y="2901379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333587" y="3118671"/>
            <a:ext cx="5325110" cy="3175"/>
            <a:chOff x="1333587" y="3118671"/>
            <a:chExt cx="5325110" cy="3175"/>
          </a:xfrm>
        </p:grpSpPr>
        <p:sp>
          <p:nvSpPr>
            <p:cNvPr id="13" name="object 13"/>
            <p:cNvSpPr/>
            <p:nvPr/>
          </p:nvSpPr>
          <p:spPr>
            <a:xfrm>
              <a:off x="1339933" y="3120259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333587" y="3120259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1333587" y="3337552"/>
            <a:ext cx="5325110" cy="3175"/>
            <a:chOff x="1333587" y="3337552"/>
            <a:chExt cx="5325110" cy="3175"/>
          </a:xfrm>
        </p:grpSpPr>
        <p:sp>
          <p:nvSpPr>
            <p:cNvPr id="16" name="object 16"/>
            <p:cNvSpPr/>
            <p:nvPr/>
          </p:nvSpPr>
          <p:spPr>
            <a:xfrm>
              <a:off x="1339933" y="3339139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33587" y="3339139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1333587" y="3556432"/>
            <a:ext cx="5325110" cy="3175"/>
            <a:chOff x="1333587" y="3556432"/>
            <a:chExt cx="5325110" cy="3175"/>
          </a:xfrm>
        </p:grpSpPr>
        <p:sp>
          <p:nvSpPr>
            <p:cNvPr id="19" name="object 19"/>
            <p:cNvSpPr/>
            <p:nvPr/>
          </p:nvSpPr>
          <p:spPr>
            <a:xfrm>
              <a:off x="1339933" y="3558019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33587" y="3558019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1333587" y="3775312"/>
            <a:ext cx="5325110" cy="3175"/>
            <a:chOff x="1333587" y="3775312"/>
            <a:chExt cx="5325110" cy="3175"/>
          </a:xfrm>
        </p:grpSpPr>
        <p:sp>
          <p:nvSpPr>
            <p:cNvPr id="22" name="object 22"/>
            <p:cNvSpPr/>
            <p:nvPr/>
          </p:nvSpPr>
          <p:spPr>
            <a:xfrm>
              <a:off x="1339933" y="3776900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333587" y="3776900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1333587" y="3994192"/>
            <a:ext cx="5325110" cy="3175"/>
            <a:chOff x="1333587" y="3994192"/>
            <a:chExt cx="5325110" cy="3175"/>
          </a:xfrm>
        </p:grpSpPr>
        <p:sp>
          <p:nvSpPr>
            <p:cNvPr id="25" name="object 25"/>
            <p:cNvSpPr/>
            <p:nvPr/>
          </p:nvSpPr>
          <p:spPr>
            <a:xfrm>
              <a:off x="1339933" y="3995779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33587" y="3995779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1333587" y="4213072"/>
            <a:ext cx="5325110" cy="3175"/>
            <a:chOff x="1333587" y="4213072"/>
            <a:chExt cx="5325110" cy="3175"/>
          </a:xfrm>
        </p:grpSpPr>
        <p:sp>
          <p:nvSpPr>
            <p:cNvPr id="28" name="object 28"/>
            <p:cNvSpPr/>
            <p:nvPr/>
          </p:nvSpPr>
          <p:spPr>
            <a:xfrm>
              <a:off x="1339933" y="4214660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333587" y="4214660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1333587" y="4431952"/>
            <a:ext cx="5325110" cy="3175"/>
            <a:chOff x="1333587" y="4431952"/>
            <a:chExt cx="5325110" cy="3175"/>
          </a:xfrm>
        </p:grpSpPr>
        <p:sp>
          <p:nvSpPr>
            <p:cNvPr id="31" name="object 31"/>
            <p:cNvSpPr/>
            <p:nvPr/>
          </p:nvSpPr>
          <p:spPr>
            <a:xfrm>
              <a:off x="1339933" y="4433539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333587" y="4433539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1549586" y="4650832"/>
            <a:ext cx="5109210" cy="3175"/>
            <a:chOff x="1549586" y="4650832"/>
            <a:chExt cx="5109210" cy="3175"/>
          </a:xfrm>
        </p:grpSpPr>
        <p:sp>
          <p:nvSpPr>
            <p:cNvPr id="34" name="object 34"/>
            <p:cNvSpPr/>
            <p:nvPr/>
          </p:nvSpPr>
          <p:spPr>
            <a:xfrm>
              <a:off x="1555934" y="4652420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549586" y="4652420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1549586" y="4869712"/>
            <a:ext cx="5109210" cy="3175"/>
            <a:chOff x="1549586" y="4869712"/>
            <a:chExt cx="5109210" cy="3175"/>
          </a:xfrm>
        </p:grpSpPr>
        <p:sp>
          <p:nvSpPr>
            <p:cNvPr id="37" name="object 37"/>
            <p:cNvSpPr/>
            <p:nvPr/>
          </p:nvSpPr>
          <p:spPr>
            <a:xfrm>
              <a:off x="1555934" y="4871299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549586" y="4871299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9" name="object 39"/>
          <p:cNvGrpSpPr/>
          <p:nvPr/>
        </p:nvGrpSpPr>
        <p:grpSpPr>
          <a:xfrm>
            <a:off x="1549586" y="5088592"/>
            <a:ext cx="5109210" cy="3175"/>
            <a:chOff x="1549586" y="5088592"/>
            <a:chExt cx="5109210" cy="3175"/>
          </a:xfrm>
        </p:grpSpPr>
        <p:sp>
          <p:nvSpPr>
            <p:cNvPr id="40" name="object 40"/>
            <p:cNvSpPr/>
            <p:nvPr/>
          </p:nvSpPr>
          <p:spPr>
            <a:xfrm>
              <a:off x="1555934" y="5090180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549586" y="5090180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1549586" y="5307472"/>
            <a:ext cx="5109210" cy="3175"/>
            <a:chOff x="1549586" y="5307472"/>
            <a:chExt cx="5109210" cy="3175"/>
          </a:xfrm>
        </p:grpSpPr>
        <p:sp>
          <p:nvSpPr>
            <p:cNvPr id="43" name="object 43"/>
            <p:cNvSpPr/>
            <p:nvPr/>
          </p:nvSpPr>
          <p:spPr>
            <a:xfrm>
              <a:off x="1555934" y="5309060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549586" y="5309060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/>
          <p:cNvGrpSpPr/>
          <p:nvPr/>
        </p:nvGrpSpPr>
        <p:grpSpPr>
          <a:xfrm>
            <a:off x="1549586" y="5526351"/>
            <a:ext cx="5109210" cy="3175"/>
            <a:chOff x="1549586" y="5526351"/>
            <a:chExt cx="5109210" cy="3175"/>
          </a:xfrm>
        </p:grpSpPr>
        <p:sp>
          <p:nvSpPr>
            <p:cNvPr id="46" name="object 46"/>
            <p:cNvSpPr/>
            <p:nvPr/>
          </p:nvSpPr>
          <p:spPr>
            <a:xfrm>
              <a:off x="1555934" y="5527939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549586" y="5527939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/>
          <p:cNvGrpSpPr/>
          <p:nvPr/>
        </p:nvGrpSpPr>
        <p:grpSpPr>
          <a:xfrm>
            <a:off x="1549586" y="5745232"/>
            <a:ext cx="5109210" cy="3175"/>
            <a:chOff x="1549586" y="5745232"/>
            <a:chExt cx="5109210" cy="3175"/>
          </a:xfrm>
        </p:grpSpPr>
        <p:sp>
          <p:nvSpPr>
            <p:cNvPr id="49" name="object 49"/>
            <p:cNvSpPr/>
            <p:nvPr/>
          </p:nvSpPr>
          <p:spPr>
            <a:xfrm>
              <a:off x="1555934" y="5746820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549586" y="5746820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1549586" y="5964111"/>
            <a:ext cx="5109210" cy="3175"/>
            <a:chOff x="1549586" y="5964111"/>
            <a:chExt cx="5109210" cy="3175"/>
          </a:xfrm>
        </p:grpSpPr>
        <p:sp>
          <p:nvSpPr>
            <p:cNvPr id="52" name="object 52"/>
            <p:cNvSpPr/>
            <p:nvPr/>
          </p:nvSpPr>
          <p:spPr>
            <a:xfrm>
              <a:off x="1555934" y="5965699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549586" y="5965699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/>
          <p:cNvGrpSpPr/>
          <p:nvPr/>
        </p:nvGrpSpPr>
        <p:grpSpPr>
          <a:xfrm>
            <a:off x="1549586" y="6182992"/>
            <a:ext cx="5109210" cy="3175"/>
            <a:chOff x="1549586" y="6182992"/>
            <a:chExt cx="5109210" cy="3175"/>
          </a:xfrm>
        </p:grpSpPr>
        <p:sp>
          <p:nvSpPr>
            <p:cNvPr id="55" name="object 55"/>
            <p:cNvSpPr/>
            <p:nvPr/>
          </p:nvSpPr>
          <p:spPr>
            <a:xfrm>
              <a:off x="1555934" y="6184580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549586" y="6184580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/>
          <p:cNvGrpSpPr/>
          <p:nvPr/>
        </p:nvGrpSpPr>
        <p:grpSpPr>
          <a:xfrm>
            <a:off x="1549586" y="6401872"/>
            <a:ext cx="5109210" cy="3175"/>
            <a:chOff x="1549586" y="6401872"/>
            <a:chExt cx="5109210" cy="3175"/>
          </a:xfrm>
        </p:grpSpPr>
        <p:sp>
          <p:nvSpPr>
            <p:cNvPr id="58" name="object 58"/>
            <p:cNvSpPr/>
            <p:nvPr/>
          </p:nvSpPr>
          <p:spPr>
            <a:xfrm>
              <a:off x="1555934" y="6403459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549586" y="6403459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/>
          <p:cNvGrpSpPr/>
          <p:nvPr/>
        </p:nvGrpSpPr>
        <p:grpSpPr>
          <a:xfrm>
            <a:off x="1549586" y="6620752"/>
            <a:ext cx="5109210" cy="3175"/>
            <a:chOff x="1549586" y="6620752"/>
            <a:chExt cx="5109210" cy="3175"/>
          </a:xfrm>
        </p:grpSpPr>
        <p:sp>
          <p:nvSpPr>
            <p:cNvPr id="61" name="object 61"/>
            <p:cNvSpPr/>
            <p:nvPr/>
          </p:nvSpPr>
          <p:spPr>
            <a:xfrm>
              <a:off x="1555934" y="6622339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549586" y="6622339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/>
          <p:cNvGrpSpPr/>
          <p:nvPr/>
        </p:nvGrpSpPr>
        <p:grpSpPr>
          <a:xfrm>
            <a:off x="1549586" y="6839632"/>
            <a:ext cx="5109210" cy="3175"/>
            <a:chOff x="1549586" y="6839632"/>
            <a:chExt cx="5109210" cy="3175"/>
          </a:xfrm>
        </p:grpSpPr>
        <p:sp>
          <p:nvSpPr>
            <p:cNvPr id="64" name="object 64"/>
            <p:cNvSpPr/>
            <p:nvPr/>
          </p:nvSpPr>
          <p:spPr>
            <a:xfrm>
              <a:off x="1555934" y="6841219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549586" y="6841219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/>
          <p:cNvGrpSpPr/>
          <p:nvPr/>
        </p:nvGrpSpPr>
        <p:grpSpPr>
          <a:xfrm>
            <a:off x="1549586" y="7058511"/>
            <a:ext cx="5109210" cy="3175"/>
            <a:chOff x="1549586" y="7058511"/>
            <a:chExt cx="5109210" cy="3175"/>
          </a:xfrm>
        </p:grpSpPr>
        <p:sp>
          <p:nvSpPr>
            <p:cNvPr id="67" name="object 67"/>
            <p:cNvSpPr/>
            <p:nvPr/>
          </p:nvSpPr>
          <p:spPr>
            <a:xfrm>
              <a:off x="1555934" y="7060099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549586" y="7060099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" name="object 69"/>
          <p:cNvGrpSpPr/>
          <p:nvPr/>
        </p:nvGrpSpPr>
        <p:grpSpPr>
          <a:xfrm>
            <a:off x="1549586" y="7277392"/>
            <a:ext cx="5109210" cy="3175"/>
            <a:chOff x="1549586" y="7277392"/>
            <a:chExt cx="5109210" cy="3175"/>
          </a:xfrm>
        </p:grpSpPr>
        <p:sp>
          <p:nvSpPr>
            <p:cNvPr id="70" name="object 70"/>
            <p:cNvSpPr/>
            <p:nvPr/>
          </p:nvSpPr>
          <p:spPr>
            <a:xfrm>
              <a:off x="1555934" y="7278979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549586" y="7278979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2" name="object 72"/>
          <p:cNvGrpSpPr/>
          <p:nvPr/>
        </p:nvGrpSpPr>
        <p:grpSpPr>
          <a:xfrm>
            <a:off x="1549586" y="7496271"/>
            <a:ext cx="5109210" cy="3175"/>
            <a:chOff x="1549586" y="7496271"/>
            <a:chExt cx="5109210" cy="3175"/>
          </a:xfrm>
        </p:grpSpPr>
        <p:sp>
          <p:nvSpPr>
            <p:cNvPr id="73" name="object 73"/>
            <p:cNvSpPr/>
            <p:nvPr/>
          </p:nvSpPr>
          <p:spPr>
            <a:xfrm>
              <a:off x="1555934" y="7497859"/>
              <a:ext cx="5099685" cy="0"/>
            </a:xfrm>
            <a:custGeom>
              <a:avLst/>
              <a:gdLst/>
              <a:ahLst/>
              <a:cxnLst/>
              <a:rect l="l" t="t" r="r" b="b"/>
              <a:pathLst>
                <a:path w="5099684" h="0">
                  <a:moveTo>
                    <a:pt x="0" y="0"/>
                  </a:moveTo>
                  <a:lnTo>
                    <a:pt x="5099304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549586" y="7497859"/>
              <a:ext cx="5109210" cy="0"/>
            </a:xfrm>
            <a:custGeom>
              <a:avLst/>
              <a:gdLst/>
              <a:ahLst/>
              <a:cxnLst/>
              <a:rect l="l" t="t" r="r" b="b"/>
              <a:pathLst>
                <a:path w="5109209" h="0">
                  <a:moveTo>
                    <a:pt x="0" y="0"/>
                  </a:moveTo>
                  <a:lnTo>
                    <a:pt x="0" y="0"/>
                  </a:lnTo>
                </a:path>
                <a:path w="5109209" h="0">
                  <a:moveTo>
                    <a:pt x="5108829" y="0"/>
                  </a:moveTo>
                  <a:lnTo>
                    <a:pt x="5108829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/>
          <p:nvPr/>
        </p:nvSpPr>
        <p:spPr>
          <a:xfrm>
            <a:off x="1333587" y="771673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739395" y="771673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7" name="object 77"/>
          <p:cNvGrpSpPr/>
          <p:nvPr/>
        </p:nvGrpSpPr>
        <p:grpSpPr>
          <a:xfrm>
            <a:off x="1333587" y="7898032"/>
            <a:ext cx="5325110" cy="3175"/>
            <a:chOff x="1333587" y="7898032"/>
            <a:chExt cx="5325110" cy="3175"/>
          </a:xfrm>
        </p:grpSpPr>
        <p:sp>
          <p:nvSpPr>
            <p:cNvPr id="78" name="object 78"/>
            <p:cNvSpPr/>
            <p:nvPr/>
          </p:nvSpPr>
          <p:spPr>
            <a:xfrm>
              <a:off x="1339933" y="7899620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333587" y="7899620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/>
          <p:cNvSpPr/>
          <p:nvPr/>
        </p:nvSpPr>
        <p:spPr>
          <a:xfrm>
            <a:off x="1333587" y="811849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772923" y="8118499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57575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2" name="object 82"/>
          <p:cNvGrpSpPr/>
          <p:nvPr/>
        </p:nvGrpSpPr>
        <p:grpSpPr>
          <a:xfrm>
            <a:off x="1333587" y="8299791"/>
            <a:ext cx="5325110" cy="3175"/>
            <a:chOff x="1333587" y="8299791"/>
            <a:chExt cx="5325110" cy="3175"/>
          </a:xfrm>
        </p:grpSpPr>
        <p:sp>
          <p:nvSpPr>
            <p:cNvPr id="83" name="object 83"/>
            <p:cNvSpPr/>
            <p:nvPr/>
          </p:nvSpPr>
          <p:spPr>
            <a:xfrm>
              <a:off x="1339933" y="8301379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333587" y="8301379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/>
          <p:cNvGrpSpPr/>
          <p:nvPr/>
        </p:nvGrpSpPr>
        <p:grpSpPr>
          <a:xfrm>
            <a:off x="1333587" y="8518672"/>
            <a:ext cx="5325110" cy="3175"/>
            <a:chOff x="1333587" y="8518672"/>
            <a:chExt cx="5325110" cy="3175"/>
          </a:xfrm>
        </p:grpSpPr>
        <p:sp>
          <p:nvSpPr>
            <p:cNvPr id="86" name="object 86"/>
            <p:cNvSpPr/>
            <p:nvPr/>
          </p:nvSpPr>
          <p:spPr>
            <a:xfrm>
              <a:off x="1339933" y="8520259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333587" y="8520259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8" name="object 88"/>
          <p:cNvGrpSpPr/>
          <p:nvPr/>
        </p:nvGrpSpPr>
        <p:grpSpPr>
          <a:xfrm>
            <a:off x="1333587" y="8737553"/>
            <a:ext cx="5325110" cy="3175"/>
            <a:chOff x="1333587" y="8737553"/>
            <a:chExt cx="5325110" cy="3175"/>
          </a:xfrm>
        </p:grpSpPr>
        <p:sp>
          <p:nvSpPr>
            <p:cNvPr id="89" name="object 89"/>
            <p:cNvSpPr/>
            <p:nvPr/>
          </p:nvSpPr>
          <p:spPr>
            <a:xfrm>
              <a:off x="1339933" y="8739140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333587" y="8739140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1" name="object 91"/>
          <p:cNvGrpSpPr/>
          <p:nvPr/>
        </p:nvGrpSpPr>
        <p:grpSpPr>
          <a:xfrm>
            <a:off x="1333587" y="8956432"/>
            <a:ext cx="5325110" cy="3175"/>
            <a:chOff x="1333587" y="8956432"/>
            <a:chExt cx="5325110" cy="3175"/>
          </a:xfrm>
        </p:grpSpPr>
        <p:sp>
          <p:nvSpPr>
            <p:cNvPr id="92" name="object 92"/>
            <p:cNvSpPr/>
            <p:nvPr/>
          </p:nvSpPr>
          <p:spPr>
            <a:xfrm>
              <a:off x="1339933" y="8958019"/>
              <a:ext cx="5315585" cy="0"/>
            </a:xfrm>
            <a:custGeom>
              <a:avLst/>
              <a:gdLst/>
              <a:ahLst/>
              <a:cxnLst/>
              <a:rect l="l" t="t" r="r" b="b"/>
              <a:pathLst>
                <a:path w="5315584" h="0">
                  <a:moveTo>
                    <a:pt x="0" y="0"/>
                  </a:moveTo>
                  <a:lnTo>
                    <a:pt x="5315305" y="0"/>
                  </a:lnTo>
                </a:path>
              </a:pathLst>
            </a:custGeom>
            <a:ln w="3175">
              <a:solidFill>
                <a:srgbClr val="57575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333587" y="8958019"/>
              <a:ext cx="5325110" cy="0"/>
            </a:xfrm>
            <a:custGeom>
              <a:avLst/>
              <a:gdLst/>
              <a:ahLst/>
              <a:cxnLst/>
              <a:rect l="l" t="t" r="r" b="b"/>
              <a:pathLst>
                <a:path w="5325109" h="0">
                  <a:moveTo>
                    <a:pt x="0" y="0"/>
                  </a:moveTo>
                  <a:lnTo>
                    <a:pt x="0" y="0"/>
                  </a:lnTo>
                </a:path>
                <a:path w="5325109" h="0">
                  <a:moveTo>
                    <a:pt x="5324830" y="0"/>
                  </a:moveTo>
                  <a:lnTo>
                    <a:pt x="5324830" y="0"/>
                  </a:lnTo>
                </a:path>
              </a:pathLst>
            </a:custGeom>
            <a:ln w="3175">
              <a:solidFill>
                <a:srgbClr val="57575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/>
          <p:cNvSpPr txBox="1"/>
          <p:nvPr/>
        </p:nvSpPr>
        <p:spPr>
          <a:xfrm>
            <a:off x="887299" y="2106114"/>
            <a:ext cx="5785485" cy="6884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626100" algn="l"/>
              </a:tabLst>
            </a:pPr>
            <a:r>
              <a:rPr dirty="0" u="dash" sz="1200" spc="-10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Acuerdo</a:t>
            </a:r>
            <a:r>
              <a:rPr dirty="0" u="dash" sz="1200" spc="-3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u="dash" sz="1200" spc="-5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Ministerial</a:t>
            </a:r>
            <a:r>
              <a:rPr dirty="0" u="dash" sz="1200" spc="-3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u="dash" sz="1200" spc="-8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5316,</a:t>
            </a:r>
            <a:r>
              <a:rPr dirty="0" u="dash" sz="1200" spc="-7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u="dash" sz="1200" spc="-8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Registro</a:t>
            </a:r>
            <a:r>
              <a:rPr dirty="0" u="dash" sz="1200" spc="-3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u="dash" sz="1200" spc="-6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Oficial</a:t>
            </a:r>
            <a:r>
              <a:rPr dirty="0" u="dash" sz="1200" spc="-3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u="dash" sz="1200" spc="-8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510,</a:t>
            </a:r>
            <a:r>
              <a:rPr dirty="0" u="dash" sz="1200" spc="-7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u="dash" sz="1200" spc="-9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Modelo</a:t>
            </a:r>
            <a:r>
              <a:rPr dirty="0" u="dash" sz="1200" spc="-3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u="dash" sz="1200" spc="-10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de</a:t>
            </a:r>
            <a:r>
              <a:rPr dirty="0" u="dash" sz="1200" spc="-3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u="dash" sz="1200" spc="-10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Gestión</a:t>
            </a:r>
            <a:r>
              <a:rPr dirty="0" u="dash" sz="1200" spc="-3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u="dash" sz="1200" spc="-10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de</a:t>
            </a:r>
            <a:r>
              <a:rPr dirty="0" u="dash" sz="1200" spc="-75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 Aplicación</a:t>
            </a:r>
            <a:r>
              <a:rPr dirty="0" u="dash" sz="1200" spc="-3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u="dash" sz="1200" spc="-70">
                <a:solidFill>
                  <a:srgbClr val="0064AF"/>
                </a:solidFill>
                <a:uFill>
                  <a:solidFill>
                    <a:srgbClr val="0064AF"/>
                  </a:solidFill>
                </a:uFill>
                <a:latin typeface="Arial MT"/>
                <a:cs typeface="Arial MT"/>
                <a:hlinkClick r:id="rId2" action="ppaction://hlinksldjump"/>
              </a:rPr>
              <a:t>del </a:t>
            </a:r>
            <a:r>
              <a:rPr dirty="0" sz="1200" spc="-65">
                <a:solidFill>
                  <a:srgbClr val="0064AF"/>
                </a:solidFill>
                <a:latin typeface="Arial MT"/>
                <a:cs typeface="Arial MT"/>
              </a:rPr>
              <a:t> </a:t>
            </a:r>
            <a:r>
              <a:rPr dirty="0" sz="1200" spc="-85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Consentimiento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sz="1200" spc="-65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Info</a:t>
            </a:r>
            <a:r>
              <a:rPr dirty="0" sz="1200" spc="-4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r</a:t>
            </a:r>
            <a:r>
              <a:rPr dirty="0" sz="1200" spc="-11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mado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sz="1200" spc="-105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en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sz="1200" spc="-6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la</a:t>
            </a:r>
            <a:r>
              <a:rPr dirty="0" sz="1200" spc="-5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sz="1200" spc="-15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P</a:t>
            </a:r>
            <a:r>
              <a:rPr dirty="0" sz="1200" spc="-85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r</a:t>
            </a:r>
            <a:r>
              <a:rPr dirty="0" sz="1200" spc="-6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áctica</a:t>
            </a:r>
            <a:r>
              <a:rPr dirty="0" sz="1200" spc="-9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dirty="0" sz="1200" spc="-7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Asistencial</a:t>
            </a:r>
            <a:r>
              <a:rPr dirty="0" sz="1200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	</a:t>
            </a:r>
            <a:r>
              <a:rPr dirty="0" sz="1200" spc="-95">
                <a:solidFill>
                  <a:srgbClr val="0064AF"/>
                </a:solidFill>
                <a:latin typeface="Arial MT"/>
                <a:cs typeface="Arial MT"/>
                <a:hlinkClick r:id="rId2" action="ppaction://hlinksldjump"/>
              </a:rPr>
              <a:t>29</a:t>
            </a:r>
            <a:endParaRPr sz="1200">
              <a:latin typeface="Arial MT"/>
              <a:cs typeface="Arial MT"/>
            </a:endParaRPr>
          </a:p>
          <a:p>
            <a:pPr algn="r" marL="444500" marR="5080" indent="-216535">
              <a:lnSpc>
                <a:spcPct val="119700"/>
              </a:lnSpc>
              <a:tabLst>
                <a:tab pos="5626100" algn="l"/>
              </a:tabLst>
            </a:pPr>
            <a:r>
              <a:rPr dirty="0" u="dash" sz="1200" spc="-114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Model</a:t>
            </a:r>
            <a:r>
              <a:rPr dirty="0" u="dash" sz="1200" spc="-13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o</a:t>
            </a:r>
            <a:r>
              <a:rPr dirty="0" u="dash" sz="1200" spc="-5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u="dash" sz="1200" spc="-114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d</a:t>
            </a:r>
            <a:r>
              <a:rPr dirty="0" u="dash" sz="1200" spc="-13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e</a:t>
            </a:r>
            <a:r>
              <a:rPr dirty="0" u="dash" sz="1200" spc="-5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u="dash" sz="1200" spc="-9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gestió</a:t>
            </a:r>
            <a:r>
              <a:rPr dirty="0" u="dash" sz="1200" spc="-114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n</a:t>
            </a:r>
            <a:r>
              <a:rPr dirty="0" u="dash" sz="1200" spc="-5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u="dash" sz="1200" spc="-114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d</a:t>
            </a:r>
            <a:r>
              <a:rPr dirty="0" u="dash" sz="1200" spc="-13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e</a:t>
            </a:r>
            <a:r>
              <a:rPr dirty="0" u="dash" sz="1200" spc="-5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u="dash" sz="1200" spc="-12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a</a:t>
            </a:r>
            <a:r>
              <a:rPr dirty="0" u="dash" sz="1200" spc="-8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plicació</a:t>
            </a:r>
            <a:r>
              <a:rPr dirty="0" u="dash" sz="1200" spc="-114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n</a:t>
            </a:r>
            <a:r>
              <a:rPr dirty="0" u="dash" sz="1200" spc="-5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u="dash" sz="1200" spc="-12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de</a:t>
            </a:r>
            <a:r>
              <a:rPr dirty="0" u="dash" sz="1200" spc="-2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l</a:t>
            </a:r>
            <a:r>
              <a:rPr dirty="0" u="dash" sz="1200" spc="-5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u="dash" sz="1200" spc="-9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consentimient</a:t>
            </a:r>
            <a:r>
              <a:rPr dirty="0" u="dash" sz="1200" spc="-13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o</a:t>
            </a:r>
            <a:r>
              <a:rPr dirty="0" u="dash" sz="1200" spc="-5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u="dash" sz="1200" spc="-9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informad</a:t>
            </a:r>
            <a:r>
              <a:rPr dirty="0" u="dash" sz="1200" spc="-13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o</a:t>
            </a:r>
            <a:r>
              <a:rPr dirty="0" u="dash" sz="1200" spc="-5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u="dash" sz="1200" spc="-13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e</a:t>
            </a:r>
            <a:r>
              <a:rPr dirty="0" u="dash" sz="1200" spc="-114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n</a:t>
            </a:r>
            <a:r>
              <a:rPr dirty="0" u="dash" sz="1200" spc="-5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u="dash" sz="1200" spc="-2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l</a:t>
            </a:r>
            <a:r>
              <a:rPr dirty="0" u="dash" sz="1200" spc="-13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a</a:t>
            </a:r>
            <a:r>
              <a:rPr dirty="0" u="dash" sz="1200" spc="-5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u="dash" sz="1200" spc="-7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práctic</a:t>
            </a:r>
            <a:r>
              <a:rPr dirty="0" u="dash" sz="1200" spc="-13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a</a:t>
            </a:r>
            <a:r>
              <a:rPr dirty="0" u="dash" sz="1200" spc="-5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 </a:t>
            </a:r>
            <a:r>
              <a:rPr dirty="0" u="dash" sz="1200" spc="-9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asistencia</a:t>
            </a:r>
            <a:r>
              <a:rPr dirty="0" u="dash" sz="1200" spc="-25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l</a:t>
            </a:r>
            <a:r>
              <a:rPr dirty="0" u="dash" sz="120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	</a:t>
            </a:r>
            <a:r>
              <a:rPr dirty="0" u="dash" sz="1200" spc="-80"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3" action="ppaction://hlinksldjump"/>
              </a:rPr>
              <a:t>35 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14">
                <a:solidFill>
                  <a:srgbClr val="575756"/>
                </a:solidFill>
                <a:latin typeface="Arial MT"/>
                <a:cs typeface="Arial MT"/>
                <a:hlinkClick r:id="rId3" action="ppaction://hlinksldjump"/>
              </a:rPr>
              <a:t>Glosario</a:t>
            </a:r>
            <a:r>
              <a:rPr dirty="0" sz="1200">
                <a:solidFill>
                  <a:srgbClr val="575756"/>
                </a:solidFill>
                <a:latin typeface="Arial MT"/>
                <a:cs typeface="Arial MT"/>
                <a:hlinkClick r:id="rId3" action="ppaction://hlinksldjump"/>
              </a:rPr>
              <a:t>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3" action="ppaction://hlinksldjump"/>
              </a:rPr>
              <a:t>35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0"/>
              </a:spcBef>
              <a:tabLst>
                <a:tab pos="5181600" algn="l"/>
              </a:tabLst>
            </a:pP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4" action="ppaction://hlinksldjump"/>
              </a:rPr>
              <a:t>Justificación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4" action="ppaction://hlinksldjump"/>
              </a:rPr>
              <a:t>37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5"/>
              </a:spcBef>
              <a:tabLst>
                <a:tab pos="5181600" algn="l"/>
              </a:tabLst>
            </a:pPr>
            <a:r>
              <a:rPr dirty="0" sz="1200" spc="-10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Objetivo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general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del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consentimiento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informado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en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la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práctica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asistencial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39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4"/>
              </a:spcBef>
              <a:tabLst>
                <a:tab pos="5181600" algn="l"/>
              </a:tabLst>
            </a:pPr>
            <a:r>
              <a:rPr dirty="0" sz="1200" spc="-10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Objetivos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específicos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39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0"/>
              </a:spcBef>
              <a:tabLst>
                <a:tab pos="5181600" algn="l"/>
              </a:tabLst>
            </a:pPr>
            <a:r>
              <a:rPr dirty="0" sz="1200" spc="-114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Condiciones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del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paciente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11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para</a:t>
            </a:r>
            <a:r>
              <a:rPr dirty="0" sz="1200" spc="-3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el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consentimiento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5" action="ppaction://hlinksldjump"/>
              </a:rPr>
              <a:t>informado	39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5"/>
              </a:spcBef>
              <a:tabLst>
                <a:tab pos="5181600" algn="l"/>
              </a:tabLst>
            </a:pP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Características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de</a:t>
            </a:r>
            <a:r>
              <a:rPr dirty="0" sz="1200" spc="-3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la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información</a:t>
            </a:r>
            <a:r>
              <a:rPr dirty="0" sz="1200" spc="-3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del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consentimiento</a:t>
            </a:r>
            <a:r>
              <a:rPr dirty="0" sz="1200" spc="-3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informado	40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0"/>
              </a:spcBef>
              <a:tabLst>
                <a:tab pos="5181600" algn="l"/>
              </a:tabLst>
            </a:pP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Responsable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del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11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proceso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de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6" action="ppaction://hlinksldjump"/>
              </a:rPr>
              <a:t>consentimiento	40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5"/>
              </a:spcBef>
              <a:tabLst>
                <a:tab pos="5181600" algn="l"/>
              </a:tabLst>
            </a:pPr>
            <a:r>
              <a:rPr dirty="0" sz="1200" spc="-10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Consentimiento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informado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 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escrito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7" action="ppaction://hlinksldjump"/>
              </a:rPr>
              <a:t>41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5"/>
              </a:spcBef>
              <a:tabLst>
                <a:tab pos="4965065" algn="l"/>
              </a:tabLst>
            </a:pP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Firmas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de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comparecientes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en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3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el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consentimiento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informado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42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0"/>
              </a:spcBef>
              <a:tabLst>
                <a:tab pos="4965065" algn="l"/>
              </a:tabLst>
            </a:pP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Consentimiento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informado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por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5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representación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o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por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5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delegación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en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adultos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8" action="ppaction://hlinksldjump"/>
              </a:rPr>
              <a:t>42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5"/>
              </a:spcBef>
              <a:tabLst>
                <a:tab pos="4965065" algn="l"/>
              </a:tabLst>
            </a:pP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Consentimiento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informado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en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5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pacientes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menores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de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 </a:t>
            </a: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edad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9" action="ppaction://hlinksldjump"/>
              </a:rPr>
              <a:t>43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4"/>
              </a:spcBef>
              <a:tabLst>
                <a:tab pos="4965065" algn="l"/>
              </a:tabLst>
            </a:pP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Información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204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a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menores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de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edad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44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0"/>
              </a:spcBef>
              <a:tabLst>
                <a:tab pos="4965065" algn="l"/>
              </a:tabLst>
            </a:pP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Elaboración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de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contenidos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de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consentimiento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informado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0" action="ppaction://hlinksldjump"/>
              </a:rPr>
              <a:t>44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5"/>
              </a:spcBef>
              <a:tabLst>
                <a:tab pos="4965065" algn="l"/>
              </a:tabLst>
            </a:pP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Excepciones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para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3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el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consentimiento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informado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4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suscrito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46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4"/>
              </a:spcBef>
              <a:tabLst>
                <a:tab pos="4965065" algn="l"/>
              </a:tabLst>
            </a:pP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Revisión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de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formularios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de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consentimiento</a:t>
            </a:r>
            <a:r>
              <a:rPr dirty="0" sz="1200" spc="-4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informado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1" action="ppaction://hlinksldjump"/>
              </a:rPr>
              <a:t>46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280"/>
              </a:spcBef>
              <a:tabLst>
                <a:tab pos="4965065" algn="l"/>
              </a:tabLst>
            </a:pPr>
            <a:r>
              <a:rPr dirty="0" sz="1200" spc="-19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Rechazo</a:t>
            </a:r>
            <a:r>
              <a:rPr dirty="0" sz="1200" spc="-4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de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un</a:t>
            </a:r>
            <a:r>
              <a:rPr dirty="0" sz="1200" spc="-3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procedimiento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47</a:t>
            </a:r>
            <a:endParaRPr sz="1200">
              <a:latin typeface="Arial MT"/>
              <a:cs typeface="Arial MT"/>
            </a:endParaRPr>
          </a:p>
          <a:p>
            <a:pPr algn="r" marL="660400" marR="5080">
              <a:lnSpc>
                <a:spcPct val="119700"/>
              </a:lnSpc>
              <a:tabLst>
                <a:tab pos="5626100" algn="l"/>
              </a:tabLst>
            </a:pPr>
            <a:r>
              <a:rPr dirty="0" sz="1200" spc="-17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Manejo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3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info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r</a:t>
            </a: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mación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en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casos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5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pacientes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con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enfe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r</a:t>
            </a:r>
            <a:r>
              <a:rPr dirty="0" sz="1200" spc="-18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medad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en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fase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4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te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r</a:t>
            </a: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minal</a:t>
            </a:r>
            <a:r>
              <a:rPr dirty="0" sz="120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	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47 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Negativa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204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un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consentimiento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 </a:t>
            </a:r>
            <a:r>
              <a:rPr dirty="0" sz="1200" spc="-13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info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r</a:t>
            </a:r>
            <a:r>
              <a:rPr dirty="0" sz="1200" spc="-18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mado</a:t>
            </a:r>
            <a:r>
              <a:rPr dirty="0" sz="1200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2" action="ppaction://hlinksldjump"/>
              </a:rPr>
              <a:t>47</a:t>
            </a:r>
            <a:endParaRPr sz="1200">
              <a:latin typeface="Arial MT"/>
              <a:cs typeface="Arial MT"/>
            </a:endParaRPr>
          </a:p>
          <a:p>
            <a:pPr marL="660400">
              <a:lnSpc>
                <a:spcPct val="100000"/>
              </a:lnSpc>
              <a:spcBef>
                <a:spcPts val="285"/>
              </a:spcBef>
              <a:tabLst>
                <a:tab pos="5626100" algn="l"/>
              </a:tabLst>
            </a:pP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Revocación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del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consentimiento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3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info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r</a:t>
            </a:r>
            <a:r>
              <a:rPr dirty="0" sz="1200" spc="-185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mado</a:t>
            </a:r>
            <a:r>
              <a:rPr dirty="0" sz="120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48</a:t>
            </a:r>
            <a:endParaRPr sz="1200">
              <a:latin typeface="Arial MT"/>
              <a:cs typeface="Arial MT"/>
            </a:endParaRPr>
          </a:p>
          <a:p>
            <a:pPr marL="660400">
              <a:lnSpc>
                <a:spcPct val="100000"/>
              </a:lnSpc>
              <a:spcBef>
                <a:spcPts val="280"/>
              </a:spcBef>
              <a:tabLst>
                <a:tab pos="5626100" algn="l"/>
              </a:tabLst>
            </a:pP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Comités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65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Ética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55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Asistenciales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para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45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la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Salud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8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y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consentimiento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3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info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r</a:t>
            </a:r>
            <a:r>
              <a:rPr dirty="0" sz="1200" spc="-185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mado</a:t>
            </a:r>
            <a:r>
              <a:rPr dirty="0" sz="120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48</a:t>
            </a:r>
            <a:endParaRPr sz="1200">
              <a:latin typeface="Arial MT"/>
              <a:cs typeface="Arial MT"/>
            </a:endParaRPr>
          </a:p>
          <a:p>
            <a:pPr marL="660400">
              <a:lnSpc>
                <a:spcPct val="100000"/>
              </a:lnSpc>
              <a:spcBef>
                <a:spcPts val="285"/>
              </a:spcBef>
              <a:tabLst>
                <a:tab pos="5626100" algn="l"/>
              </a:tabLst>
            </a:pPr>
            <a:r>
              <a:rPr dirty="0" sz="1200" spc="-16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Modelo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consentimiento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3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info</a:t>
            </a: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r</a:t>
            </a:r>
            <a:r>
              <a:rPr dirty="0" sz="1200" spc="-185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mado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 </a:t>
            </a:r>
            <a:r>
              <a:rPr dirty="0" sz="1200" spc="-135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escrito</a:t>
            </a:r>
            <a:r>
              <a:rPr dirty="0" sz="1200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3" action="ppaction://hlinksldjump"/>
              </a:rPr>
              <a:t>48</a:t>
            </a:r>
            <a:endParaRPr sz="1200">
              <a:latin typeface="Arial MT"/>
              <a:cs typeface="Arial MT"/>
            </a:endParaRPr>
          </a:p>
          <a:p>
            <a:pPr marL="660400">
              <a:lnSpc>
                <a:spcPct val="100000"/>
              </a:lnSpc>
              <a:spcBef>
                <a:spcPts val="284"/>
              </a:spcBef>
              <a:tabLst>
                <a:tab pos="5626100" algn="l"/>
              </a:tabLst>
            </a:pPr>
            <a:r>
              <a:rPr dirty="0" sz="1200" spc="-14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Instructivo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 </a:t>
            </a:r>
            <a:r>
              <a:rPr dirty="0" sz="1200" spc="-17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de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 </a:t>
            </a:r>
            <a:r>
              <a:rPr dirty="0" sz="1200" spc="-15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llenado</a:t>
            </a:r>
            <a:r>
              <a:rPr dirty="0" sz="1200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4" action="ppaction://hlinksldjump"/>
              </a:rPr>
              <a:t>51</a:t>
            </a:r>
            <a:endParaRPr sz="1200">
              <a:latin typeface="Arial MT"/>
              <a:cs typeface="Arial MT"/>
            </a:endParaRPr>
          </a:p>
          <a:p>
            <a:pPr marL="444500">
              <a:lnSpc>
                <a:spcPct val="100000"/>
              </a:lnSpc>
              <a:spcBef>
                <a:spcPts val="280"/>
              </a:spcBef>
            </a:pPr>
            <a:r>
              <a:rPr dirty="0" u="dash" sz="1200" spc="-12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Ficha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12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de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caracterización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12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de</a:t>
            </a:r>
            <a:r>
              <a:rPr dirty="0" u="dash" sz="1200" spc="-5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aplicación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del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114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modelo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12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de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gestión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12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de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aplicación</a:t>
            </a:r>
            <a:r>
              <a:rPr dirty="0" u="dash" sz="1200" spc="-4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u="dash" sz="1200" spc="-9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  <a:hlinkClick r:id="rId15" action="ppaction://hlinksldjump"/>
              </a:rPr>
              <a:t>del</a:t>
            </a:r>
            <a:endParaRPr sz="1200">
              <a:latin typeface="Arial MT"/>
              <a:cs typeface="Arial MT"/>
            </a:endParaRPr>
          </a:p>
          <a:p>
            <a:pPr marL="444500">
              <a:lnSpc>
                <a:spcPct val="100000"/>
              </a:lnSpc>
              <a:tabLst>
                <a:tab pos="5626100" algn="l"/>
              </a:tabLst>
            </a:pP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consentimiento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informado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en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la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práctica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 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asistencial</a:t>
            </a:r>
            <a:r>
              <a:rPr dirty="0" sz="1200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5" action="ppaction://hlinksldjump"/>
              </a:rPr>
              <a:t>56</a:t>
            </a:r>
            <a:endParaRPr sz="1200">
              <a:latin typeface="Arial MT"/>
              <a:cs typeface="Arial MT"/>
            </a:endParaRPr>
          </a:p>
          <a:p>
            <a:pPr marL="444500" marR="5080">
              <a:lnSpc>
                <a:spcPct val="100000"/>
              </a:lnSpc>
              <a:spcBef>
                <a:spcPts val="285"/>
              </a:spcBef>
              <a:tabLst>
                <a:tab pos="5626100" algn="l"/>
              </a:tabLst>
            </a:pPr>
            <a:r>
              <a:rPr dirty="0" u="dash" sz="1200" spc="-10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Flujograma</a:t>
            </a:r>
            <a:r>
              <a:rPr dirty="0" u="dash" sz="1200" spc="-10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200" spc="-9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del </a:t>
            </a:r>
            <a:r>
              <a:rPr dirty="0" u="dash" sz="1200" spc="-11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proceso</a:t>
            </a:r>
            <a:r>
              <a:rPr dirty="0" u="dash" sz="1200" spc="-10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200" spc="-12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de</a:t>
            </a:r>
            <a:r>
              <a:rPr dirty="0" u="dash" sz="1200" spc="8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200" spc="-9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aplicación </a:t>
            </a:r>
            <a:r>
              <a:rPr dirty="0" u="dash" sz="1200" spc="-12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de</a:t>
            </a:r>
            <a:r>
              <a:rPr dirty="0" u="dash" sz="1200" spc="8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200" spc="-114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modelo</a:t>
            </a:r>
            <a:r>
              <a:rPr dirty="0" u="dash" sz="1200" spc="10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200" spc="-12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de</a:t>
            </a:r>
            <a:r>
              <a:rPr dirty="0" u="dash" sz="1200" spc="8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200" spc="-95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gestión </a:t>
            </a:r>
            <a:r>
              <a:rPr dirty="0" u="dash" sz="1200" spc="-11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para</a:t>
            </a:r>
            <a:r>
              <a:rPr dirty="0" u="dash" sz="1200" spc="114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 </a:t>
            </a:r>
            <a:r>
              <a:rPr dirty="0" u="dash" sz="1200" spc="-90">
                <a:solidFill>
                  <a:srgbClr val="575756"/>
                </a:solidFill>
                <a:uFill>
                  <a:solidFill>
                    <a:srgbClr val="575756"/>
                  </a:solidFill>
                </a:uFill>
                <a:latin typeface="Arial MT"/>
                <a:cs typeface="Arial MT"/>
              </a:rPr>
              <a:t>aplicación del 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</a:rPr>
              <a:t>consentimiento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</a:rPr>
              <a:t>informado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200" spc="-125">
                <a:solidFill>
                  <a:srgbClr val="575756"/>
                </a:solidFill>
                <a:latin typeface="Arial MT"/>
                <a:cs typeface="Arial MT"/>
              </a:rPr>
              <a:t>en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200" spc="-80">
                <a:solidFill>
                  <a:srgbClr val="575756"/>
                </a:solidFill>
                <a:latin typeface="Arial MT"/>
                <a:cs typeface="Arial MT"/>
              </a:rPr>
              <a:t>la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</a:rPr>
              <a:t>práctica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200" spc="-85">
                <a:solidFill>
                  <a:srgbClr val="575756"/>
                </a:solidFill>
                <a:latin typeface="Arial MT"/>
                <a:cs typeface="Arial MT"/>
              </a:rPr>
              <a:t>asistencial</a:t>
            </a:r>
            <a:r>
              <a:rPr dirty="0" sz="1200">
                <a:solidFill>
                  <a:srgbClr val="575756"/>
                </a:solidFill>
                <a:latin typeface="Arial MT"/>
                <a:cs typeface="Arial MT"/>
              </a:rPr>
              <a:t>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</a:rPr>
              <a:t>58</a:t>
            </a:r>
            <a:endParaRPr sz="1200">
              <a:latin typeface="Arial MT"/>
              <a:cs typeface="Arial MT"/>
            </a:endParaRPr>
          </a:p>
          <a:p>
            <a:pPr marL="444500">
              <a:lnSpc>
                <a:spcPct val="100000"/>
              </a:lnSpc>
              <a:spcBef>
                <a:spcPts val="284"/>
              </a:spcBef>
              <a:tabLst>
                <a:tab pos="5626100" algn="l"/>
              </a:tabLst>
            </a:pPr>
            <a:r>
              <a:rPr dirty="0" sz="1200" spc="-100">
                <a:solidFill>
                  <a:srgbClr val="575756"/>
                </a:solidFill>
                <a:latin typeface="Arial MT"/>
                <a:cs typeface="Arial MT"/>
              </a:rPr>
              <a:t>Descripción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</a:rPr>
              <a:t>del</a:t>
            </a:r>
            <a:r>
              <a:rPr dirty="0" sz="1200" spc="-5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200" spc="-90">
                <a:solidFill>
                  <a:srgbClr val="575756"/>
                </a:solidFill>
                <a:latin typeface="Arial MT"/>
                <a:cs typeface="Arial MT"/>
              </a:rPr>
              <a:t>flujograma</a:t>
            </a:r>
            <a:r>
              <a:rPr dirty="0" sz="1200">
                <a:solidFill>
                  <a:srgbClr val="575756"/>
                </a:solidFill>
                <a:latin typeface="Arial MT"/>
                <a:cs typeface="Arial MT"/>
              </a:rPr>
              <a:t>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</a:rPr>
              <a:t>58</a:t>
            </a:r>
            <a:endParaRPr sz="1200">
              <a:latin typeface="Arial MT"/>
              <a:cs typeface="Arial MT"/>
            </a:endParaRPr>
          </a:p>
          <a:p>
            <a:pPr marL="444500">
              <a:lnSpc>
                <a:spcPct val="100000"/>
              </a:lnSpc>
              <a:spcBef>
                <a:spcPts val="280"/>
              </a:spcBef>
              <a:tabLst>
                <a:tab pos="5626100" algn="l"/>
              </a:tabLst>
            </a:pPr>
            <a:r>
              <a:rPr dirty="0" sz="1200" spc="-110">
                <a:solidFill>
                  <a:srgbClr val="575756"/>
                </a:solidFill>
                <a:latin typeface="Arial MT"/>
                <a:cs typeface="Arial MT"/>
                <a:hlinkClick r:id="rId16" action="ppaction://hlinksldjump"/>
              </a:rPr>
              <a:t>Referencias</a:t>
            </a:r>
            <a:r>
              <a:rPr dirty="0" sz="1200" spc="-110">
                <a:solidFill>
                  <a:srgbClr val="575756"/>
                </a:solidFill>
                <a:latin typeface="Arial MT"/>
                <a:cs typeface="Arial MT"/>
                <a:hlinkClick r:id="rId16" action="ppaction://hlinksldjump"/>
              </a:rPr>
              <a:t>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6" action="ppaction://hlinksldjump"/>
              </a:rPr>
              <a:t>60</a:t>
            </a:r>
            <a:endParaRPr sz="1200">
              <a:latin typeface="Arial MT"/>
              <a:cs typeface="Arial MT"/>
            </a:endParaRPr>
          </a:p>
          <a:p>
            <a:pPr marL="444500">
              <a:lnSpc>
                <a:spcPct val="100000"/>
              </a:lnSpc>
              <a:spcBef>
                <a:spcPts val="285"/>
              </a:spcBef>
              <a:tabLst>
                <a:tab pos="5626100" algn="l"/>
              </a:tabLst>
            </a:pPr>
            <a:r>
              <a:rPr dirty="0" sz="1200" spc="-140">
                <a:solidFill>
                  <a:srgbClr val="575756"/>
                </a:solidFill>
                <a:latin typeface="Arial MT"/>
                <a:cs typeface="Arial MT"/>
                <a:hlinkClick r:id="rId17" action="ppaction://hlinksldjump"/>
              </a:rPr>
              <a:t>Anexo</a:t>
            </a:r>
            <a:r>
              <a:rPr dirty="0" sz="1200" spc="-140">
                <a:solidFill>
                  <a:srgbClr val="575756"/>
                </a:solidFill>
                <a:latin typeface="Arial MT"/>
                <a:cs typeface="Arial MT"/>
                <a:hlinkClick r:id="rId17" action="ppaction://hlinksldjump"/>
              </a:rPr>
              <a:t>	</a:t>
            </a:r>
            <a:r>
              <a:rPr dirty="0" sz="1200" spc="-95">
                <a:solidFill>
                  <a:srgbClr val="575756"/>
                </a:solidFill>
                <a:latin typeface="Arial MT"/>
                <a:cs typeface="Arial MT"/>
                <a:hlinkClick r:id="rId17" action="ppaction://hlinksldjump"/>
              </a:rPr>
              <a:t>61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4139" y="449089"/>
            <a:ext cx="1797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Trebuchet MS"/>
                <a:cs typeface="Trebuchet MS"/>
              </a:rPr>
              <a:t>7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42212" y="486005"/>
            <a:ext cx="0" cy="423545"/>
          </a:xfrm>
          <a:custGeom>
            <a:avLst/>
            <a:gdLst/>
            <a:ahLst/>
            <a:cxnLst/>
            <a:rect l="l" t="t" r="r" b="b"/>
            <a:pathLst>
              <a:path w="0" h="423544">
                <a:moveTo>
                  <a:pt x="0" y="42299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01658" y="429716"/>
            <a:ext cx="18872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1320"/>
              </a:lnSpc>
              <a:spcBef>
                <a:spcPts val="100"/>
              </a:spcBef>
            </a:pPr>
            <a:r>
              <a:rPr dirty="0" sz="1200" spc="-165">
                <a:latin typeface="Arial MT"/>
                <a:cs typeface="Arial MT"/>
              </a:rPr>
              <a:t>MINISTERI</a:t>
            </a:r>
            <a:r>
              <a:rPr dirty="0" sz="1200" spc="-290">
                <a:latin typeface="Arial MT"/>
                <a:cs typeface="Arial MT"/>
              </a:rPr>
              <a:t>O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35">
                <a:latin typeface="Arial MT"/>
                <a:cs typeface="Arial MT"/>
              </a:rPr>
              <a:t>D</a:t>
            </a:r>
            <a:r>
              <a:rPr dirty="0" sz="1200" spc="-260">
                <a:latin typeface="Arial MT"/>
                <a:cs typeface="Arial MT"/>
              </a:rPr>
              <a:t>E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80">
                <a:latin typeface="Arial MT"/>
                <a:cs typeface="Arial MT"/>
              </a:rPr>
              <a:t>S</a:t>
            </a:r>
            <a:r>
              <a:rPr dirty="0" sz="1200" spc="-175">
                <a:latin typeface="Arial MT"/>
                <a:cs typeface="Arial MT"/>
              </a:rPr>
              <a:t>ALU</a:t>
            </a:r>
            <a:r>
              <a:rPr dirty="0" sz="1200" spc="-245">
                <a:latin typeface="Arial MT"/>
                <a:cs typeface="Arial MT"/>
              </a:rPr>
              <a:t>D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70">
                <a:latin typeface="Arial MT"/>
                <a:cs typeface="Arial MT"/>
              </a:rPr>
              <a:t>PÚBLICA</a:t>
            </a:r>
            <a:endParaRPr sz="1200">
              <a:latin typeface="Arial MT"/>
              <a:cs typeface="Arial MT"/>
            </a:endParaRPr>
          </a:p>
          <a:p>
            <a:pPr algn="r" marR="5080">
              <a:lnSpc>
                <a:spcPts val="1320"/>
              </a:lnSpc>
            </a:pPr>
            <a:r>
              <a:rPr dirty="0" sz="1200" spc="-204">
                <a:latin typeface="Arial MT"/>
                <a:cs typeface="Arial MT"/>
              </a:rPr>
              <a:t>DE</a:t>
            </a:r>
            <a:r>
              <a:rPr dirty="0" sz="1200" spc="-200">
                <a:latin typeface="Arial MT"/>
                <a:cs typeface="Arial MT"/>
              </a:rPr>
              <a:t>L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45">
                <a:latin typeface="Arial MT"/>
                <a:cs typeface="Arial MT"/>
              </a:rPr>
              <a:t>E</a:t>
            </a:r>
            <a:r>
              <a:rPr dirty="0" sz="1200" spc="-215">
                <a:latin typeface="Arial MT"/>
                <a:cs typeface="Arial MT"/>
              </a:rPr>
              <a:t>CUADOR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9199" y="7322303"/>
            <a:ext cx="3887470" cy="1631314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50800" marR="42545">
              <a:lnSpc>
                <a:spcPts val="1400"/>
              </a:lnSpc>
              <a:spcBef>
                <a:spcPts val="180"/>
              </a:spcBef>
            </a:pPr>
            <a:r>
              <a:rPr dirty="0" sz="1200" spc="-140">
                <a:latin typeface="Arial MT"/>
                <a:cs typeface="Arial MT"/>
              </a:rPr>
              <a:t>La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comunicación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médico-paciente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es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una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80">
                <a:latin typeface="Arial MT"/>
                <a:cs typeface="Arial MT"/>
              </a:rPr>
              <a:t>disciplina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metodológica,  </a:t>
            </a:r>
            <a:r>
              <a:rPr dirty="0" sz="1200" spc="-125">
                <a:latin typeface="Arial MT"/>
                <a:cs typeface="Arial MT"/>
              </a:rPr>
              <a:t>que </a:t>
            </a:r>
            <a:r>
              <a:rPr dirty="0" sz="1200" spc="-100">
                <a:latin typeface="Arial MT"/>
                <a:cs typeface="Arial MT"/>
              </a:rPr>
              <a:t>requiere </a:t>
            </a:r>
            <a:r>
              <a:rPr dirty="0" sz="1200" spc="-105">
                <a:latin typeface="Arial MT"/>
                <a:cs typeface="Arial MT"/>
              </a:rPr>
              <a:t>aprendizaje </a:t>
            </a:r>
            <a:r>
              <a:rPr dirty="0" sz="1200" spc="-120">
                <a:latin typeface="Arial MT"/>
                <a:cs typeface="Arial MT"/>
              </a:rPr>
              <a:t>y </a:t>
            </a:r>
            <a:r>
              <a:rPr dirty="0" sz="1200" spc="-85">
                <a:latin typeface="Arial MT"/>
                <a:cs typeface="Arial MT"/>
              </a:rPr>
              <a:t>la </a:t>
            </a:r>
            <a:r>
              <a:rPr dirty="0" sz="1200" spc="-100">
                <a:latin typeface="Arial MT"/>
                <a:cs typeface="Arial MT"/>
              </a:rPr>
              <a:t>convicción </a:t>
            </a:r>
            <a:r>
              <a:rPr dirty="0" sz="1200" spc="-130">
                <a:latin typeface="Arial MT"/>
                <a:cs typeface="Arial MT"/>
              </a:rPr>
              <a:t>de </a:t>
            </a:r>
            <a:r>
              <a:rPr dirty="0" sz="1200" spc="-125">
                <a:latin typeface="Arial MT"/>
                <a:cs typeface="Arial MT"/>
              </a:rPr>
              <a:t>que </a:t>
            </a:r>
            <a:r>
              <a:rPr dirty="0" sz="1200" spc="-130">
                <a:latin typeface="Arial MT"/>
                <a:cs typeface="Arial MT"/>
              </a:rPr>
              <a:t>es </a:t>
            </a:r>
            <a:r>
              <a:rPr dirty="0" sz="1200" spc="-125">
                <a:latin typeface="Arial MT"/>
                <a:cs typeface="Arial MT"/>
              </a:rPr>
              <a:t>una </a:t>
            </a:r>
            <a:r>
              <a:rPr dirty="0" sz="1200" spc="-110">
                <a:latin typeface="Arial MT"/>
                <a:cs typeface="Arial MT"/>
              </a:rPr>
              <a:t>competencia </a:t>
            </a:r>
            <a:r>
              <a:rPr dirty="0" sz="1200" spc="-105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esencial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del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buen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profesional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salud.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 MT"/>
              <a:cs typeface="Arial MT"/>
            </a:endParaRPr>
          </a:p>
          <a:p>
            <a:pPr algn="just" marL="50800" marR="43180">
              <a:lnSpc>
                <a:spcPts val="1400"/>
              </a:lnSpc>
            </a:pPr>
            <a:r>
              <a:rPr dirty="0" sz="1200" spc="-185">
                <a:latin typeface="Arial MT"/>
                <a:cs typeface="Arial MT"/>
              </a:rPr>
              <a:t>Un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paciente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mejor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00">
                <a:latin typeface="Arial MT"/>
                <a:cs typeface="Arial MT"/>
              </a:rPr>
              <a:t>informado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tiene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mayor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114">
                <a:latin typeface="Arial MT"/>
                <a:cs typeface="Arial MT"/>
              </a:rPr>
              <a:t>adhesión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al</a:t>
            </a:r>
            <a:r>
              <a:rPr dirty="0" sz="1200" spc="70">
                <a:latin typeface="Arial MT"/>
                <a:cs typeface="Arial MT"/>
              </a:rPr>
              <a:t> </a:t>
            </a:r>
            <a:r>
              <a:rPr dirty="0" sz="1200" spc="-60">
                <a:latin typeface="Arial MT"/>
                <a:cs typeface="Arial MT"/>
              </a:rPr>
              <a:t>tr</a:t>
            </a:r>
            <a:r>
              <a:rPr dirty="0" sz="1200" spc="-95">
                <a:latin typeface="Arial MT"/>
                <a:cs typeface="Arial MT"/>
              </a:rPr>
              <a:t>a</a:t>
            </a:r>
            <a:r>
              <a:rPr dirty="0" sz="1200" spc="-90">
                <a:latin typeface="Arial MT"/>
                <a:cs typeface="Arial MT"/>
              </a:rPr>
              <a:t>tamiento  </a:t>
            </a:r>
            <a:r>
              <a:rPr dirty="0" sz="1200" spc="-120">
                <a:latin typeface="Arial MT"/>
                <a:cs typeface="Arial MT"/>
              </a:rPr>
              <a:t>y</a:t>
            </a:r>
            <a:r>
              <a:rPr dirty="0" sz="1200" spc="-114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fidelidad al </a:t>
            </a:r>
            <a:r>
              <a:rPr dirty="0" sz="1200" spc="-95">
                <a:latin typeface="Arial MT"/>
                <a:cs typeface="Arial MT"/>
              </a:rPr>
              <a:t>establecimiento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salud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que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lo </a:t>
            </a:r>
            <a:r>
              <a:rPr dirty="0" sz="1200" spc="-105">
                <a:latin typeface="Arial MT"/>
                <a:cs typeface="Arial MT"/>
              </a:rPr>
              <a:t>acogió;</a:t>
            </a:r>
            <a:r>
              <a:rPr dirty="0" sz="1200" spc="-10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una</a:t>
            </a:r>
            <a:r>
              <a:rPr dirty="0" sz="1200" spc="-12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buena 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información incluso </a:t>
            </a:r>
            <a:r>
              <a:rPr dirty="0" sz="1200" spc="-105">
                <a:latin typeface="Arial MT"/>
                <a:cs typeface="Arial MT"/>
              </a:rPr>
              <a:t>disminuye </a:t>
            </a:r>
            <a:r>
              <a:rPr dirty="0" sz="1200" spc="-95">
                <a:latin typeface="Arial MT"/>
                <a:cs typeface="Arial MT"/>
              </a:rPr>
              <a:t>los </a:t>
            </a:r>
            <a:r>
              <a:rPr dirty="0" sz="1200" spc="-114">
                <a:latin typeface="Arial MT"/>
                <a:cs typeface="Arial MT"/>
              </a:rPr>
              <a:t>procesos </a:t>
            </a:r>
            <a:r>
              <a:rPr dirty="0" sz="1200" spc="-80">
                <a:latin typeface="Arial MT"/>
                <a:cs typeface="Arial MT"/>
              </a:rPr>
              <a:t>judiciales,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vista </a:t>
            </a:r>
            <a:r>
              <a:rPr dirty="0" sz="1200" spc="-130">
                <a:latin typeface="Arial MT"/>
                <a:cs typeface="Arial MT"/>
              </a:rPr>
              <a:t>de </a:t>
            </a:r>
            <a:r>
              <a:rPr dirty="0" sz="1200" spc="-12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que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los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problemas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en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85">
                <a:latin typeface="Arial MT"/>
                <a:cs typeface="Arial MT"/>
              </a:rPr>
              <a:t>la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relación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entre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médico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20">
                <a:latin typeface="Arial MT"/>
                <a:cs typeface="Arial MT"/>
              </a:rPr>
              <a:t>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paciente,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5">
                <a:latin typeface="Arial MT"/>
                <a:cs typeface="Arial MT"/>
              </a:rPr>
              <a:t>por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mala  </a:t>
            </a:r>
            <a:r>
              <a:rPr dirty="0" sz="1200" spc="-100">
                <a:latin typeface="Arial MT"/>
                <a:cs typeface="Arial MT"/>
              </a:rPr>
              <a:t>comunicación,</a:t>
            </a:r>
            <a:r>
              <a:rPr dirty="0" sz="1200" spc="-195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son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las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90">
                <a:latin typeface="Arial MT"/>
                <a:cs typeface="Arial MT"/>
              </a:rPr>
              <a:t>principales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125">
                <a:latin typeface="Arial MT"/>
                <a:cs typeface="Arial MT"/>
              </a:rPr>
              <a:t>causas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110">
                <a:latin typeface="Arial MT"/>
                <a:cs typeface="Arial MT"/>
              </a:rPr>
              <a:t>quejas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130">
                <a:latin typeface="Arial MT"/>
                <a:cs typeface="Arial MT"/>
              </a:rPr>
              <a:t>de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los</a:t>
            </a:r>
            <a:r>
              <a:rPr dirty="0" sz="1200" spc="-150">
                <a:latin typeface="Arial MT"/>
                <a:cs typeface="Arial MT"/>
              </a:rPr>
              <a:t> </a:t>
            </a:r>
            <a:r>
              <a:rPr dirty="0" sz="1200" spc="-95">
                <a:latin typeface="Arial MT"/>
                <a:cs typeface="Arial MT"/>
              </a:rPr>
              <a:t>pacientes</a:t>
            </a:r>
            <a:r>
              <a:rPr dirty="0" baseline="31746" sz="1050" spc="-142">
                <a:latin typeface="Arial MT"/>
                <a:cs typeface="Arial MT"/>
              </a:rPr>
              <a:t>1</a:t>
            </a:r>
            <a:r>
              <a:rPr dirty="0" sz="1200" spc="-95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86350" y="9335253"/>
            <a:ext cx="901700" cy="12700"/>
            <a:chOff x="2886350" y="9335253"/>
            <a:chExt cx="901700" cy="12700"/>
          </a:xfrm>
        </p:grpSpPr>
        <p:sp>
          <p:nvSpPr>
            <p:cNvPr id="7" name="object 7"/>
            <p:cNvSpPr/>
            <p:nvPr/>
          </p:nvSpPr>
          <p:spPr>
            <a:xfrm>
              <a:off x="2923920" y="9341603"/>
              <a:ext cx="845819" cy="0"/>
            </a:xfrm>
            <a:custGeom>
              <a:avLst/>
              <a:gdLst/>
              <a:ahLst/>
              <a:cxnLst/>
              <a:rect l="l" t="t" r="r" b="b"/>
              <a:pathLst>
                <a:path w="845820" h="0">
                  <a:moveTo>
                    <a:pt x="0" y="0"/>
                  </a:moveTo>
                  <a:lnTo>
                    <a:pt x="845350" y="0"/>
                  </a:lnTo>
                </a:path>
              </a:pathLst>
            </a:custGeom>
            <a:ln w="12700">
              <a:solidFill>
                <a:srgbClr val="0064A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86350" y="9341603"/>
              <a:ext cx="901700" cy="0"/>
            </a:xfrm>
            <a:custGeom>
              <a:avLst/>
              <a:gdLst/>
              <a:ahLst/>
              <a:cxnLst/>
              <a:rect l="l" t="t" r="r" b="b"/>
              <a:pathLst>
                <a:path w="901700" h="0">
                  <a:moveTo>
                    <a:pt x="0" y="0"/>
                  </a:moveTo>
                  <a:lnTo>
                    <a:pt x="0" y="0"/>
                  </a:lnTo>
                </a:path>
                <a:path w="901700" h="0">
                  <a:moveTo>
                    <a:pt x="901700" y="0"/>
                  </a:moveTo>
                  <a:lnTo>
                    <a:pt x="901700" y="0"/>
                  </a:lnTo>
                </a:path>
              </a:pathLst>
            </a:custGeom>
            <a:ln w="12700">
              <a:solidFill>
                <a:srgbClr val="0064A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867300" y="9354303"/>
            <a:ext cx="38100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80">
                <a:solidFill>
                  <a:srgbClr val="575756"/>
                </a:solidFill>
                <a:latin typeface="Arial MT"/>
                <a:cs typeface="Arial MT"/>
              </a:rPr>
              <a:t>1</a:t>
            </a:r>
            <a:r>
              <a:rPr dirty="0" sz="1000" spc="-7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45">
                <a:solidFill>
                  <a:srgbClr val="575756"/>
                </a:solidFill>
                <a:latin typeface="Arial MT"/>
                <a:cs typeface="Arial MT"/>
              </a:rPr>
              <a:t>Reader</a:t>
            </a:r>
            <a:r>
              <a:rPr dirty="0" sz="1000" spc="-14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80">
                <a:solidFill>
                  <a:srgbClr val="575756"/>
                </a:solidFill>
                <a:latin typeface="Arial MT"/>
                <a:cs typeface="Arial MT"/>
              </a:rPr>
              <a:t>TW,</a:t>
            </a:r>
            <a:r>
              <a:rPr dirty="0" sz="1000" spc="-17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20">
                <a:solidFill>
                  <a:srgbClr val="575756"/>
                </a:solidFill>
                <a:latin typeface="Arial MT"/>
                <a:cs typeface="Arial MT"/>
              </a:rPr>
              <a:t>Gillespie</a:t>
            </a:r>
            <a:r>
              <a:rPr dirty="0" sz="1000" spc="-114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10">
                <a:solidFill>
                  <a:srgbClr val="575756"/>
                </a:solidFill>
                <a:latin typeface="Arial MT"/>
                <a:cs typeface="Arial MT"/>
              </a:rPr>
              <a:t>A,</a:t>
            </a:r>
            <a:r>
              <a:rPr dirty="0" sz="1000" spc="-10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30">
                <a:solidFill>
                  <a:srgbClr val="575756"/>
                </a:solidFill>
                <a:latin typeface="Arial MT"/>
                <a:cs typeface="Arial MT"/>
              </a:rPr>
              <a:t>Roberts</a:t>
            </a:r>
            <a:r>
              <a:rPr dirty="0" sz="1000" spc="-12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575756"/>
                </a:solidFill>
                <a:latin typeface="Arial MT"/>
                <a:cs typeface="Arial MT"/>
              </a:rPr>
              <a:t>J.</a:t>
            </a:r>
            <a:r>
              <a:rPr dirty="0" sz="1000" spc="-9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25">
                <a:solidFill>
                  <a:srgbClr val="575756"/>
                </a:solidFill>
                <a:latin typeface="Arial MT"/>
                <a:cs typeface="Arial MT"/>
              </a:rPr>
              <a:t>Patient</a:t>
            </a:r>
            <a:r>
              <a:rPr dirty="0" sz="1000" spc="-120">
                <a:solidFill>
                  <a:srgbClr val="575756"/>
                </a:solidFill>
                <a:latin typeface="Arial MT"/>
                <a:cs typeface="Arial MT"/>
              </a:rPr>
              <a:t> complaints</a:t>
            </a:r>
            <a:r>
              <a:rPr dirty="0" sz="1000" spc="4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10">
                <a:solidFill>
                  <a:srgbClr val="575756"/>
                </a:solidFill>
                <a:latin typeface="Arial MT"/>
                <a:cs typeface="Arial MT"/>
              </a:rPr>
              <a:t>in</a:t>
            </a:r>
            <a:r>
              <a:rPr dirty="0" sz="1000" spc="5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20">
                <a:solidFill>
                  <a:srgbClr val="575756"/>
                </a:solidFill>
                <a:latin typeface="Arial MT"/>
                <a:cs typeface="Arial MT"/>
              </a:rPr>
              <a:t>healthcare</a:t>
            </a:r>
            <a:r>
              <a:rPr dirty="0" sz="1000" spc="4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25">
                <a:solidFill>
                  <a:srgbClr val="575756"/>
                </a:solidFill>
                <a:latin typeface="Arial MT"/>
                <a:cs typeface="Arial MT"/>
              </a:rPr>
              <a:t>systems:</a:t>
            </a:r>
            <a:r>
              <a:rPr dirty="0" sz="1000" spc="3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70">
                <a:solidFill>
                  <a:srgbClr val="575756"/>
                </a:solidFill>
                <a:latin typeface="Arial MT"/>
                <a:cs typeface="Arial MT"/>
              </a:rPr>
              <a:t>a </a:t>
            </a:r>
            <a:r>
              <a:rPr dirty="0" sz="1000" spc="-16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40">
                <a:solidFill>
                  <a:srgbClr val="575756"/>
                </a:solidFill>
                <a:latin typeface="Arial MT"/>
                <a:cs typeface="Arial MT"/>
              </a:rPr>
              <a:t>systematic</a:t>
            </a:r>
            <a:r>
              <a:rPr dirty="0" sz="1000" spc="-13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50">
                <a:solidFill>
                  <a:srgbClr val="575756"/>
                </a:solidFill>
                <a:latin typeface="Arial MT"/>
                <a:cs typeface="Arial MT"/>
              </a:rPr>
              <a:t>review</a:t>
            </a:r>
            <a:r>
              <a:rPr dirty="0" sz="1000" spc="-14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65">
                <a:solidFill>
                  <a:srgbClr val="575756"/>
                </a:solidFill>
                <a:latin typeface="Arial MT"/>
                <a:cs typeface="Arial MT"/>
              </a:rPr>
              <a:t>and</a:t>
            </a:r>
            <a:r>
              <a:rPr dirty="0" sz="1000" spc="-16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40">
                <a:solidFill>
                  <a:srgbClr val="575756"/>
                </a:solidFill>
                <a:latin typeface="Arial MT"/>
                <a:cs typeface="Arial MT"/>
              </a:rPr>
              <a:t>coding</a:t>
            </a:r>
            <a:r>
              <a:rPr dirty="0" sz="1000" spc="-13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60">
                <a:solidFill>
                  <a:srgbClr val="575756"/>
                </a:solidFill>
                <a:latin typeface="Arial MT"/>
                <a:cs typeface="Arial MT"/>
              </a:rPr>
              <a:t>taxonomy,</a:t>
            </a:r>
            <a:r>
              <a:rPr dirty="0" sz="1000" spc="-15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65">
                <a:solidFill>
                  <a:srgbClr val="575756"/>
                </a:solidFill>
                <a:latin typeface="Arial MT"/>
                <a:cs typeface="Arial MT"/>
              </a:rPr>
              <a:t>BMJ</a:t>
            </a:r>
            <a:r>
              <a:rPr dirty="0" sz="1000" spc="-16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75">
                <a:solidFill>
                  <a:srgbClr val="575756"/>
                </a:solidFill>
                <a:latin typeface="Arial MT"/>
                <a:cs typeface="Arial MT"/>
              </a:rPr>
              <a:t>Qual</a:t>
            </a:r>
            <a:r>
              <a:rPr dirty="0" sz="1000" spc="-17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60">
                <a:solidFill>
                  <a:srgbClr val="575756"/>
                </a:solidFill>
                <a:latin typeface="Arial MT"/>
                <a:cs typeface="Arial MT"/>
              </a:rPr>
              <a:t>Saf</a:t>
            </a:r>
            <a:r>
              <a:rPr dirty="0" sz="1000" spc="-15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575756"/>
                </a:solidFill>
                <a:latin typeface="Arial MT"/>
                <a:cs typeface="Arial MT"/>
              </a:rPr>
              <a:t>2014; 23:678-689. </a:t>
            </a:r>
            <a:r>
              <a:rPr dirty="0" sz="1000" spc="-145">
                <a:solidFill>
                  <a:srgbClr val="575756"/>
                </a:solidFill>
                <a:latin typeface="Arial MT"/>
                <a:cs typeface="Arial MT"/>
              </a:rPr>
              <a:t>Disponible</a:t>
            </a:r>
            <a:r>
              <a:rPr dirty="0" sz="1000" spc="-14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35">
                <a:solidFill>
                  <a:srgbClr val="575756"/>
                </a:solidFill>
                <a:latin typeface="Arial MT"/>
                <a:cs typeface="Arial MT"/>
              </a:rPr>
              <a:t>en: </a:t>
            </a:r>
            <a:r>
              <a:rPr dirty="0" sz="1000" spc="-13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575756"/>
                </a:solidFill>
                <a:latin typeface="Arial MT"/>
                <a:cs typeface="Arial MT"/>
                <a:hlinkClick r:id="rId2"/>
              </a:rPr>
              <a:t>http://qualitysafety.bmj.com/content/23/8/678.info,</a:t>
            </a:r>
            <a:r>
              <a:rPr dirty="0" sz="1000" spc="-125">
                <a:solidFill>
                  <a:srgbClr val="575756"/>
                </a:solidFill>
                <a:latin typeface="Arial MT"/>
                <a:cs typeface="Arial MT"/>
                <a:hlinkClick r:id="rId2"/>
              </a:rPr>
              <a:t> </a:t>
            </a:r>
            <a:r>
              <a:rPr dirty="0" sz="1000" spc="-114">
                <a:solidFill>
                  <a:srgbClr val="575756"/>
                </a:solidFill>
                <a:latin typeface="Arial MT"/>
                <a:cs typeface="Arial MT"/>
              </a:rPr>
              <a:t>último</a:t>
            </a:r>
            <a:r>
              <a:rPr dirty="0" sz="1000" spc="-8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25">
                <a:solidFill>
                  <a:srgbClr val="575756"/>
                </a:solidFill>
                <a:latin typeface="Arial MT"/>
                <a:cs typeface="Arial MT"/>
              </a:rPr>
              <a:t>ingreso</a:t>
            </a:r>
            <a:r>
              <a:rPr dirty="0" sz="1000" spc="-8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14">
                <a:solidFill>
                  <a:srgbClr val="575756"/>
                </a:solidFill>
                <a:latin typeface="Arial MT"/>
                <a:cs typeface="Arial MT"/>
              </a:rPr>
              <a:t>el</a:t>
            </a:r>
            <a:r>
              <a:rPr dirty="0" sz="1000" spc="-8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575756"/>
                </a:solidFill>
                <a:latin typeface="Arial MT"/>
                <a:cs typeface="Arial MT"/>
              </a:rPr>
              <a:t>29 </a:t>
            </a:r>
            <a:r>
              <a:rPr dirty="0" sz="1000" spc="-140">
                <a:solidFill>
                  <a:srgbClr val="575756"/>
                </a:solidFill>
                <a:latin typeface="Arial MT"/>
                <a:cs typeface="Arial MT"/>
              </a:rPr>
              <a:t>de</a:t>
            </a:r>
            <a:r>
              <a:rPr dirty="0" sz="1000" spc="-8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20">
                <a:solidFill>
                  <a:srgbClr val="575756"/>
                </a:solidFill>
                <a:latin typeface="Arial MT"/>
                <a:cs typeface="Arial MT"/>
              </a:rPr>
              <a:t>junio</a:t>
            </a:r>
            <a:r>
              <a:rPr dirty="0" sz="1000" spc="-85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140">
                <a:solidFill>
                  <a:srgbClr val="575756"/>
                </a:solidFill>
                <a:latin typeface="Arial MT"/>
                <a:cs typeface="Arial MT"/>
              </a:rPr>
              <a:t>de</a:t>
            </a:r>
            <a:r>
              <a:rPr dirty="0" sz="1000" spc="-80">
                <a:solidFill>
                  <a:srgbClr val="575756"/>
                </a:solidFill>
                <a:latin typeface="Arial MT"/>
                <a:cs typeface="Arial MT"/>
              </a:rPr>
              <a:t> </a:t>
            </a:r>
            <a:r>
              <a:rPr dirty="0" sz="1000" spc="-70">
                <a:solidFill>
                  <a:srgbClr val="575756"/>
                </a:solidFill>
                <a:latin typeface="Arial MT"/>
                <a:cs typeface="Arial MT"/>
              </a:rPr>
              <a:t>2017.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7299" y="1512861"/>
            <a:ext cx="4716780" cy="17665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15"/>
              </a:spcBef>
            </a:pPr>
            <a:r>
              <a:rPr dirty="0" sz="2600" spc="65" b="1">
                <a:solidFill>
                  <a:srgbClr val="0064AF"/>
                </a:solidFill>
                <a:latin typeface="Arial"/>
                <a:cs typeface="Arial"/>
              </a:rPr>
              <a:t>Consentimiento </a:t>
            </a:r>
            <a:r>
              <a:rPr dirty="0" sz="2600" spc="60" b="1">
                <a:solidFill>
                  <a:srgbClr val="0064AF"/>
                </a:solidFill>
                <a:latin typeface="Arial"/>
                <a:cs typeface="Arial"/>
              </a:rPr>
              <a:t>informado </a:t>
            </a:r>
            <a:r>
              <a:rPr dirty="0" sz="2600" spc="-5" b="1">
                <a:solidFill>
                  <a:srgbClr val="0064AF"/>
                </a:solidFill>
                <a:latin typeface="Arial"/>
                <a:cs typeface="Arial"/>
              </a:rPr>
              <a:t>y </a:t>
            </a:r>
            <a:r>
              <a:rPr dirty="0" sz="2600" spc="-710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75" b="1">
                <a:solidFill>
                  <a:srgbClr val="0064AF"/>
                </a:solidFill>
                <a:latin typeface="Arial"/>
                <a:cs typeface="Arial"/>
              </a:rPr>
              <a:t>atención</a:t>
            </a:r>
            <a:r>
              <a:rPr dirty="0" sz="2600" spc="3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90" b="1">
                <a:solidFill>
                  <a:srgbClr val="0064AF"/>
                </a:solidFill>
                <a:latin typeface="Arial"/>
                <a:cs typeface="Arial"/>
              </a:rPr>
              <a:t>al</a:t>
            </a:r>
            <a:r>
              <a:rPr dirty="0" sz="2600" spc="35" b="1">
                <a:solidFill>
                  <a:srgbClr val="0064AF"/>
                </a:solidFill>
                <a:latin typeface="Arial"/>
                <a:cs typeface="Arial"/>
              </a:rPr>
              <a:t> </a:t>
            </a:r>
            <a:r>
              <a:rPr dirty="0" sz="2600" spc="85" b="1">
                <a:solidFill>
                  <a:srgbClr val="0064AF"/>
                </a:solidFill>
                <a:latin typeface="Arial"/>
                <a:cs typeface="Arial"/>
              </a:rPr>
              <a:t>paciente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70">
                <a:solidFill>
                  <a:srgbClr val="00A4E3"/>
                </a:solidFill>
                <a:latin typeface="Arial MT"/>
                <a:cs typeface="Arial MT"/>
              </a:rPr>
              <a:t>Presentación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299" y="3867851"/>
            <a:ext cx="1553845" cy="105219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0"/>
              </a:spcBef>
            </a:pPr>
            <a:r>
              <a:rPr dirty="0" sz="1400" spc="-150" b="1">
                <a:latin typeface="Arial"/>
                <a:cs typeface="Arial"/>
              </a:rPr>
              <a:t>Una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0" b="1">
                <a:latin typeface="Arial"/>
                <a:cs typeface="Arial"/>
              </a:rPr>
              <a:t>r</a:t>
            </a:r>
            <a:r>
              <a:rPr dirty="0" sz="1400" spc="-90" b="1">
                <a:latin typeface="Arial"/>
                <a:cs typeface="Arial"/>
              </a:rPr>
              <a:t>elación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90" b="1">
                <a:latin typeface="Arial"/>
                <a:cs typeface="Arial"/>
              </a:rPr>
              <a:t>de  </a:t>
            </a:r>
            <a:r>
              <a:rPr dirty="0" sz="1400" spc="-90" b="1">
                <a:latin typeface="Arial"/>
                <a:cs typeface="Arial"/>
              </a:rPr>
              <a:t>confianza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80" b="1">
                <a:latin typeface="Arial"/>
                <a:cs typeface="Arial"/>
              </a:rPr>
              <a:t>ent</a:t>
            </a:r>
            <a:r>
              <a:rPr dirty="0" sz="1400" spc="-80" b="1">
                <a:latin typeface="Arial"/>
                <a:cs typeface="Arial"/>
              </a:rPr>
              <a:t>r</a:t>
            </a:r>
            <a:r>
              <a:rPr dirty="0" sz="1400" spc="-110" b="1">
                <a:latin typeface="Arial"/>
                <a:cs typeface="Arial"/>
              </a:rPr>
              <a:t>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5" b="1">
                <a:latin typeface="Arial"/>
                <a:cs typeface="Arial"/>
              </a:rPr>
              <a:t>el  </a:t>
            </a:r>
            <a:r>
              <a:rPr dirty="0" sz="1400" spc="-110" b="1">
                <a:latin typeface="Arial"/>
                <a:cs typeface="Arial"/>
              </a:rPr>
              <a:t>médico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y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el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80" b="1">
                <a:latin typeface="Arial"/>
                <a:cs typeface="Arial"/>
              </a:rPr>
              <a:t>paciente  </a:t>
            </a:r>
            <a:r>
              <a:rPr dirty="0" sz="1400" spc="-75" b="1">
                <a:latin typeface="Arial"/>
                <a:cs typeface="Arial"/>
              </a:rPr>
              <a:t>parte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20" b="1">
                <a:latin typeface="Arial"/>
                <a:cs typeface="Arial"/>
              </a:rPr>
              <a:t>de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14" b="1">
                <a:latin typeface="Arial"/>
                <a:cs typeface="Arial"/>
              </a:rPr>
              <a:t>una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0" b="1">
                <a:latin typeface="Arial"/>
                <a:cs typeface="Arial"/>
              </a:rPr>
              <a:t>buena  </a:t>
            </a:r>
            <a:r>
              <a:rPr dirty="0" sz="1400" spc="-100" b="1">
                <a:latin typeface="Arial"/>
                <a:cs typeface="Arial"/>
              </a:rPr>
              <a:t>comunicación.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9999" y="3559802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4" h="0">
                <a:moveTo>
                  <a:pt x="0" y="0"/>
                </a:moveTo>
                <a:lnTo>
                  <a:pt x="5759996" y="0"/>
                </a:lnTo>
              </a:path>
            </a:pathLst>
          </a:custGeom>
          <a:ln w="101600">
            <a:solidFill>
              <a:srgbClr val="D7EEF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9991" y="3931403"/>
            <a:ext cx="3780002" cy="3048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2021-12-14T06:25:34Z</dcterms:created>
  <dcterms:modified xsi:type="dcterms:W3CDTF">2021-12-14T06:25:34Z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2021-12-14T00:00:00Z</vt:filetime>
  </property>
</Properties>
</file>