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Instrument Sans Semi Bold"/>
      <p:regular r:id="rId15"/>
    </p:embeddedFont>
    <p:embeddedFont>
      <p:font typeface="Instrument Sans Semi Bold"/>
      <p:regular r:id="rId16"/>
    </p:embeddedFont>
    <p:embeddedFont>
      <p:font typeface="Instrument Sans Semi Bold"/>
      <p:regular r:id="rId17"/>
    </p:embeddedFont>
    <p:embeddedFont>
      <p:font typeface="Instrument Sans Semi Bold"/>
      <p:regular r:id="rId18"/>
    </p:embeddedFont>
    <p:embeddedFont>
      <p:font typeface="Instrument Sans Medium"/>
      <p:regular r:id="rId19"/>
    </p:embeddedFont>
    <p:embeddedFont>
      <p:font typeface="Instrument Sans Medium"/>
      <p:regular r:id="rId20"/>
    </p:embeddedFont>
    <p:embeddedFont>
      <p:font typeface="Instrument Sans Medium"/>
      <p:regular r:id="rId21"/>
    </p:embeddedFont>
    <p:embeddedFont>
      <p:font typeface="Instrument Sans Medium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6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965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Fundamentos de la Comunicación y el Lenguaje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7737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comunicación es un proceso esencial que nos permite intercambiar información y significados. Este curso explora los fundamentos teóricos y prácticos de la comunicación humana.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12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Descubriremos cómo el lenguaje estructura nuestro pensamiento y facilita nuestra interacción con los demás en diversos contextos académicos y profesionales.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0377"/>
            <a:ext cx="69607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¿Qué es la Comunicación?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19896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2293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Transmisión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2784396"/>
            <a:ext cx="67626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Intercambio de información entre emisor y receptor mediante un código común.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0034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4098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Proceso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4588907"/>
            <a:ext cx="67626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Implica hablar, escuchar, interpretar y responder adecuadamente.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80798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59030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Función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6393418"/>
            <a:ext cx="67626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Compartir ideas, pensamientos, emociones y conocimientos con otros.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2132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Elementos de la Comunicación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Emisor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Quien envía el mensaje con una intención comunicativa clara.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Mensaje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información transmitida con un propósito específico.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Canal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Medio por el cual viaja el mensaje entre los participantes.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Receptor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Quien recibe e interpreta el mensaje según su contexto.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¿Qué es el Lenguaje?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Sistema de Signos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 lenguaje es un complejo sistema de símbolos que permite expresar pensamientos de manera estructurada.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 una capacidad universal humana que facilita la comunicación efectiva entre individuos.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Tipos de Lenguaje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11337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Verbal oral (habla)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55556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Verbal escrito (textos)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99776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No verbal (gestos)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43996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Visual (imágenes)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93431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Diferencia entre Lenguaje y Lengua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Comunicación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48204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Proceso global de intercambio de información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Lenguaje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3964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Capacidad humana para comunicarse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Lengua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47835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Sistema específico de signos (español, inglés)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 lenguaje es la capacidad universal. La lengua es su manifestación específica en una comunidad. Son niveles diferentes pero complementarios.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3270" y="531852"/>
            <a:ext cx="5780961" cy="604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Formas de Comunicación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63270" y="1426250"/>
            <a:ext cx="7790259" cy="1423511"/>
          </a:xfrm>
          <a:prstGeom prst="roundRect">
            <a:avLst>
              <a:gd name="adj" fmla="val 12228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6356628" y="1619607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Comunicación Oral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56628" y="2037755"/>
            <a:ext cx="7403544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Utiliza la palabra hablada. Incluye conferencias, debates, presentaciones y discursos.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163270" y="3043118"/>
            <a:ext cx="7790259" cy="1423511"/>
          </a:xfrm>
          <a:prstGeom prst="roundRect">
            <a:avLst>
              <a:gd name="adj" fmla="val 12228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6356628" y="3236476"/>
            <a:ext cx="2491026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Comunicación Escrita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356628" y="3654623"/>
            <a:ext cx="7403544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Emplea textos y signos gráficos. Comprende informes, ensayos, mensajes y documentos formales.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163270" y="4659987"/>
            <a:ext cx="7790259" cy="1423511"/>
          </a:xfrm>
          <a:prstGeom prst="roundRect">
            <a:avLst>
              <a:gd name="adj" fmla="val 12228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6356628" y="4853345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Comunicación Visual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356628" y="5271492"/>
            <a:ext cx="7403544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 basa en imágenes y gráficos. Incluye infografías, diagramas, fotografías y videos explicativos.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163270" y="6276856"/>
            <a:ext cx="7790259" cy="1423511"/>
          </a:xfrm>
          <a:prstGeom prst="roundRect">
            <a:avLst>
              <a:gd name="adj" fmla="val 12228"/>
            </a:avLst>
          </a:prstGeom>
          <a:solidFill>
            <a:srgbClr val="CEE6FD"/>
          </a:solidFill>
          <a:ln/>
        </p:spPr>
      </p:sp>
      <p:sp>
        <p:nvSpPr>
          <p:cNvPr id="14" name="Text 11"/>
          <p:cNvSpPr/>
          <p:nvPr/>
        </p:nvSpPr>
        <p:spPr>
          <a:xfrm>
            <a:off x="6356628" y="6470213"/>
            <a:ext cx="258139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Comunicación Gestual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356628" y="6888361"/>
            <a:ext cx="7403544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Usa expresiones faciales y corporales. Fundamental en presentaciones y negociaciones efectivas.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188"/>
            <a:ext cx="69886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Aplicaciones en Economía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479596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33286"/>
            <a:ext cx="31012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Reuniones de Negocios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comunicación oral y gestual es crucial en negociaciones económicas y presentaciones financieras.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2479596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333286"/>
            <a:ext cx="28835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Informes Económicos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comunicación visual y escrita permite presentar datos complejos de manera comprensible.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479596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333286"/>
            <a:ext cx="3115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Comercio Internacional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 dominio de diferentes lenguas facilita acuerdos comerciales y relaciones económicas globales.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Actividades Prácticas del Curso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48888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715697"/>
            <a:ext cx="36901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Mapa Conceptual Dinámico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20611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Elaboración en parejas de mapas sobre conceptos clave aplicados a la economía.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158734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385548"/>
            <a:ext cx="32040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Estudio de Casos Reales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87596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Análisis grupal de situaciones donde la comunicación impactó en la economía.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828586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055400"/>
            <a:ext cx="33894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Simulación de Escenarios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54581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Prácticas de diferentes formas comunicativas en contextos económicos específicos.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2025-04-29T03:31:27Z</dcterms:created>
  <dcterms:modified xsi:type="dcterms:W3CDTF">2025-04-29T03:31:27Z</dcterms:modified>
</cp:coreProperties>
</file>