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9387B-5006-4006-8965-C4FF2D28A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BD1F9D-E33D-42C4-98E7-F7FB81864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EAE7D8-8BC0-4729-BD37-A90A703C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976-CC10-441F-8174-9C6BCC52AC62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B48F38-A171-4DD2-BC44-F93F7456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74A39C-F40D-490C-8F21-8C0F292C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B723-BEC3-401F-9DEB-AB76EE783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042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B331C-27A1-4E6F-93DD-0F725B83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BDD14D-0123-434F-9E38-8F4419E7D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55BCC5-87A8-4D99-841F-EF34AAD9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976-CC10-441F-8174-9C6BCC52AC62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67D94B-3A15-4DDE-82A2-014693D8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690B73-3937-43D2-AEF6-E563CCF4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B723-BEC3-401F-9DEB-AB76EE783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51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78908D-9FCE-419C-AE2E-877AB2A1B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C39748-254C-4F02-830F-7F2685A23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2486AC-3A06-43EE-8945-BCFFA6D9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976-CC10-441F-8174-9C6BCC52AC62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3B89BB-7091-4E64-A50C-037CC196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32A1FF-B8E1-4DF2-88CA-2AA4E7E2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B723-BEC3-401F-9DEB-AB76EE783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28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033F1-7107-4692-8C7C-36FB3FF0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58E7DE-14B2-4C8C-AC06-6423B6698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DDDE0-FF64-4A9D-B06E-0EC3D285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976-CC10-441F-8174-9C6BCC52AC62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BB8B72-28B2-4380-B884-5BB27B2A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857B9F-D123-4A3F-8ACA-5EFDBEB1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B723-BEC3-401F-9DEB-AB76EE783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1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68A4B-7DA3-477E-A0F3-4971E62D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B93BBD-D0C9-4163-A81E-1620ABB2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5A53A5-A5EC-4C5D-909F-3881591B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976-CC10-441F-8174-9C6BCC52AC62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C5F449-EABF-40CE-9932-18C80395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3A992F-F463-41DE-A1F3-803221A3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B723-BEC3-401F-9DEB-AB76EE783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56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A537D-8716-4A15-9AE8-9B0D82166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EAC9AF-3FE8-4E38-9971-3E21535E9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07669C-39FD-4342-AE86-4435EF071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2E1829-3A82-4301-A554-06A5491E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976-CC10-441F-8174-9C6BCC52AC62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07C1BB-6F4D-4DDD-9473-F221D0D6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8C4800-9582-4736-AF65-3A01C224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B723-BEC3-401F-9DEB-AB76EE783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9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EF5DD-5C73-49D5-A780-8E60933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3C0611-E113-454F-8C9F-E29CD553E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FC46C6-C14C-4BFF-AB33-135354371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83FEB6-D656-4EBA-8716-87DB10886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511DA8-61CF-47DA-9C06-666476393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CBA9F77-8C8F-486C-AB22-9C57271A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976-CC10-441F-8174-9C6BCC52AC62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ACD19A-C809-475F-A2FF-3515C005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6BB33B-24E6-463A-B982-390B3B40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B723-BEC3-401F-9DEB-AB76EE783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4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196F0-C479-47DB-8FD5-14E5E8E8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D4EFF-C4BC-4C7C-BB4C-D0519764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976-CC10-441F-8174-9C6BCC52AC62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6B1C3A-769E-4DE2-B1F5-01113039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9398F5-A913-49C4-BF7F-FFBF5E9E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B723-BEC3-401F-9DEB-AB76EE783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558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619BAE7-3F11-4DDE-9F7B-6FF17633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976-CC10-441F-8174-9C6BCC52AC62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7D8EC9-CDE7-452D-8CD6-080449B9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3552AD-150B-4E88-95F1-BA288EC3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B723-BEC3-401F-9DEB-AB76EE783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599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13F08-BF17-4536-AB62-B6C45BC30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20F40A-BB66-4E59-A121-D36C516A3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A83772-FDEB-44E0-83C1-873472D03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9B439A-AFBE-4A0F-AEC4-B77F2DA3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976-CC10-441F-8174-9C6BCC52AC62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B94BC9-20D4-4023-A0C0-40867F6D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268039-1352-4BD0-9BEB-C840C9A9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B723-BEC3-401F-9DEB-AB76EE783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43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BEC38-756D-45C6-BCE2-B8263FB2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EC75CCF-4233-4A37-9E77-3225CA8D3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1B45FD-D42C-4DF2-AF30-A0721C680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12E2F6-25BC-40A0-969C-D3A8D046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976-CC10-441F-8174-9C6BCC52AC62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D1A844-BDD7-4A56-A3A5-9B1844E6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F9A401-B1CE-4BD6-8039-0859E14F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B723-BEC3-401F-9DEB-AB76EE783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838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B6BBC5-4808-4121-82DE-9CB80E59B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C0916E-3EF7-4B4E-BC71-90AA8BDE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02841C-E758-4B3D-AFD2-ACA3BDC30B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EA976-CC10-441F-8174-9C6BCC52AC62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D0E278-0904-42E8-8477-CC7928A6F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26E987-CC53-4E3E-8B98-6567B2629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6B723-BEC3-401F-9DEB-AB76EE783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59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39368-343E-4EF2-8491-097AA56CFF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2F54E1-17C2-421A-9E66-2000D992A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6F25AE-CD69-4A8C-A612-651979DC3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217714"/>
            <a:ext cx="11168742" cy="64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3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DB417-3161-43F2-8A62-A3EBA5724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C930176-E169-4452-B304-6EE00F36F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365125"/>
            <a:ext cx="11342915" cy="6318704"/>
          </a:xfrm>
        </p:spPr>
      </p:pic>
    </p:spTree>
    <p:extLst>
      <p:ext uri="{BB962C8B-B14F-4D97-AF65-F5344CB8AC3E}">
        <p14:creationId xmlns:p14="http://schemas.microsoft.com/office/powerpoint/2010/main" val="13550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F9657-2BFA-46A8-B640-B51F54E2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65C7C83-DB26-428B-A869-06DC8E327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365124"/>
            <a:ext cx="11342913" cy="6127751"/>
          </a:xfrm>
        </p:spPr>
      </p:pic>
    </p:spTree>
    <p:extLst>
      <p:ext uri="{BB962C8B-B14F-4D97-AF65-F5344CB8AC3E}">
        <p14:creationId xmlns:p14="http://schemas.microsoft.com/office/powerpoint/2010/main" val="2062302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A6FB9-DF2B-4CBB-93AC-784B6837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A258F00-216D-475A-A8A4-292BD1337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65125"/>
            <a:ext cx="11146971" cy="6127750"/>
          </a:xfrm>
        </p:spPr>
      </p:pic>
    </p:spTree>
    <p:extLst>
      <p:ext uri="{BB962C8B-B14F-4D97-AF65-F5344CB8AC3E}">
        <p14:creationId xmlns:p14="http://schemas.microsoft.com/office/powerpoint/2010/main" val="292507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A2EF3-D0F5-4254-A96D-4BF14FF06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91F382C-6275-4BA4-836A-3C349876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65124"/>
            <a:ext cx="11342914" cy="5970361"/>
          </a:xfrm>
        </p:spPr>
      </p:pic>
    </p:spTree>
    <p:extLst>
      <p:ext uri="{BB962C8B-B14F-4D97-AF65-F5344CB8AC3E}">
        <p14:creationId xmlns:p14="http://schemas.microsoft.com/office/powerpoint/2010/main" val="4012153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4513C-9E0F-461D-86D3-7A8061E5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C0F81C0-036B-4D2E-8858-6C8F19F19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365125"/>
            <a:ext cx="11190514" cy="6127750"/>
          </a:xfrm>
        </p:spPr>
      </p:pic>
    </p:spTree>
    <p:extLst>
      <p:ext uri="{BB962C8B-B14F-4D97-AF65-F5344CB8AC3E}">
        <p14:creationId xmlns:p14="http://schemas.microsoft.com/office/powerpoint/2010/main" val="154842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74BD7-2C95-434E-8B80-48107075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396C59B-1531-4EA0-8BB4-A9C4EB4D9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7" y="365124"/>
            <a:ext cx="11299370" cy="6340475"/>
          </a:xfrm>
        </p:spPr>
      </p:pic>
    </p:spTree>
    <p:extLst>
      <p:ext uri="{BB962C8B-B14F-4D97-AF65-F5344CB8AC3E}">
        <p14:creationId xmlns:p14="http://schemas.microsoft.com/office/powerpoint/2010/main" val="3859371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8CC47-7104-4A10-9AE5-622E0E53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22ABFBA-E4A9-4107-8B9D-1725AA257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365125"/>
            <a:ext cx="11538857" cy="6127750"/>
          </a:xfrm>
        </p:spPr>
      </p:pic>
    </p:spTree>
    <p:extLst>
      <p:ext uri="{BB962C8B-B14F-4D97-AF65-F5344CB8AC3E}">
        <p14:creationId xmlns:p14="http://schemas.microsoft.com/office/powerpoint/2010/main" val="237522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150AC-587A-44F2-99F2-E78FE98B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77DA6E8-34AC-4371-AFDD-2CAA644DD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11408229" cy="6127750"/>
          </a:xfrm>
        </p:spPr>
      </p:pic>
    </p:spTree>
    <p:extLst>
      <p:ext uri="{BB962C8B-B14F-4D97-AF65-F5344CB8AC3E}">
        <p14:creationId xmlns:p14="http://schemas.microsoft.com/office/powerpoint/2010/main" val="2335724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9CE74-97B5-4850-AF29-3BE11289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1BCC0E9-02AF-45BA-8DF4-AA0D4A4E5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95943"/>
            <a:ext cx="11451771" cy="6296932"/>
          </a:xfrm>
        </p:spPr>
      </p:pic>
    </p:spTree>
    <p:extLst>
      <p:ext uri="{BB962C8B-B14F-4D97-AF65-F5344CB8AC3E}">
        <p14:creationId xmlns:p14="http://schemas.microsoft.com/office/powerpoint/2010/main" val="753029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80619-92C8-40B6-B531-59874E13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EE13F8A-C89D-4703-8E07-261D591E5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65125"/>
            <a:ext cx="11647713" cy="6127750"/>
          </a:xfrm>
        </p:spPr>
      </p:pic>
    </p:spTree>
    <p:extLst>
      <p:ext uri="{BB962C8B-B14F-4D97-AF65-F5344CB8AC3E}">
        <p14:creationId xmlns:p14="http://schemas.microsoft.com/office/powerpoint/2010/main" val="270952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3F825-8BBA-42A3-B074-0C98D88B5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886B3F3-1DB4-499E-8939-7C587F930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65125"/>
            <a:ext cx="11625943" cy="6296932"/>
          </a:xfrm>
        </p:spPr>
      </p:pic>
    </p:spTree>
    <p:extLst>
      <p:ext uri="{BB962C8B-B14F-4D97-AF65-F5344CB8AC3E}">
        <p14:creationId xmlns:p14="http://schemas.microsoft.com/office/powerpoint/2010/main" val="2340135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B5F18-068F-4B5C-88E5-9E78A74E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B295347-DD28-4BE9-9C36-0B838036D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365124"/>
            <a:ext cx="11451772" cy="6492875"/>
          </a:xfrm>
        </p:spPr>
      </p:pic>
    </p:spTree>
    <p:extLst>
      <p:ext uri="{BB962C8B-B14F-4D97-AF65-F5344CB8AC3E}">
        <p14:creationId xmlns:p14="http://schemas.microsoft.com/office/powerpoint/2010/main" val="1965551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98A99-E4BD-4E90-94C5-4544FFF7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45C64CD-5ED6-4AF3-8557-885999FF4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15912"/>
            <a:ext cx="11538857" cy="6176963"/>
          </a:xfrm>
        </p:spPr>
      </p:pic>
    </p:spTree>
    <p:extLst>
      <p:ext uri="{BB962C8B-B14F-4D97-AF65-F5344CB8AC3E}">
        <p14:creationId xmlns:p14="http://schemas.microsoft.com/office/powerpoint/2010/main" val="2842367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FFE70-5520-4EA1-BDDB-621A937D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EC87AE9-7AD0-437A-81CE-7E86E6E4F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65125"/>
            <a:ext cx="11299372" cy="6296932"/>
          </a:xfrm>
        </p:spPr>
      </p:pic>
    </p:spTree>
    <p:extLst>
      <p:ext uri="{BB962C8B-B14F-4D97-AF65-F5344CB8AC3E}">
        <p14:creationId xmlns:p14="http://schemas.microsoft.com/office/powerpoint/2010/main" val="606433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2F102-EE12-4CC1-8555-876D4EAC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B9AC943-9EF9-47B7-AF46-9AA6954AD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5" y="522514"/>
            <a:ext cx="11342914" cy="5970361"/>
          </a:xfrm>
        </p:spPr>
      </p:pic>
    </p:spTree>
    <p:extLst>
      <p:ext uri="{BB962C8B-B14F-4D97-AF65-F5344CB8AC3E}">
        <p14:creationId xmlns:p14="http://schemas.microsoft.com/office/powerpoint/2010/main" val="758566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A6FCA-4E59-4E71-8FE6-0C39F58D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8589F4E-9EA9-4D49-A8D4-2B89B34B2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365125"/>
            <a:ext cx="11473541" cy="6127750"/>
          </a:xfrm>
        </p:spPr>
      </p:pic>
    </p:spTree>
    <p:extLst>
      <p:ext uri="{BB962C8B-B14F-4D97-AF65-F5344CB8AC3E}">
        <p14:creationId xmlns:p14="http://schemas.microsoft.com/office/powerpoint/2010/main" val="1279825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0A33E-486E-4BFE-9931-BCCC061B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7FE4EA2-A524-460C-9DE8-EB36B9625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65125"/>
            <a:ext cx="11538858" cy="6127750"/>
          </a:xfrm>
        </p:spPr>
      </p:pic>
    </p:spTree>
    <p:extLst>
      <p:ext uri="{BB962C8B-B14F-4D97-AF65-F5344CB8AC3E}">
        <p14:creationId xmlns:p14="http://schemas.microsoft.com/office/powerpoint/2010/main" val="1599466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64A50-936E-492B-BDF6-B907683C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BD948-7A17-44DE-822F-F92A33414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365125"/>
            <a:ext cx="11582400" cy="6127750"/>
          </a:xfrm>
        </p:spPr>
      </p:pic>
    </p:spTree>
    <p:extLst>
      <p:ext uri="{BB962C8B-B14F-4D97-AF65-F5344CB8AC3E}">
        <p14:creationId xmlns:p14="http://schemas.microsoft.com/office/powerpoint/2010/main" val="2211296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71F61-0840-473A-A578-5792C705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8A2A0F8-2337-4E4E-A067-2DD8922F8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174171"/>
            <a:ext cx="11495315" cy="6318704"/>
          </a:xfrm>
        </p:spPr>
      </p:pic>
    </p:spTree>
    <p:extLst>
      <p:ext uri="{BB962C8B-B14F-4D97-AF65-F5344CB8AC3E}">
        <p14:creationId xmlns:p14="http://schemas.microsoft.com/office/powerpoint/2010/main" val="1225403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CC4D8-91D6-498F-8B5E-0DB8E5B0D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E2DB3B7-E954-4153-A2AC-859690780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365125"/>
            <a:ext cx="11604171" cy="6127750"/>
          </a:xfrm>
        </p:spPr>
      </p:pic>
    </p:spTree>
    <p:extLst>
      <p:ext uri="{BB962C8B-B14F-4D97-AF65-F5344CB8AC3E}">
        <p14:creationId xmlns:p14="http://schemas.microsoft.com/office/powerpoint/2010/main" val="1542155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4D4AA-31EB-45BC-8918-98FE23B4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18EED89-0BCB-4A89-A885-D4D28AEA9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125"/>
            <a:ext cx="11364686" cy="6127750"/>
          </a:xfrm>
        </p:spPr>
      </p:pic>
    </p:spTree>
    <p:extLst>
      <p:ext uri="{BB962C8B-B14F-4D97-AF65-F5344CB8AC3E}">
        <p14:creationId xmlns:p14="http://schemas.microsoft.com/office/powerpoint/2010/main" val="242405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1CAF0-14C4-4D52-A0A1-6A6429CE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9127473-D392-4B5C-93E7-763054E82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365125"/>
            <a:ext cx="11495314" cy="6127750"/>
          </a:xfrm>
        </p:spPr>
      </p:pic>
    </p:spTree>
    <p:extLst>
      <p:ext uri="{BB962C8B-B14F-4D97-AF65-F5344CB8AC3E}">
        <p14:creationId xmlns:p14="http://schemas.microsoft.com/office/powerpoint/2010/main" val="3463812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41795-61A1-4D98-954A-1A98FA6EB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92A52C-ACB5-4740-AB9E-EDB8F4B96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365125"/>
            <a:ext cx="11582400" cy="6127750"/>
          </a:xfrm>
        </p:spPr>
      </p:pic>
    </p:spTree>
    <p:extLst>
      <p:ext uri="{BB962C8B-B14F-4D97-AF65-F5344CB8AC3E}">
        <p14:creationId xmlns:p14="http://schemas.microsoft.com/office/powerpoint/2010/main" val="3791959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78AA6-2955-4848-9EC7-C1D95C61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7B86FA6-4CD6-4849-8A73-0B963A843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365125"/>
            <a:ext cx="11517086" cy="6127750"/>
          </a:xfrm>
        </p:spPr>
      </p:pic>
    </p:spTree>
    <p:extLst>
      <p:ext uri="{BB962C8B-B14F-4D97-AF65-F5344CB8AC3E}">
        <p14:creationId xmlns:p14="http://schemas.microsoft.com/office/powerpoint/2010/main" val="1807506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8F99B-FC44-4EE7-98FB-8EE1540A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D4340FE-36F9-4B65-A585-CD42E492A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" y="152400"/>
            <a:ext cx="11669486" cy="6340475"/>
          </a:xfrm>
        </p:spPr>
      </p:pic>
    </p:spTree>
    <p:extLst>
      <p:ext uri="{BB962C8B-B14F-4D97-AF65-F5344CB8AC3E}">
        <p14:creationId xmlns:p14="http://schemas.microsoft.com/office/powerpoint/2010/main" val="2429001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87B2C-5EEA-48F5-9BA3-B4C649C8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67EC79C-ACA2-442E-A001-B32F18573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95943"/>
            <a:ext cx="11560629" cy="6296932"/>
          </a:xfrm>
        </p:spPr>
      </p:pic>
    </p:spTree>
    <p:extLst>
      <p:ext uri="{BB962C8B-B14F-4D97-AF65-F5344CB8AC3E}">
        <p14:creationId xmlns:p14="http://schemas.microsoft.com/office/powerpoint/2010/main" val="1254399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A2D2A-C40C-4B05-861F-A050A4B6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660D972-48D5-410C-8104-276DC5AE9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365124"/>
            <a:ext cx="11669486" cy="6340475"/>
          </a:xfrm>
        </p:spPr>
      </p:pic>
    </p:spTree>
    <p:extLst>
      <p:ext uri="{BB962C8B-B14F-4D97-AF65-F5344CB8AC3E}">
        <p14:creationId xmlns:p14="http://schemas.microsoft.com/office/powerpoint/2010/main" val="1511435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BFD5A-DAC4-46BD-947B-D49D46FD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047582B-40FE-4ED1-9DB6-6EB99C5FE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" y="365125"/>
            <a:ext cx="11604171" cy="6127750"/>
          </a:xfrm>
        </p:spPr>
      </p:pic>
    </p:spTree>
    <p:extLst>
      <p:ext uri="{BB962C8B-B14F-4D97-AF65-F5344CB8AC3E}">
        <p14:creationId xmlns:p14="http://schemas.microsoft.com/office/powerpoint/2010/main" val="1879868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F7969-19F8-4118-BA3D-D235D991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BEEECB5-8E84-481A-885A-BEFD65A12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125"/>
            <a:ext cx="11647713" cy="6127750"/>
          </a:xfrm>
        </p:spPr>
      </p:pic>
    </p:spTree>
    <p:extLst>
      <p:ext uri="{BB962C8B-B14F-4D97-AF65-F5344CB8AC3E}">
        <p14:creationId xmlns:p14="http://schemas.microsoft.com/office/powerpoint/2010/main" val="677195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B7AEF-34B5-4286-ABB7-0F5F77FE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74C5853-259A-429E-AEFF-594C099F8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65125"/>
            <a:ext cx="11582400" cy="6127750"/>
          </a:xfrm>
        </p:spPr>
      </p:pic>
    </p:spTree>
    <p:extLst>
      <p:ext uri="{BB962C8B-B14F-4D97-AF65-F5344CB8AC3E}">
        <p14:creationId xmlns:p14="http://schemas.microsoft.com/office/powerpoint/2010/main" val="145262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62614-4FA2-40B8-9D18-C67EA862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451B660-F45A-41C4-B15C-A96A33AA5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" y="174171"/>
            <a:ext cx="11625942" cy="6318704"/>
          </a:xfrm>
        </p:spPr>
      </p:pic>
    </p:spTree>
    <p:extLst>
      <p:ext uri="{BB962C8B-B14F-4D97-AF65-F5344CB8AC3E}">
        <p14:creationId xmlns:p14="http://schemas.microsoft.com/office/powerpoint/2010/main" val="1231963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FDCF2-9A78-4BB6-911F-10D028195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85C6AC4-69EF-494E-A591-8B2A69844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365125"/>
            <a:ext cx="11691258" cy="6296932"/>
          </a:xfrm>
        </p:spPr>
      </p:pic>
    </p:spTree>
    <p:extLst>
      <p:ext uri="{BB962C8B-B14F-4D97-AF65-F5344CB8AC3E}">
        <p14:creationId xmlns:p14="http://schemas.microsoft.com/office/powerpoint/2010/main" val="91334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B5409-BE99-47B3-9E14-7A91B181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BDCACF4-7FB3-4F16-A2A6-CE7BA20BE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65124"/>
            <a:ext cx="11582400" cy="6340475"/>
          </a:xfrm>
        </p:spPr>
      </p:pic>
    </p:spTree>
    <p:extLst>
      <p:ext uri="{BB962C8B-B14F-4D97-AF65-F5344CB8AC3E}">
        <p14:creationId xmlns:p14="http://schemas.microsoft.com/office/powerpoint/2010/main" val="1595081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4BC21-6057-424F-BBEA-83795348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2E840D4-11D7-472E-BA39-5B1B117C2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365125"/>
            <a:ext cx="11669486" cy="6492875"/>
          </a:xfrm>
        </p:spPr>
      </p:pic>
    </p:spTree>
    <p:extLst>
      <p:ext uri="{BB962C8B-B14F-4D97-AF65-F5344CB8AC3E}">
        <p14:creationId xmlns:p14="http://schemas.microsoft.com/office/powerpoint/2010/main" val="298026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99A4D-5F34-43B4-946C-E8B16329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9A78E07-BF60-41A2-BF2F-72A99AB6C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4" y="365125"/>
            <a:ext cx="11386456" cy="6296932"/>
          </a:xfrm>
        </p:spPr>
      </p:pic>
    </p:spTree>
    <p:extLst>
      <p:ext uri="{BB962C8B-B14F-4D97-AF65-F5344CB8AC3E}">
        <p14:creationId xmlns:p14="http://schemas.microsoft.com/office/powerpoint/2010/main" val="58419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89188-E166-40ED-955B-A0DCD6BF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E837EDD-4290-48AA-B124-75960F3EE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365125"/>
            <a:ext cx="11103428" cy="6296932"/>
          </a:xfrm>
        </p:spPr>
      </p:pic>
    </p:spTree>
    <p:extLst>
      <p:ext uri="{BB962C8B-B14F-4D97-AF65-F5344CB8AC3E}">
        <p14:creationId xmlns:p14="http://schemas.microsoft.com/office/powerpoint/2010/main" val="8496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AF47F-7AAB-4FB6-B395-9DE4B062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A98B67E-CE04-49BE-9782-EA8A0AE2E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4" y="365125"/>
            <a:ext cx="11386456" cy="6296932"/>
          </a:xfrm>
        </p:spPr>
      </p:pic>
    </p:spTree>
    <p:extLst>
      <p:ext uri="{BB962C8B-B14F-4D97-AF65-F5344CB8AC3E}">
        <p14:creationId xmlns:p14="http://schemas.microsoft.com/office/powerpoint/2010/main" val="222935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88B64-BB13-4C6C-97F9-1004420A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57C4FA1-7108-4A85-9A49-4D8431FDC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7" y="365125"/>
            <a:ext cx="11321142" cy="6296932"/>
          </a:xfrm>
        </p:spPr>
      </p:pic>
    </p:spTree>
    <p:extLst>
      <p:ext uri="{BB962C8B-B14F-4D97-AF65-F5344CB8AC3E}">
        <p14:creationId xmlns:p14="http://schemas.microsoft.com/office/powerpoint/2010/main" val="52354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A191C-84D4-42A2-99DA-9B3652BA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5D0977D-6B74-4901-B09B-70FE623C8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6" y="365124"/>
            <a:ext cx="11255829" cy="6340475"/>
          </a:xfrm>
        </p:spPr>
      </p:pic>
    </p:spTree>
    <p:extLst>
      <p:ext uri="{BB962C8B-B14F-4D97-AF65-F5344CB8AC3E}">
        <p14:creationId xmlns:p14="http://schemas.microsoft.com/office/powerpoint/2010/main" val="3581759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0</Words>
  <Application>Microsoft Office PowerPoint</Application>
  <PresentationFormat>Panorámica</PresentationFormat>
  <Paragraphs>0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dennys coronel</dc:creator>
  <cp:lastModifiedBy>dennys coronel</cp:lastModifiedBy>
  <cp:revision>4</cp:revision>
  <dcterms:created xsi:type="dcterms:W3CDTF">2017-11-22T22:00:56Z</dcterms:created>
  <dcterms:modified xsi:type="dcterms:W3CDTF">2017-11-23T03:09:52Z</dcterms:modified>
</cp:coreProperties>
</file>