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302" r:id="rId3"/>
    <p:sldId id="303" r:id="rId4"/>
    <p:sldId id="305" r:id="rId5"/>
    <p:sldId id="306" r:id="rId6"/>
    <p:sldId id="307" r:id="rId7"/>
    <p:sldId id="308" r:id="rId8"/>
    <p:sldId id="309" r:id="rId9"/>
    <p:sldId id="310" r:id="rId10"/>
    <p:sldId id="311" r:id="rId11"/>
    <p:sldId id="312" r:id="rId12"/>
    <p:sldId id="313" r:id="rId13"/>
    <p:sldId id="314" r:id="rId14"/>
    <p:sldId id="315" r:id="rId15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9"/>
  </p:normalViewPr>
  <p:slideViewPr>
    <p:cSldViewPr snapToGrid="0">
      <p:cViewPr>
        <p:scale>
          <a:sx n="101" d="100"/>
          <a:sy n="101" d="100"/>
        </p:scale>
        <p:origin x="100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3F7EC8-5B94-4C66-8A34-25BF0E3B2BB8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39E93FD9-DE40-4E26-91B7-DE6CC0F247D6}">
      <dgm:prSet/>
      <dgm:spPr/>
      <dgm:t>
        <a:bodyPr/>
        <a:lstStyle/>
        <a:p>
          <a:r>
            <a:rPr lang="es-MX"/>
            <a:t>Económicas </a:t>
          </a:r>
          <a:endParaRPr lang="en-US"/>
        </a:p>
      </dgm:t>
    </dgm:pt>
    <dgm:pt modelId="{23080B39-E28E-4665-B28B-C67AA3A58665}" type="parTrans" cxnId="{D63D723F-89CA-40BC-8F67-6143EE071422}">
      <dgm:prSet/>
      <dgm:spPr/>
      <dgm:t>
        <a:bodyPr/>
        <a:lstStyle/>
        <a:p>
          <a:endParaRPr lang="en-US"/>
        </a:p>
      </dgm:t>
    </dgm:pt>
    <dgm:pt modelId="{3B71B705-06C3-4CB5-9FCC-CDB9D763B065}" type="sibTrans" cxnId="{D63D723F-89CA-40BC-8F67-6143EE071422}">
      <dgm:prSet/>
      <dgm:spPr/>
      <dgm:t>
        <a:bodyPr/>
        <a:lstStyle/>
        <a:p>
          <a:endParaRPr lang="en-US"/>
        </a:p>
      </dgm:t>
    </dgm:pt>
    <dgm:pt modelId="{AB47C257-16B6-4318-8655-FE54B1A233BB}">
      <dgm:prSet/>
      <dgm:spPr/>
      <dgm:t>
        <a:bodyPr/>
        <a:lstStyle/>
        <a:p>
          <a:r>
            <a:rPr lang="es-MX"/>
            <a:t>Políticas </a:t>
          </a:r>
          <a:endParaRPr lang="en-US"/>
        </a:p>
      </dgm:t>
    </dgm:pt>
    <dgm:pt modelId="{E81630C0-110F-4A50-9257-B703702F6354}" type="parTrans" cxnId="{7CFA0B7B-29D3-4EBA-AF9A-EE82CC4AC9D9}">
      <dgm:prSet/>
      <dgm:spPr/>
      <dgm:t>
        <a:bodyPr/>
        <a:lstStyle/>
        <a:p>
          <a:endParaRPr lang="en-US"/>
        </a:p>
      </dgm:t>
    </dgm:pt>
    <dgm:pt modelId="{56D5CBFD-F6C7-4208-A62B-ACB6A78B55D6}" type="sibTrans" cxnId="{7CFA0B7B-29D3-4EBA-AF9A-EE82CC4AC9D9}">
      <dgm:prSet/>
      <dgm:spPr/>
      <dgm:t>
        <a:bodyPr/>
        <a:lstStyle/>
        <a:p>
          <a:endParaRPr lang="en-US"/>
        </a:p>
      </dgm:t>
    </dgm:pt>
    <dgm:pt modelId="{1FFDC867-7832-4D56-8243-F1277D0BEC60}">
      <dgm:prSet/>
      <dgm:spPr/>
      <dgm:t>
        <a:bodyPr/>
        <a:lstStyle/>
        <a:p>
          <a:r>
            <a:rPr lang="es-MX"/>
            <a:t>Sociales </a:t>
          </a:r>
          <a:endParaRPr lang="en-US"/>
        </a:p>
      </dgm:t>
    </dgm:pt>
    <dgm:pt modelId="{15954179-85AA-4E23-92CE-8837ABD9824E}" type="parTrans" cxnId="{2B84BD10-E260-456C-A278-BB206B85CABB}">
      <dgm:prSet/>
      <dgm:spPr/>
      <dgm:t>
        <a:bodyPr/>
        <a:lstStyle/>
        <a:p>
          <a:endParaRPr lang="en-US"/>
        </a:p>
      </dgm:t>
    </dgm:pt>
    <dgm:pt modelId="{7BAAEACA-F7B6-40A4-9993-2FE050B4E8A0}" type="sibTrans" cxnId="{2B84BD10-E260-456C-A278-BB206B85CABB}">
      <dgm:prSet/>
      <dgm:spPr/>
      <dgm:t>
        <a:bodyPr/>
        <a:lstStyle/>
        <a:p>
          <a:endParaRPr lang="en-US"/>
        </a:p>
      </dgm:t>
    </dgm:pt>
    <dgm:pt modelId="{060E0302-A981-4A85-BFF5-B6F28FEF859A}">
      <dgm:prSet/>
      <dgm:spPr/>
      <dgm:t>
        <a:bodyPr/>
        <a:lstStyle/>
        <a:p>
          <a:r>
            <a:rPr lang="es-MX"/>
            <a:t>Ambientales</a:t>
          </a:r>
          <a:endParaRPr lang="en-US"/>
        </a:p>
      </dgm:t>
    </dgm:pt>
    <dgm:pt modelId="{80FBE15A-75E9-4FB5-A81B-512E355EAA87}" type="parTrans" cxnId="{22512DD0-8563-4657-9075-7DEB70E8834F}">
      <dgm:prSet/>
      <dgm:spPr/>
      <dgm:t>
        <a:bodyPr/>
        <a:lstStyle/>
        <a:p>
          <a:endParaRPr lang="en-US"/>
        </a:p>
      </dgm:t>
    </dgm:pt>
    <dgm:pt modelId="{8C801435-37C9-43FF-8270-1EF56E0F4A43}" type="sibTrans" cxnId="{22512DD0-8563-4657-9075-7DEB70E8834F}">
      <dgm:prSet/>
      <dgm:spPr/>
      <dgm:t>
        <a:bodyPr/>
        <a:lstStyle/>
        <a:p>
          <a:endParaRPr lang="en-US"/>
        </a:p>
      </dgm:t>
    </dgm:pt>
    <dgm:pt modelId="{4FA6941B-8CD2-274B-8838-776C10B574C5}" type="pres">
      <dgm:prSet presAssocID="{5B3F7EC8-5B94-4C66-8A34-25BF0E3B2BB8}" presName="diagram" presStyleCnt="0">
        <dgm:presLayoutVars>
          <dgm:dir/>
          <dgm:resizeHandles val="exact"/>
        </dgm:presLayoutVars>
      </dgm:prSet>
      <dgm:spPr/>
    </dgm:pt>
    <dgm:pt modelId="{67A75EE1-AEFD-B04C-9E6E-8522C4FEAFB1}" type="pres">
      <dgm:prSet presAssocID="{39E93FD9-DE40-4E26-91B7-DE6CC0F247D6}" presName="node" presStyleLbl="node1" presStyleIdx="0" presStyleCnt="4">
        <dgm:presLayoutVars>
          <dgm:bulletEnabled val="1"/>
        </dgm:presLayoutVars>
      </dgm:prSet>
      <dgm:spPr/>
    </dgm:pt>
    <dgm:pt modelId="{49E93BDF-C878-7246-BB73-2F926B73B01F}" type="pres">
      <dgm:prSet presAssocID="{3B71B705-06C3-4CB5-9FCC-CDB9D763B065}" presName="sibTrans" presStyleCnt="0"/>
      <dgm:spPr/>
    </dgm:pt>
    <dgm:pt modelId="{80EDA1E7-D792-BD42-AF1F-7A1CBAD5BF35}" type="pres">
      <dgm:prSet presAssocID="{AB47C257-16B6-4318-8655-FE54B1A233BB}" presName="node" presStyleLbl="node1" presStyleIdx="1" presStyleCnt="4">
        <dgm:presLayoutVars>
          <dgm:bulletEnabled val="1"/>
        </dgm:presLayoutVars>
      </dgm:prSet>
      <dgm:spPr/>
    </dgm:pt>
    <dgm:pt modelId="{206148E4-3B80-124E-B200-0A883905A4E6}" type="pres">
      <dgm:prSet presAssocID="{56D5CBFD-F6C7-4208-A62B-ACB6A78B55D6}" presName="sibTrans" presStyleCnt="0"/>
      <dgm:spPr/>
    </dgm:pt>
    <dgm:pt modelId="{D42CE714-76CE-A648-8C04-B3A4CB18A339}" type="pres">
      <dgm:prSet presAssocID="{1FFDC867-7832-4D56-8243-F1277D0BEC60}" presName="node" presStyleLbl="node1" presStyleIdx="2" presStyleCnt="4">
        <dgm:presLayoutVars>
          <dgm:bulletEnabled val="1"/>
        </dgm:presLayoutVars>
      </dgm:prSet>
      <dgm:spPr/>
    </dgm:pt>
    <dgm:pt modelId="{50BDA573-942C-994A-B89F-DD874D3FCB34}" type="pres">
      <dgm:prSet presAssocID="{7BAAEACA-F7B6-40A4-9993-2FE050B4E8A0}" presName="sibTrans" presStyleCnt="0"/>
      <dgm:spPr/>
    </dgm:pt>
    <dgm:pt modelId="{FD771EBE-1BFC-5E4E-A777-AE41A18206EE}" type="pres">
      <dgm:prSet presAssocID="{060E0302-A981-4A85-BFF5-B6F28FEF859A}" presName="node" presStyleLbl="node1" presStyleIdx="3" presStyleCnt="4">
        <dgm:presLayoutVars>
          <dgm:bulletEnabled val="1"/>
        </dgm:presLayoutVars>
      </dgm:prSet>
      <dgm:spPr/>
    </dgm:pt>
  </dgm:ptLst>
  <dgm:cxnLst>
    <dgm:cxn modelId="{2B84BD10-E260-456C-A278-BB206B85CABB}" srcId="{5B3F7EC8-5B94-4C66-8A34-25BF0E3B2BB8}" destId="{1FFDC867-7832-4D56-8243-F1277D0BEC60}" srcOrd="2" destOrd="0" parTransId="{15954179-85AA-4E23-92CE-8837ABD9824E}" sibTransId="{7BAAEACA-F7B6-40A4-9993-2FE050B4E8A0}"/>
    <dgm:cxn modelId="{2D2DD62F-6213-6845-A80A-ACFDD39B2C85}" type="presOf" srcId="{060E0302-A981-4A85-BFF5-B6F28FEF859A}" destId="{FD771EBE-1BFC-5E4E-A777-AE41A18206EE}" srcOrd="0" destOrd="0" presId="urn:microsoft.com/office/officeart/2005/8/layout/default"/>
    <dgm:cxn modelId="{D63D723F-89CA-40BC-8F67-6143EE071422}" srcId="{5B3F7EC8-5B94-4C66-8A34-25BF0E3B2BB8}" destId="{39E93FD9-DE40-4E26-91B7-DE6CC0F247D6}" srcOrd="0" destOrd="0" parTransId="{23080B39-E28E-4665-B28B-C67AA3A58665}" sibTransId="{3B71B705-06C3-4CB5-9FCC-CDB9D763B065}"/>
    <dgm:cxn modelId="{06CCF662-7215-594D-9DAC-045B9A9D29EF}" type="presOf" srcId="{5B3F7EC8-5B94-4C66-8A34-25BF0E3B2BB8}" destId="{4FA6941B-8CD2-274B-8838-776C10B574C5}" srcOrd="0" destOrd="0" presId="urn:microsoft.com/office/officeart/2005/8/layout/default"/>
    <dgm:cxn modelId="{7CFA0B7B-29D3-4EBA-AF9A-EE82CC4AC9D9}" srcId="{5B3F7EC8-5B94-4C66-8A34-25BF0E3B2BB8}" destId="{AB47C257-16B6-4318-8655-FE54B1A233BB}" srcOrd="1" destOrd="0" parTransId="{E81630C0-110F-4A50-9257-B703702F6354}" sibTransId="{56D5CBFD-F6C7-4208-A62B-ACB6A78B55D6}"/>
    <dgm:cxn modelId="{85C0817C-5952-8941-BD9C-B43AFD6E6384}" type="presOf" srcId="{AB47C257-16B6-4318-8655-FE54B1A233BB}" destId="{80EDA1E7-D792-BD42-AF1F-7A1CBAD5BF35}" srcOrd="0" destOrd="0" presId="urn:microsoft.com/office/officeart/2005/8/layout/default"/>
    <dgm:cxn modelId="{9F2C7CAC-101E-B54C-93A0-03F7245C4FD8}" type="presOf" srcId="{39E93FD9-DE40-4E26-91B7-DE6CC0F247D6}" destId="{67A75EE1-AEFD-B04C-9E6E-8522C4FEAFB1}" srcOrd="0" destOrd="0" presId="urn:microsoft.com/office/officeart/2005/8/layout/default"/>
    <dgm:cxn modelId="{22512DD0-8563-4657-9075-7DEB70E8834F}" srcId="{5B3F7EC8-5B94-4C66-8A34-25BF0E3B2BB8}" destId="{060E0302-A981-4A85-BFF5-B6F28FEF859A}" srcOrd="3" destOrd="0" parTransId="{80FBE15A-75E9-4FB5-A81B-512E355EAA87}" sibTransId="{8C801435-37C9-43FF-8270-1EF56E0F4A43}"/>
    <dgm:cxn modelId="{AEA7F1F0-9F5F-6D48-8FD4-D726478670B5}" type="presOf" srcId="{1FFDC867-7832-4D56-8243-F1277D0BEC60}" destId="{D42CE714-76CE-A648-8C04-B3A4CB18A339}" srcOrd="0" destOrd="0" presId="urn:microsoft.com/office/officeart/2005/8/layout/default"/>
    <dgm:cxn modelId="{48CAEFC3-8F48-414D-8858-96530C20C829}" type="presParOf" srcId="{4FA6941B-8CD2-274B-8838-776C10B574C5}" destId="{67A75EE1-AEFD-B04C-9E6E-8522C4FEAFB1}" srcOrd="0" destOrd="0" presId="urn:microsoft.com/office/officeart/2005/8/layout/default"/>
    <dgm:cxn modelId="{859CD5AA-DD9E-684F-B439-94C52E05B4F1}" type="presParOf" srcId="{4FA6941B-8CD2-274B-8838-776C10B574C5}" destId="{49E93BDF-C878-7246-BB73-2F926B73B01F}" srcOrd="1" destOrd="0" presId="urn:microsoft.com/office/officeart/2005/8/layout/default"/>
    <dgm:cxn modelId="{973AFEFD-1040-9E4E-9FC0-4506DBF2E6A1}" type="presParOf" srcId="{4FA6941B-8CD2-274B-8838-776C10B574C5}" destId="{80EDA1E7-D792-BD42-AF1F-7A1CBAD5BF35}" srcOrd="2" destOrd="0" presId="urn:microsoft.com/office/officeart/2005/8/layout/default"/>
    <dgm:cxn modelId="{A36FAC74-E820-CD47-9CFA-4AD52DE61237}" type="presParOf" srcId="{4FA6941B-8CD2-274B-8838-776C10B574C5}" destId="{206148E4-3B80-124E-B200-0A883905A4E6}" srcOrd="3" destOrd="0" presId="urn:microsoft.com/office/officeart/2005/8/layout/default"/>
    <dgm:cxn modelId="{AB26460E-F5E4-FE4E-B20B-262F1AB2F3F0}" type="presParOf" srcId="{4FA6941B-8CD2-274B-8838-776C10B574C5}" destId="{D42CE714-76CE-A648-8C04-B3A4CB18A339}" srcOrd="4" destOrd="0" presId="urn:microsoft.com/office/officeart/2005/8/layout/default"/>
    <dgm:cxn modelId="{6F2AD2BE-44EF-214C-8C90-DD199E8469DE}" type="presParOf" srcId="{4FA6941B-8CD2-274B-8838-776C10B574C5}" destId="{50BDA573-942C-994A-B89F-DD874D3FCB34}" srcOrd="5" destOrd="0" presId="urn:microsoft.com/office/officeart/2005/8/layout/default"/>
    <dgm:cxn modelId="{EABB7CAA-849F-3741-B67F-C18BAE039373}" type="presParOf" srcId="{4FA6941B-8CD2-274B-8838-776C10B574C5}" destId="{FD771EBE-1BFC-5E4E-A777-AE41A18206EE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CCF93B5-4859-476A-A196-59FA6E8D2E47}" type="doc">
      <dgm:prSet loTypeId="urn:microsoft.com/office/officeart/2005/8/layout/cycle6" loCatId="cycle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A077460D-B239-4623-99A0-D933DA681A16}">
      <dgm:prSet/>
      <dgm:spPr/>
      <dgm:t>
        <a:bodyPr/>
        <a:lstStyle/>
        <a:p>
          <a:r>
            <a:rPr lang="es-MX"/>
            <a:t>Fortalece a los E.U.A. </a:t>
          </a:r>
          <a:endParaRPr lang="en-US"/>
        </a:p>
      </dgm:t>
    </dgm:pt>
    <dgm:pt modelId="{B5A055CF-DEF3-4E0E-82F6-D1D4C43A4E8D}" type="parTrans" cxnId="{3F406482-EB3C-4973-9A9F-024430F83BFE}">
      <dgm:prSet/>
      <dgm:spPr/>
      <dgm:t>
        <a:bodyPr/>
        <a:lstStyle/>
        <a:p>
          <a:endParaRPr lang="en-US"/>
        </a:p>
      </dgm:t>
    </dgm:pt>
    <dgm:pt modelId="{459E75B4-696D-448A-9F04-DBA5F0EE86E6}" type="sibTrans" cxnId="{3F406482-EB3C-4973-9A9F-024430F83BFE}">
      <dgm:prSet/>
      <dgm:spPr/>
      <dgm:t>
        <a:bodyPr/>
        <a:lstStyle/>
        <a:p>
          <a:endParaRPr lang="en-US"/>
        </a:p>
      </dgm:t>
    </dgm:pt>
    <dgm:pt modelId="{BFE2F6F1-C381-41F5-A748-18590DAA1D1C}">
      <dgm:prSet/>
      <dgm:spPr/>
      <dgm:t>
        <a:bodyPr/>
        <a:lstStyle/>
        <a:p>
          <a:r>
            <a:rPr lang="es-MX"/>
            <a:t>Crisis económica en toda Europa. </a:t>
          </a:r>
          <a:endParaRPr lang="en-US"/>
        </a:p>
      </dgm:t>
    </dgm:pt>
    <dgm:pt modelId="{AE0EF8B7-BE66-47DD-B78D-A9129BCD49D2}" type="parTrans" cxnId="{5F44A7F4-DA93-406F-8E6F-EB6E8DACD521}">
      <dgm:prSet/>
      <dgm:spPr/>
      <dgm:t>
        <a:bodyPr/>
        <a:lstStyle/>
        <a:p>
          <a:endParaRPr lang="en-US"/>
        </a:p>
      </dgm:t>
    </dgm:pt>
    <dgm:pt modelId="{E4E8B3B6-86EB-4663-8BB7-82C376714066}" type="sibTrans" cxnId="{5F44A7F4-DA93-406F-8E6F-EB6E8DACD521}">
      <dgm:prSet/>
      <dgm:spPr/>
      <dgm:t>
        <a:bodyPr/>
        <a:lstStyle/>
        <a:p>
          <a:endParaRPr lang="en-US"/>
        </a:p>
      </dgm:t>
    </dgm:pt>
    <dgm:pt modelId="{F9990686-7556-124A-8FCC-A02B6CDF0DE7}" type="pres">
      <dgm:prSet presAssocID="{3CCF93B5-4859-476A-A196-59FA6E8D2E47}" presName="cycle" presStyleCnt="0">
        <dgm:presLayoutVars>
          <dgm:dir/>
          <dgm:resizeHandles val="exact"/>
        </dgm:presLayoutVars>
      </dgm:prSet>
      <dgm:spPr/>
    </dgm:pt>
    <dgm:pt modelId="{F1407516-2F53-8044-9A33-E44636845CEA}" type="pres">
      <dgm:prSet presAssocID="{A077460D-B239-4623-99A0-D933DA681A16}" presName="node" presStyleLbl="node1" presStyleIdx="0" presStyleCnt="2">
        <dgm:presLayoutVars>
          <dgm:bulletEnabled val="1"/>
        </dgm:presLayoutVars>
      </dgm:prSet>
      <dgm:spPr/>
    </dgm:pt>
    <dgm:pt modelId="{1860A1A5-6F03-B241-8F33-C5B989BEF7C1}" type="pres">
      <dgm:prSet presAssocID="{A077460D-B239-4623-99A0-D933DA681A16}" presName="spNode" presStyleCnt="0"/>
      <dgm:spPr/>
    </dgm:pt>
    <dgm:pt modelId="{42FCF2DE-5D48-714E-8B21-A05FC1A9529A}" type="pres">
      <dgm:prSet presAssocID="{459E75B4-696D-448A-9F04-DBA5F0EE86E6}" presName="sibTrans" presStyleLbl="sibTrans1D1" presStyleIdx="0" presStyleCnt="2"/>
      <dgm:spPr/>
    </dgm:pt>
    <dgm:pt modelId="{731689BE-E755-C449-B802-DABE73FBAC6E}" type="pres">
      <dgm:prSet presAssocID="{BFE2F6F1-C381-41F5-A748-18590DAA1D1C}" presName="node" presStyleLbl="node1" presStyleIdx="1" presStyleCnt="2">
        <dgm:presLayoutVars>
          <dgm:bulletEnabled val="1"/>
        </dgm:presLayoutVars>
      </dgm:prSet>
      <dgm:spPr/>
    </dgm:pt>
    <dgm:pt modelId="{8AED0906-47E1-4846-89D3-C5E61F6FD4C2}" type="pres">
      <dgm:prSet presAssocID="{BFE2F6F1-C381-41F5-A748-18590DAA1D1C}" presName="spNode" presStyleCnt="0"/>
      <dgm:spPr/>
    </dgm:pt>
    <dgm:pt modelId="{9F507F7D-6393-F14E-AF47-1919938D6E44}" type="pres">
      <dgm:prSet presAssocID="{E4E8B3B6-86EB-4663-8BB7-82C376714066}" presName="sibTrans" presStyleLbl="sibTrans1D1" presStyleIdx="1" presStyleCnt="2"/>
      <dgm:spPr/>
    </dgm:pt>
  </dgm:ptLst>
  <dgm:cxnLst>
    <dgm:cxn modelId="{C2BC6F2D-92D4-7947-9D9E-3ED216FB6CB7}" type="presOf" srcId="{E4E8B3B6-86EB-4663-8BB7-82C376714066}" destId="{9F507F7D-6393-F14E-AF47-1919938D6E44}" srcOrd="0" destOrd="0" presId="urn:microsoft.com/office/officeart/2005/8/layout/cycle6"/>
    <dgm:cxn modelId="{B525526C-F62E-E64B-B676-F6EDAAAAFA80}" type="presOf" srcId="{BFE2F6F1-C381-41F5-A748-18590DAA1D1C}" destId="{731689BE-E755-C449-B802-DABE73FBAC6E}" srcOrd="0" destOrd="0" presId="urn:microsoft.com/office/officeart/2005/8/layout/cycle6"/>
    <dgm:cxn modelId="{3F406482-EB3C-4973-9A9F-024430F83BFE}" srcId="{3CCF93B5-4859-476A-A196-59FA6E8D2E47}" destId="{A077460D-B239-4623-99A0-D933DA681A16}" srcOrd="0" destOrd="0" parTransId="{B5A055CF-DEF3-4E0E-82F6-D1D4C43A4E8D}" sibTransId="{459E75B4-696D-448A-9F04-DBA5F0EE86E6}"/>
    <dgm:cxn modelId="{04A08F8F-CB38-134B-908F-59FEE7609F39}" type="presOf" srcId="{3CCF93B5-4859-476A-A196-59FA6E8D2E47}" destId="{F9990686-7556-124A-8FCC-A02B6CDF0DE7}" srcOrd="0" destOrd="0" presId="urn:microsoft.com/office/officeart/2005/8/layout/cycle6"/>
    <dgm:cxn modelId="{7EF679B5-2EC2-E14F-B148-30978580A82D}" type="presOf" srcId="{459E75B4-696D-448A-9F04-DBA5F0EE86E6}" destId="{42FCF2DE-5D48-714E-8B21-A05FC1A9529A}" srcOrd="0" destOrd="0" presId="urn:microsoft.com/office/officeart/2005/8/layout/cycle6"/>
    <dgm:cxn modelId="{5F44A7F4-DA93-406F-8E6F-EB6E8DACD521}" srcId="{3CCF93B5-4859-476A-A196-59FA6E8D2E47}" destId="{BFE2F6F1-C381-41F5-A748-18590DAA1D1C}" srcOrd="1" destOrd="0" parTransId="{AE0EF8B7-BE66-47DD-B78D-A9129BCD49D2}" sibTransId="{E4E8B3B6-86EB-4663-8BB7-82C376714066}"/>
    <dgm:cxn modelId="{D09B28F8-E4FC-0E4C-9EB9-86862BCB170E}" type="presOf" srcId="{A077460D-B239-4623-99A0-D933DA681A16}" destId="{F1407516-2F53-8044-9A33-E44636845CEA}" srcOrd="0" destOrd="0" presId="urn:microsoft.com/office/officeart/2005/8/layout/cycle6"/>
    <dgm:cxn modelId="{CED68A24-CA67-2E45-B6C6-33E490DBC9F1}" type="presParOf" srcId="{F9990686-7556-124A-8FCC-A02B6CDF0DE7}" destId="{F1407516-2F53-8044-9A33-E44636845CEA}" srcOrd="0" destOrd="0" presId="urn:microsoft.com/office/officeart/2005/8/layout/cycle6"/>
    <dgm:cxn modelId="{B9285ED6-D3BF-DA4B-B1A1-88627FC5B54A}" type="presParOf" srcId="{F9990686-7556-124A-8FCC-A02B6CDF0DE7}" destId="{1860A1A5-6F03-B241-8F33-C5B989BEF7C1}" srcOrd="1" destOrd="0" presId="urn:microsoft.com/office/officeart/2005/8/layout/cycle6"/>
    <dgm:cxn modelId="{0E12557C-FE7F-4A42-8BD5-1E115A332462}" type="presParOf" srcId="{F9990686-7556-124A-8FCC-A02B6CDF0DE7}" destId="{42FCF2DE-5D48-714E-8B21-A05FC1A9529A}" srcOrd="2" destOrd="0" presId="urn:microsoft.com/office/officeart/2005/8/layout/cycle6"/>
    <dgm:cxn modelId="{34F7B089-EC85-A044-BA13-3776B0DB9514}" type="presParOf" srcId="{F9990686-7556-124A-8FCC-A02B6CDF0DE7}" destId="{731689BE-E755-C449-B802-DABE73FBAC6E}" srcOrd="3" destOrd="0" presId="urn:microsoft.com/office/officeart/2005/8/layout/cycle6"/>
    <dgm:cxn modelId="{723957CD-6B5C-DF4A-B710-2D7806574708}" type="presParOf" srcId="{F9990686-7556-124A-8FCC-A02B6CDF0DE7}" destId="{8AED0906-47E1-4846-89D3-C5E61F6FD4C2}" srcOrd="4" destOrd="0" presId="urn:microsoft.com/office/officeart/2005/8/layout/cycle6"/>
    <dgm:cxn modelId="{1A769A70-A951-264D-9BB7-61D423FD8FF9}" type="presParOf" srcId="{F9990686-7556-124A-8FCC-A02B6CDF0DE7}" destId="{9F507F7D-6393-F14E-AF47-1919938D6E44}" srcOrd="5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E569342-9BB4-4B9A-9EDF-AA4F85546DE5}" type="doc">
      <dgm:prSet loTypeId="urn:microsoft.com/office/officeart/2005/8/layout/vList5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F4EF1411-6374-4482-BE4C-0B30A8A45706}">
      <dgm:prSet/>
      <dgm:spPr/>
      <dgm:t>
        <a:bodyPr/>
        <a:lstStyle/>
        <a:p>
          <a:r>
            <a:rPr lang="es-MX"/>
            <a:t>Caída de las monarquías</a:t>
          </a:r>
          <a:endParaRPr lang="en-US"/>
        </a:p>
      </dgm:t>
    </dgm:pt>
    <dgm:pt modelId="{8E28FC70-8557-4209-8831-97071778D431}" type="parTrans" cxnId="{99093512-94F6-4A6D-9AFC-E4F80E69E60D}">
      <dgm:prSet/>
      <dgm:spPr/>
      <dgm:t>
        <a:bodyPr/>
        <a:lstStyle/>
        <a:p>
          <a:endParaRPr lang="en-US"/>
        </a:p>
      </dgm:t>
    </dgm:pt>
    <dgm:pt modelId="{598F44B3-1261-47EB-96F7-982BCB765351}" type="sibTrans" cxnId="{99093512-94F6-4A6D-9AFC-E4F80E69E60D}">
      <dgm:prSet/>
      <dgm:spPr/>
      <dgm:t>
        <a:bodyPr/>
        <a:lstStyle/>
        <a:p>
          <a:endParaRPr lang="en-US"/>
        </a:p>
      </dgm:t>
    </dgm:pt>
    <dgm:pt modelId="{9744EAB6-C38F-42A7-905D-4FFCB7C6CDC0}">
      <dgm:prSet/>
      <dgm:spPr/>
      <dgm:t>
        <a:bodyPr/>
        <a:lstStyle/>
        <a:p>
          <a:r>
            <a:rPr lang="es-MX"/>
            <a:t>E.U.A. primer potencia mundial </a:t>
          </a:r>
          <a:endParaRPr lang="en-US"/>
        </a:p>
      </dgm:t>
    </dgm:pt>
    <dgm:pt modelId="{9204E3FB-2051-4A44-94E5-F673A8073E92}" type="parTrans" cxnId="{4F0DC8D8-C175-464D-9B73-1A06D46BAFF3}">
      <dgm:prSet/>
      <dgm:spPr/>
      <dgm:t>
        <a:bodyPr/>
        <a:lstStyle/>
        <a:p>
          <a:endParaRPr lang="en-US"/>
        </a:p>
      </dgm:t>
    </dgm:pt>
    <dgm:pt modelId="{19AE55BB-260B-47BF-8F0D-131BAE7360D9}" type="sibTrans" cxnId="{4F0DC8D8-C175-464D-9B73-1A06D46BAFF3}">
      <dgm:prSet/>
      <dgm:spPr/>
      <dgm:t>
        <a:bodyPr/>
        <a:lstStyle/>
        <a:p>
          <a:endParaRPr lang="en-US"/>
        </a:p>
      </dgm:t>
    </dgm:pt>
    <dgm:pt modelId="{E9BBA746-5EC7-4F03-A33B-85CA65EC73BC}">
      <dgm:prSet/>
      <dgm:spPr/>
      <dgm:t>
        <a:bodyPr/>
        <a:lstStyle/>
        <a:p>
          <a:r>
            <a:rPr lang="es-MX"/>
            <a:t>En 1919 se crea la sociedad de naciones </a:t>
          </a:r>
          <a:endParaRPr lang="en-US"/>
        </a:p>
      </dgm:t>
    </dgm:pt>
    <dgm:pt modelId="{8A348E2E-BB51-4DE4-82F7-CD52D25818B1}" type="parTrans" cxnId="{0D7EF28A-912F-4E6D-BC17-077FFF4948B8}">
      <dgm:prSet/>
      <dgm:spPr/>
      <dgm:t>
        <a:bodyPr/>
        <a:lstStyle/>
        <a:p>
          <a:endParaRPr lang="en-US"/>
        </a:p>
      </dgm:t>
    </dgm:pt>
    <dgm:pt modelId="{4AF6D748-A9B7-4459-837F-85FB872198E9}" type="sibTrans" cxnId="{0D7EF28A-912F-4E6D-BC17-077FFF4948B8}">
      <dgm:prSet/>
      <dgm:spPr/>
      <dgm:t>
        <a:bodyPr/>
        <a:lstStyle/>
        <a:p>
          <a:endParaRPr lang="en-US"/>
        </a:p>
      </dgm:t>
    </dgm:pt>
    <dgm:pt modelId="{A747B365-4A8D-49ED-BB81-0A4C5405F856}">
      <dgm:prSet/>
      <dgm:spPr/>
      <dgm:t>
        <a:bodyPr/>
        <a:lstStyle/>
        <a:p>
          <a:r>
            <a:rPr lang="es-MX"/>
            <a:t>Los imperios centrales pierden sus colonias  </a:t>
          </a:r>
          <a:endParaRPr lang="en-US"/>
        </a:p>
      </dgm:t>
    </dgm:pt>
    <dgm:pt modelId="{037D2456-ECA8-442F-9036-639DC76A1B3C}" type="parTrans" cxnId="{99697BEB-36E5-4635-8C0F-236745C741B8}">
      <dgm:prSet/>
      <dgm:spPr/>
      <dgm:t>
        <a:bodyPr/>
        <a:lstStyle/>
        <a:p>
          <a:endParaRPr lang="en-US"/>
        </a:p>
      </dgm:t>
    </dgm:pt>
    <dgm:pt modelId="{494F97E3-300E-437C-98E8-6834F5E159B2}" type="sibTrans" cxnId="{99697BEB-36E5-4635-8C0F-236745C741B8}">
      <dgm:prSet/>
      <dgm:spPr/>
      <dgm:t>
        <a:bodyPr/>
        <a:lstStyle/>
        <a:p>
          <a:endParaRPr lang="en-US"/>
        </a:p>
      </dgm:t>
    </dgm:pt>
    <dgm:pt modelId="{C3B9843F-BBED-594C-B5E6-76097C35D41E}" type="pres">
      <dgm:prSet presAssocID="{0E569342-9BB4-4B9A-9EDF-AA4F85546DE5}" presName="Name0" presStyleCnt="0">
        <dgm:presLayoutVars>
          <dgm:dir/>
          <dgm:animLvl val="lvl"/>
          <dgm:resizeHandles val="exact"/>
        </dgm:presLayoutVars>
      </dgm:prSet>
      <dgm:spPr/>
    </dgm:pt>
    <dgm:pt modelId="{4E0D1A1F-25BB-CA4D-A0ED-C2B562B9A6C5}" type="pres">
      <dgm:prSet presAssocID="{F4EF1411-6374-4482-BE4C-0B30A8A45706}" presName="linNode" presStyleCnt="0"/>
      <dgm:spPr/>
    </dgm:pt>
    <dgm:pt modelId="{6593B588-4E7E-CB49-AFBF-85F83155A385}" type="pres">
      <dgm:prSet presAssocID="{F4EF1411-6374-4482-BE4C-0B30A8A45706}" presName="parentText" presStyleLbl="node1" presStyleIdx="0" presStyleCnt="4">
        <dgm:presLayoutVars>
          <dgm:chMax val="1"/>
          <dgm:bulletEnabled val="1"/>
        </dgm:presLayoutVars>
      </dgm:prSet>
      <dgm:spPr/>
    </dgm:pt>
    <dgm:pt modelId="{DB4E549A-3B2F-CE45-9AF1-9FD71BDF84BC}" type="pres">
      <dgm:prSet presAssocID="{598F44B3-1261-47EB-96F7-982BCB765351}" presName="sp" presStyleCnt="0"/>
      <dgm:spPr/>
    </dgm:pt>
    <dgm:pt modelId="{D905FC7E-5CD6-594C-BD6B-5E69560549E3}" type="pres">
      <dgm:prSet presAssocID="{9744EAB6-C38F-42A7-905D-4FFCB7C6CDC0}" presName="linNode" presStyleCnt="0"/>
      <dgm:spPr/>
    </dgm:pt>
    <dgm:pt modelId="{D685F0EC-AE83-9344-A9AE-20F7FF8099F5}" type="pres">
      <dgm:prSet presAssocID="{9744EAB6-C38F-42A7-905D-4FFCB7C6CDC0}" presName="parentText" presStyleLbl="node1" presStyleIdx="1" presStyleCnt="4">
        <dgm:presLayoutVars>
          <dgm:chMax val="1"/>
          <dgm:bulletEnabled val="1"/>
        </dgm:presLayoutVars>
      </dgm:prSet>
      <dgm:spPr/>
    </dgm:pt>
    <dgm:pt modelId="{6BC6D745-7FF6-B64F-B158-B894F38EC07D}" type="pres">
      <dgm:prSet presAssocID="{19AE55BB-260B-47BF-8F0D-131BAE7360D9}" presName="sp" presStyleCnt="0"/>
      <dgm:spPr/>
    </dgm:pt>
    <dgm:pt modelId="{2EE76B01-1B5E-4346-A423-4295EE5F79DA}" type="pres">
      <dgm:prSet presAssocID="{E9BBA746-5EC7-4F03-A33B-85CA65EC73BC}" presName="linNode" presStyleCnt="0"/>
      <dgm:spPr/>
    </dgm:pt>
    <dgm:pt modelId="{4F31197D-8FB8-234F-9A91-448D8BE63A56}" type="pres">
      <dgm:prSet presAssocID="{E9BBA746-5EC7-4F03-A33B-85CA65EC73BC}" presName="parentText" presStyleLbl="node1" presStyleIdx="2" presStyleCnt="4">
        <dgm:presLayoutVars>
          <dgm:chMax val="1"/>
          <dgm:bulletEnabled val="1"/>
        </dgm:presLayoutVars>
      </dgm:prSet>
      <dgm:spPr/>
    </dgm:pt>
    <dgm:pt modelId="{ECAA5192-5842-294C-91AF-A9B26E9BA833}" type="pres">
      <dgm:prSet presAssocID="{4AF6D748-A9B7-4459-837F-85FB872198E9}" presName="sp" presStyleCnt="0"/>
      <dgm:spPr/>
    </dgm:pt>
    <dgm:pt modelId="{A15A592F-7D19-2948-B430-31C9817BACFB}" type="pres">
      <dgm:prSet presAssocID="{A747B365-4A8D-49ED-BB81-0A4C5405F856}" presName="linNode" presStyleCnt="0"/>
      <dgm:spPr/>
    </dgm:pt>
    <dgm:pt modelId="{C6083946-DF47-CD4E-A60F-BD1F314236E3}" type="pres">
      <dgm:prSet presAssocID="{A747B365-4A8D-49ED-BB81-0A4C5405F856}" presName="parentText" presStyleLbl="node1" presStyleIdx="3" presStyleCnt="4">
        <dgm:presLayoutVars>
          <dgm:chMax val="1"/>
          <dgm:bulletEnabled val="1"/>
        </dgm:presLayoutVars>
      </dgm:prSet>
      <dgm:spPr/>
    </dgm:pt>
  </dgm:ptLst>
  <dgm:cxnLst>
    <dgm:cxn modelId="{99093512-94F6-4A6D-9AFC-E4F80E69E60D}" srcId="{0E569342-9BB4-4B9A-9EDF-AA4F85546DE5}" destId="{F4EF1411-6374-4482-BE4C-0B30A8A45706}" srcOrd="0" destOrd="0" parTransId="{8E28FC70-8557-4209-8831-97071778D431}" sibTransId="{598F44B3-1261-47EB-96F7-982BCB765351}"/>
    <dgm:cxn modelId="{AF418029-3F2F-544F-B6B7-CE3500BBBAB0}" type="presOf" srcId="{0E569342-9BB4-4B9A-9EDF-AA4F85546DE5}" destId="{C3B9843F-BBED-594C-B5E6-76097C35D41E}" srcOrd="0" destOrd="0" presId="urn:microsoft.com/office/officeart/2005/8/layout/vList5"/>
    <dgm:cxn modelId="{E22C115B-D1D6-CE48-9F1B-4DAE1C6F51B6}" type="presOf" srcId="{F4EF1411-6374-4482-BE4C-0B30A8A45706}" destId="{6593B588-4E7E-CB49-AFBF-85F83155A385}" srcOrd="0" destOrd="0" presId="urn:microsoft.com/office/officeart/2005/8/layout/vList5"/>
    <dgm:cxn modelId="{0D7EF28A-912F-4E6D-BC17-077FFF4948B8}" srcId="{0E569342-9BB4-4B9A-9EDF-AA4F85546DE5}" destId="{E9BBA746-5EC7-4F03-A33B-85CA65EC73BC}" srcOrd="2" destOrd="0" parTransId="{8A348E2E-BB51-4DE4-82F7-CD52D25818B1}" sibTransId="{4AF6D748-A9B7-4459-837F-85FB872198E9}"/>
    <dgm:cxn modelId="{551D3CC8-7A2C-7F4B-A90B-6B83EFBF8E67}" type="presOf" srcId="{9744EAB6-C38F-42A7-905D-4FFCB7C6CDC0}" destId="{D685F0EC-AE83-9344-A9AE-20F7FF8099F5}" srcOrd="0" destOrd="0" presId="urn:microsoft.com/office/officeart/2005/8/layout/vList5"/>
    <dgm:cxn modelId="{4F0DC8D8-C175-464D-9B73-1A06D46BAFF3}" srcId="{0E569342-9BB4-4B9A-9EDF-AA4F85546DE5}" destId="{9744EAB6-C38F-42A7-905D-4FFCB7C6CDC0}" srcOrd="1" destOrd="0" parTransId="{9204E3FB-2051-4A44-94E5-F673A8073E92}" sibTransId="{19AE55BB-260B-47BF-8F0D-131BAE7360D9}"/>
    <dgm:cxn modelId="{0849AFE1-BD20-8746-B45F-EB6FE9574584}" type="presOf" srcId="{A747B365-4A8D-49ED-BB81-0A4C5405F856}" destId="{C6083946-DF47-CD4E-A60F-BD1F314236E3}" srcOrd="0" destOrd="0" presId="urn:microsoft.com/office/officeart/2005/8/layout/vList5"/>
    <dgm:cxn modelId="{99697BEB-36E5-4635-8C0F-236745C741B8}" srcId="{0E569342-9BB4-4B9A-9EDF-AA4F85546DE5}" destId="{A747B365-4A8D-49ED-BB81-0A4C5405F856}" srcOrd="3" destOrd="0" parTransId="{037D2456-ECA8-442F-9036-639DC76A1B3C}" sibTransId="{494F97E3-300E-437C-98E8-6834F5E159B2}"/>
    <dgm:cxn modelId="{BF9757FD-DD6C-C047-95C5-788100DAE3D8}" type="presOf" srcId="{E9BBA746-5EC7-4F03-A33B-85CA65EC73BC}" destId="{4F31197D-8FB8-234F-9A91-448D8BE63A56}" srcOrd="0" destOrd="0" presId="urn:microsoft.com/office/officeart/2005/8/layout/vList5"/>
    <dgm:cxn modelId="{8A42DE44-322D-2D44-A737-A231D84E3F38}" type="presParOf" srcId="{C3B9843F-BBED-594C-B5E6-76097C35D41E}" destId="{4E0D1A1F-25BB-CA4D-A0ED-C2B562B9A6C5}" srcOrd="0" destOrd="0" presId="urn:microsoft.com/office/officeart/2005/8/layout/vList5"/>
    <dgm:cxn modelId="{E5C6DA05-DB47-4141-8445-11033F2700CD}" type="presParOf" srcId="{4E0D1A1F-25BB-CA4D-A0ED-C2B562B9A6C5}" destId="{6593B588-4E7E-CB49-AFBF-85F83155A385}" srcOrd="0" destOrd="0" presId="urn:microsoft.com/office/officeart/2005/8/layout/vList5"/>
    <dgm:cxn modelId="{02DC9EAE-9F00-2E42-9DF6-58C6A1FB26D0}" type="presParOf" srcId="{C3B9843F-BBED-594C-B5E6-76097C35D41E}" destId="{DB4E549A-3B2F-CE45-9AF1-9FD71BDF84BC}" srcOrd="1" destOrd="0" presId="urn:microsoft.com/office/officeart/2005/8/layout/vList5"/>
    <dgm:cxn modelId="{3E047466-4448-E14C-8C4D-E9636336F988}" type="presParOf" srcId="{C3B9843F-BBED-594C-B5E6-76097C35D41E}" destId="{D905FC7E-5CD6-594C-BD6B-5E69560549E3}" srcOrd="2" destOrd="0" presId="urn:microsoft.com/office/officeart/2005/8/layout/vList5"/>
    <dgm:cxn modelId="{9BA2503B-94E2-4B45-AE04-ABB49E570130}" type="presParOf" srcId="{D905FC7E-5CD6-594C-BD6B-5E69560549E3}" destId="{D685F0EC-AE83-9344-A9AE-20F7FF8099F5}" srcOrd="0" destOrd="0" presId="urn:microsoft.com/office/officeart/2005/8/layout/vList5"/>
    <dgm:cxn modelId="{259650F2-F7C8-4F4D-A677-7042A35DE3A0}" type="presParOf" srcId="{C3B9843F-BBED-594C-B5E6-76097C35D41E}" destId="{6BC6D745-7FF6-B64F-B158-B894F38EC07D}" srcOrd="3" destOrd="0" presId="urn:microsoft.com/office/officeart/2005/8/layout/vList5"/>
    <dgm:cxn modelId="{4963FB13-397D-DD41-8B8F-0B05DEBA2DAD}" type="presParOf" srcId="{C3B9843F-BBED-594C-B5E6-76097C35D41E}" destId="{2EE76B01-1B5E-4346-A423-4295EE5F79DA}" srcOrd="4" destOrd="0" presId="urn:microsoft.com/office/officeart/2005/8/layout/vList5"/>
    <dgm:cxn modelId="{5AF84670-FAD0-9D4F-9DBB-DD4B86C8C6B0}" type="presParOf" srcId="{2EE76B01-1B5E-4346-A423-4295EE5F79DA}" destId="{4F31197D-8FB8-234F-9A91-448D8BE63A56}" srcOrd="0" destOrd="0" presId="urn:microsoft.com/office/officeart/2005/8/layout/vList5"/>
    <dgm:cxn modelId="{3C04B7EA-1C44-A140-AFD3-EE1B960E64A1}" type="presParOf" srcId="{C3B9843F-BBED-594C-B5E6-76097C35D41E}" destId="{ECAA5192-5842-294C-91AF-A9B26E9BA833}" srcOrd="5" destOrd="0" presId="urn:microsoft.com/office/officeart/2005/8/layout/vList5"/>
    <dgm:cxn modelId="{5CB0966A-A14B-E641-A96D-73A8BF9CC06C}" type="presParOf" srcId="{C3B9843F-BBED-594C-B5E6-76097C35D41E}" destId="{A15A592F-7D19-2948-B430-31C9817BACFB}" srcOrd="6" destOrd="0" presId="urn:microsoft.com/office/officeart/2005/8/layout/vList5"/>
    <dgm:cxn modelId="{AB1DA612-E647-9F4E-9063-AF05E13CFBE6}" type="presParOf" srcId="{A15A592F-7D19-2948-B430-31C9817BACFB}" destId="{C6083946-DF47-CD4E-A60F-BD1F314236E3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1CABE8C-7E8B-4EA6-81A0-3EEAB8C9A490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6F90F3EE-5AD7-4A9C-9A03-335C1B216BEC}">
      <dgm:prSet/>
      <dgm:spPr/>
      <dgm:t>
        <a:bodyPr/>
        <a:lstStyle/>
        <a:p>
          <a:r>
            <a:rPr lang="es-MX"/>
            <a:t>La mujer participa en el mundo laboral </a:t>
          </a:r>
          <a:endParaRPr lang="en-US"/>
        </a:p>
      </dgm:t>
    </dgm:pt>
    <dgm:pt modelId="{24398735-66D8-4F68-95F9-46B579BCDCB0}" type="parTrans" cxnId="{14E8ADC8-D383-4FFF-BC35-09CB5A6B74C6}">
      <dgm:prSet/>
      <dgm:spPr/>
      <dgm:t>
        <a:bodyPr/>
        <a:lstStyle/>
        <a:p>
          <a:endParaRPr lang="en-US"/>
        </a:p>
      </dgm:t>
    </dgm:pt>
    <dgm:pt modelId="{DF1D3EE9-C4E1-4670-94BD-0198732ABE00}" type="sibTrans" cxnId="{14E8ADC8-D383-4FFF-BC35-09CB5A6B74C6}">
      <dgm:prSet/>
      <dgm:spPr/>
      <dgm:t>
        <a:bodyPr/>
        <a:lstStyle/>
        <a:p>
          <a:endParaRPr lang="en-US"/>
        </a:p>
      </dgm:t>
    </dgm:pt>
    <dgm:pt modelId="{CF68F609-CDF7-4003-B37B-B11D9673216C}">
      <dgm:prSet/>
      <dgm:spPr/>
      <dgm:t>
        <a:bodyPr/>
        <a:lstStyle/>
        <a:p>
          <a:r>
            <a:rPr lang="es-MX"/>
            <a:t>Movimientos independistas de las colonias </a:t>
          </a:r>
          <a:endParaRPr lang="en-US"/>
        </a:p>
      </dgm:t>
    </dgm:pt>
    <dgm:pt modelId="{381A4194-40C7-491B-A0F3-056B41D0B353}" type="parTrans" cxnId="{0DB9DAA8-A04F-412B-8052-6590EE36468A}">
      <dgm:prSet/>
      <dgm:spPr/>
      <dgm:t>
        <a:bodyPr/>
        <a:lstStyle/>
        <a:p>
          <a:endParaRPr lang="en-US"/>
        </a:p>
      </dgm:t>
    </dgm:pt>
    <dgm:pt modelId="{B313D095-CA60-4E2E-8DCD-8E727B6EFC06}" type="sibTrans" cxnId="{0DB9DAA8-A04F-412B-8052-6590EE36468A}">
      <dgm:prSet/>
      <dgm:spPr/>
      <dgm:t>
        <a:bodyPr/>
        <a:lstStyle/>
        <a:p>
          <a:endParaRPr lang="en-US"/>
        </a:p>
      </dgm:t>
    </dgm:pt>
    <dgm:pt modelId="{55EE8077-89C4-A448-9791-1589B857C765}" type="pres">
      <dgm:prSet presAssocID="{A1CABE8C-7E8B-4EA6-81A0-3EEAB8C9A490}" presName="linear" presStyleCnt="0">
        <dgm:presLayoutVars>
          <dgm:animLvl val="lvl"/>
          <dgm:resizeHandles val="exact"/>
        </dgm:presLayoutVars>
      </dgm:prSet>
      <dgm:spPr/>
    </dgm:pt>
    <dgm:pt modelId="{B7423D7E-1A9E-0443-85C6-546A94211C1D}" type="pres">
      <dgm:prSet presAssocID="{6F90F3EE-5AD7-4A9C-9A03-335C1B216BEC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08BEEBBF-9331-9C4F-A92B-EBED25BE4616}" type="pres">
      <dgm:prSet presAssocID="{DF1D3EE9-C4E1-4670-94BD-0198732ABE00}" presName="spacer" presStyleCnt="0"/>
      <dgm:spPr/>
    </dgm:pt>
    <dgm:pt modelId="{9C8966EB-7977-E845-B1D9-E90072A28F39}" type="pres">
      <dgm:prSet presAssocID="{CF68F609-CDF7-4003-B37B-B11D9673216C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27D5B13D-1017-7242-9F9D-CB90D98B6ED6}" type="presOf" srcId="{6F90F3EE-5AD7-4A9C-9A03-335C1B216BEC}" destId="{B7423D7E-1A9E-0443-85C6-546A94211C1D}" srcOrd="0" destOrd="0" presId="urn:microsoft.com/office/officeart/2005/8/layout/vList2"/>
    <dgm:cxn modelId="{37F0A679-19E1-234F-81E7-901251B5EEDF}" type="presOf" srcId="{A1CABE8C-7E8B-4EA6-81A0-3EEAB8C9A490}" destId="{55EE8077-89C4-A448-9791-1589B857C765}" srcOrd="0" destOrd="0" presId="urn:microsoft.com/office/officeart/2005/8/layout/vList2"/>
    <dgm:cxn modelId="{0DB9DAA8-A04F-412B-8052-6590EE36468A}" srcId="{A1CABE8C-7E8B-4EA6-81A0-3EEAB8C9A490}" destId="{CF68F609-CDF7-4003-B37B-B11D9673216C}" srcOrd="1" destOrd="0" parTransId="{381A4194-40C7-491B-A0F3-056B41D0B353}" sibTransId="{B313D095-CA60-4E2E-8DCD-8E727B6EFC06}"/>
    <dgm:cxn modelId="{14E8ADC8-D383-4FFF-BC35-09CB5A6B74C6}" srcId="{A1CABE8C-7E8B-4EA6-81A0-3EEAB8C9A490}" destId="{6F90F3EE-5AD7-4A9C-9A03-335C1B216BEC}" srcOrd="0" destOrd="0" parTransId="{24398735-66D8-4F68-95F9-46B579BCDCB0}" sibTransId="{DF1D3EE9-C4E1-4670-94BD-0198732ABE00}"/>
    <dgm:cxn modelId="{DC2972C9-AF9B-174F-8FD5-1EB2C4EAA82C}" type="presOf" srcId="{CF68F609-CDF7-4003-B37B-B11D9673216C}" destId="{9C8966EB-7977-E845-B1D9-E90072A28F39}" srcOrd="0" destOrd="0" presId="urn:microsoft.com/office/officeart/2005/8/layout/vList2"/>
    <dgm:cxn modelId="{AB1BC64F-A63C-984F-98F1-238F00061248}" type="presParOf" srcId="{55EE8077-89C4-A448-9791-1589B857C765}" destId="{B7423D7E-1A9E-0443-85C6-546A94211C1D}" srcOrd="0" destOrd="0" presId="urn:microsoft.com/office/officeart/2005/8/layout/vList2"/>
    <dgm:cxn modelId="{409328B9-16BB-2F42-87E3-CA5C03BDB4D8}" type="presParOf" srcId="{55EE8077-89C4-A448-9791-1589B857C765}" destId="{08BEEBBF-9331-9C4F-A92B-EBED25BE4616}" srcOrd="1" destOrd="0" presId="urn:microsoft.com/office/officeart/2005/8/layout/vList2"/>
    <dgm:cxn modelId="{1EC4B1C2-9E91-AC44-9865-C0D519A83364}" type="presParOf" srcId="{55EE8077-89C4-A448-9791-1589B857C765}" destId="{9C8966EB-7977-E845-B1D9-E90072A28F39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666E07A-5C9E-4AA8-A4A4-2C65ADE6E845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C5115CAD-75D9-4E6B-9F3E-B371F7231F58}">
      <dgm:prSet/>
      <dgm:spPr/>
      <dgm:t>
        <a:bodyPr/>
        <a:lstStyle/>
        <a:p>
          <a:r>
            <a:rPr lang="es-MX"/>
            <a:t>Contaminación por los combustibles fósiles durante la guerra. </a:t>
          </a:r>
          <a:endParaRPr lang="en-US"/>
        </a:p>
      </dgm:t>
    </dgm:pt>
    <dgm:pt modelId="{6DDDE27E-D5E3-42E5-B779-E7A6D3BC4BAF}" type="parTrans" cxnId="{FAFBEE6D-0ACC-4BD8-A359-0ED17CA742CB}">
      <dgm:prSet/>
      <dgm:spPr/>
      <dgm:t>
        <a:bodyPr/>
        <a:lstStyle/>
        <a:p>
          <a:endParaRPr lang="en-US"/>
        </a:p>
      </dgm:t>
    </dgm:pt>
    <dgm:pt modelId="{59884DC6-A3A1-4F44-9214-768A70AC29F4}" type="sibTrans" cxnId="{FAFBEE6D-0ACC-4BD8-A359-0ED17CA742CB}">
      <dgm:prSet/>
      <dgm:spPr/>
      <dgm:t>
        <a:bodyPr/>
        <a:lstStyle/>
        <a:p>
          <a:endParaRPr lang="en-US"/>
        </a:p>
      </dgm:t>
    </dgm:pt>
    <dgm:pt modelId="{28606C23-81EE-41A8-8B82-96019CE8729B}">
      <dgm:prSet/>
      <dgm:spPr/>
      <dgm:t>
        <a:bodyPr/>
        <a:lstStyle/>
        <a:p>
          <a:r>
            <a:rPr lang="es-MX"/>
            <a:t>Daño a la flora y fauna</a:t>
          </a:r>
          <a:endParaRPr lang="en-US"/>
        </a:p>
      </dgm:t>
    </dgm:pt>
    <dgm:pt modelId="{F99CD8B9-7F62-405D-9B3B-50831F2B9554}" type="parTrans" cxnId="{181145EA-1959-4BD2-9BD9-0BDE455163AD}">
      <dgm:prSet/>
      <dgm:spPr/>
      <dgm:t>
        <a:bodyPr/>
        <a:lstStyle/>
        <a:p>
          <a:endParaRPr lang="en-US"/>
        </a:p>
      </dgm:t>
    </dgm:pt>
    <dgm:pt modelId="{0B23BE55-A768-462E-B7A3-DACDF3E7A0E8}" type="sibTrans" cxnId="{181145EA-1959-4BD2-9BD9-0BDE455163AD}">
      <dgm:prSet/>
      <dgm:spPr/>
      <dgm:t>
        <a:bodyPr/>
        <a:lstStyle/>
        <a:p>
          <a:endParaRPr lang="en-US"/>
        </a:p>
      </dgm:t>
    </dgm:pt>
    <dgm:pt modelId="{096AD5E2-1768-AE4F-88CE-1FC8CF1F1E9A}" type="pres">
      <dgm:prSet presAssocID="{D666E07A-5C9E-4AA8-A4A4-2C65ADE6E845}" presName="linear" presStyleCnt="0">
        <dgm:presLayoutVars>
          <dgm:animLvl val="lvl"/>
          <dgm:resizeHandles val="exact"/>
        </dgm:presLayoutVars>
      </dgm:prSet>
      <dgm:spPr/>
    </dgm:pt>
    <dgm:pt modelId="{F77B0521-A669-1C41-A2B4-06D889FD50F3}" type="pres">
      <dgm:prSet presAssocID="{C5115CAD-75D9-4E6B-9F3E-B371F7231F58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173A73AC-CA3C-E643-91A4-393DAD02022A}" type="pres">
      <dgm:prSet presAssocID="{59884DC6-A3A1-4F44-9214-768A70AC29F4}" presName="spacer" presStyleCnt="0"/>
      <dgm:spPr/>
    </dgm:pt>
    <dgm:pt modelId="{5835D79F-5A88-6A42-9484-CE1042A39044}" type="pres">
      <dgm:prSet presAssocID="{28606C23-81EE-41A8-8B82-96019CE8729B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19873C1C-E91A-D945-A8C8-0456C7A17CA2}" type="presOf" srcId="{28606C23-81EE-41A8-8B82-96019CE8729B}" destId="{5835D79F-5A88-6A42-9484-CE1042A39044}" srcOrd="0" destOrd="0" presId="urn:microsoft.com/office/officeart/2005/8/layout/vList2"/>
    <dgm:cxn modelId="{D268AF22-2E76-5B49-B59B-61AF8F450083}" type="presOf" srcId="{D666E07A-5C9E-4AA8-A4A4-2C65ADE6E845}" destId="{096AD5E2-1768-AE4F-88CE-1FC8CF1F1E9A}" srcOrd="0" destOrd="0" presId="urn:microsoft.com/office/officeart/2005/8/layout/vList2"/>
    <dgm:cxn modelId="{FAFBEE6D-0ACC-4BD8-A359-0ED17CA742CB}" srcId="{D666E07A-5C9E-4AA8-A4A4-2C65ADE6E845}" destId="{C5115CAD-75D9-4E6B-9F3E-B371F7231F58}" srcOrd="0" destOrd="0" parTransId="{6DDDE27E-D5E3-42E5-B779-E7A6D3BC4BAF}" sibTransId="{59884DC6-A3A1-4F44-9214-768A70AC29F4}"/>
    <dgm:cxn modelId="{84CBC7CA-EC60-BB44-8333-568F0F9DE1E4}" type="presOf" srcId="{C5115CAD-75D9-4E6B-9F3E-B371F7231F58}" destId="{F77B0521-A669-1C41-A2B4-06D889FD50F3}" srcOrd="0" destOrd="0" presId="urn:microsoft.com/office/officeart/2005/8/layout/vList2"/>
    <dgm:cxn modelId="{181145EA-1959-4BD2-9BD9-0BDE455163AD}" srcId="{D666E07A-5C9E-4AA8-A4A4-2C65ADE6E845}" destId="{28606C23-81EE-41A8-8B82-96019CE8729B}" srcOrd="1" destOrd="0" parTransId="{F99CD8B9-7F62-405D-9B3B-50831F2B9554}" sibTransId="{0B23BE55-A768-462E-B7A3-DACDF3E7A0E8}"/>
    <dgm:cxn modelId="{4D3867C6-B485-EA47-BD38-AF0F35F48117}" type="presParOf" srcId="{096AD5E2-1768-AE4F-88CE-1FC8CF1F1E9A}" destId="{F77B0521-A669-1C41-A2B4-06D889FD50F3}" srcOrd="0" destOrd="0" presId="urn:microsoft.com/office/officeart/2005/8/layout/vList2"/>
    <dgm:cxn modelId="{A41FB545-B1BB-3442-9C48-1663EA92F626}" type="presParOf" srcId="{096AD5E2-1768-AE4F-88CE-1FC8CF1F1E9A}" destId="{173A73AC-CA3C-E643-91A4-393DAD02022A}" srcOrd="1" destOrd="0" presId="urn:microsoft.com/office/officeart/2005/8/layout/vList2"/>
    <dgm:cxn modelId="{BB3E855A-44B1-2242-A18C-EFA070523B8C}" type="presParOf" srcId="{096AD5E2-1768-AE4F-88CE-1FC8CF1F1E9A}" destId="{5835D79F-5A88-6A42-9484-CE1042A39044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A75EE1-AEFD-B04C-9E6E-8522C4FEAFB1}">
      <dsp:nvSpPr>
        <dsp:cNvPr id="0" name=""/>
        <dsp:cNvSpPr/>
      </dsp:nvSpPr>
      <dsp:spPr>
        <a:xfrm>
          <a:off x="545" y="1105796"/>
          <a:ext cx="2129022" cy="127741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700" kern="1200"/>
            <a:t>Económicas </a:t>
          </a:r>
          <a:endParaRPr lang="en-US" sz="2700" kern="1200"/>
        </a:p>
      </dsp:txBody>
      <dsp:txXfrm>
        <a:off x="545" y="1105796"/>
        <a:ext cx="2129022" cy="1277413"/>
      </dsp:txXfrm>
    </dsp:sp>
    <dsp:sp modelId="{80EDA1E7-D792-BD42-AF1F-7A1CBAD5BF35}">
      <dsp:nvSpPr>
        <dsp:cNvPr id="0" name=""/>
        <dsp:cNvSpPr/>
      </dsp:nvSpPr>
      <dsp:spPr>
        <a:xfrm>
          <a:off x="2342471" y="1105796"/>
          <a:ext cx="2129022" cy="1277413"/>
        </a:xfrm>
        <a:prstGeom prst="rect">
          <a:avLst/>
        </a:prstGeom>
        <a:solidFill>
          <a:schemeClr val="accent2">
            <a:hueOff val="2147871"/>
            <a:satOff val="-6164"/>
            <a:lumOff val="-987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700" kern="1200"/>
            <a:t>Políticas </a:t>
          </a:r>
          <a:endParaRPr lang="en-US" sz="2700" kern="1200"/>
        </a:p>
      </dsp:txBody>
      <dsp:txXfrm>
        <a:off x="2342471" y="1105796"/>
        <a:ext cx="2129022" cy="1277413"/>
      </dsp:txXfrm>
    </dsp:sp>
    <dsp:sp modelId="{D42CE714-76CE-A648-8C04-B3A4CB18A339}">
      <dsp:nvSpPr>
        <dsp:cNvPr id="0" name=""/>
        <dsp:cNvSpPr/>
      </dsp:nvSpPr>
      <dsp:spPr>
        <a:xfrm>
          <a:off x="545" y="2596112"/>
          <a:ext cx="2129022" cy="1277413"/>
        </a:xfrm>
        <a:prstGeom prst="rect">
          <a:avLst/>
        </a:prstGeom>
        <a:solidFill>
          <a:schemeClr val="accent2">
            <a:hueOff val="4295743"/>
            <a:satOff val="-12329"/>
            <a:lumOff val="-1973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700" kern="1200"/>
            <a:t>Sociales </a:t>
          </a:r>
          <a:endParaRPr lang="en-US" sz="2700" kern="1200"/>
        </a:p>
      </dsp:txBody>
      <dsp:txXfrm>
        <a:off x="545" y="2596112"/>
        <a:ext cx="2129022" cy="1277413"/>
      </dsp:txXfrm>
    </dsp:sp>
    <dsp:sp modelId="{FD771EBE-1BFC-5E4E-A777-AE41A18206EE}">
      <dsp:nvSpPr>
        <dsp:cNvPr id="0" name=""/>
        <dsp:cNvSpPr/>
      </dsp:nvSpPr>
      <dsp:spPr>
        <a:xfrm>
          <a:off x="2342471" y="2596112"/>
          <a:ext cx="2129022" cy="1277413"/>
        </a:xfrm>
        <a:prstGeom prst="rect">
          <a:avLst/>
        </a:prstGeom>
        <a:solidFill>
          <a:schemeClr val="accent2">
            <a:hueOff val="6443614"/>
            <a:satOff val="-18493"/>
            <a:lumOff val="-2960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700" kern="1200"/>
            <a:t>Ambientales</a:t>
          </a:r>
          <a:endParaRPr lang="en-US" sz="2700" kern="1200"/>
        </a:p>
      </dsp:txBody>
      <dsp:txXfrm>
        <a:off x="2342471" y="2596112"/>
        <a:ext cx="2129022" cy="127741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407516-2F53-8044-9A33-E44636845CEA}">
      <dsp:nvSpPr>
        <dsp:cNvPr id="0" name=""/>
        <dsp:cNvSpPr/>
      </dsp:nvSpPr>
      <dsp:spPr>
        <a:xfrm>
          <a:off x="981" y="1799147"/>
          <a:ext cx="2124655" cy="138102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300" kern="1200"/>
            <a:t>Fortalece a los E.U.A. </a:t>
          </a:r>
          <a:endParaRPr lang="en-US" sz="2300" kern="1200"/>
        </a:p>
      </dsp:txBody>
      <dsp:txXfrm>
        <a:off x="68397" y="1866563"/>
        <a:ext cx="1989823" cy="1246194"/>
      </dsp:txXfrm>
    </dsp:sp>
    <dsp:sp modelId="{42FCF2DE-5D48-714E-8B21-A05FC1A9529A}">
      <dsp:nvSpPr>
        <dsp:cNvPr id="0" name=""/>
        <dsp:cNvSpPr/>
      </dsp:nvSpPr>
      <dsp:spPr>
        <a:xfrm>
          <a:off x="1063309" y="1316950"/>
          <a:ext cx="2345420" cy="2345420"/>
        </a:xfrm>
        <a:custGeom>
          <a:avLst/>
          <a:gdLst/>
          <a:ahLst/>
          <a:cxnLst/>
          <a:rect l="0" t="0" r="0" b="0"/>
          <a:pathLst>
            <a:path>
              <a:moveTo>
                <a:pt x="236134" y="466965"/>
              </a:moveTo>
              <a:arcTo wR="1172710" hR="1172710" stAng="13019963" swAng="6360073"/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1689BE-E755-C449-B802-DABE73FBAC6E}">
      <dsp:nvSpPr>
        <dsp:cNvPr id="0" name=""/>
        <dsp:cNvSpPr/>
      </dsp:nvSpPr>
      <dsp:spPr>
        <a:xfrm>
          <a:off x="2346402" y="1799147"/>
          <a:ext cx="2124655" cy="1381026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300" kern="1200"/>
            <a:t>Crisis económica en toda Europa. </a:t>
          </a:r>
          <a:endParaRPr lang="en-US" sz="2300" kern="1200"/>
        </a:p>
      </dsp:txBody>
      <dsp:txXfrm>
        <a:off x="2413818" y="1866563"/>
        <a:ext cx="1989823" cy="1246194"/>
      </dsp:txXfrm>
    </dsp:sp>
    <dsp:sp modelId="{9F507F7D-6393-F14E-AF47-1919938D6E44}">
      <dsp:nvSpPr>
        <dsp:cNvPr id="0" name=""/>
        <dsp:cNvSpPr/>
      </dsp:nvSpPr>
      <dsp:spPr>
        <a:xfrm>
          <a:off x="1063309" y="1316950"/>
          <a:ext cx="2345420" cy="2345420"/>
        </a:xfrm>
        <a:custGeom>
          <a:avLst/>
          <a:gdLst/>
          <a:ahLst/>
          <a:cxnLst/>
          <a:rect l="0" t="0" r="0" b="0"/>
          <a:pathLst>
            <a:path>
              <a:moveTo>
                <a:pt x="2109285" y="1878454"/>
              </a:moveTo>
              <a:arcTo wR="1172710" hR="1172710" stAng="2219963" swAng="6360073"/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93B588-4E7E-CB49-AFBF-85F83155A385}">
      <dsp:nvSpPr>
        <dsp:cNvPr id="0" name=""/>
        <dsp:cNvSpPr/>
      </dsp:nvSpPr>
      <dsp:spPr>
        <a:xfrm>
          <a:off x="1431052" y="2492"/>
          <a:ext cx="1609934" cy="119863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/>
            <a:t>Caída de las monarquías</a:t>
          </a:r>
          <a:endParaRPr lang="en-US" sz="1800" kern="1200"/>
        </a:p>
      </dsp:txBody>
      <dsp:txXfrm>
        <a:off x="1489565" y="61005"/>
        <a:ext cx="1492908" cy="1081609"/>
      </dsp:txXfrm>
    </dsp:sp>
    <dsp:sp modelId="{D685F0EC-AE83-9344-A9AE-20F7FF8099F5}">
      <dsp:nvSpPr>
        <dsp:cNvPr id="0" name=""/>
        <dsp:cNvSpPr/>
      </dsp:nvSpPr>
      <dsp:spPr>
        <a:xfrm>
          <a:off x="1431052" y="1261059"/>
          <a:ext cx="1609934" cy="1198635"/>
        </a:xfrm>
        <a:prstGeom prst="roundRect">
          <a:avLst/>
        </a:prstGeom>
        <a:solidFill>
          <a:schemeClr val="accent2">
            <a:hueOff val="2147871"/>
            <a:satOff val="-6164"/>
            <a:lumOff val="-987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/>
            <a:t>E.U.A. primer potencia mundial </a:t>
          </a:r>
          <a:endParaRPr lang="en-US" sz="1800" kern="1200"/>
        </a:p>
      </dsp:txBody>
      <dsp:txXfrm>
        <a:off x="1489565" y="1319572"/>
        <a:ext cx="1492908" cy="1081609"/>
      </dsp:txXfrm>
    </dsp:sp>
    <dsp:sp modelId="{4F31197D-8FB8-234F-9A91-448D8BE63A56}">
      <dsp:nvSpPr>
        <dsp:cNvPr id="0" name=""/>
        <dsp:cNvSpPr/>
      </dsp:nvSpPr>
      <dsp:spPr>
        <a:xfrm>
          <a:off x="1431052" y="2519626"/>
          <a:ext cx="1609934" cy="1198635"/>
        </a:xfrm>
        <a:prstGeom prst="roundRect">
          <a:avLst/>
        </a:prstGeom>
        <a:solidFill>
          <a:schemeClr val="accent2">
            <a:hueOff val="4295743"/>
            <a:satOff val="-12329"/>
            <a:lumOff val="-1973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/>
            <a:t>En 1919 se crea la sociedad de naciones </a:t>
          </a:r>
          <a:endParaRPr lang="en-US" sz="1800" kern="1200"/>
        </a:p>
      </dsp:txBody>
      <dsp:txXfrm>
        <a:off x="1489565" y="2578139"/>
        <a:ext cx="1492908" cy="1081609"/>
      </dsp:txXfrm>
    </dsp:sp>
    <dsp:sp modelId="{C6083946-DF47-CD4E-A60F-BD1F314236E3}">
      <dsp:nvSpPr>
        <dsp:cNvPr id="0" name=""/>
        <dsp:cNvSpPr/>
      </dsp:nvSpPr>
      <dsp:spPr>
        <a:xfrm>
          <a:off x="1431052" y="3778194"/>
          <a:ext cx="1609934" cy="1198635"/>
        </a:xfrm>
        <a:prstGeom prst="roundRect">
          <a:avLst/>
        </a:prstGeom>
        <a:solidFill>
          <a:schemeClr val="accent2">
            <a:hueOff val="6443614"/>
            <a:satOff val="-18493"/>
            <a:lumOff val="-2960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/>
            <a:t>Los imperios centrales pierden sus colonias  </a:t>
          </a:r>
          <a:endParaRPr lang="en-US" sz="1800" kern="1200"/>
        </a:p>
      </dsp:txBody>
      <dsp:txXfrm>
        <a:off x="1489565" y="3836707"/>
        <a:ext cx="1492908" cy="108160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423D7E-1A9E-0443-85C6-546A94211C1D}">
      <dsp:nvSpPr>
        <dsp:cNvPr id="0" name=""/>
        <dsp:cNvSpPr/>
      </dsp:nvSpPr>
      <dsp:spPr>
        <a:xfrm>
          <a:off x="0" y="6741"/>
          <a:ext cx="4438638" cy="241956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4400" kern="1200"/>
            <a:t>La mujer participa en el mundo laboral </a:t>
          </a:r>
          <a:endParaRPr lang="en-US" sz="4400" kern="1200"/>
        </a:p>
      </dsp:txBody>
      <dsp:txXfrm>
        <a:off x="118113" y="124854"/>
        <a:ext cx="4202412" cy="2183334"/>
      </dsp:txXfrm>
    </dsp:sp>
    <dsp:sp modelId="{9C8966EB-7977-E845-B1D9-E90072A28F39}">
      <dsp:nvSpPr>
        <dsp:cNvPr id="0" name=""/>
        <dsp:cNvSpPr/>
      </dsp:nvSpPr>
      <dsp:spPr>
        <a:xfrm>
          <a:off x="0" y="2553021"/>
          <a:ext cx="4438638" cy="2419560"/>
        </a:xfrm>
        <a:prstGeom prst="roundRect">
          <a:avLst/>
        </a:prstGeom>
        <a:solidFill>
          <a:schemeClr val="accent5">
            <a:hueOff val="-12152150"/>
            <a:satOff val="-826"/>
            <a:lumOff val="196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4400" kern="1200"/>
            <a:t>Movimientos independistas de las colonias </a:t>
          </a:r>
          <a:endParaRPr lang="en-US" sz="4400" kern="1200"/>
        </a:p>
      </dsp:txBody>
      <dsp:txXfrm>
        <a:off x="118113" y="2671134"/>
        <a:ext cx="4202412" cy="218333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7B0521-A669-1C41-A2B4-06D889FD50F3}">
      <dsp:nvSpPr>
        <dsp:cNvPr id="0" name=""/>
        <dsp:cNvSpPr/>
      </dsp:nvSpPr>
      <dsp:spPr>
        <a:xfrm>
          <a:off x="0" y="14122"/>
          <a:ext cx="4438638" cy="242657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400" kern="1200"/>
            <a:t>Contaminación por los combustibles fósiles durante la guerra. </a:t>
          </a:r>
          <a:endParaRPr lang="en-US" sz="3400" kern="1200"/>
        </a:p>
      </dsp:txBody>
      <dsp:txXfrm>
        <a:off x="118456" y="132578"/>
        <a:ext cx="4201726" cy="2189667"/>
      </dsp:txXfrm>
    </dsp:sp>
    <dsp:sp modelId="{5835D79F-5A88-6A42-9484-CE1042A39044}">
      <dsp:nvSpPr>
        <dsp:cNvPr id="0" name=""/>
        <dsp:cNvSpPr/>
      </dsp:nvSpPr>
      <dsp:spPr>
        <a:xfrm>
          <a:off x="0" y="2538622"/>
          <a:ext cx="4438638" cy="2426579"/>
        </a:xfrm>
        <a:prstGeom prst="roundRect">
          <a:avLst/>
        </a:prstGeom>
        <a:solidFill>
          <a:schemeClr val="accent5">
            <a:hueOff val="-12152150"/>
            <a:satOff val="-826"/>
            <a:lumOff val="196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400" kern="1200"/>
            <a:t>Daño a la flora y fauna</a:t>
          </a:r>
          <a:endParaRPr lang="en-US" sz="3400" kern="1200"/>
        </a:p>
      </dsp:txBody>
      <dsp:txXfrm>
        <a:off x="118456" y="2657078"/>
        <a:ext cx="4201726" cy="21896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504B2E-987A-B7EF-C763-AFAAF48917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BF6F791-AC14-0361-9DF2-445B32A7E0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162CF83-C1D1-C088-A3ED-F45D68C6E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80257-9A17-DD4F-9675-110747D6E20E}" type="datetimeFigureOut">
              <a:rPr lang="es-ES_tradnl" smtClean="0"/>
              <a:t>27/4/25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0F8C56-E9B2-8A2E-829E-ACE5F2185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7EF6CB6-DCD8-F709-C640-265BEB9CC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280D1-08C1-8142-B89C-9A59FC029E0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01710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BAA19A-3BB4-6F73-3A0B-E2204BAD7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730F69B-C73C-FF0B-40D7-FA526ECE0E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AF135CC-F9D9-2421-99FC-07D2B7A97A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80257-9A17-DD4F-9675-110747D6E20E}" type="datetimeFigureOut">
              <a:rPr lang="es-ES_tradnl" smtClean="0"/>
              <a:t>27/4/25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E0D9F67-6033-6502-A972-F120B170D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47B4F19-F6D6-4BB2-96AA-EFE18D436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280D1-08C1-8142-B89C-9A59FC029E0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66710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FD03A04-55B5-CCF0-BC51-6E8E3BB148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5D5FDB4-BF1B-2506-32D7-FE093A304B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4C9634C-CBBA-BF25-98F9-66DF1EBBE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80257-9A17-DD4F-9675-110747D6E20E}" type="datetimeFigureOut">
              <a:rPr lang="es-ES_tradnl" smtClean="0"/>
              <a:t>27/4/25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55042B8-3D37-2CF5-B39D-BDE6FD134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3173AAA-FB25-E7B2-65C3-804FC5597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280D1-08C1-8142-B89C-9A59FC029E0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8330960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ítulo, objetos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3ABB06-502E-4A90-9204-A09E88A979B2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74398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A49999-30E1-D01D-6048-C05831BC3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C8E3E99-FF22-F301-5565-27228FAC50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7998DE4-FBED-6CEE-28DA-0FC9B7A50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80257-9A17-DD4F-9675-110747D6E20E}" type="datetimeFigureOut">
              <a:rPr lang="es-ES_tradnl" smtClean="0"/>
              <a:t>27/4/25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D5DD960-81E5-599D-7C0C-6B2422422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AADE0ED-7F9E-F651-EFFC-73AAF6E21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280D1-08C1-8142-B89C-9A59FC029E0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70330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5873E6-9CC0-C8D7-3BD6-D87B3D9BD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84966C1-1EAB-593E-65BE-21612668E7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87E1B5B-7062-DC1C-CB34-86F4DE2E3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80257-9A17-DD4F-9675-110747D6E20E}" type="datetimeFigureOut">
              <a:rPr lang="es-ES_tradnl" smtClean="0"/>
              <a:t>27/4/25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242E500-394C-B874-B642-47D39F25A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EFB4C20-F418-2003-ED4B-240D84125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280D1-08C1-8142-B89C-9A59FC029E0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43397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D4BEEA-9DD7-E429-C99B-D0D5FC81A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1328569-3424-5FBA-2A69-1553BFD072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96DB4E6-6F27-A442-4615-FDC1804DD4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BFD35BA-EA07-4F9E-E3AD-3C6D56BFD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80257-9A17-DD4F-9675-110747D6E20E}" type="datetimeFigureOut">
              <a:rPr lang="es-ES_tradnl" smtClean="0"/>
              <a:t>27/4/25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1D81F02-FD1C-0888-8D0C-5EDCA9910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242611D-FCE1-735D-9A64-6C2A898F7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280D1-08C1-8142-B89C-9A59FC029E0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018906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6E8FC2-B2A6-3AE4-EF04-D1A231A3C5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32C1C0B-E0FF-1A1F-C494-325DD7043F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B9285AD-F604-F918-485C-96777E3CF5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4D76D5B-1715-ADA4-F61A-0F529AA5FA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F5EDFA3-DF5A-BE91-E829-4FAE7B1DDD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6DA18E9-829E-611B-7A18-B5D0C8A21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80257-9A17-DD4F-9675-110747D6E20E}" type="datetimeFigureOut">
              <a:rPr lang="es-ES_tradnl" smtClean="0"/>
              <a:t>27/4/25</a:t>
            </a:fld>
            <a:endParaRPr lang="es-ES_tradn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AEC6E5E-AC96-6A51-B09A-033557B00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86D9678-6AA4-3AE7-814A-8E5815474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280D1-08C1-8142-B89C-9A59FC029E0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079305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32A1CD-67F0-31A4-EEB6-AECD863C5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8861D82-F8BC-4024-8A1C-EB199742B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80257-9A17-DD4F-9675-110747D6E20E}" type="datetimeFigureOut">
              <a:rPr lang="es-ES_tradnl" smtClean="0"/>
              <a:t>27/4/25</a:t>
            </a:fld>
            <a:endParaRPr lang="es-ES_tradn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4B3D987-FFAC-3D57-D17F-E173A25F2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392A681-E305-3CCF-9DC2-C9E26F88A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280D1-08C1-8142-B89C-9A59FC029E0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731127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8FC012F-6B57-D073-4FD2-86E4B13D1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80257-9A17-DD4F-9675-110747D6E20E}" type="datetimeFigureOut">
              <a:rPr lang="es-ES_tradnl" smtClean="0"/>
              <a:t>27/4/25</a:t>
            </a:fld>
            <a:endParaRPr lang="es-ES_tradn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EB4952D-278F-9456-D579-B869959BF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1479037-A48D-5110-2E48-E17FE21C5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280D1-08C1-8142-B89C-9A59FC029E0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96061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FAA0D9-A079-7A4D-6449-01EA2FC42B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CF5F7EE-5762-DC0D-0502-89B9CE652D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C4DD37E-616A-97C7-2BFF-21FB1D6D55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26A0030-E239-2782-1703-A07AF92B8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80257-9A17-DD4F-9675-110747D6E20E}" type="datetimeFigureOut">
              <a:rPr lang="es-ES_tradnl" smtClean="0"/>
              <a:t>27/4/25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87938DB-1AC8-95A7-596B-F762E1F35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9786BD5-10C0-C505-61EB-6A5B8E977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280D1-08C1-8142-B89C-9A59FC029E0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19680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59FC93-129D-6F33-7EDD-59ADB6822D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89C6BD7-F6B5-BC41-4A05-471A7CD145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24813F6-EC72-DEDD-5620-59F992F30F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BB99955-106E-7759-5ACF-2BBC77644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80257-9A17-DD4F-9675-110747D6E20E}" type="datetimeFigureOut">
              <a:rPr lang="es-ES_tradnl" smtClean="0"/>
              <a:t>27/4/25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C9DDF4F-B7EE-9562-BAA4-45F7215B4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3427C39-2520-4BA4-F6A9-BC6FE4E48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280D1-08C1-8142-B89C-9A59FC029E0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178330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BD07E24-C93E-ACE1-7703-DD4098699D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FE8C64B-FF2A-9F00-7A09-AE9CBA49AD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06F6EAA-AD3F-A420-3263-CC1857107F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C280257-9A17-DD4F-9675-110747D6E20E}" type="datetimeFigureOut">
              <a:rPr lang="es-ES_tradnl" smtClean="0"/>
              <a:t>27/4/25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A71679-F63F-D9EC-5DD4-DA2DE995ED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5C7E76D-0CB3-C950-6808-6C633E4A45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DF280D1-08C1-8142-B89C-9A59FC029E08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09951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0934C2-2BFC-D8CA-0E9E-A773A0A1B37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E9CA529-C41E-C26B-71C1-4A81B8CEA2B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2264044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20398" y="1132841"/>
            <a:ext cx="2847230" cy="2690949"/>
          </a:xfrm>
        </p:spPr>
        <p:txBody>
          <a:bodyPr anchor="t">
            <a:normAutofit/>
          </a:bodyPr>
          <a:lstStyle/>
          <a:p>
            <a:r>
              <a:rPr lang="es-MX" sz="3300" dirty="0"/>
              <a:t>Consecuencias </a:t>
            </a:r>
          </a:p>
        </p:txBody>
      </p:sp>
      <p:graphicFrame>
        <p:nvGraphicFramePr>
          <p:cNvPr id="5" name="2 Marcador de contenido">
            <a:extLst>
              <a:ext uri="{FF2B5EF4-FFF2-40B4-BE49-F238E27FC236}">
                <a16:creationId xmlns:a16="http://schemas.microsoft.com/office/drawing/2014/main" id="{018230BB-2D46-9CD4-11D2-36A53B8B884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579778" y="1014154"/>
          <a:ext cx="4472040" cy="49793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7036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r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39800" y="1463041"/>
            <a:ext cx="3915228" cy="2690949"/>
          </a:xfrm>
        </p:spPr>
        <p:txBody>
          <a:bodyPr anchor="t">
            <a:normAutofit/>
          </a:bodyPr>
          <a:lstStyle/>
          <a:p>
            <a:r>
              <a:rPr lang="es-MX" sz="4200" dirty="0"/>
              <a:t>Económicas </a:t>
            </a:r>
          </a:p>
        </p:txBody>
      </p:sp>
      <p:graphicFrame>
        <p:nvGraphicFramePr>
          <p:cNvPr id="5" name="2 Marcador de contenido">
            <a:extLst>
              <a:ext uri="{FF2B5EF4-FFF2-40B4-BE49-F238E27FC236}">
                <a16:creationId xmlns:a16="http://schemas.microsoft.com/office/drawing/2014/main" id="{3906ADA1-19FA-2300-0170-BEAA4AEF8DA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579778" y="1014154"/>
          <a:ext cx="4472040" cy="49793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3595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r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007798" y="1463041"/>
            <a:ext cx="2847230" cy="2690949"/>
          </a:xfrm>
        </p:spPr>
        <p:txBody>
          <a:bodyPr anchor="t">
            <a:normAutofit/>
          </a:bodyPr>
          <a:lstStyle/>
          <a:p>
            <a:r>
              <a:rPr lang="es-MX" sz="4200"/>
              <a:t>Políticas </a:t>
            </a:r>
          </a:p>
        </p:txBody>
      </p:sp>
      <p:graphicFrame>
        <p:nvGraphicFramePr>
          <p:cNvPr id="5" name="2 Marcador de contenido">
            <a:extLst>
              <a:ext uri="{FF2B5EF4-FFF2-40B4-BE49-F238E27FC236}">
                <a16:creationId xmlns:a16="http://schemas.microsoft.com/office/drawing/2014/main" id="{A65A8C92-FA22-CDE2-5C2C-8D6BF124507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579778" y="1014154"/>
          <a:ext cx="4472040" cy="49793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48855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r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007798" y="1097281"/>
            <a:ext cx="2847230" cy="4666207"/>
          </a:xfrm>
        </p:spPr>
        <p:txBody>
          <a:bodyPr anchor="ctr">
            <a:normAutofit/>
          </a:bodyPr>
          <a:lstStyle/>
          <a:p>
            <a:r>
              <a:rPr lang="es-MX" sz="4200"/>
              <a:t>Sociales</a:t>
            </a:r>
          </a:p>
        </p:txBody>
      </p:sp>
      <p:graphicFrame>
        <p:nvGraphicFramePr>
          <p:cNvPr id="6" name="2 Marcador de contenido">
            <a:extLst>
              <a:ext uri="{FF2B5EF4-FFF2-40B4-BE49-F238E27FC236}">
                <a16:creationId xmlns:a16="http://schemas.microsoft.com/office/drawing/2014/main" id="{41CF19E9-83B2-88A8-CE79-50C954B3284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597652" y="1014153"/>
          <a:ext cx="4438638" cy="49793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34718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r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007798" y="1097281"/>
            <a:ext cx="2847230" cy="4666207"/>
          </a:xfrm>
        </p:spPr>
        <p:txBody>
          <a:bodyPr anchor="ctr">
            <a:normAutofit/>
          </a:bodyPr>
          <a:lstStyle/>
          <a:p>
            <a:r>
              <a:rPr lang="es-MX" sz="3900"/>
              <a:t>Ambientales </a:t>
            </a:r>
          </a:p>
        </p:txBody>
      </p:sp>
      <p:graphicFrame>
        <p:nvGraphicFramePr>
          <p:cNvPr id="5" name="2 Marcador de contenido">
            <a:extLst>
              <a:ext uri="{FF2B5EF4-FFF2-40B4-BE49-F238E27FC236}">
                <a16:creationId xmlns:a16="http://schemas.microsoft.com/office/drawing/2014/main" id="{61126CB6-C1A5-8342-C89E-6A6FD4DC774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597652" y="1014153"/>
          <a:ext cx="4438638" cy="49793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46581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r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Rectángulo"/>
          <p:cNvSpPr>
            <a:spLocks noChangeArrowheads="1"/>
          </p:cNvSpPr>
          <p:nvPr/>
        </p:nvSpPr>
        <p:spPr bwMode="auto">
          <a:xfrm>
            <a:off x="5766163" y="1463040"/>
            <a:ext cx="4156790" cy="430044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900" dirty="0"/>
          </a:p>
          <a:p>
            <a:pPr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_tradnl" sz="1900" dirty="0"/>
              <a:t>La </a:t>
            </a:r>
            <a:r>
              <a:rPr lang="es-ES_tradnl" sz="1900" b="1" dirty="0"/>
              <a:t>Triple Alianza</a:t>
            </a:r>
            <a:r>
              <a:rPr lang="es-ES_tradnl" sz="1900" dirty="0"/>
              <a:t> : Alemania, Italia y Austria.</a:t>
            </a:r>
          </a:p>
          <a:p>
            <a:pPr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s-ES_tradnl" sz="1900" dirty="0"/>
          </a:p>
          <a:p>
            <a:pPr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_tradnl" sz="1900" dirty="0"/>
              <a:t>La </a:t>
            </a:r>
            <a:r>
              <a:rPr lang="es-ES_tradnl" sz="1900" b="1" dirty="0"/>
              <a:t>Triple Entente: </a:t>
            </a:r>
            <a:r>
              <a:rPr lang="es-ES_tradnl" sz="1900" dirty="0"/>
              <a:t>Francia, Rusia y Gran Bretaña.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B93FB2F6-32EE-9E1B-85A0-E4C859E61B9C}"/>
              </a:ext>
            </a:extLst>
          </p:cNvPr>
          <p:cNvSpPr txBox="1"/>
          <p:nvPr/>
        </p:nvSpPr>
        <p:spPr>
          <a:xfrm>
            <a:off x="2207568" y="1772816"/>
            <a:ext cx="25202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dirty="0"/>
              <a:t>Europa se divide en dos bloques :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017366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r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007798" y="1463041"/>
            <a:ext cx="2847230" cy="2690949"/>
          </a:xfrm>
        </p:spPr>
        <p:txBody>
          <a:bodyPr anchor="t">
            <a:normAutofit/>
          </a:bodyPr>
          <a:lstStyle/>
          <a:p>
            <a:r>
              <a:rPr lang="es-MX" sz="4200"/>
              <a:t>Causas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147930" y="773927"/>
            <a:ext cx="5748519" cy="5255812"/>
          </a:xfrm>
        </p:spPr>
        <p:txBody>
          <a:bodyPr anchor="t">
            <a:normAutofit lnSpcReduction="10000"/>
          </a:bodyPr>
          <a:lstStyle/>
          <a:p>
            <a:pPr marL="0" indent="0">
              <a:buNone/>
            </a:pPr>
            <a:r>
              <a:rPr lang="es-MX" sz="1900" dirty="0"/>
              <a:t>Económicas: </a:t>
            </a:r>
          </a:p>
          <a:p>
            <a:r>
              <a:rPr lang="es-MX" sz="1900" dirty="0"/>
              <a:t>Enfrentamiento por el control de rutas comerciales</a:t>
            </a:r>
          </a:p>
          <a:p>
            <a:r>
              <a:rPr lang="es-MX" sz="1900" dirty="0"/>
              <a:t>Nuevo reparto de las colonias </a:t>
            </a:r>
          </a:p>
          <a:p>
            <a:pPr marL="0" indent="0">
              <a:buNone/>
            </a:pPr>
            <a:r>
              <a:rPr lang="es-MX" sz="1900" dirty="0"/>
              <a:t>Políticas</a:t>
            </a:r>
          </a:p>
          <a:p>
            <a:r>
              <a:rPr lang="es-MX" sz="1900" dirty="0"/>
              <a:t>Nacionalismo sin importar los intereses extranjeros  </a:t>
            </a:r>
          </a:p>
          <a:p>
            <a:r>
              <a:rPr lang="es-MX" sz="1900" dirty="0"/>
              <a:t>Francia quería recuperar territorios arrebatados por Alemania </a:t>
            </a:r>
          </a:p>
          <a:p>
            <a:r>
              <a:rPr lang="es-MX" sz="1900" dirty="0"/>
              <a:t>Serbia queria recuperar Bosnia de Austria </a:t>
            </a:r>
          </a:p>
          <a:p>
            <a:r>
              <a:rPr lang="es-MX" sz="1900" dirty="0"/>
              <a:t>Rivalidad entre Rusia y Austria por los Balcanes  </a:t>
            </a:r>
          </a:p>
          <a:p>
            <a:pPr marL="0" indent="0">
              <a:buNone/>
            </a:pPr>
            <a:r>
              <a:rPr lang="es-MX" sz="1900" dirty="0"/>
              <a:t>Militares </a:t>
            </a:r>
          </a:p>
          <a:p>
            <a:r>
              <a:rPr lang="es-MX" sz="1900" dirty="0"/>
              <a:t>Pretensión de Inglaterra por ser la primer potencia </a:t>
            </a:r>
          </a:p>
          <a:p>
            <a:r>
              <a:rPr lang="es-MX" sz="1900" dirty="0"/>
              <a:t>Empeño de Alemania por ser el país dominante de Europa </a:t>
            </a:r>
          </a:p>
          <a:p>
            <a:r>
              <a:rPr lang="es-MX" sz="1900" dirty="0"/>
              <a:t>El sistema de alianzas </a:t>
            </a:r>
          </a:p>
          <a:p>
            <a:endParaRPr lang="es-MX" sz="1900" dirty="0"/>
          </a:p>
          <a:p>
            <a:endParaRPr lang="es-MX" sz="1900" dirty="0"/>
          </a:p>
          <a:p>
            <a:pPr marL="0" indent="0">
              <a:buNone/>
            </a:pPr>
            <a:endParaRPr lang="es-MX" sz="1900" dirty="0"/>
          </a:p>
        </p:txBody>
      </p:sp>
    </p:spTree>
    <p:extLst>
      <p:ext uri="{BB962C8B-B14F-4D97-AF65-F5344CB8AC3E}">
        <p14:creationId xmlns:p14="http://schemas.microsoft.com/office/powerpoint/2010/main" val="3797755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r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4"/>
          <p:cNvSpPr>
            <a:spLocks noGrp="1" noChangeArrowheads="1"/>
          </p:cNvSpPr>
          <p:nvPr>
            <p:ph type="title"/>
          </p:nvPr>
        </p:nvSpPr>
        <p:spPr>
          <a:xfrm>
            <a:off x="781878" y="235318"/>
            <a:ext cx="6374296" cy="112806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lnSpc>
                <a:spcPct val="90000"/>
              </a:lnSpc>
              <a:defRPr/>
            </a:pPr>
            <a:r>
              <a:rPr lang="en-US" sz="2500"/>
              <a:t>El detonante de la Primera Guerra Mundial.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1600400" y="1667897"/>
            <a:ext cx="4737252" cy="397958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es-ES_tradnl" sz="1700" dirty="0"/>
              <a:t>En junio de 1914, el archiduque </a:t>
            </a:r>
            <a:r>
              <a:rPr lang="es-ES_tradnl" sz="1700" b="1" u="sng" dirty="0"/>
              <a:t>Francisco Fernando de Austria</a:t>
            </a:r>
            <a:r>
              <a:rPr lang="es-ES_tradnl" sz="1700" u="sng" dirty="0"/>
              <a:t>, </a:t>
            </a:r>
            <a:r>
              <a:rPr lang="es-ES_tradnl" sz="1700" dirty="0"/>
              <a:t>heredero de la corona imperial austriaca, fue asesinado en Sarajevo (Bosnia). Austria hizo a Serbia responsable del atentado, y le declaró la guerra. </a:t>
            </a:r>
          </a:p>
          <a:p>
            <a:pPr>
              <a:defRPr/>
            </a:pPr>
            <a:r>
              <a:rPr lang="es-ES_tradnl" sz="1700" dirty="0"/>
              <a:t>A partir de aquí, se produjo una reacción en cadena</a:t>
            </a:r>
            <a:r>
              <a:rPr lang="en-US" sz="1700" dirty="0"/>
              <a:t>.</a:t>
            </a:r>
          </a:p>
        </p:txBody>
      </p:sp>
      <p:pic>
        <p:nvPicPr>
          <p:cNvPr id="25604" name="Picture 7" descr="archiduque-austria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37" r="1954" b="-1"/>
          <a:stretch/>
        </p:blipFill>
        <p:spPr>
          <a:xfrm>
            <a:off x="7938375" y="799352"/>
            <a:ext cx="3277711" cy="4236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7844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WordArt 6"/>
          <p:cNvSpPr>
            <a:spLocks noChangeArrowheads="1" noChangeShapeType="1" noTextEdit="1"/>
          </p:cNvSpPr>
          <p:nvPr/>
        </p:nvSpPr>
        <p:spPr bwMode="auto">
          <a:xfrm>
            <a:off x="1752601" y="549275"/>
            <a:ext cx="3590925" cy="5524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MX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Triple Entente</a:t>
            </a:r>
          </a:p>
        </p:txBody>
      </p:sp>
      <p:sp>
        <p:nvSpPr>
          <p:cNvPr id="21508" name="WordArt 7"/>
          <p:cNvSpPr>
            <a:spLocks noChangeArrowheads="1" noChangeShapeType="1" noTextEdit="1"/>
          </p:cNvSpPr>
          <p:nvPr/>
        </p:nvSpPr>
        <p:spPr bwMode="auto">
          <a:xfrm>
            <a:off x="6705601" y="549275"/>
            <a:ext cx="3648075" cy="495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MX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Triple Alianza</a:t>
            </a: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1752600" y="3886200"/>
            <a:ext cx="3581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u="sng" dirty="0">
                <a:effectLst>
                  <a:outerShdw blurRad="38100" dist="38100" dir="2700000" algn="tl">
                    <a:srgbClr val="FFFFFF"/>
                  </a:outerShdw>
                </a:effectLst>
                <a:latin typeface="Rockwell Extra Bold" pitchFamily="18" charset="0"/>
              </a:rPr>
              <a:t>Los </a:t>
            </a:r>
            <a:r>
              <a:rPr lang="en-US" u="sng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Rockwell Extra Bold" pitchFamily="18" charset="0"/>
              </a:rPr>
              <a:t>Aliados</a:t>
            </a:r>
            <a:endParaRPr lang="en-US" dirty="0">
              <a:latin typeface="Rockwell Extra Bold" pitchFamily="18" charset="0"/>
            </a:endParaRPr>
          </a:p>
        </p:txBody>
      </p:sp>
      <p:sp>
        <p:nvSpPr>
          <p:cNvPr id="21510" name="Text Box 11"/>
          <p:cNvSpPr txBox="1">
            <a:spLocks noChangeArrowheads="1"/>
          </p:cNvSpPr>
          <p:nvPr/>
        </p:nvSpPr>
        <p:spPr bwMode="auto">
          <a:xfrm>
            <a:off x="1717675" y="1752600"/>
            <a:ext cx="3657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Calibri" pitchFamily="34" charset="0"/>
                <a:cs typeface="Arial" pitchFamily="34" charset="0"/>
              </a:rPr>
              <a:t>Francia</a:t>
            </a:r>
          </a:p>
        </p:txBody>
      </p:sp>
      <p:sp>
        <p:nvSpPr>
          <p:cNvPr id="21511" name="Text Box 12"/>
          <p:cNvSpPr txBox="1">
            <a:spLocks noChangeArrowheads="1"/>
          </p:cNvSpPr>
          <p:nvPr/>
        </p:nvSpPr>
        <p:spPr bwMode="auto">
          <a:xfrm>
            <a:off x="1752600" y="2133600"/>
            <a:ext cx="3429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Calibri" pitchFamily="34" charset="0"/>
                <a:cs typeface="Arial" pitchFamily="34" charset="0"/>
              </a:rPr>
              <a:t>Imperio Ruso</a:t>
            </a:r>
            <a:endParaRPr lang="en-US">
              <a:latin typeface="Calibri" pitchFamily="34" charset="0"/>
              <a:cs typeface="Arial" pitchFamily="34" charset="0"/>
            </a:endParaRPr>
          </a:p>
        </p:txBody>
      </p:sp>
      <p:sp>
        <p:nvSpPr>
          <p:cNvPr id="21512" name="Text Box 13"/>
          <p:cNvSpPr txBox="1">
            <a:spLocks noChangeArrowheads="1"/>
          </p:cNvSpPr>
          <p:nvPr/>
        </p:nvSpPr>
        <p:spPr bwMode="auto">
          <a:xfrm>
            <a:off x="1752600" y="2514600"/>
            <a:ext cx="3276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Calibri" pitchFamily="34" charset="0"/>
                <a:cs typeface="Arial" pitchFamily="34" charset="0"/>
              </a:rPr>
              <a:t>Gran Bretaña</a:t>
            </a:r>
          </a:p>
        </p:txBody>
      </p:sp>
      <p:sp>
        <p:nvSpPr>
          <p:cNvPr id="21513" name="AutoShape 14"/>
          <p:cNvSpPr>
            <a:spLocks noChangeArrowheads="1"/>
          </p:cNvSpPr>
          <p:nvPr/>
        </p:nvSpPr>
        <p:spPr bwMode="auto">
          <a:xfrm>
            <a:off x="4876800" y="1600200"/>
            <a:ext cx="2209800" cy="2209800"/>
          </a:xfrm>
          <a:prstGeom prst="irregularSeal2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>
              <a:latin typeface="Calibri" pitchFamily="34" charset="0"/>
            </a:endParaRPr>
          </a:p>
        </p:txBody>
      </p:sp>
      <p:sp>
        <p:nvSpPr>
          <p:cNvPr id="21514" name="Text Box 15"/>
          <p:cNvSpPr txBox="1">
            <a:spLocks noChangeArrowheads="1"/>
          </p:cNvSpPr>
          <p:nvPr/>
        </p:nvSpPr>
        <p:spPr bwMode="auto">
          <a:xfrm>
            <a:off x="5159375" y="2514600"/>
            <a:ext cx="1524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>
                <a:latin typeface="Arial Black" pitchFamily="34" charset="0"/>
                <a:cs typeface="Arial" pitchFamily="34" charset="0"/>
              </a:rPr>
              <a:t>Guerra!</a:t>
            </a:r>
          </a:p>
        </p:txBody>
      </p:sp>
      <p:sp>
        <p:nvSpPr>
          <p:cNvPr id="21515" name="Text Box 16"/>
          <p:cNvSpPr txBox="1">
            <a:spLocks noChangeArrowheads="1"/>
          </p:cNvSpPr>
          <p:nvPr/>
        </p:nvSpPr>
        <p:spPr bwMode="auto">
          <a:xfrm>
            <a:off x="7543800" y="1700214"/>
            <a:ext cx="3124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Calibri" pitchFamily="34" charset="0"/>
                <a:cs typeface="Arial" pitchFamily="34" charset="0"/>
              </a:rPr>
              <a:t>Imperio Alemán</a:t>
            </a:r>
            <a:endParaRPr lang="en-US">
              <a:latin typeface="Calibri" pitchFamily="34" charset="0"/>
              <a:cs typeface="Arial" pitchFamily="34" charset="0"/>
            </a:endParaRPr>
          </a:p>
        </p:txBody>
      </p:sp>
      <p:sp>
        <p:nvSpPr>
          <p:cNvPr id="21516" name="Text Box 17"/>
          <p:cNvSpPr txBox="1">
            <a:spLocks noChangeArrowheads="1"/>
          </p:cNvSpPr>
          <p:nvPr/>
        </p:nvSpPr>
        <p:spPr bwMode="auto">
          <a:xfrm>
            <a:off x="7543800" y="2057400"/>
            <a:ext cx="2819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Calibri" pitchFamily="34" charset="0"/>
                <a:cs typeface="Arial" pitchFamily="34" charset="0"/>
              </a:rPr>
              <a:t>Imperio Austro-Hungaro</a:t>
            </a:r>
            <a:endParaRPr lang="en-US">
              <a:latin typeface="Calibri" pitchFamily="34" charset="0"/>
              <a:cs typeface="Arial" pitchFamily="34" charset="0"/>
            </a:endParaRPr>
          </a:p>
        </p:txBody>
      </p:sp>
      <p:sp>
        <p:nvSpPr>
          <p:cNvPr id="21517" name="Text Box 18"/>
          <p:cNvSpPr txBox="1">
            <a:spLocks noChangeArrowheads="1"/>
          </p:cNvSpPr>
          <p:nvPr/>
        </p:nvSpPr>
        <p:spPr bwMode="auto">
          <a:xfrm>
            <a:off x="7620000" y="2362200"/>
            <a:ext cx="2286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Calibri" pitchFamily="34" charset="0"/>
                <a:cs typeface="Arial" pitchFamily="34" charset="0"/>
              </a:rPr>
              <a:t>Italia</a:t>
            </a:r>
          </a:p>
        </p:txBody>
      </p:sp>
      <p:sp>
        <p:nvSpPr>
          <p:cNvPr id="21518" name="AutoShape 19"/>
          <p:cNvSpPr>
            <a:spLocks noChangeArrowheads="1"/>
          </p:cNvSpPr>
          <p:nvPr/>
        </p:nvSpPr>
        <p:spPr bwMode="auto">
          <a:xfrm>
            <a:off x="4016375" y="2271714"/>
            <a:ext cx="838200" cy="685800"/>
          </a:xfrm>
          <a:prstGeom prst="leftRightArrow">
            <a:avLst>
              <a:gd name="adj1" fmla="val 50000"/>
              <a:gd name="adj2" fmla="val 2444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>
              <a:latin typeface="Calibri" pitchFamily="34" charset="0"/>
            </a:endParaRPr>
          </a:p>
        </p:txBody>
      </p:sp>
      <p:sp>
        <p:nvSpPr>
          <p:cNvPr id="21519" name="AutoShape 20"/>
          <p:cNvSpPr>
            <a:spLocks noChangeArrowheads="1"/>
          </p:cNvSpPr>
          <p:nvPr/>
        </p:nvSpPr>
        <p:spPr bwMode="auto">
          <a:xfrm>
            <a:off x="6807200" y="2286000"/>
            <a:ext cx="838200" cy="685800"/>
          </a:xfrm>
          <a:prstGeom prst="leftRightArrow">
            <a:avLst>
              <a:gd name="adj1" fmla="val 50000"/>
              <a:gd name="adj2" fmla="val 2444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>
              <a:latin typeface="Calibri" pitchFamily="34" charset="0"/>
            </a:endParaRPr>
          </a:p>
        </p:txBody>
      </p:sp>
      <p:sp>
        <p:nvSpPr>
          <p:cNvPr id="21520" name="Line 21"/>
          <p:cNvSpPr>
            <a:spLocks noChangeShapeType="1"/>
          </p:cNvSpPr>
          <p:nvPr/>
        </p:nvSpPr>
        <p:spPr bwMode="auto">
          <a:xfrm flipH="1">
            <a:off x="4114800" y="3586956"/>
            <a:ext cx="1066800" cy="685800"/>
          </a:xfrm>
          <a:prstGeom prst="line">
            <a:avLst/>
          </a:prstGeom>
          <a:noFill/>
          <a:ln w="1016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21521" name="Line 22"/>
          <p:cNvSpPr>
            <a:spLocks noChangeShapeType="1"/>
          </p:cNvSpPr>
          <p:nvPr/>
        </p:nvSpPr>
        <p:spPr bwMode="auto">
          <a:xfrm>
            <a:off x="6400800" y="3530600"/>
            <a:ext cx="1143000" cy="685800"/>
          </a:xfrm>
          <a:prstGeom prst="line">
            <a:avLst/>
          </a:prstGeom>
          <a:noFill/>
          <a:ln w="1016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21522" name="Rectangle 23"/>
          <p:cNvSpPr>
            <a:spLocks noChangeArrowheads="1"/>
          </p:cNvSpPr>
          <p:nvPr/>
        </p:nvSpPr>
        <p:spPr bwMode="auto">
          <a:xfrm>
            <a:off x="7620000" y="4419600"/>
            <a:ext cx="17224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Calibri" pitchFamily="34" charset="0"/>
              </a:rPr>
              <a:t>Imperio Alemán</a:t>
            </a:r>
          </a:p>
        </p:txBody>
      </p:sp>
      <p:sp>
        <p:nvSpPr>
          <p:cNvPr id="21523" name="Rectangle 24"/>
          <p:cNvSpPr>
            <a:spLocks noChangeArrowheads="1"/>
          </p:cNvSpPr>
          <p:nvPr/>
        </p:nvSpPr>
        <p:spPr bwMode="auto">
          <a:xfrm>
            <a:off x="1905001" y="5562600"/>
            <a:ext cx="6635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Calibri" pitchFamily="34" charset="0"/>
              </a:rPr>
              <a:t>Italia</a:t>
            </a:r>
          </a:p>
        </p:txBody>
      </p:sp>
      <p:sp>
        <p:nvSpPr>
          <p:cNvPr id="21524" name="Rectangle 25"/>
          <p:cNvSpPr>
            <a:spLocks noChangeArrowheads="1"/>
          </p:cNvSpPr>
          <p:nvPr/>
        </p:nvSpPr>
        <p:spPr bwMode="auto">
          <a:xfrm>
            <a:off x="7620001" y="4800600"/>
            <a:ext cx="25050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latin typeface="Calibri" pitchFamily="34" charset="0"/>
              </a:rPr>
              <a:t>Imperio Austro-Hungaro</a:t>
            </a:r>
          </a:p>
        </p:txBody>
      </p:sp>
      <p:sp>
        <p:nvSpPr>
          <p:cNvPr id="21525" name="Rectangle 26"/>
          <p:cNvSpPr>
            <a:spLocks noChangeArrowheads="1"/>
          </p:cNvSpPr>
          <p:nvPr/>
        </p:nvSpPr>
        <p:spPr bwMode="auto">
          <a:xfrm>
            <a:off x="1905000" y="4419600"/>
            <a:ext cx="8699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Calibri" pitchFamily="34" charset="0"/>
              </a:rPr>
              <a:t>Francia</a:t>
            </a:r>
          </a:p>
        </p:txBody>
      </p:sp>
      <p:sp>
        <p:nvSpPr>
          <p:cNvPr id="21526" name="Rectangle 27"/>
          <p:cNvSpPr>
            <a:spLocks noChangeArrowheads="1"/>
          </p:cNvSpPr>
          <p:nvPr/>
        </p:nvSpPr>
        <p:spPr bwMode="auto">
          <a:xfrm>
            <a:off x="1905000" y="4800600"/>
            <a:ext cx="145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Calibri" pitchFamily="34" charset="0"/>
              </a:rPr>
              <a:t>Imperio Ruso</a:t>
            </a:r>
          </a:p>
        </p:txBody>
      </p:sp>
      <p:sp>
        <p:nvSpPr>
          <p:cNvPr id="21527" name="Rectangle 28"/>
          <p:cNvSpPr>
            <a:spLocks noChangeArrowheads="1"/>
          </p:cNvSpPr>
          <p:nvPr/>
        </p:nvSpPr>
        <p:spPr bwMode="auto">
          <a:xfrm>
            <a:off x="1828801" y="5181600"/>
            <a:ext cx="15033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latin typeface="Calibri" pitchFamily="34" charset="0"/>
              </a:rPr>
              <a:t> Gran Bretaña</a:t>
            </a:r>
          </a:p>
        </p:txBody>
      </p:sp>
      <p:sp>
        <p:nvSpPr>
          <p:cNvPr id="21528" name="Text Box 29"/>
          <p:cNvSpPr txBox="1">
            <a:spLocks noChangeArrowheads="1"/>
          </p:cNvSpPr>
          <p:nvPr/>
        </p:nvSpPr>
        <p:spPr bwMode="auto">
          <a:xfrm>
            <a:off x="7620000" y="5181600"/>
            <a:ext cx="3048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Calibri" pitchFamily="34" charset="0"/>
                <a:cs typeface="Arial" pitchFamily="34" charset="0"/>
              </a:rPr>
              <a:t>Imperio Otomano</a:t>
            </a:r>
            <a:endParaRPr lang="en-US">
              <a:latin typeface="Calibri" pitchFamily="34" charset="0"/>
              <a:cs typeface="Arial" pitchFamily="34" charset="0"/>
            </a:endParaRPr>
          </a:p>
        </p:txBody>
      </p:sp>
      <p:sp>
        <p:nvSpPr>
          <p:cNvPr id="21529" name="Text Box 30"/>
          <p:cNvSpPr txBox="1">
            <a:spLocks noChangeArrowheads="1"/>
          </p:cNvSpPr>
          <p:nvPr/>
        </p:nvSpPr>
        <p:spPr bwMode="auto">
          <a:xfrm>
            <a:off x="7620000" y="5562600"/>
            <a:ext cx="2590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>
                <a:latin typeface="Calibri" pitchFamily="34" charset="0"/>
                <a:cs typeface="Arial" pitchFamily="34" charset="0"/>
              </a:rPr>
              <a:t>Bulgaria</a:t>
            </a:r>
            <a:endParaRPr lang="en-US" dirty="0">
              <a:latin typeface="Calibri" pitchFamily="34" charset="0"/>
              <a:cs typeface="Arial" pitchFamily="34" charset="0"/>
            </a:endParaRPr>
          </a:p>
        </p:txBody>
      </p:sp>
      <p:sp>
        <p:nvSpPr>
          <p:cNvPr id="21530" name="Text Box 31"/>
          <p:cNvSpPr txBox="1">
            <a:spLocks noChangeArrowheads="1"/>
          </p:cNvSpPr>
          <p:nvPr/>
        </p:nvSpPr>
        <p:spPr bwMode="auto">
          <a:xfrm>
            <a:off x="1905000" y="5943600"/>
            <a:ext cx="24384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Calibri" pitchFamily="34" charset="0"/>
                <a:cs typeface="Arial" pitchFamily="34" charset="0"/>
              </a:rPr>
              <a:t>Serbia</a:t>
            </a:r>
          </a:p>
        </p:txBody>
      </p:sp>
      <p:sp>
        <p:nvSpPr>
          <p:cNvPr id="21531" name="Text Box 32"/>
          <p:cNvSpPr txBox="1">
            <a:spLocks noChangeArrowheads="1"/>
          </p:cNvSpPr>
          <p:nvPr/>
        </p:nvSpPr>
        <p:spPr bwMode="auto">
          <a:xfrm>
            <a:off x="1828800" y="6338889"/>
            <a:ext cx="17526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Calibri" pitchFamily="34" charset="0"/>
                <a:cs typeface="Arial" pitchFamily="34" charset="0"/>
              </a:rPr>
              <a:t> Rumania</a:t>
            </a:r>
            <a:endParaRPr lang="en-US">
              <a:latin typeface="Calibri" pitchFamily="34" charset="0"/>
              <a:cs typeface="Arial" pitchFamily="34" charset="0"/>
            </a:endParaRPr>
          </a:p>
        </p:txBody>
      </p:sp>
      <p:sp>
        <p:nvSpPr>
          <p:cNvPr id="21532" name="AutoShape 34"/>
          <p:cNvSpPr>
            <a:spLocks noChangeArrowheads="1"/>
          </p:cNvSpPr>
          <p:nvPr/>
        </p:nvSpPr>
        <p:spPr bwMode="auto">
          <a:xfrm>
            <a:off x="2514600" y="3048000"/>
            <a:ext cx="381000" cy="838200"/>
          </a:xfrm>
          <a:prstGeom prst="downArrow">
            <a:avLst>
              <a:gd name="adj1" fmla="val 50000"/>
              <a:gd name="adj2" fmla="val 5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>
              <a:latin typeface="Calibri" pitchFamily="34" charset="0"/>
            </a:endParaRPr>
          </a:p>
        </p:txBody>
      </p:sp>
      <p:sp>
        <p:nvSpPr>
          <p:cNvPr id="21533" name="AutoShape 35"/>
          <p:cNvSpPr>
            <a:spLocks noChangeArrowheads="1"/>
          </p:cNvSpPr>
          <p:nvPr/>
        </p:nvSpPr>
        <p:spPr bwMode="auto">
          <a:xfrm>
            <a:off x="8001000" y="2971800"/>
            <a:ext cx="381000" cy="838200"/>
          </a:xfrm>
          <a:prstGeom prst="downArrow">
            <a:avLst>
              <a:gd name="adj1" fmla="val 50000"/>
              <a:gd name="adj2" fmla="val 5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>
              <a:latin typeface="Calibri" pitchFamily="34" charset="0"/>
            </a:endParaRPr>
          </a:p>
        </p:txBody>
      </p:sp>
      <p:sp>
        <p:nvSpPr>
          <p:cNvPr id="21534" name="Line 36"/>
          <p:cNvSpPr>
            <a:spLocks noChangeShapeType="1"/>
          </p:cNvSpPr>
          <p:nvPr/>
        </p:nvSpPr>
        <p:spPr bwMode="auto">
          <a:xfrm>
            <a:off x="1752600" y="1158875"/>
            <a:ext cx="3581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21535" name="Line 37"/>
          <p:cNvSpPr>
            <a:spLocks noChangeShapeType="1"/>
          </p:cNvSpPr>
          <p:nvPr/>
        </p:nvSpPr>
        <p:spPr bwMode="auto">
          <a:xfrm>
            <a:off x="6781800" y="1082675"/>
            <a:ext cx="3581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8813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r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KossovoDa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9665" y="684215"/>
            <a:ext cx="3960040" cy="511968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8675" name="1 CuadroTexto"/>
          <p:cNvSpPr txBox="1">
            <a:spLocks noChangeArrowheads="1"/>
          </p:cNvSpPr>
          <p:nvPr/>
        </p:nvSpPr>
        <p:spPr bwMode="auto">
          <a:xfrm>
            <a:off x="6816726" y="887412"/>
            <a:ext cx="4067174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s-CL" sz="2000" dirty="0">
                <a:latin typeface="Tahoma" pitchFamily="34" charset="0"/>
                <a:cs typeface="Tahoma" pitchFamily="34" charset="0"/>
              </a:rPr>
              <a:t>El conflicto entre </a:t>
            </a:r>
            <a:r>
              <a:rPr lang="es-CL" sz="2000" b="1" dirty="0">
                <a:latin typeface="Tahoma" pitchFamily="34" charset="0"/>
                <a:cs typeface="Tahoma" pitchFamily="34" charset="0"/>
              </a:rPr>
              <a:t>Austria</a:t>
            </a:r>
            <a:r>
              <a:rPr lang="es-CL" sz="2000" dirty="0">
                <a:latin typeface="Tahoma" pitchFamily="34" charset="0"/>
                <a:cs typeface="Tahoma" pitchFamily="34" charset="0"/>
              </a:rPr>
              <a:t> y </a:t>
            </a:r>
            <a:r>
              <a:rPr lang="es-CL" sz="2000" b="1" dirty="0">
                <a:latin typeface="Tahoma" pitchFamily="34" charset="0"/>
                <a:cs typeface="Tahoma" pitchFamily="34" charset="0"/>
              </a:rPr>
              <a:t>Serbia</a:t>
            </a:r>
            <a:r>
              <a:rPr lang="es-CL" sz="2000" dirty="0">
                <a:latin typeface="Tahoma" pitchFamily="34" charset="0"/>
                <a:cs typeface="Tahoma" pitchFamily="34" charset="0"/>
              </a:rPr>
              <a:t> prendió la mecha cuando Austria aprovechó el asesinato como pretexto para una guerra preventiva con Serbia.</a:t>
            </a:r>
          </a:p>
          <a:p>
            <a:pPr eaLnBrk="1" hangingPunct="1"/>
            <a:endParaRPr lang="es-CL" sz="2000" dirty="0">
              <a:latin typeface="Tahoma" pitchFamily="34" charset="0"/>
              <a:cs typeface="Tahoma" pitchFamily="34" charset="0"/>
            </a:endParaRPr>
          </a:p>
          <a:p>
            <a:pPr eaLnBrk="1" hangingPunct="1"/>
            <a:r>
              <a:rPr lang="es-CL" sz="2000" dirty="0">
                <a:latin typeface="Tahoma" pitchFamily="34" charset="0"/>
                <a:cs typeface="Tahoma" pitchFamily="34" charset="0"/>
              </a:rPr>
              <a:t>Austria esperaba que la guerra permaneciera aislada, al igual que las guerras de los Balcanes (1912 – 1913).</a:t>
            </a:r>
          </a:p>
        </p:txBody>
      </p:sp>
    </p:spTree>
    <p:extLst>
      <p:ext uri="{BB962C8B-B14F-4D97-AF65-F5344CB8AC3E}">
        <p14:creationId xmlns:p14="http://schemas.microsoft.com/office/powerpoint/2010/main" val="2290405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r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1 CuadroTexto"/>
          <p:cNvSpPr txBox="1">
            <a:spLocks noChangeArrowheads="1"/>
          </p:cNvSpPr>
          <p:nvPr/>
        </p:nvSpPr>
        <p:spPr bwMode="auto">
          <a:xfrm>
            <a:off x="2063750" y="1909764"/>
            <a:ext cx="388778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s-CL" sz="2000">
                <a:latin typeface="Tahoma" pitchFamily="34" charset="0"/>
                <a:cs typeface="Tahoma" pitchFamily="34" charset="0"/>
              </a:rPr>
              <a:t>Algunas razones señaladas como causa de la guerra:</a:t>
            </a:r>
          </a:p>
        </p:txBody>
      </p:sp>
      <p:sp>
        <p:nvSpPr>
          <p:cNvPr id="29699" name="2 CuadroTexto"/>
          <p:cNvSpPr txBox="1">
            <a:spLocks noChangeArrowheads="1"/>
          </p:cNvSpPr>
          <p:nvPr/>
        </p:nvSpPr>
        <p:spPr bwMode="auto">
          <a:xfrm>
            <a:off x="2063750" y="3292475"/>
            <a:ext cx="4032250" cy="301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ts val="600"/>
              </a:spcBef>
              <a:spcAft>
                <a:spcPts val="600"/>
              </a:spcAft>
              <a:buFont typeface="Calibri" pitchFamily="34" charset="0"/>
              <a:buAutoNum type="alphaUcPeriod"/>
            </a:pPr>
            <a:r>
              <a:rPr lang="es-CL" sz="2000" dirty="0">
                <a:latin typeface="Tahoma" pitchFamily="34" charset="0"/>
                <a:cs typeface="Tahoma" pitchFamily="34" charset="0"/>
              </a:rPr>
              <a:t>El sistema de alianzas hizo inevitable la guerra.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 typeface="Calibri" pitchFamily="34" charset="0"/>
              <a:buAutoNum type="alphaUcPeriod"/>
            </a:pPr>
            <a:r>
              <a:rPr lang="es-CL" sz="2000" dirty="0">
                <a:latin typeface="Tahoma" pitchFamily="34" charset="0"/>
                <a:cs typeface="Tahoma" pitchFamily="34" charset="0"/>
              </a:rPr>
              <a:t>La rivalidad colonial en África y el Lejano Oriente.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 typeface="Calibri" pitchFamily="34" charset="0"/>
              <a:buAutoNum type="alphaUcPeriod"/>
            </a:pPr>
            <a:r>
              <a:rPr lang="es-CL" sz="2000" dirty="0">
                <a:latin typeface="Tahoma" pitchFamily="34" charset="0"/>
                <a:cs typeface="Tahoma" pitchFamily="34" charset="0"/>
              </a:rPr>
              <a:t>La carrera naval entre Gran Bretaña y Alemania.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 typeface="Calibri" pitchFamily="34" charset="0"/>
              <a:buAutoNum type="alphaUcPeriod"/>
            </a:pPr>
            <a:r>
              <a:rPr lang="es-CL" sz="2000" dirty="0">
                <a:latin typeface="Tahoma" pitchFamily="34" charset="0"/>
                <a:cs typeface="Tahoma" pitchFamily="34" charset="0"/>
              </a:rPr>
              <a:t>La rivalidad económica entre Gran Bretaña y Alemania.</a:t>
            </a:r>
          </a:p>
        </p:txBody>
      </p:sp>
      <p:sp>
        <p:nvSpPr>
          <p:cNvPr id="29700" name="3 CuadroTexto"/>
          <p:cNvSpPr txBox="1">
            <a:spLocks noChangeArrowheads="1"/>
          </p:cNvSpPr>
          <p:nvPr/>
        </p:nvSpPr>
        <p:spPr bwMode="auto">
          <a:xfrm>
            <a:off x="2063750" y="333375"/>
            <a:ext cx="4032250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s-CL" sz="2000" dirty="0">
                <a:latin typeface="Tahoma" pitchFamily="34" charset="0"/>
                <a:cs typeface="Tahoma" pitchFamily="34" charset="0"/>
              </a:rPr>
              <a:t>La querella Austro-Serbia explica el estallido de la guerra, pero no el que se convirtiera en una guerra mundial.</a:t>
            </a:r>
          </a:p>
        </p:txBody>
      </p:sp>
      <p:pic>
        <p:nvPicPr>
          <p:cNvPr id="67" name="66 Imagen" descr="2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44518" y="708024"/>
            <a:ext cx="3017193" cy="47244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39514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r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007798" y="1463041"/>
            <a:ext cx="2847230" cy="2690949"/>
          </a:xfrm>
        </p:spPr>
        <p:txBody>
          <a:bodyPr anchor="t">
            <a:normAutofit/>
          </a:bodyPr>
          <a:lstStyle/>
          <a:p>
            <a:r>
              <a:rPr lang="es-MX" sz="4200" dirty="0"/>
              <a:t>Fases de la Guerra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766163" y="1463040"/>
            <a:ext cx="4156790" cy="4300447"/>
          </a:xfrm>
        </p:spPr>
        <p:txBody>
          <a:bodyPr anchor="t">
            <a:normAutofit/>
          </a:bodyPr>
          <a:lstStyle/>
          <a:p>
            <a:endParaRPr lang="es-MX" sz="1900"/>
          </a:p>
          <a:p>
            <a:pPr marL="742950" indent="-742950">
              <a:buFont typeface="+mj-lt"/>
              <a:buAutoNum type="alphaUcPeriod"/>
            </a:pPr>
            <a:r>
              <a:rPr lang="es-MX" sz="1900"/>
              <a:t>Primera guerra de movimientos </a:t>
            </a:r>
          </a:p>
          <a:p>
            <a:pPr marL="742950" indent="-742950">
              <a:buFont typeface="+mj-lt"/>
              <a:buAutoNum type="alphaUcPeriod"/>
            </a:pPr>
            <a:r>
              <a:rPr lang="es-MX" sz="1900"/>
              <a:t>Guerra de trincheras </a:t>
            </a:r>
          </a:p>
          <a:p>
            <a:pPr marL="742950" indent="-742950">
              <a:buFont typeface="+mj-lt"/>
              <a:buAutoNum type="alphaUcPeriod"/>
            </a:pPr>
            <a:r>
              <a:rPr lang="es-MX" sz="1900"/>
              <a:t>Segunda guerra de movimientos </a:t>
            </a:r>
          </a:p>
        </p:txBody>
      </p:sp>
    </p:spTree>
    <p:extLst>
      <p:ext uri="{BB962C8B-B14F-4D97-AF65-F5344CB8AC3E}">
        <p14:creationId xmlns:p14="http://schemas.microsoft.com/office/powerpoint/2010/main" val="684784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r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89000" y="1463041"/>
            <a:ext cx="4472040" cy="1013459"/>
          </a:xfrm>
        </p:spPr>
        <p:txBody>
          <a:bodyPr anchor="t">
            <a:normAutofit/>
          </a:bodyPr>
          <a:lstStyle/>
          <a:p>
            <a:r>
              <a:rPr lang="es-MX" sz="2800" dirty="0"/>
              <a:t>Frentes de combate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5579778" y="1312689"/>
          <a:ext cx="4472040" cy="4382257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2388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44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86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4977">
                <a:tc rowSpan="2">
                  <a:txBody>
                    <a:bodyPr/>
                    <a:lstStyle/>
                    <a:p>
                      <a:pPr algn="ctr"/>
                      <a:endParaRPr lang="es-MX" sz="1500"/>
                    </a:p>
                    <a:p>
                      <a:pPr algn="ctr"/>
                      <a:r>
                        <a:rPr lang="es-MX" sz="1500"/>
                        <a:t>Frentes de combate</a:t>
                      </a:r>
                    </a:p>
                  </a:txBody>
                  <a:tcPr marL="77700" marR="77700" marT="38850" marB="38850"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sz="1500"/>
                        <a:t>Sistemas de alianzas </a:t>
                      </a:r>
                    </a:p>
                    <a:p>
                      <a:pPr algn="ctr"/>
                      <a:r>
                        <a:rPr lang="es-MX" sz="1500"/>
                        <a:t>vs</a:t>
                      </a:r>
                    </a:p>
                  </a:txBody>
                  <a:tcPr marL="77700" marR="77700" marT="38850" marB="38850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878"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/>
                        <a:t>Triple alianza </a:t>
                      </a:r>
                    </a:p>
                  </a:txBody>
                  <a:tcPr marL="77700" marR="77700" marT="38850" marB="3885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/>
                        <a:t>Triple entente </a:t>
                      </a:r>
                    </a:p>
                  </a:txBody>
                  <a:tcPr marL="77700" marR="77700" marT="38850" marB="3885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8076">
                <a:tc>
                  <a:txBody>
                    <a:bodyPr/>
                    <a:lstStyle/>
                    <a:p>
                      <a:pPr algn="ctr"/>
                      <a:r>
                        <a:rPr lang="es-MX" sz="1500"/>
                        <a:t>Balcanes </a:t>
                      </a:r>
                    </a:p>
                  </a:txBody>
                  <a:tcPr marL="77700" marR="77700" marT="38850" marB="3885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/>
                        <a:t>Austria-Hungria,</a:t>
                      </a:r>
                      <a:r>
                        <a:rPr lang="es-MX" sz="1500" baseline="0"/>
                        <a:t> Bulgaria. Turquía. </a:t>
                      </a:r>
                      <a:endParaRPr lang="es-MX" sz="1500"/>
                    </a:p>
                  </a:txBody>
                  <a:tcPr marL="77700" marR="77700" marT="38850" marB="3885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/>
                        <a:t>Serbia, Rumania y Gracia </a:t>
                      </a:r>
                    </a:p>
                  </a:txBody>
                  <a:tcPr marL="77700" marR="77700" marT="38850" marB="3885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8076">
                <a:tc>
                  <a:txBody>
                    <a:bodyPr/>
                    <a:lstStyle/>
                    <a:p>
                      <a:pPr algn="ctr"/>
                      <a:r>
                        <a:rPr lang="es-MX" sz="1500"/>
                        <a:t>Oriental </a:t>
                      </a:r>
                    </a:p>
                  </a:txBody>
                  <a:tcPr marL="77700" marR="77700" marT="38850" marB="3885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/>
                        <a:t>Alemania, Austria-Hungria,</a:t>
                      </a:r>
                      <a:r>
                        <a:rPr lang="es-MX" sz="1500" baseline="0"/>
                        <a:t> Turquía. </a:t>
                      </a:r>
                      <a:endParaRPr lang="es-MX" sz="1500"/>
                    </a:p>
                  </a:txBody>
                  <a:tcPr marL="77700" marR="77700" marT="38850" marB="3885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/>
                        <a:t>Rusia </a:t>
                      </a:r>
                    </a:p>
                  </a:txBody>
                  <a:tcPr marL="77700" marR="77700" marT="38850" marB="3885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74273">
                <a:tc>
                  <a:txBody>
                    <a:bodyPr/>
                    <a:lstStyle/>
                    <a:p>
                      <a:pPr algn="ctr"/>
                      <a:r>
                        <a:rPr lang="es-MX" sz="1500"/>
                        <a:t>Occidental </a:t>
                      </a:r>
                    </a:p>
                  </a:txBody>
                  <a:tcPr marL="77700" marR="77700" marT="38850" marB="3885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/>
                        <a:t>Alemania </a:t>
                      </a:r>
                    </a:p>
                  </a:txBody>
                  <a:tcPr marL="77700" marR="77700" marT="38850" marB="3885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/>
                        <a:t>Belgica, Francia,</a:t>
                      </a:r>
                      <a:r>
                        <a:rPr lang="es-MX" sz="1500" baseline="0"/>
                        <a:t> Luxemburgo, Inglaterra y EUA. </a:t>
                      </a:r>
                      <a:endParaRPr lang="es-MX" sz="1500"/>
                    </a:p>
                  </a:txBody>
                  <a:tcPr marL="77700" marR="77700" marT="38850" marB="3885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4977">
                <a:tc>
                  <a:txBody>
                    <a:bodyPr/>
                    <a:lstStyle/>
                    <a:p>
                      <a:pPr algn="ctr"/>
                      <a:r>
                        <a:rPr lang="es-MX" sz="1500"/>
                        <a:t>Sur </a:t>
                      </a:r>
                    </a:p>
                  </a:txBody>
                  <a:tcPr marL="77700" marR="77700" marT="38850" marB="3885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/>
                        <a:t>Alemania, Austria-Hungria,</a:t>
                      </a:r>
                      <a:r>
                        <a:rPr lang="es-MX" sz="1500" baseline="0"/>
                        <a:t> </a:t>
                      </a:r>
                      <a:endParaRPr lang="es-MX" sz="1500"/>
                    </a:p>
                  </a:txBody>
                  <a:tcPr marL="77700" marR="77700" marT="38850" marB="3885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/>
                        <a:t>Italia </a:t>
                      </a:r>
                    </a:p>
                  </a:txBody>
                  <a:tcPr marL="77700" marR="77700" marT="38850" marB="3885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8040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r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445</Words>
  <Application>Microsoft Macintosh PowerPoint</Application>
  <PresentationFormat>Panorámica</PresentationFormat>
  <Paragraphs>94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2" baseType="lpstr">
      <vt:lpstr>Aptos</vt:lpstr>
      <vt:lpstr>Aptos Display</vt:lpstr>
      <vt:lpstr>Arial</vt:lpstr>
      <vt:lpstr>Arial Black</vt:lpstr>
      <vt:lpstr>Calibri</vt:lpstr>
      <vt:lpstr>Rockwell Extra Bold</vt:lpstr>
      <vt:lpstr>Tahoma</vt:lpstr>
      <vt:lpstr>Tema de Office</vt:lpstr>
      <vt:lpstr>Presentación de PowerPoint</vt:lpstr>
      <vt:lpstr>Presentación de PowerPoint</vt:lpstr>
      <vt:lpstr>Causas </vt:lpstr>
      <vt:lpstr>El detonante de la Primera Guerra Mundial.</vt:lpstr>
      <vt:lpstr>Presentación de PowerPoint</vt:lpstr>
      <vt:lpstr>Presentación de PowerPoint</vt:lpstr>
      <vt:lpstr>Presentación de PowerPoint</vt:lpstr>
      <vt:lpstr>Fases de la Guerra </vt:lpstr>
      <vt:lpstr>Frentes de combate</vt:lpstr>
      <vt:lpstr>Consecuencias </vt:lpstr>
      <vt:lpstr>Económicas </vt:lpstr>
      <vt:lpstr>Políticas </vt:lpstr>
      <vt:lpstr>Sociales</vt:lpstr>
      <vt:lpstr>Ambientales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Fabiana Maria De Leon Nicaretta</dc:creator>
  <cp:lastModifiedBy>Fabiana Maria De Leon Nicaretta</cp:lastModifiedBy>
  <cp:revision>1</cp:revision>
  <dcterms:created xsi:type="dcterms:W3CDTF">2025-04-28T02:40:27Z</dcterms:created>
  <dcterms:modified xsi:type="dcterms:W3CDTF">2025-04-28T02:45:34Z</dcterms:modified>
</cp:coreProperties>
</file>