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4386"/>
    <p:restoredTop sz="96973"/>
  </p:normalViewPr>
  <p:slideViewPr>
    <p:cSldViewPr snapToGrid="0">
      <p:cViewPr>
        <p:scale>
          <a:sx n="50" d="100"/>
          <a:sy n="50" d="100"/>
        </p:scale>
        <p:origin x="2888" y="1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CC9E1-BB78-9342-B1FE-188F9A22326B}" type="datetimeFigureOut">
              <a:rPr lang="es-EC" smtClean="0"/>
              <a:t>29/11/23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4D7D-9852-5446-87B8-CEFA49AFFA1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33971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CC9E1-BB78-9342-B1FE-188F9A22326B}" type="datetimeFigureOut">
              <a:rPr lang="es-EC" smtClean="0"/>
              <a:t>29/11/23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4D7D-9852-5446-87B8-CEFA49AFFA1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73334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CC9E1-BB78-9342-B1FE-188F9A22326B}" type="datetimeFigureOut">
              <a:rPr lang="es-EC" smtClean="0"/>
              <a:t>29/11/23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4D7D-9852-5446-87B8-CEFA49AFFA1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33539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CC9E1-BB78-9342-B1FE-188F9A22326B}" type="datetimeFigureOut">
              <a:rPr lang="es-EC" smtClean="0"/>
              <a:t>29/11/23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4D7D-9852-5446-87B8-CEFA49AFFA1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30665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CC9E1-BB78-9342-B1FE-188F9A22326B}" type="datetimeFigureOut">
              <a:rPr lang="es-EC" smtClean="0"/>
              <a:t>29/11/23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4D7D-9852-5446-87B8-CEFA49AFFA1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68557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CC9E1-BB78-9342-B1FE-188F9A22326B}" type="datetimeFigureOut">
              <a:rPr lang="es-EC" smtClean="0"/>
              <a:t>29/11/23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4D7D-9852-5446-87B8-CEFA49AFFA1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314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CC9E1-BB78-9342-B1FE-188F9A22326B}" type="datetimeFigureOut">
              <a:rPr lang="es-EC" smtClean="0"/>
              <a:t>29/11/23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4D7D-9852-5446-87B8-CEFA49AFFA1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41467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CC9E1-BB78-9342-B1FE-188F9A22326B}" type="datetimeFigureOut">
              <a:rPr lang="es-EC" smtClean="0"/>
              <a:t>29/11/23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4D7D-9852-5446-87B8-CEFA49AFFA1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57648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CC9E1-BB78-9342-B1FE-188F9A22326B}" type="datetimeFigureOut">
              <a:rPr lang="es-EC" smtClean="0"/>
              <a:t>29/11/23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4D7D-9852-5446-87B8-CEFA49AFFA1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67485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CC9E1-BB78-9342-B1FE-188F9A22326B}" type="datetimeFigureOut">
              <a:rPr lang="es-EC" smtClean="0"/>
              <a:t>29/11/23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4D7D-9852-5446-87B8-CEFA49AFFA1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89310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CC9E1-BB78-9342-B1FE-188F9A22326B}" type="datetimeFigureOut">
              <a:rPr lang="es-EC" smtClean="0"/>
              <a:t>29/11/23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4D7D-9852-5446-87B8-CEFA49AFFA1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38654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CC9E1-BB78-9342-B1FE-188F9A22326B}" type="datetimeFigureOut">
              <a:rPr lang="es-EC" smtClean="0"/>
              <a:t>29/11/23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A4D7D-9852-5446-87B8-CEFA49AFFA1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256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>
            <a:extLst>
              <a:ext uri="{FF2B5EF4-FFF2-40B4-BE49-F238E27FC236}">
                <a16:creationId xmlns:a16="http://schemas.microsoft.com/office/drawing/2014/main" id="{21AC5F2B-9E7A-A08B-4E3B-8F9C9F27A47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12000" contrast="12000"/>
          </a:blip>
          <a:stretch>
            <a:fillRect/>
          </a:stretch>
        </p:blipFill>
        <p:spPr>
          <a:xfrm>
            <a:off x="0" y="-1"/>
            <a:ext cx="30275381" cy="42804000"/>
          </a:xfrm>
          <a:prstGeom prst="rect">
            <a:avLst/>
          </a:prstGeom>
        </p:spPr>
      </p:pic>
      <p:sp>
        <p:nvSpPr>
          <p:cNvPr id="2" name="Rectángulo redondeado 1">
            <a:extLst>
              <a:ext uri="{FF2B5EF4-FFF2-40B4-BE49-F238E27FC236}">
                <a16:creationId xmlns:a16="http://schemas.microsoft.com/office/drawing/2014/main" id="{1C05F306-C535-4123-EF7B-86C6F1B9774A}"/>
              </a:ext>
            </a:extLst>
          </p:cNvPr>
          <p:cNvSpPr/>
          <p:nvPr/>
        </p:nvSpPr>
        <p:spPr>
          <a:xfrm>
            <a:off x="583005" y="5623059"/>
            <a:ext cx="29106419" cy="3219551"/>
          </a:xfrm>
          <a:prstGeom prst="roundRect">
            <a:avLst>
              <a:gd name="adj" fmla="val 1548"/>
            </a:avLst>
          </a:prstGeom>
          <a:solidFill>
            <a:schemeClr val="accent5">
              <a:lumMod val="20000"/>
              <a:lumOff val="8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Rectángulo redondeado 23">
            <a:extLst>
              <a:ext uri="{FF2B5EF4-FFF2-40B4-BE49-F238E27FC236}">
                <a16:creationId xmlns:a16="http://schemas.microsoft.com/office/drawing/2014/main" id="{4680440A-E5C2-31D2-BA8A-CBB6F04944C2}"/>
              </a:ext>
            </a:extLst>
          </p:cNvPr>
          <p:cNvSpPr/>
          <p:nvPr/>
        </p:nvSpPr>
        <p:spPr>
          <a:xfrm>
            <a:off x="583004" y="9165097"/>
            <a:ext cx="14356327" cy="10880315"/>
          </a:xfrm>
          <a:prstGeom prst="roundRect">
            <a:avLst>
              <a:gd name="adj" fmla="val 1548"/>
            </a:avLst>
          </a:prstGeom>
          <a:solidFill>
            <a:schemeClr val="accent5">
              <a:lumMod val="20000"/>
              <a:lumOff val="8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Rectángulo redondeado 18">
            <a:extLst>
              <a:ext uri="{FF2B5EF4-FFF2-40B4-BE49-F238E27FC236}">
                <a16:creationId xmlns:a16="http://schemas.microsoft.com/office/drawing/2014/main" id="{59C89DB1-5FBE-5D8B-7BE7-09A1C18CD908}"/>
              </a:ext>
            </a:extLst>
          </p:cNvPr>
          <p:cNvSpPr/>
          <p:nvPr/>
        </p:nvSpPr>
        <p:spPr>
          <a:xfrm>
            <a:off x="583005" y="21024505"/>
            <a:ext cx="29106420" cy="11819600"/>
          </a:xfrm>
          <a:prstGeom prst="roundRect">
            <a:avLst>
              <a:gd name="adj" fmla="val 1548"/>
            </a:avLst>
          </a:prstGeom>
          <a:solidFill>
            <a:schemeClr val="accent5">
              <a:lumMod val="20000"/>
              <a:lumOff val="8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Rectángulo redondeado 19">
            <a:extLst>
              <a:ext uri="{FF2B5EF4-FFF2-40B4-BE49-F238E27FC236}">
                <a16:creationId xmlns:a16="http://schemas.microsoft.com/office/drawing/2014/main" id="{28DF7714-F04B-EE48-2120-4D647372D22D}"/>
              </a:ext>
            </a:extLst>
          </p:cNvPr>
          <p:cNvSpPr/>
          <p:nvPr/>
        </p:nvSpPr>
        <p:spPr>
          <a:xfrm>
            <a:off x="583005" y="33848336"/>
            <a:ext cx="29106420" cy="3378031"/>
          </a:xfrm>
          <a:prstGeom prst="roundRect">
            <a:avLst>
              <a:gd name="adj" fmla="val 1548"/>
            </a:avLst>
          </a:prstGeom>
          <a:solidFill>
            <a:schemeClr val="accent5">
              <a:lumMod val="20000"/>
              <a:lumOff val="8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Rectángulo redondeado 20">
            <a:extLst>
              <a:ext uri="{FF2B5EF4-FFF2-40B4-BE49-F238E27FC236}">
                <a16:creationId xmlns:a16="http://schemas.microsoft.com/office/drawing/2014/main" id="{D6185170-9159-AB21-AABA-2BAF634CE02B}"/>
              </a:ext>
            </a:extLst>
          </p:cNvPr>
          <p:cNvSpPr/>
          <p:nvPr/>
        </p:nvSpPr>
        <p:spPr>
          <a:xfrm>
            <a:off x="581808" y="38415549"/>
            <a:ext cx="29106419" cy="3507738"/>
          </a:xfrm>
          <a:prstGeom prst="roundRect">
            <a:avLst>
              <a:gd name="adj" fmla="val 1548"/>
            </a:avLst>
          </a:prstGeom>
          <a:solidFill>
            <a:schemeClr val="accent5">
              <a:lumMod val="20000"/>
              <a:lumOff val="8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C4AB931F-3B11-57A3-7EAF-3A224EC00CBF}"/>
              </a:ext>
            </a:extLst>
          </p:cNvPr>
          <p:cNvSpPr txBox="1">
            <a:spLocks/>
          </p:cNvSpPr>
          <p:nvPr/>
        </p:nvSpPr>
        <p:spPr>
          <a:xfrm>
            <a:off x="1090135" y="37548854"/>
            <a:ext cx="10633779" cy="93532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Referencias: Arial (Bold) 54 pt.</a:t>
            </a:r>
            <a:endParaRPr lang="es-CO" sz="5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EB931657-D7CD-50BE-0C28-8CCF9B2DE66D}"/>
              </a:ext>
            </a:extLst>
          </p:cNvPr>
          <p:cNvSpPr txBox="1">
            <a:spLocks/>
          </p:cNvSpPr>
          <p:nvPr/>
        </p:nvSpPr>
        <p:spPr>
          <a:xfrm>
            <a:off x="985121" y="33025832"/>
            <a:ext cx="11261308" cy="9353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Conclusiones: Arial (Bold) 54 pt.</a:t>
            </a:r>
            <a:endParaRPr lang="es-CO" sz="5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BCB163E9-7E82-D3B6-7B1C-A7BDA4607F54}"/>
              </a:ext>
            </a:extLst>
          </p:cNvPr>
          <p:cNvSpPr txBox="1">
            <a:spLocks/>
          </p:cNvSpPr>
          <p:nvPr/>
        </p:nvSpPr>
        <p:spPr>
          <a:xfrm>
            <a:off x="1090135" y="20216184"/>
            <a:ext cx="11790863" cy="9353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Resultados: Arial (Bold) 54 pt.</a:t>
            </a:r>
            <a:endParaRPr lang="es-CO" sz="5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A8CDD1E2-A507-F2D2-FA6E-A8A902C01725}"/>
              </a:ext>
            </a:extLst>
          </p:cNvPr>
          <p:cNvSpPr txBox="1">
            <a:spLocks/>
          </p:cNvSpPr>
          <p:nvPr/>
        </p:nvSpPr>
        <p:spPr>
          <a:xfrm>
            <a:off x="982532" y="21441018"/>
            <a:ext cx="28304970" cy="11218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3400" dirty="0">
                <a:latin typeface="Arial" panose="020B0604020202020204" pitchFamily="34" charset="0"/>
                <a:cs typeface="Arial" panose="020B0604020202020204" pitchFamily="34" charset="0"/>
              </a:rPr>
              <a:t>Descripción de Tablas, figuras, gráficos y fotos: Arial 34 pt.</a:t>
            </a:r>
            <a:endParaRPr lang="es-CO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B55B5541-353D-323D-3547-FD5A07B6A573}"/>
              </a:ext>
            </a:extLst>
          </p:cNvPr>
          <p:cNvSpPr txBox="1">
            <a:spLocks/>
          </p:cNvSpPr>
          <p:nvPr/>
        </p:nvSpPr>
        <p:spPr>
          <a:xfrm>
            <a:off x="985121" y="34182040"/>
            <a:ext cx="28304970" cy="2864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C" sz="3400" dirty="0">
                <a:solidFill>
                  <a:srgbClr val="0F0F0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Contenido: Arial 34 pt.</a:t>
            </a:r>
            <a:endParaRPr lang="es-CO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B2B3E875-5C51-9C5A-A133-661C942F83C8}"/>
              </a:ext>
            </a:extLst>
          </p:cNvPr>
          <p:cNvSpPr txBox="1">
            <a:spLocks/>
          </p:cNvSpPr>
          <p:nvPr/>
        </p:nvSpPr>
        <p:spPr>
          <a:xfrm>
            <a:off x="985121" y="38705062"/>
            <a:ext cx="28409985" cy="2928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C" sz="3400" dirty="0">
                <a:solidFill>
                  <a:srgbClr val="0F0F0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Contenido: Arial 34 pt.</a:t>
            </a:r>
            <a:endParaRPr lang="es-CO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Imagen 22" descr="Logotipo&#10;&#10;Descripción generada automáticamente">
            <a:extLst>
              <a:ext uri="{FF2B5EF4-FFF2-40B4-BE49-F238E27FC236}">
                <a16:creationId xmlns:a16="http://schemas.microsoft.com/office/drawing/2014/main" id="{C63914E5-1F19-0670-3E82-73939E8F3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314" y="905992"/>
            <a:ext cx="3622791" cy="3591827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1AA7D457-E5A4-7CEB-95A0-7A93E59472A1}"/>
              </a:ext>
            </a:extLst>
          </p:cNvPr>
          <p:cNvSpPr txBox="1"/>
          <p:nvPr/>
        </p:nvSpPr>
        <p:spPr>
          <a:xfrm>
            <a:off x="880107" y="5757347"/>
            <a:ext cx="89847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TÍTULO: Arial (Bold) 48 pt.</a:t>
            </a:r>
            <a:br>
              <a:rPr lang="es-E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4800" dirty="0">
                <a:latin typeface="Arial" panose="020B0604020202020204" pitchFamily="34" charset="0"/>
                <a:cs typeface="Arial" panose="020B0604020202020204" pitchFamily="34" charset="0"/>
              </a:rPr>
              <a:t>Autor(es): Arial 48 pt.</a:t>
            </a:r>
            <a:br>
              <a:rPr lang="es-E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4800" dirty="0">
                <a:latin typeface="Arial" panose="020B0604020202020204" pitchFamily="34" charset="0"/>
                <a:cs typeface="Arial" panose="020B0604020202020204" pitchFamily="34" charset="0"/>
              </a:rPr>
              <a:t>Modalidad artística:</a:t>
            </a:r>
            <a:br>
              <a:rPr lang="es-E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4800" dirty="0">
                <a:latin typeface="Arial" panose="020B0604020202020204" pitchFamily="34" charset="0"/>
                <a:cs typeface="Arial" panose="020B0604020202020204" pitchFamily="34" charset="0"/>
              </a:rPr>
              <a:t>Técnica:</a:t>
            </a:r>
            <a:endParaRPr lang="es-EC" sz="4800" dirty="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956362AE-DA7A-0668-A71D-DF0184F1655D}"/>
              </a:ext>
            </a:extLst>
          </p:cNvPr>
          <p:cNvSpPr txBox="1"/>
          <p:nvPr/>
        </p:nvSpPr>
        <p:spPr>
          <a:xfrm>
            <a:off x="842198" y="9330458"/>
            <a:ext cx="1391051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INTRODUCCIÓN: Arial (Bold) 48 pt.</a:t>
            </a:r>
          </a:p>
          <a:p>
            <a:r>
              <a:rPr lang="es-ES" sz="3400" dirty="0">
                <a:latin typeface="Arial" panose="020B0604020202020204" pitchFamily="34" charset="0"/>
                <a:cs typeface="Arial" panose="020B0604020202020204" pitchFamily="34" charset="0"/>
              </a:rPr>
              <a:t>Contenido (Descripción de la Temática. Interrogantes. Justificación y Objetivos de Investigación. Hipótesis de ser el caso): </a:t>
            </a:r>
            <a:r>
              <a:rPr lang="es-EC" sz="3400" dirty="0">
                <a:solidFill>
                  <a:srgbClr val="0F0F0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Arial 34 pt.</a:t>
            </a:r>
            <a:endParaRPr lang="es-EC" sz="3400" dirty="0"/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667E6CE6-0138-7415-82BF-A0F3A0D70229}"/>
              </a:ext>
            </a:extLst>
          </p:cNvPr>
          <p:cNvSpPr/>
          <p:nvPr/>
        </p:nvSpPr>
        <p:spPr>
          <a:xfrm>
            <a:off x="15335883" y="9157639"/>
            <a:ext cx="14356327" cy="10880315"/>
          </a:xfrm>
          <a:prstGeom prst="roundRect">
            <a:avLst>
              <a:gd name="adj" fmla="val 1548"/>
            </a:avLst>
          </a:prstGeom>
          <a:solidFill>
            <a:schemeClr val="accent5">
              <a:lumMod val="20000"/>
              <a:lumOff val="8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0A051D7D-E6A0-44CE-A466-52332E4039A2}"/>
              </a:ext>
            </a:extLst>
          </p:cNvPr>
          <p:cNvSpPr txBox="1"/>
          <p:nvPr/>
        </p:nvSpPr>
        <p:spPr>
          <a:xfrm>
            <a:off x="15522334" y="9330458"/>
            <a:ext cx="1391068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METODOLOGÍA: Arial (Bold) 48 pt.</a:t>
            </a:r>
          </a:p>
          <a:p>
            <a:r>
              <a:rPr lang="es-EC" sz="3400" dirty="0">
                <a:solidFill>
                  <a:srgbClr val="0F0F0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Contenido: Arial 34 pt.</a:t>
            </a:r>
            <a:endParaRPr lang="es-EC" sz="3400" dirty="0"/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A28BD95A-2C4C-30DF-2258-0EDA461FDF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2403" y="1169988"/>
            <a:ext cx="20093880" cy="344883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A8700CC-2875-773F-219F-3F0EF149F786}"/>
              </a:ext>
            </a:extLst>
          </p:cNvPr>
          <p:cNvSpPr txBox="1"/>
          <p:nvPr/>
        </p:nvSpPr>
        <p:spPr>
          <a:xfrm>
            <a:off x="985120" y="17330599"/>
            <a:ext cx="1376759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OBJETIVOS:</a:t>
            </a:r>
          </a:p>
          <a:p>
            <a:r>
              <a:rPr lang="es-EC" sz="3400" dirty="0">
                <a:solidFill>
                  <a:srgbClr val="0F0F0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Contenido: Arial 34 pt.</a:t>
            </a:r>
            <a:endParaRPr lang="es-EC" sz="3400" dirty="0"/>
          </a:p>
        </p:txBody>
      </p:sp>
    </p:spTree>
    <p:extLst>
      <p:ext uri="{BB962C8B-B14F-4D97-AF65-F5344CB8AC3E}">
        <p14:creationId xmlns:p14="http://schemas.microsoft.com/office/powerpoint/2010/main" val="4863042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618</TotalTime>
  <Words>135</Words>
  <Application>Microsoft Macintosh PowerPoint</Application>
  <PresentationFormat>Personalizado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 Danilo Orozco Poma</dc:creator>
  <cp:lastModifiedBy>Robert Danilo Orozco Poma</cp:lastModifiedBy>
  <cp:revision>25</cp:revision>
  <dcterms:created xsi:type="dcterms:W3CDTF">2023-11-24T05:45:44Z</dcterms:created>
  <dcterms:modified xsi:type="dcterms:W3CDTF">2023-11-30T00:26:51Z</dcterms:modified>
</cp:coreProperties>
</file>