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kins Haro" userId="b2b4bd6ccfcb9b52" providerId="LiveId" clId="{282EB8B1-09C2-4B42-82B6-BFA4CF82AD22}"/>
    <pc:docChg chg="undo custSel modSld">
      <pc:chgData name="Perkins Haro" userId="b2b4bd6ccfcb9b52" providerId="LiveId" clId="{282EB8B1-09C2-4B42-82B6-BFA4CF82AD22}" dt="2023-11-20T20:49:59.860" v="3" actId="478"/>
      <pc:docMkLst>
        <pc:docMk/>
      </pc:docMkLst>
      <pc:sldChg chg="addSp delSp mod">
        <pc:chgData name="Perkins Haro" userId="b2b4bd6ccfcb9b52" providerId="LiveId" clId="{282EB8B1-09C2-4B42-82B6-BFA4CF82AD22}" dt="2023-11-20T20:49:59.860" v="3" actId="478"/>
        <pc:sldMkLst>
          <pc:docMk/>
          <pc:sldMk cId="3404650578" sldId="256"/>
        </pc:sldMkLst>
        <pc:spChg chg="add del">
          <ac:chgData name="Perkins Haro" userId="b2b4bd6ccfcb9b52" providerId="LiveId" clId="{282EB8B1-09C2-4B42-82B6-BFA4CF82AD22}" dt="2023-11-20T20:48:40.926" v="2" actId="22"/>
          <ac:spMkLst>
            <pc:docMk/>
            <pc:sldMk cId="3404650578" sldId="256"/>
            <ac:spMk id="4" creationId="{FD442EC1-50E8-C42D-F160-83B2452978D4}"/>
          </ac:spMkLst>
        </pc:spChg>
        <pc:picChg chg="add del">
          <ac:chgData name="Perkins Haro" userId="b2b4bd6ccfcb9b52" providerId="LiveId" clId="{282EB8B1-09C2-4B42-82B6-BFA4CF82AD22}" dt="2023-11-20T20:49:59.860" v="3" actId="478"/>
          <ac:picMkLst>
            <pc:docMk/>
            <pc:sldMk cId="3404650578" sldId="256"/>
            <ac:picMk id="6" creationId="{9E3ACFA5-2FAB-3BB4-D623-A116A17690A3}"/>
          </ac:picMkLst>
        </pc:picChg>
      </pc:sldChg>
    </pc:docChg>
  </pc:docChgLst>
  <pc:docChgLst>
    <pc:chgData name="Perkins Haro" userId="b2b4bd6ccfcb9b52" providerId="LiveId" clId="{1340B6D3-97CE-4DBB-A2BF-426585E3E890}"/>
    <pc:docChg chg="delSld">
      <pc:chgData name="Perkins Haro" userId="b2b4bd6ccfcb9b52" providerId="LiveId" clId="{1340B6D3-97CE-4DBB-A2BF-426585E3E890}" dt="2024-11-12T17:38:26.812" v="0" actId="2696"/>
      <pc:docMkLst>
        <pc:docMk/>
      </pc:docMkLst>
      <pc:sldChg chg="del">
        <pc:chgData name="Perkins Haro" userId="b2b4bd6ccfcb9b52" providerId="LiveId" clId="{1340B6D3-97CE-4DBB-A2BF-426585E3E890}" dt="2024-11-12T17:38:26.812" v="0" actId="2696"/>
        <pc:sldMkLst>
          <pc:docMk/>
          <pc:sldMk cId="3702084622" sldId="260"/>
        </pc:sldMkLst>
      </pc:sldChg>
    </pc:docChg>
  </pc:docChgLst>
  <pc:docChgLst>
    <pc:chgData name="Perkins Haro" userId="b2b4bd6ccfcb9b52" providerId="LiveId" clId="{701FACA3-9320-4A40-8497-15018D4A587C}"/>
    <pc:docChg chg="undo custSel modSld">
      <pc:chgData name="Perkins Haro" userId="b2b4bd6ccfcb9b52" providerId="LiveId" clId="{701FACA3-9320-4A40-8497-15018D4A587C}" dt="2023-11-21T13:36:24.697" v="121" actId="478"/>
      <pc:docMkLst>
        <pc:docMk/>
      </pc:docMkLst>
      <pc:sldChg chg="addSp delSp modSp mod">
        <pc:chgData name="Perkins Haro" userId="b2b4bd6ccfcb9b52" providerId="LiveId" clId="{701FACA3-9320-4A40-8497-15018D4A587C}" dt="2023-11-21T13:11:19.720" v="5" actId="9405"/>
        <pc:sldMkLst>
          <pc:docMk/>
          <pc:sldMk cId="3404650578" sldId="256"/>
        </pc:sldMkLst>
        <pc:spChg chg="mod">
          <ac:chgData name="Perkins Haro" userId="b2b4bd6ccfcb9b52" providerId="LiveId" clId="{701FACA3-9320-4A40-8497-15018D4A587C}" dt="2023-11-20T20:55:07.830" v="4" actId="26606"/>
          <ac:spMkLst>
            <pc:docMk/>
            <pc:sldMk cId="3404650578" sldId="256"/>
            <ac:spMk id="2" creationId="{6215B134-62C6-99D6-36E1-3D4DEDDD5372}"/>
          </ac:spMkLst>
        </pc:spChg>
        <pc:spChg chg="mod">
          <ac:chgData name="Perkins Haro" userId="b2b4bd6ccfcb9b52" providerId="LiveId" clId="{701FACA3-9320-4A40-8497-15018D4A587C}" dt="2023-11-20T20:55:07.830" v="4" actId="26606"/>
          <ac:spMkLst>
            <pc:docMk/>
            <pc:sldMk cId="3404650578" sldId="256"/>
            <ac:spMk id="7" creationId="{08280290-FF2B-C5DD-272B-E5DCC62AD33F}"/>
          </ac:spMkLst>
        </pc:spChg>
        <pc:spChg chg="add">
          <ac:chgData name="Perkins Haro" userId="b2b4bd6ccfcb9b52" providerId="LiveId" clId="{701FACA3-9320-4A40-8497-15018D4A587C}" dt="2023-11-20T20:55:07.830" v="4" actId="26606"/>
          <ac:spMkLst>
            <pc:docMk/>
            <pc:sldMk cId="3404650578" sldId="256"/>
            <ac:spMk id="12" creationId="{5AAA0D94-BFF0-44AF-9E04-13800A619408}"/>
          </ac:spMkLst>
        </pc:spChg>
        <pc:spChg chg="add">
          <ac:chgData name="Perkins Haro" userId="b2b4bd6ccfcb9b52" providerId="LiveId" clId="{701FACA3-9320-4A40-8497-15018D4A587C}" dt="2023-11-20T20:55:07.830" v="4" actId="26606"/>
          <ac:spMkLst>
            <pc:docMk/>
            <pc:sldMk cId="3404650578" sldId="256"/>
            <ac:spMk id="14" creationId="{4E0242FF-80FA-4D90-877A-E17E4224060A}"/>
          </ac:spMkLst>
        </pc:spChg>
        <pc:spChg chg="add">
          <ac:chgData name="Perkins Haro" userId="b2b4bd6ccfcb9b52" providerId="LiveId" clId="{701FACA3-9320-4A40-8497-15018D4A587C}" dt="2023-11-20T20:55:07.830" v="4" actId="26606"/>
          <ac:spMkLst>
            <pc:docMk/>
            <pc:sldMk cId="3404650578" sldId="256"/>
            <ac:spMk id="16" creationId="{1B92E287-CC3E-48F7-B435-D232FB9006BA}"/>
          </ac:spMkLst>
        </pc:spChg>
        <pc:spChg chg="add">
          <ac:chgData name="Perkins Haro" userId="b2b4bd6ccfcb9b52" providerId="LiveId" clId="{701FACA3-9320-4A40-8497-15018D4A587C}" dt="2023-11-20T20:55:07.830" v="4" actId="26606"/>
          <ac:spMkLst>
            <pc:docMk/>
            <pc:sldMk cId="3404650578" sldId="256"/>
            <ac:spMk id="18" creationId="{B354BB7A-6D45-494D-90A8-2F497C01F67E}"/>
          </ac:spMkLst>
        </pc:spChg>
        <pc:grpChg chg="add">
          <ac:chgData name="Perkins Haro" userId="b2b4bd6ccfcb9b52" providerId="LiveId" clId="{701FACA3-9320-4A40-8497-15018D4A587C}" dt="2023-11-20T20:55:07.830" v="4" actId="26606"/>
          <ac:grpSpMkLst>
            <pc:docMk/>
            <pc:sldMk cId="3404650578" sldId="256"/>
            <ac:grpSpMk id="20" creationId="{A12E4495-24BE-4FFE-91E5-5BA7727EF108}"/>
          </ac:grpSpMkLst>
        </pc:grpChg>
        <pc:graphicFrameChg chg="add del mod">
          <ac:chgData name="Perkins Haro" userId="b2b4bd6ccfcb9b52" providerId="LiveId" clId="{701FACA3-9320-4A40-8497-15018D4A587C}" dt="2023-11-20T20:54:45.921" v="2" actId="478"/>
          <ac:graphicFrameMkLst>
            <pc:docMk/>
            <pc:sldMk cId="3404650578" sldId="256"/>
            <ac:graphicFrameMk id="3" creationId="{EA47092D-C7AD-F0DC-3BF9-CCC3B0F049C5}"/>
          </ac:graphicFrameMkLst>
        </pc:graphicFrameChg>
        <pc:picChg chg="add mod ord">
          <ac:chgData name="Perkins Haro" userId="b2b4bd6ccfcb9b52" providerId="LiveId" clId="{701FACA3-9320-4A40-8497-15018D4A587C}" dt="2023-11-20T20:55:07.830" v="4" actId="26606"/>
          <ac:picMkLst>
            <pc:docMk/>
            <pc:sldMk cId="3404650578" sldId="256"/>
            <ac:picMk id="4" creationId="{6E129B3C-C3A1-EF7C-66D1-2450E6312E64}"/>
          </ac:picMkLst>
        </pc:picChg>
        <pc:picChg chg="del">
          <ac:chgData name="Perkins Haro" userId="b2b4bd6ccfcb9b52" providerId="LiveId" clId="{701FACA3-9320-4A40-8497-15018D4A587C}" dt="2023-11-20T20:50:24.036" v="0" actId="478"/>
          <ac:picMkLst>
            <pc:docMk/>
            <pc:sldMk cId="3404650578" sldId="256"/>
            <ac:picMk id="6" creationId="{9E3ACFA5-2FAB-3BB4-D623-A116A17690A3}"/>
          </ac:picMkLst>
        </pc:picChg>
        <pc:inkChg chg="add">
          <ac:chgData name="Perkins Haro" userId="b2b4bd6ccfcb9b52" providerId="LiveId" clId="{701FACA3-9320-4A40-8497-15018D4A587C}" dt="2023-11-21T13:11:19.720" v="5" actId="9405"/>
          <ac:inkMkLst>
            <pc:docMk/>
            <pc:sldMk cId="3404650578" sldId="256"/>
            <ac:inkMk id="3" creationId="{4220364F-9A07-2509-8444-770D13248749}"/>
          </ac:inkMkLst>
        </pc:inkChg>
      </pc:sldChg>
      <pc:sldChg chg="addSp delSp mod">
        <pc:chgData name="Perkins Haro" userId="b2b4bd6ccfcb9b52" providerId="LiveId" clId="{701FACA3-9320-4A40-8497-15018D4A587C}" dt="2023-11-21T13:36:24.697" v="121" actId="478"/>
        <pc:sldMkLst>
          <pc:docMk/>
          <pc:sldMk cId="4019375769" sldId="257"/>
        </pc:sldMkLst>
        <pc:inkChg chg="add del">
          <ac:chgData name="Perkins Haro" userId="b2b4bd6ccfcb9b52" providerId="LiveId" clId="{701FACA3-9320-4A40-8497-15018D4A587C}" dt="2023-11-21T13:36:15.393" v="117" actId="478"/>
          <ac:inkMkLst>
            <pc:docMk/>
            <pc:sldMk cId="4019375769" sldId="257"/>
            <ac:inkMk id="4" creationId="{2EE60D9E-A1D7-9C4E-9689-F7E25E9B9DBC}"/>
          </ac:inkMkLst>
        </pc:inkChg>
        <pc:inkChg chg="add del">
          <ac:chgData name="Perkins Haro" userId="b2b4bd6ccfcb9b52" providerId="LiveId" clId="{701FACA3-9320-4A40-8497-15018D4A587C}" dt="2023-11-21T13:36:20.556" v="119" actId="478"/>
          <ac:inkMkLst>
            <pc:docMk/>
            <pc:sldMk cId="4019375769" sldId="257"/>
            <ac:inkMk id="5" creationId="{069D4340-2183-A45A-9FF6-A00470792E1C}"/>
          </ac:inkMkLst>
        </pc:inkChg>
        <pc:inkChg chg="add del">
          <ac:chgData name="Perkins Haro" userId="b2b4bd6ccfcb9b52" providerId="LiveId" clId="{701FACA3-9320-4A40-8497-15018D4A587C}" dt="2023-11-21T13:36:22.489" v="120" actId="478"/>
          <ac:inkMkLst>
            <pc:docMk/>
            <pc:sldMk cId="4019375769" sldId="257"/>
            <ac:inkMk id="6" creationId="{7A9E49A7-2A21-6123-9E8D-5839C10F1203}"/>
          </ac:inkMkLst>
        </pc:inkChg>
        <pc:inkChg chg="add del">
          <ac:chgData name="Perkins Haro" userId="b2b4bd6ccfcb9b52" providerId="LiveId" clId="{701FACA3-9320-4A40-8497-15018D4A587C}" dt="2023-11-21T13:36:24.697" v="121" actId="478"/>
          <ac:inkMkLst>
            <pc:docMk/>
            <pc:sldMk cId="4019375769" sldId="257"/>
            <ac:inkMk id="7" creationId="{76FB3FF3-3894-F256-928C-25BC7CBAD968}"/>
          </ac:inkMkLst>
        </pc:inkChg>
        <pc:inkChg chg="add del">
          <ac:chgData name="Perkins Haro" userId="b2b4bd6ccfcb9b52" providerId="LiveId" clId="{701FACA3-9320-4A40-8497-15018D4A587C}" dt="2023-11-21T13:36:17.771" v="118" actId="478"/>
          <ac:inkMkLst>
            <pc:docMk/>
            <pc:sldMk cId="4019375769" sldId="257"/>
            <ac:inkMk id="8" creationId="{93F0DF09-ABFD-67C1-004F-D3C9B0B17391}"/>
          </ac:inkMkLst>
        </pc:inkChg>
      </pc:sldChg>
      <pc:sldChg chg="addSp delSp modSp mod">
        <pc:chgData name="Perkins Haro" userId="b2b4bd6ccfcb9b52" providerId="LiveId" clId="{701FACA3-9320-4A40-8497-15018D4A587C}" dt="2023-11-21T13:36:11.514" v="116" actId="478"/>
        <pc:sldMkLst>
          <pc:docMk/>
          <pc:sldMk cId="131697529" sldId="259"/>
        </pc:sldMkLst>
        <pc:grpChg chg="del mod">
          <ac:chgData name="Perkins Haro" userId="b2b4bd6ccfcb9b52" providerId="LiveId" clId="{701FACA3-9320-4A40-8497-15018D4A587C}" dt="2023-11-21T13:33:31.965" v="19"/>
          <ac:grpSpMkLst>
            <pc:docMk/>
            <pc:sldMk cId="131697529" sldId="259"/>
            <ac:grpSpMk id="9" creationId="{EB7F847C-823E-D054-6569-339EC153437F}"/>
          </ac:grpSpMkLst>
        </pc:grpChg>
        <pc:grpChg chg="del mod">
          <ac:chgData name="Perkins Haro" userId="b2b4bd6ccfcb9b52" providerId="LiveId" clId="{701FACA3-9320-4A40-8497-15018D4A587C}" dt="2023-11-21T13:36:01.801" v="112" actId="478"/>
          <ac:grpSpMkLst>
            <pc:docMk/>
            <pc:sldMk cId="131697529" sldId="259"/>
            <ac:grpSpMk id="13" creationId="{04AEC013-984D-B446-124C-84B75041486F}"/>
          </ac:grpSpMkLst>
        </pc:grpChg>
        <pc:grpChg chg="del mod">
          <ac:chgData name="Perkins Haro" userId="b2b4bd6ccfcb9b52" providerId="LiveId" clId="{701FACA3-9320-4A40-8497-15018D4A587C}" dt="2023-11-21T13:33:55.273" v="28"/>
          <ac:grpSpMkLst>
            <pc:docMk/>
            <pc:sldMk cId="131697529" sldId="259"/>
            <ac:grpSpMk id="19" creationId="{21B867D7-2419-458A-3553-E929790DDDA1}"/>
          </ac:grpSpMkLst>
        </pc:grpChg>
        <pc:grpChg chg="del mod">
          <ac:chgData name="Perkins Haro" userId="b2b4bd6ccfcb9b52" providerId="LiveId" clId="{701FACA3-9320-4A40-8497-15018D4A587C}" dt="2023-11-21T13:34:00.186" v="30"/>
          <ac:grpSpMkLst>
            <pc:docMk/>
            <pc:sldMk cId="131697529" sldId="259"/>
            <ac:grpSpMk id="22" creationId="{318D603C-3A33-0F9E-7B1B-C41978864591}"/>
          </ac:grpSpMkLst>
        </pc:grpChg>
        <pc:grpChg chg="del mod">
          <ac:chgData name="Perkins Haro" userId="b2b4bd6ccfcb9b52" providerId="LiveId" clId="{701FACA3-9320-4A40-8497-15018D4A587C}" dt="2023-11-21T13:34:18.111" v="39"/>
          <ac:grpSpMkLst>
            <pc:docMk/>
            <pc:sldMk cId="131697529" sldId="259"/>
            <ac:grpSpMk id="24" creationId="{58794E70-55D8-DC64-D0F9-0F915A3F6D1D}"/>
          </ac:grpSpMkLst>
        </pc:grpChg>
        <pc:grpChg chg="add del mod">
          <ac:chgData name="Perkins Haro" userId="b2b4bd6ccfcb9b52" providerId="LiveId" clId="{701FACA3-9320-4A40-8497-15018D4A587C}" dt="2023-11-21T13:35:56.453" v="110" actId="478"/>
          <ac:grpSpMkLst>
            <pc:docMk/>
            <pc:sldMk cId="131697529" sldId="259"/>
            <ac:grpSpMk id="33" creationId="{2363A8F5-D676-1860-0565-78DAA30AE8D7}"/>
          </ac:grpSpMkLst>
        </pc:grpChg>
        <pc:grpChg chg="add del mod">
          <ac:chgData name="Perkins Haro" userId="b2b4bd6ccfcb9b52" providerId="LiveId" clId="{701FACA3-9320-4A40-8497-15018D4A587C}" dt="2023-11-21T13:35:38.943" v="109"/>
          <ac:grpSpMkLst>
            <pc:docMk/>
            <pc:sldMk cId="131697529" sldId="259"/>
            <ac:grpSpMk id="37" creationId="{BD9DDDDA-195C-0319-1142-8904984AD9C4}"/>
          </ac:grpSpMkLst>
        </pc:grpChg>
        <pc:grpChg chg="add del mod">
          <ac:chgData name="Perkins Haro" userId="b2b4bd6ccfcb9b52" providerId="LiveId" clId="{701FACA3-9320-4A40-8497-15018D4A587C}" dt="2023-11-21T13:35:38.529" v="106"/>
          <ac:grpSpMkLst>
            <pc:docMk/>
            <pc:sldMk cId="131697529" sldId="259"/>
            <ac:grpSpMk id="40" creationId="{78A141CB-67B1-548E-BBE1-7C5D2677C470}"/>
          </ac:grpSpMkLst>
        </pc:grpChg>
        <pc:grpChg chg="mod">
          <ac:chgData name="Perkins Haro" userId="b2b4bd6ccfcb9b52" providerId="LiveId" clId="{701FACA3-9320-4A40-8497-15018D4A587C}" dt="2023-11-21T13:34:42.057" v="51"/>
          <ac:grpSpMkLst>
            <pc:docMk/>
            <pc:sldMk cId="131697529" sldId="259"/>
            <ac:grpSpMk id="43" creationId="{75A7913A-3E6F-39CC-7EE3-19CAB607CBCE}"/>
          </ac:grpSpMkLst>
        </pc:grpChg>
        <pc:grpChg chg="mod">
          <ac:chgData name="Perkins Haro" userId="b2b4bd6ccfcb9b52" providerId="LiveId" clId="{701FACA3-9320-4A40-8497-15018D4A587C}" dt="2023-11-21T13:34:47.867" v="64"/>
          <ac:grpSpMkLst>
            <pc:docMk/>
            <pc:sldMk cId="131697529" sldId="259"/>
            <ac:grpSpMk id="51" creationId="{5ABB59C7-B376-9EBF-5154-024D7EE82C69}"/>
          </ac:grpSpMkLst>
        </pc:grpChg>
        <pc:grpChg chg="add del mod">
          <ac:chgData name="Perkins Haro" userId="b2b4bd6ccfcb9b52" providerId="LiveId" clId="{701FACA3-9320-4A40-8497-15018D4A587C}" dt="2023-11-21T13:35:37.487" v="100"/>
          <ac:grpSpMkLst>
            <pc:docMk/>
            <pc:sldMk cId="131697529" sldId="259"/>
            <ac:grpSpMk id="54" creationId="{6B72ED90-D4AD-8AEC-892F-69C2B924AAD2}"/>
          </ac:grpSpMkLst>
        </pc:grpChg>
        <pc:grpChg chg="mod">
          <ac:chgData name="Perkins Haro" userId="b2b4bd6ccfcb9b52" providerId="LiveId" clId="{701FACA3-9320-4A40-8497-15018D4A587C}" dt="2023-11-21T13:35:36.519" v="94"/>
          <ac:grpSpMkLst>
            <pc:docMk/>
            <pc:sldMk cId="131697529" sldId="259"/>
            <ac:grpSpMk id="60" creationId="{3748F331-D6BB-34F4-2511-1B4A8C676937}"/>
          </ac:grpSpMkLst>
        </pc:grpChg>
        <pc:grpChg chg="add del mod">
          <ac:chgData name="Perkins Haro" userId="b2b4bd6ccfcb9b52" providerId="LiveId" clId="{701FACA3-9320-4A40-8497-15018D4A587C}" dt="2023-11-21T13:35:35.531" v="88"/>
          <ac:grpSpMkLst>
            <pc:docMk/>
            <pc:sldMk cId="131697529" sldId="259"/>
            <ac:grpSpMk id="66" creationId="{2E221CD0-616F-D1E4-5C08-A41E82C35C6D}"/>
          </ac:grpSpMkLst>
        </pc:grpChg>
        <pc:grpChg chg="mod">
          <ac:chgData name="Perkins Haro" userId="b2b4bd6ccfcb9b52" providerId="LiveId" clId="{701FACA3-9320-4A40-8497-15018D4A587C}" dt="2023-11-21T13:35:35.303" v="86"/>
          <ac:grpSpMkLst>
            <pc:docMk/>
            <pc:sldMk cId="131697529" sldId="259"/>
            <ac:grpSpMk id="68" creationId="{10E55FC9-10AC-EF7D-1F8A-A99544BF6B62}"/>
          </ac:grpSpMkLst>
        </pc:grpChg>
        <pc:picChg chg="mod">
          <ac:chgData name="Perkins Haro" userId="b2b4bd6ccfcb9b52" providerId="LiveId" clId="{701FACA3-9320-4A40-8497-15018D4A587C}" dt="2023-11-21T13:32:39.724" v="11" actId="1076"/>
          <ac:picMkLst>
            <pc:docMk/>
            <pc:sldMk cId="131697529" sldId="259"/>
            <ac:picMk id="5" creationId="{C88E8BD1-9F95-DC83-C739-AB2DFBF5BE22}"/>
          </ac:picMkLst>
        </pc:picChg>
        <pc:inkChg chg="add del">
          <ac:chgData name="Perkins Haro" userId="b2b4bd6ccfcb9b52" providerId="LiveId" clId="{701FACA3-9320-4A40-8497-15018D4A587C}" dt="2023-11-21T13:36:04.229" v="113" actId="478"/>
          <ac:inkMkLst>
            <pc:docMk/>
            <pc:sldMk cId="131697529" sldId="259"/>
            <ac:inkMk id="6" creationId="{DA0F8EAA-D30D-6743-7ADA-80630DA6CEAC}"/>
          </ac:inkMkLst>
        </pc:inkChg>
        <pc:inkChg chg="add mod">
          <ac:chgData name="Perkins Haro" userId="b2b4bd6ccfcb9b52" providerId="LiveId" clId="{701FACA3-9320-4A40-8497-15018D4A587C}" dt="2023-11-21T13:33:31.965" v="19"/>
          <ac:inkMkLst>
            <pc:docMk/>
            <pc:sldMk cId="131697529" sldId="259"/>
            <ac:inkMk id="7" creationId="{91E180A7-B7F0-514B-B4BF-043AF5549FE3}"/>
          </ac:inkMkLst>
        </pc:inkChg>
        <pc:inkChg chg="add mod">
          <ac:chgData name="Perkins Haro" userId="b2b4bd6ccfcb9b52" providerId="LiveId" clId="{701FACA3-9320-4A40-8497-15018D4A587C}" dt="2023-11-21T13:33:31.965" v="19"/>
          <ac:inkMkLst>
            <pc:docMk/>
            <pc:sldMk cId="131697529" sldId="259"/>
            <ac:inkMk id="8" creationId="{94F0C970-F322-3D7E-FCE1-14411B97FBC4}"/>
          </ac:inkMkLst>
        </pc:inkChg>
        <pc:inkChg chg="add mod">
          <ac:chgData name="Perkins Haro" userId="b2b4bd6ccfcb9b52" providerId="LiveId" clId="{701FACA3-9320-4A40-8497-15018D4A587C}" dt="2023-11-21T13:33:31.965" v="19"/>
          <ac:inkMkLst>
            <pc:docMk/>
            <pc:sldMk cId="131697529" sldId="259"/>
            <ac:inkMk id="10" creationId="{32FC42BF-F211-5154-2C88-FBE4D101BC7F}"/>
          </ac:inkMkLst>
        </pc:inkChg>
        <pc:inkChg chg="add mod">
          <ac:chgData name="Perkins Haro" userId="b2b4bd6ccfcb9b52" providerId="LiveId" clId="{701FACA3-9320-4A40-8497-15018D4A587C}" dt="2023-11-21T13:33:31.965" v="19"/>
          <ac:inkMkLst>
            <pc:docMk/>
            <pc:sldMk cId="131697529" sldId="259"/>
            <ac:inkMk id="11" creationId="{4FD9A21F-9899-3EA7-586E-A078FE73AC62}"/>
          </ac:inkMkLst>
        </pc:inkChg>
        <pc:inkChg chg="add mod">
          <ac:chgData name="Perkins Haro" userId="b2b4bd6ccfcb9b52" providerId="LiveId" clId="{701FACA3-9320-4A40-8497-15018D4A587C}" dt="2023-11-21T13:33:31.965" v="19"/>
          <ac:inkMkLst>
            <pc:docMk/>
            <pc:sldMk cId="131697529" sldId="259"/>
            <ac:inkMk id="12" creationId="{5D142CED-1854-5ABB-A93D-74E2D1037C73}"/>
          </ac:inkMkLst>
        </pc:inkChg>
        <pc:inkChg chg="add del">
          <ac:chgData name="Perkins Haro" userId="b2b4bd6ccfcb9b52" providerId="LiveId" clId="{701FACA3-9320-4A40-8497-15018D4A587C}" dt="2023-11-21T13:36:06.813" v="114" actId="478"/>
          <ac:inkMkLst>
            <pc:docMk/>
            <pc:sldMk cId="131697529" sldId="259"/>
            <ac:inkMk id="14" creationId="{297806D8-1DF9-A142-219E-FA5BCDB5E0DE}"/>
          </ac:inkMkLst>
        </pc:inkChg>
        <pc:inkChg chg="add mod">
          <ac:chgData name="Perkins Haro" userId="b2b4bd6ccfcb9b52" providerId="LiveId" clId="{701FACA3-9320-4A40-8497-15018D4A587C}" dt="2023-11-21T13:35:37.487" v="100"/>
          <ac:inkMkLst>
            <pc:docMk/>
            <pc:sldMk cId="131697529" sldId="259"/>
            <ac:inkMk id="15" creationId="{0612C842-6EC1-E930-74F0-E4E451F54A01}"/>
          </ac:inkMkLst>
        </pc:inkChg>
        <pc:inkChg chg="add mod">
          <ac:chgData name="Perkins Haro" userId="b2b4bd6ccfcb9b52" providerId="LiveId" clId="{701FACA3-9320-4A40-8497-15018D4A587C}" dt="2023-11-21T13:35:37.487" v="100"/>
          <ac:inkMkLst>
            <pc:docMk/>
            <pc:sldMk cId="131697529" sldId="259"/>
            <ac:inkMk id="16" creationId="{0A47C9E5-4E46-BB34-48FF-60ED771460C1}"/>
          </ac:inkMkLst>
        </pc:inkChg>
        <pc:inkChg chg="add mod">
          <ac:chgData name="Perkins Haro" userId="b2b4bd6ccfcb9b52" providerId="LiveId" clId="{701FACA3-9320-4A40-8497-15018D4A587C}" dt="2023-11-21T13:35:37.487" v="100"/>
          <ac:inkMkLst>
            <pc:docMk/>
            <pc:sldMk cId="131697529" sldId="259"/>
            <ac:inkMk id="17" creationId="{B7203A21-B371-1DB2-6987-47D86377698B}"/>
          </ac:inkMkLst>
        </pc:inkChg>
        <pc:inkChg chg="add mod">
          <ac:chgData name="Perkins Haro" userId="b2b4bd6ccfcb9b52" providerId="LiveId" clId="{701FACA3-9320-4A40-8497-15018D4A587C}" dt="2023-11-21T13:35:37.487" v="100"/>
          <ac:inkMkLst>
            <pc:docMk/>
            <pc:sldMk cId="131697529" sldId="259"/>
            <ac:inkMk id="18" creationId="{21E52190-2F1D-38E3-B695-8226B2799F61}"/>
          </ac:inkMkLst>
        </pc:inkChg>
        <pc:inkChg chg="add mod">
          <ac:chgData name="Perkins Haro" userId="b2b4bd6ccfcb9b52" providerId="LiveId" clId="{701FACA3-9320-4A40-8497-15018D4A587C}" dt="2023-11-21T13:35:37.487" v="100"/>
          <ac:inkMkLst>
            <pc:docMk/>
            <pc:sldMk cId="131697529" sldId="259"/>
            <ac:inkMk id="20" creationId="{DF098FA9-ADCB-A61D-6D2F-0B39E93316E9}"/>
          </ac:inkMkLst>
        </pc:inkChg>
        <pc:inkChg chg="add mod">
          <ac:chgData name="Perkins Haro" userId="b2b4bd6ccfcb9b52" providerId="LiveId" clId="{701FACA3-9320-4A40-8497-15018D4A587C}" dt="2023-11-21T13:35:37.487" v="100"/>
          <ac:inkMkLst>
            <pc:docMk/>
            <pc:sldMk cId="131697529" sldId="259"/>
            <ac:inkMk id="21" creationId="{FDA6A88C-4B96-9D07-6E5F-5E62B8239A29}"/>
          </ac:inkMkLst>
        </pc:inkChg>
        <pc:inkChg chg="add del mod">
          <ac:chgData name="Perkins Haro" userId="b2b4bd6ccfcb9b52" providerId="LiveId" clId="{701FACA3-9320-4A40-8497-15018D4A587C}" dt="2023-11-21T13:35:59.057" v="111" actId="478"/>
          <ac:inkMkLst>
            <pc:docMk/>
            <pc:sldMk cId="131697529" sldId="259"/>
            <ac:inkMk id="23" creationId="{5EC28127-8E4E-F723-1C5C-0B00545B5EC5}"/>
          </ac:inkMkLst>
        </pc:inkChg>
        <pc:inkChg chg="add mod">
          <ac:chgData name="Perkins Haro" userId="b2b4bd6ccfcb9b52" providerId="LiveId" clId="{701FACA3-9320-4A40-8497-15018D4A587C}" dt="2023-11-21T13:35:37.487" v="100"/>
          <ac:inkMkLst>
            <pc:docMk/>
            <pc:sldMk cId="131697529" sldId="259"/>
            <ac:inkMk id="25" creationId="{BD59965A-8CEF-77C8-81BA-37F51166F177}"/>
          </ac:inkMkLst>
        </pc:inkChg>
        <pc:inkChg chg="add mod">
          <ac:chgData name="Perkins Haro" userId="b2b4bd6ccfcb9b52" providerId="LiveId" clId="{701FACA3-9320-4A40-8497-15018D4A587C}" dt="2023-11-21T13:35:37.487" v="100"/>
          <ac:inkMkLst>
            <pc:docMk/>
            <pc:sldMk cId="131697529" sldId="259"/>
            <ac:inkMk id="26" creationId="{36D55476-CBB6-7C3A-9AE6-FC0A45F4DEA2}"/>
          </ac:inkMkLst>
        </pc:inkChg>
        <pc:inkChg chg="add mod">
          <ac:chgData name="Perkins Haro" userId="b2b4bd6ccfcb9b52" providerId="LiveId" clId="{701FACA3-9320-4A40-8497-15018D4A587C}" dt="2023-11-21T13:35:37.487" v="100"/>
          <ac:inkMkLst>
            <pc:docMk/>
            <pc:sldMk cId="131697529" sldId="259"/>
            <ac:inkMk id="27" creationId="{50CCF643-5D49-F743-1440-4DFD6C403480}"/>
          </ac:inkMkLst>
        </pc:inkChg>
        <pc:inkChg chg="add mod">
          <ac:chgData name="Perkins Haro" userId="b2b4bd6ccfcb9b52" providerId="LiveId" clId="{701FACA3-9320-4A40-8497-15018D4A587C}" dt="2023-11-21T13:35:37.487" v="100"/>
          <ac:inkMkLst>
            <pc:docMk/>
            <pc:sldMk cId="131697529" sldId="259"/>
            <ac:inkMk id="28" creationId="{6AC2042E-DAD9-27A6-FF1B-BE9E2075204A}"/>
          </ac:inkMkLst>
        </pc:inkChg>
        <pc:inkChg chg="add mod">
          <ac:chgData name="Perkins Haro" userId="b2b4bd6ccfcb9b52" providerId="LiveId" clId="{701FACA3-9320-4A40-8497-15018D4A587C}" dt="2023-11-21T13:35:37.487" v="100"/>
          <ac:inkMkLst>
            <pc:docMk/>
            <pc:sldMk cId="131697529" sldId="259"/>
            <ac:inkMk id="29" creationId="{B19AD0B8-8D19-5937-33C9-F65B471B1232}"/>
          </ac:inkMkLst>
        </pc:inkChg>
        <pc:inkChg chg="add mod">
          <ac:chgData name="Perkins Haro" userId="b2b4bd6ccfcb9b52" providerId="LiveId" clId="{701FACA3-9320-4A40-8497-15018D4A587C}" dt="2023-11-21T13:35:37.487" v="100"/>
          <ac:inkMkLst>
            <pc:docMk/>
            <pc:sldMk cId="131697529" sldId="259"/>
            <ac:inkMk id="30" creationId="{22EE057A-74B2-C849-77A4-14222FC257BC}"/>
          </ac:inkMkLst>
        </pc:inkChg>
        <pc:inkChg chg="add mod">
          <ac:chgData name="Perkins Haro" userId="b2b4bd6ccfcb9b52" providerId="LiveId" clId="{701FACA3-9320-4A40-8497-15018D4A587C}" dt="2023-11-21T13:35:37.487" v="100"/>
          <ac:inkMkLst>
            <pc:docMk/>
            <pc:sldMk cId="131697529" sldId="259"/>
            <ac:inkMk id="31" creationId="{8B9975B1-43EF-DFC6-315B-26A45378442C}"/>
          </ac:inkMkLst>
        </pc:inkChg>
        <pc:inkChg chg="add mod">
          <ac:chgData name="Perkins Haro" userId="b2b4bd6ccfcb9b52" providerId="LiveId" clId="{701FACA3-9320-4A40-8497-15018D4A587C}" dt="2023-11-21T13:35:37.487" v="100"/>
          <ac:inkMkLst>
            <pc:docMk/>
            <pc:sldMk cId="131697529" sldId="259"/>
            <ac:inkMk id="32" creationId="{DCCB408D-FE52-B15D-E00A-7D081BE2343F}"/>
          </ac:inkMkLst>
        </pc:inkChg>
        <pc:inkChg chg="add del">
          <ac:chgData name="Perkins Haro" userId="b2b4bd6ccfcb9b52" providerId="LiveId" clId="{701FACA3-9320-4A40-8497-15018D4A587C}" dt="2023-11-21T13:36:11.514" v="116" actId="478"/>
          <ac:inkMkLst>
            <pc:docMk/>
            <pc:sldMk cId="131697529" sldId="259"/>
            <ac:inkMk id="34" creationId="{98C8A2FC-7A75-5FC0-6A15-E23C2A22980A}"/>
          </ac:inkMkLst>
        </pc:inkChg>
        <pc:inkChg chg="add del mod">
          <ac:chgData name="Perkins Haro" userId="b2b4bd6ccfcb9b52" providerId="LiveId" clId="{701FACA3-9320-4A40-8497-15018D4A587C}" dt="2023-11-21T13:36:09.286" v="115" actId="478"/>
          <ac:inkMkLst>
            <pc:docMk/>
            <pc:sldMk cId="131697529" sldId="259"/>
            <ac:inkMk id="35" creationId="{1B152040-A2C3-29B3-C5A8-010982815F6D}"/>
          </ac:inkMkLst>
        </pc:inkChg>
        <pc:inkChg chg="add del mod">
          <ac:chgData name="Perkins Haro" userId="b2b4bd6ccfcb9b52" providerId="LiveId" clId="{701FACA3-9320-4A40-8497-15018D4A587C}" dt="2023-11-21T13:35:38.943" v="109"/>
          <ac:inkMkLst>
            <pc:docMk/>
            <pc:sldMk cId="131697529" sldId="259"/>
            <ac:inkMk id="36" creationId="{6C1759B4-B34E-7C1E-8B68-38F986F0478D}"/>
          </ac:inkMkLst>
        </pc:inkChg>
        <pc:inkChg chg="add del mod">
          <ac:chgData name="Perkins Haro" userId="b2b4bd6ccfcb9b52" providerId="LiveId" clId="{701FACA3-9320-4A40-8497-15018D4A587C}" dt="2023-11-21T13:35:38.760" v="107" actId="9405"/>
          <ac:inkMkLst>
            <pc:docMk/>
            <pc:sldMk cId="131697529" sldId="259"/>
            <ac:inkMk id="38" creationId="{EC7DF887-B1D9-7687-FFB1-AF074C20EF15}"/>
          </ac:inkMkLst>
        </pc:inkChg>
        <pc:inkChg chg="add del mod">
          <ac:chgData name="Perkins Haro" userId="b2b4bd6ccfcb9b52" providerId="LiveId" clId="{701FACA3-9320-4A40-8497-15018D4A587C}" dt="2023-11-21T13:35:38.529" v="106"/>
          <ac:inkMkLst>
            <pc:docMk/>
            <pc:sldMk cId="131697529" sldId="259"/>
            <ac:inkMk id="39" creationId="{CB1997B6-86F9-5634-07FA-41383713437F}"/>
          </ac:inkMkLst>
        </pc:inkChg>
        <pc:inkChg chg="add del mod">
          <ac:chgData name="Perkins Haro" userId="b2b4bd6ccfcb9b52" providerId="LiveId" clId="{701FACA3-9320-4A40-8497-15018D4A587C}" dt="2023-11-21T13:34:42.659" v="52" actId="9405"/>
          <ac:inkMkLst>
            <pc:docMk/>
            <pc:sldMk cId="131697529" sldId="259"/>
            <ac:inkMk id="41" creationId="{35968E77-5519-C91C-467B-0F0DF59CD466}"/>
          </ac:inkMkLst>
        </pc:inkChg>
        <pc:inkChg chg="add del mod">
          <ac:chgData name="Perkins Haro" userId="b2b4bd6ccfcb9b52" providerId="LiveId" clId="{701FACA3-9320-4A40-8497-15018D4A587C}" dt="2023-11-21T13:34:42.057" v="51"/>
          <ac:inkMkLst>
            <pc:docMk/>
            <pc:sldMk cId="131697529" sldId="259"/>
            <ac:inkMk id="42" creationId="{83B4DA85-F5DD-BA0B-8232-59CAC00B361B}"/>
          </ac:inkMkLst>
        </pc:inkChg>
        <pc:inkChg chg="add del mod">
          <ac:chgData name="Perkins Haro" userId="b2b4bd6ccfcb9b52" providerId="LiveId" clId="{701FACA3-9320-4A40-8497-15018D4A587C}" dt="2023-11-21T13:35:38.309" v="104" actId="9405"/>
          <ac:inkMkLst>
            <pc:docMk/>
            <pc:sldMk cId="131697529" sldId="259"/>
            <ac:inkMk id="44" creationId="{0B604A29-12AA-1106-F4D9-47CC2C21C74C}"/>
          </ac:inkMkLst>
        </pc:inkChg>
        <pc:inkChg chg="add del mod">
          <ac:chgData name="Perkins Haro" userId="b2b4bd6ccfcb9b52" providerId="LiveId" clId="{701FACA3-9320-4A40-8497-15018D4A587C}" dt="2023-11-21T13:35:38.123" v="103" actId="9405"/>
          <ac:inkMkLst>
            <pc:docMk/>
            <pc:sldMk cId="131697529" sldId="259"/>
            <ac:inkMk id="45" creationId="{2BE19360-ADF4-D65D-2BCA-C54522C844C9}"/>
          </ac:inkMkLst>
        </pc:inkChg>
        <pc:inkChg chg="add del mod">
          <ac:chgData name="Perkins Haro" userId="b2b4bd6ccfcb9b52" providerId="LiveId" clId="{701FACA3-9320-4A40-8497-15018D4A587C}" dt="2023-11-21T13:35:37.884" v="102" actId="9405"/>
          <ac:inkMkLst>
            <pc:docMk/>
            <pc:sldMk cId="131697529" sldId="259"/>
            <ac:inkMk id="46" creationId="{371E2984-6898-95B5-DABD-5D475C1DC52C}"/>
          </ac:inkMkLst>
        </pc:inkChg>
        <pc:inkChg chg="add del mod">
          <ac:chgData name="Perkins Haro" userId="b2b4bd6ccfcb9b52" providerId="LiveId" clId="{701FACA3-9320-4A40-8497-15018D4A587C}" dt="2023-11-21T13:34:48.416" v="65" actId="9405"/>
          <ac:inkMkLst>
            <pc:docMk/>
            <pc:sldMk cId="131697529" sldId="259"/>
            <ac:inkMk id="47" creationId="{B29384B6-E580-8565-0425-0DA5196BCD21}"/>
          </ac:inkMkLst>
        </pc:inkChg>
        <pc:inkChg chg="add del mod">
          <ac:chgData name="Perkins Haro" userId="b2b4bd6ccfcb9b52" providerId="LiveId" clId="{701FACA3-9320-4A40-8497-15018D4A587C}" dt="2023-11-21T13:34:47.867" v="64"/>
          <ac:inkMkLst>
            <pc:docMk/>
            <pc:sldMk cId="131697529" sldId="259"/>
            <ac:inkMk id="48" creationId="{E14D8C05-347B-DD42-3A76-57EE4D00722D}"/>
          </ac:inkMkLst>
        </pc:inkChg>
        <pc:inkChg chg="add del">
          <ac:chgData name="Perkins Haro" userId="b2b4bd6ccfcb9b52" providerId="LiveId" clId="{701FACA3-9320-4A40-8497-15018D4A587C}" dt="2023-11-21T13:34:47.567" v="61" actId="9405"/>
          <ac:inkMkLst>
            <pc:docMk/>
            <pc:sldMk cId="131697529" sldId="259"/>
            <ac:inkMk id="49" creationId="{4062B415-D2E5-C55C-F94A-2485A0844B7D}"/>
          </ac:inkMkLst>
        </pc:inkChg>
        <pc:inkChg chg="add del">
          <ac:chgData name="Perkins Haro" userId="b2b4bd6ccfcb9b52" providerId="LiveId" clId="{701FACA3-9320-4A40-8497-15018D4A587C}" dt="2023-11-21T13:34:47.382" v="60" actId="9405"/>
          <ac:inkMkLst>
            <pc:docMk/>
            <pc:sldMk cId="131697529" sldId="259"/>
            <ac:inkMk id="50" creationId="{722997A3-73D9-314B-DBA4-53627E08EA0F}"/>
          </ac:inkMkLst>
        </pc:inkChg>
        <pc:inkChg chg="add del mod">
          <ac:chgData name="Perkins Haro" userId="b2b4bd6ccfcb9b52" providerId="LiveId" clId="{701FACA3-9320-4A40-8497-15018D4A587C}" dt="2023-11-21T13:35:37.669" v="101" actId="9405"/>
          <ac:inkMkLst>
            <pc:docMk/>
            <pc:sldMk cId="131697529" sldId="259"/>
            <ac:inkMk id="52" creationId="{D36A896B-C159-007A-898C-206F5BCF96CE}"/>
          </ac:inkMkLst>
        </pc:inkChg>
        <pc:inkChg chg="add del mod">
          <ac:chgData name="Perkins Haro" userId="b2b4bd6ccfcb9b52" providerId="LiveId" clId="{701FACA3-9320-4A40-8497-15018D4A587C}" dt="2023-11-21T13:35:37.487" v="100"/>
          <ac:inkMkLst>
            <pc:docMk/>
            <pc:sldMk cId="131697529" sldId="259"/>
            <ac:inkMk id="53" creationId="{6C7572F8-0CE7-1D98-7195-E1796A05B59A}"/>
          </ac:inkMkLst>
        </pc:inkChg>
        <pc:inkChg chg="add del mod">
          <ac:chgData name="Perkins Haro" userId="b2b4bd6ccfcb9b52" providerId="LiveId" clId="{701FACA3-9320-4A40-8497-15018D4A587C}" dt="2023-11-21T13:35:37.286" v="98" actId="9405"/>
          <ac:inkMkLst>
            <pc:docMk/>
            <pc:sldMk cId="131697529" sldId="259"/>
            <ac:inkMk id="55" creationId="{9022A09A-BAFB-60A2-2A97-89214578DA9A}"/>
          </ac:inkMkLst>
        </pc:inkChg>
        <pc:inkChg chg="add del mod">
          <ac:chgData name="Perkins Haro" userId="b2b4bd6ccfcb9b52" providerId="LiveId" clId="{701FACA3-9320-4A40-8497-15018D4A587C}" dt="2023-11-21T13:35:37.084" v="97" actId="9405"/>
          <ac:inkMkLst>
            <pc:docMk/>
            <pc:sldMk cId="131697529" sldId="259"/>
            <ac:inkMk id="56" creationId="{F82CDA99-D3A8-FC47-2F36-0666D7E2BAF3}"/>
          </ac:inkMkLst>
        </pc:inkChg>
        <pc:inkChg chg="add del mod">
          <ac:chgData name="Perkins Haro" userId="b2b4bd6ccfcb9b52" providerId="LiveId" clId="{701FACA3-9320-4A40-8497-15018D4A587C}" dt="2023-11-21T13:35:36.878" v="96" actId="9405"/>
          <ac:inkMkLst>
            <pc:docMk/>
            <pc:sldMk cId="131697529" sldId="259"/>
            <ac:inkMk id="57" creationId="{76B77A39-F431-4FC3-9B7D-29A45888F34F}"/>
          </ac:inkMkLst>
        </pc:inkChg>
        <pc:inkChg chg="add del mod">
          <ac:chgData name="Perkins Haro" userId="b2b4bd6ccfcb9b52" providerId="LiveId" clId="{701FACA3-9320-4A40-8497-15018D4A587C}" dt="2023-11-21T13:35:36.695" v="95" actId="9405"/>
          <ac:inkMkLst>
            <pc:docMk/>
            <pc:sldMk cId="131697529" sldId="259"/>
            <ac:inkMk id="58" creationId="{70A73AC1-11B5-AAB3-58D2-96EBACFC632A}"/>
          </ac:inkMkLst>
        </pc:inkChg>
        <pc:inkChg chg="add del mod">
          <ac:chgData name="Perkins Haro" userId="b2b4bd6ccfcb9b52" providerId="LiveId" clId="{701FACA3-9320-4A40-8497-15018D4A587C}" dt="2023-11-21T13:35:36.519" v="94"/>
          <ac:inkMkLst>
            <pc:docMk/>
            <pc:sldMk cId="131697529" sldId="259"/>
            <ac:inkMk id="59" creationId="{C87D1F40-DD8E-3546-DECB-093E5577698C}"/>
          </ac:inkMkLst>
        </pc:inkChg>
        <pc:inkChg chg="add del mod">
          <ac:chgData name="Perkins Haro" userId="b2b4bd6ccfcb9b52" providerId="LiveId" clId="{701FACA3-9320-4A40-8497-15018D4A587C}" dt="2023-11-21T13:35:36.325" v="92" actId="9405"/>
          <ac:inkMkLst>
            <pc:docMk/>
            <pc:sldMk cId="131697529" sldId="259"/>
            <ac:inkMk id="61" creationId="{F9617547-2EA2-2833-E0F7-ABCC7B10DBE6}"/>
          </ac:inkMkLst>
        </pc:inkChg>
        <pc:inkChg chg="add del mod">
          <ac:chgData name="Perkins Haro" userId="b2b4bd6ccfcb9b52" providerId="LiveId" clId="{701FACA3-9320-4A40-8497-15018D4A587C}" dt="2023-11-21T13:35:36.146" v="91" actId="9405"/>
          <ac:inkMkLst>
            <pc:docMk/>
            <pc:sldMk cId="131697529" sldId="259"/>
            <ac:inkMk id="62" creationId="{8E13C065-9BDD-9ADC-07AE-E33C622F8BFD}"/>
          </ac:inkMkLst>
        </pc:inkChg>
        <pc:inkChg chg="add del mod">
          <ac:chgData name="Perkins Haro" userId="b2b4bd6ccfcb9b52" providerId="LiveId" clId="{701FACA3-9320-4A40-8497-15018D4A587C}" dt="2023-11-21T13:35:35.952" v="90" actId="9405"/>
          <ac:inkMkLst>
            <pc:docMk/>
            <pc:sldMk cId="131697529" sldId="259"/>
            <ac:inkMk id="63" creationId="{1E6E8E7B-E04E-454E-A2A2-20146AEB573F}"/>
          </ac:inkMkLst>
        </pc:inkChg>
        <pc:inkChg chg="add del mod">
          <ac:chgData name="Perkins Haro" userId="b2b4bd6ccfcb9b52" providerId="LiveId" clId="{701FACA3-9320-4A40-8497-15018D4A587C}" dt="2023-11-21T13:35:35.786" v="89" actId="9405"/>
          <ac:inkMkLst>
            <pc:docMk/>
            <pc:sldMk cId="131697529" sldId="259"/>
            <ac:inkMk id="64" creationId="{1264FC27-680A-2110-56FD-7651F979EE7C}"/>
          </ac:inkMkLst>
        </pc:inkChg>
        <pc:inkChg chg="add del mod">
          <ac:chgData name="Perkins Haro" userId="b2b4bd6ccfcb9b52" providerId="LiveId" clId="{701FACA3-9320-4A40-8497-15018D4A587C}" dt="2023-11-21T13:35:35.531" v="88"/>
          <ac:inkMkLst>
            <pc:docMk/>
            <pc:sldMk cId="131697529" sldId="259"/>
            <ac:inkMk id="65" creationId="{50C972B0-4CBE-FF75-7389-41E8B1F579F6}"/>
          </ac:inkMkLst>
        </pc:inkChg>
        <pc:inkChg chg="add del mod">
          <ac:chgData name="Perkins Haro" userId="b2b4bd6ccfcb9b52" providerId="LiveId" clId="{701FACA3-9320-4A40-8497-15018D4A587C}" dt="2023-11-21T13:35:35.303" v="86"/>
          <ac:inkMkLst>
            <pc:docMk/>
            <pc:sldMk cId="131697529" sldId="259"/>
            <ac:inkMk id="67" creationId="{91B3AF6C-B87D-9D42-6640-D96911E77EB3}"/>
          </ac:inkMkLst>
        </pc:inkChg>
        <pc:inkChg chg="add del">
          <ac:chgData name="Perkins Haro" userId="b2b4bd6ccfcb9b52" providerId="LiveId" clId="{701FACA3-9320-4A40-8497-15018D4A587C}" dt="2023-11-21T13:35:34.591" v="84" actId="9405"/>
          <ac:inkMkLst>
            <pc:docMk/>
            <pc:sldMk cId="131697529" sldId="259"/>
            <ac:inkMk id="69" creationId="{8462F918-5EDA-DF8B-EF32-A6E0F8BBC4DC}"/>
          </ac:inkMkLst>
        </pc:inkChg>
      </pc:sldChg>
    </pc:docChg>
  </pc:docChgLst>
  <pc:docChgLst>
    <pc:chgData name="Perkins Haro" userId="b2b4bd6ccfcb9b52" providerId="LiveId" clId="{646A3137-9806-499F-BE11-3F23FEA0B3FE}"/>
    <pc:docChg chg="addSld">
      <pc:chgData name="Perkins Haro" userId="b2b4bd6ccfcb9b52" providerId="LiveId" clId="{646A3137-9806-499F-BE11-3F23FEA0B3FE}" dt="2024-05-13T19:33:04.309" v="0" actId="680"/>
      <pc:docMkLst>
        <pc:docMk/>
      </pc:docMkLst>
      <pc:sldChg chg="new">
        <pc:chgData name="Perkins Haro" userId="b2b4bd6ccfcb9b52" providerId="LiveId" clId="{646A3137-9806-499F-BE11-3F23FEA0B3FE}" dt="2024-05-13T19:33:04.309" v="0" actId="680"/>
        <pc:sldMkLst>
          <pc:docMk/>
          <pc:sldMk cId="3702084622" sldId="26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13:11:1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0 504 0 0,'-4'5'588'0'0,"-1"0"-1"0"0,1-1 0 0 0,-1 0 1 0 0,0 0-1 0 0,0 0 1 0 0,-1-1-1 0 0,1 0 1 0 0,-1 0-1 0 0,-6 3 1 0 0,-17 0 6744 0 0,28-8-6064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28E5A-EE8F-44A5-A4C3-6C6DCFA31C48}" type="datetimeFigureOut">
              <a:rPr lang="es-MX" smtClean="0"/>
              <a:t>12/11/2024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79CD9-B68F-49DF-9663-EAD2B968C5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09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3E59-C30B-4891-964F-E9C8979FB973}" type="datetime1">
              <a:rPr lang="es-MX" smtClean="0"/>
              <a:t>12/11/2024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560FB5F-0704-4570-B1F3-AA646D26F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99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653-A19B-4BD6-A81F-B7340F490D1F}" type="datetime1">
              <a:rPr lang="es-MX" smtClean="0"/>
              <a:t>12/11/2024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FB5F-0704-4570-B1F3-AA646D26F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570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B314-8581-4D07-BD20-779D23E2E21B}" type="datetime1">
              <a:rPr lang="es-MX" smtClean="0"/>
              <a:t>12/11/2024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FB5F-0704-4570-B1F3-AA646D26F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62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6E8A-3CC5-4B51-9A59-4CEF7A80AA09}" type="datetime1">
              <a:rPr lang="es-MX" smtClean="0"/>
              <a:t>12/11/2024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FB5F-0704-4570-B1F3-AA646D26F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69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4AA1D36-B201-4A1A-B5D0-F1C72C13A15C}" type="datetime1">
              <a:rPr lang="es-MX" smtClean="0"/>
              <a:t>12/11/2024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s-MX"/>
              <a:t>ING. PERKINS HARO, MGS.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560FB5F-0704-4570-B1F3-AA646D26F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81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F412-C79E-4DB2-898E-B40D3AD59BF6}" type="datetime1">
              <a:rPr lang="es-MX" smtClean="0"/>
              <a:t>12/11/2024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FB5F-0704-4570-B1F3-AA646D26F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73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332C-B401-4961-8957-AD64ABFBABEE}" type="datetime1">
              <a:rPr lang="es-MX" smtClean="0"/>
              <a:t>12/11/2024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FB5F-0704-4570-B1F3-AA646D26F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83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9FD6-DB9A-4CC3-B4E5-3305E3B2D3E0}" type="datetime1">
              <a:rPr lang="es-MX" smtClean="0"/>
              <a:t>12/11/2024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FB5F-0704-4570-B1F3-AA646D26F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69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424-0B3D-4073-B2B9-7034894ED8DE}" type="datetime1">
              <a:rPr lang="es-MX" smtClean="0"/>
              <a:t>12/11/2024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FB5F-0704-4570-B1F3-AA646D26F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560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B55-C2B0-4300-8A0F-E3797B1BE171}" type="datetime1">
              <a:rPr lang="es-MX" smtClean="0"/>
              <a:t>12/11/2024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FB5F-0704-4570-B1F3-AA646D26F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494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347C-2986-45D9-8ED5-252D764C5C5C}" type="datetime1">
              <a:rPr lang="es-MX" smtClean="0"/>
              <a:t>12/11/2024</a:t>
            </a:fld>
            <a:endParaRPr lang="es-MX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0FB5F-0704-4570-B1F3-AA646D26F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753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9F42AB1-CDC3-44BC-BA35-9C4EBE947EF9}" type="datetime1">
              <a:rPr lang="es-MX" smtClean="0"/>
              <a:t>12/11/2024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s-MX"/>
              <a:t>ING. PERKINS HARO, MGS.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560FB5F-0704-4570-B1F3-AA646D26F6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466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AA0D94-BFF0-44AF-9E04-13800A619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0242FF-80FA-4D90-877A-E17E42240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▷ Aula Virtual de la Universidad Nacional de Chimborazo 【2023】">
            <a:extLst>
              <a:ext uri="{FF2B5EF4-FFF2-40B4-BE49-F238E27FC236}">
                <a16:creationId xmlns:a16="http://schemas.microsoft.com/office/drawing/2014/main" id="{6E129B3C-C3A1-EF7C-66D1-2450E6312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4" b="95652" l="9873" r="89809">
                        <a14:foregroundMark x1="48089" y1="8075" x2="48089" y2="8075"/>
                        <a14:foregroundMark x1="50318" y1="87578" x2="50318" y2="87578"/>
                        <a14:foregroundMark x1="51274" y1="96273" x2="51274" y2="96273"/>
                        <a14:foregroundMark x1="52229" y1="2484" x2="52229" y2="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33" r="28668" b="-1"/>
          <a:stretch/>
        </p:blipFill>
        <p:spPr bwMode="auto">
          <a:xfrm>
            <a:off x="918124" y="1111504"/>
            <a:ext cx="3723212" cy="45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B92E287-CC3E-48F7-B435-D232FB900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15B134-62C6-99D6-36E1-3D4DEDDD5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/>
          </a:bodyPr>
          <a:lstStyle/>
          <a:p>
            <a:r>
              <a:rPr lang="es-MX" sz="8000"/>
              <a:t>Números Reales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54BB7A-6D45-494D-90A8-2F497C01F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2E4495-24BE-4FFE-91E5-5BA7727E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71644A3-12B1-4F51-BB08-FDD391EF5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6658C1-CF92-4E90-A775-D0D64A3D3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08280290-FF2B-C5DD-272B-E5DCC62A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MX"/>
              <a:t>ING. PERKINS HARO, MGS.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4220364F-9A07-2509-8444-770D13248749}"/>
                  </a:ext>
                </a:extLst>
              </p14:cNvPr>
              <p14:cNvContentPartPr/>
              <p14:nvPr/>
            </p14:nvContentPartPr>
            <p14:xfrm>
              <a:off x="2116168" y="637641"/>
              <a:ext cx="31680" cy="1692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4220364F-9A07-2509-8444-770D132487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07528" y="628641"/>
                <a:ext cx="49320" cy="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465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3CF5A1E-BD7A-13A1-6006-B45C124B31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81487"/>
                <a:ext cx="10515600" cy="5495476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s-MX" sz="3200" dirty="0">
                    <a:solidFill>
                      <a:srgbClr val="FF0000"/>
                    </a:solidFill>
                  </a:rPr>
                  <a:t>Números Naturales</a:t>
                </a:r>
              </a:p>
              <a:p>
                <a:pPr algn="just"/>
                <a:r>
                  <a:rPr lang="es-MX" sz="2400" b="1" dirty="0">
                    <a:solidFill>
                      <a:srgbClr val="FF0000"/>
                    </a:solidFill>
                  </a:rPr>
                  <a:t>N</a:t>
                </a:r>
                <a:r>
                  <a:rPr lang="es-MX" sz="2400" dirty="0"/>
                  <a:t>= 1,2,3,4,5,6,7…. 	)Esta conformado con números enteros)</a:t>
                </a:r>
              </a:p>
              <a:p>
                <a:pPr algn="just"/>
                <a:r>
                  <a:rPr lang="es-MX" sz="3200" dirty="0">
                    <a:solidFill>
                      <a:srgbClr val="FF0000"/>
                    </a:solidFill>
                  </a:rPr>
                  <a:t>Número Enteros </a:t>
                </a:r>
              </a:p>
              <a:p>
                <a:pPr algn="just"/>
                <a:r>
                  <a:rPr lang="es-MX" sz="2400" b="1" dirty="0">
                    <a:solidFill>
                      <a:srgbClr val="FF0000"/>
                    </a:solidFill>
                  </a:rPr>
                  <a:t>Z</a:t>
                </a:r>
                <a:r>
                  <a:rPr lang="es-MX" sz="2400" dirty="0"/>
                  <a:t>= …. -7,-6,-5,-4,-3,-2,-1,0,1,2,3,4,5,6,7… (Esta conformada por números enteros positivas y negativas con su número neutro 0)</a:t>
                </a:r>
              </a:p>
              <a:p>
                <a:pPr algn="just"/>
                <a:r>
                  <a:rPr lang="es-MX" sz="3200" dirty="0">
                    <a:solidFill>
                      <a:srgbClr val="FF0000"/>
                    </a:solidFill>
                  </a:rPr>
                  <a:t>Número Racionales </a:t>
                </a:r>
              </a:p>
              <a:p>
                <a:pPr algn="just"/>
                <a:r>
                  <a:rPr lang="es-MX" sz="2400" b="1" dirty="0">
                    <a:solidFill>
                      <a:srgbClr val="FF0000"/>
                    </a:solidFill>
                  </a:rPr>
                  <a:t>Q</a:t>
                </a:r>
                <a:r>
                  <a:rPr lang="es-MX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s-MX" sz="2400" dirty="0"/>
                  <a:t>  (Las letras son representadas por números enteros, siempre y cuando el denominador sea 0 ya que b ≠ 0 ya no esta definido Ejemplos 4/3, -7/2</a:t>
                </a:r>
              </a:p>
              <a:p>
                <a:pPr algn="just"/>
                <a:r>
                  <a:rPr lang="es-MX" sz="3200" dirty="0">
                    <a:solidFill>
                      <a:srgbClr val="FF0000"/>
                    </a:solidFill>
                  </a:rPr>
                  <a:t>Números Irracionales </a:t>
                </a:r>
              </a:p>
              <a:p>
                <a:pPr algn="just"/>
                <a:r>
                  <a:rPr lang="es-MX" sz="2400" b="1" dirty="0">
                    <a:solidFill>
                      <a:srgbClr val="FF0000"/>
                    </a:solidFill>
                  </a:rPr>
                  <a:t>I</a:t>
                </a:r>
                <a:r>
                  <a:rPr lang="es-MX" sz="24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MX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s-MX" sz="2400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s-MX" sz="2400" dirty="0"/>
                  <a:t>,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es-MX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MX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s-MX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s-MX" sz="2400" dirty="0">
                    <a:solidFill>
                      <a:srgbClr val="4D5156"/>
                    </a:solidFill>
                    <a:latin typeface="arial" panose="020B0604020202020204" pitchFamily="34" charset="0"/>
                  </a:rPr>
                  <a:t>E</a:t>
                </a:r>
                <a:r>
                  <a:rPr lang="es-MX" sz="2400" b="0" i="0" dirty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rPr>
                  <a:t>s un valor que no puede ser expresado como una fracción)</a:t>
                </a:r>
                <a:endParaRPr lang="es-MX" sz="2400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3CF5A1E-BD7A-13A1-6006-B45C124B3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81487"/>
                <a:ext cx="10515600" cy="5495476"/>
              </a:xfrm>
              <a:blipFill>
                <a:blip r:embed="rId2"/>
                <a:stretch>
                  <a:fillRect l="-986" t="-3330" r="-87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71117FB-371B-267F-2758-C4953E51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</p:spTree>
    <p:extLst>
      <p:ext uri="{BB962C8B-B14F-4D97-AF65-F5344CB8AC3E}">
        <p14:creationId xmlns:p14="http://schemas.microsoft.com/office/powerpoint/2010/main" val="401937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3143A-62F8-3721-20A8-04167E2F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Números Reales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63CE188-8558-6332-094A-C068543AF9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s-MX" sz="2400" dirty="0"/>
                  <a:t>Los números reales es la agrupación de todos los conjuntos anterior, es decir los números naturales, enteros, Racionales y los Irracionales</a:t>
                </a:r>
              </a:p>
              <a:p>
                <a:pPr algn="just"/>
                <a:r>
                  <a:rPr lang="es-MX" sz="2400" dirty="0"/>
                  <a:t>Como los números racionales son la agrupación de los números naturales y los enteros, los números reales es la unión de los números racionales y los números irracionales</a:t>
                </a:r>
              </a:p>
              <a:p>
                <a:pPr algn="just"/>
                <a:r>
                  <a:rPr lang="es-MX" sz="2400" b="1" dirty="0">
                    <a:solidFill>
                      <a:srgbClr val="FF0000"/>
                    </a:solidFill>
                  </a:rPr>
                  <a:t>R</a:t>
                </a:r>
                <a:r>
                  <a:rPr lang="es-MX" sz="2400" dirty="0"/>
                  <a:t>=QUI</a:t>
                </a:r>
              </a:p>
              <a:p>
                <a:pPr algn="just"/>
                <a:r>
                  <a:rPr lang="es-MX" sz="2400" dirty="0"/>
                  <a:t>Cuando no son números Reales</a:t>
                </a:r>
              </a:p>
              <a:p>
                <a:pPr marL="0" indent="0" algn="just">
                  <a:buNone/>
                </a:pPr>
                <a:r>
                  <a:rPr lang="es-MX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MX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s-MX" sz="2400" dirty="0"/>
                  <a:t> no es un número Real ya que dividir para 0 no esta definido.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MX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sz="2400" dirty="0"/>
                  <a:t>no es un numero real ya que los números negativos no tiene numerales negativos en las raíces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63CE188-8558-6332-094A-C068543AF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8" t="-2707" r="-72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9E8C78-C682-488E-685E-D6895A81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</p:spTree>
    <p:extLst>
      <p:ext uri="{BB962C8B-B14F-4D97-AF65-F5344CB8AC3E}">
        <p14:creationId xmlns:p14="http://schemas.microsoft.com/office/powerpoint/2010/main" val="254519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FE812-CA56-3F89-5D6F-B4DFB63F0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1" y="185468"/>
            <a:ext cx="2199563" cy="784764"/>
          </a:xfrm>
        </p:spPr>
        <p:txBody>
          <a:bodyPr>
            <a:normAutofit fontScale="90000"/>
          </a:bodyPr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828B87-96E5-1270-DEE7-3D1ABFDBA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8E8BD1-9F95-DC83-C739-AB2DFBF5B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" t="17500" r="31484" b="24445"/>
          <a:stretch/>
        </p:blipFill>
        <p:spPr>
          <a:xfrm>
            <a:off x="155029" y="970232"/>
            <a:ext cx="11527377" cy="5702300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E536DF-E7F1-6267-5DCD-0FEE6E4C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ING. PERKINS HARO, MGS.</a:t>
            </a:r>
          </a:p>
        </p:txBody>
      </p:sp>
    </p:spTree>
    <p:extLst>
      <p:ext uri="{BB962C8B-B14F-4D97-AF65-F5344CB8AC3E}">
        <p14:creationId xmlns:p14="http://schemas.microsoft.com/office/powerpoint/2010/main" val="131697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130</TotalTime>
  <Words>236</Words>
  <Application>Microsoft Office PowerPoint</Application>
  <PresentationFormat>Panorámica</PresentationFormat>
  <Paragraphs>21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Calibri</vt:lpstr>
      <vt:lpstr>Cambria Math</vt:lpstr>
      <vt:lpstr>Rockwell</vt:lpstr>
      <vt:lpstr>Rockwell Condensed</vt:lpstr>
      <vt:lpstr>Rockwell Extra Bold</vt:lpstr>
      <vt:lpstr>Wingdings</vt:lpstr>
      <vt:lpstr>Letras en madera</vt:lpstr>
      <vt:lpstr>Números Reales</vt:lpstr>
      <vt:lpstr>Presentación de PowerPoint</vt:lpstr>
      <vt:lpstr>Números Reales</vt:lpstr>
      <vt:lpstr>Ejemplo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Reales</dc:title>
  <dc:creator>PERKINS SANTIAGO HARO PARRA</dc:creator>
  <cp:lastModifiedBy>Perkins Haro</cp:lastModifiedBy>
  <cp:revision>2</cp:revision>
  <dcterms:created xsi:type="dcterms:W3CDTF">2022-11-30T18:06:15Z</dcterms:created>
  <dcterms:modified xsi:type="dcterms:W3CDTF">2024-11-12T17:38:27Z</dcterms:modified>
</cp:coreProperties>
</file>