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8773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51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6412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290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7381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1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4753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91836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6690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9389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9092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3ADEA62-CF7D-4DF2-8AEE-7184AD0EF7F8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2287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207568" y="620688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algn="ctr"/>
            <a:r>
              <a:rPr lang="es-EC" b="1" dirty="0">
                <a:solidFill>
                  <a:srgbClr val="506E94"/>
                </a:solidFill>
                <a:latin typeface="Franklin Gothic Book"/>
              </a:rPr>
              <a:t>2. MARCO TEORICO</a:t>
            </a:r>
          </a:p>
          <a:p>
            <a:r>
              <a:rPr lang="es-EC" dirty="0">
                <a:solidFill>
                  <a:srgbClr val="506E94"/>
                </a:solidFill>
                <a:latin typeface="Franklin Gothic Book"/>
              </a:rPr>
              <a:t>Luego de la problematización se debe sustentar teóricamente el estudio mediante la elaboración del marco teórico</a:t>
            </a:r>
          </a:p>
          <a:p>
            <a:endParaRPr lang="es-EC" dirty="0">
              <a:solidFill>
                <a:srgbClr val="506E94"/>
              </a:solidFill>
              <a:latin typeface="Franklin Gothic Book"/>
            </a:endParaRPr>
          </a:p>
          <a:p>
            <a:r>
              <a:rPr lang="es-EC" dirty="0">
                <a:solidFill>
                  <a:srgbClr val="506E94"/>
                </a:solidFill>
                <a:latin typeface="Franklin Gothic Book"/>
              </a:rPr>
              <a:t>En el maro teórico debe constar: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>
                <a:solidFill>
                  <a:srgbClr val="506E94"/>
                </a:solidFill>
                <a:latin typeface="Franklin Gothic Book"/>
              </a:rPr>
              <a:t>Antecedentes y estudios previos: son las referencias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>
                <a:solidFill>
                  <a:srgbClr val="506E94"/>
                </a:solidFill>
                <a:latin typeface="Franklin Gothic Book"/>
              </a:rPr>
              <a:t>Fundamentación teórica: conceptos que se relacionen con las variables del problema de investigación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>
                <a:solidFill>
                  <a:srgbClr val="506E94"/>
                </a:solidFill>
                <a:latin typeface="Franklin Gothic Book"/>
              </a:rPr>
              <a:t>Conceptualización: definición de las palabras claves del tema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C" dirty="0">
              <a:solidFill>
                <a:srgbClr val="506E94"/>
              </a:solidFill>
              <a:latin typeface="Franklin Gothic Book"/>
            </a:endParaRPr>
          </a:p>
        </p:txBody>
      </p:sp>
      <p:sp>
        <p:nvSpPr>
          <p:cNvPr id="3" name="1 CuadroTexto"/>
          <p:cNvSpPr txBox="1"/>
          <p:nvPr/>
        </p:nvSpPr>
        <p:spPr>
          <a:xfrm>
            <a:off x="2207568" y="3446998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algn="ctr"/>
            <a:r>
              <a:rPr lang="es-EC" b="1" dirty="0">
                <a:solidFill>
                  <a:srgbClr val="506E94"/>
                </a:solidFill>
                <a:latin typeface="Franklin Gothic Book"/>
              </a:rPr>
              <a:t>Pasos para elaborar el Marco Teórico</a:t>
            </a:r>
          </a:p>
          <a:p>
            <a:pPr algn="ctr"/>
            <a:endParaRPr lang="es-EC" b="1" dirty="0">
              <a:solidFill>
                <a:srgbClr val="506E94"/>
              </a:solidFill>
              <a:latin typeface="Franklin Gothic Book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>
                <a:solidFill>
                  <a:srgbClr val="506E94"/>
                </a:solidFill>
                <a:latin typeface="Franklin Gothic Book"/>
              </a:rPr>
              <a:t>Revisión, detección obtención y consulta de la literatura en materiales bibliográficos: internet, libros revistas, periódicos,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>
                <a:solidFill>
                  <a:srgbClr val="506E94"/>
                </a:solidFill>
                <a:latin typeface="Franklin Gothic Book"/>
              </a:rPr>
              <a:t>Extracción, recopilación ordenación y depuración de la información que interesa mediante la técnica del fichaje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>
                <a:solidFill>
                  <a:srgbClr val="506E94"/>
                </a:solidFill>
                <a:latin typeface="Franklin Gothic Book"/>
              </a:rPr>
              <a:t>Elaboración del marco teórico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C" dirty="0">
              <a:solidFill>
                <a:srgbClr val="506E94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49637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Franklin Gothic Book</vt:lpstr>
      <vt:lpstr>Franklin Gothic Medium</vt:lpstr>
      <vt:lpstr>Wingdings</vt:lpstr>
      <vt:lpstr>Ángulos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Andrea Gonzalez Solis</dc:creator>
  <cp:lastModifiedBy>Daniela Andrea Gonzalez Solis</cp:lastModifiedBy>
  <cp:revision>2</cp:revision>
  <dcterms:created xsi:type="dcterms:W3CDTF">2022-04-12T09:32:43Z</dcterms:created>
  <dcterms:modified xsi:type="dcterms:W3CDTF">2022-04-12T09:33:22Z</dcterms:modified>
</cp:coreProperties>
</file>