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7" r:id="rId5"/>
    <p:sldId id="307" r:id="rId6"/>
    <p:sldId id="308" r:id="rId7"/>
    <p:sldId id="278" r:id="rId8"/>
    <p:sldId id="309" r:id="rId9"/>
    <p:sldId id="318" r:id="rId10"/>
    <p:sldId id="320" r:id="rId11"/>
    <p:sldId id="263" r:id="rId12"/>
    <p:sldId id="310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AD5C4D"/>
    <a:srgbClr val="000000"/>
    <a:srgbClr val="636A58"/>
    <a:srgbClr val="505A47"/>
    <a:srgbClr val="D1D8B7"/>
    <a:srgbClr val="A09D79"/>
    <a:srgbClr val="543E35"/>
    <a:srgbClr val="637700"/>
    <a:srgbClr val="FF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1BF2A-C06B-4B51-88BB-7ECD4773448D}" v="28" dt="2024-10-16T18:35:54.394"/>
  </p1510:revLst>
</p1510:revInfo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40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 Carvajal" userId="4dc2ed65f69a417b" providerId="LiveId" clId="{7AB1BF2A-C06B-4B51-88BB-7ECD4773448D}"/>
    <pc:docChg chg="undo custSel addSld delSld modSld modMainMaster">
      <pc:chgData name="Vane Carvajal" userId="4dc2ed65f69a417b" providerId="LiveId" clId="{7AB1BF2A-C06B-4B51-88BB-7ECD4773448D}" dt="2024-10-21T18:11:31.841" v="1352" actId="1076"/>
      <pc:docMkLst>
        <pc:docMk/>
      </pc:docMkLst>
      <pc:sldChg chg="addSp delSp modSp mod">
        <pc:chgData name="Vane Carvajal" userId="4dc2ed65f69a417b" providerId="LiveId" clId="{7AB1BF2A-C06B-4B51-88BB-7ECD4773448D}" dt="2024-10-16T18:27:17.381" v="923"/>
        <pc:sldMkLst>
          <pc:docMk/>
          <pc:sldMk cId="1096717490" sldId="263"/>
        </pc:sldMkLst>
        <pc:spChg chg="add mod">
          <ac:chgData name="Vane Carvajal" userId="4dc2ed65f69a417b" providerId="LiveId" clId="{7AB1BF2A-C06B-4B51-88BB-7ECD4773448D}" dt="2024-10-16T18:27:17.381" v="923"/>
          <ac:spMkLst>
            <pc:docMk/>
            <pc:sldMk cId="1096717490" sldId="263"/>
            <ac:spMk id="9" creationId="{B605B0AB-7F12-4037-327F-3A2A630A09FA}"/>
          </ac:spMkLst>
        </pc:spChg>
        <pc:spChg chg="mod">
          <ac:chgData name="Vane Carvajal" userId="4dc2ed65f69a417b" providerId="LiveId" clId="{7AB1BF2A-C06B-4B51-88BB-7ECD4773448D}" dt="2024-10-16T18:24:51.651" v="904" actId="1076"/>
          <ac:spMkLst>
            <pc:docMk/>
            <pc:sldMk cId="1096717490" sldId="263"/>
            <ac:spMk id="11" creationId="{2A3D95EF-8A67-7F71-37EF-9EB02511B163}"/>
          </ac:spMkLst>
        </pc:spChg>
        <pc:spChg chg="mod">
          <ac:chgData name="Vane Carvajal" userId="4dc2ed65f69a417b" providerId="LiveId" clId="{7AB1BF2A-C06B-4B51-88BB-7ECD4773448D}" dt="2024-10-16T18:25:36.654" v="917" actId="1076"/>
          <ac:spMkLst>
            <pc:docMk/>
            <pc:sldMk cId="1096717490" sldId="263"/>
            <ac:spMk id="15" creationId="{C7846849-DC0A-EE3B-2E5E-D669EC1273D6}"/>
          </ac:spMkLst>
        </pc:spChg>
        <pc:picChg chg="add del mod modCrop">
          <ac:chgData name="Vane Carvajal" userId="4dc2ed65f69a417b" providerId="LiveId" clId="{7AB1BF2A-C06B-4B51-88BB-7ECD4773448D}" dt="2024-10-16T18:24:24.356" v="899" actId="478"/>
          <ac:picMkLst>
            <pc:docMk/>
            <pc:sldMk cId="1096717490" sldId="263"/>
            <ac:picMk id="3" creationId="{2F48E54A-2FE5-B6D4-B954-3EFA79D2082D}"/>
          </ac:picMkLst>
        </pc:picChg>
        <pc:picChg chg="add mod">
          <ac:chgData name="Vane Carvajal" userId="4dc2ed65f69a417b" providerId="LiveId" clId="{7AB1BF2A-C06B-4B51-88BB-7ECD4773448D}" dt="2024-10-16T18:25:00.238" v="906" actId="1076"/>
          <ac:picMkLst>
            <pc:docMk/>
            <pc:sldMk cId="1096717490" sldId="263"/>
            <ac:picMk id="5" creationId="{F09033E0-1E1A-3781-0DFB-CFE6586491EB}"/>
          </ac:picMkLst>
        </pc:picChg>
        <pc:picChg chg="add mod">
          <ac:chgData name="Vane Carvajal" userId="4dc2ed65f69a417b" providerId="LiveId" clId="{7AB1BF2A-C06B-4B51-88BB-7ECD4773448D}" dt="2024-10-16T18:25:59.923" v="921" actId="14100"/>
          <ac:picMkLst>
            <pc:docMk/>
            <pc:sldMk cId="1096717490" sldId="263"/>
            <ac:picMk id="7" creationId="{5AD46C5E-BD63-C0BC-E856-5F6C558AD6DA}"/>
          </ac:picMkLst>
        </pc:picChg>
      </pc:sldChg>
      <pc:sldChg chg="modSp">
        <pc:chgData name="Vane Carvajal" userId="4dc2ed65f69a417b" providerId="LiveId" clId="{7AB1BF2A-C06B-4B51-88BB-7ECD4773448D}" dt="2024-10-16T18:19:41.234" v="879"/>
        <pc:sldMkLst>
          <pc:docMk/>
          <pc:sldMk cId="520000563" sldId="278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520000563" sldId="278"/>
            <ac:spMk id="5" creationId="{C380DF60-C21D-BDA2-466A-536A50CE3EE1}"/>
          </ac:spMkLst>
        </pc:spChg>
      </pc:sldChg>
      <pc:sldChg chg="del">
        <pc:chgData name="Vane Carvajal" userId="4dc2ed65f69a417b" providerId="LiveId" clId="{7AB1BF2A-C06B-4B51-88BB-7ECD4773448D}" dt="2024-10-16T18:15:27.202" v="820" actId="47"/>
        <pc:sldMkLst>
          <pc:docMk/>
          <pc:sldMk cId="2188828507" sldId="304"/>
        </pc:sldMkLst>
      </pc:sldChg>
      <pc:sldChg chg="modSp">
        <pc:chgData name="Vane Carvajal" userId="4dc2ed65f69a417b" providerId="LiveId" clId="{7AB1BF2A-C06B-4B51-88BB-7ECD4773448D}" dt="2024-10-16T18:19:41.234" v="879"/>
        <pc:sldMkLst>
          <pc:docMk/>
          <pc:sldMk cId="586478555" sldId="307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586478555" sldId="307"/>
            <ac:spMk id="2" creationId="{C3F46C7B-D29F-368C-FEEC-CDFA125F8E5C}"/>
          </ac:spMkLst>
        </pc:spChg>
        <pc:graphicFrameChg chg="mod">
          <ac:chgData name="Vane Carvajal" userId="4dc2ed65f69a417b" providerId="LiveId" clId="{7AB1BF2A-C06B-4B51-88BB-7ECD4773448D}" dt="2024-10-16T18:19:41.234" v="879"/>
          <ac:graphicFrameMkLst>
            <pc:docMk/>
            <pc:sldMk cId="586478555" sldId="307"/>
            <ac:graphicFrameMk id="6" creationId="{0D6FB95E-6987-A57C-3663-3FD6F6FAC24E}"/>
          </ac:graphicFrameMkLst>
        </pc:graphicFrameChg>
      </pc:sldChg>
      <pc:sldChg chg="modSp">
        <pc:chgData name="Vane Carvajal" userId="4dc2ed65f69a417b" providerId="LiveId" clId="{7AB1BF2A-C06B-4B51-88BB-7ECD4773448D}" dt="2024-10-16T18:19:41.234" v="879"/>
        <pc:sldMkLst>
          <pc:docMk/>
          <pc:sldMk cId="2222324472" sldId="308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2222324472" sldId="308"/>
            <ac:spMk id="4" creationId="{7DED2FC6-166A-9196-DACD-CCBCAA9C5A1F}"/>
          </ac:spMkLst>
        </pc:spChg>
      </pc:sldChg>
      <pc:sldChg chg="modSp">
        <pc:chgData name="Vane Carvajal" userId="4dc2ed65f69a417b" providerId="LiveId" clId="{7AB1BF2A-C06B-4B51-88BB-7ECD4773448D}" dt="2024-10-16T18:19:41.234" v="879"/>
        <pc:sldMkLst>
          <pc:docMk/>
          <pc:sldMk cId="1966913227" sldId="309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1966913227" sldId="309"/>
            <ac:spMk id="3" creationId="{50CD348E-9357-0442-4555-AF6B4AFE34B6}"/>
          </ac:spMkLst>
        </pc:spChg>
      </pc:sldChg>
      <pc:sldChg chg="addSp delSp modSp mod">
        <pc:chgData name="Vane Carvajal" userId="4dc2ed65f69a417b" providerId="LiveId" clId="{7AB1BF2A-C06B-4B51-88BB-7ECD4773448D}" dt="2024-10-16T18:29:36.014" v="950" actId="1076"/>
        <pc:sldMkLst>
          <pc:docMk/>
          <pc:sldMk cId="4230106960" sldId="310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4230106960" sldId="310"/>
            <ac:spMk id="2" creationId="{F35BAC3D-60A1-816B-5C79-2E8B6D9806E9}"/>
          </ac:spMkLst>
        </pc:spChg>
        <pc:spChg chg="add del mod">
          <ac:chgData name="Vane Carvajal" userId="4dc2ed65f69a417b" providerId="LiveId" clId="{7AB1BF2A-C06B-4B51-88BB-7ECD4773448D}" dt="2024-10-16T18:28:12.375" v="927" actId="478"/>
          <ac:spMkLst>
            <pc:docMk/>
            <pc:sldMk cId="4230106960" sldId="310"/>
            <ac:spMk id="6" creationId="{A64AE09A-2811-3744-E0BC-1337D1D6C459}"/>
          </ac:spMkLst>
        </pc:spChg>
        <pc:spChg chg="add del mod">
          <ac:chgData name="Vane Carvajal" userId="4dc2ed65f69a417b" providerId="LiveId" clId="{7AB1BF2A-C06B-4B51-88BB-7ECD4773448D}" dt="2024-10-16T18:28:38.252" v="933" actId="478"/>
          <ac:spMkLst>
            <pc:docMk/>
            <pc:sldMk cId="4230106960" sldId="310"/>
            <ac:spMk id="8" creationId="{863A0E10-25EC-C462-CEB5-45D13C8F060B}"/>
          </ac:spMkLst>
        </pc:spChg>
        <pc:spChg chg="add del mod">
          <ac:chgData name="Vane Carvajal" userId="4dc2ed65f69a417b" providerId="LiveId" clId="{7AB1BF2A-C06B-4B51-88BB-7ECD4773448D}" dt="2024-10-16T18:28:39.560" v="934" actId="478"/>
          <ac:spMkLst>
            <pc:docMk/>
            <pc:sldMk cId="4230106960" sldId="310"/>
            <ac:spMk id="10" creationId="{84B70DDA-72BB-5284-142C-21139F2B83B4}"/>
          </ac:spMkLst>
        </pc:spChg>
        <pc:spChg chg="del mod">
          <ac:chgData name="Vane Carvajal" userId="4dc2ed65f69a417b" providerId="LiveId" clId="{7AB1BF2A-C06B-4B51-88BB-7ECD4773448D}" dt="2024-10-16T18:28:09.211" v="926" actId="478"/>
          <ac:spMkLst>
            <pc:docMk/>
            <pc:sldMk cId="4230106960" sldId="310"/>
            <ac:spMk id="11" creationId="{949404F1-8E94-7D3D-71E2-A1A4B7CBCB4A}"/>
          </ac:spMkLst>
        </pc:spChg>
        <pc:spChg chg="del mod">
          <ac:chgData name="Vane Carvajal" userId="4dc2ed65f69a417b" providerId="LiveId" clId="{7AB1BF2A-C06B-4B51-88BB-7ECD4773448D}" dt="2024-10-16T18:28:17.979" v="928" actId="478"/>
          <ac:spMkLst>
            <pc:docMk/>
            <pc:sldMk cId="4230106960" sldId="310"/>
            <ac:spMk id="14" creationId="{F4A3718F-D67C-255A-4B64-BA379609FCD0}"/>
          </ac:spMkLst>
        </pc:spChg>
        <pc:spChg chg="del mod">
          <ac:chgData name="Vane Carvajal" userId="4dc2ed65f69a417b" providerId="LiveId" clId="{7AB1BF2A-C06B-4B51-88BB-7ECD4773448D}" dt="2024-10-16T18:28:21.850" v="929" actId="478"/>
          <ac:spMkLst>
            <pc:docMk/>
            <pc:sldMk cId="4230106960" sldId="310"/>
            <ac:spMk id="17" creationId="{2F3CEF66-C6D7-C765-24E7-1DCFB38FE51A}"/>
          </ac:spMkLst>
        </pc:spChg>
        <pc:picChg chg="add mod modCrop">
          <ac:chgData name="Vane Carvajal" userId="4dc2ed65f69a417b" providerId="LiveId" clId="{7AB1BF2A-C06B-4B51-88BB-7ECD4773448D}" dt="2024-10-16T18:29:21.662" v="946" actId="1076"/>
          <ac:picMkLst>
            <pc:docMk/>
            <pc:sldMk cId="4230106960" sldId="310"/>
            <ac:picMk id="4" creationId="{7E8FABF6-6344-B209-C6FD-EBBC493EC7F2}"/>
          </ac:picMkLst>
        </pc:picChg>
        <pc:picChg chg="add mod modCrop">
          <ac:chgData name="Vane Carvajal" userId="4dc2ed65f69a417b" providerId="LiveId" clId="{7AB1BF2A-C06B-4B51-88BB-7ECD4773448D}" dt="2024-10-16T18:29:32.154" v="949" actId="1076"/>
          <ac:picMkLst>
            <pc:docMk/>
            <pc:sldMk cId="4230106960" sldId="310"/>
            <ac:picMk id="12" creationId="{55DBA8AC-1595-981D-7B0A-34ECA0B81D86}"/>
          </ac:picMkLst>
        </pc:picChg>
        <pc:picChg chg="add mod modCrop">
          <ac:chgData name="Vane Carvajal" userId="4dc2ed65f69a417b" providerId="LiveId" clId="{7AB1BF2A-C06B-4B51-88BB-7ECD4773448D}" dt="2024-10-16T18:29:36.014" v="950" actId="1076"/>
          <ac:picMkLst>
            <pc:docMk/>
            <pc:sldMk cId="4230106960" sldId="310"/>
            <ac:picMk id="13" creationId="{364E1B22-F1EF-943C-5D58-B3FF1AA2E37F}"/>
          </ac:picMkLst>
        </pc:picChg>
      </pc:sldChg>
      <pc:sldChg chg="addSp delSp modSp mod">
        <pc:chgData name="Vane Carvajal" userId="4dc2ed65f69a417b" providerId="LiveId" clId="{7AB1BF2A-C06B-4B51-88BB-7ECD4773448D}" dt="2024-10-16T19:09:09.366" v="1351" actId="1076"/>
        <pc:sldMkLst>
          <pc:docMk/>
          <pc:sldMk cId="3748348926" sldId="311"/>
        </pc:sldMkLst>
        <pc:spChg chg="add mod">
          <ac:chgData name="Vane Carvajal" userId="4dc2ed65f69a417b" providerId="LiveId" clId="{7AB1BF2A-C06B-4B51-88BB-7ECD4773448D}" dt="2024-10-16T18:30:20.316" v="952"/>
          <ac:spMkLst>
            <pc:docMk/>
            <pc:sldMk cId="3748348926" sldId="311"/>
            <ac:spMk id="2" creationId="{E3D8F855-70D5-0D48-073A-B9BD4AE626D5}"/>
          </ac:spMkLst>
        </pc:spChg>
        <pc:spChg chg="add del mod">
          <ac:chgData name="Vane Carvajal" userId="4dc2ed65f69a417b" providerId="LiveId" clId="{7AB1BF2A-C06B-4B51-88BB-7ECD4773448D}" dt="2024-10-16T18:30:40.362" v="1010" actId="478"/>
          <ac:spMkLst>
            <pc:docMk/>
            <pc:sldMk cId="3748348926" sldId="311"/>
            <ac:spMk id="4" creationId="{EB78B2CF-654C-6E32-359F-8A8183736107}"/>
          </ac:spMkLst>
        </pc:spChg>
        <pc:spChg chg="mod">
          <ac:chgData name="Vane Carvajal" userId="4dc2ed65f69a417b" providerId="LiveId" clId="{7AB1BF2A-C06B-4B51-88BB-7ECD4773448D}" dt="2024-10-16T18:19:41.234" v="879"/>
          <ac:spMkLst>
            <pc:docMk/>
            <pc:sldMk cId="3748348926" sldId="311"/>
            <ac:spMk id="5" creationId="{AF012FDC-7484-2B3B-E496-144348256B81}"/>
          </ac:spMkLst>
        </pc:spChg>
        <pc:spChg chg="add del">
          <ac:chgData name="Vane Carvajal" userId="4dc2ed65f69a417b" providerId="LiveId" clId="{7AB1BF2A-C06B-4B51-88BB-7ECD4773448D}" dt="2024-10-16T19:08:39.497" v="1345" actId="22"/>
          <ac:spMkLst>
            <pc:docMk/>
            <pc:sldMk cId="3748348926" sldId="311"/>
            <ac:spMk id="7" creationId="{60B165EE-F1F2-16F4-7EE2-9160858575AD}"/>
          </ac:spMkLst>
        </pc:spChg>
        <pc:spChg chg="mod">
          <ac:chgData name="Vane Carvajal" userId="4dc2ed65f69a417b" providerId="LiveId" clId="{7AB1BF2A-C06B-4B51-88BB-7ECD4773448D}" dt="2024-10-16T18:30:43.559" v="1012" actId="20577"/>
          <ac:spMkLst>
            <pc:docMk/>
            <pc:sldMk cId="3748348926" sldId="311"/>
            <ac:spMk id="11" creationId="{7A49C0DA-C8AE-5ECC-149A-D60ECFF8C1EB}"/>
          </ac:spMkLst>
        </pc:spChg>
        <pc:spChg chg="del mod">
          <ac:chgData name="Vane Carvajal" userId="4dc2ed65f69a417b" providerId="LiveId" clId="{7AB1BF2A-C06B-4B51-88BB-7ECD4773448D}" dt="2024-10-16T18:30:38.501" v="1009" actId="478"/>
          <ac:spMkLst>
            <pc:docMk/>
            <pc:sldMk cId="3748348926" sldId="311"/>
            <ac:spMk id="12" creationId="{C6F2BA06-39BD-0413-D150-70F75EA6CC38}"/>
          </ac:spMkLst>
        </pc:spChg>
        <pc:spChg chg="mod">
          <ac:chgData name="Vane Carvajal" userId="4dc2ed65f69a417b" providerId="LiveId" clId="{7AB1BF2A-C06B-4B51-88BB-7ECD4773448D}" dt="2024-10-16T19:09:09.366" v="1351" actId="1076"/>
          <ac:spMkLst>
            <pc:docMk/>
            <pc:sldMk cId="3748348926" sldId="311"/>
            <ac:spMk id="25" creationId="{7798761A-B671-4825-623F-F4726F2BDF28}"/>
          </ac:spMkLst>
        </pc:spChg>
        <pc:picChg chg="add mod">
          <ac:chgData name="Vane Carvajal" userId="4dc2ed65f69a417b" providerId="LiveId" clId="{7AB1BF2A-C06B-4B51-88BB-7ECD4773448D}" dt="2024-10-16T19:09:03.678" v="1349" actId="1076"/>
          <ac:picMkLst>
            <pc:docMk/>
            <pc:sldMk cId="3748348926" sldId="311"/>
            <ac:picMk id="9" creationId="{FD60C5D7-BB4E-E138-D824-7E7B1623B430}"/>
          </ac:picMkLst>
        </pc:picChg>
      </pc:sldChg>
      <pc:sldChg chg="modSp del">
        <pc:chgData name="Vane Carvajal" userId="4dc2ed65f69a417b" providerId="LiveId" clId="{7AB1BF2A-C06B-4B51-88BB-7ECD4773448D}" dt="2024-10-16T19:06:34.791" v="1342" actId="47"/>
        <pc:sldMkLst>
          <pc:docMk/>
          <pc:sldMk cId="859909800" sldId="312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859909800" sldId="312"/>
            <ac:spMk id="3" creationId="{DE597F60-88E2-C430-D52B-6604405AD55C}"/>
          </ac:spMkLst>
        </pc:spChg>
        <pc:spChg chg="mod">
          <ac:chgData name="Vane Carvajal" userId="4dc2ed65f69a417b" providerId="LiveId" clId="{7AB1BF2A-C06B-4B51-88BB-7ECD4773448D}" dt="2024-10-16T18:19:41.234" v="879"/>
          <ac:spMkLst>
            <pc:docMk/>
            <pc:sldMk cId="859909800" sldId="312"/>
            <ac:spMk id="5" creationId="{E95044F7-BD97-2FDE-4E33-A565BCF0EFEC}"/>
          </ac:spMkLst>
        </pc:spChg>
        <pc:picChg chg="mod">
          <ac:chgData name="Vane Carvajal" userId="4dc2ed65f69a417b" providerId="LiveId" clId="{7AB1BF2A-C06B-4B51-88BB-7ECD4773448D}" dt="2024-10-16T18:19:41.234" v="879"/>
          <ac:picMkLst>
            <pc:docMk/>
            <pc:sldMk cId="859909800" sldId="312"/>
            <ac:picMk id="15" creationId="{48869757-F643-C013-26AA-3DDE95080099}"/>
          </ac:picMkLst>
        </pc:picChg>
      </pc:sldChg>
      <pc:sldChg chg="del">
        <pc:chgData name="Vane Carvajal" userId="4dc2ed65f69a417b" providerId="LiveId" clId="{7AB1BF2A-C06B-4B51-88BB-7ECD4773448D}" dt="2024-10-16T18:15:29.327" v="822" actId="47"/>
        <pc:sldMkLst>
          <pc:docMk/>
          <pc:sldMk cId="4132147533" sldId="314"/>
        </pc:sldMkLst>
      </pc:sldChg>
      <pc:sldChg chg="del">
        <pc:chgData name="Vane Carvajal" userId="4dc2ed65f69a417b" providerId="LiveId" clId="{7AB1BF2A-C06B-4B51-88BB-7ECD4773448D}" dt="2024-10-16T18:15:28.434" v="821" actId="47"/>
        <pc:sldMkLst>
          <pc:docMk/>
          <pc:sldMk cId="3064996118" sldId="315"/>
        </pc:sldMkLst>
      </pc:sldChg>
      <pc:sldChg chg="del">
        <pc:chgData name="Vane Carvajal" userId="4dc2ed65f69a417b" providerId="LiveId" clId="{7AB1BF2A-C06B-4B51-88BB-7ECD4773448D}" dt="2024-10-16T18:15:30.862" v="823" actId="47"/>
        <pc:sldMkLst>
          <pc:docMk/>
          <pc:sldMk cId="537809529" sldId="316"/>
        </pc:sldMkLst>
      </pc:sldChg>
      <pc:sldChg chg="modSp mod">
        <pc:chgData name="Vane Carvajal" userId="4dc2ed65f69a417b" providerId="LiveId" clId="{7AB1BF2A-C06B-4B51-88BB-7ECD4773448D}" dt="2024-10-21T18:11:31.841" v="1352" actId="1076"/>
        <pc:sldMkLst>
          <pc:docMk/>
          <pc:sldMk cId="1338167130" sldId="317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1338167130" sldId="317"/>
            <ac:spMk id="3" creationId="{B45A4A65-E8B8-40CF-7ABD-97EA8FA97521}"/>
          </ac:spMkLst>
        </pc:spChg>
        <pc:picChg chg="mod">
          <ac:chgData name="Vane Carvajal" userId="4dc2ed65f69a417b" providerId="LiveId" clId="{7AB1BF2A-C06B-4B51-88BB-7ECD4773448D}" dt="2024-10-21T18:11:31.841" v="1352" actId="1076"/>
          <ac:picMkLst>
            <pc:docMk/>
            <pc:sldMk cId="1338167130" sldId="317"/>
            <ac:picMk id="1026" creationId="{985C48C3-2C4B-EC7C-93C8-89640CFC4852}"/>
          </ac:picMkLst>
        </pc:picChg>
      </pc:sldChg>
      <pc:sldChg chg="addSp delSp modSp mod">
        <pc:chgData name="Vane Carvajal" userId="4dc2ed65f69a417b" providerId="LiveId" clId="{7AB1BF2A-C06B-4B51-88BB-7ECD4773448D}" dt="2024-10-16T18:19:41.234" v="879"/>
        <pc:sldMkLst>
          <pc:docMk/>
          <pc:sldMk cId="1163145694" sldId="318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1163145694" sldId="318"/>
            <ac:spMk id="3" creationId="{50CD348E-9357-0442-4555-AF6B4AFE34B6}"/>
          </ac:spMkLst>
        </pc:spChg>
        <pc:spChg chg="mod">
          <ac:chgData name="Vane Carvajal" userId="4dc2ed65f69a417b" providerId="LiveId" clId="{7AB1BF2A-C06B-4B51-88BB-7ECD4773448D}" dt="2024-10-16T16:47:44.458" v="515" actId="20577"/>
          <ac:spMkLst>
            <pc:docMk/>
            <pc:sldMk cId="1163145694" sldId="318"/>
            <ac:spMk id="8" creationId="{BCFDA37B-399A-B9F0-7A7D-2A891EB7FFA6}"/>
          </ac:spMkLst>
        </pc:spChg>
        <pc:picChg chg="del">
          <ac:chgData name="Vane Carvajal" userId="4dc2ed65f69a417b" providerId="LiveId" clId="{7AB1BF2A-C06B-4B51-88BB-7ECD4773448D}" dt="2024-10-16T16:54:43.854" v="553" actId="478"/>
          <ac:picMkLst>
            <pc:docMk/>
            <pc:sldMk cId="1163145694" sldId="318"/>
            <ac:picMk id="4" creationId="{DBAFCF43-DA86-90B6-A661-587C01E7B740}"/>
          </ac:picMkLst>
        </pc:picChg>
        <pc:picChg chg="add del mod">
          <ac:chgData name="Vane Carvajal" userId="4dc2ed65f69a417b" providerId="LiveId" clId="{7AB1BF2A-C06B-4B51-88BB-7ECD4773448D}" dt="2024-10-16T16:55:23.124" v="561" actId="478"/>
          <ac:picMkLst>
            <pc:docMk/>
            <pc:sldMk cId="1163145694" sldId="318"/>
            <ac:picMk id="6" creationId="{66DF0DC3-AA99-E90E-6C87-8E0F9EF192AF}"/>
          </ac:picMkLst>
        </pc:picChg>
        <pc:picChg chg="add mod">
          <ac:chgData name="Vane Carvajal" userId="4dc2ed65f69a417b" providerId="LiveId" clId="{7AB1BF2A-C06B-4B51-88BB-7ECD4773448D}" dt="2024-10-16T16:56:16.876" v="570" actId="1440"/>
          <ac:picMkLst>
            <pc:docMk/>
            <pc:sldMk cId="1163145694" sldId="318"/>
            <ac:picMk id="9" creationId="{716363D2-42EE-8C40-D46E-E172586D96D1}"/>
          </ac:picMkLst>
        </pc:picChg>
        <pc:picChg chg="mod">
          <ac:chgData name="Vane Carvajal" userId="4dc2ed65f69a417b" providerId="LiveId" clId="{7AB1BF2A-C06B-4B51-88BB-7ECD4773448D}" dt="2024-10-16T16:54:59.155" v="558" actId="1076"/>
          <ac:picMkLst>
            <pc:docMk/>
            <pc:sldMk cId="1163145694" sldId="318"/>
            <ac:picMk id="5122" creationId="{E941C893-2F63-2E5A-CA01-9C7FD79C5868}"/>
          </ac:picMkLst>
        </pc:picChg>
        <pc:picChg chg="mod">
          <ac:chgData name="Vane Carvajal" userId="4dc2ed65f69a417b" providerId="LiveId" clId="{7AB1BF2A-C06B-4B51-88BB-7ECD4773448D}" dt="2024-10-16T16:55:32.964" v="566" actId="1076"/>
          <ac:picMkLst>
            <pc:docMk/>
            <pc:sldMk cId="1163145694" sldId="318"/>
            <ac:picMk id="5124" creationId="{820DB063-FA77-3B5D-9282-AFC69A9D406D}"/>
          </ac:picMkLst>
        </pc:picChg>
      </pc:sldChg>
      <pc:sldChg chg="add del">
        <pc:chgData name="Vane Carvajal" userId="4dc2ed65f69a417b" providerId="LiveId" clId="{7AB1BF2A-C06B-4B51-88BB-7ECD4773448D}" dt="2024-10-16T16:50:17.715" v="530" actId="47"/>
        <pc:sldMkLst>
          <pc:docMk/>
          <pc:sldMk cId="3018022673" sldId="319"/>
        </pc:sldMkLst>
      </pc:sldChg>
      <pc:sldChg chg="addSp modSp new mod">
        <pc:chgData name="Vane Carvajal" userId="4dc2ed65f69a417b" providerId="LiveId" clId="{7AB1BF2A-C06B-4B51-88BB-7ECD4773448D}" dt="2024-10-16T18:19:41.234" v="879"/>
        <pc:sldMkLst>
          <pc:docMk/>
          <pc:sldMk cId="3179565843" sldId="320"/>
        </pc:sldMkLst>
        <pc:spChg chg="mod">
          <ac:chgData name="Vane Carvajal" userId="4dc2ed65f69a417b" providerId="LiveId" clId="{7AB1BF2A-C06B-4B51-88BB-7ECD4773448D}" dt="2024-10-16T18:19:41.234" v="879"/>
          <ac:spMkLst>
            <pc:docMk/>
            <pc:sldMk cId="3179565843" sldId="320"/>
            <ac:spMk id="2" creationId="{9FF5AD44-F683-3630-6BE1-CCDAE5830388}"/>
          </ac:spMkLst>
        </pc:spChg>
        <pc:spChg chg="mod">
          <ac:chgData name="Vane Carvajal" userId="4dc2ed65f69a417b" providerId="LiveId" clId="{7AB1BF2A-C06B-4B51-88BB-7ECD4773448D}" dt="2024-10-16T18:19:41.234" v="879"/>
          <ac:spMkLst>
            <pc:docMk/>
            <pc:sldMk cId="3179565843" sldId="320"/>
            <ac:spMk id="3" creationId="{AC200D70-12A6-4C8F-73BD-31ACCD812429}"/>
          </ac:spMkLst>
        </pc:spChg>
        <pc:spChg chg="mod">
          <ac:chgData name="Vane Carvajal" userId="4dc2ed65f69a417b" providerId="LiveId" clId="{7AB1BF2A-C06B-4B51-88BB-7ECD4773448D}" dt="2024-10-16T18:19:41.234" v="879"/>
          <ac:spMkLst>
            <pc:docMk/>
            <pc:sldMk cId="3179565843" sldId="320"/>
            <ac:spMk id="4" creationId="{9B428E15-9D3D-B6C1-CF39-FBE90D6D2688}"/>
          </ac:spMkLst>
        </pc:spChg>
        <pc:spChg chg="add mod">
          <ac:chgData name="Vane Carvajal" userId="4dc2ed65f69a417b" providerId="LiveId" clId="{7AB1BF2A-C06B-4B51-88BB-7ECD4773448D}" dt="2024-10-16T18:11:46.438" v="571"/>
          <ac:spMkLst>
            <pc:docMk/>
            <pc:sldMk cId="3179565843" sldId="320"/>
            <ac:spMk id="6" creationId="{B1777933-7BEA-DE13-F469-1B2037C862A0}"/>
          </ac:spMkLst>
        </pc:spChg>
        <pc:spChg chg="add mod">
          <ac:chgData name="Vane Carvajal" userId="4dc2ed65f69a417b" providerId="LiveId" clId="{7AB1BF2A-C06B-4B51-88BB-7ECD4773448D}" dt="2024-10-16T18:11:56.946" v="573" actId="21"/>
          <ac:spMkLst>
            <pc:docMk/>
            <pc:sldMk cId="3179565843" sldId="320"/>
            <ac:spMk id="7" creationId="{03EE58C8-3820-EC6C-6919-26E8BAB21B8F}"/>
          </ac:spMkLst>
        </pc:spChg>
        <pc:spChg chg="add mod">
          <ac:chgData name="Vane Carvajal" userId="4dc2ed65f69a417b" providerId="LiveId" clId="{7AB1BF2A-C06B-4B51-88BB-7ECD4773448D}" dt="2024-10-16T18:15:18.095" v="819" actId="20577"/>
          <ac:spMkLst>
            <pc:docMk/>
            <pc:sldMk cId="3179565843" sldId="320"/>
            <ac:spMk id="8" creationId="{55BF01BC-C841-D615-F9C1-01902141D68B}"/>
          </ac:spMkLst>
        </pc:spChg>
        <pc:spChg chg="add mod">
          <ac:chgData name="Vane Carvajal" userId="4dc2ed65f69a417b" providerId="LiveId" clId="{7AB1BF2A-C06B-4B51-88BB-7ECD4773448D}" dt="2024-10-16T18:12:03.593" v="574"/>
          <ac:spMkLst>
            <pc:docMk/>
            <pc:sldMk cId="3179565843" sldId="320"/>
            <ac:spMk id="9" creationId="{44EF13CA-346D-5138-6FDA-650799EF4361}"/>
          </ac:spMkLst>
        </pc:spChg>
        <pc:spChg chg="add mod">
          <ac:chgData name="Vane Carvajal" userId="4dc2ed65f69a417b" providerId="LiveId" clId="{7AB1BF2A-C06B-4B51-88BB-7ECD4773448D}" dt="2024-10-16T18:13:25.952" v="583" actId="20577"/>
          <ac:spMkLst>
            <pc:docMk/>
            <pc:sldMk cId="3179565843" sldId="320"/>
            <ac:spMk id="10" creationId="{380F3545-E616-F773-6994-065C1049CCC9}"/>
          </ac:spMkLst>
        </pc:spChg>
        <pc:picChg chg="add mod">
          <ac:chgData name="Vane Carvajal" userId="4dc2ed65f69a417b" providerId="LiveId" clId="{7AB1BF2A-C06B-4B51-88BB-7ECD4773448D}" dt="2024-10-16T16:50:48.536" v="538" actId="1076"/>
          <ac:picMkLst>
            <pc:docMk/>
            <pc:sldMk cId="3179565843" sldId="320"/>
            <ac:picMk id="6146" creationId="{B79919D2-A004-68D5-42C0-11C751F69F66}"/>
          </ac:picMkLst>
        </pc:picChg>
        <pc:picChg chg="add">
          <ac:chgData name="Vane Carvajal" userId="4dc2ed65f69a417b" providerId="LiveId" clId="{7AB1BF2A-C06B-4B51-88BB-7ECD4773448D}" dt="2024-10-16T16:49:44.910" v="523"/>
          <ac:picMkLst>
            <pc:docMk/>
            <pc:sldMk cId="3179565843" sldId="320"/>
            <ac:picMk id="6148" creationId="{C945E5DC-138C-CC44-9708-36E2A1CBB934}"/>
          </ac:picMkLst>
        </pc:picChg>
      </pc:sldChg>
      <pc:sldMasterChg chg="addSp modSldLayout">
        <pc:chgData name="Vane Carvajal" userId="4dc2ed65f69a417b" providerId="LiveId" clId="{7AB1BF2A-C06B-4B51-88BB-7ECD4773448D}" dt="2024-10-16T18:19:07.338" v="870"/>
        <pc:sldMasterMkLst>
          <pc:docMk/>
          <pc:sldMasterMk cId="1559367233" sldId="2147483683"/>
        </pc:sldMasterMkLst>
        <pc:cxnChg chg="add">
          <ac:chgData name="Vane Carvajal" userId="4dc2ed65f69a417b" providerId="LiveId" clId="{7AB1BF2A-C06B-4B51-88BB-7ECD4773448D}" dt="2024-10-16T18:19:07.338" v="870"/>
          <ac:cxnSpMkLst>
            <pc:docMk/>
            <pc:sldMasterMk cId="1559367233" sldId="2147483683"/>
            <ac:cxnSpMk id="8" creationId="{12D70191-9443-74E5-A2E1-7CEA96B01075}"/>
          </ac:cxnSpMkLst>
        </pc:cxnChg>
        <pc:sldLayoutChg chg="addSp">
          <pc:chgData name="Vane Carvajal" userId="4dc2ed65f69a417b" providerId="LiveId" clId="{7AB1BF2A-C06B-4B51-88BB-7ECD4773448D}" dt="2024-10-16T18:19:07.338" v="870"/>
          <pc:sldLayoutMkLst>
            <pc:docMk/>
            <pc:sldMasterMk cId="1559367233" sldId="2147483683"/>
            <pc:sldLayoutMk cId="1959052333" sldId="2147483690"/>
          </pc:sldLayoutMkLst>
          <pc:spChg chg="add">
            <ac:chgData name="Vane Carvajal" userId="4dc2ed65f69a417b" providerId="LiveId" clId="{7AB1BF2A-C06B-4B51-88BB-7ECD4773448D}" dt="2024-10-16T18:19:07.338" v="870"/>
            <ac:spMkLst>
              <pc:docMk/>
              <pc:sldMasterMk cId="1559367233" sldId="2147483683"/>
              <pc:sldLayoutMk cId="1959052333" sldId="2147483690"/>
              <ac:spMk id="8" creationId="{DCD5A9B6-C258-2983-5109-82061BCB66AD}"/>
            </ac:spMkLst>
          </pc:spChg>
          <pc:grpChg chg="add">
            <ac:chgData name="Vane Carvajal" userId="4dc2ed65f69a417b" providerId="LiveId" clId="{7AB1BF2A-C06B-4B51-88BB-7ECD4773448D}" dt="2024-10-16T18:19:07.338" v="870"/>
            <ac:grpSpMkLst>
              <pc:docMk/>
              <pc:sldMasterMk cId="1559367233" sldId="2147483683"/>
              <pc:sldLayoutMk cId="1959052333" sldId="2147483690"/>
              <ac:grpSpMk id="5" creationId="{A8B6416C-5F31-2E07-1E31-2D75F3FEF299}"/>
            </ac:grpSpMkLst>
          </pc:gr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D38A2-6C77-4FE8-A993-13415768794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444FC4-0707-4C2D-88DC-FD484787CF98}">
      <dgm:prSet phldrT="[Text]" custT="1"/>
      <dgm:spPr/>
      <dgm:t>
        <a:bodyPr/>
        <a:lstStyle/>
        <a:p>
          <a:r>
            <a:rPr lang="es-ES" sz="1800" b="0" i="0" dirty="0"/>
            <a:t>1. En principio, todos los organismos están compuestos de células.</a:t>
          </a:r>
          <a:endParaRPr lang="en-US" sz="1800" dirty="0"/>
        </a:p>
      </dgm:t>
    </dgm:pt>
    <dgm:pt modelId="{0295EDF9-C57F-414F-A521-ADBCB0672105}" type="parTrans" cxnId="{6566F17D-6C10-49AA-B272-C710CED3B7C1}">
      <dgm:prSet/>
      <dgm:spPr/>
      <dgm:t>
        <a:bodyPr/>
        <a:lstStyle/>
        <a:p>
          <a:endParaRPr lang="en-US"/>
        </a:p>
      </dgm:t>
    </dgm:pt>
    <dgm:pt modelId="{95ED1953-E278-416F-9AFB-29E5C39B88B3}" type="sibTrans" cxnId="{6566F17D-6C10-49AA-B272-C710CED3B7C1}">
      <dgm:prSet/>
      <dgm:spPr/>
      <dgm:t>
        <a:bodyPr/>
        <a:lstStyle/>
        <a:p>
          <a:endParaRPr lang="en-US"/>
        </a:p>
      </dgm:t>
    </dgm:pt>
    <dgm:pt modelId="{6F909071-FE68-4F85-9804-246C41838A06}">
      <dgm:prSet phldrT="[Text]"/>
      <dgm:spPr/>
      <dgm:t>
        <a:bodyPr/>
        <a:lstStyle/>
        <a:p>
          <a:r>
            <a:rPr lang="es-ES" b="0" i="0" dirty="0"/>
            <a:t>2. En las células tienen lugar las reacciones metabólicas de organismo.</a:t>
          </a:r>
          <a:endParaRPr lang="en-US" dirty="0"/>
        </a:p>
      </dgm:t>
    </dgm:pt>
    <dgm:pt modelId="{75093F7F-96B8-48A3-A83A-6BA14A8C125C}" type="parTrans" cxnId="{946F8AF9-0E8C-49D4-9188-D7363567E428}">
      <dgm:prSet/>
      <dgm:spPr/>
      <dgm:t>
        <a:bodyPr/>
        <a:lstStyle/>
        <a:p>
          <a:endParaRPr lang="en-US"/>
        </a:p>
      </dgm:t>
    </dgm:pt>
    <dgm:pt modelId="{96EE76D9-4DEE-455F-9134-52D63B39E993}" type="sibTrans" cxnId="{946F8AF9-0E8C-49D4-9188-D7363567E428}">
      <dgm:prSet/>
      <dgm:spPr/>
      <dgm:t>
        <a:bodyPr/>
        <a:lstStyle/>
        <a:p>
          <a:endParaRPr lang="en-US"/>
        </a:p>
      </dgm:t>
    </dgm:pt>
    <dgm:pt modelId="{CFADFFB2-79E0-4728-8D30-7D9A3D32733C}">
      <dgm:prSet phldrT="[Text]" custT="1"/>
      <dgm:spPr/>
      <dgm:t>
        <a:bodyPr/>
        <a:lstStyle/>
        <a:p>
          <a:r>
            <a:rPr lang="es-ES" sz="1800" b="0" i="0" dirty="0"/>
            <a:t>3. Las células provienen tan solo de otras células preexistentes.</a:t>
          </a:r>
          <a:endParaRPr lang="en-US" sz="1800" dirty="0"/>
        </a:p>
      </dgm:t>
    </dgm:pt>
    <dgm:pt modelId="{2B42167B-350A-47EC-A0A0-DF8DA00791E4}" type="parTrans" cxnId="{962C501C-2BE6-448C-BCD5-4E60ACFF9CD9}">
      <dgm:prSet/>
      <dgm:spPr/>
      <dgm:t>
        <a:bodyPr/>
        <a:lstStyle/>
        <a:p>
          <a:endParaRPr lang="en-US"/>
        </a:p>
      </dgm:t>
    </dgm:pt>
    <dgm:pt modelId="{537F95B5-5942-46CD-9EE5-3784B68FED2F}" type="sibTrans" cxnId="{962C501C-2BE6-448C-BCD5-4E60ACFF9CD9}">
      <dgm:prSet/>
      <dgm:spPr/>
      <dgm:t>
        <a:bodyPr/>
        <a:lstStyle/>
        <a:p>
          <a:endParaRPr lang="en-US"/>
        </a:p>
      </dgm:t>
    </dgm:pt>
    <dgm:pt modelId="{DAED4A9D-F2C4-4854-9290-DE8AAED52DCA}">
      <dgm:prSet phldrT="[Text]" custT="1"/>
      <dgm:spPr/>
      <dgm:t>
        <a:bodyPr/>
        <a:lstStyle/>
        <a:p>
          <a:r>
            <a:rPr lang="es-ES" sz="2400" b="0" i="0" dirty="0"/>
            <a:t>4. Las células contienen el material hereditario.</a:t>
          </a:r>
          <a:endParaRPr lang="en-US" sz="2400" dirty="0"/>
        </a:p>
      </dgm:t>
    </dgm:pt>
    <dgm:pt modelId="{084C0CCC-F30E-47A9-9BAA-0601DEEFD9F9}" type="parTrans" cxnId="{967260F3-F377-41D2-A666-D3FD25DC14F1}">
      <dgm:prSet/>
      <dgm:spPr/>
      <dgm:t>
        <a:bodyPr/>
        <a:lstStyle/>
        <a:p>
          <a:endParaRPr lang="en-US"/>
        </a:p>
      </dgm:t>
    </dgm:pt>
    <dgm:pt modelId="{4637D34B-BD50-4D1E-9768-E40D539ECBAC}" type="sibTrans" cxnId="{967260F3-F377-41D2-A666-D3FD25DC14F1}">
      <dgm:prSet/>
      <dgm:spPr/>
      <dgm:t>
        <a:bodyPr/>
        <a:lstStyle/>
        <a:p>
          <a:endParaRPr lang="en-US"/>
        </a:p>
      </dgm:t>
    </dgm:pt>
    <dgm:pt modelId="{6919C40C-923E-4EF0-8643-BB530A3F7369}" type="pres">
      <dgm:prSet presAssocID="{32DD38A2-6C77-4FE8-A993-134157687940}" presName="Name0" presStyleCnt="0">
        <dgm:presLayoutVars>
          <dgm:chMax val="7"/>
          <dgm:chPref val="7"/>
          <dgm:dir/>
        </dgm:presLayoutVars>
      </dgm:prSet>
      <dgm:spPr/>
    </dgm:pt>
    <dgm:pt modelId="{8AC9C451-3814-49C0-B9ED-238452496C73}" type="pres">
      <dgm:prSet presAssocID="{32DD38A2-6C77-4FE8-A993-134157687940}" presName="Name1" presStyleCnt="0"/>
      <dgm:spPr/>
    </dgm:pt>
    <dgm:pt modelId="{3B2C4876-7F78-4F7A-BAC4-CC4051CD8899}" type="pres">
      <dgm:prSet presAssocID="{32DD38A2-6C77-4FE8-A993-134157687940}" presName="cycle" presStyleCnt="0"/>
      <dgm:spPr/>
    </dgm:pt>
    <dgm:pt modelId="{E130F79A-4D6B-4A4D-AFBB-ECC35F0EF96F}" type="pres">
      <dgm:prSet presAssocID="{32DD38A2-6C77-4FE8-A993-134157687940}" presName="srcNode" presStyleLbl="node1" presStyleIdx="0" presStyleCnt="4"/>
      <dgm:spPr/>
    </dgm:pt>
    <dgm:pt modelId="{D07264CD-89B6-4295-A16B-F343B2FF7A5F}" type="pres">
      <dgm:prSet presAssocID="{32DD38A2-6C77-4FE8-A993-134157687940}" presName="conn" presStyleLbl="parChTrans1D2" presStyleIdx="0" presStyleCnt="1"/>
      <dgm:spPr/>
    </dgm:pt>
    <dgm:pt modelId="{DB08F3F4-2CCE-44A6-957B-2DB6D99AA371}" type="pres">
      <dgm:prSet presAssocID="{32DD38A2-6C77-4FE8-A993-134157687940}" presName="extraNode" presStyleLbl="node1" presStyleIdx="0" presStyleCnt="4"/>
      <dgm:spPr/>
    </dgm:pt>
    <dgm:pt modelId="{DE25F02B-8FA6-42FE-A6B8-0E85A13C4881}" type="pres">
      <dgm:prSet presAssocID="{32DD38A2-6C77-4FE8-A993-134157687940}" presName="dstNode" presStyleLbl="node1" presStyleIdx="0" presStyleCnt="4"/>
      <dgm:spPr/>
    </dgm:pt>
    <dgm:pt modelId="{F6448723-07C6-4C30-BEE5-FE86769CD7FC}" type="pres">
      <dgm:prSet presAssocID="{5E444FC4-0707-4C2D-88DC-FD484787CF98}" presName="text_1" presStyleLbl="node1" presStyleIdx="0" presStyleCnt="4">
        <dgm:presLayoutVars>
          <dgm:bulletEnabled val="1"/>
        </dgm:presLayoutVars>
      </dgm:prSet>
      <dgm:spPr/>
    </dgm:pt>
    <dgm:pt modelId="{2BA8FE94-61FF-4C5B-B132-AC706C301517}" type="pres">
      <dgm:prSet presAssocID="{5E444FC4-0707-4C2D-88DC-FD484787CF98}" presName="accent_1" presStyleCnt="0"/>
      <dgm:spPr/>
    </dgm:pt>
    <dgm:pt modelId="{C4E6C364-DC93-49A2-9E52-DDD471648654}" type="pres">
      <dgm:prSet presAssocID="{5E444FC4-0707-4C2D-88DC-FD484787CF98}" presName="accentRepeatNode" presStyleLbl="solidFgAcc1" presStyleIdx="0" presStyleCnt="4"/>
      <dgm:spPr/>
    </dgm:pt>
    <dgm:pt modelId="{00506D60-E481-414F-BA87-2E123494C1FD}" type="pres">
      <dgm:prSet presAssocID="{6F909071-FE68-4F85-9804-246C41838A06}" presName="text_2" presStyleLbl="node1" presStyleIdx="1" presStyleCnt="4">
        <dgm:presLayoutVars>
          <dgm:bulletEnabled val="1"/>
        </dgm:presLayoutVars>
      </dgm:prSet>
      <dgm:spPr/>
    </dgm:pt>
    <dgm:pt modelId="{C4CCF040-9F1D-496C-8DB5-DD6772554A16}" type="pres">
      <dgm:prSet presAssocID="{6F909071-FE68-4F85-9804-246C41838A06}" presName="accent_2" presStyleCnt="0"/>
      <dgm:spPr/>
    </dgm:pt>
    <dgm:pt modelId="{5E2D9FBB-58E4-4264-83C9-6F9C99BD9FAC}" type="pres">
      <dgm:prSet presAssocID="{6F909071-FE68-4F85-9804-246C41838A06}" presName="accentRepeatNode" presStyleLbl="solidFgAcc1" presStyleIdx="1" presStyleCnt="4"/>
      <dgm:spPr/>
    </dgm:pt>
    <dgm:pt modelId="{AE904F99-69BE-4817-BA1D-3136C169D865}" type="pres">
      <dgm:prSet presAssocID="{CFADFFB2-79E0-4728-8D30-7D9A3D32733C}" presName="text_3" presStyleLbl="node1" presStyleIdx="2" presStyleCnt="4">
        <dgm:presLayoutVars>
          <dgm:bulletEnabled val="1"/>
        </dgm:presLayoutVars>
      </dgm:prSet>
      <dgm:spPr/>
    </dgm:pt>
    <dgm:pt modelId="{F493824D-A118-4B4B-B0C6-42D6D2B1374B}" type="pres">
      <dgm:prSet presAssocID="{CFADFFB2-79E0-4728-8D30-7D9A3D32733C}" presName="accent_3" presStyleCnt="0"/>
      <dgm:spPr/>
    </dgm:pt>
    <dgm:pt modelId="{C58BDEA4-7564-4283-B180-1E8F2B0D6505}" type="pres">
      <dgm:prSet presAssocID="{CFADFFB2-79E0-4728-8D30-7D9A3D32733C}" presName="accentRepeatNode" presStyleLbl="solidFgAcc1" presStyleIdx="2" presStyleCnt="4"/>
      <dgm:spPr/>
    </dgm:pt>
    <dgm:pt modelId="{878872FB-3206-4C86-BD0A-F59394C73BF1}" type="pres">
      <dgm:prSet presAssocID="{DAED4A9D-F2C4-4854-9290-DE8AAED52DCA}" presName="text_4" presStyleLbl="node1" presStyleIdx="3" presStyleCnt="4">
        <dgm:presLayoutVars>
          <dgm:bulletEnabled val="1"/>
        </dgm:presLayoutVars>
      </dgm:prSet>
      <dgm:spPr/>
    </dgm:pt>
    <dgm:pt modelId="{E6502993-3C2A-45AC-99D8-D0CE44DC47E4}" type="pres">
      <dgm:prSet presAssocID="{DAED4A9D-F2C4-4854-9290-DE8AAED52DCA}" presName="accent_4" presStyleCnt="0"/>
      <dgm:spPr/>
    </dgm:pt>
    <dgm:pt modelId="{15509A84-ECB1-4B91-B0C8-79C639DFF404}" type="pres">
      <dgm:prSet presAssocID="{DAED4A9D-F2C4-4854-9290-DE8AAED52DCA}" presName="accentRepeatNode" presStyleLbl="solidFgAcc1" presStyleIdx="3" presStyleCnt="4"/>
      <dgm:spPr/>
    </dgm:pt>
  </dgm:ptLst>
  <dgm:cxnLst>
    <dgm:cxn modelId="{5A424A03-BEBD-4C72-89BF-65E32DA05076}" type="presOf" srcId="{CFADFFB2-79E0-4728-8D30-7D9A3D32733C}" destId="{AE904F99-69BE-4817-BA1D-3136C169D865}" srcOrd="0" destOrd="0" presId="urn:microsoft.com/office/officeart/2008/layout/VerticalCurvedList"/>
    <dgm:cxn modelId="{F4743D0D-2F2A-4288-A860-14C0AC26559C}" type="presOf" srcId="{DAED4A9D-F2C4-4854-9290-DE8AAED52DCA}" destId="{878872FB-3206-4C86-BD0A-F59394C73BF1}" srcOrd="0" destOrd="0" presId="urn:microsoft.com/office/officeart/2008/layout/VerticalCurvedList"/>
    <dgm:cxn modelId="{89310717-4302-46F8-BE9D-31AB91F1AAD5}" type="presOf" srcId="{5E444FC4-0707-4C2D-88DC-FD484787CF98}" destId="{F6448723-07C6-4C30-BEE5-FE86769CD7FC}" srcOrd="0" destOrd="0" presId="urn:microsoft.com/office/officeart/2008/layout/VerticalCurvedList"/>
    <dgm:cxn modelId="{7227CE1A-9423-4740-B993-6D99486D7A42}" type="presOf" srcId="{6F909071-FE68-4F85-9804-246C41838A06}" destId="{00506D60-E481-414F-BA87-2E123494C1FD}" srcOrd="0" destOrd="0" presId="urn:microsoft.com/office/officeart/2008/layout/VerticalCurvedList"/>
    <dgm:cxn modelId="{962C501C-2BE6-448C-BCD5-4E60ACFF9CD9}" srcId="{32DD38A2-6C77-4FE8-A993-134157687940}" destId="{CFADFFB2-79E0-4728-8D30-7D9A3D32733C}" srcOrd="2" destOrd="0" parTransId="{2B42167B-350A-47EC-A0A0-DF8DA00791E4}" sibTransId="{537F95B5-5942-46CD-9EE5-3784B68FED2F}"/>
    <dgm:cxn modelId="{2CDDF93C-C279-49FE-B60F-FF0D7E4882F1}" type="presOf" srcId="{32DD38A2-6C77-4FE8-A993-134157687940}" destId="{6919C40C-923E-4EF0-8643-BB530A3F7369}" srcOrd="0" destOrd="0" presId="urn:microsoft.com/office/officeart/2008/layout/VerticalCurvedList"/>
    <dgm:cxn modelId="{AE642056-94EB-4034-9562-B474AE03D869}" type="presOf" srcId="{95ED1953-E278-416F-9AFB-29E5C39B88B3}" destId="{D07264CD-89B6-4295-A16B-F343B2FF7A5F}" srcOrd="0" destOrd="0" presId="urn:microsoft.com/office/officeart/2008/layout/VerticalCurvedList"/>
    <dgm:cxn modelId="{6566F17D-6C10-49AA-B272-C710CED3B7C1}" srcId="{32DD38A2-6C77-4FE8-A993-134157687940}" destId="{5E444FC4-0707-4C2D-88DC-FD484787CF98}" srcOrd="0" destOrd="0" parTransId="{0295EDF9-C57F-414F-A521-ADBCB0672105}" sibTransId="{95ED1953-E278-416F-9AFB-29E5C39B88B3}"/>
    <dgm:cxn modelId="{967260F3-F377-41D2-A666-D3FD25DC14F1}" srcId="{32DD38A2-6C77-4FE8-A993-134157687940}" destId="{DAED4A9D-F2C4-4854-9290-DE8AAED52DCA}" srcOrd="3" destOrd="0" parTransId="{084C0CCC-F30E-47A9-9BAA-0601DEEFD9F9}" sibTransId="{4637D34B-BD50-4D1E-9768-E40D539ECBAC}"/>
    <dgm:cxn modelId="{946F8AF9-0E8C-49D4-9188-D7363567E428}" srcId="{32DD38A2-6C77-4FE8-A993-134157687940}" destId="{6F909071-FE68-4F85-9804-246C41838A06}" srcOrd="1" destOrd="0" parTransId="{75093F7F-96B8-48A3-A83A-6BA14A8C125C}" sibTransId="{96EE76D9-4DEE-455F-9134-52D63B39E993}"/>
    <dgm:cxn modelId="{E00F296C-CBB4-40CE-9EA5-BB2820E0D6E3}" type="presParOf" srcId="{6919C40C-923E-4EF0-8643-BB530A3F7369}" destId="{8AC9C451-3814-49C0-B9ED-238452496C73}" srcOrd="0" destOrd="0" presId="urn:microsoft.com/office/officeart/2008/layout/VerticalCurvedList"/>
    <dgm:cxn modelId="{47F3DBCE-6C4E-4B19-9737-BC14DA02DC44}" type="presParOf" srcId="{8AC9C451-3814-49C0-B9ED-238452496C73}" destId="{3B2C4876-7F78-4F7A-BAC4-CC4051CD8899}" srcOrd="0" destOrd="0" presId="urn:microsoft.com/office/officeart/2008/layout/VerticalCurvedList"/>
    <dgm:cxn modelId="{A77F9A5C-8F95-49E6-BC77-CC1DEFAC3F27}" type="presParOf" srcId="{3B2C4876-7F78-4F7A-BAC4-CC4051CD8899}" destId="{E130F79A-4D6B-4A4D-AFBB-ECC35F0EF96F}" srcOrd="0" destOrd="0" presId="urn:microsoft.com/office/officeart/2008/layout/VerticalCurvedList"/>
    <dgm:cxn modelId="{62D9E2A4-5A88-4B2C-A2BB-7C3FF6D6FCF2}" type="presParOf" srcId="{3B2C4876-7F78-4F7A-BAC4-CC4051CD8899}" destId="{D07264CD-89B6-4295-A16B-F343B2FF7A5F}" srcOrd="1" destOrd="0" presId="urn:microsoft.com/office/officeart/2008/layout/VerticalCurvedList"/>
    <dgm:cxn modelId="{5CDAF556-00A9-44D1-A50D-F7C4FCB848EB}" type="presParOf" srcId="{3B2C4876-7F78-4F7A-BAC4-CC4051CD8899}" destId="{DB08F3F4-2CCE-44A6-957B-2DB6D99AA371}" srcOrd="2" destOrd="0" presId="urn:microsoft.com/office/officeart/2008/layout/VerticalCurvedList"/>
    <dgm:cxn modelId="{78F7F688-D771-4083-B139-06755E111613}" type="presParOf" srcId="{3B2C4876-7F78-4F7A-BAC4-CC4051CD8899}" destId="{DE25F02B-8FA6-42FE-A6B8-0E85A13C4881}" srcOrd="3" destOrd="0" presId="urn:microsoft.com/office/officeart/2008/layout/VerticalCurvedList"/>
    <dgm:cxn modelId="{6324C86E-8BC3-46C6-8D0B-ED67840C4CF0}" type="presParOf" srcId="{8AC9C451-3814-49C0-B9ED-238452496C73}" destId="{F6448723-07C6-4C30-BEE5-FE86769CD7FC}" srcOrd="1" destOrd="0" presId="urn:microsoft.com/office/officeart/2008/layout/VerticalCurvedList"/>
    <dgm:cxn modelId="{1A82B859-C22B-4509-823C-3112D4849C73}" type="presParOf" srcId="{8AC9C451-3814-49C0-B9ED-238452496C73}" destId="{2BA8FE94-61FF-4C5B-B132-AC706C301517}" srcOrd="2" destOrd="0" presId="urn:microsoft.com/office/officeart/2008/layout/VerticalCurvedList"/>
    <dgm:cxn modelId="{836931F2-09C6-41BF-8712-6EB3A35BDD3E}" type="presParOf" srcId="{2BA8FE94-61FF-4C5B-B132-AC706C301517}" destId="{C4E6C364-DC93-49A2-9E52-DDD471648654}" srcOrd="0" destOrd="0" presId="urn:microsoft.com/office/officeart/2008/layout/VerticalCurvedList"/>
    <dgm:cxn modelId="{975763CE-8E85-4458-AE68-0E031E39E8B7}" type="presParOf" srcId="{8AC9C451-3814-49C0-B9ED-238452496C73}" destId="{00506D60-E481-414F-BA87-2E123494C1FD}" srcOrd="3" destOrd="0" presId="urn:microsoft.com/office/officeart/2008/layout/VerticalCurvedList"/>
    <dgm:cxn modelId="{D43B372F-9439-4186-946C-0DC4CAABE9D3}" type="presParOf" srcId="{8AC9C451-3814-49C0-B9ED-238452496C73}" destId="{C4CCF040-9F1D-496C-8DB5-DD6772554A16}" srcOrd="4" destOrd="0" presId="urn:microsoft.com/office/officeart/2008/layout/VerticalCurvedList"/>
    <dgm:cxn modelId="{1FD6E181-9EC4-469E-8753-8B2BA6F2334C}" type="presParOf" srcId="{C4CCF040-9F1D-496C-8DB5-DD6772554A16}" destId="{5E2D9FBB-58E4-4264-83C9-6F9C99BD9FAC}" srcOrd="0" destOrd="0" presId="urn:microsoft.com/office/officeart/2008/layout/VerticalCurvedList"/>
    <dgm:cxn modelId="{F281158C-F188-4E7A-A71E-29AF4BBACB39}" type="presParOf" srcId="{8AC9C451-3814-49C0-B9ED-238452496C73}" destId="{AE904F99-69BE-4817-BA1D-3136C169D865}" srcOrd="5" destOrd="0" presId="urn:microsoft.com/office/officeart/2008/layout/VerticalCurvedList"/>
    <dgm:cxn modelId="{FA766D01-A7A1-41C0-BA3F-29452F7C5C6D}" type="presParOf" srcId="{8AC9C451-3814-49C0-B9ED-238452496C73}" destId="{F493824D-A118-4B4B-B0C6-42D6D2B1374B}" srcOrd="6" destOrd="0" presId="urn:microsoft.com/office/officeart/2008/layout/VerticalCurvedList"/>
    <dgm:cxn modelId="{50F2A879-4425-4473-A5EE-CB7136F3D26F}" type="presParOf" srcId="{F493824D-A118-4B4B-B0C6-42D6D2B1374B}" destId="{C58BDEA4-7564-4283-B180-1E8F2B0D6505}" srcOrd="0" destOrd="0" presId="urn:microsoft.com/office/officeart/2008/layout/VerticalCurvedList"/>
    <dgm:cxn modelId="{35886734-823B-4185-B976-C66B170F7961}" type="presParOf" srcId="{8AC9C451-3814-49C0-B9ED-238452496C73}" destId="{878872FB-3206-4C86-BD0A-F59394C73BF1}" srcOrd="7" destOrd="0" presId="urn:microsoft.com/office/officeart/2008/layout/VerticalCurvedList"/>
    <dgm:cxn modelId="{F446615B-5773-4895-AD9F-5B9D6800D668}" type="presParOf" srcId="{8AC9C451-3814-49C0-B9ED-238452496C73}" destId="{E6502993-3C2A-45AC-99D8-D0CE44DC47E4}" srcOrd="8" destOrd="0" presId="urn:microsoft.com/office/officeart/2008/layout/VerticalCurvedList"/>
    <dgm:cxn modelId="{C1EE14FE-DB56-4EF8-BC84-BFC7DCE5FD14}" type="presParOf" srcId="{E6502993-3C2A-45AC-99D8-D0CE44DC47E4}" destId="{15509A84-ECB1-4B91-B0C8-79C639DFF4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64CD-89B6-4295-A16B-F343B2FF7A5F}">
      <dsp:nvSpPr>
        <dsp:cNvPr id="0" name=""/>
        <dsp:cNvSpPr/>
      </dsp:nvSpPr>
      <dsp:spPr>
        <a:xfrm>
          <a:off x="-4198379" y="-644212"/>
          <a:ext cx="5002448" cy="5002448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8723-07C6-4C30-BEE5-FE86769CD7FC}">
      <dsp:nvSpPr>
        <dsp:cNvPr id="0" name=""/>
        <dsp:cNvSpPr/>
      </dsp:nvSpPr>
      <dsp:spPr>
        <a:xfrm>
          <a:off x="421279" y="285534"/>
          <a:ext cx="6774081" cy="571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2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1. En principio, todos los organismos están compuestos de células.</a:t>
          </a:r>
          <a:endParaRPr lang="en-US" sz="1800" kern="1200" dirty="0"/>
        </a:p>
      </dsp:txBody>
      <dsp:txXfrm>
        <a:off x="421279" y="285534"/>
        <a:ext cx="6774081" cy="571365"/>
      </dsp:txXfrm>
    </dsp:sp>
    <dsp:sp modelId="{C4E6C364-DC93-49A2-9E52-DDD471648654}">
      <dsp:nvSpPr>
        <dsp:cNvPr id="0" name=""/>
        <dsp:cNvSpPr/>
      </dsp:nvSpPr>
      <dsp:spPr>
        <a:xfrm>
          <a:off x="64175" y="214113"/>
          <a:ext cx="714206" cy="714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06D60-E481-414F-BA87-2E123494C1FD}">
      <dsp:nvSpPr>
        <dsp:cNvPr id="0" name=""/>
        <dsp:cNvSpPr/>
      </dsp:nvSpPr>
      <dsp:spPr>
        <a:xfrm>
          <a:off x="748856" y="1142730"/>
          <a:ext cx="6446504" cy="571365"/>
        </a:xfrm>
        <a:prstGeom prst="rect">
          <a:avLst/>
        </a:prstGeom>
        <a:gradFill rotWithShape="0">
          <a:gsLst>
            <a:gs pos="0">
              <a:schemeClr val="accent2">
                <a:hueOff val="1294820"/>
                <a:satOff val="-2784"/>
                <a:lumOff val="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94820"/>
                <a:satOff val="-2784"/>
                <a:lumOff val="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94820"/>
                <a:satOff val="-2784"/>
                <a:lumOff val="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2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dirty="0"/>
            <a:t>2. En las células tienen lugar las reacciones metabólicas de organismo.</a:t>
          </a:r>
          <a:endParaRPr lang="en-US" sz="1700" kern="1200" dirty="0"/>
        </a:p>
      </dsp:txBody>
      <dsp:txXfrm>
        <a:off x="748856" y="1142730"/>
        <a:ext cx="6446504" cy="571365"/>
      </dsp:txXfrm>
    </dsp:sp>
    <dsp:sp modelId="{5E2D9FBB-58E4-4264-83C9-6F9C99BD9FAC}">
      <dsp:nvSpPr>
        <dsp:cNvPr id="0" name=""/>
        <dsp:cNvSpPr/>
      </dsp:nvSpPr>
      <dsp:spPr>
        <a:xfrm>
          <a:off x="391752" y="1071310"/>
          <a:ext cx="714206" cy="714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294820"/>
              <a:satOff val="-2784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904F99-69BE-4817-BA1D-3136C169D865}">
      <dsp:nvSpPr>
        <dsp:cNvPr id="0" name=""/>
        <dsp:cNvSpPr/>
      </dsp:nvSpPr>
      <dsp:spPr>
        <a:xfrm>
          <a:off x="748856" y="1999927"/>
          <a:ext cx="6446504" cy="571365"/>
        </a:xfrm>
        <a:prstGeom prst="rect">
          <a:avLst/>
        </a:prstGeom>
        <a:gradFill rotWithShape="0">
          <a:gsLst>
            <a:gs pos="0">
              <a:schemeClr val="accent2">
                <a:hueOff val="2589641"/>
                <a:satOff val="-5568"/>
                <a:lumOff val="1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89641"/>
                <a:satOff val="-5568"/>
                <a:lumOff val="1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89641"/>
                <a:satOff val="-5568"/>
                <a:lumOff val="1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2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3. Las células provienen tan solo de otras células preexistentes.</a:t>
          </a:r>
          <a:endParaRPr lang="en-US" sz="1800" kern="1200" dirty="0"/>
        </a:p>
      </dsp:txBody>
      <dsp:txXfrm>
        <a:off x="748856" y="1999927"/>
        <a:ext cx="6446504" cy="571365"/>
      </dsp:txXfrm>
    </dsp:sp>
    <dsp:sp modelId="{C58BDEA4-7564-4283-B180-1E8F2B0D6505}">
      <dsp:nvSpPr>
        <dsp:cNvPr id="0" name=""/>
        <dsp:cNvSpPr/>
      </dsp:nvSpPr>
      <dsp:spPr>
        <a:xfrm>
          <a:off x="391752" y="1928506"/>
          <a:ext cx="714206" cy="714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2589641"/>
              <a:satOff val="-5568"/>
              <a:lumOff val="1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872FB-3206-4C86-BD0A-F59394C73BF1}">
      <dsp:nvSpPr>
        <dsp:cNvPr id="0" name=""/>
        <dsp:cNvSpPr/>
      </dsp:nvSpPr>
      <dsp:spPr>
        <a:xfrm>
          <a:off x="421279" y="2857124"/>
          <a:ext cx="6774081" cy="571365"/>
        </a:xfrm>
        <a:prstGeom prst="rect">
          <a:avLst/>
        </a:prstGeom>
        <a:gradFill rotWithShape="0">
          <a:gsLst>
            <a:gs pos="0">
              <a:schemeClr val="accent2">
                <a:hueOff val="3884461"/>
                <a:satOff val="-8352"/>
                <a:lumOff val="2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84461"/>
                <a:satOff val="-8352"/>
                <a:lumOff val="2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84461"/>
                <a:satOff val="-8352"/>
                <a:lumOff val="2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2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/>
            <a:t>4. Las células contienen el material hereditario.</a:t>
          </a:r>
          <a:endParaRPr lang="en-US" sz="2400" kern="1200" dirty="0"/>
        </a:p>
      </dsp:txBody>
      <dsp:txXfrm>
        <a:off x="421279" y="2857124"/>
        <a:ext cx="6774081" cy="571365"/>
      </dsp:txXfrm>
    </dsp:sp>
    <dsp:sp modelId="{15509A84-ECB1-4B91-B0C8-79C639DFF404}">
      <dsp:nvSpPr>
        <dsp:cNvPr id="0" name=""/>
        <dsp:cNvSpPr/>
      </dsp:nvSpPr>
      <dsp:spPr>
        <a:xfrm>
          <a:off x="64175" y="2785703"/>
          <a:ext cx="714206" cy="714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884461"/>
              <a:satOff val="-8352"/>
              <a:lumOff val="2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10/21/2024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505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br>
              <a:rPr lang="es-EC" dirty="0"/>
            </a:br>
            <a:br>
              <a:rPr lang="es-EC" dirty="0"/>
            </a:br>
            <a:r>
              <a:rPr lang="es-EC" dirty="0"/>
              <a:t>TEORÍA CELULAR </a:t>
            </a:r>
            <a:endParaRPr lang="en-US" dirty="0"/>
          </a:p>
        </p:txBody>
      </p:sp>
      <p:pic>
        <p:nvPicPr>
          <p:cNvPr id="1026" name="Picture 2" descr="COMUNICADO OFICIAL » Universidad Nacional de Chimborazo">
            <a:extLst>
              <a:ext uri="{FF2B5EF4-FFF2-40B4-BE49-F238E27FC236}">
                <a16:creationId xmlns:a16="http://schemas.microsoft.com/office/drawing/2014/main" id="{985C48C3-2C4B-EC7C-93C8-89640CFC4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26060" r="38127" b="10418"/>
          <a:stretch/>
        </p:blipFill>
        <p:spPr bwMode="auto">
          <a:xfrm>
            <a:off x="6226629" y="228600"/>
            <a:ext cx="2884714" cy="2689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010112-F21A-E1A9-9C75-C522AD8B1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315" y="2580964"/>
            <a:ext cx="2248214" cy="22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DC4828-C849-63B9-24BD-26A6F9AE80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95"/>
          <a:stretch/>
        </p:blipFill>
        <p:spPr>
          <a:xfrm>
            <a:off x="0" y="4297925"/>
            <a:ext cx="2452153" cy="256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BF3B77-6ED4-0E08-1247-2C1BB620B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315" y="5113056"/>
            <a:ext cx="1685338" cy="166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</a:t>
            </a:r>
            <a:r>
              <a:rPr lang="en-US" dirty="0"/>
              <a:t>ICROSCOPIO ELECTRÓNICO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798761A-B671-4825-623F-F4726F2BD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742" y="2584874"/>
            <a:ext cx="6405619" cy="2224416"/>
          </a:xfrm>
        </p:spPr>
        <p:txBody>
          <a:bodyPr/>
          <a:lstStyle/>
          <a:p>
            <a:pPr algn="just"/>
            <a:r>
              <a:rPr lang="es-ES" dirty="0"/>
              <a:t>El microscopio electrónico de transmisión permite la observación detallada del interior de las células.</a:t>
            </a:r>
          </a:p>
          <a:p>
            <a:pPr algn="just"/>
            <a:r>
              <a:rPr lang="es-ES" dirty="0"/>
              <a:t>La sustitución de la luz por electrones proporciona un poder de resolución de hasta 10 Å es decir que puede llegar a 106 veces de aumento, valores muy superiores a los que se consiguen con el microscopio óptico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0C5D7-BB4E-E138-D824-7E7B1623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3" y="2039112"/>
            <a:ext cx="4991145" cy="33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s-EC" dirty="0"/>
              <a:t>T</a:t>
            </a:r>
            <a:r>
              <a:rPr lang="en-US" dirty="0"/>
              <a:t>EMAS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201698"/>
              </p:ext>
            </p:extLst>
          </p:nvPr>
        </p:nvGraphicFramePr>
        <p:xfrm>
          <a:off x="6869113" y="1143000"/>
          <a:ext cx="4190999" cy="4948703"/>
        </p:xfrm>
        <a:graphic>
          <a:graphicData uri="http://schemas.openxmlformats.org/drawingml/2006/table">
            <a:tbl>
              <a:tblPr firstRow="1" bandRow="1"/>
              <a:tblGrid>
                <a:gridCol w="4190999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TEORÍA CELULAR</a:t>
                      </a:r>
                    </a:p>
                    <a:p>
                      <a:pPr algn="r"/>
                      <a:r>
                        <a:rPr lang="en-US" sz="2400" b="0" dirty="0">
                          <a:latin typeface="+mj-lt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CÉLULAS PROCARIOTAS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998987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CÉLULAS EUCARIOTAS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CÉLULAS HUMANAS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6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MICROSCOPIO ÓPTICO Y ELECTRÓNICO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66" y="-514622"/>
            <a:ext cx="5641848" cy="5029200"/>
          </a:xfrm>
        </p:spPr>
        <p:txBody>
          <a:bodyPr/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     </a:t>
            </a: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TEORÍA CELULAR</a:t>
            </a: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Las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células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son la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unidad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básica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vida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primera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persona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utilizar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la palabra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CËLULA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fue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Robert Hooke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3">
                    <a:lumMod val="75000"/>
                  </a:schemeClr>
                </a:solidFill>
              </a:rPr>
            </a:b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ED2FC6-166A-9196-DACD-CCBCAA9C5A1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primera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persona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utilizar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la palabra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CËLULA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fue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Robert Hooke.</a:t>
            </a:r>
            <a:endParaRPr lang="en-US" dirty="0"/>
          </a:p>
        </p:txBody>
      </p:sp>
      <p:pic>
        <p:nvPicPr>
          <p:cNvPr id="2050" name="Picture 2" descr="Robert Hooke | Biography, Discoveries, &amp; Facts | Britannica">
            <a:extLst>
              <a:ext uri="{FF2B5EF4-FFF2-40B4-BE49-F238E27FC236}">
                <a16:creationId xmlns:a16="http://schemas.microsoft.com/office/drawing/2014/main" id="{9E94A4A4-FC4E-1C9D-2588-71ECC45B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07" y="0"/>
            <a:ext cx="2944827" cy="4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9BC328-4457-682D-B405-AFD1998E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152" y="0"/>
            <a:ext cx="2539655" cy="19999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598173-3855-3491-252D-E9EED25A9A93}"/>
              </a:ext>
            </a:extLst>
          </p:cNvPr>
          <p:cNvSpPr txBox="1">
            <a:spLocks/>
          </p:cNvSpPr>
          <p:nvPr/>
        </p:nvSpPr>
        <p:spPr>
          <a:xfrm>
            <a:off x="9203440" y="4039351"/>
            <a:ext cx="1187059" cy="300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C4537-3E14-1BAE-3407-749B2FDE637D}"/>
              </a:ext>
            </a:extLst>
          </p:cNvPr>
          <p:cNvSpPr txBox="1"/>
          <p:nvPr/>
        </p:nvSpPr>
        <p:spPr>
          <a:xfrm>
            <a:off x="9203440" y="4269036"/>
            <a:ext cx="3269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</a:rPr>
              <a:t>C</a:t>
            </a:r>
            <a:r>
              <a:rPr lang="en-US" dirty="0" err="1">
                <a:solidFill>
                  <a:srgbClr val="000000"/>
                </a:solidFill>
              </a:rPr>
              <a:t>eldillas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observadas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</a:t>
            </a:r>
            <a:r>
              <a:rPr lang="en-US" dirty="0">
                <a:solidFill>
                  <a:srgbClr val="000000"/>
                </a:solidFill>
              </a:rPr>
              <a:t> Hooke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lámina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corcho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células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vegetales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muertas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7B4F4-3767-0339-44E5-0522139FE6F0}"/>
              </a:ext>
            </a:extLst>
          </p:cNvPr>
          <p:cNvSpPr txBox="1"/>
          <p:nvPr/>
        </p:nvSpPr>
        <p:spPr>
          <a:xfrm>
            <a:off x="7305166" y="1999978"/>
            <a:ext cx="2118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</a:rPr>
              <a:t>ROBERT HOOKE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4" name="Picture 6" descr="Không có mô tả ảnh.">
            <a:extLst>
              <a:ext uri="{FF2B5EF4-FFF2-40B4-BE49-F238E27FC236}">
                <a16:creationId xmlns:a16="http://schemas.microsoft.com/office/drawing/2014/main" id="{DFF5AEE2-3437-EAF9-B5BB-97E16CFB8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2" r="63553" b="6506"/>
          <a:stretch/>
        </p:blipFill>
        <p:spPr bwMode="auto">
          <a:xfrm>
            <a:off x="269383" y="2738378"/>
            <a:ext cx="17006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ông có mô tả ảnh.">
            <a:extLst>
              <a:ext uri="{FF2B5EF4-FFF2-40B4-BE49-F238E27FC236}">
                <a16:creationId xmlns:a16="http://schemas.microsoft.com/office/drawing/2014/main" id="{B51035DD-489D-125C-FF70-CAE7CA5BA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2" t="14940" r="5577" b="17109"/>
          <a:stretch/>
        </p:blipFill>
        <p:spPr bwMode="auto">
          <a:xfrm>
            <a:off x="1875285" y="3945980"/>
            <a:ext cx="1871565" cy="29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22BE49-6904-198F-5444-24E7CFFA2BCE}"/>
              </a:ext>
            </a:extLst>
          </p:cNvPr>
          <p:cNvSpPr txBox="1"/>
          <p:nvPr/>
        </p:nvSpPr>
        <p:spPr>
          <a:xfrm>
            <a:off x="2214242" y="2690336"/>
            <a:ext cx="40142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srgbClr val="AD5C4D"/>
                </a:solidFill>
              </a:rPr>
              <a:t>En 1938 Theodor </a:t>
            </a:r>
            <a:r>
              <a:rPr lang="es-EC" sz="2400" dirty="0" err="1">
                <a:solidFill>
                  <a:srgbClr val="AD5C4D"/>
                </a:solidFill>
              </a:rPr>
              <a:t>Shwann</a:t>
            </a:r>
            <a:r>
              <a:rPr lang="es-EC" sz="2400" dirty="0">
                <a:solidFill>
                  <a:srgbClr val="AD5C4D"/>
                </a:solidFill>
              </a:rPr>
              <a:t> y Matthias Schleiden estudiaron tejidos animales y vegetales.</a:t>
            </a:r>
          </a:p>
          <a:p>
            <a:endParaRPr lang="es-EC" dirty="0">
              <a:solidFill>
                <a:srgbClr val="AD5C4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6351-FB27-BD04-9C58-221E80EDFE68}"/>
              </a:ext>
            </a:extLst>
          </p:cNvPr>
          <p:cNvSpPr txBox="1"/>
          <p:nvPr/>
        </p:nvSpPr>
        <p:spPr>
          <a:xfrm>
            <a:off x="3927588" y="3995678"/>
            <a:ext cx="37071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solidFill>
                  <a:srgbClr val="AD5C4D"/>
                </a:solidFill>
              </a:rPr>
              <a:t>Llegando a la conclusión que tanto animales como plantas están formadas por células </a:t>
            </a:r>
          </a:p>
          <a:p>
            <a:pPr algn="just"/>
            <a:r>
              <a:rPr lang="es-EC" sz="2400" dirty="0">
                <a:solidFill>
                  <a:srgbClr val="AD5C4D"/>
                </a:solidFill>
              </a:rPr>
              <a:t>Definen que la célula puede tener vida de forma independiente.</a:t>
            </a:r>
          </a:p>
          <a:p>
            <a:endParaRPr lang="es-EC" dirty="0">
              <a:solidFill>
                <a:srgbClr val="AD5C4D"/>
              </a:solidFill>
            </a:endParaRPr>
          </a:p>
          <a:p>
            <a:endParaRPr lang="es-EC" dirty="0">
              <a:solidFill>
                <a:srgbClr val="AD5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87" y="261780"/>
            <a:ext cx="7039371" cy="1792996"/>
          </a:xfrm>
        </p:spPr>
        <p:txBody>
          <a:bodyPr anchor="b"/>
          <a:lstStyle/>
          <a:p>
            <a:pPr algn="just"/>
            <a:r>
              <a:rPr lang="es-ES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Rudolf Virchow </a:t>
            </a:r>
            <a:r>
              <a:rPr lang="es-ES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hizo importantes contribuciones a la teoría celular de la biología humana. En el curso de sus trabajos sobre citogénesis de los tejidos cancerosos, demostró en 1858 que toda célula procede de otra célula anterior, o como lo decía en su axioma «</a:t>
            </a:r>
            <a:r>
              <a:rPr lang="es-ES" sz="20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ommni</a:t>
            </a:r>
            <a:r>
              <a:rPr lang="es-ES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</a:t>
            </a:r>
            <a:r>
              <a:rPr lang="es-ES" sz="20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cellula</a:t>
            </a:r>
            <a:r>
              <a:rPr lang="es-ES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e </a:t>
            </a:r>
            <a:r>
              <a:rPr lang="es-ES" sz="20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cellula</a:t>
            </a:r>
            <a:r>
              <a:rPr lang="es-ES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»; como la planta sólo puede proceder de otra planta y el animal de otro animal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.</a:t>
            </a:r>
            <a:endParaRPr lang="en-US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3E8466D-2F42-9BBC-DF05-83E951AC9D9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14402774"/>
              </p:ext>
            </p:extLst>
          </p:nvPr>
        </p:nvGraphicFramePr>
        <p:xfrm>
          <a:off x="4946981" y="2389321"/>
          <a:ext cx="7245020" cy="371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80DF60-C21D-BDA2-466A-536A50CE3E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rudolf virchow">
            <a:extLst>
              <a:ext uri="{FF2B5EF4-FFF2-40B4-BE49-F238E27FC236}">
                <a16:creationId xmlns:a16="http://schemas.microsoft.com/office/drawing/2014/main" id="{A3F52785-98FC-7621-FC7D-FE71E5167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332"/>
            <a:ext cx="3646584" cy="57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68EE41B-6769-59C2-95ED-830733DD8BB7}"/>
              </a:ext>
            </a:extLst>
          </p:cNvPr>
          <p:cNvSpPr txBox="1">
            <a:spLocks/>
          </p:cNvSpPr>
          <p:nvPr/>
        </p:nvSpPr>
        <p:spPr>
          <a:xfrm>
            <a:off x="271509" y="5961888"/>
            <a:ext cx="3103563" cy="611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Rudolf </a:t>
            </a:r>
            <a:r>
              <a:rPr lang="en-US" dirty="0" err="1"/>
              <a:t>virchow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3C220-CC2D-A090-8BE0-D89C575C58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5454" b="71612"/>
          <a:stretch/>
        </p:blipFill>
        <p:spPr>
          <a:xfrm>
            <a:off x="4874279" y="2452341"/>
            <a:ext cx="1047897" cy="1033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79DBF5-1710-CA1E-EE11-FBB90B1E6F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677" t="33922" r="2903" b="37262"/>
          <a:stretch/>
        </p:blipFill>
        <p:spPr>
          <a:xfrm>
            <a:off x="5198862" y="3312476"/>
            <a:ext cx="963014" cy="940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7BAE43-6B8E-BC46-0212-53117F6DB5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7797" r="26581" b="3409"/>
          <a:stretch/>
        </p:blipFill>
        <p:spPr>
          <a:xfrm>
            <a:off x="5242347" y="4124622"/>
            <a:ext cx="963013" cy="978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920017-371E-7BCE-656C-B021AA3CF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4280" y="4993574"/>
            <a:ext cx="1047896" cy="990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9600"/>
            <a:ext cx="7534656" cy="914400"/>
          </a:xfrm>
        </p:spPr>
        <p:txBody>
          <a:bodyPr/>
          <a:lstStyle/>
          <a:p>
            <a:r>
              <a:rPr lang="es-EC" dirty="0"/>
              <a:t>C</a:t>
            </a:r>
            <a:r>
              <a:rPr lang="en-US" dirty="0"/>
              <a:t>ÉLULAS PROCARIOTAS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8472" y="1034000"/>
            <a:ext cx="7722824" cy="3801674"/>
          </a:xfrm>
        </p:spPr>
        <p:txBody>
          <a:bodyPr/>
          <a:lstStyle/>
          <a:p>
            <a:pPr algn="just"/>
            <a:r>
              <a:rPr lang="en-US" dirty="0" err="1"/>
              <a:t>Etimologicamente</a:t>
            </a:r>
            <a:r>
              <a:rPr lang="en-US" dirty="0"/>
              <a:t> PRO= antes de y CARIÓN= </a:t>
            </a:r>
            <a:r>
              <a:rPr lang="en-US" dirty="0" err="1"/>
              <a:t>núcleo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Una </a:t>
            </a:r>
            <a:r>
              <a:rPr lang="en-US" dirty="0" err="1"/>
              <a:t>célula</a:t>
            </a:r>
            <a:r>
              <a:rPr lang="en-US" dirty="0"/>
              <a:t> que no </a:t>
            </a:r>
            <a:r>
              <a:rPr lang="en-US" dirty="0" err="1"/>
              <a:t>posee</a:t>
            </a:r>
            <a:r>
              <a:rPr lang="en-US" dirty="0"/>
              <a:t> un </a:t>
            </a:r>
            <a:r>
              <a:rPr lang="en-US" dirty="0" err="1"/>
              <a:t>núcleo</a:t>
            </a:r>
            <a:r>
              <a:rPr lang="en-US" dirty="0"/>
              <a:t> </a:t>
            </a:r>
            <a:r>
              <a:rPr lang="en-US" dirty="0" err="1"/>
              <a:t>verdadero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carecen</a:t>
            </a:r>
            <a:r>
              <a:rPr lang="en-US" dirty="0"/>
              <a:t> de </a:t>
            </a:r>
            <a:r>
              <a:rPr lang="en-US" dirty="0" err="1"/>
              <a:t>envoltura</a:t>
            </a:r>
            <a:r>
              <a:rPr lang="en-US" dirty="0"/>
              <a:t> nuclear que </a:t>
            </a:r>
            <a:r>
              <a:rPr lang="en-US" dirty="0" err="1"/>
              <a:t>delimite</a:t>
            </a:r>
            <a:r>
              <a:rPr lang="en-US" dirty="0"/>
              <a:t> la zona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encuentra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material </a:t>
            </a:r>
            <a:r>
              <a:rPr lang="en-US" dirty="0" err="1"/>
              <a:t>genético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Se </a:t>
            </a:r>
            <a:r>
              <a:rPr lang="en-US" dirty="0" err="1"/>
              <a:t>caracteriza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un </a:t>
            </a:r>
            <a:r>
              <a:rPr lang="en-US" dirty="0" err="1"/>
              <a:t>tamaño</a:t>
            </a:r>
            <a:r>
              <a:rPr lang="en-US" dirty="0"/>
              <a:t> </a:t>
            </a:r>
            <a:r>
              <a:rPr lang="en-US" dirty="0" err="1"/>
              <a:t>pequeño</a:t>
            </a:r>
            <a:r>
              <a:rPr lang="en-US" dirty="0"/>
              <a:t>, entre 1 y 5 µm </a:t>
            </a:r>
            <a:r>
              <a:rPr lang="en-US" dirty="0" err="1"/>
              <a:t>por</a:t>
            </a:r>
            <a:r>
              <a:rPr lang="en-US" dirty="0"/>
              <a:t> no </a:t>
            </a:r>
            <a:r>
              <a:rPr lang="en-US" dirty="0" err="1"/>
              <a:t>poseer</a:t>
            </a:r>
            <a:r>
              <a:rPr lang="en-US" dirty="0"/>
              <a:t> </a:t>
            </a:r>
            <a:r>
              <a:rPr lang="en-US" dirty="0" err="1"/>
              <a:t>orgánulos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Tipo de </a:t>
            </a:r>
            <a:r>
              <a:rPr lang="en-US" dirty="0" err="1"/>
              <a:t>célula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bacterias</a:t>
            </a:r>
            <a:r>
              <a:rPr lang="en-US" dirty="0"/>
              <a:t>.</a:t>
            </a:r>
          </a:p>
          <a:p>
            <a:pPr algn="just"/>
            <a:r>
              <a:rPr lang="es-ES" dirty="0"/>
              <a:t>Los procariotas viven prácticamente en todos los lugares de la Tierra, incluyendo condiciones extremas para la mayoría de los demás organismos. </a:t>
            </a:r>
          </a:p>
          <a:p>
            <a:pPr algn="just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PARTES DE LA CÉLULA PROCARIOTA">
            <a:extLst>
              <a:ext uri="{FF2B5EF4-FFF2-40B4-BE49-F238E27FC236}">
                <a16:creationId xmlns:a16="http://schemas.microsoft.com/office/drawing/2014/main" id="{EABC49A1-F852-9265-EA59-6E153A414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4" b="5600"/>
          <a:stretch/>
        </p:blipFill>
        <p:spPr bwMode="auto">
          <a:xfrm>
            <a:off x="8306259" y="0"/>
            <a:ext cx="3250435" cy="30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acterísticas de la célula procariota | Ciencia y Biología">
            <a:extLst>
              <a:ext uri="{FF2B5EF4-FFF2-40B4-BE49-F238E27FC236}">
                <a16:creationId xmlns:a16="http://schemas.microsoft.com/office/drawing/2014/main" id="{BC8D5C67-FE6A-B3E2-5A54-29100215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89" y="4639053"/>
            <a:ext cx="3131430" cy="1976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9600"/>
            <a:ext cx="7534656" cy="914400"/>
          </a:xfrm>
        </p:spPr>
        <p:txBody>
          <a:bodyPr/>
          <a:lstStyle/>
          <a:p>
            <a:r>
              <a:rPr lang="es-EC" dirty="0"/>
              <a:t>C</a:t>
            </a:r>
            <a:r>
              <a:rPr lang="en-US" dirty="0"/>
              <a:t>ÉLULAS EUCARIOTAS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8472" y="1034000"/>
            <a:ext cx="7722824" cy="3801674"/>
          </a:xfrm>
        </p:spPr>
        <p:txBody>
          <a:bodyPr/>
          <a:lstStyle/>
          <a:p>
            <a:pPr algn="just"/>
            <a:r>
              <a:rPr lang="en-US" dirty="0" err="1"/>
              <a:t>Etimologicamente</a:t>
            </a:r>
            <a:r>
              <a:rPr lang="en-US" dirty="0"/>
              <a:t> EU= </a:t>
            </a:r>
            <a:r>
              <a:rPr lang="en-US" dirty="0" err="1"/>
              <a:t>verdadero</a:t>
            </a:r>
            <a:r>
              <a:rPr lang="en-US" dirty="0"/>
              <a:t> de y CARIÓN= </a:t>
            </a:r>
            <a:r>
              <a:rPr lang="en-US" dirty="0" err="1"/>
              <a:t>núcleo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Una </a:t>
            </a:r>
            <a:r>
              <a:rPr lang="en-US" dirty="0" err="1"/>
              <a:t>célula</a:t>
            </a:r>
            <a:r>
              <a:rPr lang="en-US" dirty="0"/>
              <a:t> que </a:t>
            </a:r>
            <a:r>
              <a:rPr lang="en-US" dirty="0" err="1"/>
              <a:t>posee</a:t>
            </a:r>
            <a:r>
              <a:rPr lang="en-US" dirty="0"/>
              <a:t> un </a:t>
            </a:r>
            <a:r>
              <a:rPr lang="en-US" dirty="0" err="1"/>
              <a:t>núcleo</a:t>
            </a:r>
            <a:r>
              <a:rPr lang="en-US" dirty="0"/>
              <a:t> real </a:t>
            </a:r>
            <a:r>
              <a:rPr lang="en-US" dirty="0" err="1"/>
              <a:t>definido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envoltura</a:t>
            </a:r>
            <a:r>
              <a:rPr lang="en-US" dirty="0"/>
              <a:t> nuclear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cuyo</a:t>
            </a:r>
            <a:r>
              <a:rPr lang="en-US" dirty="0"/>
              <a:t> interior se </a:t>
            </a:r>
            <a:r>
              <a:rPr lang="en-US" dirty="0" err="1"/>
              <a:t>encuentra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material </a:t>
            </a:r>
            <a:r>
              <a:rPr lang="en-US" dirty="0" err="1"/>
              <a:t>genético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Su </a:t>
            </a:r>
            <a:r>
              <a:rPr lang="en-US" dirty="0" err="1"/>
              <a:t>tamaño</a:t>
            </a:r>
            <a:r>
              <a:rPr lang="en-US" dirty="0"/>
              <a:t> es variable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mayor a las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procariotas</a:t>
            </a:r>
            <a:r>
              <a:rPr lang="en-US" dirty="0"/>
              <a:t> y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10 µm hasta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centímetros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Dan </a:t>
            </a:r>
            <a:r>
              <a:rPr lang="en-US" dirty="0" err="1"/>
              <a:t>origen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seres</a:t>
            </a:r>
            <a:r>
              <a:rPr lang="en-US" dirty="0"/>
              <a:t> </a:t>
            </a:r>
            <a:r>
              <a:rPr lang="en-US" dirty="0" err="1"/>
              <a:t>vivos</a:t>
            </a:r>
            <a:r>
              <a:rPr lang="en-US" dirty="0"/>
              <a:t> que no son </a:t>
            </a:r>
            <a:r>
              <a:rPr lang="en-US" dirty="0" err="1"/>
              <a:t>bacterias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Incluyen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reinos</a:t>
            </a:r>
            <a:r>
              <a:rPr lang="en-US" dirty="0"/>
              <a:t> Protoctista, fungi, plantae y animalia.</a:t>
            </a:r>
          </a:p>
          <a:p>
            <a:pPr algn="just"/>
            <a:r>
              <a:rPr lang="es-ES" dirty="0"/>
              <a:t>Las mas representativas son las célula animas y vegetal.</a:t>
            </a:r>
          </a:p>
          <a:p>
            <a:pPr algn="just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 descr="Célula eucariota. Partes">
            <a:extLst>
              <a:ext uri="{FF2B5EF4-FFF2-40B4-BE49-F238E27FC236}">
                <a16:creationId xmlns:a16="http://schemas.microsoft.com/office/drawing/2014/main" id="{E941C893-2F63-2E5A-CA01-9C7FD79C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36" y="3801544"/>
            <a:ext cx="4081233" cy="30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1 ideas de Mis Pines guardados | dibujos de celulas, célula animal, célula  vegetal">
            <a:extLst>
              <a:ext uri="{FF2B5EF4-FFF2-40B4-BE49-F238E27FC236}">
                <a16:creationId xmlns:a16="http://schemas.microsoft.com/office/drawing/2014/main" id="{820DB063-FA77-3B5D-9282-AFC69A9D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96" y="434735"/>
            <a:ext cx="3063004" cy="2666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363D2-42EE-8C40-D46E-E172586D9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65" y="4305294"/>
            <a:ext cx="4929935" cy="24704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6314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AD44-F683-3630-6BE1-CCDAE583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0D70-12A6-4C8F-73BD-31ACCD8124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28E15-9D3D-B6C1-CF39-FBE90D6D2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 descr="celula">
            <a:extLst>
              <a:ext uri="{FF2B5EF4-FFF2-40B4-BE49-F238E27FC236}">
                <a16:creationId xmlns:a16="http://schemas.microsoft.com/office/drawing/2014/main" id="{B79919D2-A004-68D5-42C0-11C751F6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49"/>
            <a:ext cx="12295899" cy="694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77933-7BEA-DE13-F469-1B2037C862A0}"/>
              </a:ext>
            </a:extLst>
          </p:cNvPr>
          <p:cNvSpPr txBox="1"/>
          <p:nvPr/>
        </p:nvSpPr>
        <p:spPr>
          <a:xfrm>
            <a:off x="7513504" y="1048434"/>
            <a:ext cx="35461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bg2"/>
                </a:solidFill>
                <a:effectLst/>
                <a:latin typeface="Lucida Grande"/>
              </a:rPr>
              <a:t>Le brindan estructura al cuerpo, absorben los nutrientes de los alimentos, convierten estos nutrientes en energía y realizan funciones especializadas.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E58C8-3820-EC6C-6919-26E8BAB21B8F}"/>
              </a:ext>
            </a:extLst>
          </p:cNvPr>
          <p:cNvSpPr txBox="1"/>
          <p:nvPr/>
        </p:nvSpPr>
        <p:spPr>
          <a:xfrm>
            <a:off x="228213" y="0"/>
            <a:ext cx="5544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bg2"/>
                </a:solidFill>
                <a:effectLst/>
                <a:latin typeface="Lucida Grande"/>
              </a:rPr>
              <a:t>El cuerpo humano está compuesto por billones de células.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F01BC-C841-D615-F9C1-01902141D68B}"/>
              </a:ext>
            </a:extLst>
          </p:cNvPr>
          <p:cNvSpPr txBox="1"/>
          <p:nvPr/>
        </p:nvSpPr>
        <p:spPr>
          <a:xfrm>
            <a:off x="8295895" y="4385306"/>
            <a:ext cx="4000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2"/>
                </a:solidFill>
                <a:latin typeface="Lucida Grande"/>
              </a:rPr>
              <a:t>Existen diversidad de células humanas como pueden ser: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bg2"/>
                </a:solidFill>
                <a:latin typeface="Lucida Grande"/>
              </a:rPr>
              <a:t>Neuronas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bg2"/>
                </a:solidFill>
                <a:latin typeface="Lucida Grande"/>
              </a:rPr>
              <a:t>Glóbulos Rojos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bg2"/>
                </a:solidFill>
                <a:latin typeface="Lucida Grande"/>
              </a:rPr>
              <a:t>Glóbulos Blancos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bg2"/>
                </a:solidFill>
                <a:latin typeface="Lucida Grande"/>
              </a:rPr>
              <a:t>Espermatozoides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bg2"/>
                </a:solidFill>
                <a:latin typeface="Lucida Grande"/>
              </a:rPr>
              <a:t>Óvulos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bg2"/>
                </a:solidFill>
                <a:latin typeface="Lucida Grande"/>
              </a:rPr>
              <a:t>Adipocito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F13CA-346D-5138-6FDA-650799EF4361}"/>
              </a:ext>
            </a:extLst>
          </p:cNvPr>
          <p:cNvSpPr txBox="1"/>
          <p:nvPr/>
        </p:nvSpPr>
        <p:spPr>
          <a:xfrm>
            <a:off x="228214" y="5308636"/>
            <a:ext cx="3546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bg2"/>
                </a:solidFill>
                <a:effectLst/>
                <a:latin typeface="Lucida Grande"/>
              </a:rPr>
              <a:t>Las células también contienen el material hereditario del organismo y pueden hacer copias de sí mismas.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F3545-E616-F773-6994-065C1049CCC9}"/>
              </a:ext>
            </a:extLst>
          </p:cNvPr>
          <p:cNvSpPr txBox="1"/>
          <p:nvPr/>
        </p:nvSpPr>
        <p:spPr>
          <a:xfrm>
            <a:off x="333325" y="1176990"/>
            <a:ext cx="3546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2"/>
                </a:solidFill>
                <a:latin typeface="Lucida Grande"/>
              </a:rPr>
              <a:t>Están formados por miles de células, con diferentes características y funciones.</a:t>
            </a:r>
            <a:endParaRPr lang="en-US" dirty="0">
              <a:solidFill>
                <a:schemeClr val="bg2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1795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536" y="-1411274"/>
            <a:ext cx="6228201" cy="3016396"/>
          </a:xfrm>
        </p:spPr>
        <p:txBody>
          <a:bodyPr anchor="b"/>
          <a:lstStyle/>
          <a:p>
            <a:r>
              <a:rPr lang="en-US" dirty="0">
                <a:solidFill>
                  <a:srgbClr val="92D050"/>
                </a:solidFill>
              </a:rPr>
              <a:t>MICROSCOPIO ÓPTICO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201" y="4505843"/>
            <a:ext cx="6252751" cy="2220065"/>
          </a:xfrm>
        </p:spPr>
        <p:txBody>
          <a:bodyPr>
            <a:normAutofit fontScale="85000" lnSpcReduction="20000"/>
          </a:bodyPr>
          <a:lstStyle/>
          <a:p>
            <a:r>
              <a:rPr lang="es-ES" cap="none" dirty="0"/>
              <a:t>Para poder observar y estudiar células o estructuras más pequeñas que una célula, debemos utilizar técnicas como la microscopía.</a:t>
            </a:r>
          </a:p>
          <a:p>
            <a:endParaRPr lang="es-ES" cap="none" dirty="0"/>
          </a:p>
          <a:p>
            <a:r>
              <a:rPr lang="es-ES" cap="none" dirty="0"/>
              <a:t>El microscopio óptico se basa en la capacidad de la luz para atravesar superficies muy finas. Contiene varias lentes que proporcionan un aumento de hasta 1500 veces y un poder de resolución de 200 nm (0,2 micras).</a:t>
            </a:r>
            <a:endParaRPr lang="en-US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033E0-1E1A-3781-0DFB-CFE65864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014" y="3002096"/>
            <a:ext cx="5436986" cy="3855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46C5E-BD63-C0BC-E856-5F6C558A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8" y="-1"/>
            <a:ext cx="5113787" cy="4505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5B0AB-7F12-4037-327F-3A2A630A09FA}"/>
              </a:ext>
            </a:extLst>
          </p:cNvPr>
          <p:cNvSpPr txBox="1"/>
          <p:nvPr/>
        </p:nvSpPr>
        <p:spPr>
          <a:xfrm>
            <a:off x="5257005" y="1605122"/>
            <a:ext cx="6152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cap="none" dirty="0"/>
              <a:t>Dentro de la biología, uno de los puntos más relevantes es la observación, pero, la base de cualquier ser vivo, la célula, no es visible al ojo humano.</a:t>
            </a:r>
          </a:p>
          <a:p>
            <a:r>
              <a:rPr lang="es-ES" dirty="0"/>
              <a:t>Con el nombre de microscopio (del griego micro = pequeño y </a:t>
            </a:r>
            <a:r>
              <a:rPr lang="es-ES" dirty="0" err="1"/>
              <a:t>skopein</a:t>
            </a:r>
            <a:r>
              <a:rPr lang="es-ES" dirty="0"/>
              <a:t> = observar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FABF6-6344-B209-C6FD-EBBC493E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892"/>
          <a:stretch/>
        </p:blipFill>
        <p:spPr>
          <a:xfrm>
            <a:off x="524793" y="352540"/>
            <a:ext cx="3501860" cy="1927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BA8AC-1595-981D-7B0A-34ECA0B81D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873" b="31899"/>
          <a:stretch/>
        </p:blipFill>
        <p:spPr>
          <a:xfrm>
            <a:off x="4026653" y="2280491"/>
            <a:ext cx="3501860" cy="2115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4E1B22-F1EF-943C-5D58-B3FF1AA2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384"/>
          <a:stretch/>
        </p:blipFill>
        <p:spPr>
          <a:xfrm>
            <a:off x="7715799" y="4395729"/>
            <a:ext cx="3501860" cy="19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680</Words>
  <Application>Microsoft Office PowerPoint</Application>
  <PresentationFormat>Widescreen</PresentationFormat>
  <Paragraphs>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ADLaM Display</vt:lpstr>
      <vt:lpstr>Arial</vt:lpstr>
      <vt:lpstr>Calibri</vt:lpstr>
      <vt:lpstr>Courier New</vt:lpstr>
      <vt:lpstr>Gill Sans Nova Light</vt:lpstr>
      <vt:lpstr>Lucida Grande</vt:lpstr>
      <vt:lpstr>Sagona Book</vt:lpstr>
      <vt:lpstr>Varela Round</vt:lpstr>
      <vt:lpstr>Custom</vt:lpstr>
      <vt:lpstr>  TEORÍA CELULAR </vt:lpstr>
      <vt:lpstr>TEMAS</vt:lpstr>
      <vt:lpstr>       TEORÍA CELULAR  Las células son la unidad básica de la vida.  La primera persona en utilizar la palabra CËLULA fue Robert Hooke.    </vt:lpstr>
      <vt:lpstr>Rudolf Virchow hizo importantes contribuciones a la teoría celular de la biología humana. En el curso de sus trabajos sobre citogénesis de los tejidos cancerosos, demostró en 1858 que toda célula procede de otra célula anterior, o como lo decía en su axioma «ommni cellula e cellula»; como la planta sólo puede proceder de otra planta y el animal de otro animal.</vt:lpstr>
      <vt:lpstr>CÉLULAS PROCARIOTAS</vt:lpstr>
      <vt:lpstr>CÉLULAS EUCARIOTAS</vt:lpstr>
      <vt:lpstr>PowerPoint Presentation</vt:lpstr>
      <vt:lpstr>MICROSCOPIO ÓPTICO</vt:lpstr>
      <vt:lpstr>PowerPoint Presentation</vt:lpstr>
      <vt:lpstr>MICROSCOPIO ELECTRÓNICO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 Carvajal</dc:creator>
  <cp:lastModifiedBy>Vane Carvajal</cp:lastModifiedBy>
  <cp:revision>1</cp:revision>
  <dcterms:created xsi:type="dcterms:W3CDTF">2024-10-16T14:58:27Z</dcterms:created>
  <dcterms:modified xsi:type="dcterms:W3CDTF">2024-10-21T18:11:40Z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