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66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5331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20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342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423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9666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01497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1189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3631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036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909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763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4824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682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91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418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34D8-8C63-4B9C-B9A7-534C05004318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0CEB8F9-6920-4568-A8A2-F6E72C96B7A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910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87581-676C-4942-8773-A9FF590E5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7166" y="1062317"/>
            <a:ext cx="8915399" cy="2262781"/>
          </a:xfrm>
        </p:spPr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UNIVERSIDAD NACIONAL DE CHIMBORAZO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F8F054-277C-4347-A7C0-D0836B8E7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532904"/>
            <a:ext cx="8915399" cy="1738344"/>
          </a:xfrm>
        </p:spPr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FORMULACIÓN DE PROYECTOS EN LA CONSTRUCCIÓN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DENNIS GABRIEL CUADRADO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0691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6115E-5EEA-49C7-BD55-EC01A4915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6784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estructura de la matriz de marco lógico 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227689-F596-49FB-8CED-AFB9ABA9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577788"/>
          </a:xfrm>
        </p:spPr>
        <p:txBody>
          <a:bodyPr>
            <a:normAutofit/>
          </a:bodyPr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Resumen narrativo</a:t>
            </a:r>
          </a:p>
          <a:p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Indicadores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Medios de verificación 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Supuestos</a:t>
            </a:r>
            <a:endParaRPr 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0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DC9FD-EA61-459F-83BB-9DB1E457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Resumen Narrativo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ABDC90-438E-48CD-A21F-EA581BFEB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682" y="2133600"/>
            <a:ext cx="9899930" cy="197223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resumen narrativo es la columna principal de la matriz de marco lógico. Aquí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jerárquicos del proyecto: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Contribución a largo plazo que se espera lograr.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Resultado directo que se espera alcanzar con el proyecto.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Productos que deben entregarse para alcanzar el propositions.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Acciones específicas necesarias para generar los componentes</a:t>
            </a:r>
            <a:r>
              <a:rPr lang="en-US" dirty="0"/>
              <a:t>.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1901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155A88-2CCD-4EE0-8B60-837892BC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7160675" cy="128089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2A8DCB-8E22-47DA-B1FA-4B59150B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659" y="1783977"/>
            <a:ext cx="10437812" cy="2743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indicadores permiten medir el nivel de cumplimiento de los objetivos en cada nivel del resumen narrativo. Deben ser claros, medibles y verificables.</a:t>
            </a:r>
          </a:p>
          <a:p>
            <a:pPr marL="0" indent="0">
              <a:buNone/>
            </a:pP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Tipos: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Cuantitativos: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expresan con números.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Cualitativos: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Describen cualidades o condiciones.</a:t>
            </a:r>
          </a:p>
          <a:p>
            <a:pPr marL="0" indent="0">
              <a:buNone/>
            </a:pP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“80% de reducción de inundaciones en la zona sur al finalizar el Proyecto”.</a:t>
            </a:r>
            <a:endParaRPr lang="es-EC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0274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E8532-47A7-4EC8-88DC-217620731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7671663" cy="128089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Medios de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verificación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A500FD-454A-4448-9C3B-F6B055603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635" y="1896037"/>
            <a:ext cx="9466729" cy="30569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las fuentes o documentos donde se podrá comprobar la información de los indicadores.</a:t>
            </a:r>
          </a:p>
          <a:p>
            <a:pPr marL="0" indent="0">
              <a:buNone/>
            </a:pP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Ejemplos:</a:t>
            </a:r>
          </a:p>
          <a:p>
            <a:pPr marL="0" indent="0">
              <a:buNone/>
            </a:pP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Informes técnicos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Fotografías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Bases de datos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Actas de reuniones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Encuestas aplicadas</a:t>
            </a:r>
            <a:endParaRPr lang="es-EC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7909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F9024-ACEA-4463-8119-5596629CF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173687" cy="1280890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Supuestos</a:t>
            </a:r>
            <a:br>
              <a:rPr lang="es-EC" b="1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EF320-DD71-4186-A5BA-58B50602D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294" y="1905000"/>
            <a:ext cx="8731624" cy="2810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supuestos son condiciones externas al proyecto que deben cumplirse para que las actividades conduzcan al logro de los objetivos.</a:t>
            </a:r>
          </a:p>
          <a:p>
            <a:pPr marL="0" indent="0">
              <a:buNone/>
            </a:pP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Ejemplos: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Que los recursos financieros estén disponibles.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Que no existan eventos climáticos extremos durante la ejecución.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Que los actores locales colaboren con el proyecto.</a:t>
            </a:r>
            <a:endParaRPr lang="es-EC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7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DD5A24F-1C28-420F-9BC3-4751BF31D7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34"/>
          <a:stretch/>
        </p:blipFill>
        <p:spPr>
          <a:xfrm>
            <a:off x="1805953" y="421341"/>
            <a:ext cx="9417859" cy="594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7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9BC5989-2D3E-4612-BCE0-5EFE1AC3E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319" y="331311"/>
            <a:ext cx="8767258" cy="619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6463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279</Words>
  <Application>Microsoft Office PowerPoint</Application>
  <PresentationFormat>Panorámica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Espiral</vt:lpstr>
      <vt:lpstr>UNIVERSIDAD NACIONAL DE CHIMBORAZO</vt:lpstr>
      <vt:lpstr>La estructura de la matriz de marco lógico </vt:lpstr>
      <vt:lpstr>Resumen Narrativo </vt:lpstr>
      <vt:lpstr>Indicadores </vt:lpstr>
      <vt:lpstr>Medios de verificación </vt:lpstr>
      <vt:lpstr>Supuestos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USUARIO</dc:creator>
  <cp:lastModifiedBy>USUARIO</cp:lastModifiedBy>
  <cp:revision>6</cp:revision>
  <dcterms:created xsi:type="dcterms:W3CDTF">2025-04-23T05:00:42Z</dcterms:created>
  <dcterms:modified xsi:type="dcterms:W3CDTF">2025-04-23T15:22:14Z</dcterms:modified>
</cp:coreProperties>
</file>