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4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05990-4B7A-F449-AC6E-7A84FEC4A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5F6B04-E352-C44C-B75D-1822787E8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98A5DD-EC8A-294C-8548-D3A50E3D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67F31B-6D1D-514D-966F-D61E46FA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195B1D-E650-244F-A1FA-15918FBB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489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CBD07-F62F-2044-B04A-E31EFEC06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F37988-8154-564D-A189-9543D303A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EE2C7-8E51-4C4A-8DEB-7579FAFC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93B3B0-A8F6-FC48-B5F5-69785BAB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5F5AAA-ACEB-2847-B9BD-9E4F98AEA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53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C81EAB-52F2-4949-A8FF-9254C5E6C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32DD51-5F1B-F042-9D75-330A112BC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03784E-550B-E444-9B75-DAAAA59F4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4DBBC8-41BB-AB45-815F-CAC59344D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355E07-9B35-5647-A3EA-EDA77B05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035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DE05F-77CD-6D45-A208-82120FCA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EDBD0E-76CE-FE4F-B268-E7CF4C29F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D18711-7CF7-604E-8418-A610BF1C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0DC361-DDEC-334C-A92E-613732ED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4AE9E2-231F-CC43-8FF5-32400E7D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629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717BF-090C-B541-994A-023AEF32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5D11D8-C3A1-2842-8277-1E2D68F84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B48F4F-2EC4-4941-B992-8D87DCC7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4E990F-F908-1443-A553-AC2E272A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021A9E-E652-3E41-A609-C0647B34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261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C5EDF-0436-2C4C-A68D-062198BF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19BF0A-2CB1-2C45-8220-35879059D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C75858-AD08-E44A-9246-1FBA214F2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D902CB-3BD3-C249-85DA-4F3B294E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4BA9F9-D5E0-7D4E-BD23-260F3820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AA6395-46B7-DB4B-BD7D-58904928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735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F5FE9-BCB1-164C-B1D4-EC58FEFBD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F76671-C382-AC49-9584-1D5437AE6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D39DFF-9A8E-E641-8ABA-720487D60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9FA34B-CEC2-C04B-91CA-ED64380C7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805255-4289-244A-9E49-06F497163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C003771-5572-6441-9F9C-46D07AFA9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EED3A2-0672-6943-99F7-87F2AD0E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084C9B7-8B2B-3446-AE71-5621E879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026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DCFCA-03CE-7C4C-8A05-014FDF74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01B5D4-E5CB-CC47-B4F5-0A08FAB3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9C58A5-ED45-6B4F-ADB2-60E585E3C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91A27B3-5E1A-E741-A694-BC36B9C23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727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37FAC78-6577-8841-B6C1-CE134168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1ACCA2-46AF-3E4C-BF4A-BCC5AC7A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FB25F7-1917-594D-AC5D-C77B9266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162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8C164B-21E7-934F-A6F6-036EB5332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AEC8BD-9C78-B748-9B63-57A12C44D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A3D960-EC31-E34F-B5A0-5323C7588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6C391F-C968-D246-9CBC-45A054EA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AA17C7-C88C-9F44-A27C-67198A94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290C53-3DB6-EB44-B03D-1260013FD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776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B1C86-0758-044D-B004-684BF5F8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BFE6A2-A36A-0C45-9C55-2B4822916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EA3E84-7B20-8445-8126-3531FF08F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30D7EC-E714-4F4E-B83C-FD66AC73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70EE1A-904C-8547-B81B-AF35711A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F6B28B-F922-914E-846A-5AA383102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750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5276CE8-4A9F-E54C-BB8C-05D7CF39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648F3B-CC5E-4B41-AF59-04515F860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1793E-BCD1-3142-9376-014920CAA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313D1-3894-9F44-AEAA-661D1A5A1112}" type="datetimeFigureOut">
              <a:rPr lang="es-ES_tradnl" smtClean="0"/>
              <a:t>15/3/22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E81749-0717-4144-84E9-198C5A7ED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349D3-427C-0044-8E47-4586CD225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B387C-0492-8844-A712-ADDB446F94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409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stat.com.a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53C3B-3DB9-B140-B54F-13157A255C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Infostat</a:t>
            </a:r>
            <a:br>
              <a:rPr lang="es-EC" dirty="0"/>
            </a:b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2757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1CB18-364E-6A4F-B0F7-3BB9D0D8A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InfoStat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225DEB-B13E-1840-A4F8-BBBA88E38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Un software para análisis estadístico de aplicación general desarrollado bajo la plataforma Windows. </a:t>
            </a:r>
          </a:p>
          <a:p>
            <a:br>
              <a:rPr lang="es-EC" dirty="0"/>
            </a:br>
            <a:r>
              <a:rPr lang="es-EC" dirty="0"/>
              <a:t>Permite la obtención de estadísticas descriptivas y gráficos para el análisis exploratorio,  como métodos avanzados de modelación estadística y análisis multivariado. </a:t>
            </a:r>
          </a:p>
          <a:p>
            <a:endParaRPr lang="es-EC" dirty="0"/>
          </a:p>
          <a:p>
            <a:r>
              <a:rPr lang="es-EC" dirty="0"/>
              <a:t>Descargar </a:t>
            </a:r>
            <a:r>
              <a:rPr lang="es-EC" dirty="0">
                <a:hlinkClick r:id="rId2"/>
              </a:rPr>
              <a:t>https://www.infostat.com.ar</a:t>
            </a:r>
            <a:endParaRPr lang="es-EC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4605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03B60-3EDE-4842-8E56-8010FA87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Ingreso de datos </a:t>
            </a:r>
            <a:br>
              <a:rPr lang="es-EC" dirty="0"/>
            </a:b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C9130D-D3FA-E649-B85F-D5B4BCEA9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Ir a </a:t>
            </a:r>
            <a:r>
              <a:rPr lang="es-EC" b="1" i="1" dirty="0"/>
              <a:t>Archivo </a:t>
            </a:r>
            <a:r>
              <a:rPr lang="es-EC" dirty="0"/>
              <a:t> -------</a:t>
            </a:r>
            <a:r>
              <a:rPr lang="es-EC" b="1" i="1" dirty="0"/>
              <a:t>Nueva Tabla</a:t>
            </a:r>
            <a:r>
              <a:rPr lang="es-EC" dirty="0"/>
              <a:t>; se deben ingresar los datos en una columna. Haciendo click en el encabezamiento de la columna se puede escribir el nombre de la variable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27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2AB86-FF99-DD4B-960D-6DE5ACE9E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Tablas de Frecuencias </a:t>
            </a:r>
            <a:br>
              <a:rPr lang="es-EC" dirty="0"/>
            </a:b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F3429D-929A-BD49-9D4D-C0C1A9385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Ir a </a:t>
            </a:r>
            <a:r>
              <a:rPr lang="es-EC" b="1" i="1" dirty="0"/>
              <a:t>Estadísticas ----</a:t>
            </a:r>
            <a:r>
              <a:rPr lang="es-EC" dirty="0"/>
              <a:t> </a:t>
            </a:r>
            <a:r>
              <a:rPr lang="es-EC" b="1" i="1" dirty="0"/>
              <a:t>Tablas de Frecuencias. </a:t>
            </a:r>
            <a:r>
              <a:rPr lang="es-EC" dirty="0"/>
              <a:t>Aparece un cuadro de diálogo donde nos pide que indiquemos a cuál de las variables queremos construirle una Tabla de Frecuencias. Elegimos la variable mediante la flecha y hacemos click en Aceptar. </a:t>
            </a:r>
          </a:p>
          <a:p>
            <a:r>
              <a:rPr lang="es-EC" dirty="0"/>
              <a:t>Aparece un menú de Distribución de frecuencias que permite seleccionar diferentes opciones para construir la Tabla.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64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33E77-251A-194F-8ECC-74E4FC473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/>
              <a:t>Medidas de posición y de dispersión </a:t>
            </a:r>
            <a:br>
              <a:rPr lang="es-EC"/>
            </a:b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29DCCE-1D60-B346-BC65-5F8543C2B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163"/>
            <a:ext cx="10515600" cy="2257837"/>
          </a:xfrm>
        </p:spPr>
        <p:txBody>
          <a:bodyPr>
            <a:normAutofit fontScale="92500"/>
          </a:bodyPr>
          <a:lstStyle/>
          <a:p>
            <a:r>
              <a:rPr lang="es-EC" dirty="0"/>
              <a:t>Ir a </a:t>
            </a:r>
            <a:r>
              <a:rPr lang="es-EC" b="1" i="1" dirty="0"/>
              <a:t>Estadísticas -----</a:t>
            </a:r>
            <a:r>
              <a:rPr lang="es-EC" dirty="0"/>
              <a:t> </a:t>
            </a:r>
            <a:r>
              <a:rPr lang="es-EC" b="1" i="1" dirty="0"/>
              <a:t>Medidas resumen. </a:t>
            </a:r>
            <a:r>
              <a:rPr lang="es-EC" dirty="0"/>
              <a:t>Aparece un cuadro de diálogo donde nos pide que indiquemos cuál de las variables queremos resumir. Elegimos la variable mediante la flecha y hacemos click en Aceptar. </a:t>
            </a:r>
          </a:p>
          <a:p>
            <a:r>
              <a:rPr lang="es-EC" dirty="0"/>
              <a:t>Aparece un menú de Estadística Descriptiva que permite seleccionar las diferentes medidas resumen. </a:t>
            </a:r>
          </a:p>
          <a:p>
            <a:endParaRPr lang="es-ES_tradn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7E9109E-81C3-E942-9D89-D72149F5A5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1" t="10327" r="-981" b="8454"/>
          <a:stretch/>
        </p:blipFill>
        <p:spPr>
          <a:xfrm>
            <a:off x="2006600" y="3429000"/>
            <a:ext cx="8751970" cy="30638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83F6179-E177-9E48-8F80-3BDE80CE2DC2}"/>
              </a:ext>
            </a:extLst>
          </p:cNvPr>
          <p:cNvSpPr txBox="1"/>
          <p:nvPr/>
        </p:nvSpPr>
        <p:spPr>
          <a:xfrm>
            <a:off x="10998200" y="4191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5907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AC651-70B2-3D4A-B69F-89F24FD08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77E610-6CB3-EC42-ACDD-97864273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https://</a:t>
            </a:r>
            <a:r>
              <a:rPr lang="es-ES_tradnl" dirty="0" err="1"/>
              <a:t>www.youtube.com</a:t>
            </a:r>
            <a:r>
              <a:rPr lang="es-ES_tradnl" dirty="0"/>
              <a:t>/</a:t>
            </a:r>
            <a:r>
              <a:rPr lang="es-ES_tradnl" dirty="0" err="1"/>
              <a:t>watch?v</a:t>
            </a:r>
            <a:r>
              <a:rPr lang="es-ES_tradnl" dirty="0"/>
              <a:t>=A8Pyu7AB2MI</a:t>
            </a:r>
          </a:p>
        </p:txBody>
      </p:sp>
    </p:spTree>
    <p:extLst>
      <p:ext uri="{BB962C8B-B14F-4D97-AF65-F5344CB8AC3E}">
        <p14:creationId xmlns:p14="http://schemas.microsoft.com/office/powerpoint/2010/main" val="4093234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220</Words>
  <Application>Microsoft Macintosh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Infostat </vt:lpstr>
      <vt:lpstr>InfoStat</vt:lpstr>
      <vt:lpstr>Ingreso de datos  </vt:lpstr>
      <vt:lpstr>Tablas de Frecuencias  </vt:lpstr>
      <vt:lpstr>Medidas de posición y de dispersión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Infostat </dc:title>
  <dc:creator>Fabiana Maria De Leon Nicaretta</dc:creator>
  <cp:lastModifiedBy>Fabiana Maria De Leon Nicaretta</cp:lastModifiedBy>
  <cp:revision>1</cp:revision>
  <dcterms:created xsi:type="dcterms:W3CDTF">2022-03-15T03:07:11Z</dcterms:created>
  <dcterms:modified xsi:type="dcterms:W3CDTF">2022-03-15T21:58:20Z</dcterms:modified>
</cp:coreProperties>
</file>