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3A8F8A-03F1-4B3F-A9B5-36574B36C802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4A421E36-558D-4E74-8A59-FD6268C5736D}">
      <dgm:prSet/>
      <dgm:spPr/>
      <dgm:t>
        <a:bodyPr/>
        <a:lstStyle/>
        <a:p>
          <a:pPr rtl="0"/>
          <a:r>
            <a:rPr lang="es-EC" dirty="0" smtClean="0"/>
            <a:t>MECANISMO DE DEFENSA</a:t>
          </a:r>
          <a:endParaRPr lang="es-EC" dirty="0"/>
        </a:p>
      </dgm:t>
    </dgm:pt>
    <dgm:pt modelId="{1F60420E-92CE-4077-B7A1-4A78E7CD305F}" type="parTrans" cxnId="{54727CEE-B809-4F1E-9C2B-22062656E42C}">
      <dgm:prSet/>
      <dgm:spPr/>
      <dgm:t>
        <a:bodyPr/>
        <a:lstStyle/>
        <a:p>
          <a:endParaRPr lang="es-EC"/>
        </a:p>
      </dgm:t>
    </dgm:pt>
    <dgm:pt modelId="{2D37F4A3-C76B-42F0-B0F4-451394628105}" type="sibTrans" cxnId="{54727CEE-B809-4F1E-9C2B-22062656E42C}">
      <dgm:prSet/>
      <dgm:spPr/>
      <dgm:t>
        <a:bodyPr/>
        <a:lstStyle/>
        <a:p>
          <a:endParaRPr lang="es-EC"/>
        </a:p>
      </dgm:t>
    </dgm:pt>
    <dgm:pt modelId="{04F1B6A6-BCF1-4828-A71E-028A8D9F1945}">
      <dgm:prSet/>
      <dgm:spPr/>
      <dgm:t>
        <a:bodyPr/>
        <a:lstStyle/>
        <a:p>
          <a:pPr rtl="0"/>
          <a:r>
            <a:rPr lang="es-EC" dirty="0" smtClean="0"/>
            <a:t>CONFIGURACION</a:t>
          </a:r>
          <a:endParaRPr lang="es-EC" dirty="0"/>
        </a:p>
      </dgm:t>
    </dgm:pt>
    <dgm:pt modelId="{AD2725CC-5C5E-404E-85B1-CB3CC882CA8E}" type="parTrans" cxnId="{8252BDA0-C4B1-49C4-9A55-3A5AA150D78F}">
      <dgm:prSet/>
      <dgm:spPr/>
      <dgm:t>
        <a:bodyPr/>
        <a:lstStyle/>
        <a:p>
          <a:endParaRPr lang="es-EC"/>
        </a:p>
      </dgm:t>
    </dgm:pt>
    <dgm:pt modelId="{5265926A-2485-4870-8030-C9645AB73B72}" type="sibTrans" cxnId="{8252BDA0-C4B1-49C4-9A55-3A5AA150D78F}">
      <dgm:prSet/>
      <dgm:spPr/>
      <dgm:t>
        <a:bodyPr/>
        <a:lstStyle/>
        <a:p>
          <a:endParaRPr lang="es-EC"/>
        </a:p>
      </dgm:t>
    </dgm:pt>
    <dgm:pt modelId="{49417D47-ABE2-4ACF-AF14-A5AF4E94B9AC}">
      <dgm:prSet/>
      <dgm:spPr/>
      <dgm:t>
        <a:bodyPr/>
        <a:lstStyle/>
        <a:p>
          <a:pPr rtl="0"/>
          <a:r>
            <a:rPr lang="es-EC" dirty="0" smtClean="0"/>
            <a:t>FUNCIONAMIENTO</a:t>
          </a:r>
          <a:endParaRPr lang="es-EC" dirty="0"/>
        </a:p>
      </dgm:t>
    </dgm:pt>
    <dgm:pt modelId="{2B157B16-4433-490D-B482-72B89C32519C}" type="parTrans" cxnId="{9F3F15FB-B6DA-4F89-BA5C-E37C5432A763}">
      <dgm:prSet/>
      <dgm:spPr/>
      <dgm:t>
        <a:bodyPr/>
        <a:lstStyle/>
        <a:p>
          <a:endParaRPr lang="es-EC"/>
        </a:p>
      </dgm:t>
    </dgm:pt>
    <dgm:pt modelId="{D5CF0A6B-B50A-4FD8-9970-88672AF2BC6A}" type="sibTrans" cxnId="{9F3F15FB-B6DA-4F89-BA5C-E37C5432A763}">
      <dgm:prSet/>
      <dgm:spPr/>
      <dgm:t>
        <a:bodyPr/>
        <a:lstStyle/>
        <a:p>
          <a:endParaRPr lang="es-EC"/>
        </a:p>
      </dgm:t>
    </dgm:pt>
    <dgm:pt modelId="{9549053C-71C2-4B6D-8DDF-46A71C86A4C6}">
      <dgm:prSet/>
      <dgm:spPr/>
      <dgm:t>
        <a:bodyPr/>
        <a:lstStyle/>
        <a:p>
          <a:pPr rtl="0"/>
          <a:r>
            <a:rPr lang="es-EC" dirty="0" smtClean="0"/>
            <a:t>OBJETIVO DE ANALISIS</a:t>
          </a:r>
          <a:endParaRPr lang="es-EC" dirty="0"/>
        </a:p>
      </dgm:t>
    </dgm:pt>
    <dgm:pt modelId="{8D315036-A972-4F53-8AB8-80C30FD6E123}" type="parTrans" cxnId="{F1A6197F-2751-4BFC-B958-7BD6B337DE31}">
      <dgm:prSet/>
      <dgm:spPr/>
      <dgm:t>
        <a:bodyPr/>
        <a:lstStyle/>
        <a:p>
          <a:endParaRPr lang="es-EC"/>
        </a:p>
      </dgm:t>
    </dgm:pt>
    <dgm:pt modelId="{F7858EA6-0194-4EC9-8250-E042D6A4BEF0}" type="sibTrans" cxnId="{F1A6197F-2751-4BFC-B958-7BD6B337DE31}">
      <dgm:prSet/>
      <dgm:spPr/>
      <dgm:t>
        <a:bodyPr/>
        <a:lstStyle/>
        <a:p>
          <a:endParaRPr lang="es-EC"/>
        </a:p>
      </dgm:t>
    </dgm:pt>
    <dgm:pt modelId="{E64DE2D4-8A99-4ABB-BE93-6CC7FA43B62C}" type="pres">
      <dgm:prSet presAssocID="{013A8F8A-03F1-4B3F-A9B5-36574B36C802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F671142-F5E6-4B38-BB3F-220D5A597F76}" type="pres">
      <dgm:prSet presAssocID="{013A8F8A-03F1-4B3F-A9B5-36574B36C802}" presName="cycle" presStyleCnt="0"/>
      <dgm:spPr/>
    </dgm:pt>
    <dgm:pt modelId="{5E49DB9D-033E-49E5-8630-69FC129BB08C}" type="pres">
      <dgm:prSet presAssocID="{013A8F8A-03F1-4B3F-A9B5-36574B36C802}" presName="centerShape" presStyleCnt="0"/>
      <dgm:spPr/>
    </dgm:pt>
    <dgm:pt modelId="{1260B62D-ECAC-4F73-9739-511392EDE845}" type="pres">
      <dgm:prSet presAssocID="{013A8F8A-03F1-4B3F-A9B5-36574B36C802}" presName="connSite" presStyleLbl="node1" presStyleIdx="0" presStyleCnt="2"/>
      <dgm:spPr/>
    </dgm:pt>
    <dgm:pt modelId="{0B76252E-5650-4DFA-880E-A0D06DC72469}" type="pres">
      <dgm:prSet presAssocID="{013A8F8A-03F1-4B3F-A9B5-36574B36C802}" presName="visible" presStyleLbl="node1" presStyleIdx="0" presStyleCnt="2" custScaleX="52066" custScaleY="40185" custLinFactNeighborX="-2133" custLinFactNeighborY="-3302"/>
      <dgm:spPr/>
    </dgm:pt>
    <dgm:pt modelId="{963C248A-DFB6-4E5F-8A81-19D126E7EA27}" type="pres">
      <dgm:prSet presAssocID="{1F60420E-92CE-4077-B7A1-4A78E7CD305F}" presName="Name25" presStyleLbl="parChTrans1D1" presStyleIdx="0" presStyleCnt="1"/>
      <dgm:spPr/>
      <dgm:t>
        <a:bodyPr/>
        <a:lstStyle/>
        <a:p>
          <a:endParaRPr lang="es-EC"/>
        </a:p>
      </dgm:t>
    </dgm:pt>
    <dgm:pt modelId="{42ED6711-B261-489C-885A-F5F528FF4923}" type="pres">
      <dgm:prSet presAssocID="{4A421E36-558D-4E74-8A59-FD6268C5736D}" presName="node" presStyleCnt="0"/>
      <dgm:spPr/>
    </dgm:pt>
    <dgm:pt modelId="{ED01D9D7-BA14-4835-A79C-725DA00AD1E1}" type="pres">
      <dgm:prSet presAssocID="{4A421E36-558D-4E74-8A59-FD6268C5736D}" presName="parentNode" presStyleLbl="node1" presStyleIdx="1" presStyleCnt="2" custScaleX="95984" custScaleY="95663" custLinFactNeighborX="-25443" custLinFactNeighborY="-5777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B6BCEBD-E2FB-4EC5-8041-F811AD4F28D8}" type="pres">
      <dgm:prSet presAssocID="{4A421E36-558D-4E74-8A59-FD6268C5736D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7F1DB28-4C8B-4F9F-A1D7-ADC5AA85E887}" type="presOf" srcId="{1F60420E-92CE-4077-B7A1-4A78E7CD305F}" destId="{963C248A-DFB6-4E5F-8A81-19D126E7EA27}" srcOrd="0" destOrd="0" presId="urn:microsoft.com/office/officeart/2005/8/layout/radial2"/>
    <dgm:cxn modelId="{9F3F15FB-B6DA-4F89-BA5C-E37C5432A763}" srcId="{4A421E36-558D-4E74-8A59-FD6268C5736D}" destId="{49417D47-ABE2-4ACF-AF14-A5AF4E94B9AC}" srcOrd="1" destOrd="0" parTransId="{2B157B16-4433-490D-B482-72B89C32519C}" sibTransId="{D5CF0A6B-B50A-4FD8-9970-88672AF2BC6A}"/>
    <dgm:cxn modelId="{D30178A9-4290-46B2-BE9F-4F9A2311AA35}" type="presOf" srcId="{49417D47-ABE2-4ACF-AF14-A5AF4E94B9AC}" destId="{BB6BCEBD-E2FB-4EC5-8041-F811AD4F28D8}" srcOrd="0" destOrd="1" presId="urn:microsoft.com/office/officeart/2005/8/layout/radial2"/>
    <dgm:cxn modelId="{022EA0A2-B9E4-4BF0-9CC6-BF01AE781EB8}" type="presOf" srcId="{013A8F8A-03F1-4B3F-A9B5-36574B36C802}" destId="{E64DE2D4-8A99-4ABB-BE93-6CC7FA43B62C}" srcOrd="0" destOrd="0" presId="urn:microsoft.com/office/officeart/2005/8/layout/radial2"/>
    <dgm:cxn modelId="{8252BDA0-C4B1-49C4-9A55-3A5AA150D78F}" srcId="{4A421E36-558D-4E74-8A59-FD6268C5736D}" destId="{04F1B6A6-BCF1-4828-A71E-028A8D9F1945}" srcOrd="0" destOrd="0" parTransId="{AD2725CC-5C5E-404E-85B1-CB3CC882CA8E}" sibTransId="{5265926A-2485-4870-8030-C9645AB73B72}"/>
    <dgm:cxn modelId="{548A5F44-DC1D-487C-92FD-25FAB1426DA5}" type="presOf" srcId="{4A421E36-558D-4E74-8A59-FD6268C5736D}" destId="{ED01D9D7-BA14-4835-A79C-725DA00AD1E1}" srcOrd="0" destOrd="0" presId="urn:microsoft.com/office/officeart/2005/8/layout/radial2"/>
    <dgm:cxn modelId="{F1A6197F-2751-4BFC-B958-7BD6B337DE31}" srcId="{4A421E36-558D-4E74-8A59-FD6268C5736D}" destId="{9549053C-71C2-4B6D-8DDF-46A71C86A4C6}" srcOrd="2" destOrd="0" parTransId="{8D315036-A972-4F53-8AB8-80C30FD6E123}" sibTransId="{F7858EA6-0194-4EC9-8250-E042D6A4BEF0}"/>
    <dgm:cxn modelId="{52C0CF6D-5306-490E-8188-56E9C5B26768}" type="presOf" srcId="{9549053C-71C2-4B6D-8DDF-46A71C86A4C6}" destId="{BB6BCEBD-E2FB-4EC5-8041-F811AD4F28D8}" srcOrd="0" destOrd="2" presId="urn:microsoft.com/office/officeart/2005/8/layout/radial2"/>
    <dgm:cxn modelId="{D48C89C2-A886-4A13-838E-43FD6CF60591}" type="presOf" srcId="{04F1B6A6-BCF1-4828-A71E-028A8D9F1945}" destId="{BB6BCEBD-E2FB-4EC5-8041-F811AD4F28D8}" srcOrd="0" destOrd="0" presId="urn:microsoft.com/office/officeart/2005/8/layout/radial2"/>
    <dgm:cxn modelId="{54727CEE-B809-4F1E-9C2B-22062656E42C}" srcId="{013A8F8A-03F1-4B3F-A9B5-36574B36C802}" destId="{4A421E36-558D-4E74-8A59-FD6268C5736D}" srcOrd="0" destOrd="0" parTransId="{1F60420E-92CE-4077-B7A1-4A78E7CD305F}" sibTransId="{2D37F4A3-C76B-42F0-B0F4-451394628105}"/>
    <dgm:cxn modelId="{097A0CD2-F2CC-4CBF-8993-EECBB5C43666}" type="presParOf" srcId="{E64DE2D4-8A99-4ABB-BE93-6CC7FA43B62C}" destId="{5F671142-F5E6-4B38-BB3F-220D5A597F76}" srcOrd="0" destOrd="0" presId="urn:microsoft.com/office/officeart/2005/8/layout/radial2"/>
    <dgm:cxn modelId="{26254703-9D0D-4398-B804-D30BFEC7DAC9}" type="presParOf" srcId="{5F671142-F5E6-4B38-BB3F-220D5A597F76}" destId="{5E49DB9D-033E-49E5-8630-69FC129BB08C}" srcOrd="0" destOrd="0" presId="urn:microsoft.com/office/officeart/2005/8/layout/radial2"/>
    <dgm:cxn modelId="{7D89C27C-53E2-4772-82CF-49DE89FA9B0B}" type="presParOf" srcId="{5E49DB9D-033E-49E5-8630-69FC129BB08C}" destId="{1260B62D-ECAC-4F73-9739-511392EDE845}" srcOrd="0" destOrd="0" presId="urn:microsoft.com/office/officeart/2005/8/layout/radial2"/>
    <dgm:cxn modelId="{8DD13587-D09E-4865-B96A-51E88FC6E5B3}" type="presParOf" srcId="{5E49DB9D-033E-49E5-8630-69FC129BB08C}" destId="{0B76252E-5650-4DFA-880E-A0D06DC72469}" srcOrd="1" destOrd="0" presId="urn:microsoft.com/office/officeart/2005/8/layout/radial2"/>
    <dgm:cxn modelId="{07BE64B0-D4FB-47AC-8661-A8A47A72F48D}" type="presParOf" srcId="{5F671142-F5E6-4B38-BB3F-220D5A597F76}" destId="{963C248A-DFB6-4E5F-8A81-19D126E7EA27}" srcOrd="1" destOrd="0" presId="urn:microsoft.com/office/officeart/2005/8/layout/radial2"/>
    <dgm:cxn modelId="{41EE73E2-FE40-4D47-826A-BF0477264190}" type="presParOf" srcId="{5F671142-F5E6-4B38-BB3F-220D5A597F76}" destId="{42ED6711-B261-489C-885A-F5F528FF4923}" srcOrd="2" destOrd="0" presId="urn:microsoft.com/office/officeart/2005/8/layout/radial2"/>
    <dgm:cxn modelId="{9E7B6BA9-C725-4B74-B80E-3DDC1F0BA512}" type="presParOf" srcId="{42ED6711-B261-489C-885A-F5F528FF4923}" destId="{ED01D9D7-BA14-4835-A79C-725DA00AD1E1}" srcOrd="0" destOrd="0" presId="urn:microsoft.com/office/officeart/2005/8/layout/radial2"/>
    <dgm:cxn modelId="{BD840AB9-E8BC-4F11-8C72-CD64A3A3776C}" type="presParOf" srcId="{42ED6711-B261-489C-885A-F5F528FF4923}" destId="{BB6BCEBD-E2FB-4EC5-8041-F811AD4F28D8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073B-1876-4376-A1FD-652364129D26}" type="datetimeFigureOut">
              <a:rPr lang="es-EC" smtClean="0"/>
              <a:pPr/>
              <a:t>30/03/2014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AD899-80D4-4C8B-B42D-E6581B27838F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49193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073B-1876-4376-A1FD-652364129D26}" type="datetimeFigureOut">
              <a:rPr lang="es-EC" smtClean="0"/>
              <a:pPr/>
              <a:t>30/03/2014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AD899-80D4-4C8B-B42D-E6581B27838F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56065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073B-1876-4376-A1FD-652364129D26}" type="datetimeFigureOut">
              <a:rPr lang="es-EC" smtClean="0"/>
              <a:pPr/>
              <a:t>30/03/2014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AD899-80D4-4C8B-B42D-E6581B27838F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35757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073B-1876-4376-A1FD-652364129D26}" type="datetimeFigureOut">
              <a:rPr lang="es-EC" smtClean="0"/>
              <a:pPr/>
              <a:t>30/03/2014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AD899-80D4-4C8B-B42D-E6581B27838F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5049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073B-1876-4376-A1FD-652364129D26}" type="datetimeFigureOut">
              <a:rPr lang="es-EC" smtClean="0"/>
              <a:pPr/>
              <a:t>30/03/2014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AD899-80D4-4C8B-B42D-E6581B27838F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42964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073B-1876-4376-A1FD-652364129D26}" type="datetimeFigureOut">
              <a:rPr lang="es-EC" smtClean="0"/>
              <a:pPr/>
              <a:t>30/03/2014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AD899-80D4-4C8B-B42D-E6581B27838F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491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073B-1876-4376-A1FD-652364129D26}" type="datetimeFigureOut">
              <a:rPr lang="es-EC" smtClean="0"/>
              <a:pPr/>
              <a:t>30/03/2014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AD899-80D4-4C8B-B42D-E6581B27838F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01385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073B-1876-4376-A1FD-652364129D26}" type="datetimeFigureOut">
              <a:rPr lang="es-EC" smtClean="0"/>
              <a:pPr/>
              <a:t>30/03/2014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AD899-80D4-4C8B-B42D-E6581B27838F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22610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073B-1876-4376-A1FD-652364129D26}" type="datetimeFigureOut">
              <a:rPr lang="es-EC" smtClean="0"/>
              <a:pPr/>
              <a:t>30/03/2014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AD899-80D4-4C8B-B42D-E6581B27838F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87134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073B-1876-4376-A1FD-652364129D26}" type="datetimeFigureOut">
              <a:rPr lang="es-EC" smtClean="0"/>
              <a:pPr/>
              <a:t>30/03/2014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AD899-80D4-4C8B-B42D-E6581B27838F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8274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073B-1876-4376-A1FD-652364129D26}" type="datetimeFigureOut">
              <a:rPr lang="es-EC" smtClean="0"/>
              <a:pPr/>
              <a:t>30/03/2014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AD899-80D4-4C8B-B42D-E6581B27838F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10379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0073B-1876-4376-A1FD-652364129D26}" type="datetimeFigureOut">
              <a:rPr lang="es-EC" smtClean="0"/>
              <a:pPr/>
              <a:t>30/03/2014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AD899-80D4-4C8B-B42D-E6581B27838F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32034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EL MOMENTO HISTÓRICO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71612"/>
            <a:ext cx="7043758" cy="485778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EC" dirty="0" smtClean="0"/>
              <a:t>Defensa </a:t>
            </a:r>
          </a:p>
          <a:p>
            <a:r>
              <a:rPr lang="es-EC" dirty="0" smtClean="0"/>
              <a:t>Conversión</a:t>
            </a:r>
          </a:p>
          <a:p>
            <a:r>
              <a:rPr lang="es-EC" dirty="0" smtClean="0"/>
              <a:t>Transposición de afectos</a:t>
            </a:r>
          </a:p>
          <a:p>
            <a:r>
              <a:rPr lang="es-EC" dirty="0" smtClean="0"/>
              <a:t>Repudio</a:t>
            </a:r>
          </a:p>
          <a:p>
            <a:endParaRPr lang="es-EC" dirty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/>
          </a:p>
          <a:p>
            <a:endParaRPr lang="es-EC" dirty="0" smtClean="0"/>
          </a:p>
          <a:p>
            <a:endParaRPr lang="es-EC" dirty="0"/>
          </a:p>
          <a:p>
            <a:endParaRPr lang="es-EC" dirty="0" smtClean="0"/>
          </a:p>
          <a:p>
            <a:pPr marL="0" indent="0">
              <a:buNone/>
            </a:pPr>
            <a:r>
              <a:rPr lang="es-EC" dirty="0" smtClean="0"/>
              <a:t>La represión, proceso de constitución del inconsciente.</a:t>
            </a:r>
            <a:endParaRPr lang="es-EC" dirty="0"/>
          </a:p>
        </p:txBody>
      </p:sp>
      <p:sp>
        <p:nvSpPr>
          <p:cNvPr id="15362" name="AutoShape 2" descr="data:image/jpeg;base64,/9j/4AAQSkZJRgABAQAAAQABAAD/2wCEAAkGBxQSEhUUExQWFRUXGB8XGBYYGRwYGxwgGR0YFxobGBwaHCggHxsmHhcfITEiJikrMC4uGh8zODMsNygtLi0BCgoKDg0OFxAQGCwcHBwsMS4uNywtKywwLCwvLCsrKy0sLCwrLCwrLCwrLCwsLDctLCw2LS0sNywrLCwtNysrLP/AABEIAMEBBQMBIgACEQEDEQH/xAAcAAACAgMBAQAAAAAAAAAAAAAABwUGAwQIAQL/xABPEAACAQMCAwYDBAMMBwUJAAABAgMABBESIQUGMQcTIkFRYTJxgRRCkbEjUmIIM0NTVHKCkpOhwdIVFiREc7LRF2ODosI0ZHTD0+Hi4/D/xAAaAQEBAQEBAQEAAAAAAAAAAAAAAQIDBAUG/8QAJhEBAAEDAgYCAwEAAAAAAAAAAAECEVEDEwQSFCExQVJhM0KhIv/aAAwDAQACEQMRAD8ARtFFFAUUUUBRRRQFXPs47P5eKyNhu6hjx3khGdz91B0LYHrtt6jNOjQsQFBJJwABkknoAPWureBPDwnh/dBGdrdFDrGuppJnGoovmXJI28gy/QFjx/kHh8L/AKPvdEYJdnfr7tsNK+YHVtjlFwxVF8Y9Z7oMEGw1kFj7nAwM+gzj1PWmd2j81FJGVwn2knIt1w0NtncGTylufM5yqEnAJpZQxSTyhRl5JXA9yznG/wAyaCa5M5Om4i7aCI4Yxqlnf4EAGfqcDp+VXO27OEkhefQUiA7uAP4WJbYSzYOS5JBEYwEBGojSwLp5O5VisbJLXSreHMpxs7t8ZOeo8hnyAFU7tr4uYrcxx7HSEQAdXn1L4ceaxJKPnKpoERNafabgQ2iFlHgTbBYL1kf3Jy2/TIHlRzJwU2ciwuwabQGlAIIQtuEyOrBcEn1bHlkuzkHlNOGWMlzNgTld2ODoI9PZMEn1ZSegWlff8Nlupkt4xqnuX+1Sk/wav+9K58gqNqP/ABFA3AyFb4Pwia6fu4V1HzPQD5nyrZh5cmeZoYwGKBTI3RE1AbMT55OMdSRgA10dy1yCtnZNFFgTOuC7DPXAYnHmRt7DYeZO3wLgNvYsI44pJH1ZLlSRlhlnLEeJyM5b+iMDagQ0nZXxAWslz3Y0ociPfvGUZy6rjp54O5HlVT4nw5oWUNgq6h43Hwup6MM7+RBB3BBB6V2mrA9DmlL2lcjIxbSAsM7ZVugt7htgx9IJtlf0fS3maBC2PD2mD6CC6DVo+8wGSxX1KgZI64yfI1Z+BcLtZAkzQOwjVWubbUwcxnH+0W56suN2U5x1BwdqxIk1rMQdUU0T4PkysppvcixQ8RjUriCZXJjeMAfZ5yCxTHnbTgFghGA3eLndaC4WnZJweaNJI43ZHUMrCV9wwyCMn0NQXM3YVAY3ezlkSQAlY3w6tgE6c4DAn13+VMDka2aKFo8BUVyBGM/omO8kQz9wNllP6rgdAM2PFBxCVxkEYI2Iq7dn3LNrdyx967Ffhlj+Fk1HSsikHxRkkAsPhYjUMHNaHaXwn7NxK5QEFWkaRcZwA5J07gbg5H0rL2fcYkjuIo1bHizE/nE52Gn1RzhGTo2ryODQZu07kF+FTLpJkt5M93IeuR1R8bahn6j61Sq6I7Vwt3w8Tb6WBBTr3c0WorjyGfGhPmCvtXO9AUUUUBRRRQFFFFAUUUUBRRRQFFFFAUUUUE1ydKyXkDJH3sgcd1GehfPg1fsg7/SuhedONDhHD40BE15ISIsjUzyucyS46nBcke5UUmuyGAC9+0N/Ar+jH60sx7qJTjyyxY/zTTr4ykSXbcRuhtaxOsAbb4Ae8mYeWp2EagD9rfIwCH5n4KLGMJcMJb6bxyqW1dwpwwDHzmfOTnOBn1zUt2H8PWXiaFhkRjUP5wIZf+U1V+Kwz3CyX82lRLIcEnBkYnxCJepVfM9B0znar12Ap/tjH0K/3pcf9KDo2qNzdy011xGzcA93GJJWPUax3McfXYFQS491NXmioindokCi00kaYI0Z5PTQgAKj9plJQe7VpdnfLy2kLXl3pW5um71y23dhvEkS5/VG+PXH6oqycz2IuESJ8CHvEklYkAARMJQpz1DFAp9ia0OI882sPxvEPnPAD+HeVVbF9zhBGrELPJpIH6KGR859MLjA+dUrjfabbSsqJcTWxORpkgA+rGQhcbeZFaHO3airwt9nlaBwCBpa3m1Z6fBMSB9Ns0qIec7tpQ8s00vXwq+ht8nCtpJAzvgUHUvLl3riXacjGe8m05b38J8+uwAqRvbVJY3jkUMjqVZTuCCMEGkdwPtD+zaZp4b8gAA6u8ZckgYDSz6D89APyq6WvatHIgdLC/O/8UMAbb6ywXH1oKR2sciysgnQF5osRyNjHfRnIhlJ85AAI38yQD5iq52ZGWzutbAGJsJPFuSOksRGNtWFLofPQQNyKddt2hWsp0GKfV1KmMNjod9LEZ6bVmbgdpdEtEgTVGI2PdNEy6G7yJ0DKMMj7jy6egoLFGMsskZUoy5bA+LIXQwI67DHyI9K2HJwcDJ8h0zWlwWyaGPQzAgHw4GMAgErj0Dasei6R5Vv1Ec0dtWl7nvV6GQj8Ybd8H3BYiqnyfOFn0sMqwwzeaY31Z8gPP2yeoFXHtqbE7qCTi4I36+G3tgSfqf7qXXD7wwyJIADpPQ9COjKfYgkfWqrp/jlslzwmdjpLTQltHrLGpyBjcOe70kb4IrlY0/uVeIyCLu4yWjfe3JOcuAssOrPm2mNSTsSJc70mOb7VYr24VSCnesVI/VY6l/uIoIeiiigKKKKAooooCiiigKKKKAooooCiiigYfYnE8vEYYhju0Y3Enqe7UhMn2Zh+Jpr9o1sjs/2qXFpGVnuR0LKoKwW0fqXkDud/NfUUu+wm5EH22fbWFhhTPrM7D+7SCfYGmFzcpmEZkbENtF3rllLI0jJnVJ5lYozqx955IwD1wCL4zfz8VuXlCBUVcBQQsUEa/CMnAVR9Mk9MnFWnsKuQt6wJwCUPzOWiAH9rn6VUuY+Ml8wRI0NujZEbDEjt/GTkAapD+Cg4UAddrs3uGS/iVPichR6AhkkGr9jKYJ8gTQdcV4RXteN7VERbcuWpIZ4VkYdGlzK30MhJrS4pLawhlEERbGwaPSh+biMj863LrgxkzrubjB+6jLEPoY1Dj+tVdm7LOHEki3Qk9WcyOxO+ST3gz5VVUvnbnQIoEVlENG7MlwqgjHkE0sd/VflSn4rzEZZ0nijEMij4gxfO2BkMMdMj3zTe5h7M7aEamghAJwuhn6++u4jGPkTSr5s4LDBcoiuI0dQTuZNO+D8JY++Mn50Fr5AuXuT3lxIdIbcvIlnbjGPidAHkb9hce5Gad8HNtpKRFDdQSynoqHvM/0UJOPyrnPlvle0upRFHNc3Dk40xRJGB7lpJCdO3XTt54ppcD7JEt2WTTGjq2pHeeWVx/ZCAKw9s/M0DFe3uG6i2PzVj/jWsLN431i1hJIwTFIUY9PulAp+rVrf6FgOA13Nr89N1IB9FaU4H41nh4HMpyl5IVxtqy/1yz4z9PpQbvCoX1Fi0wU/wUuk6TnqGGSR7aj1rY4pcGOMuM+Eg4AzkagCPqNqIRMMajGw8yMqfw3H5Vt1Byn2n3hkuN+rSzy/RpmiT/ywg/WqzwadknRkXUQclf1lwdanPkVyPrWzzXOzXUocYMbGL1/eyVJ+pBP1rc5QsWkcgR51fvMuPgljKsgz6MzKpH7YPlVDg7I7KPvLi2Zg6wFZItz4o5AXgdSD5CVwf569MUp+1C2Md/IpHQsB5ZCySIpPvpUU3eSbViJJrddEgt2iQkfCVK3MCsB939I8TA/xGB0pcdsl4lxNa3UY0rcW4lK+avko6n5aAPxoF5RRRQFFFFAUUUUBRRRQFFWAck3/APJZPwH/AFrIOROIfyZ/xX/NRvbqxKt0VaF7PuIn/dj9XjH/AK6P+z7iP8mP9eP/AD0ubdeJVeirN/qBxD+TN/WT/NXyvIfED/uz/UqPzalzbrxKZ5HuQkESZCtLe4z7pA6xjHu8w+tPDnbiBI+zoPCCA4wCGPh0qV+8FLJ4dtTPGpOnXhHct8p39rdW88lrI0cUqyMqPGWIUjOBr6nFW7nLm7SsKzxTRHfLuoV5fEQ+nQx04SQjO2dbDzok0VR5hSubrKIOUjXvbiRQ7HXr7tFGssWONUjgaizfd3wNeFt3YhyrrkWd1P8AGE74CK36NP5zupY9fDEB0k3pHF5wMRswNxdMslzIpBCK5DJChBPQEM39FfumnRwzi0yRiz4RAkrqR31yxxbxMQF0Bv4VkUKuFzso98GV35i5ltbFNdzMsY8gTlm/mqNz9BSz4n28xKSILVpdJ3YvpXT6jw5zkgbirRb9l1pIxmv83lyxDPKxZFyPJY42ChNuhzUpLNBaaoIuHylOhEMCaCD67jI3PX3oFxbdvoOrXa6D9wh9YPXZ9gRn1GflWnfdvsrACK0RdiCWkLf1cKP781F88cosjvJw+zu4xIfHA9sHUY3zG2WKjP3fwONhksOPMSo4jwMtgaXmigeJyvTLKV0v9SN9xg0EPxftYvZz0jC/qlQ3+Aqm8V4i9xIZHwCcDCjCjAxsPL1+ZNNBeQuG8TV/9F3BhuFOTbT6sjbdd/FjP3hqxuD7LHjXCZrSZ4J0KSIcEdfcEEdQRuDQZLPj1zCmiGeSFT1ETGPVjONRTBbr51J8A4nbl9fEZbuVR0ijb4vdpHcYHsBn3FffI3I9zxSQrDhY0x3krfCuegA6s23QfXFMPinJnA+EIRfTSXMxAIiU6WOB0CofACR1Zh6Z65CMXtL4ZAFFtwaI6Rs0ndlvTdtDMT7k1tw9vcoKj7HEEHUK56eg2wKrfEu0dAT9i4daWwxpDsizPjGOrDSPlg+fWrDyl+mYNxi/tkgG4tdcILnIPjWIYVMqNupxjp1Cz8G7drOQgXEMsHXxD9Io9PhGrJ+VMfhHGIL2ES20wdGGzL1Un1BGzD0IqoryLwS+bVHbKds6ou9iQj2K4Rj8t69t+zCO08fDbia0lzkknvY3HksiNsR79Rk0Cg7ZuAvb3zTFAFlILFdlL+bL6BwNWD0Osb4yc/LixdIxpjYLkjqQdXdyD/vVOuBvUspxvTP5snmkt5bfitl+gIH+2WzGRVYHwu0WBKgBwTjUNyOnVA8L4s1u+gkEKXXUp1dcEafIjvEVwfag6M5IVbc4ZlBnyNIP31dydjuAWkcDywo9aRXaTLolNpt/s1xcBf5krrKnl+0aZcnGIr17OC3lVJY7PvS5BY6joAQgEeNWRWJznAI8yRAcU7K5LiV5ZLtQznOBESPQDeT0Fbp06qu8QzNdMdpKCimo3Y23ldr9YiP/AJlYz2OyfyqP+o3/AFq7VeGd2nJX0U1k7Gz53Y98Q5/OSsn/AGNr/Kz/AGI/+pV2a8G7RkpaKbI7Gxvm8Pt+h/8A2VlXscj87t/pEP8APTZrwbtGSlhgZ86VZsdcAn8q9pxW3ZUIxhLxxn/uUP5tRTZrwbtOTBrS4rNMiaoIklYZJVnKZwM4XCNknpvj51u0V5335QnKfHDeQd6VVDqKlAxYqR1D5VcHpt719cFv5pdbydyIVZlVlD5bRsWyzYC6gw6HOM1XOOWslpej7OwROIHunHTRJ5yrtjVpJPuetWfi9lpspYoRjELIgHshAFHGmavfr+tHhfEJr5TLE/cW5JEZ0BpJMHBc6/Cq5BwME7eVYZ+MzWc8Ud0VkgmbQk4XQyueiyKNsH9YY/urP2e3KycOtiv3U0EehUkH/r9a0e1RNViFHxtNGI/XUScY98ZqpN9vnv38rhWjyvy9b3813NdQpMEkEEQcZCiNQzkD1Lucn9kVuIDgZ643rb7Lj/s1x/8AGXGf6/8A0pDnxc/4hJRckcOXpY239kh/MVOQQqihUUKoGAqgAD5AdK+61riZx8Eev+kB+dV85s1Wed+EXU6RtZXAt5Y2JLd2HZlOxUFjj30nYkDpjNWC2kZhlkKH0JB/KoPtALiwnKTGDSoZnUhW0KQZFRzsrsoKhsHBIoI+zs+Ksisl/aurAEM1qwJB9cSiiaDjQBCz2DH7pMcqeuM4ZqqXBuF2aJotuM3sUOAyqWCgauvieMDzztWlxLlfhkran5gkLHqXuYmPp5EYqqyc8cI409ubiX7CGtW+0LNBrEo0A5C6lwRjcg9cVCdsjC8seG8Q06ZJIyrgdNwp6+zZx7N7VVufVtbcrFY31xdE5EpZ8x42wFwAGzvncirz2t8PNvwexhOxjRQR74TV/fQbnIPEzw/lua5jA7zU7A9fExVELeuMg49qpfK3LkF0vf38XFJZpXL/AKGAsjqcEMXK75JJyCKYXIXBPtXLskSgAzK2nOCNaBVUn21RjNLzg/aHxWR+4+0oG+ECTEYG4XQujG+fIb0F+4TwOzjA7rl66k95xHk/MSy/4VNx3F4q6bTgsNueitJJCqr7lYxkj5Gq8g4zgE3VoQf2rxvbyXf1rc/0a8qEXXF5IlO5+zpNEAB18chO308zQMjgFz3kCsdeTnJfByQSCyldihO6kbYxUhVf5OlLRHRM1xAuFhmcoXfTsxJjVVK5wBkZOCTkEVt3t6mrdZQVyurToHuAz4B6eR3qCVqFn5SsHOXs7Zj6mFD/AOmte24j4sxx3EnlkuWX+7K/31LQRKza8OrZ3UufTzVWK1Qvee+WrWyks7u2gjhYXKQyd2NCmOYMhyq7ZBI3qRvbYyLpEjxnrqQgHz9QQR7e1b/alFqsc/qzwMPpNGPyNYTXq4fxMPNreYlUuR+ISs1xBdSM9xA+G1YClDko6AKNiOv06Zrc4CJZXec3EhgLHuUIjwyjILkiMNpLbrg/CASTmobnWwBvrJlZozcF7eUrsWjwDjPruRnqNvSrhdwfoXRAAe7KqBsB4SFA9K6U38YYqt5ygeG8RmvzI8MncWqsUSRVVpJSvxMNYKqnkNiT7Vh4txO44c0bzSfaLVmCO7KqyxFujHQArJ9AaOyycNw6NRs0bMjr5hgxOCPI4YH61l7TXA4bODuW0qo8yxdcY96frzez9uVaAc17WrwuIpDErfEsaqfmFAP99bVdHMUUUUGGiio3jSSnuzECWVmOxGP3uQLqBYAjXo23r5T9VM2RvMvCp7ia3aMRhYJRKGZ2BbbdcBDj55PyqwwltI1ABvMA5GfYkD8qhl+1nPlgeH97GfM6uvkQBjzXJ2NY5Le9OQHwCMZzGMbPv4VzqzoBxtu2MbGjnE2mZtPd8x8uPBK8lnMIVkOp4XTXET+soDKVPyOK2YuCs8qTXMglaPeNFTRGh/XwWYs/uTt5AVilsbogHWusFvFqOMEMBpUp4SMqOu+nPtXweCzEgmZj4lJBkfcKYm0nTgDeM7gffPWhb6WGln/2mT8KuLu3SFJVM7SAsWBGsKSNvKr9wu0eMN3jlyzE5Jz+Ax4fkM0n+13hRjve9A8M6gj+cgCMP+U/0qsOPFReiJMu07QuMuiyjhIkikUOhRmOVYZByM/lX1adsqwOsV9YTWmfMbge+kqpx8s1v8YV+GxcKuMlI4kS0ucDOEkVNJK/sumP6R9aYg7ueMHCyRsNsjKkeu/UVp89G8F5tsrtdUFzE/tq0sPmrYYfUVTO0G+M1zEjwwSWsQbX9ovI4YpGcJobSrFvAQd2X7xwOhqS432R8MuCW7kwsepiYqP6pyo+gFQFv2D2Yl1NNO0Y6JlQT82Cjb2H4+VBS+K8xcOQYEFirAjaG3e4OPRXmMafXB+RqGftGkiDraQxQhhp1GOLIH7ISNQD89VXTmLkSyt5Gi7vvCBqSJOuMZLEBu809cySyoo8gaTV5FpYkKQjElPQqGK7How2xkeYNBOdnnCPtnEraJtwZNb+fhTMjZ9jpx9aa37pNyIbQA9XkyPUARn88fjUb+5w4NqlubsjZFEKH3bxP+AC/wBapT90Jc4gC4By8aA+n77I2P6qUGz2S3pj4TCVb4TJIQP+6lDSD5mJqVva3wQWnFJguyS/p0+UhJOPYOGH0q79jF7/ALCw84Lobeq3Cd0AfYvjfyBNbXbfwTveH210oy1ue6dvMo2ysfqAf6dAkbeUBgXXvFHVSxGfqNxV34JzVwqMYk4SCeurvml/8rkbfWqZwyLXLGvh3YfEGK+p1BfFj5f3VbJuSw7poeOFnPgSR8wS7/7vcjKtn9VsMOm9BduVu0ewS9t0gtmtYSHWTSFQM7adBfx4KDxdeh0npkU0rrmG0cjHEIkGOiyRZPvlsn8KWPBuzyyQab/h15E2f3xJDcRfjANSjz8S7etXPg/Z7wXWO6tkdlGrxvI+R01FXYqRnzxQYuNc+8Jtxh7szt10ozTZx5HGYx8tq0uC8xcS4i7/AGK3isLZMgyTJrkY4BAEYKgdfl71aeLm14bFrht4hM5EcMcaKrSSN8KDA6eZPkATUXxS/HD7Oc6svb25Lt07yeTALEdPiYH/AMT2oEmvaNxG6It5pRIksqZHdqCMOpAUgDAyBTvmlCAsxAA6k1zv2e2ne8QthgkLIHOP2PHk+2VFdB31r3qackbqwI3wUYOpx57qNq9Wh4l59fzCGveCLdyxzi4lBhYmMBVARiADs8eeg+9mp+NSAASSfX199tqhL/gksurNxgspUEKy6crIuwD9MuG9coN+mPheAyas994cnwePBBdnCk68gANjb0X0rtHb04+fbxuX9Mzz2k3cu5/SLpEkTsCQSyZGGzkEqR51lXgTSSJJdSiYxnVGip3cSt+vp1MWYZ2JY48gKxngMuWInJznAy66QXLkAhiehx9B9PE4RcfxxHiBOJGzhQQB4lI22PTxefrUt9Lf7WCvaKK2wKKKKCgTdqlivQTN8kA/5nFac3a5b/dgmPzKr+RNJyivmWfZnitQ0pu2Bs+C1GP2pD/gtaFz2tXR+CKFPmGY/wDMKXlFLMTxGpPtcrjtNv2Gzonusa/+rNaMnPfEG63T/QKv5LVboq2Y3a8ympObL1ut1N/XI/Ko5b6TvBKWLOGD5Yk7gg5OfkK1qKMzVM+ZdK8yc7293w1pAAYZIJO8yQCHK6UjBz8eo7Ab9D0yah+yTmue3WG1viFhkiD2spI0keFREG9RhttzlgNtgUHmug+yK1i4hwbuLhCywSuqOPiQkagYyNwyiTY+9EN6tPibsq5DrGo+JyMsPTQMYyffPlsc1A8A4rNDILS7GX/gJQMCVBtkg/wi+HUPfOMb1aqiFtxbg+uOSSZfs9oW1dwTpmumx8d2+QQgAz3efhXxFQMBFc9zs92dSqgVVVEX7qDOgFfuHBzowMZAwK6K7R2YIhXRnfTqwEQAannnJ6xRgBtIG7BM52FJmz7Lrq71XC6xDI5KPKP0jJ8TTSAkYDDoDuSw6DLVVM/sAeP/AEWArqX71zIoPiUkgDUOu6gH61V/3QDlkGDstyFYYOxMCMuD6YJ//hWhw/spvUdJbGd4j17wsUyCTjGnBIwPPr12BArznO3n7p7XiUyR3EuiSKaTwxuITIupigYLJpcgjH8Vv1oNfsAulNxc2rkjv4gyH9qJs7e/iz/RpjdpvGrW14ZNazsO8kjeOGIEM/VhE5A+FRhTk+mNztSp7OrAxa54ruKCT97E8kb91GCDq0yldHeYxsdgGzudqanBeze3LLNLIt6zg6pJP0neE5IJYbaehx5dMnbAITlGaHvlinUhHYYmjB72Fh8LpgEsPVT5dMHenZY2TRMol7lDPjTcRqHsLvV8K3EXSKZgQAy41HoW+GsnNnZFaSZmttVrKpGFVgsZOeq5+BsnbBAyBtvmpzky7ZY24ffInexDfKr3cqnJ1gYCnO5O3UMDuMkJHl4FHEWiS2ZRkwHMkBHQm3kxsP2crjzQZBra5j5ljtAoCvNNISsUEQ1O7AAkHHwqAcljsBX1zFxlbSFpCCyhGbA3OwyAN+h6fMj1AOly9wt4g11Ooa5lGWGd41wNEEe3QYAJ8yPPAwFB5h4hJw+5tuIcTbM0veJFHGBItqoCbqpIDMc4cgg+LY7b0/nznT7dGba072cuweaVkClxHkokcS7iNclj55yT61v/ALobiqzTWarnAhMuD1/SkAZ/s6UqykAgEgMMMAcZGQ2D6jKg/MCgBIfI4/8AvWzHxWdfhmlHydh+RrTooJWLmS7XpdTj/wARv+tZv9b77+Vzf1zUJRVvKWhPJznfjpdzf1s/nWxHz/xEf705+YRvzWqzRV5pycsYW5e0riI/hwfnHH/gtZU7TuID+EQ/ONf8BVMopz1ZTkpwvQ7Vb71i/s//AMqKotFXcqyclOBRRRWGhRRRQFFFFAUUUUBT9/c4zD7NcKQPDMCpzvl0AIx8oxSCpvfud+LolxPbMSGlVXjwcZMRJK/Mg/gDQPHjliZYwV8M0ba4Wz94Aj8GBKkehNHDuKxSaiGII8TA/dwShG2w3Q1uLHpHm7bZJPyUtjoNt8DFadpw3u7iWUHaRR4cdDklt/fY/jQRvEeGrd3B1KWhiwHH8a6+NYxk47tSQzDozFQfgIqT4txiC2XNxLFCp2HeOFBGPIHr6YqO5y4/9gs2lSPVKzCOGIfekkbCjb1JLGqtwCx40hllkt7JpZm1l5pWLIuAFhUIpAVfQHGWJ3JNBucZ7V7CBW0TpOwGVCZxvp0jIznGdz167bHCx43JPxy7imltrpbZFK5ihZiQXZgq6jpyVwpbOMjOOgpmzf6cByRwuFfIkyN+YFafFbniXc5a8tJ2dgotreIsZSDqMYfvMhSFOpjsF1ZoJHgXF5YYI4bPhE4hXwrrlgQDfct+kYn1J3JqYPJ1pL+kktljlcZfupHTDEbkNGUy37WAanLCPTGo0CPYZQYIUncgEdd/PzrYqCm3HJ88Pi4feyxEfwNwTcxN7eM61+YNYOHcY+1SiG5jW04jbjUqk5V1OzGN+jwuMAr1UgHqoNXmoXmHlS0vtH2qBZSmdJJYEasZ3Uj0oKV2z8xLaLZE5OZtTxKwBeNMMy6sHClgmarl325FxgcOcqeoMx9QQQRFkYxtTCtOy/hUZytnGTjHjLuPwdiM+9ecIBjV4cn9DI0Q3J8Iw0W/n+jZKsOWrqbcXtcgec+Py8UuElFmUCRd0IlDuBu5DAqAc5bIHTK+YyKgBy5dnpa3H9k/+Wuqy59TXlas83WT8XKv+rl3/Jbj+xf/AC0Dly7/AJLcf2L/AOWuqqKWOsn4uV15ZvD0tLj+yf8Ay1mTk++PS0n/AKhFdQ0UsnWThy5Lyner1tJ/pGx/IVj/ANWbz+SXH9k/+WuqKKWOsnDlb/Vu8/ktx/Yyf5a+DwC6H+7T/wBk/wDlrqyjNLL1k4cp/wCgLr+TT/2T/wCWiurM0UsdZPxcg0UUVl7hRRRQFFFFAUUUUBWa0uXidZI2KOhDKwOCCNwQaw17QdMdmPaEl/GkVyxS5OVwfCkxAUZiP6wAyUH6xPnswLsELkLqbK7b/rDf6Ak0jex/lSHiPDJ0lyrpcaoZlOHjbRGcqfmBt7fWrxydzbJHP/o/iJUXJA7m5X4LlfIg4xrwMe+COtB99rVvL9mikiJaeKdHiOBgMrZUEHbfI39F/GF5YuuKX1pHdHiNuobJCLAJGUglfJh4sHp5Zpjvbi4t2il3JDRsSOpXKFvr1HzpGc59lLW8hNqSFAygJJB3JOSTtgaQfTTnoSVC1zcEuX+Ljk+PMdycZz5b1rcQ5ftoh311xS9kEXjULF3cmVGcK/dkqTjGxHXrS9i4lCk3ccTsY4221SDvgQP1tCShWB8mTr71cLThPCD/AOz21vc6umi8aJsftLPKGXPtmgcPKt20tpBI7o7sgJZGDqf6Q2J8iRjfOwqVpb9l8AtnuBIhtu9kAit1PeQqiDAKujMpkbOWJIJwNsYpkZqArAZHDeIIE/W1HP4FQB+NR/GOLW8I1TXaQqOuZEXPT13/AA9ao1/2m8PVitrDNfSjzVWYD3Ly7ge4FUM5HDAEEEHoRuKqJf8A227UdB3R+pjwf7lH4Us7zt1u0Zk+yQqQ2MFmbA9CQcE+4x8qs3Z1zE3ETdXTRiMs6JpBJHgjA2J+fSrDz8T+OW5zTbyd7FL9n+1wIjCSAYLZJUrIiN4XIAIwdxnatCDuXbhv2dnMLvN1ZlJCpK/duAR8LnGD00ipiaZWcTLM8CsmkORGUcAlgQGyQ25IO22fSsCcOtykS286q9vIxV9Sv431iQSDI1asvkbbjbGKrxxNo7ty4gDXgB1Fe4YldTBSS6qDpBxnGR086rXL5kZLNoTcGQvmdmMvdGLL6gxk8BPwhdO+R6Zqy2gGp3adGkZVQMAFQDxMAi6ySTkk+I+XpXnARHbwJCJ43CL4WyoOkHGWwxB3O5260SKrQgbdi8tzCJrpHM7RQuGmMaYiEgySdB3DeEnO4r645frHdzq89xGvcxsndtIQJJGkQYG6DOFADbE+XWtySwnhW4IuYl7wvOX7lyyZVVJXEp6AbbVtScGEss8kjo0VxCsLR6SCFGsjcudz3noOgo1eL39NfiLXa2cM7MyzxKj3EaYIdRvMoGD48ZII81x0r7uOM6Yp74OzW8cZMaDTiTSDl86c6SSAN/IncEVI2dpMtt3RdJZFTR3hBUHA05f4vF5n39K17LgwWwS0uMFRELdipOGGkJkZAIJ6+1Vi8e8/xjnsrkQGRbhvtAXXghe5LYzo0ac6PLOdX7RqS4LxAXFvFOBpEqK+D5agDio9LG87nuDJGfDo+0eLXp6Z7vTp7zG2dWM74+7UtY2qwxpEgwiKEUegUYH5UZqtZnoooow5BooorD7YooooCiiigKKKsPKvJd5xBsW0JKjrI3hjHzY9T7DJoK9V35F7M7viJD47i385nHUbfva5Bb57D3pv8kdjtrZ6ZLnFzONxkYjU/sr94+7fgKn+0DmxLCBvEiuVOkM4XPlhQMuT7hSBQRvZHwhLVb6KIkxrdFVJzkgRRbnIHXOemN9sjetrnvlKG5iYOCI8lw6gl4HPWWMDqpPxp5/EN85i+wqZprGeZycy3LtjpjwxjbGPx9qYyPnOxGDj5+4oFbyTzvPbXA4bxVgZDj7Pc58Eob4AWAwc+TefQ79Wc2M6SCQ2dzuPdfbb/Gl/2l8qxvA2qMtbDLEouqS2Y9ZYlHxRHq8Y+a71D8k89vaSR2PE5AVIBtr1TmOVDsupvNf2vLGG3GaC48z8l292jBVXUD8O2kH28423zlCpPn1pe8c7N1UlmiMigZ3hcSZPkHtCwYD9tCfc07Y21DOCN/x8s7HoeopO/ug71u5WHUCpIk0+DKkbZ2YOAQT1Ujrv6BUU5EjLaRDcoW2yFutI88nNlmrDZ9k4fCl7pv2S7qn1L264FVHsz5onhkP6e1jC767t5TsQRiNVbGR16A79ac3BJmuSuviSyAnaK3TuEbzI1tqlYgZPhZfLOKCC4H2TRxsS0Ua9MMw7wjHs5cH5jQfwrU7QuMWXDIe5Ki4uWHhtycRJ6PKiHDDzCsWJ9qle1DtJTh0bW1uyvdEYGNxCuBu5JOX8wPkT70Ps65Bmnb7dd+eZIxPkgkZPfT5IPdgjIH3z6Lk0FL5i4FdRQpcXGxmbWYsaSmsEozqAFQuFbCgdF8qbXYla6OHav4yZ2/AKn5qatV/yql/w2aEg5kPexzPtJI4UBZpRgY1EY0+SYHh6BXPzRxHgkMFtPaQquk6MsSWAPiJKuRnLf31Ycdeiqum1JqS8DhYYIbSMgLrYKAwKsAAehDEY8gdsVrz8sQNn4xnOcOfMuT13G8jHb19KXth2ySO2n7FqbBOElOTgZOAUPkKscXOl6yLIvCLh42GQ0biTIPmNKGreHj2daFik5fjZxIzMz7HJ0b40+WjAOVByADkbHrWFOVoQpUF8eHqVP72ECdVwcd2Ouc5Oc1By9obRqWn4bfxKBlmaI6QPUk42rFD2u8PPXvl+cYP/ACsadk29aPS4z8OVo5I8kB07vbA0qFK4G2PMnp5+1aLctp3hk1HJOojShBzn4hp3GCcZ6VDx9qPDD/DsPnG/+C1v2/PvDn6XcQ/nEr/zAVWOTUj1L7k5XXw6JCpXGCVz8Pd4OzL4sJgt1Oo0QcslV098TgqQdPiXSwbCtq+HYdQTnJJOa2YeabJ/hu7c/wDioPzNb8PEInGVljYequp/I0S9cICXlLK4WbS2gpnSx6rKpOTISM97kjOMqKmOGWLxtIXkL6zkDfCjJIABPkDjPmFGa3lcHoQfkc19USaqp7SKKKKMOQaKKKw+2KKKy21u8jBEVndjhVUEkn0AG5oMVSvL/LtzfSd3bRNI3mQPCvuzHZR86aXIvYk74l4iTGnUW6nxn/iMNlHsN/cU3+EGCOPubCJNCHGUGmMHzJbHjO2+MnPUigXfJfYhDFpkv2Ez9e5TaIfzjjU/9w+dNu1tkiRUjVURRhVUBVA9ABsKyJnAz188VD8w8at4AsczFnk+CCPLSyY3wqJ4iPXyx12qDS5k4i8TgiQDbwjd232JSJcajv8AG7BVyNqRXaTe63fXKquVwVYiW5fcECRlASJfPu0wNgfFna0c887KhZHIg/8AdbYqZzt/vNwMrEMYGiPU2PMUoeKcTaY/CsaAnTGgwBnzJPiZvVmJJ9ao6O7BlI4RH7ySEf1sf4UwIpVbOk5wcH2I6g+9UvsXtjHwe2B6nW/0d2Yf3EVdBEAxYDcjBPrjpmoj7IpJdpnK6wCRbePvYGzI1mchoyRkz2RxsAfjQZHqMEYdtVzmjunBinXWmnX4c94gGQXQDc6cfEh1Ltsc1VIvs07U5bArDclprXYDfU8WOmjJ3X9n8PQ2fmbiXD72Nu54jDEXOSZldjpPUFXjJz8mGMUs+ceBGGWSWOQXEDOcTqQwySSQ+OjZz1AzVcoLvFyZY58fGbbT+zHIx+W+APxqfPOEPDLSSOwnE9zIQpncAsq7/AQm5BO2tiB6eVKmiqGZ2f8ALsclwslwy3F3JmQQsDKI8kfpbkDd3JbIj+rEDNPC84YywqHKsB4pNbZViCSGnc4zGgGdIABOBhVGKXvZTxhIrFO5hFtHqIlupypEjFsBYgAGlfyABAXOPEdi2bxtcLEaVyucyqdKjrl1OOnXBx08qgxcEmZk8WcfdL/GwO+t1+7qO4XyGOnQKP8AdK2402cnnmRfxCH/AApq8tyBkZkB7tjlZX+OY43lPop2C+w2AXTS/wD3Rttmwgk/UuAPoyP/AIqKDnuF9LK2+xB2ODsc7EdD702eVO0KC20kzSAMcM2MyKcf7xGP0cybfviFZPX3UWa9orsDgfMcdyq7q6vkLLGdcT+q56q+OqOAfTVVP537G7a7zJakW03oB+ibfPiUDwn3X8DSF5c5murCTvLaVoz95eqN7Mp2P501+Xe3o5C3tuMfxkB/NHP5NRCq5n5VuuHyaLmJk38L9Ub3Ruh+XX2qErq+05m4ZxeLu1mRs/wUmFb6xyDDfgRVD5t7DiwaSydVbr3LZCn+YxyVPsSR7jpQIyipDjXBLi0k7q5ieJ/Rh191PQj3BNR9BkjnZfhZh8iRW1Dxi4T4Z5V+UjD8jWjRRLJhOar4DAvLkD/jP/moqHoonLGBRRRRpMcv8Ot5Wzc3S20YO50PK59lVB/eSPrTp5R5t5d4auLd21n4pWikZ2+pXYewwK5+ooOk7/tS4PKwMk0zqP4Pu3EefVlAGr5Nke1SC9sXCQu07bDZe5kyceQ8OPxIrlyigeXHu2XvlPcv9mjzgaQJLhwPPcGOIeWTrb0A60ueK87zOHS3zAkn74wbVNL/AMSU+Mj9nON8dAMVOig9zRmvKKB58h9rdjaWsVvKkwKKoZgqkZCqu2Gzjw1cIe2PhLdZ3X5xSf4Ka5cooOt7ftI4W/S9iH84lP8AmAqrc98x2eRIk8bRvs7xES6GwQHljByykHBZCrjGMsDgc41sR3sixtEGIjYhmXyJHQmgmuY7nu7p3hZBr8WuF9SOGG5xgYJOcqQMHbA61AV8UUH3X1EfEMkAZG5GR9R5/KsVFA8ORuOQ60kVof0a6TeXsioQMHK2tqjfo1zjfIyOpq78U534dIkebmKTqwDtojOkgd5IOpAI8K4OTuAcBhzPNxmd4RA0rGIYwnkMdKx3vEZZizSOXLkFifMqCqk/IHFB0jZdrfDUU95dFiTkERuSfLOlVwi7bLknG53Jqldq/afZ39m1rbrKzFlYOyhVGk56E53HtSYooCiiig9zRmvKKD2p/hfO/ELcYiu5lUdFLagPkGyAKr9FBeD2pX0iGO6MN1GfuTQoR6bFApB981UuI3Ecjao4hCP1QzMPoXJOPmTWpRQe4ryiigKKKKAooooCiiigKKKKAooooCiiigKKKKAooooCiiigKKKKAooooCiiigKKKKAooooCiiigKKKKAooooCiii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5364" name="AutoShape 4" descr="data:image/jpeg;base64,/9j/4AAQSkZJRgABAQAAAQABAAD/2wCEAAkGBxQSEhUUExQWFRUXGB8XGBYYGRwYGxwgGR0YFxobGBwaHCggHxsmHhcfITEiJikrMC4uGh8zODMsNygtLi0BCgoKDg0OFxAQGCwcHBwsMS4uNywtKywwLCwvLCsrKy0sLCwrLCwrLCwrLCwsLDctLCw2LS0sNywrLCwtNysrLP/AABEIAMEBBQMBIgACEQEDEQH/xAAcAAACAgMBAQAAAAAAAAAAAAAABwUGAwQIAQL/xABPEAACAQMCAwYDBAMMBwUJAAABAgMABBESIQUGMQcTIkFRYTJxgRRCkbEjUmIIM0NTVHKCkpOhwdIVFiREc7LRF2ODosI0ZHTD0+Hi4/D/xAAaAQEBAQEBAQEAAAAAAAAAAAAAAQIDBAUG/8QAJhEBAAEDAgYCAwEAAAAAAAAAAAECEVEDEwQSFCExQVJhM0KhIv/aAAwDAQACEQMRAD8ARtFFFAUUUUBRRRQFXPs47P5eKyNhu6hjx3khGdz91B0LYHrtt6jNOjQsQFBJJwABkknoAPWureBPDwnh/dBGdrdFDrGuppJnGoovmXJI28gy/QFjx/kHh8L/AKPvdEYJdnfr7tsNK+YHVtjlFwxVF8Y9Z7oMEGw1kFj7nAwM+gzj1PWmd2j81FJGVwn2knIt1w0NtncGTylufM5yqEnAJpZQxSTyhRl5JXA9yznG/wAyaCa5M5Om4i7aCI4Yxqlnf4EAGfqcDp+VXO27OEkhefQUiA7uAP4WJbYSzYOS5JBEYwEBGojSwLp5O5VisbJLXSreHMpxs7t8ZOeo8hnyAFU7tr4uYrcxx7HSEQAdXn1L4ceaxJKPnKpoERNafabgQ2iFlHgTbBYL1kf3Jy2/TIHlRzJwU2ciwuwabQGlAIIQtuEyOrBcEn1bHlkuzkHlNOGWMlzNgTld2ODoI9PZMEn1ZSegWlff8Nlupkt4xqnuX+1Sk/wav+9K58gqNqP/ABFA3AyFb4Pwia6fu4V1HzPQD5nyrZh5cmeZoYwGKBTI3RE1AbMT55OMdSRgA10dy1yCtnZNFFgTOuC7DPXAYnHmRt7DYeZO3wLgNvYsI44pJH1ZLlSRlhlnLEeJyM5b+iMDagQ0nZXxAWslz3Y0ociPfvGUZy6rjp54O5HlVT4nw5oWUNgq6h43Hwup6MM7+RBB3BBB6V2mrA9DmlL2lcjIxbSAsM7ZVugt7htgx9IJtlf0fS3maBC2PD2mD6CC6DVo+8wGSxX1KgZI64yfI1Z+BcLtZAkzQOwjVWubbUwcxnH+0W56suN2U5x1BwdqxIk1rMQdUU0T4PkysppvcixQ8RjUriCZXJjeMAfZ5yCxTHnbTgFghGA3eLndaC4WnZJweaNJI43ZHUMrCV9wwyCMn0NQXM3YVAY3ezlkSQAlY3w6tgE6c4DAn13+VMDka2aKFo8BUVyBGM/omO8kQz9wNllP6rgdAM2PFBxCVxkEYI2Iq7dn3LNrdyx967Ffhlj+Fk1HSsikHxRkkAsPhYjUMHNaHaXwn7NxK5QEFWkaRcZwA5J07gbg5H0rL2fcYkjuIo1bHizE/nE52Gn1RzhGTo2ryODQZu07kF+FTLpJkt5M93IeuR1R8bahn6j61Sq6I7Vwt3w8Tb6WBBTr3c0WorjyGfGhPmCvtXO9AUUUUBRRRQFFFFAUUUUBRRRQFFFFAUUUUE1ydKyXkDJH3sgcd1GehfPg1fsg7/SuhedONDhHD40BE15ISIsjUzyucyS46nBcke5UUmuyGAC9+0N/Ar+jH60sx7qJTjyyxY/zTTr4ykSXbcRuhtaxOsAbb4Ae8mYeWp2EagD9rfIwCH5n4KLGMJcMJb6bxyqW1dwpwwDHzmfOTnOBn1zUt2H8PWXiaFhkRjUP5wIZf+U1V+Kwz3CyX82lRLIcEnBkYnxCJepVfM9B0znar12Ap/tjH0K/3pcf9KDo2qNzdy011xGzcA93GJJWPUax3McfXYFQS491NXmioindokCi00kaYI0Z5PTQgAKj9plJQe7VpdnfLy2kLXl3pW5um71y23dhvEkS5/VG+PXH6oqycz2IuESJ8CHvEklYkAARMJQpz1DFAp9ia0OI882sPxvEPnPAD+HeVVbF9zhBGrELPJpIH6KGR859MLjA+dUrjfabbSsqJcTWxORpkgA+rGQhcbeZFaHO3airwt9nlaBwCBpa3m1Z6fBMSB9Ns0qIec7tpQ8s00vXwq+ht8nCtpJAzvgUHUvLl3riXacjGe8m05b38J8+uwAqRvbVJY3jkUMjqVZTuCCMEGkdwPtD+zaZp4b8gAA6u8ZckgYDSz6D89APyq6WvatHIgdLC/O/8UMAbb6ywXH1oKR2sciysgnQF5osRyNjHfRnIhlJ85AAI38yQD5iq52ZGWzutbAGJsJPFuSOksRGNtWFLofPQQNyKddt2hWsp0GKfV1KmMNjod9LEZ6bVmbgdpdEtEgTVGI2PdNEy6G7yJ0DKMMj7jy6egoLFGMsskZUoy5bA+LIXQwI67DHyI9K2HJwcDJ8h0zWlwWyaGPQzAgHw4GMAgErj0Dasei6R5Vv1Ec0dtWl7nvV6GQj8Ybd8H3BYiqnyfOFn0sMqwwzeaY31Z8gPP2yeoFXHtqbE7qCTi4I36+G3tgSfqf7qXXD7wwyJIADpPQ9COjKfYgkfWqrp/jlslzwmdjpLTQltHrLGpyBjcOe70kb4IrlY0/uVeIyCLu4yWjfe3JOcuAssOrPm2mNSTsSJc70mOb7VYr24VSCnesVI/VY6l/uIoIeiiigKKKKAooooCiiigKKKKAooooCiiigYfYnE8vEYYhju0Y3Enqe7UhMn2Zh+Jpr9o1sjs/2qXFpGVnuR0LKoKwW0fqXkDud/NfUUu+wm5EH22fbWFhhTPrM7D+7SCfYGmFzcpmEZkbENtF3rllLI0jJnVJ5lYozqx955IwD1wCL4zfz8VuXlCBUVcBQQsUEa/CMnAVR9Mk9MnFWnsKuQt6wJwCUPzOWiAH9rn6VUuY+Ml8wRI0NujZEbDEjt/GTkAapD+Cg4UAddrs3uGS/iVPichR6AhkkGr9jKYJ8gTQdcV4RXteN7VERbcuWpIZ4VkYdGlzK30MhJrS4pLawhlEERbGwaPSh+biMj863LrgxkzrubjB+6jLEPoY1Dj+tVdm7LOHEki3Qk9WcyOxO+ST3gz5VVUvnbnQIoEVlENG7MlwqgjHkE0sd/VflSn4rzEZZ0nijEMij4gxfO2BkMMdMj3zTe5h7M7aEamghAJwuhn6++u4jGPkTSr5s4LDBcoiuI0dQTuZNO+D8JY++Mn50Fr5AuXuT3lxIdIbcvIlnbjGPidAHkb9hce5Gad8HNtpKRFDdQSynoqHvM/0UJOPyrnPlvle0upRFHNc3Dk40xRJGB7lpJCdO3XTt54ppcD7JEt2WTTGjq2pHeeWVx/ZCAKw9s/M0DFe3uG6i2PzVj/jWsLN431i1hJIwTFIUY9PulAp+rVrf6FgOA13Nr89N1IB9FaU4H41nh4HMpyl5IVxtqy/1yz4z9PpQbvCoX1Fi0wU/wUuk6TnqGGSR7aj1rY4pcGOMuM+Eg4AzkagCPqNqIRMMajGw8yMqfw3H5Vt1Byn2n3hkuN+rSzy/RpmiT/ywg/WqzwadknRkXUQclf1lwdanPkVyPrWzzXOzXUocYMbGL1/eyVJ+pBP1rc5QsWkcgR51fvMuPgljKsgz6MzKpH7YPlVDg7I7KPvLi2Zg6wFZItz4o5AXgdSD5CVwf569MUp+1C2Md/IpHQsB5ZCySIpPvpUU3eSbViJJrddEgt2iQkfCVK3MCsB939I8TA/xGB0pcdsl4lxNa3UY0rcW4lK+avko6n5aAPxoF5RRRQFFFFAUUUUBRRRQFFWAck3/APJZPwH/AFrIOROIfyZ/xX/NRvbqxKt0VaF7PuIn/dj9XjH/AK6P+z7iP8mP9eP/AD0ubdeJVeirN/qBxD+TN/WT/NXyvIfED/uz/UqPzalzbrxKZ5HuQkESZCtLe4z7pA6xjHu8w+tPDnbiBI+zoPCCA4wCGPh0qV+8FLJ4dtTPGpOnXhHct8p39rdW88lrI0cUqyMqPGWIUjOBr6nFW7nLm7SsKzxTRHfLuoV5fEQ+nQx04SQjO2dbDzok0VR5hSubrKIOUjXvbiRQ7HXr7tFGssWONUjgaizfd3wNeFt3YhyrrkWd1P8AGE74CK36NP5zupY9fDEB0k3pHF5wMRswNxdMslzIpBCK5DJChBPQEM39FfumnRwzi0yRiz4RAkrqR31yxxbxMQF0Bv4VkUKuFzso98GV35i5ltbFNdzMsY8gTlm/mqNz9BSz4n28xKSILVpdJ3YvpXT6jw5zkgbirRb9l1pIxmv83lyxDPKxZFyPJY42ChNuhzUpLNBaaoIuHylOhEMCaCD67jI3PX3oFxbdvoOrXa6D9wh9YPXZ9gRn1GflWnfdvsrACK0RdiCWkLf1cKP781F88cosjvJw+zu4xIfHA9sHUY3zG2WKjP3fwONhksOPMSo4jwMtgaXmigeJyvTLKV0v9SN9xg0EPxftYvZz0jC/qlQ3+Aqm8V4i9xIZHwCcDCjCjAxsPL1+ZNNBeQuG8TV/9F3BhuFOTbT6sjbdd/FjP3hqxuD7LHjXCZrSZ4J0KSIcEdfcEEdQRuDQZLPj1zCmiGeSFT1ETGPVjONRTBbr51J8A4nbl9fEZbuVR0ijb4vdpHcYHsBn3FffI3I9zxSQrDhY0x3krfCuegA6s23QfXFMPinJnA+EIRfTSXMxAIiU6WOB0CofACR1Zh6Z65CMXtL4ZAFFtwaI6Rs0ndlvTdtDMT7k1tw9vcoKj7HEEHUK56eg2wKrfEu0dAT9i4daWwxpDsizPjGOrDSPlg+fWrDyl+mYNxi/tkgG4tdcILnIPjWIYVMqNupxjp1Cz8G7drOQgXEMsHXxD9Io9PhGrJ+VMfhHGIL2ES20wdGGzL1Un1BGzD0IqoryLwS+bVHbKds6ou9iQj2K4Rj8t69t+zCO08fDbia0lzkknvY3HksiNsR79Rk0Cg7ZuAvb3zTFAFlILFdlL+bL6BwNWD0Osb4yc/LixdIxpjYLkjqQdXdyD/vVOuBvUspxvTP5snmkt5bfitl+gIH+2WzGRVYHwu0WBKgBwTjUNyOnVA8L4s1u+gkEKXXUp1dcEafIjvEVwfag6M5IVbc4ZlBnyNIP31dydjuAWkcDywo9aRXaTLolNpt/s1xcBf5krrKnl+0aZcnGIr17OC3lVJY7PvS5BY6joAQgEeNWRWJznAI8yRAcU7K5LiV5ZLtQznOBESPQDeT0Fbp06qu8QzNdMdpKCimo3Y23ldr9YiP/AJlYz2OyfyqP+o3/AFq7VeGd2nJX0U1k7Gz53Y98Q5/OSsn/AGNr/Kz/AGI/+pV2a8G7RkpaKbI7Gxvm8Pt+h/8A2VlXscj87t/pEP8APTZrwbtGSlhgZ86VZsdcAn8q9pxW3ZUIxhLxxn/uUP5tRTZrwbtOTBrS4rNMiaoIklYZJVnKZwM4XCNknpvj51u0V5335QnKfHDeQd6VVDqKlAxYqR1D5VcHpt719cFv5pdbydyIVZlVlD5bRsWyzYC6gw6HOM1XOOWslpej7OwROIHunHTRJ5yrtjVpJPuetWfi9lpspYoRjELIgHshAFHGmavfr+tHhfEJr5TLE/cW5JEZ0BpJMHBc6/Cq5BwME7eVYZ+MzWc8Ud0VkgmbQk4XQyueiyKNsH9YY/urP2e3KycOtiv3U0EehUkH/r9a0e1RNViFHxtNGI/XUScY98ZqpN9vnv38rhWjyvy9b3813NdQpMEkEEQcZCiNQzkD1Lucn9kVuIDgZ643rb7Lj/s1x/8AGXGf6/8A0pDnxc/4hJRckcOXpY239kh/MVOQQqihUUKoGAqgAD5AdK+61riZx8Eev+kB+dV85s1Wed+EXU6RtZXAt5Y2JLd2HZlOxUFjj30nYkDpjNWC2kZhlkKH0JB/KoPtALiwnKTGDSoZnUhW0KQZFRzsrsoKhsHBIoI+zs+Ksisl/aurAEM1qwJB9cSiiaDjQBCz2DH7pMcqeuM4ZqqXBuF2aJotuM3sUOAyqWCgauvieMDzztWlxLlfhkran5gkLHqXuYmPp5EYqqyc8cI409ubiX7CGtW+0LNBrEo0A5C6lwRjcg9cVCdsjC8seG8Q06ZJIyrgdNwp6+zZx7N7VVufVtbcrFY31xdE5EpZ8x42wFwAGzvncirz2t8PNvwexhOxjRQR74TV/fQbnIPEzw/lua5jA7zU7A9fExVELeuMg49qpfK3LkF0vf38XFJZpXL/AKGAsjqcEMXK75JJyCKYXIXBPtXLskSgAzK2nOCNaBVUn21RjNLzg/aHxWR+4+0oG+ECTEYG4XQujG+fIb0F+4TwOzjA7rl66k95xHk/MSy/4VNx3F4q6bTgsNueitJJCqr7lYxkj5Gq8g4zgE3VoQf2rxvbyXf1rc/0a8qEXXF5IlO5+zpNEAB18chO308zQMjgFz3kCsdeTnJfByQSCyldihO6kbYxUhVf5OlLRHRM1xAuFhmcoXfTsxJjVVK5wBkZOCTkEVt3t6mrdZQVyurToHuAz4B6eR3qCVqFn5SsHOXs7Zj6mFD/AOmte24j4sxx3EnlkuWX+7K/31LQRKza8OrZ3UufTzVWK1Qvee+WrWyks7u2gjhYXKQyd2NCmOYMhyq7ZBI3qRvbYyLpEjxnrqQgHz9QQR7e1b/alFqsc/qzwMPpNGPyNYTXq4fxMPNreYlUuR+ISs1xBdSM9xA+G1YClDko6AKNiOv06Zrc4CJZXec3EhgLHuUIjwyjILkiMNpLbrg/CASTmobnWwBvrJlZozcF7eUrsWjwDjPruRnqNvSrhdwfoXRAAe7KqBsB4SFA9K6U38YYqt5ygeG8RmvzI8MncWqsUSRVVpJSvxMNYKqnkNiT7Vh4txO44c0bzSfaLVmCO7KqyxFujHQArJ9AaOyycNw6NRs0bMjr5hgxOCPI4YH61l7TXA4bODuW0qo8yxdcY96frzez9uVaAc17WrwuIpDErfEsaqfmFAP99bVdHMUUUUGGiio3jSSnuzECWVmOxGP3uQLqBYAjXo23r5T9VM2RvMvCp7ia3aMRhYJRKGZ2BbbdcBDj55PyqwwltI1ABvMA5GfYkD8qhl+1nPlgeH97GfM6uvkQBjzXJ2NY5Le9OQHwCMZzGMbPv4VzqzoBxtu2MbGjnE2mZtPd8x8uPBK8lnMIVkOp4XTXET+soDKVPyOK2YuCs8qTXMglaPeNFTRGh/XwWYs/uTt5AVilsbogHWusFvFqOMEMBpUp4SMqOu+nPtXweCzEgmZj4lJBkfcKYm0nTgDeM7gffPWhb6WGln/2mT8KuLu3SFJVM7SAsWBGsKSNvKr9wu0eMN3jlyzE5Jz+Ax4fkM0n+13hRjve9A8M6gj+cgCMP+U/0qsOPFReiJMu07QuMuiyjhIkikUOhRmOVYZByM/lX1adsqwOsV9YTWmfMbge+kqpx8s1v8YV+GxcKuMlI4kS0ucDOEkVNJK/sumP6R9aYg7ueMHCyRsNsjKkeu/UVp89G8F5tsrtdUFzE/tq0sPmrYYfUVTO0G+M1zEjwwSWsQbX9ovI4YpGcJobSrFvAQd2X7xwOhqS432R8MuCW7kwsepiYqP6pyo+gFQFv2D2Yl1NNO0Y6JlQT82Cjb2H4+VBS+K8xcOQYEFirAjaG3e4OPRXmMafXB+RqGftGkiDraQxQhhp1GOLIH7ISNQD89VXTmLkSyt5Gi7vvCBqSJOuMZLEBu809cySyoo8gaTV5FpYkKQjElPQqGK7How2xkeYNBOdnnCPtnEraJtwZNb+fhTMjZ9jpx9aa37pNyIbQA9XkyPUARn88fjUb+5w4NqlubsjZFEKH3bxP+AC/wBapT90Jc4gC4By8aA+n77I2P6qUGz2S3pj4TCVb4TJIQP+6lDSD5mJqVva3wQWnFJguyS/p0+UhJOPYOGH0q79jF7/ALCw84Lobeq3Cd0AfYvjfyBNbXbfwTveH210oy1ue6dvMo2ysfqAf6dAkbeUBgXXvFHVSxGfqNxV34JzVwqMYk4SCeurvml/8rkbfWqZwyLXLGvh3YfEGK+p1BfFj5f3VbJuSw7poeOFnPgSR8wS7/7vcjKtn9VsMOm9BduVu0ewS9t0gtmtYSHWTSFQM7adBfx4KDxdeh0npkU0rrmG0cjHEIkGOiyRZPvlsn8KWPBuzyyQab/h15E2f3xJDcRfjANSjz8S7etXPg/Z7wXWO6tkdlGrxvI+R01FXYqRnzxQYuNc+8Jtxh7szt10ozTZx5HGYx8tq0uC8xcS4i7/AGK3isLZMgyTJrkY4BAEYKgdfl71aeLm14bFrht4hM5EcMcaKrSSN8KDA6eZPkATUXxS/HD7Oc6svb25Lt07yeTALEdPiYH/AMT2oEmvaNxG6It5pRIksqZHdqCMOpAUgDAyBTvmlCAsxAA6k1zv2e2ne8QthgkLIHOP2PHk+2VFdB31r3qackbqwI3wUYOpx57qNq9Wh4l59fzCGveCLdyxzi4lBhYmMBVARiADs8eeg+9mp+NSAASSfX199tqhL/gksurNxgspUEKy6crIuwD9MuG9coN+mPheAyas994cnwePBBdnCk68gANjb0X0rtHb04+fbxuX9Mzz2k3cu5/SLpEkTsCQSyZGGzkEqR51lXgTSSJJdSiYxnVGip3cSt+vp1MWYZ2JY48gKxngMuWInJznAy66QXLkAhiehx9B9PE4RcfxxHiBOJGzhQQB4lI22PTxefrUt9Lf7WCvaKK2wKKKKCgTdqlivQTN8kA/5nFac3a5b/dgmPzKr+RNJyivmWfZnitQ0pu2Bs+C1GP2pD/gtaFz2tXR+CKFPmGY/wDMKXlFLMTxGpPtcrjtNv2Gzonusa/+rNaMnPfEG63T/QKv5LVboq2Y3a8ympObL1ut1N/XI/Ko5b6TvBKWLOGD5Yk7gg5OfkK1qKMzVM+ZdK8yc7293w1pAAYZIJO8yQCHK6UjBz8eo7Ab9D0yah+yTmue3WG1viFhkiD2spI0keFREG9RhttzlgNtgUHmug+yK1i4hwbuLhCywSuqOPiQkagYyNwyiTY+9EN6tPibsq5DrGo+JyMsPTQMYyffPlsc1A8A4rNDILS7GX/gJQMCVBtkg/wi+HUPfOMb1aqiFtxbg+uOSSZfs9oW1dwTpmumx8d2+QQgAz3efhXxFQMBFc9zs92dSqgVVVEX7qDOgFfuHBzowMZAwK6K7R2YIhXRnfTqwEQAannnJ6xRgBtIG7BM52FJmz7Lrq71XC6xDI5KPKP0jJ8TTSAkYDDoDuSw6DLVVM/sAeP/AEWArqX71zIoPiUkgDUOu6gH61V/3QDlkGDstyFYYOxMCMuD6YJ//hWhw/spvUdJbGd4j17wsUyCTjGnBIwPPr12BArznO3n7p7XiUyR3EuiSKaTwxuITIupigYLJpcgjH8Vv1oNfsAulNxc2rkjv4gyH9qJs7e/iz/RpjdpvGrW14ZNazsO8kjeOGIEM/VhE5A+FRhTk+mNztSp7OrAxa54ruKCT97E8kb91GCDq0yldHeYxsdgGzudqanBeze3LLNLIt6zg6pJP0neE5IJYbaehx5dMnbAITlGaHvlinUhHYYmjB72Fh8LpgEsPVT5dMHenZY2TRMol7lDPjTcRqHsLvV8K3EXSKZgQAy41HoW+GsnNnZFaSZmttVrKpGFVgsZOeq5+BsnbBAyBtvmpzky7ZY24ffInexDfKr3cqnJ1gYCnO5O3UMDuMkJHl4FHEWiS2ZRkwHMkBHQm3kxsP2crjzQZBra5j5ljtAoCvNNISsUEQ1O7AAkHHwqAcljsBX1zFxlbSFpCCyhGbA3OwyAN+h6fMj1AOly9wt4g11Ooa5lGWGd41wNEEe3QYAJ8yPPAwFB5h4hJw+5tuIcTbM0veJFHGBItqoCbqpIDMc4cgg+LY7b0/nznT7dGba072cuweaVkClxHkokcS7iNclj55yT61v/ALobiqzTWarnAhMuD1/SkAZ/s6UqykAgEgMMMAcZGQ2D6jKg/MCgBIfI4/8AvWzHxWdfhmlHydh+RrTooJWLmS7XpdTj/wARv+tZv9b77+Vzf1zUJRVvKWhPJznfjpdzf1s/nWxHz/xEf705+YRvzWqzRV5pycsYW5e0riI/hwfnHH/gtZU7TuID+EQ/ONf8BVMopz1ZTkpwvQ7Vb71i/s//AMqKotFXcqyclOBRRRWGhRRRQFFFFAUUUUBT9/c4zD7NcKQPDMCpzvl0AIx8oxSCpvfud+LolxPbMSGlVXjwcZMRJK/Mg/gDQPHjliZYwV8M0ba4Wz94Aj8GBKkehNHDuKxSaiGII8TA/dwShG2w3Q1uLHpHm7bZJPyUtjoNt8DFadpw3u7iWUHaRR4cdDklt/fY/jQRvEeGrd3B1KWhiwHH8a6+NYxk47tSQzDozFQfgIqT4txiC2XNxLFCp2HeOFBGPIHr6YqO5y4/9gs2lSPVKzCOGIfekkbCjb1JLGqtwCx40hllkt7JpZm1l5pWLIuAFhUIpAVfQHGWJ3JNBucZ7V7CBW0TpOwGVCZxvp0jIznGdz167bHCx43JPxy7imltrpbZFK5ihZiQXZgq6jpyVwpbOMjOOgpmzf6cByRwuFfIkyN+YFafFbniXc5a8tJ2dgotreIsZSDqMYfvMhSFOpjsF1ZoJHgXF5YYI4bPhE4hXwrrlgQDfct+kYn1J3JqYPJ1pL+kktljlcZfupHTDEbkNGUy37WAanLCPTGo0CPYZQYIUncgEdd/PzrYqCm3HJ88Pi4feyxEfwNwTcxN7eM61+YNYOHcY+1SiG5jW04jbjUqk5V1OzGN+jwuMAr1UgHqoNXmoXmHlS0vtH2qBZSmdJJYEasZ3Uj0oKV2z8xLaLZE5OZtTxKwBeNMMy6sHClgmarl325FxgcOcqeoMx9QQQRFkYxtTCtOy/hUZytnGTjHjLuPwdiM+9ecIBjV4cn9DI0Q3J8Iw0W/n+jZKsOWrqbcXtcgec+Py8UuElFmUCRd0IlDuBu5DAqAc5bIHTK+YyKgBy5dnpa3H9k/+Wuqy59TXlas83WT8XKv+rl3/Jbj+xf/AC0Dly7/AJLcf2L/AOWuqqKWOsn4uV15ZvD0tLj+yf8Ay1mTk++PS0n/AKhFdQ0UsnWThy5Lyner1tJ/pGx/IVj/ANWbz+SXH9k/+WuqKKWOsnDlb/Vu8/ktx/Yyf5a+DwC6H+7T/wBk/wDlrqyjNLL1k4cp/wCgLr+TT/2T/wCWiurM0UsdZPxcg0UUVl7hRRRQFFFFAUUUUBWa0uXidZI2KOhDKwOCCNwQaw17QdMdmPaEl/GkVyxS5OVwfCkxAUZiP6wAyUH6xPnswLsELkLqbK7b/rDf6Ak0jex/lSHiPDJ0lyrpcaoZlOHjbRGcqfmBt7fWrxydzbJHP/o/iJUXJA7m5X4LlfIg4xrwMe+COtB99rVvL9mikiJaeKdHiOBgMrZUEHbfI39F/GF5YuuKX1pHdHiNuobJCLAJGUglfJh4sHp5Zpjvbi4t2il3JDRsSOpXKFvr1HzpGc59lLW8hNqSFAygJJB3JOSTtgaQfTTnoSVC1zcEuX+Ljk+PMdycZz5b1rcQ5ftoh311xS9kEXjULF3cmVGcK/dkqTjGxHXrS9i4lCk3ccTsY4221SDvgQP1tCShWB8mTr71cLThPCD/AOz21vc6umi8aJsftLPKGXPtmgcPKt20tpBI7o7sgJZGDqf6Q2J8iRjfOwqVpb9l8AtnuBIhtu9kAit1PeQqiDAKujMpkbOWJIJwNsYpkZqArAZHDeIIE/W1HP4FQB+NR/GOLW8I1TXaQqOuZEXPT13/AA9ao1/2m8PVitrDNfSjzVWYD3Ly7ge4FUM5HDAEEEHoRuKqJf8A227UdB3R+pjwf7lH4Us7zt1u0Zk+yQqQ2MFmbA9CQcE+4x8qs3Z1zE3ETdXTRiMs6JpBJHgjA2J+fSrDz8T+OW5zTbyd7FL9n+1wIjCSAYLZJUrIiN4XIAIwdxnatCDuXbhv2dnMLvN1ZlJCpK/duAR8LnGD00ipiaZWcTLM8CsmkORGUcAlgQGyQ25IO22fSsCcOtykS286q9vIxV9Sv431iQSDI1asvkbbjbGKrxxNo7ty4gDXgB1Fe4YldTBSS6qDpBxnGR086rXL5kZLNoTcGQvmdmMvdGLL6gxk8BPwhdO+R6Zqy2gGp3adGkZVQMAFQDxMAi6ySTkk+I+XpXnARHbwJCJ43CL4WyoOkHGWwxB3O5260SKrQgbdi8tzCJrpHM7RQuGmMaYiEgySdB3DeEnO4r645frHdzq89xGvcxsndtIQJJGkQYG6DOFADbE+XWtySwnhW4IuYl7wvOX7lyyZVVJXEp6AbbVtScGEss8kjo0VxCsLR6SCFGsjcudz3noOgo1eL39NfiLXa2cM7MyzxKj3EaYIdRvMoGD48ZII81x0r7uOM6Yp74OzW8cZMaDTiTSDl86c6SSAN/IncEVI2dpMtt3RdJZFTR3hBUHA05f4vF5n39K17LgwWwS0uMFRELdipOGGkJkZAIJ6+1Vi8e8/xjnsrkQGRbhvtAXXghe5LYzo0ac6PLOdX7RqS4LxAXFvFOBpEqK+D5agDio9LG87nuDJGfDo+0eLXp6Z7vTp7zG2dWM74+7UtY2qwxpEgwiKEUegUYH5UZqtZnoooow5BooorD7YooooCiiigKKKsPKvJd5xBsW0JKjrI3hjHzY9T7DJoK9V35F7M7viJD47i385nHUbfva5Bb57D3pv8kdjtrZ6ZLnFzONxkYjU/sr94+7fgKn+0DmxLCBvEiuVOkM4XPlhQMuT7hSBQRvZHwhLVb6KIkxrdFVJzkgRRbnIHXOemN9sjetrnvlKG5iYOCI8lw6gl4HPWWMDqpPxp5/EN85i+wqZprGeZycy3LtjpjwxjbGPx9qYyPnOxGDj5+4oFbyTzvPbXA4bxVgZDj7Pc58Eob4AWAwc+TefQ79Wc2M6SCQ2dzuPdfbb/Gl/2l8qxvA2qMtbDLEouqS2Y9ZYlHxRHq8Y+a71D8k89vaSR2PE5AVIBtr1TmOVDsupvNf2vLGG3GaC48z8l292jBVXUD8O2kH28423zlCpPn1pe8c7N1UlmiMigZ3hcSZPkHtCwYD9tCfc07Y21DOCN/x8s7HoeopO/ug71u5WHUCpIk0+DKkbZ2YOAQT1Ujrv6BUU5EjLaRDcoW2yFutI88nNlmrDZ9k4fCl7pv2S7qn1L264FVHsz5onhkP6e1jC767t5TsQRiNVbGR16A79ac3BJmuSuviSyAnaK3TuEbzI1tqlYgZPhZfLOKCC4H2TRxsS0Ua9MMw7wjHs5cH5jQfwrU7QuMWXDIe5Ki4uWHhtycRJ6PKiHDDzCsWJ9qle1DtJTh0bW1uyvdEYGNxCuBu5JOX8wPkT70Ps65Bmnb7dd+eZIxPkgkZPfT5IPdgjIH3z6Lk0FL5i4FdRQpcXGxmbWYsaSmsEozqAFQuFbCgdF8qbXYla6OHav4yZ2/AKn5qatV/yql/w2aEg5kPexzPtJI4UBZpRgY1EY0+SYHh6BXPzRxHgkMFtPaQquk6MsSWAPiJKuRnLf31Ycdeiqum1JqS8DhYYIbSMgLrYKAwKsAAehDEY8gdsVrz8sQNn4xnOcOfMuT13G8jHb19KXth2ySO2n7FqbBOElOTgZOAUPkKscXOl6yLIvCLh42GQ0biTIPmNKGreHj2daFik5fjZxIzMz7HJ0b40+WjAOVByADkbHrWFOVoQpUF8eHqVP72ECdVwcd2Ouc5Oc1By9obRqWn4bfxKBlmaI6QPUk42rFD2u8PPXvl+cYP/ACsadk29aPS4z8OVo5I8kB07vbA0qFK4G2PMnp5+1aLctp3hk1HJOojShBzn4hp3GCcZ6VDx9qPDD/DsPnG/+C1v2/PvDn6XcQ/nEr/zAVWOTUj1L7k5XXw6JCpXGCVz8Pd4OzL4sJgt1Oo0QcslV098TgqQdPiXSwbCtq+HYdQTnJJOa2YeabJ/hu7c/wDioPzNb8PEInGVljYequp/I0S9cICXlLK4WbS2gpnSx6rKpOTISM97kjOMqKmOGWLxtIXkL6zkDfCjJIABPkDjPmFGa3lcHoQfkc19USaqp7SKKKKMOQaKKKw+2KKKy21u8jBEVndjhVUEkn0AG5oMVSvL/LtzfSd3bRNI3mQPCvuzHZR86aXIvYk74l4iTGnUW6nxn/iMNlHsN/cU3+EGCOPubCJNCHGUGmMHzJbHjO2+MnPUigXfJfYhDFpkv2Ez9e5TaIfzjjU/9w+dNu1tkiRUjVURRhVUBVA9ABsKyJnAz188VD8w8at4AsczFnk+CCPLSyY3wqJ4iPXyx12qDS5k4i8TgiQDbwjd232JSJcajv8AG7BVyNqRXaTe63fXKquVwVYiW5fcECRlASJfPu0wNgfFna0c887KhZHIg/8AdbYqZzt/vNwMrEMYGiPU2PMUoeKcTaY/CsaAnTGgwBnzJPiZvVmJJ9ao6O7BlI4RH7ySEf1sf4UwIpVbOk5wcH2I6g+9UvsXtjHwe2B6nW/0d2Yf3EVdBEAxYDcjBPrjpmoj7IpJdpnK6wCRbePvYGzI1mchoyRkz2RxsAfjQZHqMEYdtVzmjunBinXWmnX4c94gGQXQDc6cfEh1Ltsc1VIvs07U5bArDclprXYDfU8WOmjJ3X9n8PQ2fmbiXD72Nu54jDEXOSZldjpPUFXjJz8mGMUs+ceBGGWSWOQXEDOcTqQwySSQ+OjZz1AzVcoLvFyZY58fGbbT+zHIx+W+APxqfPOEPDLSSOwnE9zIQpncAsq7/AQm5BO2tiB6eVKmiqGZ2f8ALsclwslwy3F3JmQQsDKI8kfpbkDd3JbIj+rEDNPC84YywqHKsB4pNbZViCSGnc4zGgGdIABOBhVGKXvZTxhIrFO5hFtHqIlupypEjFsBYgAGlfyABAXOPEdi2bxtcLEaVyucyqdKjrl1OOnXBx08qgxcEmZk8WcfdL/GwO+t1+7qO4XyGOnQKP8AdK2402cnnmRfxCH/AApq8tyBkZkB7tjlZX+OY43lPop2C+w2AXTS/wD3Rttmwgk/UuAPoyP/AIqKDnuF9LK2+xB2ODsc7EdD702eVO0KC20kzSAMcM2MyKcf7xGP0cybfviFZPX3UWa9orsDgfMcdyq7q6vkLLGdcT+q56q+OqOAfTVVP537G7a7zJakW03oB+ibfPiUDwn3X8DSF5c5murCTvLaVoz95eqN7Mp2P501+Xe3o5C3tuMfxkB/NHP5NRCq5n5VuuHyaLmJk38L9Ub3Ruh+XX2qErq+05m4ZxeLu1mRs/wUmFb6xyDDfgRVD5t7DiwaSydVbr3LZCn+YxyVPsSR7jpQIyipDjXBLi0k7q5ieJ/Rh191PQj3BNR9BkjnZfhZh8iRW1Dxi4T4Z5V+UjD8jWjRRLJhOar4DAvLkD/jP/moqHoonLGBRRRRpMcv8Ot5Wzc3S20YO50PK59lVB/eSPrTp5R5t5d4auLd21n4pWikZ2+pXYewwK5+ooOk7/tS4PKwMk0zqP4Pu3EefVlAGr5Nke1SC9sXCQu07bDZe5kyceQ8OPxIrlyigeXHu2XvlPcv9mjzgaQJLhwPPcGOIeWTrb0A60ueK87zOHS3zAkn74wbVNL/AMSU+Mj9nON8dAMVOig9zRmvKKB58h9rdjaWsVvKkwKKoZgqkZCqu2Gzjw1cIe2PhLdZ3X5xSf4Ka5cooOt7ftI4W/S9iH84lP8AmAqrc98x2eRIk8bRvs7xES6GwQHljByykHBZCrjGMsDgc41sR3sixtEGIjYhmXyJHQmgmuY7nu7p3hZBr8WuF9SOGG5xgYJOcqQMHbA61AV8UUH3X1EfEMkAZG5GR9R5/KsVFA8ORuOQ60kVof0a6TeXsioQMHK2tqjfo1zjfIyOpq78U534dIkebmKTqwDtojOkgd5IOpAI8K4OTuAcBhzPNxmd4RA0rGIYwnkMdKx3vEZZizSOXLkFifMqCqk/IHFB0jZdrfDUU95dFiTkERuSfLOlVwi7bLknG53Jqldq/afZ39m1rbrKzFlYOyhVGk56E53HtSYooCiiig9zRmvKKD2p/hfO/ELcYiu5lUdFLagPkGyAKr9FBeD2pX0iGO6MN1GfuTQoR6bFApB981UuI3Ecjao4hCP1QzMPoXJOPmTWpRQe4ryiigKKKKAooooCiiigKKKKAooooCiiigKKKKAooooCiiigKKKKAooooCiiigKKKKAooooCiiigKKKKAooooCiii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5366" name="AutoShape 6" descr="data:image/jpeg;base64,/9j/4AAQSkZJRgABAQAAAQABAAD/2wCEAAkGBxQSEhUUExQWFRUXGB8XGBYYGRwYGxwgGR0YFxobGBwaHCggHxsmHhcfITEiJikrMC4uGh8zODMsNygtLi0BCgoKDg0OFxAQGCwcHBwsMS4uNywtKywwLCwvLCsrKy0sLCwrLCwrLCwrLCwsLDctLCw2LS0sNywrLCwtNysrLP/AABEIAMEBBQMBIgACEQEDEQH/xAAcAAACAgMBAQAAAAAAAAAAAAAABwUGAwQIAQL/xABPEAACAQMCAwYDBAMMBwUJAAABAgMABBESIQUGMQcTIkFRYTJxgRRCkbEjUmIIM0NTVHKCkpOhwdIVFiREc7LRF2ODosI0ZHTD0+Hi4/D/xAAaAQEBAQEBAQEAAAAAAAAAAAAAAQIDBAUG/8QAJhEBAAEDAgYCAwEAAAAAAAAAAAECEVEDEwQSFCExQVJhM0KhIv/aAAwDAQACEQMRAD8ARtFFFAUUUUBRRRQFXPs47P5eKyNhu6hjx3khGdz91B0LYHrtt6jNOjQsQFBJJwABkknoAPWureBPDwnh/dBGdrdFDrGuppJnGoovmXJI28gy/QFjx/kHh8L/AKPvdEYJdnfr7tsNK+YHVtjlFwxVF8Y9Z7oMEGw1kFj7nAwM+gzj1PWmd2j81FJGVwn2knIt1w0NtncGTylufM5yqEnAJpZQxSTyhRl5JXA9yznG/wAyaCa5M5Om4i7aCI4Yxqlnf4EAGfqcDp+VXO27OEkhefQUiA7uAP4WJbYSzYOS5JBEYwEBGojSwLp5O5VisbJLXSreHMpxs7t8ZOeo8hnyAFU7tr4uYrcxx7HSEQAdXn1L4ceaxJKPnKpoERNafabgQ2iFlHgTbBYL1kf3Jy2/TIHlRzJwU2ciwuwabQGlAIIQtuEyOrBcEn1bHlkuzkHlNOGWMlzNgTld2ODoI9PZMEn1ZSegWlff8Nlupkt4xqnuX+1Sk/wav+9K58gqNqP/ABFA3AyFb4Pwia6fu4V1HzPQD5nyrZh5cmeZoYwGKBTI3RE1AbMT55OMdSRgA10dy1yCtnZNFFgTOuC7DPXAYnHmRt7DYeZO3wLgNvYsI44pJH1ZLlSRlhlnLEeJyM5b+iMDagQ0nZXxAWslz3Y0ociPfvGUZy6rjp54O5HlVT4nw5oWUNgq6h43Hwup6MM7+RBB3BBB6V2mrA9DmlL2lcjIxbSAsM7ZVugt7htgx9IJtlf0fS3maBC2PD2mD6CC6DVo+8wGSxX1KgZI64yfI1Z+BcLtZAkzQOwjVWubbUwcxnH+0W56suN2U5x1BwdqxIk1rMQdUU0T4PkysppvcixQ8RjUriCZXJjeMAfZ5yCxTHnbTgFghGA3eLndaC4WnZJweaNJI43ZHUMrCV9wwyCMn0NQXM3YVAY3ezlkSQAlY3w6tgE6c4DAn13+VMDka2aKFo8BUVyBGM/omO8kQz9wNllP6rgdAM2PFBxCVxkEYI2Iq7dn3LNrdyx967Ffhlj+Fk1HSsikHxRkkAsPhYjUMHNaHaXwn7NxK5QEFWkaRcZwA5J07gbg5H0rL2fcYkjuIo1bHizE/nE52Gn1RzhGTo2ryODQZu07kF+FTLpJkt5M93IeuR1R8bahn6j61Sq6I7Vwt3w8Tb6WBBTr3c0WorjyGfGhPmCvtXO9AUUUUBRRRQFFFFAUUUUBRRRQFFFFAUUUUE1ydKyXkDJH3sgcd1GehfPg1fsg7/SuhedONDhHD40BE15ISIsjUzyucyS46nBcke5UUmuyGAC9+0N/Ar+jH60sx7qJTjyyxY/zTTr4ykSXbcRuhtaxOsAbb4Ae8mYeWp2EagD9rfIwCH5n4KLGMJcMJb6bxyqW1dwpwwDHzmfOTnOBn1zUt2H8PWXiaFhkRjUP5wIZf+U1V+Kwz3CyX82lRLIcEnBkYnxCJepVfM9B0znar12Ap/tjH0K/3pcf9KDo2qNzdy011xGzcA93GJJWPUax3McfXYFQS491NXmioindokCi00kaYI0Z5PTQgAKj9plJQe7VpdnfLy2kLXl3pW5um71y23dhvEkS5/VG+PXH6oqycz2IuESJ8CHvEklYkAARMJQpz1DFAp9ia0OI882sPxvEPnPAD+HeVVbF9zhBGrELPJpIH6KGR859MLjA+dUrjfabbSsqJcTWxORpkgA+rGQhcbeZFaHO3airwt9nlaBwCBpa3m1Z6fBMSB9Ns0qIec7tpQ8s00vXwq+ht8nCtpJAzvgUHUvLl3riXacjGe8m05b38J8+uwAqRvbVJY3jkUMjqVZTuCCMEGkdwPtD+zaZp4b8gAA6u8ZckgYDSz6D89APyq6WvatHIgdLC/O/8UMAbb6ywXH1oKR2sciysgnQF5osRyNjHfRnIhlJ85AAI38yQD5iq52ZGWzutbAGJsJPFuSOksRGNtWFLofPQQNyKddt2hWsp0GKfV1KmMNjod9LEZ6bVmbgdpdEtEgTVGI2PdNEy6G7yJ0DKMMj7jy6egoLFGMsskZUoy5bA+LIXQwI67DHyI9K2HJwcDJ8h0zWlwWyaGPQzAgHw4GMAgErj0Dasei6R5Vv1Ec0dtWl7nvV6GQj8Ybd8H3BYiqnyfOFn0sMqwwzeaY31Z8gPP2yeoFXHtqbE7qCTi4I36+G3tgSfqf7qXXD7wwyJIADpPQ9COjKfYgkfWqrp/jlslzwmdjpLTQltHrLGpyBjcOe70kb4IrlY0/uVeIyCLu4yWjfe3JOcuAssOrPm2mNSTsSJc70mOb7VYr24VSCnesVI/VY6l/uIoIeiiigKKKKAooooCiiigKKKKAooooCiiigYfYnE8vEYYhju0Y3Enqe7UhMn2Zh+Jpr9o1sjs/2qXFpGVnuR0LKoKwW0fqXkDud/NfUUu+wm5EH22fbWFhhTPrM7D+7SCfYGmFzcpmEZkbENtF3rllLI0jJnVJ5lYozqx955IwD1wCL4zfz8VuXlCBUVcBQQsUEa/CMnAVR9Mk9MnFWnsKuQt6wJwCUPzOWiAH9rn6VUuY+Ml8wRI0NujZEbDEjt/GTkAapD+Cg4UAddrs3uGS/iVPichR6AhkkGr9jKYJ8gTQdcV4RXteN7VERbcuWpIZ4VkYdGlzK30MhJrS4pLawhlEERbGwaPSh+biMj863LrgxkzrubjB+6jLEPoY1Dj+tVdm7LOHEki3Qk9WcyOxO+ST3gz5VVUvnbnQIoEVlENG7MlwqgjHkE0sd/VflSn4rzEZZ0nijEMij4gxfO2BkMMdMj3zTe5h7M7aEamghAJwuhn6++u4jGPkTSr5s4LDBcoiuI0dQTuZNO+D8JY++Mn50Fr5AuXuT3lxIdIbcvIlnbjGPidAHkb9hce5Gad8HNtpKRFDdQSynoqHvM/0UJOPyrnPlvle0upRFHNc3Dk40xRJGB7lpJCdO3XTt54ppcD7JEt2WTTGjq2pHeeWVx/ZCAKw9s/M0DFe3uG6i2PzVj/jWsLN431i1hJIwTFIUY9PulAp+rVrf6FgOA13Nr89N1IB9FaU4H41nh4HMpyl5IVxtqy/1yz4z9PpQbvCoX1Fi0wU/wUuk6TnqGGSR7aj1rY4pcGOMuM+Eg4AzkagCPqNqIRMMajGw8yMqfw3H5Vt1Byn2n3hkuN+rSzy/RpmiT/ywg/WqzwadknRkXUQclf1lwdanPkVyPrWzzXOzXUocYMbGL1/eyVJ+pBP1rc5QsWkcgR51fvMuPgljKsgz6MzKpH7YPlVDg7I7KPvLi2Zg6wFZItz4o5AXgdSD5CVwf569MUp+1C2Md/IpHQsB5ZCySIpPvpUU3eSbViJJrddEgt2iQkfCVK3MCsB939I8TA/xGB0pcdsl4lxNa3UY0rcW4lK+avko6n5aAPxoF5RRRQFFFFAUUUUBRRRQFFWAck3/APJZPwH/AFrIOROIfyZ/xX/NRvbqxKt0VaF7PuIn/dj9XjH/AK6P+z7iP8mP9eP/AD0ubdeJVeirN/qBxD+TN/WT/NXyvIfED/uz/UqPzalzbrxKZ5HuQkESZCtLe4z7pA6xjHu8w+tPDnbiBI+zoPCCA4wCGPh0qV+8FLJ4dtTPGpOnXhHct8p39rdW88lrI0cUqyMqPGWIUjOBr6nFW7nLm7SsKzxTRHfLuoV5fEQ+nQx04SQjO2dbDzok0VR5hSubrKIOUjXvbiRQ7HXr7tFGssWONUjgaizfd3wNeFt3YhyrrkWd1P8AGE74CK36NP5zupY9fDEB0k3pHF5wMRswNxdMslzIpBCK5DJChBPQEM39FfumnRwzi0yRiz4RAkrqR31yxxbxMQF0Bv4VkUKuFzso98GV35i5ltbFNdzMsY8gTlm/mqNz9BSz4n28xKSILVpdJ3YvpXT6jw5zkgbirRb9l1pIxmv83lyxDPKxZFyPJY42ChNuhzUpLNBaaoIuHylOhEMCaCD67jI3PX3oFxbdvoOrXa6D9wh9YPXZ9gRn1GflWnfdvsrACK0RdiCWkLf1cKP781F88cosjvJw+zu4xIfHA9sHUY3zG2WKjP3fwONhksOPMSo4jwMtgaXmigeJyvTLKV0v9SN9xg0EPxftYvZz0jC/qlQ3+Aqm8V4i9xIZHwCcDCjCjAxsPL1+ZNNBeQuG8TV/9F3BhuFOTbT6sjbdd/FjP3hqxuD7LHjXCZrSZ4J0KSIcEdfcEEdQRuDQZLPj1zCmiGeSFT1ETGPVjONRTBbr51J8A4nbl9fEZbuVR0ijb4vdpHcYHsBn3FffI3I9zxSQrDhY0x3krfCuegA6s23QfXFMPinJnA+EIRfTSXMxAIiU6WOB0CofACR1Zh6Z65CMXtL4ZAFFtwaI6Rs0ndlvTdtDMT7k1tw9vcoKj7HEEHUK56eg2wKrfEu0dAT9i4daWwxpDsizPjGOrDSPlg+fWrDyl+mYNxi/tkgG4tdcILnIPjWIYVMqNupxjp1Cz8G7drOQgXEMsHXxD9Io9PhGrJ+VMfhHGIL2ES20wdGGzL1Un1BGzD0IqoryLwS+bVHbKds6ou9iQj2K4Rj8t69t+zCO08fDbia0lzkknvY3HksiNsR79Rk0Cg7ZuAvb3zTFAFlILFdlL+bL6BwNWD0Osb4yc/LixdIxpjYLkjqQdXdyD/vVOuBvUspxvTP5snmkt5bfitl+gIH+2WzGRVYHwu0WBKgBwTjUNyOnVA8L4s1u+gkEKXXUp1dcEafIjvEVwfag6M5IVbc4ZlBnyNIP31dydjuAWkcDywo9aRXaTLolNpt/s1xcBf5krrKnl+0aZcnGIr17OC3lVJY7PvS5BY6joAQgEeNWRWJznAI8yRAcU7K5LiV5ZLtQznOBESPQDeT0Fbp06qu8QzNdMdpKCimo3Y23ldr9YiP/AJlYz2OyfyqP+o3/AFq7VeGd2nJX0U1k7Gz53Y98Q5/OSsn/AGNr/Kz/AGI/+pV2a8G7RkpaKbI7Gxvm8Pt+h/8A2VlXscj87t/pEP8APTZrwbtGSlhgZ86VZsdcAn8q9pxW3ZUIxhLxxn/uUP5tRTZrwbtOTBrS4rNMiaoIklYZJVnKZwM4XCNknpvj51u0V5335QnKfHDeQd6VVDqKlAxYqR1D5VcHpt719cFv5pdbydyIVZlVlD5bRsWyzYC6gw6HOM1XOOWslpej7OwROIHunHTRJ5yrtjVpJPuetWfi9lpspYoRjELIgHshAFHGmavfr+tHhfEJr5TLE/cW5JEZ0BpJMHBc6/Cq5BwME7eVYZ+MzWc8Ud0VkgmbQk4XQyueiyKNsH9YY/urP2e3KycOtiv3U0EehUkH/r9a0e1RNViFHxtNGI/XUScY98ZqpN9vnv38rhWjyvy9b3813NdQpMEkEEQcZCiNQzkD1Lucn9kVuIDgZ643rb7Lj/s1x/8AGXGf6/8A0pDnxc/4hJRckcOXpY239kh/MVOQQqihUUKoGAqgAD5AdK+61riZx8Eev+kB+dV85s1Wed+EXU6RtZXAt5Y2JLd2HZlOxUFjj30nYkDpjNWC2kZhlkKH0JB/KoPtALiwnKTGDSoZnUhW0KQZFRzsrsoKhsHBIoI+zs+Ksisl/aurAEM1qwJB9cSiiaDjQBCz2DH7pMcqeuM4ZqqXBuF2aJotuM3sUOAyqWCgauvieMDzztWlxLlfhkran5gkLHqXuYmPp5EYqqyc8cI409ubiX7CGtW+0LNBrEo0A5C6lwRjcg9cVCdsjC8seG8Q06ZJIyrgdNwp6+zZx7N7VVufVtbcrFY31xdE5EpZ8x42wFwAGzvncirz2t8PNvwexhOxjRQR74TV/fQbnIPEzw/lua5jA7zU7A9fExVELeuMg49qpfK3LkF0vf38XFJZpXL/AKGAsjqcEMXK75JJyCKYXIXBPtXLskSgAzK2nOCNaBVUn21RjNLzg/aHxWR+4+0oG+ECTEYG4XQujG+fIb0F+4TwOzjA7rl66k95xHk/MSy/4VNx3F4q6bTgsNueitJJCqr7lYxkj5Gq8g4zgE3VoQf2rxvbyXf1rc/0a8qEXXF5IlO5+zpNEAB18chO308zQMjgFz3kCsdeTnJfByQSCyldihO6kbYxUhVf5OlLRHRM1xAuFhmcoXfTsxJjVVK5wBkZOCTkEVt3t6mrdZQVyurToHuAz4B6eR3qCVqFn5SsHOXs7Zj6mFD/AOmte24j4sxx3EnlkuWX+7K/31LQRKza8OrZ3UufTzVWK1Qvee+WrWyks7u2gjhYXKQyd2NCmOYMhyq7ZBI3qRvbYyLpEjxnrqQgHz9QQR7e1b/alFqsc/qzwMPpNGPyNYTXq4fxMPNreYlUuR+ISs1xBdSM9xA+G1YClDko6AKNiOv06Zrc4CJZXec3EhgLHuUIjwyjILkiMNpLbrg/CASTmobnWwBvrJlZozcF7eUrsWjwDjPruRnqNvSrhdwfoXRAAe7KqBsB4SFA9K6U38YYqt5ygeG8RmvzI8MncWqsUSRVVpJSvxMNYKqnkNiT7Vh4txO44c0bzSfaLVmCO7KqyxFujHQArJ9AaOyycNw6NRs0bMjr5hgxOCPI4YH61l7TXA4bODuW0qo8yxdcY96frzez9uVaAc17WrwuIpDErfEsaqfmFAP99bVdHMUUUUGGiio3jSSnuzECWVmOxGP3uQLqBYAjXo23r5T9VM2RvMvCp7ia3aMRhYJRKGZ2BbbdcBDj55PyqwwltI1ABvMA5GfYkD8qhl+1nPlgeH97GfM6uvkQBjzXJ2NY5Le9OQHwCMZzGMbPv4VzqzoBxtu2MbGjnE2mZtPd8x8uPBK8lnMIVkOp4XTXET+soDKVPyOK2YuCs8qTXMglaPeNFTRGh/XwWYs/uTt5AVilsbogHWusFvFqOMEMBpUp4SMqOu+nPtXweCzEgmZj4lJBkfcKYm0nTgDeM7gffPWhb6WGln/2mT8KuLu3SFJVM7SAsWBGsKSNvKr9wu0eMN3jlyzE5Jz+Ax4fkM0n+13hRjve9A8M6gj+cgCMP+U/0qsOPFReiJMu07QuMuiyjhIkikUOhRmOVYZByM/lX1adsqwOsV9YTWmfMbge+kqpx8s1v8YV+GxcKuMlI4kS0ucDOEkVNJK/sumP6R9aYg7ueMHCyRsNsjKkeu/UVp89G8F5tsrtdUFzE/tq0sPmrYYfUVTO0G+M1zEjwwSWsQbX9ovI4YpGcJobSrFvAQd2X7xwOhqS432R8MuCW7kwsepiYqP6pyo+gFQFv2D2Yl1NNO0Y6JlQT82Cjb2H4+VBS+K8xcOQYEFirAjaG3e4OPRXmMafXB+RqGftGkiDraQxQhhp1GOLIH7ISNQD89VXTmLkSyt5Gi7vvCBqSJOuMZLEBu809cySyoo8gaTV5FpYkKQjElPQqGK7How2xkeYNBOdnnCPtnEraJtwZNb+fhTMjZ9jpx9aa37pNyIbQA9XkyPUARn88fjUb+5w4NqlubsjZFEKH3bxP+AC/wBapT90Jc4gC4By8aA+n77I2P6qUGz2S3pj4TCVb4TJIQP+6lDSD5mJqVva3wQWnFJguyS/p0+UhJOPYOGH0q79jF7/ALCw84Lobeq3Cd0AfYvjfyBNbXbfwTveH210oy1ue6dvMo2ysfqAf6dAkbeUBgXXvFHVSxGfqNxV34JzVwqMYk4SCeurvml/8rkbfWqZwyLXLGvh3YfEGK+p1BfFj5f3VbJuSw7poeOFnPgSR8wS7/7vcjKtn9VsMOm9BduVu0ewS9t0gtmtYSHWTSFQM7adBfx4KDxdeh0npkU0rrmG0cjHEIkGOiyRZPvlsn8KWPBuzyyQab/h15E2f3xJDcRfjANSjz8S7etXPg/Z7wXWO6tkdlGrxvI+R01FXYqRnzxQYuNc+8Jtxh7szt10ozTZx5HGYx8tq0uC8xcS4i7/AGK3isLZMgyTJrkY4BAEYKgdfl71aeLm14bFrht4hM5EcMcaKrSSN8KDA6eZPkATUXxS/HD7Oc6svb25Lt07yeTALEdPiYH/AMT2oEmvaNxG6It5pRIksqZHdqCMOpAUgDAyBTvmlCAsxAA6k1zv2e2ne8QthgkLIHOP2PHk+2VFdB31r3qackbqwI3wUYOpx57qNq9Wh4l59fzCGveCLdyxzi4lBhYmMBVARiADs8eeg+9mp+NSAASSfX199tqhL/gksurNxgspUEKy6crIuwD9MuG9coN+mPheAyas994cnwePBBdnCk68gANjb0X0rtHb04+fbxuX9Mzz2k3cu5/SLpEkTsCQSyZGGzkEqR51lXgTSSJJdSiYxnVGip3cSt+vp1MWYZ2JY48gKxngMuWInJznAy66QXLkAhiehx9B9PE4RcfxxHiBOJGzhQQB4lI22PTxefrUt9Lf7WCvaKK2wKKKKCgTdqlivQTN8kA/5nFac3a5b/dgmPzKr+RNJyivmWfZnitQ0pu2Bs+C1GP2pD/gtaFz2tXR+CKFPmGY/wDMKXlFLMTxGpPtcrjtNv2Gzonusa/+rNaMnPfEG63T/QKv5LVboq2Y3a8ympObL1ut1N/XI/Ko5b6TvBKWLOGD5Yk7gg5OfkK1qKMzVM+ZdK8yc7293w1pAAYZIJO8yQCHK6UjBz8eo7Ab9D0yah+yTmue3WG1viFhkiD2spI0keFREG9RhttzlgNtgUHmug+yK1i4hwbuLhCywSuqOPiQkagYyNwyiTY+9EN6tPibsq5DrGo+JyMsPTQMYyffPlsc1A8A4rNDILS7GX/gJQMCVBtkg/wi+HUPfOMb1aqiFtxbg+uOSSZfs9oW1dwTpmumx8d2+QQgAz3efhXxFQMBFc9zs92dSqgVVVEX7qDOgFfuHBzowMZAwK6K7R2YIhXRnfTqwEQAannnJ6xRgBtIG7BM52FJmz7Lrq71XC6xDI5KPKP0jJ8TTSAkYDDoDuSw6DLVVM/sAeP/AEWArqX71zIoPiUkgDUOu6gH61V/3QDlkGDstyFYYOxMCMuD6YJ//hWhw/spvUdJbGd4j17wsUyCTjGnBIwPPr12BArznO3n7p7XiUyR3EuiSKaTwxuITIupigYLJpcgjH8Vv1oNfsAulNxc2rkjv4gyH9qJs7e/iz/RpjdpvGrW14ZNazsO8kjeOGIEM/VhE5A+FRhTk+mNztSp7OrAxa54ruKCT97E8kb91GCDq0yldHeYxsdgGzudqanBeze3LLNLIt6zg6pJP0neE5IJYbaehx5dMnbAITlGaHvlinUhHYYmjB72Fh8LpgEsPVT5dMHenZY2TRMol7lDPjTcRqHsLvV8K3EXSKZgQAy41HoW+GsnNnZFaSZmttVrKpGFVgsZOeq5+BsnbBAyBtvmpzky7ZY24ffInexDfKr3cqnJ1gYCnO5O3UMDuMkJHl4FHEWiS2ZRkwHMkBHQm3kxsP2crjzQZBra5j5ljtAoCvNNISsUEQ1O7AAkHHwqAcljsBX1zFxlbSFpCCyhGbA3OwyAN+h6fMj1AOly9wt4g11Ooa5lGWGd41wNEEe3QYAJ8yPPAwFB5h4hJw+5tuIcTbM0veJFHGBItqoCbqpIDMc4cgg+LY7b0/nznT7dGba072cuweaVkClxHkokcS7iNclj55yT61v/ALobiqzTWarnAhMuD1/SkAZ/s6UqykAgEgMMMAcZGQ2D6jKg/MCgBIfI4/8AvWzHxWdfhmlHydh+RrTooJWLmS7XpdTj/wARv+tZv9b77+Vzf1zUJRVvKWhPJznfjpdzf1s/nWxHz/xEf705+YRvzWqzRV5pycsYW5e0riI/hwfnHH/gtZU7TuID+EQ/ONf8BVMopz1ZTkpwvQ7Vb71i/s//AMqKotFXcqyclOBRRRWGhRRRQFFFFAUUUUBT9/c4zD7NcKQPDMCpzvl0AIx8oxSCpvfud+LolxPbMSGlVXjwcZMRJK/Mg/gDQPHjliZYwV8M0ba4Wz94Aj8GBKkehNHDuKxSaiGII8TA/dwShG2w3Q1uLHpHm7bZJPyUtjoNt8DFadpw3u7iWUHaRR4cdDklt/fY/jQRvEeGrd3B1KWhiwHH8a6+NYxk47tSQzDozFQfgIqT4txiC2XNxLFCp2HeOFBGPIHr6YqO5y4/9gs2lSPVKzCOGIfekkbCjb1JLGqtwCx40hllkt7JpZm1l5pWLIuAFhUIpAVfQHGWJ3JNBucZ7V7CBW0TpOwGVCZxvp0jIznGdz167bHCx43JPxy7imltrpbZFK5ihZiQXZgq6jpyVwpbOMjOOgpmzf6cByRwuFfIkyN+YFafFbniXc5a8tJ2dgotreIsZSDqMYfvMhSFOpjsF1ZoJHgXF5YYI4bPhE4hXwrrlgQDfct+kYn1J3JqYPJ1pL+kktljlcZfupHTDEbkNGUy37WAanLCPTGo0CPYZQYIUncgEdd/PzrYqCm3HJ88Pi4feyxEfwNwTcxN7eM61+YNYOHcY+1SiG5jW04jbjUqk5V1OzGN+jwuMAr1UgHqoNXmoXmHlS0vtH2qBZSmdJJYEasZ3Uj0oKV2z8xLaLZE5OZtTxKwBeNMMy6sHClgmarl325FxgcOcqeoMx9QQQRFkYxtTCtOy/hUZytnGTjHjLuPwdiM+9ecIBjV4cn9DI0Q3J8Iw0W/n+jZKsOWrqbcXtcgec+Py8UuElFmUCRd0IlDuBu5DAqAc5bIHTK+YyKgBy5dnpa3H9k/+Wuqy59TXlas83WT8XKv+rl3/Jbj+xf/AC0Dly7/AJLcf2L/AOWuqqKWOsn4uV15ZvD0tLj+yf8Ay1mTk++PS0n/AKhFdQ0UsnWThy5Lyner1tJ/pGx/IVj/ANWbz+SXH9k/+WuqKKWOsnDlb/Vu8/ktx/Yyf5a+DwC6H+7T/wBk/wDlrqyjNLL1k4cp/wCgLr+TT/2T/wCWiurM0UsdZPxcg0UUVl7hRRRQFFFFAUUUUBWa0uXidZI2KOhDKwOCCNwQaw17QdMdmPaEl/GkVyxS5OVwfCkxAUZiP6wAyUH6xPnswLsELkLqbK7b/rDf6Ak0jex/lSHiPDJ0lyrpcaoZlOHjbRGcqfmBt7fWrxydzbJHP/o/iJUXJA7m5X4LlfIg4xrwMe+COtB99rVvL9mikiJaeKdHiOBgMrZUEHbfI39F/GF5YuuKX1pHdHiNuobJCLAJGUglfJh4sHp5Zpjvbi4t2il3JDRsSOpXKFvr1HzpGc59lLW8hNqSFAygJJB3JOSTtgaQfTTnoSVC1zcEuX+Ljk+PMdycZz5b1rcQ5ftoh311xS9kEXjULF3cmVGcK/dkqTjGxHXrS9i4lCk3ccTsY4221SDvgQP1tCShWB8mTr71cLThPCD/AOz21vc6umi8aJsftLPKGXPtmgcPKt20tpBI7o7sgJZGDqf6Q2J8iRjfOwqVpb9l8AtnuBIhtu9kAit1PeQqiDAKujMpkbOWJIJwNsYpkZqArAZHDeIIE/W1HP4FQB+NR/GOLW8I1TXaQqOuZEXPT13/AA9ao1/2m8PVitrDNfSjzVWYD3Ly7ge4FUM5HDAEEEHoRuKqJf8A227UdB3R+pjwf7lH4Us7zt1u0Zk+yQqQ2MFmbA9CQcE+4x8qs3Z1zE3ETdXTRiMs6JpBJHgjA2J+fSrDz8T+OW5zTbyd7FL9n+1wIjCSAYLZJUrIiN4XIAIwdxnatCDuXbhv2dnMLvN1ZlJCpK/duAR8LnGD00ipiaZWcTLM8CsmkORGUcAlgQGyQ25IO22fSsCcOtykS286q9vIxV9Sv431iQSDI1asvkbbjbGKrxxNo7ty4gDXgB1Fe4YldTBSS6qDpBxnGR086rXL5kZLNoTcGQvmdmMvdGLL6gxk8BPwhdO+R6Zqy2gGp3adGkZVQMAFQDxMAi6ySTkk+I+XpXnARHbwJCJ43CL4WyoOkHGWwxB3O5260SKrQgbdi8tzCJrpHM7RQuGmMaYiEgySdB3DeEnO4r645frHdzq89xGvcxsndtIQJJGkQYG6DOFADbE+XWtySwnhW4IuYl7wvOX7lyyZVVJXEp6AbbVtScGEss8kjo0VxCsLR6SCFGsjcudz3noOgo1eL39NfiLXa2cM7MyzxKj3EaYIdRvMoGD48ZII81x0r7uOM6Yp74OzW8cZMaDTiTSDl86c6SSAN/IncEVI2dpMtt3RdJZFTR3hBUHA05f4vF5n39K17LgwWwS0uMFRELdipOGGkJkZAIJ6+1Vi8e8/xjnsrkQGRbhvtAXXghe5LYzo0ac6PLOdX7RqS4LxAXFvFOBpEqK+D5agDio9LG87nuDJGfDo+0eLXp6Z7vTp7zG2dWM74+7UtY2qwxpEgwiKEUegUYH5UZqtZnoooow5BooorD7YooooCiiigKKKsPKvJd5xBsW0JKjrI3hjHzY9T7DJoK9V35F7M7viJD47i385nHUbfva5Bb57D3pv8kdjtrZ6ZLnFzONxkYjU/sr94+7fgKn+0DmxLCBvEiuVOkM4XPlhQMuT7hSBQRvZHwhLVb6KIkxrdFVJzkgRRbnIHXOemN9sjetrnvlKG5iYOCI8lw6gl4HPWWMDqpPxp5/EN85i+wqZprGeZycy3LtjpjwxjbGPx9qYyPnOxGDj5+4oFbyTzvPbXA4bxVgZDj7Pc58Eob4AWAwc+TefQ79Wc2M6SCQ2dzuPdfbb/Gl/2l8qxvA2qMtbDLEouqS2Y9ZYlHxRHq8Y+a71D8k89vaSR2PE5AVIBtr1TmOVDsupvNf2vLGG3GaC48z8l292jBVXUD8O2kH28423zlCpPn1pe8c7N1UlmiMigZ3hcSZPkHtCwYD9tCfc07Y21DOCN/x8s7HoeopO/ug71u5WHUCpIk0+DKkbZ2YOAQT1Ujrv6BUU5EjLaRDcoW2yFutI88nNlmrDZ9k4fCl7pv2S7qn1L264FVHsz5onhkP6e1jC767t5TsQRiNVbGR16A79ac3BJmuSuviSyAnaK3TuEbzI1tqlYgZPhZfLOKCC4H2TRxsS0Ua9MMw7wjHs5cH5jQfwrU7QuMWXDIe5Ki4uWHhtycRJ6PKiHDDzCsWJ9qle1DtJTh0bW1uyvdEYGNxCuBu5JOX8wPkT70Ps65Bmnb7dd+eZIxPkgkZPfT5IPdgjIH3z6Lk0FL5i4FdRQpcXGxmbWYsaSmsEozqAFQuFbCgdF8qbXYla6OHav4yZ2/AKn5qatV/yql/w2aEg5kPexzPtJI4UBZpRgY1EY0+SYHh6BXPzRxHgkMFtPaQquk6MsSWAPiJKuRnLf31Ycdeiqum1JqS8DhYYIbSMgLrYKAwKsAAehDEY8gdsVrz8sQNn4xnOcOfMuT13G8jHb19KXth2ySO2n7FqbBOElOTgZOAUPkKscXOl6yLIvCLh42GQ0biTIPmNKGreHj2daFik5fjZxIzMz7HJ0b40+WjAOVByADkbHrWFOVoQpUF8eHqVP72ECdVwcd2Ouc5Oc1By9obRqWn4bfxKBlmaI6QPUk42rFD2u8PPXvl+cYP/ACsadk29aPS4z8OVo5I8kB07vbA0qFK4G2PMnp5+1aLctp3hk1HJOojShBzn4hp3GCcZ6VDx9qPDD/DsPnG/+C1v2/PvDn6XcQ/nEr/zAVWOTUj1L7k5XXw6JCpXGCVz8Pd4OzL4sJgt1Oo0QcslV098TgqQdPiXSwbCtq+HYdQTnJJOa2YeabJ/hu7c/wDioPzNb8PEInGVljYequp/I0S9cICXlLK4WbS2gpnSx6rKpOTISM97kjOMqKmOGWLxtIXkL6zkDfCjJIABPkDjPmFGa3lcHoQfkc19USaqp7SKKKKMOQaKKKw+2KKKy21u8jBEVndjhVUEkn0AG5oMVSvL/LtzfSd3bRNI3mQPCvuzHZR86aXIvYk74l4iTGnUW6nxn/iMNlHsN/cU3+EGCOPubCJNCHGUGmMHzJbHjO2+MnPUigXfJfYhDFpkv2Ez9e5TaIfzjjU/9w+dNu1tkiRUjVURRhVUBVA9ABsKyJnAz188VD8w8at4AsczFnk+CCPLSyY3wqJ4iPXyx12qDS5k4i8TgiQDbwjd232JSJcajv8AG7BVyNqRXaTe63fXKquVwVYiW5fcECRlASJfPu0wNgfFna0c887KhZHIg/8AdbYqZzt/vNwMrEMYGiPU2PMUoeKcTaY/CsaAnTGgwBnzJPiZvVmJJ9ao6O7BlI4RH7ySEf1sf4UwIpVbOk5wcH2I6g+9UvsXtjHwe2B6nW/0d2Yf3EVdBEAxYDcjBPrjpmoj7IpJdpnK6wCRbePvYGzI1mchoyRkz2RxsAfjQZHqMEYdtVzmjunBinXWmnX4c94gGQXQDc6cfEh1Ltsc1VIvs07U5bArDclprXYDfU8WOmjJ3X9n8PQ2fmbiXD72Nu54jDEXOSZldjpPUFXjJz8mGMUs+ceBGGWSWOQXEDOcTqQwySSQ+OjZz1AzVcoLvFyZY58fGbbT+zHIx+W+APxqfPOEPDLSSOwnE9zIQpncAsq7/AQm5BO2tiB6eVKmiqGZ2f8ALsclwslwy3F3JmQQsDKI8kfpbkDd3JbIj+rEDNPC84YywqHKsB4pNbZViCSGnc4zGgGdIABOBhVGKXvZTxhIrFO5hFtHqIlupypEjFsBYgAGlfyABAXOPEdi2bxtcLEaVyucyqdKjrl1OOnXBx08qgxcEmZk8WcfdL/GwO+t1+7qO4XyGOnQKP8AdK2402cnnmRfxCH/AApq8tyBkZkB7tjlZX+OY43lPop2C+w2AXTS/wD3Rttmwgk/UuAPoyP/AIqKDnuF9LK2+xB2ODsc7EdD702eVO0KC20kzSAMcM2MyKcf7xGP0cybfviFZPX3UWa9orsDgfMcdyq7q6vkLLGdcT+q56q+OqOAfTVVP537G7a7zJakW03oB+ibfPiUDwn3X8DSF5c5murCTvLaVoz95eqN7Mp2P501+Xe3o5C3tuMfxkB/NHP5NRCq5n5VuuHyaLmJk38L9Ub3Ruh+XX2qErq+05m4ZxeLu1mRs/wUmFb6xyDDfgRVD5t7DiwaSydVbr3LZCn+YxyVPsSR7jpQIyipDjXBLi0k7q5ieJ/Rh191PQj3BNR9BkjnZfhZh8iRW1Dxi4T4Z5V+UjD8jWjRRLJhOar4DAvLkD/jP/moqHoonLGBRRRRpMcv8Ot5Wzc3S20YO50PK59lVB/eSPrTp5R5t5d4auLd21n4pWikZ2+pXYewwK5+ooOk7/tS4PKwMk0zqP4Pu3EefVlAGr5Nke1SC9sXCQu07bDZe5kyceQ8OPxIrlyigeXHu2XvlPcv9mjzgaQJLhwPPcGOIeWTrb0A60ueK87zOHS3zAkn74wbVNL/AMSU+Mj9nON8dAMVOig9zRmvKKB58h9rdjaWsVvKkwKKoZgqkZCqu2Gzjw1cIe2PhLdZ3X5xSf4Ka5cooOt7ftI4W/S9iH84lP8AmAqrc98x2eRIk8bRvs7xES6GwQHljByykHBZCrjGMsDgc41sR3sixtEGIjYhmXyJHQmgmuY7nu7p3hZBr8WuF9SOGG5xgYJOcqQMHbA61AV8UUH3X1EfEMkAZG5GR9R5/KsVFA8ORuOQ60kVof0a6TeXsioQMHK2tqjfo1zjfIyOpq78U534dIkebmKTqwDtojOkgd5IOpAI8K4OTuAcBhzPNxmd4RA0rGIYwnkMdKx3vEZZizSOXLkFifMqCqk/IHFB0jZdrfDUU95dFiTkERuSfLOlVwi7bLknG53Jqldq/afZ39m1rbrKzFlYOyhVGk56E53HtSYooCiiig9zRmvKKD2p/hfO/ELcYiu5lUdFLagPkGyAKr9FBeD2pX0iGO6MN1GfuTQoR6bFApB981UuI3Ecjao4hCP1QzMPoXJOPmTWpRQe4ryiigKKKKAooooCiiigKKKKAooooCiiigKKKKAooooCiiigKKKKAooooCiiigKKKKAooooCiiigKKKKAooooCiii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5368" name="AutoShape 8" descr="data:image/jpeg;base64,/9j/4AAQSkZJRgABAQAAAQABAAD/2wCEAAkGBxQSEhUUExQWFRUXGB8XGBYYGRwYGxwgGR0YFxobGBwaHCggHxsmHhcfITEiJikrMC4uGh8zODMsNygtLi0BCgoKDg0OFxAQGCwcHBwsMS4uNywtKywwLCwvLCsrKy0sLCwrLCwrLCwrLCwsLDctLCw2LS0sNywrLCwtNysrLP/AABEIAMEBBQMBIgACEQEDEQH/xAAcAAACAgMBAQAAAAAAAAAAAAAABwUGAwQIAQL/xABPEAACAQMCAwYDBAMMBwUJAAABAgMABBESIQUGMQcTIkFRYTJxgRRCkbEjUmIIM0NTVHKCkpOhwdIVFiREc7LRF2ODosI0ZHTD0+Hi4/D/xAAaAQEBAQEBAQEAAAAAAAAAAAAAAQIDBAUG/8QAJhEBAAEDAgYCAwEAAAAAAAAAAAECEVEDEwQSFCExQVJhM0KhIv/aAAwDAQACEQMRAD8ARtFFFAUUUUBRRRQFXPs47P5eKyNhu6hjx3khGdz91B0LYHrtt6jNOjQsQFBJJwABkknoAPWureBPDwnh/dBGdrdFDrGuppJnGoovmXJI28gy/QFjx/kHh8L/AKPvdEYJdnfr7tsNK+YHVtjlFwxVF8Y9Z7oMEGw1kFj7nAwM+gzj1PWmd2j81FJGVwn2knIt1w0NtncGTylufM5yqEnAJpZQxSTyhRl5JXA9yznG/wAyaCa5M5Om4i7aCI4Yxqlnf4EAGfqcDp+VXO27OEkhefQUiA7uAP4WJbYSzYOS5JBEYwEBGojSwLp5O5VisbJLXSreHMpxs7t8ZOeo8hnyAFU7tr4uYrcxx7HSEQAdXn1L4ceaxJKPnKpoERNafabgQ2iFlHgTbBYL1kf3Jy2/TIHlRzJwU2ciwuwabQGlAIIQtuEyOrBcEn1bHlkuzkHlNOGWMlzNgTld2ODoI9PZMEn1ZSegWlff8Nlupkt4xqnuX+1Sk/wav+9K58gqNqP/ABFA3AyFb4Pwia6fu4V1HzPQD5nyrZh5cmeZoYwGKBTI3RE1AbMT55OMdSRgA10dy1yCtnZNFFgTOuC7DPXAYnHmRt7DYeZO3wLgNvYsI44pJH1ZLlSRlhlnLEeJyM5b+iMDagQ0nZXxAWslz3Y0ociPfvGUZy6rjp54O5HlVT4nw5oWUNgq6h43Hwup6MM7+RBB3BBB6V2mrA9DmlL2lcjIxbSAsM7ZVugt7htgx9IJtlf0fS3maBC2PD2mD6CC6DVo+8wGSxX1KgZI64yfI1Z+BcLtZAkzQOwjVWubbUwcxnH+0W56suN2U5x1BwdqxIk1rMQdUU0T4PkysppvcixQ8RjUriCZXJjeMAfZ5yCxTHnbTgFghGA3eLndaC4WnZJweaNJI43ZHUMrCV9wwyCMn0NQXM3YVAY3ezlkSQAlY3w6tgE6c4DAn13+VMDka2aKFo8BUVyBGM/omO8kQz9wNllP6rgdAM2PFBxCVxkEYI2Iq7dn3LNrdyx967Ffhlj+Fk1HSsikHxRkkAsPhYjUMHNaHaXwn7NxK5QEFWkaRcZwA5J07gbg5H0rL2fcYkjuIo1bHizE/nE52Gn1RzhGTo2ryODQZu07kF+FTLpJkt5M93IeuR1R8bahn6j61Sq6I7Vwt3w8Tb6WBBTr3c0WorjyGfGhPmCvtXO9AUUUUBRRRQFFFFAUUUUBRRRQFFFFAUUUUE1ydKyXkDJH3sgcd1GehfPg1fsg7/SuhedONDhHD40BE15ISIsjUzyucyS46nBcke5UUmuyGAC9+0N/Ar+jH60sx7qJTjyyxY/zTTr4ykSXbcRuhtaxOsAbb4Ae8mYeWp2EagD9rfIwCH5n4KLGMJcMJb6bxyqW1dwpwwDHzmfOTnOBn1zUt2H8PWXiaFhkRjUP5wIZf+U1V+Kwz3CyX82lRLIcEnBkYnxCJepVfM9B0znar12Ap/tjH0K/3pcf9KDo2qNzdy011xGzcA93GJJWPUax3McfXYFQS491NXmioindokCi00kaYI0Z5PTQgAKj9plJQe7VpdnfLy2kLXl3pW5um71y23dhvEkS5/VG+PXH6oqycz2IuESJ8CHvEklYkAARMJQpz1DFAp9ia0OI882sPxvEPnPAD+HeVVbF9zhBGrELPJpIH6KGR859MLjA+dUrjfabbSsqJcTWxORpkgA+rGQhcbeZFaHO3airwt9nlaBwCBpa3m1Z6fBMSB9Ns0qIec7tpQ8s00vXwq+ht8nCtpJAzvgUHUvLl3riXacjGe8m05b38J8+uwAqRvbVJY3jkUMjqVZTuCCMEGkdwPtD+zaZp4b8gAA6u8ZckgYDSz6D89APyq6WvatHIgdLC/O/8UMAbb6ywXH1oKR2sciysgnQF5osRyNjHfRnIhlJ85AAI38yQD5iq52ZGWzutbAGJsJPFuSOksRGNtWFLofPQQNyKddt2hWsp0GKfV1KmMNjod9LEZ6bVmbgdpdEtEgTVGI2PdNEy6G7yJ0DKMMj7jy6egoLFGMsskZUoy5bA+LIXQwI67DHyI9K2HJwcDJ8h0zWlwWyaGPQzAgHw4GMAgErj0Dasei6R5Vv1Ec0dtWl7nvV6GQj8Ybd8H3BYiqnyfOFn0sMqwwzeaY31Z8gPP2yeoFXHtqbE7qCTi4I36+G3tgSfqf7qXXD7wwyJIADpPQ9COjKfYgkfWqrp/jlslzwmdjpLTQltHrLGpyBjcOe70kb4IrlY0/uVeIyCLu4yWjfe3JOcuAssOrPm2mNSTsSJc70mOb7VYr24VSCnesVI/VY6l/uIoIeiiigKKKKAooooCiiigKKKKAooooCiiigYfYnE8vEYYhju0Y3Enqe7UhMn2Zh+Jpr9o1sjs/2qXFpGVnuR0LKoKwW0fqXkDud/NfUUu+wm5EH22fbWFhhTPrM7D+7SCfYGmFzcpmEZkbENtF3rllLI0jJnVJ5lYozqx955IwD1wCL4zfz8VuXlCBUVcBQQsUEa/CMnAVR9Mk9MnFWnsKuQt6wJwCUPzOWiAH9rn6VUuY+Ml8wRI0NujZEbDEjt/GTkAapD+Cg4UAddrs3uGS/iVPichR6AhkkGr9jKYJ8gTQdcV4RXteN7VERbcuWpIZ4VkYdGlzK30MhJrS4pLawhlEERbGwaPSh+biMj863LrgxkzrubjB+6jLEPoY1Dj+tVdm7LOHEki3Qk9WcyOxO+ST3gz5VVUvnbnQIoEVlENG7MlwqgjHkE0sd/VflSn4rzEZZ0nijEMij4gxfO2BkMMdMj3zTe5h7M7aEamghAJwuhn6++u4jGPkTSr5s4LDBcoiuI0dQTuZNO+D8JY++Mn50Fr5AuXuT3lxIdIbcvIlnbjGPidAHkb9hce5Gad8HNtpKRFDdQSynoqHvM/0UJOPyrnPlvle0upRFHNc3Dk40xRJGB7lpJCdO3XTt54ppcD7JEt2WTTGjq2pHeeWVx/ZCAKw9s/M0DFe3uG6i2PzVj/jWsLN431i1hJIwTFIUY9PulAp+rVrf6FgOA13Nr89N1IB9FaU4H41nh4HMpyl5IVxtqy/1yz4z9PpQbvCoX1Fi0wU/wUuk6TnqGGSR7aj1rY4pcGOMuM+Eg4AzkagCPqNqIRMMajGw8yMqfw3H5Vt1Byn2n3hkuN+rSzy/RpmiT/ywg/WqzwadknRkXUQclf1lwdanPkVyPrWzzXOzXUocYMbGL1/eyVJ+pBP1rc5QsWkcgR51fvMuPgljKsgz6MzKpH7YPlVDg7I7KPvLi2Zg6wFZItz4o5AXgdSD5CVwf569MUp+1C2Md/IpHQsB5ZCySIpPvpUU3eSbViJJrddEgt2iQkfCVK3MCsB939I8TA/xGB0pcdsl4lxNa3UY0rcW4lK+avko6n5aAPxoF5RRRQFFFFAUUUUBRRRQFFWAck3/APJZPwH/AFrIOROIfyZ/xX/NRvbqxKt0VaF7PuIn/dj9XjH/AK6P+z7iP8mP9eP/AD0ubdeJVeirN/qBxD+TN/WT/NXyvIfED/uz/UqPzalzbrxKZ5HuQkESZCtLe4z7pA6xjHu8w+tPDnbiBI+zoPCCA4wCGPh0qV+8FLJ4dtTPGpOnXhHct8p39rdW88lrI0cUqyMqPGWIUjOBr6nFW7nLm7SsKzxTRHfLuoV5fEQ+nQx04SQjO2dbDzok0VR5hSubrKIOUjXvbiRQ7HXr7tFGssWONUjgaizfd3wNeFt3YhyrrkWd1P8AGE74CK36NP5zupY9fDEB0k3pHF5wMRswNxdMslzIpBCK5DJChBPQEM39FfumnRwzi0yRiz4RAkrqR31yxxbxMQF0Bv4VkUKuFzso98GV35i5ltbFNdzMsY8gTlm/mqNz9BSz4n28xKSILVpdJ3YvpXT6jw5zkgbirRb9l1pIxmv83lyxDPKxZFyPJY42ChNuhzUpLNBaaoIuHylOhEMCaCD67jI3PX3oFxbdvoOrXa6D9wh9YPXZ9gRn1GflWnfdvsrACK0RdiCWkLf1cKP781F88cosjvJw+zu4xIfHA9sHUY3zG2WKjP3fwONhksOPMSo4jwMtgaXmigeJyvTLKV0v9SN9xg0EPxftYvZz0jC/qlQ3+Aqm8V4i9xIZHwCcDCjCjAxsPL1+ZNNBeQuG8TV/9F3BhuFOTbT6sjbdd/FjP3hqxuD7LHjXCZrSZ4J0KSIcEdfcEEdQRuDQZLPj1zCmiGeSFT1ETGPVjONRTBbr51J8A4nbl9fEZbuVR0ijb4vdpHcYHsBn3FffI3I9zxSQrDhY0x3krfCuegA6s23QfXFMPinJnA+EIRfTSXMxAIiU6WOB0CofACR1Zh6Z65CMXtL4ZAFFtwaI6Rs0ndlvTdtDMT7k1tw9vcoKj7HEEHUK56eg2wKrfEu0dAT9i4daWwxpDsizPjGOrDSPlg+fWrDyl+mYNxi/tkgG4tdcILnIPjWIYVMqNupxjp1Cz8G7drOQgXEMsHXxD9Io9PhGrJ+VMfhHGIL2ES20wdGGzL1Un1BGzD0IqoryLwS+bVHbKds6ou9iQj2K4Rj8t69t+zCO08fDbia0lzkknvY3HksiNsR79Rk0Cg7ZuAvb3zTFAFlILFdlL+bL6BwNWD0Osb4yc/LixdIxpjYLkjqQdXdyD/vVOuBvUspxvTP5snmkt5bfitl+gIH+2WzGRVYHwu0WBKgBwTjUNyOnVA8L4s1u+gkEKXXUp1dcEafIjvEVwfag6M5IVbc4ZlBnyNIP31dydjuAWkcDywo9aRXaTLolNpt/s1xcBf5krrKnl+0aZcnGIr17OC3lVJY7PvS5BY6joAQgEeNWRWJznAI8yRAcU7K5LiV5ZLtQznOBESPQDeT0Fbp06qu8QzNdMdpKCimo3Y23ldr9YiP/AJlYz2OyfyqP+o3/AFq7VeGd2nJX0U1k7Gz53Y98Q5/OSsn/AGNr/Kz/AGI/+pV2a8G7RkpaKbI7Gxvm8Pt+h/8A2VlXscj87t/pEP8APTZrwbtGSlhgZ86VZsdcAn8q9pxW3ZUIxhLxxn/uUP5tRTZrwbtOTBrS4rNMiaoIklYZJVnKZwM4XCNknpvj51u0V5335QnKfHDeQd6VVDqKlAxYqR1D5VcHpt719cFv5pdbydyIVZlVlD5bRsWyzYC6gw6HOM1XOOWslpej7OwROIHunHTRJ5yrtjVpJPuetWfi9lpspYoRjELIgHshAFHGmavfr+tHhfEJr5TLE/cW5JEZ0BpJMHBc6/Cq5BwME7eVYZ+MzWc8Ud0VkgmbQk4XQyueiyKNsH9YY/urP2e3KycOtiv3U0EehUkH/r9a0e1RNViFHxtNGI/XUScY98ZqpN9vnv38rhWjyvy9b3813NdQpMEkEEQcZCiNQzkD1Lucn9kVuIDgZ643rb7Lj/s1x/8AGXGf6/8A0pDnxc/4hJRckcOXpY239kh/MVOQQqihUUKoGAqgAD5AdK+61riZx8Eev+kB+dV85s1Wed+EXU6RtZXAt5Y2JLd2HZlOxUFjj30nYkDpjNWC2kZhlkKH0JB/KoPtALiwnKTGDSoZnUhW0KQZFRzsrsoKhsHBIoI+zs+Ksisl/aurAEM1qwJB9cSiiaDjQBCz2DH7pMcqeuM4ZqqXBuF2aJotuM3sUOAyqWCgauvieMDzztWlxLlfhkran5gkLHqXuYmPp5EYqqyc8cI409ubiX7CGtW+0LNBrEo0A5C6lwRjcg9cVCdsjC8seG8Q06ZJIyrgdNwp6+zZx7N7VVufVtbcrFY31xdE5EpZ8x42wFwAGzvncirz2t8PNvwexhOxjRQR74TV/fQbnIPEzw/lua5jA7zU7A9fExVELeuMg49qpfK3LkF0vf38XFJZpXL/AKGAsjqcEMXK75JJyCKYXIXBPtXLskSgAzK2nOCNaBVUn21RjNLzg/aHxWR+4+0oG+ECTEYG4XQujG+fIb0F+4TwOzjA7rl66k95xHk/MSy/4VNx3F4q6bTgsNueitJJCqr7lYxkj5Gq8g4zgE3VoQf2rxvbyXf1rc/0a8qEXXF5IlO5+zpNEAB18chO308zQMjgFz3kCsdeTnJfByQSCyldihO6kbYxUhVf5OlLRHRM1xAuFhmcoXfTsxJjVVK5wBkZOCTkEVt3t6mrdZQVyurToHuAz4B6eR3qCVqFn5SsHOXs7Zj6mFD/AOmte24j4sxx3EnlkuWX+7K/31LQRKza8OrZ3UufTzVWK1Qvee+WrWyks7u2gjhYXKQyd2NCmOYMhyq7ZBI3qRvbYyLpEjxnrqQgHz9QQR7e1b/alFqsc/qzwMPpNGPyNYTXq4fxMPNreYlUuR+ISs1xBdSM9xA+G1YClDko6AKNiOv06Zrc4CJZXec3EhgLHuUIjwyjILkiMNpLbrg/CASTmobnWwBvrJlZozcF7eUrsWjwDjPruRnqNvSrhdwfoXRAAe7KqBsB4SFA9K6U38YYqt5ygeG8RmvzI8MncWqsUSRVVpJSvxMNYKqnkNiT7Vh4txO44c0bzSfaLVmCO7KqyxFujHQArJ9AaOyycNw6NRs0bMjr5hgxOCPI4YH61l7TXA4bODuW0qo8yxdcY96frzez9uVaAc17WrwuIpDErfEsaqfmFAP99bVdHMUUUUGGiio3jSSnuzECWVmOxGP3uQLqBYAjXo23r5T9VM2RvMvCp7ia3aMRhYJRKGZ2BbbdcBDj55PyqwwltI1ABvMA5GfYkD8qhl+1nPlgeH97GfM6uvkQBjzXJ2NY5Le9OQHwCMZzGMbPv4VzqzoBxtu2MbGjnE2mZtPd8x8uPBK8lnMIVkOp4XTXET+soDKVPyOK2YuCs8qTXMglaPeNFTRGh/XwWYs/uTt5AVilsbogHWusFvFqOMEMBpUp4SMqOu+nPtXweCzEgmZj4lJBkfcKYm0nTgDeM7gffPWhb6WGln/2mT8KuLu3SFJVM7SAsWBGsKSNvKr9wu0eMN3jlyzE5Jz+Ax4fkM0n+13hRjve9A8M6gj+cgCMP+U/0qsOPFReiJMu07QuMuiyjhIkikUOhRmOVYZByM/lX1adsqwOsV9YTWmfMbge+kqpx8s1v8YV+GxcKuMlI4kS0ucDOEkVNJK/sumP6R9aYg7ueMHCyRsNsjKkeu/UVp89G8F5tsrtdUFzE/tq0sPmrYYfUVTO0G+M1zEjwwSWsQbX9ovI4YpGcJobSrFvAQd2X7xwOhqS432R8MuCW7kwsepiYqP6pyo+gFQFv2D2Yl1NNO0Y6JlQT82Cjb2H4+VBS+K8xcOQYEFirAjaG3e4OPRXmMafXB+RqGftGkiDraQxQhhp1GOLIH7ISNQD89VXTmLkSyt5Gi7vvCBqSJOuMZLEBu809cySyoo8gaTV5FpYkKQjElPQqGK7How2xkeYNBOdnnCPtnEraJtwZNb+fhTMjZ9jpx9aa37pNyIbQA9XkyPUARn88fjUb+5w4NqlubsjZFEKH3bxP+AC/wBapT90Jc4gC4By8aA+n77I2P6qUGz2S3pj4TCVb4TJIQP+6lDSD5mJqVva3wQWnFJguyS/p0+UhJOPYOGH0q79jF7/ALCw84Lobeq3Cd0AfYvjfyBNbXbfwTveH210oy1ue6dvMo2ysfqAf6dAkbeUBgXXvFHVSxGfqNxV34JzVwqMYk4SCeurvml/8rkbfWqZwyLXLGvh3YfEGK+p1BfFj5f3VbJuSw7poeOFnPgSR8wS7/7vcjKtn9VsMOm9BduVu0ewS9t0gtmtYSHWTSFQM7adBfx4KDxdeh0npkU0rrmG0cjHEIkGOiyRZPvlsn8KWPBuzyyQab/h15E2f3xJDcRfjANSjz8S7etXPg/Z7wXWO6tkdlGrxvI+R01FXYqRnzxQYuNc+8Jtxh7szt10ozTZx5HGYx8tq0uC8xcS4i7/AGK3isLZMgyTJrkY4BAEYKgdfl71aeLm14bFrht4hM5EcMcaKrSSN8KDA6eZPkATUXxS/HD7Oc6svb25Lt07yeTALEdPiYH/AMT2oEmvaNxG6It5pRIksqZHdqCMOpAUgDAyBTvmlCAsxAA6k1zv2e2ne8QthgkLIHOP2PHk+2VFdB31r3qackbqwI3wUYOpx57qNq9Wh4l59fzCGveCLdyxzi4lBhYmMBVARiADs8eeg+9mp+NSAASSfX199tqhL/gksurNxgspUEKy6crIuwD9MuG9coN+mPheAyas994cnwePBBdnCk68gANjb0X0rtHb04+fbxuX9Mzz2k3cu5/SLpEkTsCQSyZGGzkEqR51lXgTSSJJdSiYxnVGip3cSt+vp1MWYZ2JY48gKxngMuWInJznAy66QXLkAhiehx9B9PE4RcfxxHiBOJGzhQQB4lI22PTxefrUt9Lf7WCvaKK2wKKKKCgTdqlivQTN8kA/5nFac3a5b/dgmPzKr+RNJyivmWfZnitQ0pu2Bs+C1GP2pD/gtaFz2tXR+CKFPmGY/wDMKXlFLMTxGpPtcrjtNv2Gzonusa/+rNaMnPfEG63T/QKv5LVboq2Y3a8ympObL1ut1N/XI/Ko5b6TvBKWLOGD5Yk7gg5OfkK1qKMzVM+ZdK8yc7293w1pAAYZIJO8yQCHK6UjBz8eo7Ab9D0yah+yTmue3WG1viFhkiD2spI0keFREG9RhttzlgNtgUHmug+yK1i4hwbuLhCywSuqOPiQkagYyNwyiTY+9EN6tPibsq5DrGo+JyMsPTQMYyffPlsc1A8A4rNDILS7GX/gJQMCVBtkg/wi+HUPfOMb1aqiFtxbg+uOSSZfs9oW1dwTpmumx8d2+QQgAz3efhXxFQMBFc9zs92dSqgVVVEX7qDOgFfuHBzowMZAwK6K7R2YIhXRnfTqwEQAannnJ6xRgBtIG7BM52FJmz7Lrq71XC6xDI5KPKP0jJ8TTSAkYDDoDuSw6DLVVM/sAeP/AEWArqX71zIoPiUkgDUOu6gH61V/3QDlkGDstyFYYOxMCMuD6YJ//hWhw/spvUdJbGd4j17wsUyCTjGnBIwPPr12BArznO3n7p7XiUyR3EuiSKaTwxuITIupigYLJpcgjH8Vv1oNfsAulNxc2rkjv4gyH9qJs7e/iz/RpjdpvGrW14ZNazsO8kjeOGIEM/VhE5A+FRhTk+mNztSp7OrAxa54ruKCT97E8kb91GCDq0yldHeYxsdgGzudqanBeze3LLNLIt6zg6pJP0neE5IJYbaehx5dMnbAITlGaHvlinUhHYYmjB72Fh8LpgEsPVT5dMHenZY2TRMol7lDPjTcRqHsLvV8K3EXSKZgQAy41HoW+GsnNnZFaSZmttVrKpGFVgsZOeq5+BsnbBAyBtvmpzky7ZY24ffInexDfKr3cqnJ1gYCnO5O3UMDuMkJHl4FHEWiS2ZRkwHMkBHQm3kxsP2crjzQZBra5j5ljtAoCvNNISsUEQ1O7AAkHHwqAcljsBX1zFxlbSFpCCyhGbA3OwyAN+h6fMj1AOly9wt4g11Ooa5lGWGd41wNEEe3QYAJ8yPPAwFB5h4hJw+5tuIcTbM0veJFHGBItqoCbqpIDMc4cgg+LY7b0/nznT7dGba072cuweaVkClxHkokcS7iNclj55yT61v/ALobiqzTWarnAhMuD1/SkAZ/s6UqykAgEgMMMAcZGQ2D6jKg/MCgBIfI4/8AvWzHxWdfhmlHydh+RrTooJWLmS7XpdTj/wARv+tZv9b77+Vzf1zUJRVvKWhPJznfjpdzf1s/nWxHz/xEf705+YRvzWqzRV5pycsYW5e0riI/hwfnHH/gtZU7TuID+EQ/ONf8BVMopz1ZTkpwvQ7Vb71i/s//AMqKotFXcqyclOBRRRWGhRRRQFFFFAUUUUBT9/c4zD7NcKQPDMCpzvl0AIx8oxSCpvfud+LolxPbMSGlVXjwcZMRJK/Mg/gDQPHjliZYwV8M0ba4Wz94Aj8GBKkehNHDuKxSaiGII8TA/dwShG2w3Q1uLHpHm7bZJPyUtjoNt8DFadpw3u7iWUHaRR4cdDklt/fY/jQRvEeGrd3B1KWhiwHH8a6+NYxk47tSQzDozFQfgIqT4txiC2XNxLFCp2HeOFBGPIHr6YqO5y4/9gs2lSPVKzCOGIfekkbCjb1JLGqtwCx40hllkt7JpZm1l5pWLIuAFhUIpAVfQHGWJ3JNBucZ7V7CBW0TpOwGVCZxvp0jIznGdz167bHCx43JPxy7imltrpbZFK5ihZiQXZgq6jpyVwpbOMjOOgpmzf6cByRwuFfIkyN+YFafFbniXc5a8tJ2dgotreIsZSDqMYfvMhSFOpjsF1ZoJHgXF5YYI4bPhE4hXwrrlgQDfct+kYn1J3JqYPJ1pL+kktljlcZfupHTDEbkNGUy37WAanLCPTGo0CPYZQYIUncgEdd/PzrYqCm3HJ88Pi4feyxEfwNwTcxN7eM61+YNYOHcY+1SiG5jW04jbjUqk5V1OzGN+jwuMAr1UgHqoNXmoXmHlS0vtH2qBZSmdJJYEasZ3Uj0oKV2z8xLaLZE5OZtTxKwBeNMMy6sHClgmarl325FxgcOcqeoMx9QQQRFkYxtTCtOy/hUZytnGTjHjLuPwdiM+9ecIBjV4cn9DI0Q3J8Iw0W/n+jZKsOWrqbcXtcgec+Py8UuElFmUCRd0IlDuBu5DAqAc5bIHTK+YyKgBy5dnpa3H9k/+Wuqy59TXlas83WT8XKv+rl3/Jbj+xf/AC0Dly7/AJLcf2L/AOWuqqKWOsn4uV15ZvD0tLj+yf8Ay1mTk++PS0n/AKhFdQ0UsnWThy5Lyner1tJ/pGx/IVj/ANWbz+SXH9k/+WuqKKWOsnDlb/Vu8/ktx/Yyf5a+DwC6H+7T/wBk/wDlrqyjNLL1k4cp/wCgLr+TT/2T/wCWiurM0UsdZPxcg0UUVl7hRRRQFFFFAUUUUBWa0uXidZI2KOhDKwOCCNwQaw17QdMdmPaEl/GkVyxS5OVwfCkxAUZiP6wAyUH6xPnswLsELkLqbK7b/rDf6Ak0jex/lSHiPDJ0lyrpcaoZlOHjbRGcqfmBt7fWrxydzbJHP/o/iJUXJA7m5X4LlfIg4xrwMe+COtB99rVvL9mikiJaeKdHiOBgMrZUEHbfI39F/GF5YuuKX1pHdHiNuobJCLAJGUglfJh4sHp5Zpjvbi4t2il3JDRsSOpXKFvr1HzpGc59lLW8hNqSFAygJJB3JOSTtgaQfTTnoSVC1zcEuX+Ljk+PMdycZz5b1rcQ5ftoh311xS9kEXjULF3cmVGcK/dkqTjGxHXrS9i4lCk3ccTsY4221SDvgQP1tCShWB8mTr71cLThPCD/AOz21vc6umi8aJsftLPKGXPtmgcPKt20tpBI7o7sgJZGDqf6Q2J8iRjfOwqVpb9l8AtnuBIhtu9kAit1PeQqiDAKujMpkbOWJIJwNsYpkZqArAZHDeIIE/W1HP4FQB+NR/GOLW8I1TXaQqOuZEXPT13/AA9ao1/2m8PVitrDNfSjzVWYD3Ly7ge4FUM5HDAEEEHoRuKqJf8A227UdB3R+pjwf7lH4Us7zt1u0Zk+yQqQ2MFmbA9CQcE+4x8qs3Z1zE3ETdXTRiMs6JpBJHgjA2J+fSrDz8T+OW5zTbyd7FL9n+1wIjCSAYLZJUrIiN4XIAIwdxnatCDuXbhv2dnMLvN1ZlJCpK/duAR8LnGD00ipiaZWcTLM8CsmkORGUcAlgQGyQ25IO22fSsCcOtykS286q9vIxV9Sv431iQSDI1asvkbbjbGKrxxNo7ty4gDXgB1Fe4YldTBSS6qDpBxnGR086rXL5kZLNoTcGQvmdmMvdGLL6gxk8BPwhdO+R6Zqy2gGp3adGkZVQMAFQDxMAi6ySTkk+I+XpXnARHbwJCJ43CL4WyoOkHGWwxB3O5260SKrQgbdi8tzCJrpHM7RQuGmMaYiEgySdB3DeEnO4r645frHdzq89xGvcxsndtIQJJGkQYG6DOFADbE+XWtySwnhW4IuYl7wvOX7lyyZVVJXEp6AbbVtScGEss8kjo0VxCsLR6SCFGsjcudz3noOgo1eL39NfiLXa2cM7MyzxKj3EaYIdRvMoGD48ZII81x0r7uOM6Yp74OzW8cZMaDTiTSDl86c6SSAN/IncEVI2dpMtt3RdJZFTR3hBUHA05f4vF5n39K17LgwWwS0uMFRELdipOGGkJkZAIJ6+1Vi8e8/xjnsrkQGRbhvtAXXghe5LYzo0ac6PLOdX7RqS4LxAXFvFOBpEqK+D5agDio9LG87nuDJGfDo+0eLXp6Z7vTp7zG2dWM74+7UtY2qwxpEgwiKEUegUYH5UZqtZnoooow5BooorD7YooooCiiigKKKsPKvJd5xBsW0JKjrI3hjHzY9T7DJoK9V35F7M7viJD47i385nHUbfva5Bb57D3pv8kdjtrZ6ZLnFzONxkYjU/sr94+7fgKn+0DmxLCBvEiuVOkM4XPlhQMuT7hSBQRvZHwhLVb6KIkxrdFVJzkgRRbnIHXOemN9sjetrnvlKG5iYOCI8lw6gl4HPWWMDqpPxp5/EN85i+wqZprGeZycy3LtjpjwxjbGPx9qYyPnOxGDj5+4oFbyTzvPbXA4bxVgZDj7Pc58Eob4AWAwc+TefQ79Wc2M6SCQ2dzuPdfbb/Gl/2l8qxvA2qMtbDLEouqS2Y9ZYlHxRHq8Y+a71D8k89vaSR2PE5AVIBtr1TmOVDsupvNf2vLGG3GaC48z8l292jBVXUD8O2kH28423zlCpPn1pe8c7N1UlmiMigZ3hcSZPkHtCwYD9tCfc07Y21DOCN/x8s7HoeopO/ug71u5WHUCpIk0+DKkbZ2YOAQT1Ujrv6BUU5EjLaRDcoW2yFutI88nNlmrDZ9k4fCl7pv2S7qn1L264FVHsz5onhkP6e1jC767t5TsQRiNVbGR16A79ac3BJmuSuviSyAnaK3TuEbzI1tqlYgZPhZfLOKCC4H2TRxsS0Ua9MMw7wjHs5cH5jQfwrU7QuMWXDIe5Ki4uWHhtycRJ6PKiHDDzCsWJ9qle1DtJTh0bW1uyvdEYGNxCuBu5JOX8wPkT70Ps65Bmnb7dd+eZIxPkgkZPfT5IPdgjIH3z6Lk0FL5i4FdRQpcXGxmbWYsaSmsEozqAFQuFbCgdF8qbXYla6OHav4yZ2/AKn5qatV/yql/w2aEg5kPexzPtJI4UBZpRgY1EY0+SYHh6BXPzRxHgkMFtPaQquk6MsSWAPiJKuRnLf31Ycdeiqum1JqS8DhYYIbSMgLrYKAwKsAAehDEY8gdsVrz8sQNn4xnOcOfMuT13G8jHb19KXth2ySO2n7FqbBOElOTgZOAUPkKscXOl6yLIvCLh42GQ0biTIPmNKGreHj2daFik5fjZxIzMz7HJ0b40+WjAOVByADkbHrWFOVoQpUF8eHqVP72ECdVwcd2Ouc5Oc1By9obRqWn4bfxKBlmaI6QPUk42rFD2u8PPXvl+cYP/ACsadk29aPS4z8OVo5I8kB07vbA0qFK4G2PMnp5+1aLctp3hk1HJOojShBzn4hp3GCcZ6VDx9qPDD/DsPnG/+C1v2/PvDn6XcQ/nEr/zAVWOTUj1L7k5XXw6JCpXGCVz8Pd4OzL4sJgt1Oo0QcslV098TgqQdPiXSwbCtq+HYdQTnJJOa2YeabJ/hu7c/wDioPzNb8PEInGVljYequp/I0S9cICXlLK4WbS2gpnSx6rKpOTISM97kjOMqKmOGWLxtIXkL6zkDfCjJIABPkDjPmFGa3lcHoQfkc19USaqp7SKKKKMOQaKKKw+2KKKy21u8jBEVndjhVUEkn0AG5oMVSvL/LtzfSd3bRNI3mQPCvuzHZR86aXIvYk74l4iTGnUW6nxn/iMNlHsN/cU3+EGCOPubCJNCHGUGmMHzJbHjO2+MnPUigXfJfYhDFpkv2Ez9e5TaIfzjjU/9w+dNu1tkiRUjVURRhVUBVA9ABsKyJnAz188VD8w8at4AsczFnk+CCPLSyY3wqJ4iPXyx12qDS5k4i8TgiQDbwjd232JSJcajv8AG7BVyNqRXaTe63fXKquVwVYiW5fcECRlASJfPu0wNgfFna0c887KhZHIg/8AdbYqZzt/vNwMrEMYGiPU2PMUoeKcTaY/CsaAnTGgwBnzJPiZvVmJJ9ao6O7BlI4RH7ySEf1sf4UwIpVbOk5wcH2I6g+9UvsXtjHwe2B6nW/0d2Yf3EVdBEAxYDcjBPrjpmoj7IpJdpnK6wCRbePvYGzI1mchoyRkz2RxsAfjQZHqMEYdtVzmjunBinXWmnX4c94gGQXQDc6cfEh1Ltsc1VIvs07U5bArDclprXYDfU8WOmjJ3X9n8PQ2fmbiXD72Nu54jDEXOSZldjpPUFXjJz8mGMUs+ceBGGWSWOQXEDOcTqQwySSQ+OjZz1AzVcoLvFyZY58fGbbT+zHIx+W+APxqfPOEPDLSSOwnE9zIQpncAsq7/AQm5BO2tiB6eVKmiqGZ2f8ALsclwslwy3F3JmQQsDKI8kfpbkDd3JbIj+rEDNPC84YywqHKsB4pNbZViCSGnc4zGgGdIABOBhVGKXvZTxhIrFO5hFtHqIlupypEjFsBYgAGlfyABAXOPEdi2bxtcLEaVyucyqdKjrl1OOnXBx08qgxcEmZk8WcfdL/GwO+t1+7qO4XyGOnQKP8AdK2402cnnmRfxCH/AApq8tyBkZkB7tjlZX+OY43lPop2C+w2AXTS/wD3Rttmwgk/UuAPoyP/AIqKDnuF9LK2+xB2ODsc7EdD702eVO0KC20kzSAMcM2MyKcf7xGP0cybfviFZPX3UWa9orsDgfMcdyq7q6vkLLGdcT+q56q+OqOAfTVVP537G7a7zJakW03oB+ibfPiUDwn3X8DSF5c5murCTvLaVoz95eqN7Mp2P501+Xe3o5C3tuMfxkB/NHP5NRCq5n5VuuHyaLmJk38L9Ub3Ruh+XX2qErq+05m4ZxeLu1mRs/wUmFb6xyDDfgRVD5t7DiwaSydVbr3LZCn+YxyVPsSR7jpQIyipDjXBLi0k7q5ieJ/Rh191PQj3BNR9BkjnZfhZh8iRW1Dxi4T4Z5V+UjD8jWjRRLJhOar4DAvLkD/jP/moqHoonLGBRRRRpMcv8Ot5Wzc3S20YO50PK59lVB/eSPrTp5R5t5d4auLd21n4pWikZ2+pXYewwK5+ooOk7/tS4PKwMk0zqP4Pu3EefVlAGr5Nke1SC9sXCQu07bDZe5kyceQ8OPxIrlyigeXHu2XvlPcv9mjzgaQJLhwPPcGOIeWTrb0A60ueK87zOHS3zAkn74wbVNL/AMSU+Mj9nON8dAMVOig9zRmvKKB58h9rdjaWsVvKkwKKoZgqkZCqu2Gzjw1cIe2PhLdZ3X5xSf4Ka5cooOt7ftI4W/S9iH84lP8AmAqrc98x2eRIk8bRvs7xES6GwQHljByykHBZCrjGMsDgc41sR3sixtEGIjYhmXyJHQmgmuY7nu7p3hZBr8WuF9SOGG5xgYJOcqQMHbA61AV8UUH3X1EfEMkAZG5GR9R5/KsVFA8ORuOQ60kVof0a6TeXsioQMHK2tqjfo1zjfIyOpq78U534dIkebmKTqwDtojOkgd5IOpAI8K4OTuAcBhzPNxmd4RA0rGIYwnkMdKx3vEZZizSOXLkFifMqCqk/IHFB0jZdrfDUU95dFiTkERuSfLOlVwi7bLknG53Jqldq/afZ39m1rbrKzFlYOyhVGk56E53HtSYooCiiig9zRmvKKD2p/hfO/ELcYiu5lUdFLagPkGyAKr9FBeD2pX0iGO6MN1GfuTQoR6bFApB981UuI3Ecjao4hCP1QzMPoXJOPmTWpRQe4ryiigKKKKAooooCiiigKKKKAooooCiiigKKKKAooooCiiigKKKKAooooCiiigKKKKAooooCiiigKKKKAooooCiii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5370" name="AutoShape 10" descr="data:image/jpeg;base64,/9j/4AAQSkZJRgABAQAAAQABAAD/2wCEAAkGBxQSEhUUExQWFRUXGB8XGBYYGRwYGxwgGR0YFxobGBwaHCggHxsmHhcfITEiJikrMC4uGh8zODMsNygtLi0BCgoKDg0OFxAQGCwcHBwsMS4uNywtKywwLCwvLCsrKy0sLCwrLCwrLCwrLCwsLDctLCw2LS0sNywrLCwtNysrLP/AABEIAMEBBQMBIgACEQEDEQH/xAAcAAACAgMBAQAAAAAAAAAAAAAABwUGAwQIAQL/xABPEAACAQMCAwYDBAMMBwUJAAABAgMABBESIQUGMQcTIkFRYTJxgRRCkbEjUmIIM0NTVHKCkpOhwdIVFiREc7LRF2ODosI0ZHTD0+Hi4/D/xAAaAQEBAQEBAQEAAAAAAAAAAAAAAQIDBAUG/8QAJhEBAAEDAgYCAwEAAAAAAAAAAAECEVEDEwQSFCExQVJhM0KhIv/aAAwDAQACEQMRAD8ARtFFFAUUUUBRRRQFXPs47P5eKyNhu6hjx3khGdz91B0LYHrtt6jNOjQsQFBJJwABkknoAPWureBPDwnh/dBGdrdFDrGuppJnGoovmXJI28gy/QFjx/kHh8L/AKPvdEYJdnfr7tsNK+YHVtjlFwxVF8Y9Z7oMEGw1kFj7nAwM+gzj1PWmd2j81FJGVwn2knIt1w0NtncGTylufM5yqEnAJpZQxSTyhRl5JXA9yznG/wAyaCa5M5Om4i7aCI4Yxqlnf4EAGfqcDp+VXO27OEkhefQUiA7uAP4WJbYSzYOS5JBEYwEBGojSwLp5O5VisbJLXSreHMpxs7t8ZOeo8hnyAFU7tr4uYrcxx7HSEQAdXn1L4ceaxJKPnKpoERNafabgQ2iFlHgTbBYL1kf3Jy2/TIHlRzJwU2ciwuwabQGlAIIQtuEyOrBcEn1bHlkuzkHlNOGWMlzNgTld2ODoI9PZMEn1ZSegWlff8Nlupkt4xqnuX+1Sk/wav+9K58gqNqP/ABFA3AyFb4Pwia6fu4V1HzPQD5nyrZh5cmeZoYwGKBTI3RE1AbMT55OMdSRgA10dy1yCtnZNFFgTOuC7DPXAYnHmRt7DYeZO3wLgNvYsI44pJH1ZLlSRlhlnLEeJyM5b+iMDagQ0nZXxAWslz3Y0ociPfvGUZy6rjp54O5HlVT4nw5oWUNgq6h43Hwup6MM7+RBB3BBB6V2mrA9DmlL2lcjIxbSAsM7ZVugt7htgx9IJtlf0fS3maBC2PD2mD6CC6DVo+8wGSxX1KgZI64yfI1Z+BcLtZAkzQOwjVWubbUwcxnH+0W56suN2U5x1BwdqxIk1rMQdUU0T4PkysppvcixQ8RjUriCZXJjeMAfZ5yCxTHnbTgFghGA3eLndaC4WnZJweaNJI43ZHUMrCV9wwyCMn0NQXM3YVAY3ezlkSQAlY3w6tgE6c4DAn13+VMDka2aKFo8BUVyBGM/omO8kQz9wNllP6rgdAM2PFBxCVxkEYI2Iq7dn3LNrdyx967Ffhlj+Fk1HSsikHxRkkAsPhYjUMHNaHaXwn7NxK5QEFWkaRcZwA5J07gbg5H0rL2fcYkjuIo1bHizE/nE52Gn1RzhGTo2ryODQZu07kF+FTLpJkt5M93IeuR1R8bahn6j61Sq6I7Vwt3w8Tb6WBBTr3c0WorjyGfGhPmCvtXO9AUUUUBRRRQFFFFAUUUUBRRRQFFFFAUUUUE1ydKyXkDJH3sgcd1GehfPg1fsg7/SuhedONDhHD40BE15ISIsjUzyucyS46nBcke5UUmuyGAC9+0N/Ar+jH60sx7qJTjyyxY/zTTr4ykSXbcRuhtaxOsAbb4Ae8mYeWp2EagD9rfIwCH5n4KLGMJcMJb6bxyqW1dwpwwDHzmfOTnOBn1zUt2H8PWXiaFhkRjUP5wIZf+U1V+Kwz3CyX82lRLIcEnBkYnxCJepVfM9B0znar12Ap/tjH0K/3pcf9KDo2qNzdy011xGzcA93GJJWPUax3McfXYFQS491NXmioindokCi00kaYI0Z5PTQgAKj9plJQe7VpdnfLy2kLXl3pW5um71y23dhvEkS5/VG+PXH6oqycz2IuESJ8CHvEklYkAARMJQpz1DFAp9ia0OI882sPxvEPnPAD+HeVVbF9zhBGrELPJpIH6KGR859MLjA+dUrjfabbSsqJcTWxORpkgA+rGQhcbeZFaHO3airwt9nlaBwCBpa3m1Z6fBMSB9Ns0qIec7tpQ8s00vXwq+ht8nCtpJAzvgUHUvLl3riXacjGe8m05b38J8+uwAqRvbVJY3jkUMjqVZTuCCMEGkdwPtD+zaZp4b8gAA6u8ZckgYDSz6D89APyq6WvatHIgdLC/O/8UMAbb6ywXH1oKR2sciysgnQF5osRyNjHfRnIhlJ85AAI38yQD5iq52ZGWzutbAGJsJPFuSOksRGNtWFLofPQQNyKddt2hWsp0GKfV1KmMNjod9LEZ6bVmbgdpdEtEgTVGI2PdNEy6G7yJ0DKMMj7jy6egoLFGMsskZUoy5bA+LIXQwI67DHyI9K2HJwcDJ8h0zWlwWyaGPQzAgHw4GMAgErj0Dasei6R5Vv1Ec0dtWl7nvV6GQj8Ybd8H3BYiqnyfOFn0sMqwwzeaY31Z8gPP2yeoFXHtqbE7qCTi4I36+G3tgSfqf7qXXD7wwyJIADpPQ9COjKfYgkfWqrp/jlslzwmdjpLTQltHrLGpyBjcOe70kb4IrlY0/uVeIyCLu4yWjfe3JOcuAssOrPm2mNSTsSJc70mOb7VYr24VSCnesVI/VY6l/uIoIeiiigKKKKAooooCiiigKKKKAooooCiiigYfYnE8vEYYhju0Y3Enqe7UhMn2Zh+Jpr9o1sjs/2qXFpGVnuR0LKoKwW0fqXkDud/NfUUu+wm5EH22fbWFhhTPrM7D+7SCfYGmFzcpmEZkbENtF3rllLI0jJnVJ5lYozqx955IwD1wCL4zfz8VuXlCBUVcBQQsUEa/CMnAVR9Mk9MnFWnsKuQt6wJwCUPzOWiAH9rn6VUuY+Ml8wRI0NujZEbDEjt/GTkAapD+Cg4UAddrs3uGS/iVPichR6AhkkGr9jKYJ8gTQdcV4RXteN7VERbcuWpIZ4VkYdGlzK30MhJrS4pLawhlEERbGwaPSh+biMj863LrgxkzrubjB+6jLEPoY1Dj+tVdm7LOHEki3Qk9WcyOxO+ST3gz5VVUvnbnQIoEVlENG7MlwqgjHkE0sd/VflSn4rzEZZ0nijEMij4gxfO2BkMMdMj3zTe5h7M7aEamghAJwuhn6++u4jGPkTSr5s4LDBcoiuI0dQTuZNO+D8JY++Mn50Fr5AuXuT3lxIdIbcvIlnbjGPidAHkb9hce5Gad8HNtpKRFDdQSynoqHvM/0UJOPyrnPlvle0upRFHNc3Dk40xRJGB7lpJCdO3XTt54ppcD7JEt2WTTGjq2pHeeWVx/ZCAKw9s/M0DFe3uG6i2PzVj/jWsLN431i1hJIwTFIUY9PulAp+rVrf6FgOA13Nr89N1IB9FaU4H41nh4HMpyl5IVxtqy/1yz4z9PpQbvCoX1Fi0wU/wUuk6TnqGGSR7aj1rY4pcGOMuM+Eg4AzkagCPqNqIRMMajGw8yMqfw3H5Vt1Byn2n3hkuN+rSzy/RpmiT/ywg/WqzwadknRkXUQclf1lwdanPkVyPrWzzXOzXUocYMbGL1/eyVJ+pBP1rc5QsWkcgR51fvMuPgljKsgz6MzKpH7YPlVDg7I7KPvLi2Zg6wFZItz4o5AXgdSD5CVwf569MUp+1C2Md/IpHQsB5ZCySIpPvpUU3eSbViJJrddEgt2iQkfCVK3MCsB939I8TA/xGB0pcdsl4lxNa3UY0rcW4lK+avko6n5aAPxoF5RRRQFFFFAUUUUBRRRQFFWAck3/APJZPwH/AFrIOROIfyZ/xX/NRvbqxKt0VaF7PuIn/dj9XjH/AK6P+z7iP8mP9eP/AD0ubdeJVeirN/qBxD+TN/WT/NXyvIfED/uz/UqPzalzbrxKZ5HuQkESZCtLe4z7pA6xjHu8w+tPDnbiBI+zoPCCA4wCGPh0qV+8FLJ4dtTPGpOnXhHct8p39rdW88lrI0cUqyMqPGWIUjOBr6nFW7nLm7SsKzxTRHfLuoV5fEQ+nQx04SQjO2dbDzok0VR5hSubrKIOUjXvbiRQ7HXr7tFGssWONUjgaizfd3wNeFt3YhyrrkWd1P8AGE74CK36NP5zupY9fDEB0k3pHF5wMRswNxdMslzIpBCK5DJChBPQEM39FfumnRwzi0yRiz4RAkrqR31yxxbxMQF0Bv4VkUKuFzso98GV35i5ltbFNdzMsY8gTlm/mqNz9BSz4n28xKSILVpdJ3YvpXT6jw5zkgbirRb9l1pIxmv83lyxDPKxZFyPJY42ChNuhzUpLNBaaoIuHylOhEMCaCD67jI3PX3oFxbdvoOrXa6D9wh9YPXZ9gRn1GflWnfdvsrACK0RdiCWkLf1cKP781F88cosjvJw+zu4xIfHA9sHUY3zG2WKjP3fwONhksOPMSo4jwMtgaXmigeJyvTLKV0v9SN9xg0EPxftYvZz0jC/qlQ3+Aqm8V4i9xIZHwCcDCjCjAxsPL1+ZNNBeQuG8TV/9F3BhuFOTbT6sjbdd/FjP3hqxuD7LHjXCZrSZ4J0KSIcEdfcEEdQRuDQZLPj1zCmiGeSFT1ETGPVjONRTBbr51J8A4nbl9fEZbuVR0ijb4vdpHcYHsBn3FffI3I9zxSQrDhY0x3krfCuegA6s23QfXFMPinJnA+EIRfTSXMxAIiU6WOB0CofACR1Zh6Z65CMXtL4ZAFFtwaI6Rs0ndlvTdtDMT7k1tw9vcoKj7HEEHUK56eg2wKrfEu0dAT9i4daWwxpDsizPjGOrDSPlg+fWrDyl+mYNxi/tkgG4tdcILnIPjWIYVMqNupxjp1Cz8G7drOQgXEMsHXxD9Io9PhGrJ+VMfhHGIL2ES20wdGGzL1Un1BGzD0IqoryLwS+bVHbKds6ou9iQj2K4Rj8t69t+zCO08fDbia0lzkknvY3HksiNsR79Rk0Cg7ZuAvb3zTFAFlILFdlL+bL6BwNWD0Osb4yc/LixdIxpjYLkjqQdXdyD/vVOuBvUspxvTP5snmkt5bfitl+gIH+2WzGRVYHwu0WBKgBwTjUNyOnVA8L4s1u+gkEKXXUp1dcEafIjvEVwfag6M5IVbc4ZlBnyNIP31dydjuAWkcDywo9aRXaTLolNpt/s1xcBf5krrKnl+0aZcnGIr17OC3lVJY7PvS5BY6joAQgEeNWRWJznAI8yRAcU7K5LiV5ZLtQznOBESPQDeT0Fbp06qu8QzNdMdpKCimo3Y23ldr9YiP/AJlYz2OyfyqP+o3/AFq7VeGd2nJX0U1k7Gz53Y98Q5/OSsn/AGNr/Kz/AGI/+pV2a8G7RkpaKbI7Gxvm8Pt+h/8A2VlXscj87t/pEP8APTZrwbtGSlhgZ86VZsdcAn8q9pxW3ZUIxhLxxn/uUP5tRTZrwbtOTBrS4rNMiaoIklYZJVnKZwM4XCNknpvj51u0V5335QnKfHDeQd6VVDqKlAxYqR1D5VcHpt719cFv5pdbydyIVZlVlD5bRsWyzYC6gw6HOM1XOOWslpej7OwROIHunHTRJ5yrtjVpJPuetWfi9lpspYoRjELIgHshAFHGmavfr+tHhfEJr5TLE/cW5JEZ0BpJMHBc6/Cq5BwME7eVYZ+MzWc8Ud0VkgmbQk4XQyueiyKNsH9YY/urP2e3KycOtiv3U0EehUkH/r9a0e1RNViFHxtNGI/XUScY98ZqpN9vnv38rhWjyvy9b3813NdQpMEkEEQcZCiNQzkD1Lucn9kVuIDgZ643rb7Lj/s1x/8AGXGf6/8A0pDnxc/4hJRckcOXpY239kh/MVOQQqihUUKoGAqgAD5AdK+61riZx8Eev+kB+dV85s1Wed+EXU6RtZXAt5Y2JLd2HZlOxUFjj30nYkDpjNWC2kZhlkKH0JB/KoPtALiwnKTGDSoZnUhW0KQZFRzsrsoKhsHBIoI+zs+Ksisl/aurAEM1qwJB9cSiiaDjQBCz2DH7pMcqeuM4ZqqXBuF2aJotuM3sUOAyqWCgauvieMDzztWlxLlfhkran5gkLHqXuYmPp5EYqqyc8cI409ubiX7CGtW+0LNBrEo0A5C6lwRjcg9cVCdsjC8seG8Q06ZJIyrgdNwp6+zZx7N7VVufVtbcrFY31xdE5EpZ8x42wFwAGzvncirz2t8PNvwexhOxjRQR74TV/fQbnIPEzw/lua5jA7zU7A9fExVELeuMg49qpfK3LkF0vf38XFJZpXL/AKGAsjqcEMXK75JJyCKYXIXBPtXLskSgAzK2nOCNaBVUn21RjNLzg/aHxWR+4+0oG+ECTEYG4XQujG+fIb0F+4TwOzjA7rl66k95xHk/MSy/4VNx3F4q6bTgsNueitJJCqr7lYxkj5Gq8g4zgE3VoQf2rxvbyXf1rc/0a8qEXXF5IlO5+zpNEAB18chO308zQMjgFz3kCsdeTnJfByQSCyldihO6kbYxUhVf5OlLRHRM1xAuFhmcoXfTsxJjVVK5wBkZOCTkEVt3t6mrdZQVyurToHuAz4B6eR3qCVqFn5SsHOXs7Zj6mFD/AOmte24j4sxx3EnlkuWX+7K/31LQRKza8OrZ3UufTzVWK1Qvee+WrWyks7u2gjhYXKQyd2NCmOYMhyq7ZBI3qRvbYyLpEjxnrqQgHz9QQR7e1b/alFqsc/qzwMPpNGPyNYTXq4fxMPNreYlUuR+ISs1xBdSM9xA+G1YClDko6AKNiOv06Zrc4CJZXec3EhgLHuUIjwyjILkiMNpLbrg/CASTmobnWwBvrJlZozcF7eUrsWjwDjPruRnqNvSrhdwfoXRAAe7KqBsB4SFA9K6U38YYqt5ygeG8RmvzI8MncWqsUSRVVpJSvxMNYKqnkNiT7Vh4txO44c0bzSfaLVmCO7KqyxFujHQArJ9AaOyycNw6NRs0bMjr5hgxOCPI4YH61l7TXA4bODuW0qo8yxdcY96frzez9uVaAc17WrwuIpDErfEsaqfmFAP99bVdHMUUUUGGiio3jSSnuzECWVmOxGP3uQLqBYAjXo23r5T9VM2RvMvCp7ia3aMRhYJRKGZ2BbbdcBDj55PyqwwltI1ABvMA5GfYkD8qhl+1nPlgeH97GfM6uvkQBjzXJ2NY5Le9OQHwCMZzGMbPv4VzqzoBxtu2MbGjnE2mZtPd8x8uPBK8lnMIVkOp4XTXET+soDKVPyOK2YuCs8qTXMglaPeNFTRGh/XwWYs/uTt5AVilsbogHWusFvFqOMEMBpUp4SMqOu+nPtXweCzEgmZj4lJBkfcKYm0nTgDeM7gffPWhb6WGln/2mT8KuLu3SFJVM7SAsWBGsKSNvKr9wu0eMN3jlyzE5Jz+Ax4fkM0n+13hRjve9A8M6gj+cgCMP+U/0qsOPFReiJMu07QuMuiyjhIkikUOhRmOVYZByM/lX1adsqwOsV9YTWmfMbge+kqpx8s1v8YV+GxcKuMlI4kS0ucDOEkVNJK/sumP6R9aYg7ueMHCyRsNsjKkeu/UVp89G8F5tsrtdUFzE/tq0sPmrYYfUVTO0G+M1zEjwwSWsQbX9ovI4YpGcJobSrFvAQd2X7xwOhqS432R8MuCW7kwsepiYqP6pyo+gFQFv2D2Yl1NNO0Y6JlQT82Cjb2H4+VBS+K8xcOQYEFirAjaG3e4OPRXmMafXB+RqGftGkiDraQxQhhp1GOLIH7ISNQD89VXTmLkSyt5Gi7vvCBqSJOuMZLEBu809cySyoo8gaTV5FpYkKQjElPQqGK7How2xkeYNBOdnnCPtnEraJtwZNb+fhTMjZ9jpx9aa37pNyIbQA9XkyPUARn88fjUb+5w4NqlubsjZFEKH3bxP+AC/wBapT90Jc4gC4By8aA+n77I2P6qUGz2S3pj4TCVb4TJIQP+6lDSD5mJqVva3wQWnFJguyS/p0+UhJOPYOGH0q79jF7/ALCw84Lobeq3Cd0AfYvjfyBNbXbfwTveH210oy1ue6dvMo2ysfqAf6dAkbeUBgXXvFHVSxGfqNxV34JzVwqMYk4SCeurvml/8rkbfWqZwyLXLGvh3YfEGK+p1BfFj5f3VbJuSw7poeOFnPgSR8wS7/7vcjKtn9VsMOm9BduVu0ewS9t0gtmtYSHWTSFQM7adBfx4KDxdeh0npkU0rrmG0cjHEIkGOiyRZPvlsn8KWPBuzyyQab/h15E2f3xJDcRfjANSjz8S7etXPg/Z7wXWO6tkdlGrxvI+R01FXYqRnzxQYuNc+8Jtxh7szt10ozTZx5HGYx8tq0uC8xcS4i7/AGK3isLZMgyTJrkY4BAEYKgdfl71aeLm14bFrht4hM5EcMcaKrSSN8KDA6eZPkATUXxS/HD7Oc6svb25Lt07yeTALEdPiYH/AMT2oEmvaNxG6It5pRIksqZHdqCMOpAUgDAyBTvmlCAsxAA6k1zv2e2ne8QthgkLIHOP2PHk+2VFdB31r3qackbqwI3wUYOpx57qNq9Wh4l59fzCGveCLdyxzi4lBhYmMBVARiADs8eeg+9mp+NSAASSfX199tqhL/gksurNxgspUEKy6crIuwD9MuG9coN+mPheAyas994cnwePBBdnCk68gANjb0X0rtHb04+fbxuX9Mzz2k3cu5/SLpEkTsCQSyZGGzkEqR51lXgTSSJJdSiYxnVGip3cSt+vp1MWYZ2JY48gKxngMuWInJznAy66QXLkAhiehx9B9PE4RcfxxHiBOJGzhQQB4lI22PTxefrUt9Lf7WCvaKK2wKKKKCgTdqlivQTN8kA/5nFac3a5b/dgmPzKr+RNJyivmWfZnitQ0pu2Bs+C1GP2pD/gtaFz2tXR+CKFPmGY/wDMKXlFLMTxGpPtcrjtNv2Gzonusa/+rNaMnPfEG63T/QKv5LVboq2Y3a8ympObL1ut1N/XI/Ko5b6TvBKWLOGD5Yk7gg5OfkK1qKMzVM+ZdK8yc7293w1pAAYZIJO8yQCHK6UjBz8eo7Ab9D0yah+yTmue3WG1viFhkiD2spI0keFREG9RhttzlgNtgUHmug+yK1i4hwbuLhCywSuqOPiQkagYyNwyiTY+9EN6tPibsq5DrGo+JyMsPTQMYyffPlsc1A8A4rNDILS7GX/gJQMCVBtkg/wi+HUPfOMb1aqiFtxbg+uOSSZfs9oW1dwTpmumx8d2+QQgAz3efhXxFQMBFc9zs92dSqgVVVEX7qDOgFfuHBzowMZAwK6K7R2YIhXRnfTqwEQAannnJ6xRgBtIG7BM52FJmz7Lrq71XC6xDI5KPKP0jJ8TTSAkYDDoDuSw6DLVVM/sAeP/AEWArqX71zIoPiUkgDUOu6gH61V/3QDlkGDstyFYYOxMCMuD6YJ//hWhw/spvUdJbGd4j17wsUyCTjGnBIwPPr12BArznO3n7p7XiUyR3EuiSKaTwxuITIupigYLJpcgjH8Vv1oNfsAulNxc2rkjv4gyH9qJs7e/iz/RpjdpvGrW14ZNazsO8kjeOGIEM/VhE5A+FRhTk+mNztSp7OrAxa54ruKCT97E8kb91GCDq0yldHeYxsdgGzudqanBeze3LLNLIt6zg6pJP0neE5IJYbaehx5dMnbAITlGaHvlinUhHYYmjB72Fh8LpgEsPVT5dMHenZY2TRMol7lDPjTcRqHsLvV8K3EXSKZgQAy41HoW+GsnNnZFaSZmttVrKpGFVgsZOeq5+BsnbBAyBtvmpzky7ZY24ffInexDfKr3cqnJ1gYCnO5O3UMDuMkJHl4FHEWiS2ZRkwHMkBHQm3kxsP2crjzQZBra5j5ljtAoCvNNISsUEQ1O7AAkHHwqAcljsBX1zFxlbSFpCCyhGbA3OwyAN+h6fMj1AOly9wt4g11Ooa5lGWGd41wNEEe3QYAJ8yPPAwFB5h4hJw+5tuIcTbM0veJFHGBItqoCbqpIDMc4cgg+LY7b0/nznT7dGba072cuweaVkClxHkokcS7iNclj55yT61v/ALobiqzTWarnAhMuD1/SkAZ/s6UqykAgEgMMMAcZGQ2D6jKg/MCgBIfI4/8AvWzHxWdfhmlHydh+RrTooJWLmS7XpdTj/wARv+tZv9b77+Vzf1zUJRVvKWhPJznfjpdzf1s/nWxHz/xEf705+YRvzWqzRV5pycsYW5e0riI/hwfnHH/gtZU7TuID+EQ/ONf8BVMopz1ZTkpwvQ7Vb71i/s//AMqKotFXcqyclOBRRRWGhRRRQFFFFAUUUUBT9/c4zD7NcKQPDMCpzvl0AIx8oxSCpvfud+LolxPbMSGlVXjwcZMRJK/Mg/gDQPHjliZYwV8M0ba4Wz94Aj8GBKkehNHDuKxSaiGII8TA/dwShG2w3Q1uLHpHm7bZJPyUtjoNt8DFadpw3u7iWUHaRR4cdDklt/fY/jQRvEeGrd3B1KWhiwHH8a6+NYxk47tSQzDozFQfgIqT4txiC2XNxLFCp2HeOFBGPIHr6YqO5y4/9gs2lSPVKzCOGIfekkbCjb1JLGqtwCx40hllkt7JpZm1l5pWLIuAFhUIpAVfQHGWJ3JNBucZ7V7CBW0TpOwGVCZxvp0jIznGdz167bHCx43JPxy7imltrpbZFK5ihZiQXZgq6jpyVwpbOMjOOgpmzf6cByRwuFfIkyN+YFafFbniXc5a8tJ2dgotreIsZSDqMYfvMhSFOpjsF1ZoJHgXF5YYI4bPhE4hXwrrlgQDfct+kYn1J3JqYPJ1pL+kktljlcZfupHTDEbkNGUy37WAanLCPTGo0CPYZQYIUncgEdd/PzrYqCm3HJ88Pi4feyxEfwNwTcxN7eM61+YNYOHcY+1SiG5jW04jbjUqk5V1OzGN+jwuMAr1UgHqoNXmoXmHlS0vtH2qBZSmdJJYEasZ3Uj0oKV2z8xLaLZE5OZtTxKwBeNMMy6sHClgmarl325FxgcOcqeoMx9QQQRFkYxtTCtOy/hUZytnGTjHjLuPwdiM+9ecIBjV4cn9DI0Q3J8Iw0W/n+jZKsOWrqbcXtcgec+Py8UuElFmUCRd0IlDuBu5DAqAc5bIHTK+YyKgBy5dnpa3H9k/+Wuqy59TXlas83WT8XKv+rl3/Jbj+xf/AC0Dly7/AJLcf2L/AOWuqqKWOsn4uV15ZvD0tLj+yf8Ay1mTk++PS0n/AKhFdQ0UsnWThy5Lyner1tJ/pGx/IVj/ANWbz+SXH9k/+WuqKKWOsnDlb/Vu8/ktx/Yyf5a+DwC6H+7T/wBk/wDlrqyjNLL1k4cp/wCgLr+TT/2T/wCWiurM0UsdZPxcg0UUVl7hRRRQFFFFAUUUUBWa0uXidZI2KOhDKwOCCNwQaw17QdMdmPaEl/GkVyxS5OVwfCkxAUZiP6wAyUH6xPnswLsELkLqbK7b/rDf6Ak0jex/lSHiPDJ0lyrpcaoZlOHjbRGcqfmBt7fWrxydzbJHP/o/iJUXJA7m5X4LlfIg4xrwMe+COtB99rVvL9mikiJaeKdHiOBgMrZUEHbfI39F/GF5YuuKX1pHdHiNuobJCLAJGUglfJh4sHp5Zpjvbi4t2il3JDRsSOpXKFvr1HzpGc59lLW8hNqSFAygJJB3JOSTtgaQfTTnoSVC1zcEuX+Ljk+PMdycZz5b1rcQ5ftoh311xS9kEXjULF3cmVGcK/dkqTjGxHXrS9i4lCk3ccTsY4221SDvgQP1tCShWB8mTr71cLThPCD/AOz21vc6umi8aJsftLPKGXPtmgcPKt20tpBI7o7sgJZGDqf6Q2J8iRjfOwqVpb9l8AtnuBIhtu9kAit1PeQqiDAKujMpkbOWJIJwNsYpkZqArAZHDeIIE/W1HP4FQB+NR/GOLW8I1TXaQqOuZEXPT13/AA9ao1/2m8PVitrDNfSjzVWYD3Ly7ge4FUM5HDAEEEHoRuKqJf8A227UdB3R+pjwf7lH4Us7zt1u0Zk+yQqQ2MFmbA9CQcE+4x8qs3Z1zE3ETdXTRiMs6JpBJHgjA2J+fSrDz8T+OW5zTbyd7FL9n+1wIjCSAYLZJUrIiN4XIAIwdxnatCDuXbhv2dnMLvN1ZlJCpK/duAR8LnGD00ipiaZWcTLM8CsmkORGUcAlgQGyQ25IO22fSsCcOtykS286q9vIxV9Sv431iQSDI1asvkbbjbGKrxxNo7ty4gDXgB1Fe4YldTBSS6qDpBxnGR086rXL5kZLNoTcGQvmdmMvdGLL6gxk8BPwhdO+R6Zqy2gGp3adGkZVQMAFQDxMAi6ySTkk+I+XpXnARHbwJCJ43CL4WyoOkHGWwxB3O5260SKrQgbdi8tzCJrpHM7RQuGmMaYiEgySdB3DeEnO4r645frHdzq89xGvcxsndtIQJJGkQYG6DOFADbE+XWtySwnhW4IuYl7wvOX7lyyZVVJXEp6AbbVtScGEss8kjo0VxCsLR6SCFGsjcudz3noOgo1eL39NfiLXa2cM7MyzxKj3EaYIdRvMoGD48ZII81x0r7uOM6Yp74OzW8cZMaDTiTSDl86c6SSAN/IncEVI2dpMtt3RdJZFTR3hBUHA05f4vF5n39K17LgwWwS0uMFRELdipOGGkJkZAIJ6+1Vi8e8/xjnsrkQGRbhvtAXXghe5LYzo0ac6PLOdX7RqS4LxAXFvFOBpEqK+D5agDio9LG87nuDJGfDo+0eLXp6Z7vTp7zG2dWM74+7UtY2qwxpEgwiKEUegUYH5UZqtZnoooow5BooorD7YooooCiiigKKKsPKvJd5xBsW0JKjrI3hjHzY9T7DJoK9V35F7M7viJD47i385nHUbfva5Bb57D3pv8kdjtrZ6ZLnFzONxkYjU/sr94+7fgKn+0DmxLCBvEiuVOkM4XPlhQMuT7hSBQRvZHwhLVb6KIkxrdFVJzkgRRbnIHXOemN9sjetrnvlKG5iYOCI8lw6gl4HPWWMDqpPxp5/EN85i+wqZprGeZycy3LtjpjwxjbGPx9qYyPnOxGDj5+4oFbyTzvPbXA4bxVgZDj7Pc58Eob4AWAwc+TefQ79Wc2M6SCQ2dzuPdfbb/Gl/2l8qxvA2qMtbDLEouqS2Y9ZYlHxRHq8Y+a71D8k89vaSR2PE5AVIBtr1TmOVDsupvNf2vLGG3GaC48z8l292jBVXUD8O2kH28423zlCpPn1pe8c7N1UlmiMigZ3hcSZPkHtCwYD9tCfc07Y21DOCN/x8s7HoeopO/ug71u5WHUCpIk0+DKkbZ2YOAQT1Ujrv6BUU5EjLaRDcoW2yFutI88nNlmrDZ9k4fCl7pv2S7qn1L264FVHsz5onhkP6e1jC767t5TsQRiNVbGR16A79ac3BJmuSuviSyAnaK3TuEbzI1tqlYgZPhZfLOKCC4H2TRxsS0Ua9MMw7wjHs5cH5jQfwrU7QuMWXDIe5Ki4uWHhtycRJ6PKiHDDzCsWJ9qle1DtJTh0bW1uyvdEYGNxCuBu5JOX8wPkT70Ps65Bmnb7dd+eZIxPkgkZPfT5IPdgjIH3z6Lk0FL5i4FdRQpcXGxmbWYsaSmsEozqAFQuFbCgdF8qbXYla6OHav4yZ2/AKn5qatV/yql/w2aEg5kPexzPtJI4UBZpRgY1EY0+SYHh6BXPzRxHgkMFtPaQquk6MsSWAPiJKuRnLf31Ycdeiqum1JqS8DhYYIbSMgLrYKAwKsAAehDEY8gdsVrz8sQNn4xnOcOfMuT13G8jHb19KXth2ySO2n7FqbBOElOTgZOAUPkKscXOl6yLIvCLh42GQ0biTIPmNKGreHj2daFik5fjZxIzMz7HJ0b40+WjAOVByADkbHrWFOVoQpUF8eHqVP72ECdVwcd2Ouc5Oc1By9obRqWn4bfxKBlmaI6QPUk42rFD2u8PPXvl+cYP/ACsadk29aPS4z8OVo5I8kB07vbA0qFK4G2PMnp5+1aLctp3hk1HJOojShBzn4hp3GCcZ6VDx9qPDD/DsPnG/+C1v2/PvDn6XcQ/nEr/zAVWOTUj1L7k5XXw6JCpXGCVz8Pd4OzL4sJgt1Oo0QcslV098TgqQdPiXSwbCtq+HYdQTnJJOa2YeabJ/hu7c/wDioPzNb8PEInGVljYequp/I0S9cICXlLK4WbS2gpnSx6rKpOTISM97kjOMqKmOGWLxtIXkL6zkDfCjJIABPkDjPmFGa3lcHoQfkc19USaqp7SKKKKMOQaKKKw+2KKKy21u8jBEVndjhVUEkn0AG5oMVSvL/LtzfSd3bRNI3mQPCvuzHZR86aXIvYk74l4iTGnUW6nxn/iMNlHsN/cU3+EGCOPubCJNCHGUGmMHzJbHjO2+MnPUigXfJfYhDFpkv2Ez9e5TaIfzjjU/9w+dNu1tkiRUjVURRhVUBVA9ABsKyJnAz188VD8w8at4AsczFnk+CCPLSyY3wqJ4iPXyx12qDS5k4i8TgiQDbwjd232JSJcajv8AG7BVyNqRXaTe63fXKquVwVYiW5fcECRlASJfPu0wNgfFna0c887KhZHIg/8AdbYqZzt/vNwMrEMYGiPU2PMUoeKcTaY/CsaAnTGgwBnzJPiZvVmJJ9ao6O7BlI4RH7ySEf1sf4UwIpVbOk5wcH2I6g+9UvsXtjHwe2B6nW/0d2Yf3EVdBEAxYDcjBPrjpmoj7IpJdpnK6wCRbePvYGzI1mchoyRkz2RxsAfjQZHqMEYdtVzmjunBinXWmnX4c94gGQXQDc6cfEh1Ltsc1VIvs07U5bArDclprXYDfU8WOmjJ3X9n8PQ2fmbiXD72Nu54jDEXOSZldjpPUFXjJz8mGMUs+ceBGGWSWOQXEDOcTqQwySSQ+OjZz1AzVcoLvFyZY58fGbbT+zHIx+W+APxqfPOEPDLSSOwnE9zIQpncAsq7/AQm5BO2tiB6eVKmiqGZ2f8ALsclwslwy3F3JmQQsDKI8kfpbkDd3JbIj+rEDNPC84YywqHKsB4pNbZViCSGnc4zGgGdIABOBhVGKXvZTxhIrFO5hFtHqIlupypEjFsBYgAGlfyABAXOPEdi2bxtcLEaVyucyqdKjrl1OOnXBx08qgxcEmZk8WcfdL/GwO+t1+7qO4XyGOnQKP8AdK2402cnnmRfxCH/AApq8tyBkZkB7tjlZX+OY43lPop2C+w2AXTS/wD3Rttmwgk/UuAPoyP/AIqKDnuF9LK2+xB2ODsc7EdD702eVO0KC20kzSAMcM2MyKcf7xGP0cybfviFZPX3UWa9orsDgfMcdyq7q6vkLLGdcT+q56q+OqOAfTVVP537G7a7zJakW03oB+ibfPiUDwn3X8DSF5c5murCTvLaVoz95eqN7Mp2P501+Xe3o5C3tuMfxkB/NHP5NRCq5n5VuuHyaLmJk38L9Ub3Ruh+XX2qErq+05m4ZxeLu1mRs/wUmFb6xyDDfgRVD5t7DiwaSydVbr3LZCn+YxyVPsSR7jpQIyipDjXBLi0k7q5ieJ/Rh191PQj3BNR9BkjnZfhZh8iRW1Dxi4T4Z5V+UjD8jWjRRLJhOar4DAvLkD/jP/moqHoonLGBRRRRpMcv8Ot5Wzc3S20YO50PK59lVB/eSPrTp5R5t5d4auLd21n4pWikZ2+pXYewwK5+ooOk7/tS4PKwMk0zqP4Pu3EefVlAGr5Nke1SC9sXCQu07bDZe5kyceQ8OPxIrlyigeXHu2XvlPcv9mjzgaQJLhwPPcGOIeWTrb0A60ueK87zOHS3zAkn74wbVNL/AMSU+Mj9nON8dAMVOig9zRmvKKB58h9rdjaWsVvKkwKKoZgqkZCqu2Gzjw1cIe2PhLdZ3X5xSf4Ka5cooOt7ftI4W/S9iH84lP8AmAqrc98x2eRIk8bRvs7xES6GwQHljByykHBZCrjGMsDgc41sR3sixtEGIjYhmXyJHQmgmuY7nu7p3hZBr8WuF9SOGG5xgYJOcqQMHbA61AV8UUH3X1EfEMkAZG5GR9R5/KsVFA8ORuOQ60kVof0a6TeXsioQMHK2tqjfo1zjfIyOpq78U534dIkebmKTqwDtojOkgd5IOpAI8K4OTuAcBhzPNxmd4RA0rGIYwnkMdKx3vEZZizSOXLkFifMqCqk/IHFB0jZdrfDUU95dFiTkERuSfLOlVwi7bLknG53Jqldq/afZ39m1rbrKzFlYOyhVGk56E53HtSYooCiiig9zRmvKKD2p/hfO/ELcYiu5lUdFLagPkGyAKr9FBeD2pX0iGO6MN1GfuTQoR6bFApB981UuI3Ecjao4hCP1QzMPoXJOPmTWpRQe4ryiigKKKKAooooCiiigKKKKAooooCiiigKKKKAooooCiiigKKKKAooooCiiigKKKKAooooCiiigKKKKAooooCiii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5372" name="AutoShape 12" descr="data:image/jpeg;base64,/9j/4AAQSkZJRgABAQAAAQABAAD/2wCEAAkGBxQSEhUUExQWFRUXGB8XGBYYGRwYGxwgGR0YFxobGBwaHCggHxsmHhcfITEiJikrMC4uGh8zODMsNygtLi0BCgoKDg0OFxAQGCwcHBwsMS4uNywtKywwLCwvLCsrKy0sLCwrLCwrLCwrLCwsLDctLCw2LS0sNywrLCwtNysrLP/AABEIAMEBBQMBIgACEQEDEQH/xAAcAAACAgMBAQAAAAAAAAAAAAAABwUGAwQIAQL/xABPEAACAQMCAwYDBAMMBwUJAAABAgMABBESIQUGMQcTIkFRYTJxgRRCkbEjUmIIM0NTVHKCkpOhwdIVFiREc7LRF2ODosI0ZHTD0+Hi4/D/xAAaAQEBAQEBAQEAAAAAAAAAAAAAAQIDBAUG/8QAJhEBAAEDAgYCAwEAAAAAAAAAAAECEVEDEwQSFCExQVJhM0KhIv/aAAwDAQACEQMRAD8ARtFFFAUUUUBRRRQFXPs47P5eKyNhu6hjx3khGdz91B0LYHrtt6jNOjQsQFBJJwABkknoAPWureBPDwnh/dBGdrdFDrGuppJnGoovmXJI28gy/QFjx/kHh8L/AKPvdEYJdnfr7tsNK+YHVtjlFwxVF8Y9Z7oMEGw1kFj7nAwM+gzj1PWmd2j81FJGVwn2knIt1w0NtncGTylufM5yqEnAJpZQxSTyhRl5JXA9yznG/wAyaCa5M5Om4i7aCI4Yxqlnf4EAGfqcDp+VXO27OEkhefQUiA7uAP4WJbYSzYOS5JBEYwEBGojSwLp5O5VisbJLXSreHMpxs7t8ZOeo8hnyAFU7tr4uYrcxx7HSEQAdXn1L4ceaxJKPnKpoERNafabgQ2iFlHgTbBYL1kf3Jy2/TIHlRzJwU2ciwuwabQGlAIIQtuEyOrBcEn1bHlkuzkHlNOGWMlzNgTld2ODoI9PZMEn1ZSegWlff8Nlupkt4xqnuX+1Sk/wav+9K58gqNqP/ABFA3AyFb4Pwia6fu4V1HzPQD5nyrZh5cmeZoYwGKBTI3RE1AbMT55OMdSRgA10dy1yCtnZNFFgTOuC7DPXAYnHmRt7DYeZO3wLgNvYsI44pJH1ZLlSRlhlnLEeJyM5b+iMDagQ0nZXxAWslz3Y0ociPfvGUZy6rjp54O5HlVT4nw5oWUNgq6h43Hwup6MM7+RBB3BBB6V2mrA9DmlL2lcjIxbSAsM7ZVugt7htgx9IJtlf0fS3maBC2PD2mD6CC6DVo+8wGSxX1KgZI64yfI1Z+BcLtZAkzQOwjVWubbUwcxnH+0W56suN2U5x1BwdqxIk1rMQdUU0T4PkysppvcixQ8RjUriCZXJjeMAfZ5yCxTHnbTgFghGA3eLndaC4WnZJweaNJI43ZHUMrCV9wwyCMn0NQXM3YVAY3ezlkSQAlY3w6tgE6c4DAn13+VMDka2aKFo8BUVyBGM/omO8kQz9wNllP6rgdAM2PFBxCVxkEYI2Iq7dn3LNrdyx967Ffhlj+Fk1HSsikHxRkkAsPhYjUMHNaHaXwn7NxK5QEFWkaRcZwA5J07gbg5H0rL2fcYkjuIo1bHizE/nE52Gn1RzhGTo2ryODQZu07kF+FTLpJkt5M93IeuR1R8bahn6j61Sq6I7Vwt3w8Tb6WBBTr3c0WorjyGfGhPmCvtXO9AUUUUBRRRQFFFFAUUUUBRRRQFFFFAUUUUE1ydKyXkDJH3sgcd1GehfPg1fsg7/SuhedONDhHD40BE15ISIsjUzyucyS46nBcke5UUmuyGAC9+0N/Ar+jH60sx7qJTjyyxY/zTTr4ykSXbcRuhtaxOsAbb4Ae8mYeWp2EagD9rfIwCH5n4KLGMJcMJb6bxyqW1dwpwwDHzmfOTnOBn1zUt2H8PWXiaFhkRjUP5wIZf+U1V+Kwz3CyX82lRLIcEnBkYnxCJepVfM9B0znar12Ap/tjH0K/3pcf9KDo2qNzdy011xGzcA93GJJWPUax3McfXYFQS491NXmioindokCi00kaYI0Z5PTQgAKj9plJQe7VpdnfLy2kLXl3pW5um71y23dhvEkS5/VG+PXH6oqycz2IuESJ8CHvEklYkAARMJQpz1DFAp9ia0OI882sPxvEPnPAD+HeVVbF9zhBGrELPJpIH6KGR859MLjA+dUrjfabbSsqJcTWxORpkgA+rGQhcbeZFaHO3airwt9nlaBwCBpa3m1Z6fBMSB9Ns0qIec7tpQ8s00vXwq+ht8nCtpJAzvgUHUvLl3riXacjGe8m05b38J8+uwAqRvbVJY3jkUMjqVZTuCCMEGkdwPtD+zaZp4b8gAA6u8ZckgYDSz6D89APyq6WvatHIgdLC/O/8UMAbb6ywXH1oKR2sciysgnQF5osRyNjHfRnIhlJ85AAI38yQD5iq52ZGWzutbAGJsJPFuSOksRGNtWFLofPQQNyKddt2hWsp0GKfV1KmMNjod9LEZ6bVmbgdpdEtEgTVGI2PdNEy6G7yJ0DKMMj7jy6egoLFGMsskZUoy5bA+LIXQwI67DHyI9K2HJwcDJ8h0zWlwWyaGPQzAgHw4GMAgErj0Dasei6R5Vv1Ec0dtWl7nvV6GQj8Ybd8H3BYiqnyfOFn0sMqwwzeaY31Z8gPP2yeoFXHtqbE7qCTi4I36+G3tgSfqf7qXXD7wwyJIADpPQ9COjKfYgkfWqrp/jlslzwmdjpLTQltHrLGpyBjcOe70kb4IrlY0/uVeIyCLu4yWjfe3JOcuAssOrPm2mNSTsSJc70mOb7VYr24VSCnesVI/VY6l/uIoIeiiigKKKKAooooCiiigKKKKAooooCiiigYfYnE8vEYYhju0Y3Enqe7UhMn2Zh+Jpr9o1sjs/2qXFpGVnuR0LKoKwW0fqXkDud/NfUUu+wm5EH22fbWFhhTPrM7D+7SCfYGmFzcpmEZkbENtF3rllLI0jJnVJ5lYozqx955IwD1wCL4zfz8VuXlCBUVcBQQsUEa/CMnAVR9Mk9MnFWnsKuQt6wJwCUPzOWiAH9rn6VUuY+Ml8wRI0NujZEbDEjt/GTkAapD+Cg4UAddrs3uGS/iVPichR6AhkkGr9jKYJ8gTQdcV4RXteN7VERbcuWpIZ4VkYdGlzK30MhJrS4pLawhlEERbGwaPSh+biMj863LrgxkzrubjB+6jLEPoY1Dj+tVdm7LOHEki3Qk9WcyOxO+ST3gz5VVUvnbnQIoEVlENG7MlwqgjHkE0sd/VflSn4rzEZZ0nijEMij4gxfO2BkMMdMj3zTe5h7M7aEamghAJwuhn6++u4jGPkTSr5s4LDBcoiuI0dQTuZNO+D8JY++Mn50Fr5AuXuT3lxIdIbcvIlnbjGPidAHkb9hce5Gad8HNtpKRFDdQSynoqHvM/0UJOPyrnPlvle0upRFHNc3Dk40xRJGB7lpJCdO3XTt54ppcD7JEt2WTTGjq2pHeeWVx/ZCAKw9s/M0DFe3uG6i2PzVj/jWsLN431i1hJIwTFIUY9PulAp+rVrf6FgOA13Nr89N1IB9FaU4H41nh4HMpyl5IVxtqy/1yz4z9PpQbvCoX1Fi0wU/wUuk6TnqGGSR7aj1rY4pcGOMuM+Eg4AzkagCPqNqIRMMajGw8yMqfw3H5Vt1Byn2n3hkuN+rSzy/RpmiT/ywg/WqzwadknRkXUQclf1lwdanPkVyPrWzzXOzXUocYMbGL1/eyVJ+pBP1rc5QsWkcgR51fvMuPgljKsgz6MzKpH7YPlVDg7I7KPvLi2Zg6wFZItz4o5AXgdSD5CVwf569MUp+1C2Md/IpHQsB5ZCySIpPvpUU3eSbViJJrddEgt2iQkfCVK3MCsB939I8TA/xGB0pcdsl4lxNa3UY0rcW4lK+avko6n5aAPxoF5RRRQFFFFAUUUUBRRRQFFWAck3/APJZPwH/AFrIOROIfyZ/xX/NRvbqxKt0VaF7PuIn/dj9XjH/AK6P+z7iP8mP9eP/AD0ubdeJVeirN/qBxD+TN/WT/NXyvIfED/uz/UqPzalzbrxKZ5HuQkESZCtLe4z7pA6xjHu8w+tPDnbiBI+zoPCCA4wCGPh0qV+8FLJ4dtTPGpOnXhHct8p39rdW88lrI0cUqyMqPGWIUjOBr6nFW7nLm7SsKzxTRHfLuoV5fEQ+nQx04SQjO2dbDzok0VR5hSubrKIOUjXvbiRQ7HXr7tFGssWONUjgaizfd3wNeFt3YhyrrkWd1P8AGE74CK36NP5zupY9fDEB0k3pHF5wMRswNxdMslzIpBCK5DJChBPQEM39FfumnRwzi0yRiz4RAkrqR31yxxbxMQF0Bv4VkUKuFzso98GV35i5ltbFNdzMsY8gTlm/mqNz9BSz4n28xKSILVpdJ3YvpXT6jw5zkgbirRb9l1pIxmv83lyxDPKxZFyPJY42ChNuhzUpLNBaaoIuHylOhEMCaCD67jI3PX3oFxbdvoOrXa6D9wh9YPXZ9gRn1GflWnfdvsrACK0RdiCWkLf1cKP781F88cosjvJw+zu4xIfHA9sHUY3zG2WKjP3fwONhksOPMSo4jwMtgaXmigeJyvTLKV0v9SN9xg0EPxftYvZz0jC/qlQ3+Aqm8V4i9xIZHwCcDCjCjAxsPL1+ZNNBeQuG8TV/9F3BhuFOTbT6sjbdd/FjP3hqxuD7LHjXCZrSZ4J0KSIcEdfcEEdQRuDQZLPj1zCmiGeSFT1ETGPVjONRTBbr51J8A4nbl9fEZbuVR0ijb4vdpHcYHsBn3FffI3I9zxSQrDhY0x3krfCuegA6s23QfXFMPinJnA+EIRfTSXMxAIiU6WOB0CofACR1Zh6Z65CMXtL4ZAFFtwaI6Rs0ndlvTdtDMT7k1tw9vcoKj7HEEHUK56eg2wKrfEu0dAT9i4daWwxpDsizPjGOrDSPlg+fWrDyl+mYNxi/tkgG4tdcILnIPjWIYVMqNupxjp1Cz8G7drOQgXEMsHXxD9Io9PhGrJ+VMfhHGIL2ES20wdGGzL1Un1BGzD0IqoryLwS+bVHbKds6ou9iQj2K4Rj8t69t+zCO08fDbia0lzkknvY3HksiNsR79Rk0Cg7ZuAvb3zTFAFlILFdlL+bL6BwNWD0Osb4yc/LixdIxpjYLkjqQdXdyD/vVOuBvUspxvTP5snmkt5bfitl+gIH+2WzGRVYHwu0WBKgBwTjUNyOnVA8L4s1u+gkEKXXUp1dcEafIjvEVwfag6M5IVbc4ZlBnyNIP31dydjuAWkcDywo9aRXaTLolNpt/s1xcBf5krrKnl+0aZcnGIr17OC3lVJY7PvS5BY6joAQgEeNWRWJznAI8yRAcU7K5LiV5ZLtQznOBESPQDeT0Fbp06qu8QzNdMdpKCimo3Y23ldr9YiP/AJlYz2OyfyqP+o3/AFq7VeGd2nJX0U1k7Gz53Y98Q5/OSsn/AGNr/Kz/AGI/+pV2a8G7RkpaKbI7Gxvm8Pt+h/8A2VlXscj87t/pEP8APTZrwbtGSlhgZ86VZsdcAn8q9pxW3ZUIxhLxxn/uUP5tRTZrwbtOTBrS4rNMiaoIklYZJVnKZwM4XCNknpvj51u0V5335QnKfHDeQd6VVDqKlAxYqR1D5VcHpt719cFv5pdbydyIVZlVlD5bRsWyzYC6gw6HOM1XOOWslpej7OwROIHunHTRJ5yrtjVpJPuetWfi9lpspYoRjELIgHshAFHGmavfr+tHhfEJr5TLE/cW5JEZ0BpJMHBc6/Cq5BwME7eVYZ+MzWc8Ud0VkgmbQk4XQyueiyKNsH9YY/urP2e3KycOtiv3U0EehUkH/r9a0e1RNViFHxtNGI/XUScY98ZqpN9vnv38rhWjyvy9b3813NdQpMEkEEQcZCiNQzkD1Lucn9kVuIDgZ643rb7Lj/s1x/8AGXGf6/8A0pDnxc/4hJRckcOXpY239kh/MVOQQqihUUKoGAqgAD5AdK+61riZx8Eev+kB+dV85s1Wed+EXU6RtZXAt5Y2JLd2HZlOxUFjj30nYkDpjNWC2kZhlkKH0JB/KoPtALiwnKTGDSoZnUhW0KQZFRzsrsoKhsHBIoI+zs+Ksisl/aurAEM1qwJB9cSiiaDjQBCz2DH7pMcqeuM4ZqqXBuF2aJotuM3sUOAyqWCgauvieMDzztWlxLlfhkran5gkLHqXuYmPp5EYqqyc8cI409ubiX7CGtW+0LNBrEo0A5C6lwRjcg9cVCdsjC8seG8Q06ZJIyrgdNwp6+zZx7N7VVufVtbcrFY31xdE5EpZ8x42wFwAGzvncirz2t8PNvwexhOxjRQR74TV/fQbnIPEzw/lua5jA7zU7A9fExVELeuMg49qpfK3LkF0vf38XFJZpXL/AKGAsjqcEMXK75JJyCKYXIXBPtXLskSgAzK2nOCNaBVUn21RjNLzg/aHxWR+4+0oG+ECTEYG4XQujG+fIb0F+4TwOzjA7rl66k95xHk/MSy/4VNx3F4q6bTgsNueitJJCqr7lYxkj5Gq8g4zgE3VoQf2rxvbyXf1rc/0a8qEXXF5IlO5+zpNEAB18chO308zQMjgFz3kCsdeTnJfByQSCyldihO6kbYxUhVf5OlLRHRM1xAuFhmcoXfTsxJjVVK5wBkZOCTkEVt3t6mrdZQVyurToHuAz4B6eR3qCVqFn5SsHOXs7Zj6mFD/AOmte24j4sxx3EnlkuWX+7K/31LQRKza8OrZ3UufTzVWK1Qvee+WrWyks7u2gjhYXKQyd2NCmOYMhyq7ZBI3qRvbYyLpEjxnrqQgHz9QQR7e1b/alFqsc/qzwMPpNGPyNYTXq4fxMPNreYlUuR+ISs1xBdSM9xA+G1YClDko6AKNiOv06Zrc4CJZXec3EhgLHuUIjwyjILkiMNpLbrg/CASTmobnWwBvrJlZozcF7eUrsWjwDjPruRnqNvSrhdwfoXRAAe7KqBsB4SFA9K6U38YYqt5ygeG8RmvzI8MncWqsUSRVVpJSvxMNYKqnkNiT7Vh4txO44c0bzSfaLVmCO7KqyxFujHQArJ9AaOyycNw6NRs0bMjr5hgxOCPI4YH61l7TXA4bODuW0qo8yxdcY96frzez9uVaAc17WrwuIpDErfEsaqfmFAP99bVdHMUUUUGGiio3jSSnuzECWVmOxGP3uQLqBYAjXo23r5T9VM2RvMvCp7ia3aMRhYJRKGZ2BbbdcBDj55PyqwwltI1ABvMA5GfYkD8qhl+1nPlgeH97GfM6uvkQBjzXJ2NY5Le9OQHwCMZzGMbPv4VzqzoBxtu2MbGjnE2mZtPd8x8uPBK8lnMIVkOp4XTXET+soDKVPyOK2YuCs8qTXMglaPeNFTRGh/XwWYs/uTt5AVilsbogHWusFvFqOMEMBpUp4SMqOu+nPtXweCzEgmZj4lJBkfcKYm0nTgDeM7gffPWhb6WGln/2mT8KuLu3SFJVM7SAsWBGsKSNvKr9wu0eMN3jlyzE5Jz+Ax4fkM0n+13hRjve9A8M6gj+cgCMP+U/0qsOPFReiJMu07QuMuiyjhIkikUOhRmOVYZByM/lX1adsqwOsV9YTWmfMbge+kqpx8s1v8YV+GxcKuMlI4kS0ucDOEkVNJK/sumP6R9aYg7ueMHCyRsNsjKkeu/UVp89G8F5tsrtdUFzE/tq0sPmrYYfUVTO0G+M1zEjwwSWsQbX9ovI4YpGcJobSrFvAQd2X7xwOhqS432R8MuCW7kwsepiYqP6pyo+gFQFv2D2Yl1NNO0Y6JlQT82Cjb2H4+VBS+K8xcOQYEFirAjaG3e4OPRXmMafXB+RqGftGkiDraQxQhhp1GOLIH7ISNQD89VXTmLkSyt5Gi7vvCBqSJOuMZLEBu809cySyoo8gaTV5FpYkKQjElPQqGK7How2xkeYNBOdnnCPtnEraJtwZNb+fhTMjZ9jpx9aa37pNyIbQA9XkyPUARn88fjUb+5w4NqlubsjZFEKH3bxP+AC/wBapT90Jc4gC4By8aA+n77I2P6qUGz2S3pj4TCVb4TJIQP+6lDSD5mJqVva3wQWnFJguyS/p0+UhJOPYOGH0q79jF7/ALCw84Lobeq3Cd0AfYvjfyBNbXbfwTveH210oy1ue6dvMo2ysfqAf6dAkbeUBgXXvFHVSxGfqNxV34JzVwqMYk4SCeurvml/8rkbfWqZwyLXLGvh3YfEGK+p1BfFj5f3VbJuSw7poeOFnPgSR8wS7/7vcjKtn9VsMOm9BduVu0ewS9t0gtmtYSHWTSFQM7adBfx4KDxdeh0npkU0rrmG0cjHEIkGOiyRZPvlsn8KWPBuzyyQab/h15E2f3xJDcRfjANSjz8S7etXPg/Z7wXWO6tkdlGrxvI+R01FXYqRnzxQYuNc+8Jtxh7szt10ozTZx5HGYx8tq0uC8xcS4i7/AGK3isLZMgyTJrkY4BAEYKgdfl71aeLm14bFrht4hM5EcMcaKrSSN8KDA6eZPkATUXxS/HD7Oc6svb25Lt07yeTALEdPiYH/AMT2oEmvaNxG6It5pRIksqZHdqCMOpAUgDAyBTvmlCAsxAA6k1zv2e2ne8QthgkLIHOP2PHk+2VFdB31r3qackbqwI3wUYOpx57qNq9Wh4l59fzCGveCLdyxzi4lBhYmMBVARiADs8eeg+9mp+NSAASSfX199tqhL/gksurNxgspUEKy6crIuwD9MuG9coN+mPheAyas994cnwePBBdnCk68gANjb0X0rtHb04+fbxuX9Mzz2k3cu5/SLpEkTsCQSyZGGzkEqR51lXgTSSJJdSiYxnVGip3cSt+vp1MWYZ2JY48gKxngMuWInJznAy66QXLkAhiehx9B9PE4RcfxxHiBOJGzhQQB4lI22PTxefrUt9Lf7WCvaKK2wKKKKCgTdqlivQTN8kA/5nFac3a5b/dgmPzKr+RNJyivmWfZnitQ0pu2Bs+C1GP2pD/gtaFz2tXR+CKFPmGY/wDMKXlFLMTxGpPtcrjtNv2Gzonusa/+rNaMnPfEG63T/QKv5LVboq2Y3a8ympObL1ut1N/XI/Ko5b6TvBKWLOGD5Yk7gg5OfkK1qKMzVM+ZdK8yc7293w1pAAYZIJO8yQCHK6UjBz8eo7Ab9D0yah+yTmue3WG1viFhkiD2spI0keFREG9RhttzlgNtgUHmug+yK1i4hwbuLhCywSuqOPiQkagYyNwyiTY+9EN6tPibsq5DrGo+JyMsPTQMYyffPlsc1A8A4rNDILS7GX/gJQMCVBtkg/wi+HUPfOMb1aqiFtxbg+uOSSZfs9oW1dwTpmumx8d2+QQgAz3efhXxFQMBFc9zs92dSqgVVVEX7qDOgFfuHBzowMZAwK6K7R2YIhXRnfTqwEQAannnJ6xRgBtIG7BM52FJmz7Lrq71XC6xDI5KPKP0jJ8TTSAkYDDoDuSw6DLVVM/sAeP/AEWArqX71zIoPiUkgDUOu6gH61V/3QDlkGDstyFYYOxMCMuD6YJ//hWhw/spvUdJbGd4j17wsUyCTjGnBIwPPr12BArznO3n7p7XiUyR3EuiSKaTwxuITIupigYLJpcgjH8Vv1oNfsAulNxc2rkjv4gyH9qJs7e/iz/RpjdpvGrW14ZNazsO8kjeOGIEM/VhE5A+FRhTk+mNztSp7OrAxa54ruKCT97E8kb91GCDq0yldHeYxsdgGzudqanBeze3LLNLIt6zg6pJP0neE5IJYbaehx5dMnbAITlGaHvlinUhHYYmjB72Fh8LpgEsPVT5dMHenZY2TRMol7lDPjTcRqHsLvV8K3EXSKZgQAy41HoW+GsnNnZFaSZmttVrKpGFVgsZOeq5+BsnbBAyBtvmpzky7ZY24ffInexDfKr3cqnJ1gYCnO5O3UMDuMkJHl4FHEWiS2ZRkwHMkBHQm3kxsP2crjzQZBra5j5ljtAoCvNNISsUEQ1O7AAkHHwqAcljsBX1zFxlbSFpCCyhGbA3OwyAN+h6fMj1AOly9wt4g11Ooa5lGWGd41wNEEe3QYAJ8yPPAwFB5h4hJw+5tuIcTbM0veJFHGBItqoCbqpIDMc4cgg+LY7b0/nznT7dGba072cuweaVkClxHkokcS7iNclj55yT61v/ALobiqzTWarnAhMuD1/SkAZ/s6UqykAgEgMMMAcZGQ2D6jKg/MCgBIfI4/8AvWzHxWdfhmlHydh+RrTooJWLmS7XpdTj/wARv+tZv9b77+Vzf1zUJRVvKWhPJznfjpdzf1s/nWxHz/xEf705+YRvzWqzRV5pycsYW5e0riI/hwfnHH/gtZU7TuID+EQ/ONf8BVMopz1ZTkpwvQ7Vb71i/s//AMqKotFXcqyclOBRRRWGhRRRQFFFFAUUUUBT9/c4zD7NcKQPDMCpzvl0AIx8oxSCpvfud+LolxPbMSGlVXjwcZMRJK/Mg/gDQPHjliZYwV8M0ba4Wz94Aj8GBKkehNHDuKxSaiGII8TA/dwShG2w3Q1uLHpHm7bZJPyUtjoNt8DFadpw3u7iWUHaRR4cdDklt/fY/jQRvEeGrd3B1KWhiwHH8a6+NYxk47tSQzDozFQfgIqT4txiC2XNxLFCp2HeOFBGPIHr6YqO5y4/9gs2lSPVKzCOGIfekkbCjb1JLGqtwCx40hllkt7JpZm1l5pWLIuAFhUIpAVfQHGWJ3JNBucZ7V7CBW0TpOwGVCZxvp0jIznGdz167bHCx43JPxy7imltrpbZFK5ihZiQXZgq6jpyVwpbOMjOOgpmzf6cByRwuFfIkyN+YFafFbniXc5a8tJ2dgotreIsZSDqMYfvMhSFOpjsF1ZoJHgXF5YYI4bPhE4hXwrrlgQDfct+kYn1J3JqYPJ1pL+kktljlcZfupHTDEbkNGUy37WAanLCPTGo0CPYZQYIUncgEdd/PzrYqCm3HJ88Pi4feyxEfwNwTcxN7eM61+YNYOHcY+1SiG5jW04jbjUqk5V1OzGN+jwuMAr1UgHqoNXmoXmHlS0vtH2qBZSmdJJYEasZ3Uj0oKV2z8xLaLZE5OZtTxKwBeNMMy6sHClgmarl325FxgcOcqeoMx9QQQRFkYxtTCtOy/hUZytnGTjHjLuPwdiM+9ecIBjV4cn9DI0Q3J8Iw0W/n+jZKsOWrqbcXtcgec+Py8UuElFmUCRd0IlDuBu5DAqAc5bIHTK+YyKgBy5dnpa3H9k/+Wuqy59TXlas83WT8XKv+rl3/Jbj+xf/AC0Dly7/AJLcf2L/AOWuqqKWOsn4uV15ZvD0tLj+yf8Ay1mTk++PS0n/AKhFdQ0UsnWThy5Lyner1tJ/pGx/IVj/ANWbz+SXH9k/+WuqKKWOsnDlb/Vu8/ktx/Yyf5a+DwC6H+7T/wBk/wDlrqyjNLL1k4cp/wCgLr+TT/2T/wCWiurM0UsdZPxcg0UUVl7hRRRQFFFFAUUUUBWa0uXidZI2KOhDKwOCCNwQaw17QdMdmPaEl/GkVyxS5OVwfCkxAUZiP6wAyUH6xPnswLsELkLqbK7b/rDf6Ak0jex/lSHiPDJ0lyrpcaoZlOHjbRGcqfmBt7fWrxydzbJHP/o/iJUXJA7m5X4LlfIg4xrwMe+COtB99rVvL9mikiJaeKdHiOBgMrZUEHbfI39F/GF5YuuKX1pHdHiNuobJCLAJGUglfJh4sHp5Zpjvbi4t2il3JDRsSOpXKFvr1HzpGc59lLW8hNqSFAygJJB3JOSTtgaQfTTnoSVC1zcEuX+Ljk+PMdycZz5b1rcQ5ftoh311xS9kEXjULF3cmVGcK/dkqTjGxHXrS9i4lCk3ccTsY4221SDvgQP1tCShWB8mTr71cLThPCD/AOz21vc6umi8aJsftLPKGXPtmgcPKt20tpBI7o7sgJZGDqf6Q2J8iRjfOwqVpb9l8AtnuBIhtu9kAit1PeQqiDAKujMpkbOWJIJwNsYpkZqArAZHDeIIE/W1HP4FQB+NR/GOLW8I1TXaQqOuZEXPT13/AA9ao1/2m8PVitrDNfSjzVWYD3Ly7ge4FUM5HDAEEEHoRuKqJf8A227UdB3R+pjwf7lH4Us7zt1u0Zk+yQqQ2MFmbA9CQcE+4x8qs3Z1zE3ETdXTRiMs6JpBJHgjA2J+fSrDz8T+OW5zTbyd7FL9n+1wIjCSAYLZJUrIiN4XIAIwdxnatCDuXbhv2dnMLvN1ZlJCpK/duAR8LnGD00ipiaZWcTLM8CsmkORGUcAlgQGyQ25IO22fSsCcOtykS286q9vIxV9Sv431iQSDI1asvkbbjbGKrxxNo7ty4gDXgB1Fe4YldTBSS6qDpBxnGR086rXL5kZLNoTcGQvmdmMvdGLL6gxk8BPwhdO+R6Zqy2gGp3adGkZVQMAFQDxMAi6ySTkk+I+XpXnARHbwJCJ43CL4WyoOkHGWwxB3O5260SKrQgbdi8tzCJrpHM7RQuGmMaYiEgySdB3DeEnO4r645frHdzq89xGvcxsndtIQJJGkQYG6DOFADbE+XWtySwnhW4IuYl7wvOX7lyyZVVJXEp6AbbVtScGEss8kjo0VxCsLR6SCFGsjcudz3noOgo1eL39NfiLXa2cM7MyzxKj3EaYIdRvMoGD48ZII81x0r7uOM6Yp74OzW8cZMaDTiTSDl86c6SSAN/IncEVI2dpMtt3RdJZFTR3hBUHA05f4vF5n39K17LgwWwS0uMFRELdipOGGkJkZAIJ6+1Vi8e8/xjnsrkQGRbhvtAXXghe5LYzo0ac6PLOdX7RqS4LxAXFvFOBpEqK+D5agDio9LG87nuDJGfDo+0eLXp6Z7vTp7zG2dWM74+7UtY2qwxpEgwiKEUegUYH5UZqtZnoooow5BooorD7YooooCiiigKKKsPKvJd5xBsW0JKjrI3hjHzY9T7DJoK9V35F7M7viJD47i385nHUbfva5Bb57D3pv8kdjtrZ6ZLnFzONxkYjU/sr94+7fgKn+0DmxLCBvEiuVOkM4XPlhQMuT7hSBQRvZHwhLVb6KIkxrdFVJzkgRRbnIHXOemN9sjetrnvlKG5iYOCI8lw6gl4HPWWMDqpPxp5/EN85i+wqZprGeZycy3LtjpjwxjbGPx9qYyPnOxGDj5+4oFbyTzvPbXA4bxVgZDj7Pc58Eob4AWAwc+TefQ79Wc2M6SCQ2dzuPdfbb/Gl/2l8qxvA2qMtbDLEouqS2Y9ZYlHxRHq8Y+a71D8k89vaSR2PE5AVIBtr1TmOVDsupvNf2vLGG3GaC48z8l292jBVXUD8O2kH28423zlCpPn1pe8c7N1UlmiMigZ3hcSZPkHtCwYD9tCfc07Y21DOCN/x8s7HoeopO/ug71u5WHUCpIk0+DKkbZ2YOAQT1Ujrv6BUU5EjLaRDcoW2yFutI88nNlmrDZ9k4fCl7pv2S7qn1L264FVHsz5onhkP6e1jC767t5TsQRiNVbGR16A79ac3BJmuSuviSyAnaK3TuEbzI1tqlYgZPhZfLOKCC4H2TRxsS0Ua9MMw7wjHs5cH5jQfwrU7QuMWXDIe5Ki4uWHhtycRJ6PKiHDDzCsWJ9qle1DtJTh0bW1uyvdEYGNxCuBu5JOX8wPkT70Ps65Bmnb7dd+eZIxPkgkZPfT5IPdgjIH3z6Lk0FL5i4FdRQpcXGxmbWYsaSmsEozqAFQuFbCgdF8qbXYla6OHav4yZ2/AKn5qatV/yql/w2aEg5kPexzPtJI4UBZpRgY1EY0+SYHh6BXPzRxHgkMFtPaQquk6MsSWAPiJKuRnLf31Ycdeiqum1JqS8DhYYIbSMgLrYKAwKsAAehDEY8gdsVrz8sQNn4xnOcOfMuT13G8jHb19KXth2ySO2n7FqbBOElOTgZOAUPkKscXOl6yLIvCLh42GQ0biTIPmNKGreHj2daFik5fjZxIzMz7HJ0b40+WjAOVByADkbHrWFOVoQpUF8eHqVP72ECdVwcd2Ouc5Oc1By9obRqWn4bfxKBlmaI6QPUk42rFD2u8PPXvl+cYP/ACsadk29aPS4z8OVo5I8kB07vbA0qFK4G2PMnp5+1aLctp3hk1HJOojShBzn4hp3GCcZ6VDx9qPDD/DsPnG/+C1v2/PvDn6XcQ/nEr/zAVWOTUj1L7k5XXw6JCpXGCVz8Pd4OzL4sJgt1Oo0QcslV098TgqQdPiXSwbCtq+HYdQTnJJOa2YeabJ/hu7c/wDioPzNb8PEInGVljYequp/I0S9cICXlLK4WbS2gpnSx6rKpOTISM97kjOMqKmOGWLxtIXkL6zkDfCjJIABPkDjPmFGa3lcHoQfkc19USaqp7SKKKKMOQaKKKw+2KKKy21u8jBEVndjhVUEkn0AG5oMVSvL/LtzfSd3bRNI3mQPCvuzHZR86aXIvYk74l4iTGnUW6nxn/iMNlHsN/cU3+EGCOPubCJNCHGUGmMHzJbHjO2+MnPUigXfJfYhDFpkv2Ez9e5TaIfzjjU/9w+dNu1tkiRUjVURRhVUBVA9ABsKyJnAz188VD8w8at4AsczFnk+CCPLSyY3wqJ4iPXyx12qDS5k4i8TgiQDbwjd232JSJcajv8AG7BVyNqRXaTe63fXKquVwVYiW5fcECRlASJfPu0wNgfFna0c887KhZHIg/8AdbYqZzt/vNwMrEMYGiPU2PMUoeKcTaY/CsaAnTGgwBnzJPiZvVmJJ9ao6O7BlI4RH7ySEf1sf4UwIpVbOk5wcH2I6g+9UvsXtjHwe2B6nW/0d2Yf3EVdBEAxYDcjBPrjpmoj7IpJdpnK6wCRbePvYGzI1mchoyRkz2RxsAfjQZHqMEYdtVzmjunBinXWmnX4c94gGQXQDc6cfEh1Ltsc1VIvs07U5bArDclprXYDfU8WOmjJ3X9n8PQ2fmbiXD72Nu54jDEXOSZldjpPUFXjJz8mGMUs+ceBGGWSWOQXEDOcTqQwySSQ+OjZz1AzVcoLvFyZY58fGbbT+zHIx+W+APxqfPOEPDLSSOwnE9zIQpncAsq7/AQm5BO2tiB6eVKmiqGZ2f8ALsclwslwy3F3JmQQsDKI8kfpbkDd3JbIj+rEDNPC84YywqHKsB4pNbZViCSGnc4zGgGdIABOBhVGKXvZTxhIrFO5hFtHqIlupypEjFsBYgAGlfyABAXOPEdi2bxtcLEaVyucyqdKjrl1OOnXBx08qgxcEmZk8WcfdL/GwO+t1+7qO4XyGOnQKP8AdK2402cnnmRfxCH/AApq8tyBkZkB7tjlZX+OY43lPop2C+w2AXTS/wD3Rttmwgk/UuAPoyP/AIqKDnuF9LK2+xB2ODsc7EdD702eVO0KC20kzSAMcM2MyKcf7xGP0cybfviFZPX3UWa9orsDgfMcdyq7q6vkLLGdcT+q56q+OqOAfTVVP537G7a7zJakW03oB+ibfPiUDwn3X8DSF5c5murCTvLaVoz95eqN7Mp2P501+Xe3o5C3tuMfxkB/NHP5NRCq5n5VuuHyaLmJk38L9Ub3Ruh+XX2qErq+05m4ZxeLu1mRs/wUmFb6xyDDfgRVD5t7DiwaSydVbr3LZCn+YxyVPsSR7jpQIyipDjXBLi0k7q5ieJ/Rh191PQj3BNR9BkjnZfhZh8iRW1Dxi4T4Z5V+UjD8jWjRRLJhOar4DAvLkD/jP/moqHoonLGBRRRRpMcv8Ot5Wzc3S20YO50PK59lVB/eSPrTp5R5t5d4auLd21n4pWikZ2+pXYewwK5+ooOk7/tS4PKwMk0zqP4Pu3EefVlAGr5Nke1SC9sXCQu07bDZe5kyceQ8OPxIrlyigeXHu2XvlPcv9mjzgaQJLhwPPcGOIeWTrb0A60ueK87zOHS3zAkn74wbVNL/AMSU+Mj9nON8dAMVOig9zRmvKKB58h9rdjaWsVvKkwKKoZgqkZCqu2Gzjw1cIe2PhLdZ3X5xSf4Ka5cooOt7ftI4W/S9iH84lP8AmAqrc98x2eRIk8bRvs7xES6GwQHljByykHBZCrjGMsDgc41sR3sixtEGIjYhmXyJHQmgmuY7nu7p3hZBr8WuF9SOGG5xgYJOcqQMHbA61AV8UUH3X1EfEMkAZG5GR9R5/KsVFA8ORuOQ60kVof0a6TeXsioQMHK2tqjfo1zjfIyOpq78U534dIkebmKTqwDtojOkgd5IOpAI8K4OTuAcBhzPNxmd4RA0rGIYwnkMdKx3vEZZizSOXLkFifMqCqk/IHFB0jZdrfDUU95dFiTkERuSfLOlVwi7bLknG53Jqldq/afZ39m1rbrKzFlYOyhVGk56E53HtSYooCiiig9zRmvKKD2p/hfO/ELcYiu5lUdFLagPkGyAKr9FBeD2pX0iGO6MN1GfuTQoR6bFApB981UuI3Ecjao4hCP1QzMPoXJOPmTWpRQe4ryiigKKKKAooooCiiigKKKKAooooCiiigKKKKAooooCiiigKKKKAooooCiiigKKKKAooooCiiigKKKKAooooCiii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5374" name="Picture 14" descr="http://www.fotosimagenes.org/imagenes/represion-psicoanalisis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786058"/>
            <a:ext cx="3810000" cy="2819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9053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Estudios experimentales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C" dirty="0" smtClean="0"/>
              <a:t>Formación reactiva</a:t>
            </a:r>
          </a:p>
          <a:p>
            <a:r>
              <a:rPr lang="es-EC" sz="2000" dirty="0" err="1" smtClean="0"/>
              <a:t>Morokoff</a:t>
            </a:r>
            <a:r>
              <a:rPr lang="es-EC" sz="2000" dirty="0" smtClean="0"/>
              <a:t> (1985) estímulos eróticos a mujeres con culpabilidad</a:t>
            </a:r>
          </a:p>
          <a:p>
            <a:r>
              <a:rPr lang="es-EC" sz="2000" dirty="0" err="1" smtClean="0"/>
              <a:t>Fisiologia</a:t>
            </a:r>
            <a:r>
              <a:rPr lang="es-EC" sz="2000" dirty="0" smtClean="0"/>
              <a:t>- mayor </a:t>
            </a:r>
            <a:r>
              <a:rPr lang="es-EC" sz="2000" dirty="0" err="1" smtClean="0"/>
              <a:t>activacion</a:t>
            </a:r>
            <a:r>
              <a:rPr lang="es-EC" sz="2000" dirty="0" smtClean="0"/>
              <a:t> sexual</a:t>
            </a:r>
          </a:p>
          <a:p>
            <a:r>
              <a:rPr lang="es-EC" sz="2000" dirty="0" smtClean="0"/>
              <a:t>Similar resultado homosexuales</a:t>
            </a:r>
          </a:p>
          <a:p>
            <a:r>
              <a:rPr lang="es-EC" sz="2000" dirty="0" smtClean="0"/>
              <a:t>Prejuicios raciales</a:t>
            </a:r>
          </a:p>
          <a:p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4299265"/>
            <a:ext cx="2647950" cy="17240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4049713"/>
            <a:ext cx="22002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34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Estudios experimentales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C" dirty="0" smtClean="0"/>
              <a:t>Anulación reactiva</a:t>
            </a:r>
          </a:p>
          <a:p>
            <a:r>
              <a:rPr lang="es-EC" sz="2400" dirty="0" err="1" smtClean="0"/>
              <a:t>Newman</a:t>
            </a:r>
            <a:r>
              <a:rPr lang="es-EC" sz="2400" dirty="0" smtClean="0"/>
              <a:t> (1988) </a:t>
            </a:r>
            <a:r>
              <a:rPr lang="es-EC" sz="2400" dirty="0" err="1" smtClean="0"/>
              <a:t>repeticion</a:t>
            </a:r>
            <a:r>
              <a:rPr lang="es-EC" sz="2400" dirty="0" smtClean="0"/>
              <a:t> de escenas- modificando su actuar</a:t>
            </a:r>
          </a:p>
          <a:p>
            <a:r>
              <a:rPr lang="es-EC" sz="2400" dirty="0" err="1" smtClean="0"/>
              <a:t>Basumeister</a:t>
            </a:r>
            <a:r>
              <a:rPr lang="es-EC" sz="2400" dirty="0" smtClean="0"/>
              <a:t> y </a:t>
            </a:r>
            <a:r>
              <a:rPr lang="es-EC" sz="2400" dirty="0" err="1" smtClean="0"/>
              <a:t>cols</a:t>
            </a:r>
            <a:r>
              <a:rPr lang="es-EC" sz="2400" dirty="0" smtClean="0"/>
              <a:t> 1998, mecanismo de afrontamiento no de defensa</a:t>
            </a:r>
            <a:endParaRPr lang="es-EC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4005064"/>
            <a:ext cx="2447925" cy="18669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0325" y="4024114"/>
            <a:ext cx="2476500" cy="18478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Estudios experimentales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C" dirty="0" smtClean="0"/>
              <a:t>Proyección </a:t>
            </a:r>
          </a:p>
          <a:p>
            <a:r>
              <a:rPr lang="es-EC" sz="2800" dirty="0" err="1" smtClean="0"/>
              <a:t>Bramel</a:t>
            </a:r>
            <a:r>
              <a:rPr lang="es-EC" sz="2800" dirty="0" smtClean="0"/>
              <a:t> (1962-1963) tendencias homosexuales vista en otros</a:t>
            </a:r>
          </a:p>
          <a:p>
            <a:endParaRPr lang="es-EC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3112734"/>
            <a:ext cx="3408412" cy="30432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Estudios experimentales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C" dirty="0" smtClean="0"/>
              <a:t>Negación </a:t>
            </a:r>
          </a:p>
          <a:p>
            <a:r>
              <a:rPr lang="es-EC" sz="2800" dirty="0" smtClean="0"/>
              <a:t>Atribución externa para el fracaso</a:t>
            </a:r>
          </a:p>
          <a:p>
            <a:r>
              <a:rPr lang="es-EC" sz="2800" dirty="0" smtClean="0"/>
              <a:t>Enfermedades fatales</a:t>
            </a:r>
            <a:endParaRPr lang="es-EC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725" y="3645024"/>
            <a:ext cx="3527640" cy="195071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Estudios experimentales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C" dirty="0" smtClean="0"/>
              <a:t>Aislamiento</a:t>
            </a:r>
          </a:p>
          <a:p>
            <a:r>
              <a:rPr lang="es-EC" sz="2800" dirty="0" smtClean="0"/>
              <a:t>Los represores responden:</a:t>
            </a:r>
          </a:p>
          <a:p>
            <a:r>
              <a:rPr lang="es-EC" sz="1800" dirty="0" smtClean="0"/>
              <a:t>Estimulo desagradable- fragmento película- disminución del malestar</a:t>
            </a:r>
            <a:r>
              <a:rPr lang="es-EC" sz="2800" dirty="0" smtClean="0"/>
              <a:t>.</a:t>
            </a:r>
          </a:p>
          <a:p>
            <a:r>
              <a:rPr lang="es-EC" sz="2800" dirty="0" smtClean="0"/>
              <a:t>Pasado es sepultado- conversión religiosa</a:t>
            </a:r>
            <a:endParaRPr lang="es-EC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4033033"/>
            <a:ext cx="2963299" cy="20787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ANA FREUD Y LA PSICOLOGIA DEL EGO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652120" y="1628800"/>
            <a:ext cx="3034680" cy="4497363"/>
          </a:xfrm>
        </p:spPr>
        <p:txBody>
          <a:bodyPr>
            <a:normAutofit/>
          </a:bodyPr>
          <a:lstStyle/>
          <a:p>
            <a:r>
              <a:rPr lang="es-EC" dirty="0" smtClean="0"/>
              <a:t>Represión</a:t>
            </a:r>
          </a:p>
          <a:p>
            <a:r>
              <a:rPr lang="es-EC" dirty="0" smtClean="0"/>
              <a:t>Regresión</a:t>
            </a:r>
          </a:p>
          <a:p>
            <a:r>
              <a:rPr lang="es-EC" dirty="0" smtClean="0"/>
              <a:t>Formación reactiva</a:t>
            </a:r>
          </a:p>
          <a:p>
            <a:r>
              <a:rPr lang="es-EC" dirty="0" smtClean="0"/>
              <a:t>Anulación</a:t>
            </a:r>
          </a:p>
          <a:p>
            <a:r>
              <a:rPr lang="es-EC" dirty="0" smtClean="0"/>
              <a:t>Aislamiento </a:t>
            </a:r>
          </a:p>
        </p:txBody>
      </p:sp>
      <p:pic>
        <p:nvPicPr>
          <p:cNvPr id="14338" name="Picture 2" descr="http://pictures2.todocoleccion.net/tc/2011/08/26/283047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714488"/>
            <a:ext cx="2786050" cy="40169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7072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ANA FREUD Y LA PSICOLOGIA DEL EGO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28800"/>
            <a:ext cx="4690864" cy="4497363"/>
          </a:xfrm>
        </p:spPr>
        <p:txBody>
          <a:bodyPr/>
          <a:lstStyle/>
          <a:p>
            <a:r>
              <a:rPr lang="es-EC" sz="2400" dirty="0" smtClean="0"/>
              <a:t>Proyección</a:t>
            </a:r>
          </a:p>
          <a:p>
            <a:r>
              <a:rPr lang="es-EC" sz="2400" dirty="0" smtClean="0"/>
              <a:t>Introyección</a:t>
            </a:r>
          </a:p>
          <a:p>
            <a:r>
              <a:rPr lang="es-EC" sz="2400" dirty="0" smtClean="0"/>
              <a:t>Vuelta contra si mismo</a:t>
            </a:r>
          </a:p>
          <a:p>
            <a:r>
              <a:rPr lang="es-EC" sz="2400" dirty="0" smtClean="0"/>
              <a:t>Transformación en lo contrario</a:t>
            </a:r>
          </a:p>
          <a:p>
            <a:r>
              <a:rPr lang="es-EC" sz="2400" dirty="0" smtClean="0"/>
              <a:t>Sublimación/desplazamiento</a:t>
            </a:r>
            <a:endParaRPr lang="es-EC" sz="2400" dirty="0" smtClean="0"/>
          </a:p>
          <a:p>
            <a:endParaRPr lang="es-EC" dirty="0"/>
          </a:p>
        </p:txBody>
      </p:sp>
      <p:pic>
        <p:nvPicPr>
          <p:cNvPr id="1026" name="Picture 2" descr="http://www.conversandoenpositivo.cl/portal/images/stories/e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280" y="3645024"/>
            <a:ext cx="38100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65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ANA FREUD Y LA PSICOLOGIA DEL EGO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C" dirty="0" smtClean="0"/>
              <a:t>Otto </a:t>
            </a:r>
            <a:r>
              <a:rPr lang="es-EC" dirty="0" err="1" smtClean="0"/>
              <a:t>Fenichel</a:t>
            </a:r>
            <a:endParaRPr lang="es-EC" dirty="0" smtClean="0"/>
          </a:p>
          <a:p>
            <a:r>
              <a:rPr lang="es-EC" dirty="0" smtClean="0"/>
              <a:t>Defensas eficaces</a:t>
            </a:r>
          </a:p>
          <a:p>
            <a:r>
              <a:rPr lang="es-EC" dirty="0" smtClean="0"/>
              <a:t>Defensas </a:t>
            </a:r>
            <a:r>
              <a:rPr lang="es-EC" dirty="0" smtClean="0"/>
              <a:t>ineficaces</a:t>
            </a:r>
          </a:p>
          <a:p>
            <a:endParaRPr lang="es-EC" dirty="0" smtClean="0"/>
          </a:p>
          <a:p>
            <a:endParaRPr lang="es-EC" dirty="0"/>
          </a:p>
          <a:p>
            <a:endParaRPr lang="es-EC" dirty="0" smtClean="0"/>
          </a:p>
          <a:p>
            <a:endParaRPr lang="es-EC" dirty="0"/>
          </a:p>
          <a:p>
            <a:r>
              <a:rPr lang="es-EC" dirty="0" smtClean="0"/>
              <a:t>Sublimación/Neutralización</a:t>
            </a:r>
            <a:endParaRPr lang="es-EC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3160" y="1417638"/>
            <a:ext cx="200977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018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ANA FREUD Y LA PSICOLOGIA DEL EGO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C" sz="2000" dirty="0" smtClean="0"/>
              <a:t>Hartman, </a:t>
            </a:r>
            <a:r>
              <a:rPr lang="es-EC" sz="2000" dirty="0" err="1" smtClean="0"/>
              <a:t>Kris</a:t>
            </a:r>
            <a:r>
              <a:rPr lang="es-EC" sz="2000" dirty="0"/>
              <a:t> </a:t>
            </a:r>
            <a:r>
              <a:rPr lang="es-EC" sz="2000" dirty="0" smtClean="0"/>
              <a:t>y </a:t>
            </a:r>
            <a:r>
              <a:rPr lang="es-EC" sz="2000" dirty="0" err="1" smtClean="0"/>
              <a:t>Loewenstein</a:t>
            </a:r>
            <a:r>
              <a:rPr lang="es-EC" sz="2000" dirty="0" smtClean="0"/>
              <a:t> 1949</a:t>
            </a:r>
          </a:p>
          <a:p>
            <a:r>
              <a:rPr lang="es-EC" sz="2000" dirty="0" smtClean="0"/>
              <a:t>Defensas </a:t>
            </a:r>
            <a:r>
              <a:rPr lang="es-EC" sz="2000" dirty="0" smtClean="0"/>
              <a:t>narcisistas</a:t>
            </a:r>
            <a:endParaRPr lang="es-EC" sz="2000" dirty="0" smtClean="0"/>
          </a:p>
          <a:p>
            <a:r>
              <a:rPr lang="es-EC" sz="2000" dirty="0" smtClean="0"/>
              <a:t>Defensas inmaduras</a:t>
            </a:r>
          </a:p>
          <a:p>
            <a:r>
              <a:rPr lang="es-EC" sz="2000" dirty="0" smtClean="0"/>
              <a:t>Defensas neuróticas</a:t>
            </a:r>
          </a:p>
          <a:p>
            <a:r>
              <a:rPr lang="es-EC" sz="2000" dirty="0" smtClean="0"/>
              <a:t>Defensas maduras</a:t>
            </a:r>
            <a:endParaRPr lang="es-EC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2089448"/>
            <a:ext cx="1420283" cy="183897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3882705"/>
            <a:ext cx="2182884" cy="163452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3262" y="5052999"/>
            <a:ext cx="2657475" cy="172402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7571" y="3035951"/>
            <a:ext cx="314325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01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LAS APORTACIONES DE MELANIE KLEIN</a:t>
            </a:r>
            <a:endParaRPr lang="es-EC" dirty="0"/>
          </a:p>
        </p:txBody>
      </p:sp>
      <p:sp>
        <p:nvSpPr>
          <p:cNvPr id="5" name="4 CuadroTexto"/>
          <p:cNvSpPr txBox="1"/>
          <p:nvPr/>
        </p:nvSpPr>
        <p:spPr>
          <a:xfrm>
            <a:off x="971600" y="5013176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C" dirty="0" smtClean="0"/>
              <a:t>Psicóticos/Neuróticos</a:t>
            </a:r>
          </a:p>
          <a:p>
            <a:pPr lvl="0"/>
            <a:r>
              <a:rPr lang="es-EC" dirty="0" smtClean="0"/>
              <a:t>Identificación proyectiva</a:t>
            </a:r>
            <a:endParaRPr lang="es-EC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9283934"/>
              </p:ext>
            </p:extLst>
          </p:nvPr>
        </p:nvGraphicFramePr>
        <p:xfrm>
          <a:off x="457200" y="1600201"/>
          <a:ext cx="8003232" cy="2980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544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CONSIDERACIONES ACTUALES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Identificación </a:t>
            </a:r>
          </a:p>
          <a:p>
            <a:r>
              <a:rPr lang="es-EC" dirty="0" smtClean="0"/>
              <a:t>Repudio</a:t>
            </a:r>
          </a:p>
          <a:p>
            <a:r>
              <a:rPr lang="es-EC" dirty="0" smtClean="0"/>
              <a:t>Proyección</a:t>
            </a:r>
          </a:p>
          <a:p>
            <a:r>
              <a:rPr lang="es-EC" dirty="0" smtClean="0"/>
              <a:t>Renegación</a:t>
            </a:r>
          </a:p>
          <a:p>
            <a:r>
              <a:rPr lang="es-EC" dirty="0" smtClean="0"/>
              <a:t>Represión</a:t>
            </a:r>
          </a:p>
          <a:p>
            <a:r>
              <a:rPr lang="es-EC" dirty="0" smtClean="0"/>
              <a:t>Sublimación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7449" y="2508860"/>
            <a:ext cx="2419350" cy="18859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240" y="2386622"/>
            <a:ext cx="2085975" cy="21907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240" y="4577372"/>
            <a:ext cx="2110930" cy="16764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7216" y="4371975"/>
            <a:ext cx="2389583" cy="188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98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TEORIA DE LA IDENTIFICACION EN FREUD</a:t>
            </a:r>
            <a:endParaRPr lang="es-EC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3926" y="1844824"/>
            <a:ext cx="2956148" cy="445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63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APROXIMACION EMPIRICA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s-EC" dirty="0" smtClean="0"/>
              <a:t>Roy </a:t>
            </a:r>
            <a:r>
              <a:rPr lang="es-EC" dirty="0" err="1" smtClean="0"/>
              <a:t>Baumeister</a:t>
            </a:r>
            <a:r>
              <a:rPr lang="es-EC" dirty="0" smtClean="0"/>
              <a:t> y </a:t>
            </a:r>
            <a:r>
              <a:rPr lang="es-EC" dirty="0" err="1" smtClean="0"/>
              <a:t>Cols</a:t>
            </a:r>
            <a:r>
              <a:rPr lang="es-EC" dirty="0" smtClean="0"/>
              <a:t> (1998)</a:t>
            </a:r>
          </a:p>
          <a:p>
            <a:r>
              <a:rPr lang="es-EC" dirty="0" smtClean="0"/>
              <a:t>Formación reactiva</a:t>
            </a:r>
          </a:p>
          <a:p>
            <a:r>
              <a:rPr lang="es-EC" dirty="0" smtClean="0"/>
              <a:t>Proyección</a:t>
            </a:r>
          </a:p>
          <a:p>
            <a:r>
              <a:rPr lang="es-EC" dirty="0" smtClean="0"/>
              <a:t>Desplazamiento</a:t>
            </a:r>
          </a:p>
          <a:p>
            <a:r>
              <a:rPr lang="es-EC" dirty="0" smtClean="0"/>
              <a:t>Anulación retroactiva</a:t>
            </a:r>
          </a:p>
          <a:p>
            <a:r>
              <a:rPr lang="es-EC" dirty="0" smtClean="0"/>
              <a:t>Aislamiento</a:t>
            </a:r>
          </a:p>
          <a:p>
            <a:r>
              <a:rPr lang="es-EC" dirty="0" smtClean="0"/>
              <a:t>Sublimación</a:t>
            </a:r>
          </a:p>
          <a:p>
            <a:r>
              <a:rPr lang="es-EC" dirty="0" smtClean="0"/>
              <a:t>Negación </a:t>
            </a:r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r>
              <a:rPr lang="es-EC" dirty="0" smtClean="0"/>
              <a:t>Desplazamiento</a:t>
            </a:r>
          </a:p>
          <a:p>
            <a:r>
              <a:rPr lang="es-EC" dirty="0" smtClean="0"/>
              <a:t>Sublimación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2053431"/>
            <a:ext cx="2428875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3515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224</Words>
  <Application>Microsoft Office PowerPoint</Application>
  <PresentationFormat>Presentación en pantalla (4:3)</PresentationFormat>
  <Paragraphs>96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7" baseType="lpstr">
      <vt:lpstr>Arial</vt:lpstr>
      <vt:lpstr>Calibri</vt:lpstr>
      <vt:lpstr>Tema de Office</vt:lpstr>
      <vt:lpstr>EL MOMENTO HISTÓRICO</vt:lpstr>
      <vt:lpstr>ANA FREUD Y LA PSICOLOGIA DEL EGO</vt:lpstr>
      <vt:lpstr>ANA FREUD Y LA PSICOLOGIA DEL EGO</vt:lpstr>
      <vt:lpstr>ANA FREUD Y LA PSICOLOGIA DEL EGO</vt:lpstr>
      <vt:lpstr>ANA FREUD Y LA PSICOLOGIA DEL EGO</vt:lpstr>
      <vt:lpstr>LAS APORTACIONES DE MELANIE KLEIN</vt:lpstr>
      <vt:lpstr>CONSIDERACIONES ACTUALES</vt:lpstr>
      <vt:lpstr>TEORIA DE LA IDENTIFICACION EN FREUD</vt:lpstr>
      <vt:lpstr>APROXIMACION EMPIRICA</vt:lpstr>
      <vt:lpstr>Estudios experimentales</vt:lpstr>
      <vt:lpstr>Estudios experimentales</vt:lpstr>
      <vt:lpstr>Estudios experimentales</vt:lpstr>
      <vt:lpstr>Estudios experimentales</vt:lpstr>
      <vt:lpstr>Estudios experimentales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MOMENTO HISTÓRICO</dc:title>
  <dc:creator>Usuario</dc:creator>
  <cp:lastModifiedBy>laura susana llerena cruz</cp:lastModifiedBy>
  <cp:revision>40</cp:revision>
  <dcterms:created xsi:type="dcterms:W3CDTF">2014-03-25T16:34:53Z</dcterms:created>
  <dcterms:modified xsi:type="dcterms:W3CDTF">2014-03-31T02:36:03Z</dcterms:modified>
</cp:coreProperties>
</file>