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8" r:id="rId3"/>
    <p:sldId id="280" r:id="rId4"/>
    <p:sldId id="284" r:id="rId5"/>
    <p:sldId id="285" r:id="rId6"/>
    <p:sldId id="290" r:id="rId7"/>
    <p:sldId id="291" r:id="rId8"/>
    <p:sldId id="293" r:id="rId9"/>
    <p:sldId id="298" r:id="rId10"/>
    <p:sldId id="296" r:id="rId11"/>
    <p:sldId id="294" r:id="rId12"/>
    <p:sldId id="295" r:id="rId13"/>
    <p:sldId id="297" r:id="rId14"/>
    <p:sldId id="300" r:id="rId15"/>
    <p:sldId id="301" r:id="rId16"/>
    <p:sldId id="299" r:id="rId17"/>
    <p:sldId id="30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2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2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4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08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2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26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55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71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91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FFD9-9DDD-4ED5-B1A6-072D9BEB7A48}" type="datetimeFigureOut">
              <a:rPr lang="es-ES" smtClean="0"/>
              <a:t>16/06/2024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0130-1300-470D-BCB7-0C7DCC1B7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90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3671" r="9791" b="4843"/>
          <a:stretch/>
        </p:blipFill>
        <p:spPr>
          <a:xfrm>
            <a:off x="6735353" y="667329"/>
            <a:ext cx="4228075" cy="55366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5" y="809356"/>
            <a:ext cx="6517532" cy="2626319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s-EC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 DARLING" panose="02000000000000000000" pitchFamily="2" charset="0"/>
              </a:rPr>
              <a:t>ANÁLISIS DENTOLABIAL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6911" y="6611779"/>
            <a:ext cx="7985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err="1"/>
              <a:t>Fredeani</a:t>
            </a:r>
            <a:r>
              <a:rPr lang="es-EC" sz="1000" dirty="0"/>
              <a:t> Mauro,(2006). Rehabilitación estética en </a:t>
            </a:r>
            <a:r>
              <a:rPr lang="es-EC" sz="1000" dirty="0" err="1"/>
              <a:t>Prostodoncia</a:t>
            </a:r>
            <a:r>
              <a:rPr lang="es-EC" sz="1000" dirty="0"/>
              <a:t> Fija, </a:t>
            </a:r>
            <a:r>
              <a:rPr lang="es-EC" sz="1000" dirty="0" err="1"/>
              <a:t>vol</a:t>
            </a:r>
            <a:r>
              <a:rPr lang="es-EC" sz="1000" dirty="0"/>
              <a:t> 1. Edit. </a:t>
            </a:r>
            <a:r>
              <a:rPr lang="es-EC" sz="1000" dirty="0" err="1"/>
              <a:t>Quintessence</a:t>
            </a:r>
            <a:r>
              <a:rPr lang="es-EC" sz="1000" dirty="0"/>
              <a:t> - Barcelona</a:t>
            </a:r>
          </a:p>
        </p:txBody>
      </p:sp>
      <p:sp>
        <p:nvSpPr>
          <p:cNvPr id="7" name="Elipse 6"/>
          <p:cNvSpPr/>
          <p:nvPr/>
        </p:nvSpPr>
        <p:spPr>
          <a:xfrm>
            <a:off x="7799161" y="4079727"/>
            <a:ext cx="1659054" cy="828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10894142" y="313386"/>
            <a:ext cx="7177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EC" sz="1000" dirty="0">
                <a:latin typeface="AR CENA" panose="02000000000000000000" pitchFamily="2" charset="0"/>
              </a:rPr>
              <a:t>UNA RAZÓN MAS PARA SONREIR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8E3822-3005-4959-B8FA-CA20B796CCE5}"/>
              </a:ext>
            </a:extLst>
          </p:cNvPr>
          <p:cNvSpPr txBox="1"/>
          <p:nvPr/>
        </p:nvSpPr>
        <p:spPr>
          <a:xfrm>
            <a:off x="793102" y="3881535"/>
            <a:ext cx="41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EDAD: </a:t>
            </a:r>
          </a:p>
          <a:p>
            <a:r>
              <a:rPr lang="es-EC" dirty="0"/>
              <a:t>OCUPACION:</a:t>
            </a:r>
          </a:p>
        </p:txBody>
      </p:sp>
    </p:spTree>
    <p:extLst>
      <p:ext uri="{BB962C8B-B14F-4D97-AF65-F5344CB8AC3E}">
        <p14:creationId xmlns:p14="http://schemas.microsoft.com/office/powerpoint/2010/main" val="17274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MAXIMA INTERCUSPIDACION (analizar los 6 puntos del libro de pascal magne)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63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OCLUSAL SUPERIOR (colocar diagnostico)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17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OCLUSAL INFERIOR (colocar diagnostico)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34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LATERAL DERECHA – LATERAL IZQUIERDA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3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394E8-28EE-3B8B-59F9-C51025A2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Guía canina derecha – lado de balance izquierdo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46E852-F570-FE7E-B4FD-FB6EC3E0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904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635B8-7FCE-AF96-ABF7-259C15D2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Guia</a:t>
            </a:r>
            <a:r>
              <a:rPr lang="es-EC" dirty="0"/>
              <a:t> canina izquierdo  – lado de balance derecho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C5314D-1833-4A74-FF3E-6F2FC418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676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C71CB-F763-CC1F-6757-E1087E9B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Fotografia</a:t>
            </a:r>
            <a:r>
              <a:rPr lang="es-EC" dirty="0"/>
              <a:t> de maxilar superior con contrastadores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C0EFB-3BC4-4FEA-424C-8C63E676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30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839A-53C4-8138-9138-18C8D210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Fotografia</a:t>
            </a:r>
            <a:r>
              <a:rPr lang="es-EC" dirty="0"/>
              <a:t> de maxilar superior con contrastadores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FDFA9A-BFAA-B9DC-653A-D1B19D35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585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7885" y="255729"/>
            <a:ext cx="8610600" cy="662554"/>
          </a:xfrm>
        </p:spPr>
        <p:txBody>
          <a:bodyPr/>
          <a:lstStyle/>
          <a:p>
            <a:pPr algn="ctr" defTabSz="914400"/>
            <a:r>
              <a:rPr lang="es-EC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+mn-ea"/>
                <a:cs typeface="+mn-cs"/>
              </a:rPr>
              <a:t>ANÁLISIS LABIAL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87520" y="1802759"/>
            <a:ext cx="3752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FORMA Y TAMAÑO de los labios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6834" y="6637457"/>
            <a:ext cx="7985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dirty="0" err="1"/>
              <a:t>Fradeani</a:t>
            </a:r>
            <a:r>
              <a:rPr lang="es-EC" sz="1050" dirty="0"/>
              <a:t> Mauro,(2006). Rehabilitación estética en </a:t>
            </a:r>
            <a:r>
              <a:rPr lang="es-EC" sz="1050" dirty="0" err="1"/>
              <a:t>Prostodoncia</a:t>
            </a:r>
            <a:r>
              <a:rPr lang="es-EC" sz="1050" dirty="0"/>
              <a:t> Fija, </a:t>
            </a:r>
            <a:r>
              <a:rPr lang="es-EC" sz="1050" dirty="0" err="1"/>
              <a:t>vol</a:t>
            </a:r>
            <a:r>
              <a:rPr lang="es-EC" sz="1050" dirty="0"/>
              <a:t> 1. Edit. </a:t>
            </a:r>
            <a:r>
              <a:rPr lang="es-EC" sz="1050" dirty="0" err="1"/>
              <a:t>Quintessence</a:t>
            </a:r>
            <a:r>
              <a:rPr lang="es-EC" sz="1050" dirty="0"/>
              <a:t> - Barcelona</a:t>
            </a:r>
          </a:p>
        </p:txBody>
      </p:sp>
    </p:spTree>
    <p:extLst>
      <p:ext uri="{BB962C8B-B14F-4D97-AF65-F5344CB8AC3E}">
        <p14:creationId xmlns:p14="http://schemas.microsoft.com/office/powerpoint/2010/main" val="7782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912" y="187572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TIPOS DE SONRISA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77885" y="255729"/>
            <a:ext cx="8610600" cy="662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+mn-ea"/>
                <a:cs typeface="+mn-cs"/>
              </a:rPr>
              <a:t>TIPO DE LA SONRISA </a:t>
            </a:r>
          </a:p>
        </p:txBody>
      </p:sp>
    </p:spTree>
    <p:extLst>
      <p:ext uri="{BB962C8B-B14F-4D97-AF65-F5344CB8AC3E}">
        <p14:creationId xmlns:p14="http://schemas.microsoft.com/office/powerpoint/2010/main" val="41552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513" y="352018"/>
            <a:ext cx="9765437" cy="970756"/>
          </a:xfrm>
        </p:spPr>
        <p:txBody>
          <a:bodyPr/>
          <a:lstStyle/>
          <a:p>
            <a:pPr algn="ctr"/>
            <a:r>
              <a:rPr lang="es-EC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+mn-ea"/>
                <a:cs typeface="+mn-cs"/>
              </a:rPr>
              <a:t>EXPOSICIÓN EN REPOSO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9428" y="6611779"/>
            <a:ext cx="7985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err="1"/>
              <a:t>Fradeani</a:t>
            </a:r>
            <a:r>
              <a:rPr lang="es-EC" sz="1000" dirty="0"/>
              <a:t> Mauro,(2006). Rehabilitación estética en </a:t>
            </a:r>
            <a:r>
              <a:rPr lang="es-EC" sz="1000" dirty="0" err="1"/>
              <a:t>Prostodoncia</a:t>
            </a:r>
            <a:r>
              <a:rPr lang="es-EC" sz="1000" dirty="0"/>
              <a:t> Fija, </a:t>
            </a:r>
            <a:r>
              <a:rPr lang="es-EC" sz="1000" dirty="0" err="1"/>
              <a:t>vol</a:t>
            </a:r>
            <a:r>
              <a:rPr lang="es-EC" sz="1000" dirty="0"/>
              <a:t> 1. Edit. </a:t>
            </a:r>
            <a:r>
              <a:rPr lang="es-EC" sz="1000" dirty="0" err="1"/>
              <a:t>Quintessence</a:t>
            </a:r>
            <a:r>
              <a:rPr lang="es-EC" sz="1000" dirty="0"/>
              <a:t> - Barcelona</a:t>
            </a:r>
          </a:p>
        </p:txBody>
      </p:sp>
    </p:spTree>
    <p:extLst>
      <p:ext uri="{BB962C8B-B14F-4D97-AF65-F5344CB8AC3E}">
        <p14:creationId xmlns:p14="http://schemas.microsoft.com/office/powerpoint/2010/main" val="2234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BB202-EA08-4293-A8BB-BD58C08E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</a:rPr>
              <a:t>CURVA INCISAL FRENTE AL LABIO INFERIOR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6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819" y="224764"/>
            <a:ext cx="9434848" cy="831361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+mn-ea"/>
                <a:cs typeface="+mn-cs"/>
              </a:rPr>
              <a:t>ANCHURA DE LA SONRISA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69728" y="5678791"/>
            <a:ext cx="410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Número de dientes visibles: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098" y="6611779"/>
            <a:ext cx="7985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dirty="0" err="1"/>
              <a:t>Fradeani</a:t>
            </a:r>
            <a:r>
              <a:rPr lang="es-EC" sz="1050" dirty="0"/>
              <a:t> Mauro,(2006). Rehabilitación estética en </a:t>
            </a:r>
            <a:r>
              <a:rPr lang="es-EC" sz="1050" dirty="0" err="1"/>
              <a:t>Prostodoncia</a:t>
            </a:r>
            <a:r>
              <a:rPr lang="es-EC" sz="1050" dirty="0"/>
              <a:t> Fija, </a:t>
            </a:r>
            <a:r>
              <a:rPr lang="es-EC" sz="1050" dirty="0" err="1"/>
              <a:t>vol</a:t>
            </a:r>
            <a:r>
              <a:rPr lang="es-EC" sz="1050" dirty="0"/>
              <a:t> 1. Edit. </a:t>
            </a:r>
            <a:r>
              <a:rPr lang="es-EC" sz="1050" dirty="0" err="1"/>
              <a:t>Quintessence</a:t>
            </a:r>
            <a:r>
              <a:rPr lang="es-EC" sz="1050" dirty="0"/>
              <a:t> - Barcelona</a:t>
            </a:r>
          </a:p>
        </p:txBody>
      </p:sp>
    </p:spTree>
    <p:extLst>
      <p:ext uri="{BB962C8B-B14F-4D97-AF65-F5344CB8AC3E}">
        <p14:creationId xmlns:p14="http://schemas.microsoft.com/office/powerpoint/2010/main" val="3433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067" y="174883"/>
            <a:ext cx="8610600" cy="653537"/>
          </a:xfrm>
        </p:spPr>
        <p:txBody>
          <a:bodyPr/>
          <a:lstStyle/>
          <a:p>
            <a:pPr algn="ctr"/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oper Black" panose="0208090404030B020404" pitchFamily="18" charset="0"/>
                <a:ea typeface="+mn-ea"/>
                <a:cs typeface="+mn-cs"/>
              </a:rPr>
              <a:t>PASILLO LABIAL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07336" y="6611779"/>
            <a:ext cx="7985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err="1"/>
              <a:t>Fradeani</a:t>
            </a:r>
            <a:r>
              <a:rPr lang="es-EC" sz="1000" dirty="0"/>
              <a:t> Mauro,(2006). Rehabilitación estética en </a:t>
            </a:r>
            <a:r>
              <a:rPr lang="es-EC" sz="1000" dirty="0" err="1"/>
              <a:t>Prostodoncia</a:t>
            </a:r>
            <a:r>
              <a:rPr lang="es-EC" sz="1000" dirty="0"/>
              <a:t> Fija, </a:t>
            </a:r>
            <a:r>
              <a:rPr lang="es-EC" sz="1000" dirty="0" err="1"/>
              <a:t>vol</a:t>
            </a:r>
            <a:r>
              <a:rPr lang="es-EC" sz="1000" dirty="0"/>
              <a:t> 1. Edit. </a:t>
            </a:r>
            <a:r>
              <a:rPr lang="es-EC" sz="1000" dirty="0" err="1"/>
              <a:t>Quintessence</a:t>
            </a:r>
            <a:r>
              <a:rPr lang="es-EC" sz="1000" dirty="0"/>
              <a:t> - Barcelona</a:t>
            </a:r>
          </a:p>
        </p:txBody>
      </p:sp>
    </p:spTree>
    <p:extLst>
      <p:ext uri="{BB962C8B-B14F-4D97-AF65-F5344CB8AC3E}">
        <p14:creationId xmlns:p14="http://schemas.microsoft.com/office/powerpoint/2010/main" val="36577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BBC55-9733-4C47-9A2C-16DDF0C6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FOTOGRAFIA DE PACIENTE SONRIENDO MIRANDO HACIA ARRIBA </a:t>
            </a:r>
          </a:p>
        </p:txBody>
      </p:sp>
      <p:pic>
        <p:nvPicPr>
          <p:cNvPr id="5" name="Marcador de contenido 4" descr="Imagen que contiene persona, interior, joven, sostener&#10;&#10;Descripción generada automáticamente">
            <a:extLst>
              <a:ext uri="{FF2B5EF4-FFF2-40B4-BE49-F238E27FC236}">
                <a16:creationId xmlns:a16="http://schemas.microsoft.com/office/drawing/2014/main" id="{F70EDAE5-4B03-46ED-BFC9-3DE3AFC15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34687" b="-3"/>
          <a:stretch/>
        </p:blipFill>
        <p:spPr>
          <a:xfrm>
            <a:off x="320752" y="299258"/>
            <a:ext cx="3703320" cy="4094573"/>
          </a:xfrm>
          <a:prstGeom prst="rect">
            <a:avLst/>
          </a:prstGeom>
        </p:spPr>
      </p:pic>
      <p:pic>
        <p:nvPicPr>
          <p:cNvPr id="7" name="Imagen 6" descr="Un joven sonriendo con una camisa azul&#10;&#10;Descripción generada automáticamente">
            <a:extLst>
              <a:ext uri="{FF2B5EF4-FFF2-40B4-BE49-F238E27FC236}">
                <a16:creationId xmlns:a16="http://schemas.microsoft.com/office/drawing/2014/main" id="{4D79B909-29FD-4027-8F1A-FA17BEC21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24187" b="-3"/>
          <a:stretch/>
        </p:blipFill>
        <p:spPr>
          <a:xfrm>
            <a:off x="4244340" y="299258"/>
            <a:ext cx="3703320" cy="4094573"/>
          </a:xfrm>
          <a:prstGeom prst="rect">
            <a:avLst/>
          </a:prstGeom>
        </p:spPr>
      </p:pic>
      <p:pic>
        <p:nvPicPr>
          <p:cNvPr id="9" name="Imagen 8" descr="Imagen que contiene persona, interior, viendo, sostener&#10;&#10;Descripción generada automáticamente">
            <a:extLst>
              <a:ext uri="{FF2B5EF4-FFF2-40B4-BE49-F238E27FC236}">
                <a16:creationId xmlns:a16="http://schemas.microsoft.com/office/drawing/2014/main" id="{80C9DAF2-C5EC-49C4-998A-09F34AC1E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r="18118" b="-3"/>
          <a:stretch/>
        </p:blipFill>
        <p:spPr>
          <a:xfrm>
            <a:off x="8167928" y="299258"/>
            <a:ext cx="370332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1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CF3B8-CF42-48E7-B499-477C14D9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CBE00-8356-4D85-BA79-DC549CFA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SONRISA DE LATERAL DERECHA E IZQUIERDA </a:t>
            </a:r>
          </a:p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FOTOGRAFIA DE PACIENTE SONRIENDO MIRANDO HACIA ARRIBA </a:t>
            </a:r>
            <a:r>
              <a:rPr lang="es-EC" dirty="0"/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7564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219</Words>
  <Application>Microsoft Office PowerPoint</Application>
  <PresentationFormat>Panorámica</PresentationFormat>
  <Paragraphs>29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 CENA</vt:lpstr>
      <vt:lpstr>AR DARLING</vt:lpstr>
      <vt:lpstr>Arial</vt:lpstr>
      <vt:lpstr>Calibri</vt:lpstr>
      <vt:lpstr>Calibri Light</vt:lpstr>
      <vt:lpstr>Cooper Black</vt:lpstr>
      <vt:lpstr>Tema de Office</vt:lpstr>
      <vt:lpstr>ANÁLISIS DENTOLABIAL</vt:lpstr>
      <vt:lpstr>ANÁLISIS LABIAL</vt:lpstr>
      <vt:lpstr>TIPOS DE SONRISA </vt:lpstr>
      <vt:lpstr>EXPOSICIÓN EN REPOSO</vt:lpstr>
      <vt:lpstr>CURVA INCISAL FRENTE AL LABIO INFERIOR</vt:lpstr>
      <vt:lpstr>ANCHURA DE LA SONRISA</vt:lpstr>
      <vt:lpstr>PASILLO LABIAL</vt:lpstr>
      <vt:lpstr>FOTOGRAFIA DE PACIENTE SONRIENDO MIRANDO HACIA ARRIBA </vt:lpstr>
      <vt:lpstr>Presentación de PowerPoint</vt:lpstr>
      <vt:lpstr>MAXIMA INTERCUSPIDACION (analizar los 6 puntos del libro de pascal magne)</vt:lpstr>
      <vt:lpstr>OCLUSAL SUPERIOR (colocar diagnostico)</vt:lpstr>
      <vt:lpstr>OCLUSAL INFERIOR (colocar diagnostico)</vt:lpstr>
      <vt:lpstr>LATERAL DERECHA – LATERAL IZQUIERDA </vt:lpstr>
      <vt:lpstr>Guía canina derecha – lado de balance izquierdo </vt:lpstr>
      <vt:lpstr>Guia canina izquierdo  – lado de balance derecho</vt:lpstr>
      <vt:lpstr>Fotografia de maxilar superior con contrastadores </vt:lpstr>
      <vt:lpstr>Fotografia de maxilar superior con contrastadores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LINEAS  DE REFERENCIA HORIZONTAL</dc:title>
  <dc:creator>MARCELA</dc:creator>
  <cp:lastModifiedBy>Sandra Marcela Quisiguiña Guevara</cp:lastModifiedBy>
  <cp:revision>18</cp:revision>
  <dcterms:created xsi:type="dcterms:W3CDTF">2020-12-21T13:58:59Z</dcterms:created>
  <dcterms:modified xsi:type="dcterms:W3CDTF">2024-06-17T02:49:50Z</dcterms:modified>
</cp:coreProperties>
</file>