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2CDFFC-7A50-4415-A1D4-AB6EFA4D3AD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8CD5969-7D23-4431-BFD2-E6863A40A670}">
      <dgm:prSet phldrT="[Texto]"/>
      <dgm:spPr/>
      <dgm:t>
        <a:bodyPr/>
        <a:lstStyle/>
        <a:p>
          <a:r>
            <a:rPr lang="es-ES" dirty="0" smtClean="0"/>
            <a:t>La educación es muy anterior al pensamiento pedagógico</a:t>
          </a:r>
          <a:endParaRPr lang="es-ES" dirty="0"/>
        </a:p>
      </dgm:t>
    </dgm:pt>
    <dgm:pt modelId="{898F68FD-7B43-4D7E-9061-7B735EEB3999}" type="parTrans" cxnId="{4348EEF3-7BC2-479B-B313-43CA3B5001F3}">
      <dgm:prSet/>
      <dgm:spPr/>
      <dgm:t>
        <a:bodyPr/>
        <a:lstStyle/>
        <a:p>
          <a:endParaRPr lang="es-ES"/>
        </a:p>
      </dgm:t>
    </dgm:pt>
    <dgm:pt modelId="{A0DE73B6-2DEC-4830-9874-636863C0ED7B}" type="sibTrans" cxnId="{4348EEF3-7BC2-479B-B313-43CA3B5001F3}">
      <dgm:prSet/>
      <dgm:spPr/>
      <dgm:t>
        <a:bodyPr/>
        <a:lstStyle/>
        <a:p>
          <a:endParaRPr lang="es-ES"/>
        </a:p>
      </dgm:t>
    </dgm:pt>
    <dgm:pt modelId="{D932A499-FCE1-41E1-80DC-BCB9252A6C4B}">
      <dgm:prSet phldrT="[Texto]"/>
      <dgm:spPr/>
      <dgm:t>
        <a:bodyPr/>
        <a:lstStyle/>
        <a:p>
          <a:r>
            <a:rPr lang="es-EC" dirty="0" smtClean="0"/>
            <a:t>El pensamiento pedagógico surge con la reflexión sobre la práctica de la educación</a:t>
          </a:r>
          <a:endParaRPr lang="es-ES" dirty="0"/>
        </a:p>
      </dgm:t>
    </dgm:pt>
    <dgm:pt modelId="{070F6D5D-424A-4517-88FD-C3CE6211938C}" type="parTrans" cxnId="{40989F41-1DF4-4139-8431-9C89B7262081}">
      <dgm:prSet/>
      <dgm:spPr/>
      <dgm:t>
        <a:bodyPr/>
        <a:lstStyle/>
        <a:p>
          <a:endParaRPr lang="es-ES"/>
        </a:p>
      </dgm:t>
    </dgm:pt>
    <dgm:pt modelId="{C2CA6639-0195-4284-ADF0-B7B34C93F40D}" type="sibTrans" cxnId="{40989F41-1DF4-4139-8431-9C89B7262081}">
      <dgm:prSet/>
      <dgm:spPr/>
      <dgm:t>
        <a:bodyPr/>
        <a:lstStyle/>
        <a:p>
          <a:endParaRPr lang="es-ES"/>
        </a:p>
      </dgm:t>
    </dgm:pt>
    <dgm:pt modelId="{FDABDBD5-9EF2-4A26-BD12-DDC76873DAF8}">
      <dgm:prSet phldrT="[Texto]"/>
      <dgm:spPr/>
      <dgm:t>
        <a:bodyPr/>
        <a:lstStyle/>
        <a:p>
          <a:r>
            <a:rPr lang="es-EC" dirty="0" smtClean="0"/>
            <a:t>Como necesidad de sistematizarla y organizarla en función de determinados fines y objetivos</a:t>
          </a:r>
          <a:endParaRPr lang="es-ES" dirty="0"/>
        </a:p>
      </dgm:t>
    </dgm:pt>
    <dgm:pt modelId="{9DBD5CA8-B190-4DE3-B54C-95BFD55C4AF4}" type="parTrans" cxnId="{76793BC3-92F6-4C9C-9D1B-B644833145CB}">
      <dgm:prSet/>
      <dgm:spPr/>
      <dgm:t>
        <a:bodyPr/>
        <a:lstStyle/>
        <a:p>
          <a:endParaRPr lang="es-ES"/>
        </a:p>
      </dgm:t>
    </dgm:pt>
    <dgm:pt modelId="{FD3E4951-7810-4C47-951A-FC5AE581C21C}" type="sibTrans" cxnId="{76793BC3-92F6-4C9C-9D1B-B644833145CB}">
      <dgm:prSet/>
      <dgm:spPr/>
      <dgm:t>
        <a:bodyPr/>
        <a:lstStyle/>
        <a:p>
          <a:endParaRPr lang="es-ES"/>
        </a:p>
      </dgm:t>
    </dgm:pt>
    <dgm:pt modelId="{307FEE8B-E524-43D7-B058-601FFEE5E25B}" type="pres">
      <dgm:prSet presAssocID="{692CDFFC-7A50-4415-A1D4-AB6EFA4D3ADC}" presName="Name0" presStyleCnt="0">
        <dgm:presLayoutVars>
          <dgm:dir/>
          <dgm:resizeHandles val="exact"/>
        </dgm:presLayoutVars>
      </dgm:prSet>
      <dgm:spPr/>
    </dgm:pt>
    <dgm:pt modelId="{D94211CC-4BAD-4CB8-9A5C-0D032F021510}" type="pres">
      <dgm:prSet presAssocID="{A8CD5969-7D23-4431-BFD2-E6863A40A670}" presName="composite" presStyleCnt="0"/>
      <dgm:spPr/>
    </dgm:pt>
    <dgm:pt modelId="{3F13866A-C4BC-4F52-9969-27BDB835FB19}" type="pres">
      <dgm:prSet presAssocID="{A8CD5969-7D23-4431-BFD2-E6863A40A670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15EA4A-9CB0-4B62-ABFC-09CA6E09504B}" type="pres">
      <dgm:prSet presAssocID="{A8CD5969-7D23-4431-BFD2-E6863A40A670}" presName="rect2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</dgm:spPr>
    </dgm:pt>
    <dgm:pt modelId="{EBE98B97-58C5-4748-99C0-60732FDFA3AD}" type="pres">
      <dgm:prSet presAssocID="{A0DE73B6-2DEC-4830-9874-636863C0ED7B}" presName="sibTrans" presStyleCnt="0"/>
      <dgm:spPr/>
    </dgm:pt>
    <dgm:pt modelId="{A60F6596-11D2-4B70-BB95-2C5462595965}" type="pres">
      <dgm:prSet presAssocID="{D932A499-FCE1-41E1-80DC-BCB9252A6C4B}" presName="composite" presStyleCnt="0"/>
      <dgm:spPr/>
    </dgm:pt>
    <dgm:pt modelId="{A387438F-C7D7-4329-A6EE-5CF73A2B7E6B}" type="pres">
      <dgm:prSet presAssocID="{D932A499-FCE1-41E1-80DC-BCB9252A6C4B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319BC5-CB68-42B7-816C-E9866BB39A60}" type="pres">
      <dgm:prSet presAssocID="{D932A499-FCE1-41E1-80DC-BCB9252A6C4B}" presName="rect2" presStyleLbl="fgImgPlace1" presStyleIdx="1" presStyleCnt="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</dgm:pt>
    <dgm:pt modelId="{955F9FEC-60DD-49D9-B989-BEA64ACBEBEA}" type="pres">
      <dgm:prSet presAssocID="{C2CA6639-0195-4284-ADF0-B7B34C93F40D}" presName="sibTrans" presStyleCnt="0"/>
      <dgm:spPr/>
    </dgm:pt>
    <dgm:pt modelId="{E1E0D638-87EA-46E3-8FAE-13067AC41548}" type="pres">
      <dgm:prSet presAssocID="{FDABDBD5-9EF2-4A26-BD12-DDC76873DAF8}" presName="composite" presStyleCnt="0"/>
      <dgm:spPr/>
    </dgm:pt>
    <dgm:pt modelId="{E0B80E0A-E8A3-49D8-8D61-6226713E3EB0}" type="pres">
      <dgm:prSet presAssocID="{FDABDBD5-9EF2-4A26-BD12-DDC76873DAF8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A36D83-F48B-49B6-A883-F664D9402482}" type="pres">
      <dgm:prSet presAssocID="{FDABDBD5-9EF2-4A26-BD12-DDC76873DAF8}" presName="rect2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</dgm:spPr>
    </dgm:pt>
  </dgm:ptLst>
  <dgm:cxnLst>
    <dgm:cxn modelId="{76793BC3-92F6-4C9C-9D1B-B644833145CB}" srcId="{692CDFFC-7A50-4415-A1D4-AB6EFA4D3ADC}" destId="{FDABDBD5-9EF2-4A26-BD12-DDC76873DAF8}" srcOrd="2" destOrd="0" parTransId="{9DBD5CA8-B190-4DE3-B54C-95BFD55C4AF4}" sibTransId="{FD3E4951-7810-4C47-951A-FC5AE581C21C}"/>
    <dgm:cxn modelId="{0F057987-ADB9-4842-9352-5DD05E924DD7}" type="presOf" srcId="{A8CD5969-7D23-4431-BFD2-E6863A40A670}" destId="{3F13866A-C4BC-4F52-9969-27BDB835FB19}" srcOrd="0" destOrd="0" presId="urn:microsoft.com/office/officeart/2008/layout/PictureStrips"/>
    <dgm:cxn modelId="{9DA9CD37-9616-4006-9331-8872C1EAEEB2}" type="presOf" srcId="{D932A499-FCE1-41E1-80DC-BCB9252A6C4B}" destId="{A387438F-C7D7-4329-A6EE-5CF73A2B7E6B}" srcOrd="0" destOrd="0" presId="urn:microsoft.com/office/officeart/2008/layout/PictureStrips"/>
    <dgm:cxn modelId="{40989F41-1DF4-4139-8431-9C89B7262081}" srcId="{692CDFFC-7A50-4415-A1D4-AB6EFA4D3ADC}" destId="{D932A499-FCE1-41E1-80DC-BCB9252A6C4B}" srcOrd="1" destOrd="0" parTransId="{070F6D5D-424A-4517-88FD-C3CE6211938C}" sibTransId="{C2CA6639-0195-4284-ADF0-B7B34C93F40D}"/>
    <dgm:cxn modelId="{4348EEF3-7BC2-479B-B313-43CA3B5001F3}" srcId="{692CDFFC-7A50-4415-A1D4-AB6EFA4D3ADC}" destId="{A8CD5969-7D23-4431-BFD2-E6863A40A670}" srcOrd="0" destOrd="0" parTransId="{898F68FD-7B43-4D7E-9061-7B735EEB3999}" sibTransId="{A0DE73B6-2DEC-4830-9874-636863C0ED7B}"/>
    <dgm:cxn modelId="{2FF38992-5864-4971-9294-1F1B594B2E55}" type="presOf" srcId="{FDABDBD5-9EF2-4A26-BD12-DDC76873DAF8}" destId="{E0B80E0A-E8A3-49D8-8D61-6226713E3EB0}" srcOrd="0" destOrd="0" presId="urn:microsoft.com/office/officeart/2008/layout/PictureStrips"/>
    <dgm:cxn modelId="{5BD5E31B-08C3-46C6-B91E-A8B5E0320ED4}" type="presOf" srcId="{692CDFFC-7A50-4415-A1D4-AB6EFA4D3ADC}" destId="{307FEE8B-E524-43D7-B058-601FFEE5E25B}" srcOrd="0" destOrd="0" presId="urn:microsoft.com/office/officeart/2008/layout/PictureStrips"/>
    <dgm:cxn modelId="{B3F5AA8F-5377-4650-A807-E87D9647B9D0}" type="presParOf" srcId="{307FEE8B-E524-43D7-B058-601FFEE5E25B}" destId="{D94211CC-4BAD-4CB8-9A5C-0D032F021510}" srcOrd="0" destOrd="0" presId="urn:microsoft.com/office/officeart/2008/layout/PictureStrips"/>
    <dgm:cxn modelId="{81EABAF1-C0F7-47EA-A4A0-B40176352D10}" type="presParOf" srcId="{D94211CC-4BAD-4CB8-9A5C-0D032F021510}" destId="{3F13866A-C4BC-4F52-9969-27BDB835FB19}" srcOrd="0" destOrd="0" presId="urn:microsoft.com/office/officeart/2008/layout/PictureStrips"/>
    <dgm:cxn modelId="{C987A44F-C4D2-4520-B050-9B794A90CA40}" type="presParOf" srcId="{D94211CC-4BAD-4CB8-9A5C-0D032F021510}" destId="{9C15EA4A-9CB0-4B62-ABFC-09CA6E09504B}" srcOrd="1" destOrd="0" presId="urn:microsoft.com/office/officeart/2008/layout/PictureStrips"/>
    <dgm:cxn modelId="{BB73DB32-C2CE-4374-947E-777B9BCFF5C2}" type="presParOf" srcId="{307FEE8B-E524-43D7-B058-601FFEE5E25B}" destId="{EBE98B97-58C5-4748-99C0-60732FDFA3AD}" srcOrd="1" destOrd="0" presId="urn:microsoft.com/office/officeart/2008/layout/PictureStrips"/>
    <dgm:cxn modelId="{33AD9EAE-5155-4E26-BA18-AAE8B7BF9E96}" type="presParOf" srcId="{307FEE8B-E524-43D7-B058-601FFEE5E25B}" destId="{A60F6596-11D2-4B70-BB95-2C5462595965}" srcOrd="2" destOrd="0" presId="urn:microsoft.com/office/officeart/2008/layout/PictureStrips"/>
    <dgm:cxn modelId="{C116C799-5371-4637-9CDB-E92C554BEA07}" type="presParOf" srcId="{A60F6596-11D2-4B70-BB95-2C5462595965}" destId="{A387438F-C7D7-4329-A6EE-5CF73A2B7E6B}" srcOrd="0" destOrd="0" presId="urn:microsoft.com/office/officeart/2008/layout/PictureStrips"/>
    <dgm:cxn modelId="{45761EBA-4A4C-47FD-BC57-EC5D0BF6037C}" type="presParOf" srcId="{A60F6596-11D2-4B70-BB95-2C5462595965}" destId="{C8319BC5-CB68-42B7-816C-E9866BB39A60}" srcOrd="1" destOrd="0" presId="urn:microsoft.com/office/officeart/2008/layout/PictureStrips"/>
    <dgm:cxn modelId="{2B020C24-37EE-41E2-B29C-DAD55AFCF57A}" type="presParOf" srcId="{307FEE8B-E524-43D7-B058-601FFEE5E25B}" destId="{955F9FEC-60DD-49D9-B989-BEA64ACBEBEA}" srcOrd="3" destOrd="0" presId="urn:microsoft.com/office/officeart/2008/layout/PictureStrips"/>
    <dgm:cxn modelId="{517171EA-60B1-49DF-8411-95DA912E1F5A}" type="presParOf" srcId="{307FEE8B-E524-43D7-B058-601FFEE5E25B}" destId="{E1E0D638-87EA-46E3-8FAE-13067AC41548}" srcOrd="4" destOrd="0" presId="urn:microsoft.com/office/officeart/2008/layout/PictureStrips"/>
    <dgm:cxn modelId="{7709987C-6535-4EDE-96AE-3DCBC18C3285}" type="presParOf" srcId="{E1E0D638-87EA-46E3-8FAE-13067AC41548}" destId="{E0B80E0A-E8A3-49D8-8D61-6226713E3EB0}" srcOrd="0" destOrd="0" presId="urn:microsoft.com/office/officeart/2008/layout/PictureStrips"/>
    <dgm:cxn modelId="{51CB7047-31DA-49EC-8D11-B0F245CD6C54}" type="presParOf" srcId="{E1E0D638-87EA-46E3-8FAE-13067AC41548}" destId="{CDA36D83-F48B-49B6-A883-F664D9402482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062703-58E9-4241-9E31-4FA95D2BDF3E}" type="doc">
      <dgm:prSet loTypeId="urn:microsoft.com/office/officeart/2005/8/layout/hierarchy2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5BD71E1-552C-45B3-A59F-353B6444D608}">
      <dgm:prSet phldrT="[Texto]"/>
      <dgm:spPr/>
      <dgm:t>
        <a:bodyPr/>
        <a:lstStyle/>
        <a:p>
          <a:r>
            <a:rPr lang="es-ES" dirty="0" smtClean="0"/>
            <a:t>El oriente se afirmó principalmente</a:t>
          </a:r>
          <a:endParaRPr lang="es-ES" dirty="0"/>
        </a:p>
      </dgm:t>
    </dgm:pt>
    <dgm:pt modelId="{FAB3CF0B-9BE0-4B90-A630-64596BFC3AE9}" type="parTrans" cxnId="{367C9E94-1AA8-4065-8499-E9949AFF1484}">
      <dgm:prSet/>
      <dgm:spPr/>
      <dgm:t>
        <a:bodyPr/>
        <a:lstStyle/>
        <a:p>
          <a:endParaRPr lang="es-ES"/>
        </a:p>
      </dgm:t>
    </dgm:pt>
    <dgm:pt modelId="{D12B327E-B16E-41D8-B3BE-6C4231481DA2}" type="sibTrans" cxnId="{367C9E94-1AA8-4065-8499-E9949AFF1484}">
      <dgm:prSet/>
      <dgm:spPr/>
      <dgm:t>
        <a:bodyPr/>
        <a:lstStyle/>
        <a:p>
          <a:endParaRPr lang="es-ES"/>
        </a:p>
      </dgm:t>
    </dgm:pt>
    <dgm:pt modelId="{FFE028B2-125B-4F37-8346-887BC791E2CA}">
      <dgm:prSet phldrT="[Texto]"/>
      <dgm:spPr/>
      <dgm:t>
        <a:bodyPr/>
        <a:lstStyle/>
        <a:p>
          <a:r>
            <a:rPr lang="es-ES" dirty="0" smtClean="0"/>
            <a:t>Valores de la tradición</a:t>
          </a:r>
          <a:endParaRPr lang="es-ES" dirty="0"/>
        </a:p>
      </dgm:t>
    </dgm:pt>
    <dgm:pt modelId="{ED975571-10A8-4C09-96A5-263902807DC6}" type="parTrans" cxnId="{B007C47C-8641-4BDE-A63A-D434E0040564}">
      <dgm:prSet/>
      <dgm:spPr/>
      <dgm:t>
        <a:bodyPr/>
        <a:lstStyle/>
        <a:p>
          <a:endParaRPr lang="es-ES"/>
        </a:p>
      </dgm:t>
    </dgm:pt>
    <dgm:pt modelId="{F0206B37-0D07-47B0-997E-4C4CEF7FDB8C}" type="sibTrans" cxnId="{B007C47C-8641-4BDE-A63A-D434E0040564}">
      <dgm:prSet/>
      <dgm:spPr/>
      <dgm:t>
        <a:bodyPr/>
        <a:lstStyle/>
        <a:p>
          <a:endParaRPr lang="es-ES"/>
        </a:p>
      </dgm:t>
    </dgm:pt>
    <dgm:pt modelId="{1448F3C5-04D3-4A4D-B95A-3DFE19AE943E}">
      <dgm:prSet phldrT="[Texto]"/>
      <dgm:spPr/>
      <dgm:t>
        <a:bodyPr/>
        <a:lstStyle/>
        <a:p>
          <a:r>
            <a:rPr lang="es-ES" dirty="0" smtClean="0"/>
            <a:t>La no violencia</a:t>
          </a:r>
          <a:endParaRPr lang="es-ES" dirty="0"/>
        </a:p>
      </dgm:t>
    </dgm:pt>
    <dgm:pt modelId="{CCAE7DAA-03CF-4B0F-88DB-536D65C6AD72}" type="parTrans" cxnId="{175E90D8-64DE-46E7-97F5-7ACD2144B741}">
      <dgm:prSet/>
      <dgm:spPr/>
      <dgm:t>
        <a:bodyPr/>
        <a:lstStyle/>
        <a:p>
          <a:endParaRPr lang="es-ES"/>
        </a:p>
      </dgm:t>
    </dgm:pt>
    <dgm:pt modelId="{90F4CBF5-5BDE-48C0-AA12-7809FE405B27}" type="sibTrans" cxnId="{175E90D8-64DE-46E7-97F5-7ACD2144B741}">
      <dgm:prSet/>
      <dgm:spPr/>
      <dgm:t>
        <a:bodyPr/>
        <a:lstStyle/>
        <a:p>
          <a:endParaRPr lang="es-ES"/>
        </a:p>
      </dgm:t>
    </dgm:pt>
    <dgm:pt modelId="{5DC361E6-7C89-486C-9956-56C13EB4C354}">
      <dgm:prSet/>
      <dgm:spPr/>
      <dgm:t>
        <a:bodyPr/>
        <a:lstStyle/>
        <a:p>
          <a:r>
            <a:rPr lang="es-ES" dirty="0" smtClean="0"/>
            <a:t>Meditación </a:t>
          </a:r>
          <a:endParaRPr lang="es-ES" dirty="0"/>
        </a:p>
      </dgm:t>
    </dgm:pt>
    <dgm:pt modelId="{80784F47-C113-4CEE-9E0C-059A32B0849F}" type="parTrans" cxnId="{C82F6684-EBF1-4AB1-87BD-5C28B66AEC40}">
      <dgm:prSet/>
      <dgm:spPr/>
      <dgm:t>
        <a:bodyPr/>
        <a:lstStyle/>
        <a:p>
          <a:endParaRPr lang="es-ES"/>
        </a:p>
      </dgm:t>
    </dgm:pt>
    <dgm:pt modelId="{CF1A9593-0941-4D36-B15F-374F7A0117E1}" type="sibTrans" cxnId="{C82F6684-EBF1-4AB1-87BD-5C28B66AEC40}">
      <dgm:prSet/>
      <dgm:spPr/>
      <dgm:t>
        <a:bodyPr/>
        <a:lstStyle/>
        <a:p>
          <a:endParaRPr lang="es-ES"/>
        </a:p>
      </dgm:t>
    </dgm:pt>
    <dgm:pt modelId="{B14B45A5-689D-448C-AB74-15F4CB32B0E3}">
      <dgm:prSet/>
      <dgm:spPr/>
      <dgm:t>
        <a:bodyPr/>
        <a:lstStyle/>
        <a:p>
          <a:r>
            <a:rPr lang="es-ES" dirty="0" smtClean="0"/>
            <a:t>La religión</a:t>
          </a:r>
          <a:endParaRPr lang="es-ES" dirty="0"/>
        </a:p>
      </dgm:t>
    </dgm:pt>
    <dgm:pt modelId="{AE4411CC-EDB4-4437-AF5A-1656EC39EDF8}" type="parTrans" cxnId="{F632B489-DF9E-46BC-BBA1-4FC99345BB7A}">
      <dgm:prSet/>
      <dgm:spPr/>
      <dgm:t>
        <a:bodyPr/>
        <a:lstStyle/>
        <a:p>
          <a:endParaRPr lang="es-ES"/>
        </a:p>
      </dgm:t>
    </dgm:pt>
    <dgm:pt modelId="{7D600623-9C3C-4C61-A67B-381F03793DC4}" type="sibTrans" cxnId="{F632B489-DF9E-46BC-BBA1-4FC99345BB7A}">
      <dgm:prSet/>
      <dgm:spPr/>
      <dgm:t>
        <a:bodyPr/>
        <a:lstStyle/>
        <a:p>
          <a:endParaRPr lang="es-ES"/>
        </a:p>
      </dgm:t>
    </dgm:pt>
    <dgm:pt modelId="{0903CCD5-DFDA-41E9-9B82-77F6175F7D04}">
      <dgm:prSet/>
      <dgm:spPr/>
      <dgm:t>
        <a:bodyPr/>
        <a:lstStyle/>
        <a:p>
          <a:r>
            <a:rPr lang="es-ES" dirty="0" smtClean="0"/>
            <a:t>Taoísmo</a:t>
          </a:r>
          <a:endParaRPr lang="es-ES" dirty="0"/>
        </a:p>
      </dgm:t>
    </dgm:pt>
    <dgm:pt modelId="{E3170923-5482-4522-8B7C-A6C83338FD91}" type="parTrans" cxnId="{34A1D346-0670-459F-B5CA-F8F3B2DF96A8}">
      <dgm:prSet/>
      <dgm:spPr/>
      <dgm:t>
        <a:bodyPr/>
        <a:lstStyle/>
        <a:p>
          <a:endParaRPr lang="es-ES"/>
        </a:p>
      </dgm:t>
    </dgm:pt>
    <dgm:pt modelId="{867C16C4-31E2-48B8-A5D9-977171C6BB7B}" type="sibTrans" cxnId="{34A1D346-0670-459F-B5CA-F8F3B2DF96A8}">
      <dgm:prSet/>
      <dgm:spPr/>
      <dgm:t>
        <a:bodyPr/>
        <a:lstStyle/>
        <a:p>
          <a:endParaRPr lang="es-ES"/>
        </a:p>
      </dgm:t>
    </dgm:pt>
    <dgm:pt modelId="{876A032B-9628-47CE-A5E6-B953B0C1C671}">
      <dgm:prSet/>
      <dgm:spPr/>
      <dgm:t>
        <a:bodyPr/>
        <a:lstStyle/>
        <a:p>
          <a:r>
            <a:rPr lang="es-ES" dirty="0" smtClean="0"/>
            <a:t>Budismo </a:t>
          </a:r>
          <a:endParaRPr lang="es-ES" dirty="0"/>
        </a:p>
      </dgm:t>
    </dgm:pt>
    <dgm:pt modelId="{07243E67-501B-40FE-9C16-69C667B1349D}" type="parTrans" cxnId="{7C73F2B2-3731-48E1-971D-EF12C1653F5D}">
      <dgm:prSet/>
      <dgm:spPr/>
      <dgm:t>
        <a:bodyPr/>
        <a:lstStyle/>
        <a:p>
          <a:endParaRPr lang="es-ES"/>
        </a:p>
      </dgm:t>
    </dgm:pt>
    <dgm:pt modelId="{A32CE87A-5D83-4D69-9764-9927D544B09A}" type="sibTrans" cxnId="{7C73F2B2-3731-48E1-971D-EF12C1653F5D}">
      <dgm:prSet/>
      <dgm:spPr/>
      <dgm:t>
        <a:bodyPr/>
        <a:lstStyle/>
        <a:p>
          <a:endParaRPr lang="es-ES"/>
        </a:p>
      </dgm:t>
    </dgm:pt>
    <dgm:pt modelId="{48D02704-89A6-45BC-B96C-5A959CA3BA73}">
      <dgm:prSet/>
      <dgm:spPr/>
      <dgm:t>
        <a:bodyPr/>
        <a:lstStyle/>
        <a:p>
          <a:r>
            <a:rPr lang="es-ES" dirty="0" smtClean="0"/>
            <a:t>Hinduismo</a:t>
          </a:r>
          <a:endParaRPr lang="es-ES" dirty="0"/>
        </a:p>
      </dgm:t>
    </dgm:pt>
    <dgm:pt modelId="{96E24241-65EC-4948-965A-72E663569233}" type="parTrans" cxnId="{0221FE0F-C930-46B1-8B61-02F9F9F6EE51}">
      <dgm:prSet/>
      <dgm:spPr/>
      <dgm:t>
        <a:bodyPr/>
        <a:lstStyle/>
        <a:p>
          <a:endParaRPr lang="es-ES"/>
        </a:p>
      </dgm:t>
    </dgm:pt>
    <dgm:pt modelId="{3CBF87EF-8247-49B2-9F36-7E74EA183398}" type="sibTrans" cxnId="{0221FE0F-C930-46B1-8B61-02F9F9F6EE51}">
      <dgm:prSet/>
      <dgm:spPr/>
      <dgm:t>
        <a:bodyPr/>
        <a:lstStyle/>
        <a:p>
          <a:endParaRPr lang="es-ES"/>
        </a:p>
      </dgm:t>
    </dgm:pt>
    <dgm:pt modelId="{2BDD4797-0E58-4BD1-AF99-0FA04B9DCFF8}">
      <dgm:prSet/>
      <dgm:spPr/>
      <dgm:t>
        <a:bodyPr/>
        <a:lstStyle/>
        <a:p>
          <a:r>
            <a:rPr lang="es-ES" dirty="0" smtClean="0"/>
            <a:t>Judaísmo</a:t>
          </a:r>
          <a:endParaRPr lang="es-ES" dirty="0"/>
        </a:p>
      </dgm:t>
    </dgm:pt>
    <dgm:pt modelId="{2117D521-D836-470D-8782-07DAD3D3DD26}" type="parTrans" cxnId="{E0AE0167-9E71-43BE-893E-A525CBA8DDA9}">
      <dgm:prSet/>
      <dgm:spPr/>
      <dgm:t>
        <a:bodyPr/>
        <a:lstStyle/>
        <a:p>
          <a:endParaRPr lang="es-ES"/>
        </a:p>
      </dgm:t>
    </dgm:pt>
    <dgm:pt modelId="{AC7F21DB-26E2-4037-96A4-F21A0007DA2F}" type="sibTrans" cxnId="{E0AE0167-9E71-43BE-893E-A525CBA8DDA9}">
      <dgm:prSet/>
      <dgm:spPr/>
      <dgm:t>
        <a:bodyPr/>
        <a:lstStyle/>
        <a:p>
          <a:endParaRPr lang="es-ES"/>
        </a:p>
      </dgm:t>
    </dgm:pt>
    <dgm:pt modelId="{AF7F7268-6511-4464-8856-B7DE54DB684D}" type="pres">
      <dgm:prSet presAssocID="{D1062703-58E9-4241-9E31-4FA95D2BDF3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35C3F97-AFCC-4642-ACAC-1BE817C7573A}" type="pres">
      <dgm:prSet presAssocID="{05BD71E1-552C-45B3-A59F-353B6444D608}" presName="root1" presStyleCnt="0"/>
      <dgm:spPr/>
    </dgm:pt>
    <dgm:pt modelId="{6F10753B-F5A6-4430-AC62-DBE905E60A2D}" type="pres">
      <dgm:prSet presAssocID="{05BD71E1-552C-45B3-A59F-353B6444D60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5E9D06-3507-4639-A23E-1B70900A8DCD}" type="pres">
      <dgm:prSet presAssocID="{05BD71E1-552C-45B3-A59F-353B6444D608}" presName="level2hierChild" presStyleCnt="0"/>
      <dgm:spPr/>
    </dgm:pt>
    <dgm:pt modelId="{2996DB43-2434-4371-AF0D-E98DE01748AF}" type="pres">
      <dgm:prSet presAssocID="{ED975571-10A8-4C09-96A5-263902807DC6}" presName="conn2-1" presStyleLbl="parChTrans1D2" presStyleIdx="0" presStyleCnt="4"/>
      <dgm:spPr/>
    </dgm:pt>
    <dgm:pt modelId="{9297E9A0-B177-42B1-9AB1-A21E8F081787}" type="pres">
      <dgm:prSet presAssocID="{ED975571-10A8-4C09-96A5-263902807DC6}" presName="connTx" presStyleLbl="parChTrans1D2" presStyleIdx="0" presStyleCnt="4"/>
      <dgm:spPr/>
    </dgm:pt>
    <dgm:pt modelId="{973F18DD-3F88-4A3C-8332-83CDAF77664A}" type="pres">
      <dgm:prSet presAssocID="{FFE028B2-125B-4F37-8346-887BC791E2CA}" presName="root2" presStyleCnt="0"/>
      <dgm:spPr/>
    </dgm:pt>
    <dgm:pt modelId="{AC8D8AE6-BB87-4DA3-BF6B-16B378268DDC}" type="pres">
      <dgm:prSet presAssocID="{FFE028B2-125B-4F37-8346-887BC791E2CA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70F437-A701-4A85-9A3D-650D4AA34DBC}" type="pres">
      <dgm:prSet presAssocID="{FFE028B2-125B-4F37-8346-887BC791E2CA}" presName="level3hierChild" presStyleCnt="0"/>
      <dgm:spPr/>
    </dgm:pt>
    <dgm:pt modelId="{915BE6D8-66BF-4A96-82D7-15AF0CD466CB}" type="pres">
      <dgm:prSet presAssocID="{CCAE7DAA-03CF-4B0F-88DB-536D65C6AD72}" presName="conn2-1" presStyleLbl="parChTrans1D2" presStyleIdx="1" presStyleCnt="4"/>
      <dgm:spPr/>
    </dgm:pt>
    <dgm:pt modelId="{B2A232A9-28B1-49D3-AF79-F156AAA6ED1B}" type="pres">
      <dgm:prSet presAssocID="{CCAE7DAA-03CF-4B0F-88DB-536D65C6AD72}" presName="connTx" presStyleLbl="parChTrans1D2" presStyleIdx="1" presStyleCnt="4"/>
      <dgm:spPr/>
    </dgm:pt>
    <dgm:pt modelId="{5B62CAF2-E534-4E2F-B37C-4686BB72617F}" type="pres">
      <dgm:prSet presAssocID="{1448F3C5-04D3-4A4D-B95A-3DFE19AE943E}" presName="root2" presStyleCnt="0"/>
      <dgm:spPr/>
    </dgm:pt>
    <dgm:pt modelId="{048586E5-CA67-45D8-9D97-E4C569EDC76A}" type="pres">
      <dgm:prSet presAssocID="{1448F3C5-04D3-4A4D-B95A-3DFE19AE943E}" presName="LevelTwoTextNode" presStyleLbl="node2" presStyleIdx="1" presStyleCnt="4">
        <dgm:presLayoutVars>
          <dgm:chPref val="3"/>
        </dgm:presLayoutVars>
      </dgm:prSet>
      <dgm:spPr/>
    </dgm:pt>
    <dgm:pt modelId="{005B395D-40E9-4C09-9FDC-88A9A5410D5B}" type="pres">
      <dgm:prSet presAssocID="{1448F3C5-04D3-4A4D-B95A-3DFE19AE943E}" presName="level3hierChild" presStyleCnt="0"/>
      <dgm:spPr/>
    </dgm:pt>
    <dgm:pt modelId="{0E00A635-588A-4D7F-A7AD-E5DEC24AF374}" type="pres">
      <dgm:prSet presAssocID="{80784F47-C113-4CEE-9E0C-059A32B0849F}" presName="conn2-1" presStyleLbl="parChTrans1D2" presStyleIdx="2" presStyleCnt="4"/>
      <dgm:spPr/>
    </dgm:pt>
    <dgm:pt modelId="{BA93D853-E57C-4F8F-A63B-550DF78D0892}" type="pres">
      <dgm:prSet presAssocID="{80784F47-C113-4CEE-9E0C-059A32B0849F}" presName="connTx" presStyleLbl="parChTrans1D2" presStyleIdx="2" presStyleCnt="4"/>
      <dgm:spPr/>
    </dgm:pt>
    <dgm:pt modelId="{20196411-5E63-4BF0-B308-C5FBFBA33374}" type="pres">
      <dgm:prSet presAssocID="{5DC361E6-7C89-486C-9956-56C13EB4C354}" presName="root2" presStyleCnt="0"/>
      <dgm:spPr/>
    </dgm:pt>
    <dgm:pt modelId="{15C53A6E-BBF4-4A69-9BE5-445D9998AD33}" type="pres">
      <dgm:prSet presAssocID="{5DC361E6-7C89-486C-9956-56C13EB4C354}" presName="LevelTwoTextNode" presStyleLbl="node2" presStyleIdx="2" presStyleCnt="4">
        <dgm:presLayoutVars>
          <dgm:chPref val="3"/>
        </dgm:presLayoutVars>
      </dgm:prSet>
      <dgm:spPr/>
    </dgm:pt>
    <dgm:pt modelId="{768D6CE9-3715-410A-AEFC-FF128EE5871A}" type="pres">
      <dgm:prSet presAssocID="{5DC361E6-7C89-486C-9956-56C13EB4C354}" presName="level3hierChild" presStyleCnt="0"/>
      <dgm:spPr/>
    </dgm:pt>
    <dgm:pt modelId="{049E1262-5A85-442D-8214-C44B2047ECEB}" type="pres">
      <dgm:prSet presAssocID="{AE4411CC-EDB4-4437-AF5A-1656EC39EDF8}" presName="conn2-1" presStyleLbl="parChTrans1D2" presStyleIdx="3" presStyleCnt="4"/>
      <dgm:spPr/>
    </dgm:pt>
    <dgm:pt modelId="{16995C46-376C-40AB-A902-2485172463D3}" type="pres">
      <dgm:prSet presAssocID="{AE4411CC-EDB4-4437-AF5A-1656EC39EDF8}" presName="connTx" presStyleLbl="parChTrans1D2" presStyleIdx="3" presStyleCnt="4"/>
      <dgm:spPr/>
    </dgm:pt>
    <dgm:pt modelId="{DD415C8A-428C-4F70-B9C7-E3830CF0180E}" type="pres">
      <dgm:prSet presAssocID="{B14B45A5-689D-448C-AB74-15F4CB32B0E3}" presName="root2" presStyleCnt="0"/>
      <dgm:spPr/>
    </dgm:pt>
    <dgm:pt modelId="{5E81D2E1-59FE-4DB4-92B2-4A06CF227439}" type="pres">
      <dgm:prSet presAssocID="{B14B45A5-689D-448C-AB74-15F4CB32B0E3}" presName="LevelTwoTextNode" presStyleLbl="node2" presStyleIdx="3" presStyleCnt="4">
        <dgm:presLayoutVars>
          <dgm:chPref val="3"/>
        </dgm:presLayoutVars>
      </dgm:prSet>
      <dgm:spPr/>
    </dgm:pt>
    <dgm:pt modelId="{358B5DF4-B501-4475-904E-BBB89A7350FB}" type="pres">
      <dgm:prSet presAssocID="{B14B45A5-689D-448C-AB74-15F4CB32B0E3}" presName="level3hierChild" presStyleCnt="0"/>
      <dgm:spPr/>
    </dgm:pt>
    <dgm:pt modelId="{0EB4E0E8-9FB6-4018-8626-DC3FD2D3AD2E}" type="pres">
      <dgm:prSet presAssocID="{E3170923-5482-4522-8B7C-A6C83338FD91}" presName="conn2-1" presStyleLbl="parChTrans1D3" presStyleIdx="0" presStyleCnt="4"/>
      <dgm:spPr/>
    </dgm:pt>
    <dgm:pt modelId="{77DD7CF6-469B-4881-B0C0-D8E6CEAAD1ED}" type="pres">
      <dgm:prSet presAssocID="{E3170923-5482-4522-8B7C-A6C83338FD91}" presName="connTx" presStyleLbl="parChTrans1D3" presStyleIdx="0" presStyleCnt="4"/>
      <dgm:spPr/>
    </dgm:pt>
    <dgm:pt modelId="{762387D2-305E-4CB6-8232-92F38BD16D72}" type="pres">
      <dgm:prSet presAssocID="{0903CCD5-DFDA-41E9-9B82-77F6175F7D04}" presName="root2" presStyleCnt="0"/>
      <dgm:spPr/>
    </dgm:pt>
    <dgm:pt modelId="{3FC19D0C-DECA-4DB1-9A5A-69D10FBB8579}" type="pres">
      <dgm:prSet presAssocID="{0903CCD5-DFDA-41E9-9B82-77F6175F7D04}" presName="LevelTwoTextNode" presStyleLbl="node3" presStyleIdx="0" presStyleCnt="4">
        <dgm:presLayoutVars>
          <dgm:chPref val="3"/>
        </dgm:presLayoutVars>
      </dgm:prSet>
      <dgm:spPr/>
    </dgm:pt>
    <dgm:pt modelId="{14CEB7F4-A642-41E7-AB32-4EE11BA6838A}" type="pres">
      <dgm:prSet presAssocID="{0903CCD5-DFDA-41E9-9B82-77F6175F7D04}" presName="level3hierChild" presStyleCnt="0"/>
      <dgm:spPr/>
    </dgm:pt>
    <dgm:pt modelId="{1CB60EA4-1103-4AF1-B8F4-DA9B4C8F632D}" type="pres">
      <dgm:prSet presAssocID="{07243E67-501B-40FE-9C16-69C667B1349D}" presName="conn2-1" presStyleLbl="parChTrans1D3" presStyleIdx="1" presStyleCnt="4"/>
      <dgm:spPr/>
    </dgm:pt>
    <dgm:pt modelId="{3B1D2421-9E3B-473C-B421-40B018EB9BEC}" type="pres">
      <dgm:prSet presAssocID="{07243E67-501B-40FE-9C16-69C667B1349D}" presName="connTx" presStyleLbl="parChTrans1D3" presStyleIdx="1" presStyleCnt="4"/>
      <dgm:spPr/>
    </dgm:pt>
    <dgm:pt modelId="{B7BB87BB-0C34-45C1-A4B0-F77A006E612E}" type="pres">
      <dgm:prSet presAssocID="{876A032B-9628-47CE-A5E6-B953B0C1C671}" presName="root2" presStyleCnt="0"/>
      <dgm:spPr/>
    </dgm:pt>
    <dgm:pt modelId="{A30777F0-9308-44B5-9813-2C44044F058D}" type="pres">
      <dgm:prSet presAssocID="{876A032B-9628-47CE-A5E6-B953B0C1C671}" presName="LevelTwoTextNode" presStyleLbl="node3" presStyleIdx="1" presStyleCnt="4">
        <dgm:presLayoutVars>
          <dgm:chPref val="3"/>
        </dgm:presLayoutVars>
      </dgm:prSet>
      <dgm:spPr/>
    </dgm:pt>
    <dgm:pt modelId="{C85C7630-54B3-4597-B7B0-EBD62630D8E6}" type="pres">
      <dgm:prSet presAssocID="{876A032B-9628-47CE-A5E6-B953B0C1C671}" presName="level3hierChild" presStyleCnt="0"/>
      <dgm:spPr/>
    </dgm:pt>
    <dgm:pt modelId="{92AE4EA2-A7C4-40B1-9490-9FAFD621C4BB}" type="pres">
      <dgm:prSet presAssocID="{96E24241-65EC-4948-965A-72E663569233}" presName="conn2-1" presStyleLbl="parChTrans1D3" presStyleIdx="2" presStyleCnt="4"/>
      <dgm:spPr/>
    </dgm:pt>
    <dgm:pt modelId="{D0381211-8BFA-4DA9-92C4-50F0239FE758}" type="pres">
      <dgm:prSet presAssocID="{96E24241-65EC-4948-965A-72E663569233}" presName="connTx" presStyleLbl="parChTrans1D3" presStyleIdx="2" presStyleCnt="4"/>
      <dgm:spPr/>
    </dgm:pt>
    <dgm:pt modelId="{5953CF6F-6D88-4FC6-8976-EEC202FE93DA}" type="pres">
      <dgm:prSet presAssocID="{48D02704-89A6-45BC-B96C-5A959CA3BA73}" presName="root2" presStyleCnt="0"/>
      <dgm:spPr/>
    </dgm:pt>
    <dgm:pt modelId="{AEA3129A-7176-4BCC-8CEF-C6DD6B89707B}" type="pres">
      <dgm:prSet presAssocID="{48D02704-89A6-45BC-B96C-5A959CA3BA73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6ADF705-553D-4AAE-9978-6E0DF86BAB74}" type="pres">
      <dgm:prSet presAssocID="{48D02704-89A6-45BC-B96C-5A959CA3BA73}" presName="level3hierChild" presStyleCnt="0"/>
      <dgm:spPr/>
    </dgm:pt>
    <dgm:pt modelId="{D665BD4D-43C8-41AD-B001-622BE63E6637}" type="pres">
      <dgm:prSet presAssocID="{2117D521-D836-470D-8782-07DAD3D3DD26}" presName="conn2-1" presStyleLbl="parChTrans1D3" presStyleIdx="3" presStyleCnt="4"/>
      <dgm:spPr/>
    </dgm:pt>
    <dgm:pt modelId="{B3D76615-67F7-4C99-90FD-4249BB1E8014}" type="pres">
      <dgm:prSet presAssocID="{2117D521-D836-470D-8782-07DAD3D3DD26}" presName="connTx" presStyleLbl="parChTrans1D3" presStyleIdx="3" presStyleCnt="4"/>
      <dgm:spPr/>
    </dgm:pt>
    <dgm:pt modelId="{3E790E70-68AB-4EE4-95B7-8EC9D9B3CD19}" type="pres">
      <dgm:prSet presAssocID="{2BDD4797-0E58-4BD1-AF99-0FA04B9DCFF8}" presName="root2" presStyleCnt="0"/>
      <dgm:spPr/>
    </dgm:pt>
    <dgm:pt modelId="{5FDC96E4-1955-48A1-ADE5-B16542C79D90}" type="pres">
      <dgm:prSet presAssocID="{2BDD4797-0E58-4BD1-AF99-0FA04B9DCFF8}" presName="LevelTwoTextNode" presStyleLbl="node3" presStyleIdx="3" presStyleCnt="4">
        <dgm:presLayoutVars>
          <dgm:chPref val="3"/>
        </dgm:presLayoutVars>
      </dgm:prSet>
      <dgm:spPr/>
    </dgm:pt>
    <dgm:pt modelId="{4FCF9065-1CA8-41AB-998F-CBB214D431FD}" type="pres">
      <dgm:prSet presAssocID="{2BDD4797-0E58-4BD1-AF99-0FA04B9DCFF8}" presName="level3hierChild" presStyleCnt="0"/>
      <dgm:spPr/>
    </dgm:pt>
  </dgm:ptLst>
  <dgm:cxnLst>
    <dgm:cxn modelId="{F688E12F-0490-42F9-8E86-574C40E9F9C1}" type="presOf" srcId="{ED975571-10A8-4C09-96A5-263902807DC6}" destId="{2996DB43-2434-4371-AF0D-E98DE01748AF}" srcOrd="0" destOrd="0" presId="urn:microsoft.com/office/officeart/2005/8/layout/hierarchy2"/>
    <dgm:cxn modelId="{E0AE0167-9E71-43BE-893E-A525CBA8DDA9}" srcId="{B14B45A5-689D-448C-AB74-15F4CB32B0E3}" destId="{2BDD4797-0E58-4BD1-AF99-0FA04B9DCFF8}" srcOrd="3" destOrd="0" parTransId="{2117D521-D836-470D-8782-07DAD3D3DD26}" sibTransId="{AC7F21DB-26E2-4037-96A4-F21A0007DA2F}"/>
    <dgm:cxn modelId="{5FD6EF12-F807-4EA2-BE79-AEA8192F6051}" type="presOf" srcId="{5DC361E6-7C89-486C-9956-56C13EB4C354}" destId="{15C53A6E-BBF4-4A69-9BE5-445D9998AD33}" srcOrd="0" destOrd="0" presId="urn:microsoft.com/office/officeart/2005/8/layout/hierarchy2"/>
    <dgm:cxn modelId="{3E010D69-007F-411A-93C3-CC96062B5B9F}" type="presOf" srcId="{07243E67-501B-40FE-9C16-69C667B1349D}" destId="{1CB60EA4-1103-4AF1-B8F4-DA9B4C8F632D}" srcOrd="0" destOrd="0" presId="urn:microsoft.com/office/officeart/2005/8/layout/hierarchy2"/>
    <dgm:cxn modelId="{8D9F78BA-6660-4DBC-810D-BCB9DD1C6CC2}" type="presOf" srcId="{CCAE7DAA-03CF-4B0F-88DB-536D65C6AD72}" destId="{915BE6D8-66BF-4A96-82D7-15AF0CD466CB}" srcOrd="0" destOrd="0" presId="urn:microsoft.com/office/officeart/2005/8/layout/hierarchy2"/>
    <dgm:cxn modelId="{34A1D346-0670-459F-B5CA-F8F3B2DF96A8}" srcId="{B14B45A5-689D-448C-AB74-15F4CB32B0E3}" destId="{0903CCD5-DFDA-41E9-9B82-77F6175F7D04}" srcOrd="0" destOrd="0" parTransId="{E3170923-5482-4522-8B7C-A6C83338FD91}" sibTransId="{867C16C4-31E2-48B8-A5D9-977171C6BB7B}"/>
    <dgm:cxn modelId="{DE16169F-53CC-4D45-8619-ED18688C0801}" type="presOf" srcId="{2117D521-D836-470D-8782-07DAD3D3DD26}" destId="{B3D76615-67F7-4C99-90FD-4249BB1E8014}" srcOrd="1" destOrd="0" presId="urn:microsoft.com/office/officeart/2005/8/layout/hierarchy2"/>
    <dgm:cxn modelId="{4D1B4B61-BD20-41C0-B4A4-6A2181008F42}" type="presOf" srcId="{E3170923-5482-4522-8B7C-A6C83338FD91}" destId="{77DD7CF6-469B-4881-B0C0-D8E6CEAAD1ED}" srcOrd="1" destOrd="0" presId="urn:microsoft.com/office/officeart/2005/8/layout/hierarchy2"/>
    <dgm:cxn modelId="{138290C1-C020-4EF6-B1ED-28B5695F43BE}" type="presOf" srcId="{AE4411CC-EDB4-4437-AF5A-1656EC39EDF8}" destId="{16995C46-376C-40AB-A902-2485172463D3}" srcOrd="1" destOrd="0" presId="urn:microsoft.com/office/officeart/2005/8/layout/hierarchy2"/>
    <dgm:cxn modelId="{82742427-B8B7-41EA-8F3E-7D710E7B85EA}" type="presOf" srcId="{2BDD4797-0E58-4BD1-AF99-0FA04B9DCFF8}" destId="{5FDC96E4-1955-48A1-ADE5-B16542C79D90}" srcOrd="0" destOrd="0" presId="urn:microsoft.com/office/officeart/2005/8/layout/hierarchy2"/>
    <dgm:cxn modelId="{708FB2CD-0C87-49C2-8B82-5A920D39A147}" type="presOf" srcId="{80784F47-C113-4CEE-9E0C-059A32B0849F}" destId="{BA93D853-E57C-4F8F-A63B-550DF78D0892}" srcOrd="1" destOrd="0" presId="urn:microsoft.com/office/officeart/2005/8/layout/hierarchy2"/>
    <dgm:cxn modelId="{5A92FC32-00B9-45C6-9F65-D98CC013EC78}" type="presOf" srcId="{B14B45A5-689D-448C-AB74-15F4CB32B0E3}" destId="{5E81D2E1-59FE-4DB4-92B2-4A06CF227439}" srcOrd="0" destOrd="0" presId="urn:microsoft.com/office/officeart/2005/8/layout/hierarchy2"/>
    <dgm:cxn modelId="{C82F6684-EBF1-4AB1-87BD-5C28B66AEC40}" srcId="{05BD71E1-552C-45B3-A59F-353B6444D608}" destId="{5DC361E6-7C89-486C-9956-56C13EB4C354}" srcOrd="2" destOrd="0" parTransId="{80784F47-C113-4CEE-9E0C-059A32B0849F}" sibTransId="{CF1A9593-0941-4D36-B15F-374F7A0117E1}"/>
    <dgm:cxn modelId="{BB85F976-9CA7-4B1E-8B67-B73B2E80EBDF}" type="presOf" srcId="{876A032B-9628-47CE-A5E6-B953B0C1C671}" destId="{A30777F0-9308-44B5-9813-2C44044F058D}" srcOrd="0" destOrd="0" presId="urn:microsoft.com/office/officeart/2005/8/layout/hierarchy2"/>
    <dgm:cxn modelId="{F632B489-DF9E-46BC-BBA1-4FC99345BB7A}" srcId="{05BD71E1-552C-45B3-A59F-353B6444D608}" destId="{B14B45A5-689D-448C-AB74-15F4CB32B0E3}" srcOrd="3" destOrd="0" parTransId="{AE4411CC-EDB4-4437-AF5A-1656EC39EDF8}" sibTransId="{7D600623-9C3C-4C61-A67B-381F03793DC4}"/>
    <dgm:cxn modelId="{7A665CAA-C959-4165-9855-341437CAC15B}" type="presOf" srcId="{E3170923-5482-4522-8B7C-A6C83338FD91}" destId="{0EB4E0E8-9FB6-4018-8626-DC3FD2D3AD2E}" srcOrd="0" destOrd="0" presId="urn:microsoft.com/office/officeart/2005/8/layout/hierarchy2"/>
    <dgm:cxn modelId="{DB00D9F0-16B4-4DF5-85A0-C0AEDD1DAC8C}" type="presOf" srcId="{AE4411CC-EDB4-4437-AF5A-1656EC39EDF8}" destId="{049E1262-5A85-442D-8214-C44B2047ECEB}" srcOrd="0" destOrd="0" presId="urn:microsoft.com/office/officeart/2005/8/layout/hierarchy2"/>
    <dgm:cxn modelId="{7DC9444D-369D-4B42-9E3C-0B5A3C562E52}" type="presOf" srcId="{2117D521-D836-470D-8782-07DAD3D3DD26}" destId="{D665BD4D-43C8-41AD-B001-622BE63E6637}" srcOrd="0" destOrd="0" presId="urn:microsoft.com/office/officeart/2005/8/layout/hierarchy2"/>
    <dgm:cxn modelId="{7C73F2B2-3731-48E1-971D-EF12C1653F5D}" srcId="{B14B45A5-689D-448C-AB74-15F4CB32B0E3}" destId="{876A032B-9628-47CE-A5E6-B953B0C1C671}" srcOrd="1" destOrd="0" parTransId="{07243E67-501B-40FE-9C16-69C667B1349D}" sibTransId="{A32CE87A-5D83-4D69-9764-9927D544B09A}"/>
    <dgm:cxn modelId="{AF906E9B-52ED-4CA1-9ADD-C3242ED05E4B}" type="presOf" srcId="{FFE028B2-125B-4F37-8346-887BC791E2CA}" destId="{AC8D8AE6-BB87-4DA3-BF6B-16B378268DDC}" srcOrd="0" destOrd="0" presId="urn:microsoft.com/office/officeart/2005/8/layout/hierarchy2"/>
    <dgm:cxn modelId="{6AC77596-E325-4A6B-91DB-FB9DEFB0AE36}" type="presOf" srcId="{48D02704-89A6-45BC-B96C-5A959CA3BA73}" destId="{AEA3129A-7176-4BCC-8CEF-C6DD6B89707B}" srcOrd="0" destOrd="0" presId="urn:microsoft.com/office/officeart/2005/8/layout/hierarchy2"/>
    <dgm:cxn modelId="{175E90D8-64DE-46E7-97F5-7ACD2144B741}" srcId="{05BD71E1-552C-45B3-A59F-353B6444D608}" destId="{1448F3C5-04D3-4A4D-B95A-3DFE19AE943E}" srcOrd="1" destOrd="0" parTransId="{CCAE7DAA-03CF-4B0F-88DB-536D65C6AD72}" sibTransId="{90F4CBF5-5BDE-48C0-AA12-7809FE405B27}"/>
    <dgm:cxn modelId="{0221FE0F-C930-46B1-8B61-02F9F9F6EE51}" srcId="{B14B45A5-689D-448C-AB74-15F4CB32B0E3}" destId="{48D02704-89A6-45BC-B96C-5A959CA3BA73}" srcOrd="2" destOrd="0" parTransId="{96E24241-65EC-4948-965A-72E663569233}" sibTransId="{3CBF87EF-8247-49B2-9F36-7E74EA183398}"/>
    <dgm:cxn modelId="{9CB61132-2004-4C82-A92B-946E6853C41E}" type="presOf" srcId="{80784F47-C113-4CEE-9E0C-059A32B0849F}" destId="{0E00A635-588A-4D7F-A7AD-E5DEC24AF374}" srcOrd="0" destOrd="0" presId="urn:microsoft.com/office/officeart/2005/8/layout/hierarchy2"/>
    <dgm:cxn modelId="{1DFEDD48-DE6D-4E2F-B3B8-7483D2F5E8AC}" type="presOf" srcId="{96E24241-65EC-4948-965A-72E663569233}" destId="{D0381211-8BFA-4DA9-92C4-50F0239FE758}" srcOrd="1" destOrd="0" presId="urn:microsoft.com/office/officeart/2005/8/layout/hierarchy2"/>
    <dgm:cxn modelId="{7D3B3C7D-544E-4288-95E9-16A6E230B481}" type="presOf" srcId="{05BD71E1-552C-45B3-A59F-353B6444D608}" destId="{6F10753B-F5A6-4430-AC62-DBE905E60A2D}" srcOrd="0" destOrd="0" presId="urn:microsoft.com/office/officeart/2005/8/layout/hierarchy2"/>
    <dgm:cxn modelId="{916261A3-75DC-4FEA-BE84-77C8EA376AC5}" type="presOf" srcId="{ED975571-10A8-4C09-96A5-263902807DC6}" destId="{9297E9A0-B177-42B1-9AB1-A21E8F081787}" srcOrd="1" destOrd="0" presId="urn:microsoft.com/office/officeart/2005/8/layout/hierarchy2"/>
    <dgm:cxn modelId="{0E65ADE1-8D76-401F-8895-B146AE585BB6}" type="presOf" srcId="{CCAE7DAA-03CF-4B0F-88DB-536D65C6AD72}" destId="{B2A232A9-28B1-49D3-AF79-F156AAA6ED1B}" srcOrd="1" destOrd="0" presId="urn:microsoft.com/office/officeart/2005/8/layout/hierarchy2"/>
    <dgm:cxn modelId="{367C9E94-1AA8-4065-8499-E9949AFF1484}" srcId="{D1062703-58E9-4241-9E31-4FA95D2BDF3E}" destId="{05BD71E1-552C-45B3-A59F-353B6444D608}" srcOrd="0" destOrd="0" parTransId="{FAB3CF0B-9BE0-4B90-A630-64596BFC3AE9}" sibTransId="{D12B327E-B16E-41D8-B3BE-6C4231481DA2}"/>
    <dgm:cxn modelId="{9E2BB20E-B38B-491F-A863-FAE19ADFD0E6}" type="presOf" srcId="{D1062703-58E9-4241-9E31-4FA95D2BDF3E}" destId="{AF7F7268-6511-4464-8856-B7DE54DB684D}" srcOrd="0" destOrd="0" presId="urn:microsoft.com/office/officeart/2005/8/layout/hierarchy2"/>
    <dgm:cxn modelId="{B007C47C-8641-4BDE-A63A-D434E0040564}" srcId="{05BD71E1-552C-45B3-A59F-353B6444D608}" destId="{FFE028B2-125B-4F37-8346-887BC791E2CA}" srcOrd="0" destOrd="0" parTransId="{ED975571-10A8-4C09-96A5-263902807DC6}" sibTransId="{F0206B37-0D07-47B0-997E-4C4CEF7FDB8C}"/>
    <dgm:cxn modelId="{5EA4E7C6-C11F-45FF-A679-3F01F704FCD2}" type="presOf" srcId="{0903CCD5-DFDA-41E9-9B82-77F6175F7D04}" destId="{3FC19D0C-DECA-4DB1-9A5A-69D10FBB8579}" srcOrd="0" destOrd="0" presId="urn:microsoft.com/office/officeart/2005/8/layout/hierarchy2"/>
    <dgm:cxn modelId="{CADA6D77-0049-4B9B-96BB-519394AB4DB2}" type="presOf" srcId="{96E24241-65EC-4948-965A-72E663569233}" destId="{92AE4EA2-A7C4-40B1-9490-9FAFD621C4BB}" srcOrd="0" destOrd="0" presId="urn:microsoft.com/office/officeart/2005/8/layout/hierarchy2"/>
    <dgm:cxn modelId="{09CF9DD6-C997-4DCC-B217-3B51B39BCB97}" type="presOf" srcId="{07243E67-501B-40FE-9C16-69C667B1349D}" destId="{3B1D2421-9E3B-473C-B421-40B018EB9BEC}" srcOrd="1" destOrd="0" presId="urn:microsoft.com/office/officeart/2005/8/layout/hierarchy2"/>
    <dgm:cxn modelId="{36F55163-51F8-4AEB-AE27-11DAB12FD330}" type="presOf" srcId="{1448F3C5-04D3-4A4D-B95A-3DFE19AE943E}" destId="{048586E5-CA67-45D8-9D97-E4C569EDC76A}" srcOrd="0" destOrd="0" presId="urn:microsoft.com/office/officeart/2005/8/layout/hierarchy2"/>
    <dgm:cxn modelId="{E5AC6A0E-86D8-4A4B-B911-62FF738708C5}" type="presParOf" srcId="{AF7F7268-6511-4464-8856-B7DE54DB684D}" destId="{C35C3F97-AFCC-4642-ACAC-1BE817C7573A}" srcOrd="0" destOrd="0" presId="urn:microsoft.com/office/officeart/2005/8/layout/hierarchy2"/>
    <dgm:cxn modelId="{2780E02D-0B1D-43B5-AA6A-14829315F2B1}" type="presParOf" srcId="{C35C3F97-AFCC-4642-ACAC-1BE817C7573A}" destId="{6F10753B-F5A6-4430-AC62-DBE905E60A2D}" srcOrd="0" destOrd="0" presId="urn:microsoft.com/office/officeart/2005/8/layout/hierarchy2"/>
    <dgm:cxn modelId="{64332B3F-A721-4924-9290-25EDC526231A}" type="presParOf" srcId="{C35C3F97-AFCC-4642-ACAC-1BE817C7573A}" destId="{2E5E9D06-3507-4639-A23E-1B70900A8DCD}" srcOrd="1" destOrd="0" presId="urn:microsoft.com/office/officeart/2005/8/layout/hierarchy2"/>
    <dgm:cxn modelId="{7F171AAC-BC84-4F31-8EAA-EDF63C0F6D2C}" type="presParOf" srcId="{2E5E9D06-3507-4639-A23E-1B70900A8DCD}" destId="{2996DB43-2434-4371-AF0D-E98DE01748AF}" srcOrd="0" destOrd="0" presId="urn:microsoft.com/office/officeart/2005/8/layout/hierarchy2"/>
    <dgm:cxn modelId="{1B42B965-90C4-4BB2-8F8F-4C6105B2B9C8}" type="presParOf" srcId="{2996DB43-2434-4371-AF0D-E98DE01748AF}" destId="{9297E9A0-B177-42B1-9AB1-A21E8F081787}" srcOrd="0" destOrd="0" presId="urn:microsoft.com/office/officeart/2005/8/layout/hierarchy2"/>
    <dgm:cxn modelId="{DB785FEE-6A67-4576-8C23-2793081447CC}" type="presParOf" srcId="{2E5E9D06-3507-4639-A23E-1B70900A8DCD}" destId="{973F18DD-3F88-4A3C-8332-83CDAF77664A}" srcOrd="1" destOrd="0" presId="urn:microsoft.com/office/officeart/2005/8/layout/hierarchy2"/>
    <dgm:cxn modelId="{213B0957-6BE8-4D12-AE23-5D0F3AF8392C}" type="presParOf" srcId="{973F18DD-3F88-4A3C-8332-83CDAF77664A}" destId="{AC8D8AE6-BB87-4DA3-BF6B-16B378268DDC}" srcOrd="0" destOrd="0" presId="urn:microsoft.com/office/officeart/2005/8/layout/hierarchy2"/>
    <dgm:cxn modelId="{F62F8E61-4CB0-4F95-8E62-DA8F8935C6A0}" type="presParOf" srcId="{973F18DD-3F88-4A3C-8332-83CDAF77664A}" destId="{5270F437-A701-4A85-9A3D-650D4AA34DBC}" srcOrd="1" destOrd="0" presId="urn:microsoft.com/office/officeart/2005/8/layout/hierarchy2"/>
    <dgm:cxn modelId="{6E1B1A0C-29B2-42DA-9741-4C7C076F4A1E}" type="presParOf" srcId="{2E5E9D06-3507-4639-A23E-1B70900A8DCD}" destId="{915BE6D8-66BF-4A96-82D7-15AF0CD466CB}" srcOrd="2" destOrd="0" presId="urn:microsoft.com/office/officeart/2005/8/layout/hierarchy2"/>
    <dgm:cxn modelId="{186D70F2-768D-4C1E-96F7-C1F750AADA39}" type="presParOf" srcId="{915BE6D8-66BF-4A96-82D7-15AF0CD466CB}" destId="{B2A232A9-28B1-49D3-AF79-F156AAA6ED1B}" srcOrd="0" destOrd="0" presId="urn:microsoft.com/office/officeart/2005/8/layout/hierarchy2"/>
    <dgm:cxn modelId="{D3B5C866-7831-4754-B964-5FAC013C74BB}" type="presParOf" srcId="{2E5E9D06-3507-4639-A23E-1B70900A8DCD}" destId="{5B62CAF2-E534-4E2F-B37C-4686BB72617F}" srcOrd="3" destOrd="0" presId="urn:microsoft.com/office/officeart/2005/8/layout/hierarchy2"/>
    <dgm:cxn modelId="{B9770F88-544E-424D-B9DF-866D2BC0713D}" type="presParOf" srcId="{5B62CAF2-E534-4E2F-B37C-4686BB72617F}" destId="{048586E5-CA67-45D8-9D97-E4C569EDC76A}" srcOrd="0" destOrd="0" presId="urn:microsoft.com/office/officeart/2005/8/layout/hierarchy2"/>
    <dgm:cxn modelId="{D3A6E256-7E88-49B3-8D10-2F7C9A0647D0}" type="presParOf" srcId="{5B62CAF2-E534-4E2F-B37C-4686BB72617F}" destId="{005B395D-40E9-4C09-9FDC-88A9A5410D5B}" srcOrd="1" destOrd="0" presId="urn:microsoft.com/office/officeart/2005/8/layout/hierarchy2"/>
    <dgm:cxn modelId="{2E47E696-0B1F-406A-962F-1F027C87A58A}" type="presParOf" srcId="{2E5E9D06-3507-4639-A23E-1B70900A8DCD}" destId="{0E00A635-588A-4D7F-A7AD-E5DEC24AF374}" srcOrd="4" destOrd="0" presId="urn:microsoft.com/office/officeart/2005/8/layout/hierarchy2"/>
    <dgm:cxn modelId="{EB820475-B345-4F9E-A9B1-7154DF770ECD}" type="presParOf" srcId="{0E00A635-588A-4D7F-A7AD-E5DEC24AF374}" destId="{BA93D853-E57C-4F8F-A63B-550DF78D0892}" srcOrd="0" destOrd="0" presId="urn:microsoft.com/office/officeart/2005/8/layout/hierarchy2"/>
    <dgm:cxn modelId="{7448CCAF-6308-422E-8F76-2DC477F5D666}" type="presParOf" srcId="{2E5E9D06-3507-4639-A23E-1B70900A8DCD}" destId="{20196411-5E63-4BF0-B308-C5FBFBA33374}" srcOrd="5" destOrd="0" presId="urn:microsoft.com/office/officeart/2005/8/layout/hierarchy2"/>
    <dgm:cxn modelId="{BF649356-6E86-4038-A913-5A4C4EC66579}" type="presParOf" srcId="{20196411-5E63-4BF0-B308-C5FBFBA33374}" destId="{15C53A6E-BBF4-4A69-9BE5-445D9998AD33}" srcOrd="0" destOrd="0" presId="urn:microsoft.com/office/officeart/2005/8/layout/hierarchy2"/>
    <dgm:cxn modelId="{C53F35CB-BD21-4D1A-929C-AE60442C11DF}" type="presParOf" srcId="{20196411-5E63-4BF0-B308-C5FBFBA33374}" destId="{768D6CE9-3715-410A-AEFC-FF128EE5871A}" srcOrd="1" destOrd="0" presId="urn:microsoft.com/office/officeart/2005/8/layout/hierarchy2"/>
    <dgm:cxn modelId="{0D2C8B5B-19A9-44E2-8265-A6EEE5BFC879}" type="presParOf" srcId="{2E5E9D06-3507-4639-A23E-1B70900A8DCD}" destId="{049E1262-5A85-442D-8214-C44B2047ECEB}" srcOrd="6" destOrd="0" presId="urn:microsoft.com/office/officeart/2005/8/layout/hierarchy2"/>
    <dgm:cxn modelId="{35C88FCB-7EE0-4C1A-83FF-6AB795E85598}" type="presParOf" srcId="{049E1262-5A85-442D-8214-C44B2047ECEB}" destId="{16995C46-376C-40AB-A902-2485172463D3}" srcOrd="0" destOrd="0" presId="urn:microsoft.com/office/officeart/2005/8/layout/hierarchy2"/>
    <dgm:cxn modelId="{A950181E-BF16-4C9F-9507-8671FF2A9D26}" type="presParOf" srcId="{2E5E9D06-3507-4639-A23E-1B70900A8DCD}" destId="{DD415C8A-428C-4F70-B9C7-E3830CF0180E}" srcOrd="7" destOrd="0" presId="urn:microsoft.com/office/officeart/2005/8/layout/hierarchy2"/>
    <dgm:cxn modelId="{D19E59E5-5998-428A-99E3-76508E7E5A7F}" type="presParOf" srcId="{DD415C8A-428C-4F70-B9C7-E3830CF0180E}" destId="{5E81D2E1-59FE-4DB4-92B2-4A06CF227439}" srcOrd="0" destOrd="0" presId="urn:microsoft.com/office/officeart/2005/8/layout/hierarchy2"/>
    <dgm:cxn modelId="{430A5203-A680-4EB3-AF24-9E33F9401B62}" type="presParOf" srcId="{DD415C8A-428C-4F70-B9C7-E3830CF0180E}" destId="{358B5DF4-B501-4475-904E-BBB89A7350FB}" srcOrd="1" destOrd="0" presId="urn:microsoft.com/office/officeart/2005/8/layout/hierarchy2"/>
    <dgm:cxn modelId="{759CE96E-060E-46EB-BA7E-ADAD00E46C02}" type="presParOf" srcId="{358B5DF4-B501-4475-904E-BBB89A7350FB}" destId="{0EB4E0E8-9FB6-4018-8626-DC3FD2D3AD2E}" srcOrd="0" destOrd="0" presId="urn:microsoft.com/office/officeart/2005/8/layout/hierarchy2"/>
    <dgm:cxn modelId="{312CE335-B440-48A8-9401-82B248341447}" type="presParOf" srcId="{0EB4E0E8-9FB6-4018-8626-DC3FD2D3AD2E}" destId="{77DD7CF6-469B-4881-B0C0-D8E6CEAAD1ED}" srcOrd="0" destOrd="0" presId="urn:microsoft.com/office/officeart/2005/8/layout/hierarchy2"/>
    <dgm:cxn modelId="{96D1A501-3700-41BF-ADF6-195DB9546A9D}" type="presParOf" srcId="{358B5DF4-B501-4475-904E-BBB89A7350FB}" destId="{762387D2-305E-4CB6-8232-92F38BD16D72}" srcOrd="1" destOrd="0" presId="urn:microsoft.com/office/officeart/2005/8/layout/hierarchy2"/>
    <dgm:cxn modelId="{76AEA8EF-C2B6-4461-ADD2-05146CAC11EC}" type="presParOf" srcId="{762387D2-305E-4CB6-8232-92F38BD16D72}" destId="{3FC19D0C-DECA-4DB1-9A5A-69D10FBB8579}" srcOrd="0" destOrd="0" presId="urn:microsoft.com/office/officeart/2005/8/layout/hierarchy2"/>
    <dgm:cxn modelId="{E383B75C-07E3-42D8-A2E0-A13C9F6F8E12}" type="presParOf" srcId="{762387D2-305E-4CB6-8232-92F38BD16D72}" destId="{14CEB7F4-A642-41E7-AB32-4EE11BA6838A}" srcOrd="1" destOrd="0" presId="urn:microsoft.com/office/officeart/2005/8/layout/hierarchy2"/>
    <dgm:cxn modelId="{BD4D7698-0048-4D29-AD79-ADC1D8916D6E}" type="presParOf" srcId="{358B5DF4-B501-4475-904E-BBB89A7350FB}" destId="{1CB60EA4-1103-4AF1-B8F4-DA9B4C8F632D}" srcOrd="2" destOrd="0" presId="urn:microsoft.com/office/officeart/2005/8/layout/hierarchy2"/>
    <dgm:cxn modelId="{7E8F1BB4-C590-48A0-89CE-0F38F63B9451}" type="presParOf" srcId="{1CB60EA4-1103-4AF1-B8F4-DA9B4C8F632D}" destId="{3B1D2421-9E3B-473C-B421-40B018EB9BEC}" srcOrd="0" destOrd="0" presId="urn:microsoft.com/office/officeart/2005/8/layout/hierarchy2"/>
    <dgm:cxn modelId="{95F90830-0E33-4C86-A65E-D80D068B6412}" type="presParOf" srcId="{358B5DF4-B501-4475-904E-BBB89A7350FB}" destId="{B7BB87BB-0C34-45C1-A4B0-F77A006E612E}" srcOrd="3" destOrd="0" presId="urn:microsoft.com/office/officeart/2005/8/layout/hierarchy2"/>
    <dgm:cxn modelId="{F9BD448A-89E6-4895-B495-0EC6805F965F}" type="presParOf" srcId="{B7BB87BB-0C34-45C1-A4B0-F77A006E612E}" destId="{A30777F0-9308-44B5-9813-2C44044F058D}" srcOrd="0" destOrd="0" presId="urn:microsoft.com/office/officeart/2005/8/layout/hierarchy2"/>
    <dgm:cxn modelId="{6752CE85-3DA0-4547-BEC1-4137DECBBB60}" type="presParOf" srcId="{B7BB87BB-0C34-45C1-A4B0-F77A006E612E}" destId="{C85C7630-54B3-4597-B7B0-EBD62630D8E6}" srcOrd="1" destOrd="0" presId="urn:microsoft.com/office/officeart/2005/8/layout/hierarchy2"/>
    <dgm:cxn modelId="{A4A75D03-9CB8-4720-A2BE-994B5C2FC44E}" type="presParOf" srcId="{358B5DF4-B501-4475-904E-BBB89A7350FB}" destId="{92AE4EA2-A7C4-40B1-9490-9FAFD621C4BB}" srcOrd="4" destOrd="0" presId="urn:microsoft.com/office/officeart/2005/8/layout/hierarchy2"/>
    <dgm:cxn modelId="{30A7C84D-5D77-44B1-A238-01DC8407B21F}" type="presParOf" srcId="{92AE4EA2-A7C4-40B1-9490-9FAFD621C4BB}" destId="{D0381211-8BFA-4DA9-92C4-50F0239FE758}" srcOrd="0" destOrd="0" presId="urn:microsoft.com/office/officeart/2005/8/layout/hierarchy2"/>
    <dgm:cxn modelId="{5D0D4DFC-4311-4951-9A0F-03D047B850C0}" type="presParOf" srcId="{358B5DF4-B501-4475-904E-BBB89A7350FB}" destId="{5953CF6F-6D88-4FC6-8976-EEC202FE93DA}" srcOrd="5" destOrd="0" presId="urn:microsoft.com/office/officeart/2005/8/layout/hierarchy2"/>
    <dgm:cxn modelId="{CBC387F3-666C-4987-828C-B20271D2E603}" type="presParOf" srcId="{5953CF6F-6D88-4FC6-8976-EEC202FE93DA}" destId="{AEA3129A-7176-4BCC-8CEF-C6DD6B89707B}" srcOrd="0" destOrd="0" presId="urn:microsoft.com/office/officeart/2005/8/layout/hierarchy2"/>
    <dgm:cxn modelId="{B478EF23-011E-43A7-B892-0B0CE0D2936C}" type="presParOf" srcId="{5953CF6F-6D88-4FC6-8976-EEC202FE93DA}" destId="{46ADF705-553D-4AAE-9978-6E0DF86BAB74}" srcOrd="1" destOrd="0" presId="urn:microsoft.com/office/officeart/2005/8/layout/hierarchy2"/>
    <dgm:cxn modelId="{6B2E3BB4-32E6-44A0-91EB-163CCCA4B969}" type="presParOf" srcId="{358B5DF4-B501-4475-904E-BBB89A7350FB}" destId="{D665BD4D-43C8-41AD-B001-622BE63E6637}" srcOrd="6" destOrd="0" presId="urn:microsoft.com/office/officeart/2005/8/layout/hierarchy2"/>
    <dgm:cxn modelId="{6FD23B6F-8721-4795-AAB0-AA392423CC01}" type="presParOf" srcId="{D665BD4D-43C8-41AD-B001-622BE63E6637}" destId="{B3D76615-67F7-4C99-90FD-4249BB1E8014}" srcOrd="0" destOrd="0" presId="urn:microsoft.com/office/officeart/2005/8/layout/hierarchy2"/>
    <dgm:cxn modelId="{2EED4192-64D7-4EA1-B72B-C83FE10E49E7}" type="presParOf" srcId="{358B5DF4-B501-4475-904E-BBB89A7350FB}" destId="{3E790E70-68AB-4EE4-95B7-8EC9D9B3CD19}" srcOrd="7" destOrd="0" presId="urn:microsoft.com/office/officeart/2005/8/layout/hierarchy2"/>
    <dgm:cxn modelId="{F0D878A3-1BFA-4944-820A-4D8CA8B7229D}" type="presParOf" srcId="{3E790E70-68AB-4EE4-95B7-8EC9D9B3CD19}" destId="{5FDC96E4-1955-48A1-ADE5-B16542C79D90}" srcOrd="0" destOrd="0" presId="urn:microsoft.com/office/officeart/2005/8/layout/hierarchy2"/>
    <dgm:cxn modelId="{F3F11243-4672-4D53-979B-B1484E6257E3}" type="presParOf" srcId="{3E790E70-68AB-4EE4-95B7-8EC9D9B3CD19}" destId="{4FCF9065-1CA8-41AB-998F-CBB214D431F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3866A-C4BC-4F52-9969-27BDB835FB19}">
      <dsp:nvSpPr>
        <dsp:cNvPr id="0" name=""/>
        <dsp:cNvSpPr/>
      </dsp:nvSpPr>
      <dsp:spPr>
        <a:xfrm>
          <a:off x="189599" y="303115"/>
          <a:ext cx="4529048" cy="141532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8649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La educación es muy anterior al pensamiento pedagógico</a:t>
          </a:r>
          <a:endParaRPr lang="es-ES" sz="2100" kern="1200" dirty="0"/>
        </a:p>
      </dsp:txBody>
      <dsp:txXfrm>
        <a:off x="189599" y="303115"/>
        <a:ext cx="4529048" cy="1415327"/>
      </dsp:txXfrm>
    </dsp:sp>
    <dsp:sp modelId="{9C15EA4A-9CB0-4B62-ABFC-09CA6E09504B}">
      <dsp:nvSpPr>
        <dsp:cNvPr id="0" name=""/>
        <dsp:cNvSpPr/>
      </dsp:nvSpPr>
      <dsp:spPr>
        <a:xfrm>
          <a:off x="889" y="98679"/>
          <a:ext cx="990729" cy="14860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7438F-C7D7-4329-A6EE-5CF73A2B7E6B}">
      <dsp:nvSpPr>
        <dsp:cNvPr id="0" name=""/>
        <dsp:cNvSpPr/>
      </dsp:nvSpPr>
      <dsp:spPr>
        <a:xfrm>
          <a:off x="5083962" y="303115"/>
          <a:ext cx="4529048" cy="141532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8649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El pensamiento pedagógico surge con la reflexión sobre la práctica de la educación</a:t>
          </a:r>
          <a:endParaRPr lang="es-ES" sz="2100" kern="1200" dirty="0"/>
        </a:p>
      </dsp:txBody>
      <dsp:txXfrm>
        <a:off x="5083962" y="303115"/>
        <a:ext cx="4529048" cy="1415327"/>
      </dsp:txXfrm>
    </dsp:sp>
    <dsp:sp modelId="{C8319BC5-CB68-42B7-816C-E9866BB39A60}">
      <dsp:nvSpPr>
        <dsp:cNvPr id="0" name=""/>
        <dsp:cNvSpPr/>
      </dsp:nvSpPr>
      <dsp:spPr>
        <a:xfrm>
          <a:off x="4895252" y="98679"/>
          <a:ext cx="990729" cy="1486093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B80E0A-E8A3-49D8-8D61-6226713E3EB0}">
      <dsp:nvSpPr>
        <dsp:cNvPr id="0" name=""/>
        <dsp:cNvSpPr/>
      </dsp:nvSpPr>
      <dsp:spPr>
        <a:xfrm>
          <a:off x="2636781" y="2084855"/>
          <a:ext cx="4529048" cy="1415327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8649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C" sz="2100" kern="1200" dirty="0" smtClean="0"/>
            <a:t>Como necesidad de sistematizarla y organizarla en función de determinados fines y objetivos</a:t>
          </a:r>
          <a:endParaRPr lang="es-ES" sz="2100" kern="1200" dirty="0"/>
        </a:p>
      </dsp:txBody>
      <dsp:txXfrm>
        <a:off x="2636781" y="2084855"/>
        <a:ext cx="4529048" cy="1415327"/>
      </dsp:txXfrm>
    </dsp:sp>
    <dsp:sp modelId="{CDA36D83-F48B-49B6-A883-F664D9402482}">
      <dsp:nvSpPr>
        <dsp:cNvPr id="0" name=""/>
        <dsp:cNvSpPr/>
      </dsp:nvSpPr>
      <dsp:spPr>
        <a:xfrm>
          <a:off x="2448070" y="1880419"/>
          <a:ext cx="990729" cy="14860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0" r="-3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10753B-F5A6-4430-AC62-DBE905E60A2D}">
      <dsp:nvSpPr>
        <dsp:cNvPr id="0" name=""/>
        <dsp:cNvSpPr/>
      </dsp:nvSpPr>
      <dsp:spPr>
        <a:xfrm>
          <a:off x="2107341" y="1700998"/>
          <a:ext cx="1970470" cy="985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El oriente se afirmó principalmente</a:t>
          </a:r>
          <a:endParaRPr lang="es-ES" sz="2100" kern="1200" dirty="0"/>
        </a:p>
      </dsp:txBody>
      <dsp:txXfrm>
        <a:off x="2136198" y="1729855"/>
        <a:ext cx="1912756" cy="927521"/>
      </dsp:txXfrm>
    </dsp:sp>
    <dsp:sp modelId="{2996DB43-2434-4371-AF0D-E98DE01748AF}">
      <dsp:nvSpPr>
        <dsp:cNvPr id="0" name=""/>
        <dsp:cNvSpPr/>
      </dsp:nvSpPr>
      <dsp:spPr>
        <a:xfrm rot="17692822">
          <a:off x="3535204" y="1329282"/>
          <a:ext cx="1873404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873404" y="145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4425071" y="1297015"/>
        <a:ext cx="93670" cy="93670"/>
      </dsp:txXfrm>
    </dsp:sp>
    <dsp:sp modelId="{AC8D8AE6-BB87-4DA3-BF6B-16B378268DDC}">
      <dsp:nvSpPr>
        <dsp:cNvPr id="0" name=""/>
        <dsp:cNvSpPr/>
      </dsp:nvSpPr>
      <dsp:spPr>
        <a:xfrm>
          <a:off x="4866000" y="1467"/>
          <a:ext cx="1970470" cy="985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Valores de la tradición</a:t>
          </a:r>
          <a:endParaRPr lang="es-ES" sz="2100" kern="1200" dirty="0"/>
        </a:p>
      </dsp:txBody>
      <dsp:txXfrm>
        <a:off x="4894857" y="30324"/>
        <a:ext cx="1912756" cy="927521"/>
      </dsp:txXfrm>
    </dsp:sp>
    <dsp:sp modelId="{915BE6D8-66BF-4A96-82D7-15AF0CD466CB}">
      <dsp:nvSpPr>
        <dsp:cNvPr id="0" name=""/>
        <dsp:cNvSpPr/>
      </dsp:nvSpPr>
      <dsp:spPr>
        <a:xfrm rot="19457599">
          <a:off x="3986578" y="1895793"/>
          <a:ext cx="97065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970656" y="145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447640" y="1886094"/>
        <a:ext cx="48532" cy="48532"/>
      </dsp:txXfrm>
    </dsp:sp>
    <dsp:sp modelId="{048586E5-CA67-45D8-9D97-E4C569EDC76A}">
      <dsp:nvSpPr>
        <dsp:cNvPr id="0" name=""/>
        <dsp:cNvSpPr/>
      </dsp:nvSpPr>
      <dsp:spPr>
        <a:xfrm>
          <a:off x="4866000" y="1134488"/>
          <a:ext cx="1970470" cy="985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La no violencia</a:t>
          </a:r>
          <a:endParaRPr lang="es-ES" sz="2100" kern="1200" dirty="0"/>
        </a:p>
      </dsp:txBody>
      <dsp:txXfrm>
        <a:off x="4894857" y="1163345"/>
        <a:ext cx="1912756" cy="927521"/>
      </dsp:txXfrm>
    </dsp:sp>
    <dsp:sp modelId="{0E00A635-588A-4D7F-A7AD-E5DEC24AF374}">
      <dsp:nvSpPr>
        <dsp:cNvPr id="0" name=""/>
        <dsp:cNvSpPr/>
      </dsp:nvSpPr>
      <dsp:spPr>
        <a:xfrm rot="2142401">
          <a:off x="3986578" y="2462303"/>
          <a:ext cx="97065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970656" y="145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447640" y="2452604"/>
        <a:ext cx="48532" cy="48532"/>
      </dsp:txXfrm>
    </dsp:sp>
    <dsp:sp modelId="{15C53A6E-BBF4-4A69-9BE5-445D9998AD33}">
      <dsp:nvSpPr>
        <dsp:cNvPr id="0" name=""/>
        <dsp:cNvSpPr/>
      </dsp:nvSpPr>
      <dsp:spPr>
        <a:xfrm>
          <a:off x="4866000" y="2267508"/>
          <a:ext cx="1970470" cy="985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Meditación </a:t>
          </a:r>
          <a:endParaRPr lang="es-ES" sz="2100" kern="1200" dirty="0"/>
        </a:p>
      </dsp:txBody>
      <dsp:txXfrm>
        <a:off x="4894857" y="2296365"/>
        <a:ext cx="1912756" cy="927521"/>
      </dsp:txXfrm>
    </dsp:sp>
    <dsp:sp modelId="{049E1262-5A85-442D-8214-C44B2047ECEB}">
      <dsp:nvSpPr>
        <dsp:cNvPr id="0" name=""/>
        <dsp:cNvSpPr/>
      </dsp:nvSpPr>
      <dsp:spPr>
        <a:xfrm rot="3907178">
          <a:off x="3535204" y="3028813"/>
          <a:ext cx="1873404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873404" y="145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4425071" y="2996546"/>
        <a:ext cx="93670" cy="93670"/>
      </dsp:txXfrm>
    </dsp:sp>
    <dsp:sp modelId="{5E81D2E1-59FE-4DB4-92B2-4A06CF227439}">
      <dsp:nvSpPr>
        <dsp:cNvPr id="0" name=""/>
        <dsp:cNvSpPr/>
      </dsp:nvSpPr>
      <dsp:spPr>
        <a:xfrm>
          <a:off x="4866000" y="3400529"/>
          <a:ext cx="1970470" cy="985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La religión</a:t>
          </a:r>
          <a:endParaRPr lang="es-ES" sz="2100" kern="1200" dirty="0"/>
        </a:p>
      </dsp:txBody>
      <dsp:txXfrm>
        <a:off x="4894857" y="3429386"/>
        <a:ext cx="1912756" cy="927521"/>
      </dsp:txXfrm>
    </dsp:sp>
    <dsp:sp modelId="{0EB4E0E8-9FB6-4018-8626-DC3FD2D3AD2E}">
      <dsp:nvSpPr>
        <dsp:cNvPr id="0" name=""/>
        <dsp:cNvSpPr/>
      </dsp:nvSpPr>
      <dsp:spPr>
        <a:xfrm rot="17692822">
          <a:off x="6293862" y="3028813"/>
          <a:ext cx="1873404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873404" y="145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7183730" y="2996546"/>
        <a:ext cx="93670" cy="93670"/>
      </dsp:txXfrm>
    </dsp:sp>
    <dsp:sp modelId="{3FC19D0C-DECA-4DB1-9A5A-69D10FBB8579}">
      <dsp:nvSpPr>
        <dsp:cNvPr id="0" name=""/>
        <dsp:cNvSpPr/>
      </dsp:nvSpPr>
      <dsp:spPr>
        <a:xfrm>
          <a:off x="7624659" y="1700998"/>
          <a:ext cx="1970470" cy="985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Taoísmo</a:t>
          </a:r>
          <a:endParaRPr lang="es-ES" sz="2100" kern="1200" dirty="0"/>
        </a:p>
      </dsp:txBody>
      <dsp:txXfrm>
        <a:off x="7653516" y="1729855"/>
        <a:ext cx="1912756" cy="927521"/>
      </dsp:txXfrm>
    </dsp:sp>
    <dsp:sp modelId="{1CB60EA4-1103-4AF1-B8F4-DA9B4C8F632D}">
      <dsp:nvSpPr>
        <dsp:cNvPr id="0" name=""/>
        <dsp:cNvSpPr/>
      </dsp:nvSpPr>
      <dsp:spPr>
        <a:xfrm rot="19457599">
          <a:off x="6745237" y="3595323"/>
          <a:ext cx="97065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970656" y="145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206299" y="3585625"/>
        <a:ext cx="48532" cy="48532"/>
      </dsp:txXfrm>
    </dsp:sp>
    <dsp:sp modelId="{A30777F0-9308-44B5-9813-2C44044F058D}">
      <dsp:nvSpPr>
        <dsp:cNvPr id="0" name=""/>
        <dsp:cNvSpPr/>
      </dsp:nvSpPr>
      <dsp:spPr>
        <a:xfrm>
          <a:off x="7624659" y="2834018"/>
          <a:ext cx="1970470" cy="985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Budismo </a:t>
          </a:r>
          <a:endParaRPr lang="es-ES" sz="2100" kern="1200" dirty="0"/>
        </a:p>
      </dsp:txBody>
      <dsp:txXfrm>
        <a:off x="7653516" y="2862875"/>
        <a:ext cx="1912756" cy="927521"/>
      </dsp:txXfrm>
    </dsp:sp>
    <dsp:sp modelId="{92AE4EA2-A7C4-40B1-9490-9FAFD621C4BB}">
      <dsp:nvSpPr>
        <dsp:cNvPr id="0" name=""/>
        <dsp:cNvSpPr/>
      </dsp:nvSpPr>
      <dsp:spPr>
        <a:xfrm rot="2142401">
          <a:off x="6745237" y="4161834"/>
          <a:ext cx="970656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970656" y="145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206299" y="4152135"/>
        <a:ext cx="48532" cy="48532"/>
      </dsp:txXfrm>
    </dsp:sp>
    <dsp:sp modelId="{AEA3129A-7176-4BCC-8CEF-C6DD6B89707B}">
      <dsp:nvSpPr>
        <dsp:cNvPr id="0" name=""/>
        <dsp:cNvSpPr/>
      </dsp:nvSpPr>
      <dsp:spPr>
        <a:xfrm>
          <a:off x="7624659" y="3967039"/>
          <a:ext cx="1970470" cy="985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Hinduismo</a:t>
          </a:r>
          <a:endParaRPr lang="es-ES" sz="2100" kern="1200" dirty="0"/>
        </a:p>
      </dsp:txBody>
      <dsp:txXfrm>
        <a:off x="7653516" y="3995896"/>
        <a:ext cx="1912756" cy="927521"/>
      </dsp:txXfrm>
    </dsp:sp>
    <dsp:sp modelId="{D665BD4D-43C8-41AD-B001-622BE63E6637}">
      <dsp:nvSpPr>
        <dsp:cNvPr id="0" name=""/>
        <dsp:cNvSpPr/>
      </dsp:nvSpPr>
      <dsp:spPr>
        <a:xfrm rot="3907178">
          <a:off x="6293862" y="4728344"/>
          <a:ext cx="1873404" cy="29135"/>
        </a:xfrm>
        <a:custGeom>
          <a:avLst/>
          <a:gdLst/>
          <a:ahLst/>
          <a:cxnLst/>
          <a:rect l="0" t="0" r="0" b="0"/>
          <a:pathLst>
            <a:path>
              <a:moveTo>
                <a:pt x="0" y="14567"/>
              </a:moveTo>
              <a:lnTo>
                <a:pt x="1873404" y="1456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7183730" y="4696077"/>
        <a:ext cx="93670" cy="93670"/>
      </dsp:txXfrm>
    </dsp:sp>
    <dsp:sp modelId="{5FDC96E4-1955-48A1-ADE5-B16542C79D90}">
      <dsp:nvSpPr>
        <dsp:cNvPr id="0" name=""/>
        <dsp:cNvSpPr/>
      </dsp:nvSpPr>
      <dsp:spPr>
        <a:xfrm>
          <a:off x="7624659" y="5100060"/>
          <a:ext cx="1970470" cy="985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Judaísmo</a:t>
          </a:r>
          <a:endParaRPr lang="es-ES" sz="2100" kern="1200" dirty="0"/>
        </a:p>
      </dsp:txBody>
      <dsp:txXfrm>
        <a:off x="7653516" y="5128917"/>
        <a:ext cx="1912756" cy="927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 smtClean="0"/>
              <a:t>PENSAMIENTO PEDAGÓGICO ORIENTAL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63450" y="754915"/>
            <a:ext cx="8144134" cy="1117687"/>
          </a:xfrm>
        </p:spPr>
        <p:txBody>
          <a:bodyPr>
            <a:normAutofit lnSpcReduction="10000"/>
          </a:bodyPr>
          <a:lstStyle/>
          <a:p>
            <a:r>
              <a:rPr lang="es-EC" dirty="0" smtClean="0"/>
              <a:t>UNIVERSIDAD NACIONAL DE CHIMBORAZO</a:t>
            </a:r>
          </a:p>
          <a:p>
            <a:r>
              <a:rPr lang="es-EC" dirty="0" smtClean="0"/>
              <a:t>COORDINACIÓN DE ADMISIÓN Y NIVELACIÓN</a:t>
            </a:r>
          </a:p>
          <a:p>
            <a:r>
              <a:rPr lang="es-EC" dirty="0" smtClean="0"/>
              <a:t>FUNDAMENTOS PEDAGÓGICOS Y PISCOLÓGICOS</a:t>
            </a:r>
            <a:endParaRPr lang="es-EC" dirty="0"/>
          </a:p>
        </p:txBody>
      </p:sp>
      <p:sp>
        <p:nvSpPr>
          <p:cNvPr id="4" name="CuadroTexto 3"/>
          <p:cNvSpPr txBox="1"/>
          <p:nvPr/>
        </p:nvSpPr>
        <p:spPr>
          <a:xfrm>
            <a:off x="9504219" y="6105236"/>
            <a:ext cx="495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smtClean="0"/>
              <a:t>Lcdo. BRYAN CHÁVEZ 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90182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PENSAMIENTO PEDAGÓGICO</a:t>
            </a:r>
            <a:endParaRPr lang="es-EC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094734"/>
              </p:ext>
            </p:extLst>
          </p:nvPr>
        </p:nvGraphicFramePr>
        <p:xfrm>
          <a:off x="1383002" y="2346037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792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259662"/>
              </p:ext>
            </p:extLst>
          </p:nvPr>
        </p:nvGraphicFramePr>
        <p:xfrm>
          <a:off x="193964" y="591127"/>
          <a:ext cx="11702472" cy="6086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349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Educación primitiva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5521" y="2438473"/>
            <a:ext cx="9613861" cy="3599316"/>
          </a:xfrm>
        </p:spPr>
        <p:txBody>
          <a:bodyPr/>
          <a:lstStyle/>
          <a:p>
            <a:r>
              <a:rPr lang="es-EC" dirty="0" smtClean="0"/>
              <a:t>Esencialmente práctica.</a:t>
            </a:r>
          </a:p>
          <a:p>
            <a:r>
              <a:rPr lang="es-EC" dirty="0" smtClean="0"/>
              <a:t>Marcada por rituales de iniciación.</a:t>
            </a:r>
          </a:p>
          <a:p>
            <a:r>
              <a:rPr lang="es-EC" dirty="0" smtClean="0"/>
              <a:t>Fundamentó en la visión animista.</a:t>
            </a:r>
          </a:p>
          <a:p>
            <a:r>
              <a:rPr lang="es-EC" dirty="0"/>
              <a:t>Espontánea, natural, no </a:t>
            </a:r>
            <a:r>
              <a:rPr lang="es-EC" dirty="0" smtClean="0"/>
              <a:t>intencional.</a:t>
            </a:r>
          </a:p>
          <a:p>
            <a:r>
              <a:rPr lang="es-EC" dirty="0"/>
              <a:t>L</a:t>
            </a:r>
            <a:r>
              <a:rPr lang="es-EC" dirty="0" smtClean="0"/>
              <a:t>a </a:t>
            </a:r>
            <a:r>
              <a:rPr lang="es-EC" dirty="0"/>
              <a:t>educación se basaba en la imitación y en la </a:t>
            </a:r>
            <a:r>
              <a:rPr lang="es-EC" dirty="0" smtClean="0"/>
              <a:t>oralidad.</a:t>
            </a:r>
          </a:p>
          <a:p>
            <a:r>
              <a:rPr lang="es-EC" dirty="0" smtClean="0"/>
              <a:t>Limitada al presente inmediato.  </a:t>
            </a:r>
            <a:endParaRPr lang="es-EC" dirty="0"/>
          </a:p>
        </p:txBody>
      </p:sp>
      <p:sp>
        <p:nvSpPr>
          <p:cNvPr id="4" name="Llamada ovalada 3"/>
          <p:cNvSpPr/>
          <p:nvPr/>
        </p:nvSpPr>
        <p:spPr>
          <a:xfrm>
            <a:off x="5828146" y="1551710"/>
            <a:ext cx="4091709" cy="17272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/>
              <a:t>C</a:t>
            </a:r>
            <a:r>
              <a:rPr lang="es-EC" dirty="0" smtClean="0"/>
              <a:t>reía </a:t>
            </a:r>
            <a:r>
              <a:rPr lang="es-EC" dirty="0"/>
              <a:t>que todas las cosas ,-piedras, árboles, </a:t>
            </a:r>
            <a:r>
              <a:rPr lang="es-EC" dirty="0" err="1"/>
              <a:t>animáles</a:t>
            </a:r>
            <a:r>
              <a:rPr lang="es-EC" dirty="0"/>
              <a:t> poseían un alma semejante a la del hombre</a:t>
            </a:r>
            <a:endParaRPr lang="es-EC" dirty="0"/>
          </a:p>
        </p:txBody>
      </p:sp>
      <p:sp>
        <p:nvSpPr>
          <p:cNvPr id="5" name="Flecha derecha 4"/>
          <p:cNvSpPr/>
          <p:nvPr/>
        </p:nvSpPr>
        <p:spPr>
          <a:xfrm rot="20194544">
            <a:off x="5483553" y="3186548"/>
            <a:ext cx="1016000" cy="3602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5294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TAOÍSMO (tao razón universal)</a:t>
            </a:r>
            <a:endParaRPr lang="es-EC" dirty="0"/>
          </a:p>
        </p:txBody>
      </p:sp>
      <p:sp>
        <p:nvSpPr>
          <p:cNvPr id="4" name="CuadroTexto 3"/>
          <p:cNvSpPr txBox="1"/>
          <p:nvPr/>
        </p:nvSpPr>
        <p:spPr>
          <a:xfrm>
            <a:off x="680321" y="2650837"/>
            <a:ext cx="2524697" cy="858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C" dirty="0"/>
          </a:p>
        </p:txBody>
      </p:sp>
      <p:sp>
        <p:nvSpPr>
          <p:cNvPr id="5" name="Rectángulo 4"/>
          <p:cNvSpPr/>
          <p:nvPr/>
        </p:nvSpPr>
        <p:spPr>
          <a:xfrm>
            <a:off x="581890" y="2244438"/>
            <a:ext cx="2623128" cy="1265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La doctrina pedagógica más antigua</a:t>
            </a:r>
            <a:endParaRPr lang="es-EC" dirty="0"/>
          </a:p>
        </p:txBody>
      </p:sp>
      <p:sp>
        <p:nvSpPr>
          <p:cNvPr id="6" name="Rectángulo 5"/>
          <p:cNvSpPr/>
          <p:nvPr/>
        </p:nvSpPr>
        <p:spPr>
          <a:xfrm>
            <a:off x="4115651" y="2244438"/>
            <a:ext cx="2743200" cy="12653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 smtClean="0"/>
              <a:t>Sus principios </a:t>
            </a:r>
            <a:r>
              <a:rPr lang="es-EC" dirty="0"/>
              <a:t>recomiendan una vida tranquila, pacífica, sosegada, quieta.</a:t>
            </a:r>
            <a:endParaRPr lang="es-EC" dirty="0"/>
          </a:p>
        </p:txBody>
      </p:sp>
      <p:sp>
        <p:nvSpPr>
          <p:cNvPr id="7" name="Flecha derecha 6"/>
          <p:cNvSpPr/>
          <p:nvPr/>
        </p:nvSpPr>
        <p:spPr>
          <a:xfrm>
            <a:off x="3303449" y="2650837"/>
            <a:ext cx="686660" cy="5079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8" name="Rectángulo 7"/>
          <p:cNvSpPr/>
          <p:nvPr/>
        </p:nvSpPr>
        <p:spPr>
          <a:xfrm>
            <a:off x="7769484" y="2272146"/>
            <a:ext cx="2881745" cy="123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/>
              <a:t>Confucio (551-479 a.C.) creó un sistema moral que exaltaba la tradición y el culto a los muertos.</a:t>
            </a:r>
            <a:endParaRPr lang="es-EC" dirty="0"/>
          </a:p>
        </p:txBody>
      </p:sp>
      <p:sp>
        <p:nvSpPr>
          <p:cNvPr id="9" name="Flecha derecha 8"/>
          <p:cNvSpPr/>
          <p:nvPr/>
        </p:nvSpPr>
        <p:spPr>
          <a:xfrm>
            <a:off x="6930007" y="2660073"/>
            <a:ext cx="768320" cy="4987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0" name="Rectángulo 9"/>
          <p:cNvSpPr/>
          <p:nvPr/>
        </p:nvSpPr>
        <p:spPr>
          <a:xfrm>
            <a:off x="7769484" y="4599709"/>
            <a:ext cx="2881745" cy="1385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/>
              <a:t>Confucio consideraba ilimitado el poder de los padres sobre los hijos</a:t>
            </a:r>
            <a:endParaRPr lang="es-EC"/>
          </a:p>
        </p:txBody>
      </p:sp>
      <p:sp>
        <p:nvSpPr>
          <p:cNvPr id="11" name="Flecha abajo 10"/>
          <p:cNvSpPr/>
          <p:nvPr/>
        </p:nvSpPr>
        <p:spPr>
          <a:xfrm>
            <a:off x="8876145" y="3685310"/>
            <a:ext cx="674255" cy="7204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" name="Rectángulo 11"/>
          <p:cNvSpPr/>
          <p:nvPr/>
        </p:nvSpPr>
        <p:spPr>
          <a:xfrm>
            <a:off x="4115651" y="4599709"/>
            <a:ext cx="2814356" cy="13854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dirty="0"/>
              <a:t>E</a:t>
            </a:r>
            <a:r>
              <a:rPr lang="es-EC" dirty="0" smtClean="0"/>
              <a:t>l </a:t>
            </a:r>
            <a:r>
              <a:rPr lang="es-EC" dirty="0"/>
              <a:t>padre representaba al mismo emperador dentro de la casa.</a:t>
            </a:r>
            <a:endParaRPr lang="es-EC" dirty="0"/>
          </a:p>
        </p:txBody>
      </p:sp>
      <p:sp>
        <p:nvSpPr>
          <p:cNvPr id="13" name="Flecha izquierda 12"/>
          <p:cNvSpPr/>
          <p:nvPr/>
        </p:nvSpPr>
        <p:spPr>
          <a:xfrm>
            <a:off x="6962334" y="5043054"/>
            <a:ext cx="703666" cy="4987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4" name="Rectángulo 13"/>
          <p:cNvSpPr/>
          <p:nvPr/>
        </p:nvSpPr>
        <p:spPr>
          <a:xfrm>
            <a:off x="581890" y="4599710"/>
            <a:ext cx="2623128" cy="132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/>
              <a:t>Creó un sistema de exámenes basado en la enseñanza dogmática y memorizada.</a:t>
            </a:r>
            <a:endParaRPr lang="es-EC"/>
          </a:p>
        </p:txBody>
      </p:sp>
      <p:sp>
        <p:nvSpPr>
          <p:cNvPr id="15" name="Flecha izquierda 14"/>
          <p:cNvSpPr/>
          <p:nvPr/>
        </p:nvSpPr>
        <p:spPr>
          <a:xfrm>
            <a:off x="3276174" y="4987635"/>
            <a:ext cx="713935" cy="5541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56354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 smtClean="0"/>
              <a:t>La educación Hinduista</a:t>
            </a:r>
            <a:endParaRPr lang="es-EC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T</a:t>
            </a:r>
            <a:r>
              <a:rPr lang="es-EC" dirty="0" smtClean="0"/>
              <a:t>endía </a:t>
            </a:r>
            <a:r>
              <a:rPr lang="es-EC" dirty="0"/>
              <a:t>a la contemplación y a la reproducción de las castas </a:t>
            </a:r>
            <a:r>
              <a:rPr lang="es-EC" dirty="0" smtClean="0"/>
              <a:t>(clases hereditarias)</a:t>
            </a:r>
          </a:p>
          <a:p>
            <a:r>
              <a:rPr lang="es-EC" dirty="0"/>
              <a:t>E</a:t>
            </a:r>
            <a:r>
              <a:rPr lang="es-EC" dirty="0" smtClean="0"/>
              <a:t>xaltando </a:t>
            </a:r>
            <a:r>
              <a:rPr lang="es-EC" dirty="0"/>
              <a:t>el espíritu y repudiando el cuerpo</a:t>
            </a:r>
            <a:r>
              <a:rPr lang="es-EC" dirty="0" smtClean="0"/>
              <a:t>.</a:t>
            </a:r>
          </a:p>
          <a:p>
            <a:r>
              <a:rPr lang="es-EC" dirty="0"/>
              <a:t>Los parias y las mujeres no tenían acceso a la educación.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00502008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92</TotalTime>
  <Words>252</Words>
  <Application>Microsoft Office PowerPoint</Application>
  <PresentationFormat>Panorámica</PresentationFormat>
  <Paragraphs>37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Berlín</vt:lpstr>
      <vt:lpstr>PENSAMIENTO PEDAGÓGICO ORIENTAL</vt:lpstr>
      <vt:lpstr>PENSAMIENTO PEDAGÓGICO</vt:lpstr>
      <vt:lpstr>Presentación de PowerPoint</vt:lpstr>
      <vt:lpstr>Educación primitiva</vt:lpstr>
      <vt:lpstr>TAOÍSMO (tao razón universal)</vt:lpstr>
      <vt:lpstr>La educación Hinduista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PENSAMIENTO PEDAGÓGICO ORIENTAL</dc:title>
  <dc:creator>bryan chavez</dc:creator>
  <cp:lastModifiedBy>bryan chavez</cp:lastModifiedBy>
  <cp:revision>7</cp:revision>
  <dcterms:created xsi:type="dcterms:W3CDTF">2020-07-30T03:30:02Z</dcterms:created>
  <dcterms:modified xsi:type="dcterms:W3CDTF">2020-07-30T05:02:23Z</dcterms:modified>
</cp:coreProperties>
</file>