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F3739-73A1-5E0C-F268-A2F5647FF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BA8F4C-C772-10CF-45A6-4D1B6587F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863E28-D4BA-32B5-32A2-DAB5CED0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A94-680C-435A-8FC1-4F9F6F07623A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C5C58A-33EE-03B6-1CB7-8F8B69D3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B41314-C312-D2A4-846E-19F44AC3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9F1-C0FD-4BE2-9C50-F33038B4B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4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B1487-329C-69CE-B3B9-618A151F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62C7FA-B06C-E984-48FF-6C90D0C4D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75721-DB6E-8253-3901-7277439F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A94-680C-435A-8FC1-4F9F6F07623A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C4E79-4789-7AE8-CA16-D41D1D37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865B98-C0CF-AACB-057F-B4C0355F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9F1-C0FD-4BE2-9C50-F33038B4B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616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94BE50-5A1F-8779-0213-BE946F8E0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D2E0E5-D46F-938E-2FE0-3AAB886A2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9AE184-CC1D-A070-E5F6-6EEAE4D9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A94-680C-435A-8FC1-4F9F6F07623A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81366D-61C5-CB59-F126-9E31E577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DF7FB3-EDF3-9610-4588-B6B6E6A3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9F1-C0FD-4BE2-9C50-F33038B4B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204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83716-06EB-10E9-B43F-C213A236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6BECB4-7BFA-F2DF-7D31-0DB821243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E7FC20-8249-0175-3FEA-EA538378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A94-680C-435A-8FC1-4F9F6F07623A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167B78-EE6B-7A0C-B71C-64C08E77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29D166-702F-F955-8D0B-703DF6B3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9F1-C0FD-4BE2-9C50-F33038B4B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431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8872B-D9EE-3384-984D-6DDBE35E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A79142-85B1-6E4C-D4B0-DCD209066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3C1545-6741-8CE9-3271-11B16CDE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A94-680C-435A-8FC1-4F9F6F07623A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012FAF-28EA-5D20-D748-5DA93B95A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CE6DB-C96D-6EE1-8A88-FFF19E69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9F1-C0FD-4BE2-9C50-F33038B4B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100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2783B-4941-109C-DFDF-B868F085F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4CCC0-0792-A797-BFAD-448E06F69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71F21A-FAE6-112B-9186-2E8B2EC84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150D7B-894E-F535-B7B6-0C9665D7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A94-680C-435A-8FC1-4F9F6F07623A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15601E-5A70-26DB-B9E6-690CD8E6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EAA2D7-AD75-0371-6CC6-57144B7C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9F1-C0FD-4BE2-9C50-F33038B4B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67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CBA11-BA12-9345-D2FE-9B675462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E496FC-0E75-43B3-F9D6-F38DDBFFB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FCED80-9BC8-B69C-7D8B-7738E889F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18E8F0-3C87-4F16-EA7E-C1DD65D8F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EE9D40-887B-594B-EF31-61B5DC9EC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327261-316B-0BDD-D5F6-218A34B3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A94-680C-435A-8FC1-4F9F6F07623A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FACFBDA-7886-5953-967C-35EB50C6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D7C4BF-397E-D273-7F24-6A335B2E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9F1-C0FD-4BE2-9C50-F33038B4B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850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45BBD-9FD0-473D-66D0-81509E13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57FB00-CD28-B24B-8BCD-9A7D436F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A94-680C-435A-8FC1-4F9F6F07623A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23C128-8C59-8DE4-4100-33CACB9F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4B3085-5B49-D660-333E-3AE50432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9F1-C0FD-4BE2-9C50-F33038B4B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944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FA24FF-7813-00B5-3782-CC57D5C76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A94-680C-435A-8FC1-4F9F6F07623A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46D7CB-5BC7-4A58-D25F-F50A1175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737EAE-1216-1557-0980-795C0929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9F1-C0FD-4BE2-9C50-F33038B4B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687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04DC6-AF9E-2904-B269-45D8EC5F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AFBC7D-B023-7E6D-A457-FAAB797F0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621327-AD10-4BF9-A1DC-8D0877264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4A6258-FCAC-00C5-CE92-C9FE9D63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A94-680C-435A-8FC1-4F9F6F07623A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330B6D-D379-3342-2C90-093D17475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52FB03-1D9F-A788-8572-1BA9E8EC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9F1-C0FD-4BE2-9C50-F33038B4B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987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7F0B8-D1CB-47D1-9476-BF6E8E7D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9D780A1-4383-0CEC-3F79-98C064F6F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235AE4-3458-71B0-2A8A-FC465F52F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A21FFD-D6B1-1251-4D96-C8536E6F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BA94-680C-435A-8FC1-4F9F6F07623A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AE75A8-88F4-461A-BA4A-BED9C71A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3650F7-A6D3-C316-AA63-83841247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9F1-C0FD-4BE2-9C50-F33038B4B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429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EC448A-AF55-53B0-CA86-D77642E3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D047A4-7E0D-F2BC-A1AF-F956AF935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BA5B7D-77DA-00A2-5E2D-A235B190F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ABA94-680C-435A-8FC1-4F9F6F07623A}" type="datetimeFigureOut">
              <a:rPr lang="es-MX" smtClean="0"/>
              <a:t>15/01/2024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ADB4F1-6F49-22B1-5A44-110ED82F5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DA7DBE-CE97-A1E8-E341-4125ECA23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359F1-C0FD-4BE2-9C50-F33038B4B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39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ato jugando con bloques">
            <a:extLst>
              <a:ext uri="{FF2B5EF4-FFF2-40B4-BE49-F238E27FC236}">
                <a16:creationId xmlns:a16="http://schemas.microsoft.com/office/drawing/2014/main" id="{7BC607DF-31CD-C5D7-97E8-1109121EC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1" r="3470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122F20-08BE-2336-A18B-6A3B44CAB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s-ES" sz="5200"/>
              <a:t>Ortografía y vocabulario</a:t>
            </a:r>
            <a:endParaRPr lang="es-MX" sz="5200"/>
          </a:p>
        </p:txBody>
      </p:sp>
    </p:spTree>
    <p:extLst>
      <p:ext uri="{BB962C8B-B14F-4D97-AF65-F5344CB8AC3E}">
        <p14:creationId xmlns:p14="http://schemas.microsoft.com/office/powerpoint/2010/main" val="425137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134B2C-F118-ED7F-5FFE-01ACDC9A6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0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1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A995F5-D53E-A242-F5F3-0CF48E519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97" y="480060"/>
            <a:ext cx="9637772" cy="5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9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569CE2-90C4-5D6A-3B9D-DAF83634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775" y="457200"/>
            <a:ext cx="95864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1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A7BB21-9B9E-F5B0-322D-6732CEBCB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775" y="457200"/>
            <a:ext cx="95864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0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3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A7AECD-A973-9FFB-9E6E-733544E99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886407"/>
            <a:ext cx="11237975" cy="50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705EC579-7311-7E7A-4575-5C77E81FF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63" y="543990"/>
            <a:ext cx="9049991" cy="54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BC1A7D-CF84-2DC8-FA89-D80A27181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16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6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82A483-8E72-1B53-FD48-3905E817D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7" y="643467"/>
            <a:ext cx="964686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2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CA8058-B620-E44D-FAE0-BB162E8C9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3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6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512C84-63B3-0C4B-71B6-2A00705AD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3" y="480060"/>
            <a:ext cx="9102338" cy="5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4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DF1ED5-30AE-2DC6-DE18-896AB2297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4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4EDF25-A40B-9BB3-DA64-8AA36308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97" y="480060"/>
            <a:ext cx="9719445" cy="5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3</Words>
  <Application>Microsoft Office PowerPoint</Application>
  <PresentationFormat>Panorámica</PresentationFormat>
  <Paragraphs>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Ortografía y vocabulario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Ortografía y vocabulario</dc:title>
  <dc:creator>Diana Mishel Salazar Altamirano</dc:creator>
  <cp:lastModifiedBy>Diana Mishel Salazar Altamirano</cp:lastModifiedBy>
  <cp:revision>1</cp:revision>
  <dcterms:created xsi:type="dcterms:W3CDTF">2024-01-15T19:07:02Z</dcterms:created>
  <dcterms:modified xsi:type="dcterms:W3CDTF">2024-01-15T20:29:23Z</dcterms:modified>
</cp:coreProperties>
</file>