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4A0C4-C8FE-406D-9FA3-08B31A62A65F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36A44822-B7C8-408D-9593-03E9F75EB1FD}">
      <dgm:prSet phldrT="[Texto]"/>
      <dgm:spPr/>
      <dgm:t>
        <a:bodyPr/>
        <a:lstStyle/>
        <a:p>
          <a:r>
            <a:rPr lang="es-MX" dirty="0" smtClean="0"/>
            <a:t>Definición</a:t>
          </a:r>
          <a:endParaRPr lang="es-MX" dirty="0"/>
        </a:p>
      </dgm:t>
    </dgm:pt>
    <dgm:pt modelId="{1E1DC439-3783-4861-AAE3-BA13D19FCCEF}" type="parTrans" cxnId="{31B5CFCD-1E4B-4B78-964C-223295AA16E3}">
      <dgm:prSet/>
      <dgm:spPr/>
      <dgm:t>
        <a:bodyPr/>
        <a:lstStyle/>
        <a:p>
          <a:endParaRPr lang="es-MX"/>
        </a:p>
      </dgm:t>
    </dgm:pt>
    <dgm:pt modelId="{23EE4D6E-4A47-4180-99F3-AA09C8797E0B}" type="sibTrans" cxnId="{31B5CFCD-1E4B-4B78-964C-223295AA16E3}">
      <dgm:prSet/>
      <dgm:spPr/>
      <dgm:t>
        <a:bodyPr/>
        <a:lstStyle/>
        <a:p>
          <a:endParaRPr lang="es-MX"/>
        </a:p>
      </dgm:t>
    </dgm:pt>
    <dgm:pt modelId="{2D6BD4D3-CBD4-4101-ABFE-65E6162B240C}">
      <dgm:prSet phldrT="[Texto]"/>
      <dgm:spPr/>
      <dgm:t>
        <a:bodyPr/>
        <a:lstStyle/>
        <a:p>
          <a:r>
            <a:rPr lang="es-EC" dirty="0" smtClean="0"/>
            <a:t>Composición escrita en prosa </a:t>
          </a:r>
          <a:endParaRPr lang="es-MX" dirty="0"/>
        </a:p>
      </dgm:t>
    </dgm:pt>
    <dgm:pt modelId="{8373F581-328A-42F1-84E2-994175FF2FA8}" type="parTrans" cxnId="{BD76C854-4797-4B41-B34F-39078A49AB6F}">
      <dgm:prSet/>
      <dgm:spPr/>
      <dgm:t>
        <a:bodyPr/>
        <a:lstStyle/>
        <a:p>
          <a:endParaRPr lang="es-MX"/>
        </a:p>
      </dgm:t>
    </dgm:pt>
    <dgm:pt modelId="{1CDC2386-8D18-4972-9896-0AE62DB42E7D}" type="sibTrans" cxnId="{BD76C854-4797-4B41-B34F-39078A49AB6F}">
      <dgm:prSet/>
      <dgm:spPr/>
      <dgm:t>
        <a:bodyPr/>
        <a:lstStyle/>
        <a:p>
          <a:endParaRPr lang="es-MX"/>
        </a:p>
      </dgm:t>
    </dgm:pt>
    <dgm:pt modelId="{34D5B95F-2A8C-44B7-9E85-9FA56FAE2860}">
      <dgm:prSet phldrT="[Texto]"/>
      <dgm:spPr/>
      <dgm:t>
        <a:bodyPr/>
        <a:lstStyle/>
        <a:p>
          <a:r>
            <a:rPr lang="es-EC" dirty="0" smtClean="0"/>
            <a:t>Analiza, interpreta o evalúa un tema</a:t>
          </a:r>
          <a:endParaRPr lang="es-MX" dirty="0"/>
        </a:p>
      </dgm:t>
    </dgm:pt>
    <dgm:pt modelId="{1D4B6012-70C1-4F12-ABAA-6F373F8BA3D1}" type="parTrans" cxnId="{F0ACA70D-E3D7-4EF7-8325-032CED776290}">
      <dgm:prSet/>
      <dgm:spPr/>
      <dgm:t>
        <a:bodyPr/>
        <a:lstStyle/>
        <a:p>
          <a:endParaRPr lang="es-MX"/>
        </a:p>
      </dgm:t>
    </dgm:pt>
    <dgm:pt modelId="{848990E1-6CBB-42D3-837A-35A7449AA9C3}" type="sibTrans" cxnId="{F0ACA70D-E3D7-4EF7-8325-032CED776290}">
      <dgm:prSet/>
      <dgm:spPr/>
      <dgm:t>
        <a:bodyPr/>
        <a:lstStyle/>
        <a:p>
          <a:endParaRPr lang="es-MX"/>
        </a:p>
      </dgm:t>
    </dgm:pt>
    <dgm:pt modelId="{CE7EF397-A99D-4677-9FD2-D9DF45C3B531}">
      <dgm:prSet phldrT="[Texto]"/>
      <dgm:spPr/>
      <dgm:t>
        <a:bodyPr/>
        <a:lstStyle/>
        <a:p>
          <a:r>
            <a:rPr lang="es-MX" dirty="0" smtClean="0"/>
            <a:t>Características</a:t>
          </a:r>
          <a:endParaRPr lang="es-MX" dirty="0"/>
        </a:p>
      </dgm:t>
    </dgm:pt>
    <dgm:pt modelId="{74DB77A8-78E9-45AD-9CA6-56C9D84323E3}" type="parTrans" cxnId="{4BDA0E89-87DE-41EA-8F87-87D20CE062BA}">
      <dgm:prSet/>
      <dgm:spPr/>
      <dgm:t>
        <a:bodyPr/>
        <a:lstStyle/>
        <a:p>
          <a:endParaRPr lang="es-MX"/>
        </a:p>
      </dgm:t>
    </dgm:pt>
    <dgm:pt modelId="{0CA4DE7C-BCC7-4BB0-AA63-B95A8675F94F}" type="sibTrans" cxnId="{4BDA0E89-87DE-41EA-8F87-87D20CE062BA}">
      <dgm:prSet/>
      <dgm:spPr/>
      <dgm:t>
        <a:bodyPr/>
        <a:lstStyle/>
        <a:p>
          <a:endParaRPr lang="es-MX"/>
        </a:p>
      </dgm:t>
    </dgm:pt>
    <dgm:pt modelId="{AF3C2F01-0167-48A1-9E02-D0822DD53321}">
      <dgm:prSet phldrT="[Texto]"/>
      <dgm:spPr/>
      <dgm:t>
        <a:bodyPr/>
        <a:lstStyle/>
        <a:p>
          <a:r>
            <a:rPr lang="es-MX" dirty="0" smtClean="0"/>
            <a:t>Usa un lenguaje formal</a:t>
          </a:r>
          <a:endParaRPr lang="es-MX" dirty="0"/>
        </a:p>
      </dgm:t>
    </dgm:pt>
    <dgm:pt modelId="{717944D0-F890-4BC7-9D2A-093CC67EF28B}" type="parTrans" cxnId="{CA6BB648-1CDC-4D58-90E8-6D48976E3ABB}">
      <dgm:prSet/>
      <dgm:spPr/>
      <dgm:t>
        <a:bodyPr/>
        <a:lstStyle/>
        <a:p>
          <a:endParaRPr lang="es-MX"/>
        </a:p>
      </dgm:t>
    </dgm:pt>
    <dgm:pt modelId="{A035A3B7-E21A-41B0-AF5F-0885CC448313}" type="sibTrans" cxnId="{CA6BB648-1CDC-4D58-90E8-6D48976E3ABB}">
      <dgm:prSet/>
      <dgm:spPr/>
      <dgm:t>
        <a:bodyPr/>
        <a:lstStyle/>
        <a:p>
          <a:endParaRPr lang="es-MX"/>
        </a:p>
      </dgm:t>
    </dgm:pt>
    <dgm:pt modelId="{9D2B9EA6-CB23-4424-853A-061D6B68B464}">
      <dgm:prSet phldrT="[Texto]"/>
      <dgm:spPr/>
      <dgm:t>
        <a:bodyPr/>
        <a:lstStyle/>
        <a:p>
          <a:r>
            <a:rPr lang="es-MX" dirty="0" smtClean="0"/>
            <a:t>Se escribe en tercera persona</a:t>
          </a:r>
          <a:endParaRPr lang="es-MX" dirty="0"/>
        </a:p>
      </dgm:t>
    </dgm:pt>
    <dgm:pt modelId="{8CF1A9B6-6600-4720-A5CF-3E63BD80F422}" type="parTrans" cxnId="{60034304-BADF-412C-927C-FA7FBB6685EE}">
      <dgm:prSet/>
      <dgm:spPr/>
      <dgm:t>
        <a:bodyPr/>
        <a:lstStyle/>
        <a:p>
          <a:endParaRPr lang="es-MX"/>
        </a:p>
      </dgm:t>
    </dgm:pt>
    <dgm:pt modelId="{5D4BCA0C-F3CD-4941-8EBF-2352ADDA28A4}" type="sibTrans" cxnId="{60034304-BADF-412C-927C-FA7FBB6685EE}">
      <dgm:prSet/>
      <dgm:spPr/>
      <dgm:t>
        <a:bodyPr/>
        <a:lstStyle/>
        <a:p>
          <a:endParaRPr lang="es-MX"/>
        </a:p>
      </dgm:t>
    </dgm:pt>
    <dgm:pt modelId="{597972F7-3955-4453-94BF-E78C701D59DF}">
      <dgm:prSet phldrT="[Texto]"/>
      <dgm:spPr/>
      <dgm:t>
        <a:bodyPr/>
        <a:lstStyle/>
        <a:p>
          <a:r>
            <a:rPr lang="es-MX" dirty="0" smtClean="0"/>
            <a:t>Funciones</a:t>
          </a:r>
          <a:endParaRPr lang="es-MX" dirty="0"/>
        </a:p>
      </dgm:t>
    </dgm:pt>
    <dgm:pt modelId="{7B4A6581-BE1B-4234-9571-793357F7C1E2}" type="parTrans" cxnId="{06D7C8BF-BA73-4F6E-A4FB-5C5D40F0250F}">
      <dgm:prSet/>
      <dgm:spPr/>
      <dgm:t>
        <a:bodyPr/>
        <a:lstStyle/>
        <a:p>
          <a:endParaRPr lang="es-MX"/>
        </a:p>
      </dgm:t>
    </dgm:pt>
    <dgm:pt modelId="{07BD394D-0BEB-49B1-9CEB-BBF773F2DB4A}" type="sibTrans" cxnId="{06D7C8BF-BA73-4F6E-A4FB-5C5D40F0250F}">
      <dgm:prSet/>
      <dgm:spPr/>
      <dgm:t>
        <a:bodyPr/>
        <a:lstStyle/>
        <a:p>
          <a:endParaRPr lang="es-MX"/>
        </a:p>
      </dgm:t>
    </dgm:pt>
    <dgm:pt modelId="{4DF8CD62-2276-4B05-BD49-09BE5AB7C0D5}">
      <dgm:prSet phldrT="[Texto]" custT="1"/>
      <dgm:spPr/>
      <dgm:t>
        <a:bodyPr/>
        <a:lstStyle/>
        <a:p>
          <a:r>
            <a:rPr lang="es-EC" sz="2000" dirty="0" smtClean="0"/>
            <a:t>Buen recurso para la evaluación del conocimiento adquirido </a:t>
          </a:r>
          <a:endParaRPr lang="es-MX" sz="2000" dirty="0"/>
        </a:p>
      </dgm:t>
    </dgm:pt>
    <dgm:pt modelId="{1EF00B0E-D68B-4DA1-B90F-C7C6FDA43185}" type="parTrans" cxnId="{7E075BDC-1A0B-44D9-B5D8-9368BA5AD796}">
      <dgm:prSet/>
      <dgm:spPr/>
      <dgm:t>
        <a:bodyPr/>
        <a:lstStyle/>
        <a:p>
          <a:endParaRPr lang="es-MX"/>
        </a:p>
      </dgm:t>
    </dgm:pt>
    <dgm:pt modelId="{9EC47074-2584-4B9E-825E-7B3199ADC90A}" type="sibTrans" cxnId="{7E075BDC-1A0B-44D9-B5D8-9368BA5AD796}">
      <dgm:prSet/>
      <dgm:spPr/>
      <dgm:t>
        <a:bodyPr/>
        <a:lstStyle/>
        <a:p>
          <a:endParaRPr lang="es-MX"/>
        </a:p>
      </dgm:t>
    </dgm:pt>
    <dgm:pt modelId="{A3F05AE4-99FF-43AB-AA3E-5710BDD8AFF1}">
      <dgm:prSet phldrT="[Texto]" custT="1"/>
      <dgm:spPr/>
      <dgm:t>
        <a:bodyPr/>
        <a:lstStyle/>
        <a:p>
          <a:r>
            <a:rPr lang="es-EC" sz="2000" dirty="0" smtClean="0"/>
            <a:t>Texto es flexible </a:t>
          </a:r>
          <a:endParaRPr lang="es-MX" sz="2000" dirty="0"/>
        </a:p>
      </dgm:t>
    </dgm:pt>
    <dgm:pt modelId="{A1602131-170E-40FB-A249-9046C0F09230}" type="parTrans" cxnId="{AADCCB88-B7F3-4B16-B935-C014C33995D4}">
      <dgm:prSet/>
      <dgm:spPr/>
      <dgm:t>
        <a:bodyPr/>
        <a:lstStyle/>
        <a:p>
          <a:endParaRPr lang="es-MX"/>
        </a:p>
      </dgm:t>
    </dgm:pt>
    <dgm:pt modelId="{1C5AD8E4-49EE-4496-8DDE-B61E465A6BDD}" type="sibTrans" cxnId="{AADCCB88-B7F3-4B16-B935-C014C33995D4}">
      <dgm:prSet/>
      <dgm:spPr/>
      <dgm:t>
        <a:bodyPr/>
        <a:lstStyle/>
        <a:p>
          <a:endParaRPr lang="es-MX"/>
        </a:p>
      </dgm:t>
    </dgm:pt>
    <dgm:pt modelId="{C641D958-CA94-414F-B000-D3B0E31A97B3}">
      <dgm:prSet phldrT="[Texto]"/>
      <dgm:spPr/>
      <dgm:t>
        <a:bodyPr/>
        <a:lstStyle/>
        <a:p>
          <a:r>
            <a:rPr lang="es-EC" dirty="0" smtClean="0"/>
            <a:t>Contenido relevante y bien documentado – opinión propia</a:t>
          </a:r>
          <a:endParaRPr lang="es-MX" dirty="0"/>
        </a:p>
      </dgm:t>
    </dgm:pt>
    <dgm:pt modelId="{8BDB82E2-98CB-4D78-9EF0-98BD658DCEE9}" type="parTrans" cxnId="{257AA5F0-AEDD-4BA6-94B7-A37D4730BAA9}">
      <dgm:prSet/>
      <dgm:spPr/>
    </dgm:pt>
    <dgm:pt modelId="{576430D7-3BC2-47C5-9FCF-0E7277F9ED6C}" type="sibTrans" cxnId="{257AA5F0-AEDD-4BA6-94B7-A37D4730BAA9}">
      <dgm:prSet/>
      <dgm:spPr/>
    </dgm:pt>
    <dgm:pt modelId="{614E624E-7C8E-4AE1-A322-C77BAA64D0D1}">
      <dgm:prSet phldrT="[Texto]"/>
      <dgm:spPr/>
      <dgm:t>
        <a:bodyPr/>
        <a:lstStyle/>
        <a:p>
          <a:r>
            <a:rPr lang="es-MX" dirty="0" smtClean="0"/>
            <a:t>Estructura</a:t>
          </a:r>
          <a:endParaRPr lang="es-MX" dirty="0"/>
        </a:p>
      </dgm:t>
    </dgm:pt>
    <dgm:pt modelId="{0B39E462-399D-483D-BFDF-7EAE8D7A2A92}" type="parTrans" cxnId="{DE288E6D-30B3-4731-9EDE-5C3A453C16CD}">
      <dgm:prSet/>
      <dgm:spPr/>
    </dgm:pt>
    <dgm:pt modelId="{0E2FF562-9C4F-4E48-93C5-3624752D9F19}" type="sibTrans" cxnId="{DE288E6D-30B3-4731-9EDE-5C3A453C16CD}">
      <dgm:prSet/>
      <dgm:spPr/>
    </dgm:pt>
    <dgm:pt modelId="{5B0136DF-29D6-47A4-97CB-40F1ED4ABD72}">
      <dgm:prSet phldrT="[Texto]"/>
      <dgm:spPr/>
      <dgm:t>
        <a:bodyPr/>
        <a:lstStyle/>
        <a:p>
          <a:r>
            <a:rPr lang="es-EC" dirty="0" smtClean="0"/>
            <a:t>Responder una interrogante, respaldar una tesis </a:t>
          </a:r>
          <a:endParaRPr lang="es-MX" dirty="0"/>
        </a:p>
      </dgm:t>
    </dgm:pt>
    <dgm:pt modelId="{21BF9DC8-3985-4E58-AB3E-19911CBDB3C5}" type="parTrans" cxnId="{04BE09CD-ED0A-449A-B774-BB149D9C1F45}">
      <dgm:prSet/>
      <dgm:spPr/>
    </dgm:pt>
    <dgm:pt modelId="{9573F7CD-B2AC-4253-AD59-10F05C3221E9}" type="sibTrans" cxnId="{04BE09CD-ED0A-449A-B774-BB149D9C1F45}">
      <dgm:prSet/>
      <dgm:spPr/>
    </dgm:pt>
    <dgm:pt modelId="{FDC0AB17-D311-4E34-99D8-2C6D8D10D4FF}" type="pres">
      <dgm:prSet presAssocID="{4844A0C4-C8FE-406D-9FA3-08B31A62A65F}" presName="Name0" presStyleCnt="0">
        <dgm:presLayoutVars>
          <dgm:dir/>
          <dgm:animLvl val="lvl"/>
          <dgm:resizeHandles val="exact"/>
        </dgm:presLayoutVars>
      </dgm:prSet>
      <dgm:spPr/>
    </dgm:pt>
    <dgm:pt modelId="{FEEA362C-F84B-4D52-892C-F3FB3EC7C95F}" type="pres">
      <dgm:prSet presAssocID="{4844A0C4-C8FE-406D-9FA3-08B31A62A65F}" presName="tSp" presStyleCnt="0"/>
      <dgm:spPr/>
    </dgm:pt>
    <dgm:pt modelId="{14E9DB81-0547-4492-9418-17236F4E8B20}" type="pres">
      <dgm:prSet presAssocID="{4844A0C4-C8FE-406D-9FA3-08B31A62A65F}" presName="bSp" presStyleCnt="0"/>
      <dgm:spPr/>
    </dgm:pt>
    <dgm:pt modelId="{2CE9F9D1-F90F-4BA7-8BCC-EC4F9C79EF55}" type="pres">
      <dgm:prSet presAssocID="{4844A0C4-C8FE-406D-9FA3-08B31A62A65F}" presName="process" presStyleCnt="0"/>
      <dgm:spPr/>
    </dgm:pt>
    <dgm:pt modelId="{D8D5E8D8-12DA-43F9-B2AA-793418078E24}" type="pres">
      <dgm:prSet presAssocID="{36A44822-B7C8-408D-9593-03E9F75EB1FD}" presName="composite1" presStyleCnt="0"/>
      <dgm:spPr/>
    </dgm:pt>
    <dgm:pt modelId="{34A3AAC5-2D5C-45D7-901B-68D99B646E20}" type="pres">
      <dgm:prSet presAssocID="{36A44822-B7C8-408D-9593-03E9F75EB1FD}" presName="dummyNode1" presStyleLbl="node1" presStyleIdx="0" presStyleCnt="3"/>
      <dgm:spPr/>
    </dgm:pt>
    <dgm:pt modelId="{7B0C46EC-A2A2-461E-95BE-A2BE7FB5DD22}" type="pres">
      <dgm:prSet presAssocID="{36A44822-B7C8-408D-9593-03E9F75EB1F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AD44D5-5F93-4E06-B357-34FEC2F899B4}" type="pres">
      <dgm:prSet presAssocID="{36A44822-B7C8-408D-9593-03E9F75EB1F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61185F-3814-4AF3-BA39-5BD0B31C7085}" type="pres">
      <dgm:prSet presAssocID="{36A44822-B7C8-408D-9593-03E9F75EB1F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A5F75C-F8C1-4A40-BC7B-FA977C36E37C}" type="pres">
      <dgm:prSet presAssocID="{36A44822-B7C8-408D-9593-03E9F75EB1FD}" presName="connSite1" presStyleCnt="0"/>
      <dgm:spPr/>
    </dgm:pt>
    <dgm:pt modelId="{6D46306B-6E20-49A2-A7F7-5016F92E3E17}" type="pres">
      <dgm:prSet presAssocID="{23EE4D6E-4A47-4180-99F3-AA09C8797E0B}" presName="Name9" presStyleLbl="sibTrans2D1" presStyleIdx="0" presStyleCnt="2"/>
      <dgm:spPr/>
    </dgm:pt>
    <dgm:pt modelId="{4632A9DE-0745-4668-B9C7-F0665BB8C38C}" type="pres">
      <dgm:prSet presAssocID="{CE7EF397-A99D-4677-9FD2-D9DF45C3B531}" presName="composite2" presStyleCnt="0"/>
      <dgm:spPr/>
    </dgm:pt>
    <dgm:pt modelId="{E5AED551-84CD-4F88-A15F-4B68F08BBFE7}" type="pres">
      <dgm:prSet presAssocID="{CE7EF397-A99D-4677-9FD2-D9DF45C3B531}" presName="dummyNode2" presStyleLbl="node1" presStyleIdx="0" presStyleCnt="3"/>
      <dgm:spPr/>
    </dgm:pt>
    <dgm:pt modelId="{61F4C114-BDAE-4719-B1D8-620B0F70751C}" type="pres">
      <dgm:prSet presAssocID="{CE7EF397-A99D-4677-9FD2-D9DF45C3B53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BEF4F-AD35-4A04-A79E-C20000208398}" type="pres">
      <dgm:prSet presAssocID="{CE7EF397-A99D-4677-9FD2-D9DF45C3B53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810B1B-DB70-41BE-9BFB-B4EBD6E4F9B4}" type="pres">
      <dgm:prSet presAssocID="{CE7EF397-A99D-4677-9FD2-D9DF45C3B53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FAC704-CF0B-42B7-88C0-DDB0813C3D91}" type="pres">
      <dgm:prSet presAssocID="{CE7EF397-A99D-4677-9FD2-D9DF45C3B531}" presName="connSite2" presStyleCnt="0"/>
      <dgm:spPr/>
    </dgm:pt>
    <dgm:pt modelId="{1B60F7F3-3C65-4CB1-8776-6C8EC9324AAE}" type="pres">
      <dgm:prSet presAssocID="{0CA4DE7C-BCC7-4BB0-AA63-B95A8675F94F}" presName="Name18" presStyleLbl="sibTrans2D1" presStyleIdx="1" presStyleCnt="2"/>
      <dgm:spPr/>
    </dgm:pt>
    <dgm:pt modelId="{1BA71B2D-2572-41CD-AF0F-34177D4EC0C2}" type="pres">
      <dgm:prSet presAssocID="{597972F7-3955-4453-94BF-E78C701D59DF}" presName="composite1" presStyleCnt="0"/>
      <dgm:spPr/>
    </dgm:pt>
    <dgm:pt modelId="{CF3C74D8-FF66-4335-8D1C-45CBBDC941C5}" type="pres">
      <dgm:prSet presAssocID="{597972F7-3955-4453-94BF-E78C701D59DF}" presName="dummyNode1" presStyleLbl="node1" presStyleIdx="1" presStyleCnt="3"/>
      <dgm:spPr/>
    </dgm:pt>
    <dgm:pt modelId="{EC3837DA-37C4-4E4F-9987-AC5D2139E1C8}" type="pres">
      <dgm:prSet presAssocID="{597972F7-3955-4453-94BF-E78C701D59D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E5F11D-B2A1-40B2-990D-1CBB8CA4E9F7}" type="pres">
      <dgm:prSet presAssocID="{597972F7-3955-4453-94BF-E78C701D59D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5D17C8-63A7-4184-844A-EE742317A17B}" type="pres">
      <dgm:prSet presAssocID="{597972F7-3955-4453-94BF-E78C701D59DF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F6DCD3DD-A9CF-445E-A8B4-9BE9669B64ED}" type="pres">
      <dgm:prSet presAssocID="{597972F7-3955-4453-94BF-E78C701D59DF}" presName="connSite1" presStyleCnt="0"/>
      <dgm:spPr/>
    </dgm:pt>
  </dgm:ptLst>
  <dgm:cxnLst>
    <dgm:cxn modelId="{AADCCB88-B7F3-4B16-B935-C014C33995D4}" srcId="{597972F7-3955-4453-94BF-E78C701D59DF}" destId="{A3F05AE4-99FF-43AB-AA3E-5710BDD8AFF1}" srcOrd="1" destOrd="0" parTransId="{A1602131-170E-40FB-A249-9046C0F09230}" sibTransId="{1C5AD8E4-49EE-4496-8DDE-B61E465A6BDD}"/>
    <dgm:cxn modelId="{F6CAEFC7-4292-4FF4-B3DA-B14AC2FBA0DB}" type="presOf" srcId="{C641D958-CA94-414F-B000-D3B0E31A97B3}" destId="{E9ABEF4F-AD35-4A04-A79E-C20000208398}" srcOrd="1" destOrd="2" presId="urn:microsoft.com/office/officeart/2005/8/layout/hProcess4"/>
    <dgm:cxn modelId="{DCF9B0A1-AA6D-4D08-95B3-D2BD23177BDB}" type="presOf" srcId="{A3F05AE4-99FF-43AB-AA3E-5710BDD8AFF1}" destId="{31E5F11D-B2A1-40B2-990D-1CBB8CA4E9F7}" srcOrd="1" destOrd="1" presId="urn:microsoft.com/office/officeart/2005/8/layout/hProcess4"/>
    <dgm:cxn modelId="{364F0C62-2CEF-429F-8B97-393A1A9B0D89}" type="presOf" srcId="{4DF8CD62-2276-4B05-BD49-09BE5AB7C0D5}" destId="{EC3837DA-37C4-4E4F-9987-AC5D2139E1C8}" srcOrd="0" destOrd="0" presId="urn:microsoft.com/office/officeart/2005/8/layout/hProcess4"/>
    <dgm:cxn modelId="{4434ADBC-4AB2-4491-930E-FD54482AD9CC}" type="presOf" srcId="{9D2B9EA6-CB23-4424-853A-061D6B68B464}" destId="{E9ABEF4F-AD35-4A04-A79E-C20000208398}" srcOrd="1" destOrd="1" presId="urn:microsoft.com/office/officeart/2005/8/layout/hProcess4"/>
    <dgm:cxn modelId="{60034304-BADF-412C-927C-FA7FBB6685EE}" srcId="{CE7EF397-A99D-4677-9FD2-D9DF45C3B531}" destId="{9D2B9EA6-CB23-4424-853A-061D6B68B464}" srcOrd="1" destOrd="0" parTransId="{8CF1A9B6-6600-4720-A5CF-3E63BD80F422}" sibTransId="{5D4BCA0C-F3CD-4941-8EBF-2352ADDA28A4}"/>
    <dgm:cxn modelId="{CA1EF18C-923F-4E2E-AB76-73AFBD91B451}" type="presOf" srcId="{9D2B9EA6-CB23-4424-853A-061D6B68B464}" destId="{61F4C114-BDAE-4719-B1D8-620B0F70751C}" srcOrd="0" destOrd="1" presId="urn:microsoft.com/office/officeart/2005/8/layout/hProcess4"/>
    <dgm:cxn modelId="{0C6C92F4-6FDA-4BE7-B125-D52ADBAEB179}" type="presOf" srcId="{4DF8CD62-2276-4B05-BD49-09BE5AB7C0D5}" destId="{31E5F11D-B2A1-40B2-990D-1CBB8CA4E9F7}" srcOrd="1" destOrd="0" presId="urn:microsoft.com/office/officeart/2005/8/layout/hProcess4"/>
    <dgm:cxn modelId="{0E2EEA0D-3E70-4F9B-AE29-76289776E26B}" type="presOf" srcId="{23EE4D6E-4A47-4180-99F3-AA09C8797E0B}" destId="{6D46306B-6E20-49A2-A7F7-5016F92E3E17}" srcOrd="0" destOrd="0" presId="urn:microsoft.com/office/officeart/2005/8/layout/hProcess4"/>
    <dgm:cxn modelId="{5F7BD407-DE84-402B-B16E-6720F10628A1}" type="presOf" srcId="{AF3C2F01-0167-48A1-9E02-D0822DD53321}" destId="{61F4C114-BDAE-4719-B1D8-620B0F70751C}" srcOrd="0" destOrd="0" presId="urn:microsoft.com/office/officeart/2005/8/layout/hProcess4"/>
    <dgm:cxn modelId="{4C363AC7-2EBA-4931-8ECE-E73A351F69E6}" type="presOf" srcId="{C641D958-CA94-414F-B000-D3B0E31A97B3}" destId="{61F4C114-BDAE-4719-B1D8-620B0F70751C}" srcOrd="0" destOrd="2" presId="urn:microsoft.com/office/officeart/2005/8/layout/hProcess4"/>
    <dgm:cxn modelId="{3D6A3DDE-CDE7-4FC4-9492-17557B651524}" type="presOf" srcId="{614E624E-7C8E-4AE1-A322-C77BAA64D0D1}" destId="{61F4C114-BDAE-4719-B1D8-620B0F70751C}" srcOrd="0" destOrd="3" presId="urn:microsoft.com/office/officeart/2005/8/layout/hProcess4"/>
    <dgm:cxn modelId="{C2908677-D625-4AB9-B065-2B1FB874A55C}" type="presOf" srcId="{5B0136DF-29D6-47A4-97CB-40F1ED4ABD72}" destId="{7BAD44D5-5F93-4E06-B357-34FEC2F899B4}" srcOrd="1" destOrd="2" presId="urn:microsoft.com/office/officeart/2005/8/layout/hProcess4"/>
    <dgm:cxn modelId="{7E075BDC-1A0B-44D9-B5D8-9368BA5AD796}" srcId="{597972F7-3955-4453-94BF-E78C701D59DF}" destId="{4DF8CD62-2276-4B05-BD49-09BE5AB7C0D5}" srcOrd="0" destOrd="0" parTransId="{1EF00B0E-D68B-4DA1-B90F-C7C6FDA43185}" sibTransId="{9EC47074-2584-4B9E-825E-7B3199ADC90A}"/>
    <dgm:cxn modelId="{32FC3DD8-14D6-477E-A03C-CCD633234197}" type="presOf" srcId="{4844A0C4-C8FE-406D-9FA3-08B31A62A65F}" destId="{FDC0AB17-D311-4E34-99D8-2C6D8D10D4FF}" srcOrd="0" destOrd="0" presId="urn:microsoft.com/office/officeart/2005/8/layout/hProcess4"/>
    <dgm:cxn modelId="{6F09A49A-165A-466C-ADE8-5BAB90A9F5E2}" type="presOf" srcId="{34D5B95F-2A8C-44B7-9E85-9FA56FAE2860}" destId="{7BAD44D5-5F93-4E06-B357-34FEC2F899B4}" srcOrd="1" destOrd="1" presId="urn:microsoft.com/office/officeart/2005/8/layout/hProcess4"/>
    <dgm:cxn modelId="{E8A21D2C-09EB-4FAD-A22D-D71FE4C923CE}" type="presOf" srcId="{0CA4DE7C-BCC7-4BB0-AA63-B95A8675F94F}" destId="{1B60F7F3-3C65-4CB1-8776-6C8EC9324AAE}" srcOrd="0" destOrd="0" presId="urn:microsoft.com/office/officeart/2005/8/layout/hProcess4"/>
    <dgm:cxn modelId="{DE288E6D-30B3-4731-9EDE-5C3A453C16CD}" srcId="{CE7EF397-A99D-4677-9FD2-D9DF45C3B531}" destId="{614E624E-7C8E-4AE1-A322-C77BAA64D0D1}" srcOrd="3" destOrd="0" parTransId="{0B39E462-399D-483D-BFDF-7EAE8D7A2A92}" sibTransId="{0E2FF562-9C4F-4E48-93C5-3624752D9F19}"/>
    <dgm:cxn modelId="{84964EE3-E0DC-457B-812E-599277DC5B5B}" type="presOf" srcId="{A3F05AE4-99FF-43AB-AA3E-5710BDD8AFF1}" destId="{EC3837DA-37C4-4E4F-9987-AC5D2139E1C8}" srcOrd="0" destOrd="1" presId="urn:microsoft.com/office/officeart/2005/8/layout/hProcess4"/>
    <dgm:cxn modelId="{9CF4B3AF-F8E5-4E36-86AE-2ED80B06A283}" type="presOf" srcId="{34D5B95F-2A8C-44B7-9E85-9FA56FAE2860}" destId="{7B0C46EC-A2A2-461E-95BE-A2BE7FB5DD22}" srcOrd="0" destOrd="1" presId="urn:microsoft.com/office/officeart/2005/8/layout/hProcess4"/>
    <dgm:cxn modelId="{04BE09CD-ED0A-449A-B774-BB149D9C1F45}" srcId="{36A44822-B7C8-408D-9593-03E9F75EB1FD}" destId="{5B0136DF-29D6-47A4-97CB-40F1ED4ABD72}" srcOrd="2" destOrd="0" parTransId="{21BF9DC8-3985-4E58-AB3E-19911CBDB3C5}" sibTransId="{9573F7CD-B2AC-4253-AD59-10F05C3221E9}"/>
    <dgm:cxn modelId="{FD08741A-63C6-43D5-AC87-C49D7A94F2D0}" type="presOf" srcId="{614E624E-7C8E-4AE1-A322-C77BAA64D0D1}" destId="{E9ABEF4F-AD35-4A04-A79E-C20000208398}" srcOrd="1" destOrd="3" presId="urn:microsoft.com/office/officeart/2005/8/layout/hProcess4"/>
    <dgm:cxn modelId="{F0ACA70D-E3D7-4EF7-8325-032CED776290}" srcId="{36A44822-B7C8-408D-9593-03E9F75EB1FD}" destId="{34D5B95F-2A8C-44B7-9E85-9FA56FAE2860}" srcOrd="1" destOrd="0" parTransId="{1D4B6012-70C1-4F12-ABAA-6F373F8BA3D1}" sibTransId="{848990E1-6CBB-42D3-837A-35A7449AA9C3}"/>
    <dgm:cxn modelId="{7C214E34-2079-4217-B381-ACC887A6030E}" type="presOf" srcId="{AF3C2F01-0167-48A1-9E02-D0822DD53321}" destId="{E9ABEF4F-AD35-4A04-A79E-C20000208398}" srcOrd="1" destOrd="0" presId="urn:microsoft.com/office/officeart/2005/8/layout/hProcess4"/>
    <dgm:cxn modelId="{BD76C854-4797-4B41-B34F-39078A49AB6F}" srcId="{36A44822-B7C8-408D-9593-03E9F75EB1FD}" destId="{2D6BD4D3-CBD4-4101-ABFE-65E6162B240C}" srcOrd="0" destOrd="0" parTransId="{8373F581-328A-42F1-84E2-994175FF2FA8}" sibTransId="{1CDC2386-8D18-4972-9896-0AE62DB42E7D}"/>
    <dgm:cxn modelId="{257AA5F0-AEDD-4BA6-94B7-A37D4730BAA9}" srcId="{CE7EF397-A99D-4677-9FD2-D9DF45C3B531}" destId="{C641D958-CA94-414F-B000-D3B0E31A97B3}" srcOrd="2" destOrd="0" parTransId="{8BDB82E2-98CB-4D78-9EF0-98BD658DCEE9}" sibTransId="{576430D7-3BC2-47C5-9FCF-0E7277F9ED6C}"/>
    <dgm:cxn modelId="{4F0707BC-93E5-43F4-B98A-4E650BB6B796}" type="presOf" srcId="{CE7EF397-A99D-4677-9FD2-D9DF45C3B531}" destId="{71810B1B-DB70-41BE-9BFB-B4EBD6E4F9B4}" srcOrd="0" destOrd="0" presId="urn:microsoft.com/office/officeart/2005/8/layout/hProcess4"/>
    <dgm:cxn modelId="{9A200C5E-D2DF-409D-B99C-B39CEAD93CFA}" type="presOf" srcId="{36A44822-B7C8-408D-9593-03E9F75EB1FD}" destId="{FE61185F-3814-4AF3-BA39-5BD0B31C7085}" srcOrd="0" destOrd="0" presId="urn:microsoft.com/office/officeart/2005/8/layout/hProcess4"/>
    <dgm:cxn modelId="{CA6BB648-1CDC-4D58-90E8-6D48976E3ABB}" srcId="{CE7EF397-A99D-4677-9FD2-D9DF45C3B531}" destId="{AF3C2F01-0167-48A1-9E02-D0822DD53321}" srcOrd="0" destOrd="0" parTransId="{717944D0-F890-4BC7-9D2A-093CC67EF28B}" sibTransId="{A035A3B7-E21A-41B0-AF5F-0885CC448313}"/>
    <dgm:cxn modelId="{06D7C8BF-BA73-4F6E-A4FB-5C5D40F0250F}" srcId="{4844A0C4-C8FE-406D-9FA3-08B31A62A65F}" destId="{597972F7-3955-4453-94BF-E78C701D59DF}" srcOrd="2" destOrd="0" parTransId="{7B4A6581-BE1B-4234-9571-793357F7C1E2}" sibTransId="{07BD394D-0BEB-49B1-9CEB-BBF773F2DB4A}"/>
    <dgm:cxn modelId="{88494657-A126-4675-9359-858584CD1713}" type="presOf" srcId="{5B0136DF-29D6-47A4-97CB-40F1ED4ABD72}" destId="{7B0C46EC-A2A2-461E-95BE-A2BE7FB5DD22}" srcOrd="0" destOrd="2" presId="urn:microsoft.com/office/officeart/2005/8/layout/hProcess4"/>
    <dgm:cxn modelId="{2023CD49-BBEE-4201-9AD3-34666FA225C3}" type="presOf" srcId="{597972F7-3955-4453-94BF-E78C701D59DF}" destId="{685D17C8-63A7-4184-844A-EE742317A17B}" srcOrd="0" destOrd="0" presId="urn:microsoft.com/office/officeart/2005/8/layout/hProcess4"/>
    <dgm:cxn modelId="{2A2EEACC-AD64-4451-87DB-EA5AEF65D5C4}" type="presOf" srcId="{2D6BD4D3-CBD4-4101-ABFE-65E6162B240C}" destId="{7B0C46EC-A2A2-461E-95BE-A2BE7FB5DD22}" srcOrd="0" destOrd="0" presId="urn:microsoft.com/office/officeart/2005/8/layout/hProcess4"/>
    <dgm:cxn modelId="{D5E60DA2-EA8D-4643-96AC-658F90AC0E41}" type="presOf" srcId="{2D6BD4D3-CBD4-4101-ABFE-65E6162B240C}" destId="{7BAD44D5-5F93-4E06-B357-34FEC2F899B4}" srcOrd="1" destOrd="0" presId="urn:microsoft.com/office/officeart/2005/8/layout/hProcess4"/>
    <dgm:cxn modelId="{4BDA0E89-87DE-41EA-8F87-87D20CE062BA}" srcId="{4844A0C4-C8FE-406D-9FA3-08B31A62A65F}" destId="{CE7EF397-A99D-4677-9FD2-D9DF45C3B531}" srcOrd="1" destOrd="0" parTransId="{74DB77A8-78E9-45AD-9CA6-56C9D84323E3}" sibTransId="{0CA4DE7C-BCC7-4BB0-AA63-B95A8675F94F}"/>
    <dgm:cxn modelId="{31B5CFCD-1E4B-4B78-964C-223295AA16E3}" srcId="{4844A0C4-C8FE-406D-9FA3-08B31A62A65F}" destId="{36A44822-B7C8-408D-9593-03E9F75EB1FD}" srcOrd="0" destOrd="0" parTransId="{1E1DC439-3783-4861-AAE3-BA13D19FCCEF}" sibTransId="{23EE4D6E-4A47-4180-99F3-AA09C8797E0B}"/>
    <dgm:cxn modelId="{3E2DD6C5-9F99-4433-A57F-621C28652A75}" type="presParOf" srcId="{FDC0AB17-D311-4E34-99D8-2C6D8D10D4FF}" destId="{FEEA362C-F84B-4D52-892C-F3FB3EC7C95F}" srcOrd="0" destOrd="0" presId="urn:microsoft.com/office/officeart/2005/8/layout/hProcess4"/>
    <dgm:cxn modelId="{7172E347-D9A5-4229-9B0E-ECF7A33A68FE}" type="presParOf" srcId="{FDC0AB17-D311-4E34-99D8-2C6D8D10D4FF}" destId="{14E9DB81-0547-4492-9418-17236F4E8B20}" srcOrd="1" destOrd="0" presId="urn:microsoft.com/office/officeart/2005/8/layout/hProcess4"/>
    <dgm:cxn modelId="{2CDF9ADA-2E75-4CA8-B856-39C01F072C0E}" type="presParOf" srcId="{FDC0AB17-D311-4E34-99D8-2C6D8D10D4FF}" destId="{2CE9F9D1-F90F-4BA7-8BCC-EC4F9C79EF55}" srcOrd="2" destOrd="0" presId="urn:microsoft.com/office/officeart/2005/8/layout/hProcess4"/>
    <dgm:cxn modelId="{B4EC0A13-2BDC-42AB-A7B6-B88F14950238}" type="presParOf" srcId="{2CE9F9D1-F90F-4BA7-8BCC-EC4F9C79EF55}" destId="{D8D5E8D8-12DA-43F9-B2AA-793418078E24}" srcOrd="0" destOrd="0" presId="urn:microsoft.com/office/officeart/2005/8/layout/hProcess4"/>
    <dgm:cxn modelId="{F8355887-3F0C-4AAA-9874-9072F4479913}" type="presParOf" srcId="{D8D5E8D8-12DA-43F9-B2AA-793418078E24}" destId="{34A3AAC5-2D5C-45D7-901B-68D99B646E20}" srcOrd="0" destOrd="0" presId="urn:microsoft.com/office/officeart/2005/8/layout/hProcess4"/>
    <dgm:cxn modelId="{EC27469A-19B1-4C27-8A29-F8438F834E8E}" type="presParOf" srcId="{D8D5E8D8-12DA-43F9-B2AA-793418078E24}" destId="{7B0C46EC-A2A2-461E-95BE-A2BE7FB5DD22}" srcOrd="1" destOrd="0" presId="urn:microsoft.com/office/officeart/2005/8/layout/hProcess4"/>
    <dgm:cxn modelId="{3CF83195-5685-4DCC-9189-EE07FD0BAE70}" type="presParOf" srcId="{D8D5E8D8-12DA-43F9-B2AA-793418078E24}" destId="{7BAD44D5-5F93-4E06-B357-34FEC2F899B4}" srcOrd="2" destOrd="0" presId="urn:microsoft.com/office/officeart/2005/8/layout/hProcess4"/>
    <dgm:cxn modelId="{67DAEF8E-E437-4131-8B76-EC4AABB5EC1D}" type="presParOf" srcId="{D8D5E8D8-12DA-43F9-B2AA-793418078E24}" destId="{FE61185F-3814-4AF3-BA39-5BD0B31C7085}" srcOrd="3" destOrd="0" presId="urn:microsoft.com/office/officeart/2005/8/layout/hProcess4"/>
    <dgm:cxn modelId="{21D10416-6F45-46EE-911C-5E0155186407}" type="presParOf" srcId="{D8D5E8D8-12DA-43F9-B2AA-793418078E24}" destId="{6EA5F75C-F8C1-4A40-BC7B-FA977C36E37C}" srcOrd="4" destOrd="0" presId="urn:microsoft.com/office/officeart/2005/8/layout/hProcess4"/>
    <dgm:cxn modelId="{6E02E1A3-6C4B-42D1-901E-960BFE6EFB0E}" type="presParOf" srcId="{2CE9F9D1-F90F-4BA7-8BCC-EC4F9C79EF55}" destId="{6D46306B-6E20-49A2-A7F7-5016F92E3E17}" srcOrd="1" destOrd="0" presId="urn:microsoft.com/office/officeart/2005/8/layout/hProcess4"/>
    <dgm:cxn modelId="{253768B6-83A1-4C89-AAA4-97AE2054457E}" type="presParOf" srcId="{2CE9F9D1-F90F-4BA7-8BCC-EC4F9C79EF55}" destId="{4632A9DE-0745-4668-B9C7-F0665BB8C38C}" srcOrd="2" destOrd="0" presId="urn:microsoft.com/office/officeart/2005/8/layout/hProcess4"/>
    <dgm:cxn modelId="{F6C8E600-43F5-4831-8B71-F25664F9C934}" type="presParOf" srcId="{4632A9DE-0745-4668-B9C7-F0665BB8C38C}" destId="{E5AED551-84CD-4F88-A15F-4B68F08BBFE7}" srcOrd="0" destOrd="0" presId="urn:microsoft.com/office/officeart/2005/8/layout/hProcess4"/>
    <dgm:cxn modelId="{75C2C2BE-8B3A-49B1-80B1-140124AC9CA9}" type="presParOf" srcId="{4632A9DE-0745-4668-B9C7-F0665BB8C38C}" destId="{61F4C114-BDAE-4719-B1D8-620B0F70751C}" srcOrd="1" destOrd="0" presId="urn:microsoft.com/office/officeart/2005/8/layout/hProcess4"/>
    <dgm:cxn modelId="{17040BAE-A412-4AE3-B66B-EF537F986A3A}" type="presParOf" srcId="{4632A9DE-0745-4668-B9C7-F0665BB8C38C}" destId="{E9ABEF4F-AD35-4A04-A79E-C20000208398}" srcOrd="2" destOrd="0" presId="urn:microsoft.com/office/officeart/2005/8/layout/hProcess4"/>
    <dgm:cxn modelId="{CE4D612D-200C-49A3-85B7-388A37FFCF26}" type="presParOf" srcId="{4632A9DE-0745-4668-B9C7-F0665BB8C38C}" destId="{71810B1B-DB70-41BE-9BFB-B4EBD6E4F9B4}" srcOrd="3" destOrd="0" presId="urn:microsoft.com/office/officeart/2005/8/layout/hProcess4"/>
    <dgm:cxn modelId="{CEB22230-11F2-49AC-BEE3-8FD6A88B8FEA}" type="presParOf" srcId="{4632A9DE-0745-4668-B9C7-F0665BB8C38C}" destId="{7AFAC704-CF0B-42B7-88C0-DDB0813C3D91}" srcOrd="4" destOrd="0" presId="urn:microsoft.com/office/officeart/2005/8/layout/hProcess4"/>
    <dgm:cxn modelId="{DE39CDC1-EB76-4FBF-823B-BA79FB857B12}" type="presParOf" srcId="{2CE9F9D1-F90F-4BA7-8BCC-EC4F9C79EF55}" destId="{1B60F7F3-3C65-4CB1-8776-6C8EC9324AAE}" srcOrd="3" destOrd="0" presId="urn:microsoft.com/office/officeart/2005/8/layout/hProcess4"/>
    <dgm:cxn modelId="{552F7A7C-345F-4F18-A4FC-63955C1A612C}" type="presParOf" srcId="{2CE9F9D1-F90F-4BA7-8BCC-EC4F9C79EF55}" destId="{1BA71B2D-2572-41CD-AF0F-34177D4EC0C2}" srcOrd="4" destOrd="0" presId="urn:microsoft.com/office/officeart/2005/8/layout/hProcess4"/>
    <dgm:cxn modelId="{75EC1255-0D69-47C6-8374-B4A08333FD3A}" type="presParOf" srcId="{1BA71B2D-2572-41CD-AF0F-34177D4EC0C2}" destId="{CF3C74D8-FF66-4335-8D1C-45CBBDC941C5}" srcOrd="0" destOrd="0" presId="urn:microsoft.com/office/officeart/2005/8/layout/hProcess4"/>
    <dgm:cxn modelId="{ABE5A9C2-DDDD-43B6-8E5C-6443CCB4B254}" type="presParOf" srcId="{1BA71B2D-2572-41CD-AF0F-34177D4EC0C2}" destId="{EC3837DA-37C4-4E4F-9987-AC5D2139E1C8}" srcOrd="1" destOrd="0" presId="urn:microsoft.com/office/officeart/2005/8/layout/hProcess4"/>
    <dgm:cxn modelId="{48945A0C-215E-4474-B541-EE179DCE2687}" type="presParOf" srcId="{1BA71B2D-2572-41CD-AF0F-34177D4EC0C2}" destId="{31E5F11D-B2A1-40B2-990D-1CBB8CA4E9F7}" srcOrd="2" destOrd="0" presId="urn:microsoft.com/office/officeart/2005/8/layout/hProcess4"/>
    <dgm:cxn modelId="{6521A02E-E8C8-4EA3-9625-239D3A78967C}" type="presParOf" srcId="{1BA71B2D-2572-41CD-AF0F-34177D4EC0C2}" destId="{685D17C8-63A7-4184-844A-EE742317A17B}" srcOrd="3" destOrd="0" presId="urn:microsoft.com/office/officeart/2005/8/layout/hProcess4"/>
    <dgm:cxn modelId="{3BD1E530-F5E8-4393-87D6-1BDA48EBDDD6}" type="presParOf" srcId="{1BA71B2D-2572-41CD-AF0F-34177D4EC0C2}" destId="{F6DCD3DD-A9CF-445E-A8B4-9BE9669B64E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06B12-69B4-41C3-956A-AD4C8A3F5FFB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2C1619CC-3C3E-477A-B4F5-58E166914137}">
      <dgm:prSet phldrT="[Texto]"/>
      <dgm:spPr/>
      <dgm:t>
        <a:bodyPr/>
        <a:lstStyle/>
        <a:p>
          <a:r>
            <a:rPr lang="es-MX" dirty="0" smtClean="0"/>
            <a:t>Estructura</a:t>
          </a:r>
          <a:endParaRPr lang="es-MX" dirty="0"/>
        </a:p>
      </dgm:t>
    </dgm:pt>
    <dgm:pt modelId="{E751CA55-8375-4A4E-B6B4-7A7AAF6D7257}" type="parTrans" cxnId="{74242D69-9F87-4F59-B48F-CCF20E079A48}">
      <dgm:prSet/>
      <dgm:spPr/>
      <dgm:t>
        <a:bodyPr/>
        <a:lstStyle/>
        <a:p>
          <a:endParaRPr lang="es-MX"/>
        </a:p>
      </dgm:t>
    </dgm:pt>
    <dgm:pt modelId="{7CC711FD-E889-4235-AB0E-A6830D7BCCDB}" type="sibTrans" cxnId="{74242D69-9F87-4F59-B48F-CCF20E079A48}">
      <dgm:prSet/>
      <dgm:spPr/>
      <dgm:t>
        <a:bodyPr/>
        <a:lstStyle/>
        <a:p>
          <a:endParaRPr lang="es-MX"/>
        </a:p>
      </dgm:t>
    </dgm:pt>
    <dgm:pt modelId="{99FAB3B6-A8CA-4CFE-8891-1152680CF8A8}">
      <dgm:prSet phldrT="[Texto]"/>
      <dgm:spPr/>
      <dgm:t>
        <a:bodyPr/>
        <a:lstStyle/>
        <a:p>
          <a:r>
            <a:rPr lang="es-MX" dirty="0" smtClean="0"/>
            <a:t>Introducción</a:t>
          </a:r>
          <a:endParaRPr lang="es-MX" dirty="0"/>
        </a:p>
      </dgm:t>
    </dgm:pt>
    <dgm:pt modelId="{764BB9F5-2E4C-42F5-892E-7EA1828DCDD8}" type="parTrans" cxnId="{D8E83907-703A-4920-8894-86E2478001CC}">
      <dgm:prSet/>
      <dgm:spPr/>
      <dgm:t>
        <a:bodyPr/>
        <a:lstStyle/>
        <a:p>
          <a:endParaRPr lang="es-MX"/>
        </a:p>
      </dgm:t>
    </dgm:pt>
    <dgm:pt modelId="{51B8F063-BF39-4A77-8ABC-28542FB98146}" type="sibTrans" cxnId="{D8E83907-703A-4920-8894-86E2478001CC}">
      <dgm:prSet/>
      <dgm:spPr/>
      <dgm:t>
        <a:bodyPr/>
        <a:lstStyle/>
        <a:p>
          <a:endParaRPr lang="es-MX"/>
        </a:p>
      </dgm:t>
    </dgm:pt>
    <dgm:pt modelId="{07D69A2E-DA7D-48B3-B3EF-28F03D42047E}">
      <dgm:prSet phldrT="[Texto]"/>
      <dgm:spPr/>
      <dgm:t>
        <a:bodyPr/>
        <a:lstStyle/>
        <a:p>
          <a:r>
            <a:rPr lang="es-MX" dirty="0" smtClean="0"/>
            <a:t>Desarrollo</a:t>
          </a:r>
          <a:endParaRPr lang="es-MX" dirty="0"/>
        </a:p>
      </dgm:t>
    </dgm:pt>
    <dgm:pt modelId="{73F11288-4AC9-41D7-B4C0-3D5AD8F40435}" type="parTrans" cxnId="{078A1E3E-02B4-4BB2-A3EA-21B7A98B8CC2}">
      <dgm:prSet/>
      <dgm:spPr/>
      <dgm:t>
        <a:bodyPr/>
        <a:lstStyle/>
        <a:p>
          <a:endParaRPr lang="es-MX"/>
        </a:p>
      </dgm:t>
    </dgm:pt>
    <dgm:pt modelId="{C6A2B3E4-EFE1-44A2-817E-C71AB7BCC9B0}" type="sibTrans" cxnId="{078A1E3E-02B4-4BB2-A3EA-21B7A98B8CC2}">
      <dgm:prSet/>
      <dgm:spPr/>
      <dgm:t>
        <a:bodyPr/>
        <a:lstStyle/>
        <a:p>
          <a:endParaRPr lang="es-MX"/>
        </a:p>
      </dgm:t>
    </dgm:pt>
    <dgm:pt modelId="{9E084908-C310-4325-9BEF-AC6E25C2A6EA}">
      <dgm:prSet phldrT="[Texto]"/>
      <dgm:spPr/>
      <dgm:t>
        <a:bodyPr/>
        <a:lstStyle/>
        <a:p>
          <a:r>
            <a:rPr lang="es-MX" dirty="0" smtClean="0"/>
            <a:t>Conclusiones</a:t>
          </a:r>
          <a:endParaRPr lang="es-MX" dirty="0"/>
        </a:p>
      </dgm:t>
    </dgm:pt>
    <dgm:pt modelId="{FDC52B02-6297-4F5C-828F-495B35696CCE}" type="parTrans" cxnId="{08EF9014-2E45-4F1D-860D-1DB3DD86F023}">
      <dgm:prSet/>
      <dgm:spPr/>
      <dgm:t>
        <a:bodyPr/>
        <a:lstStyle/>
        <a:p>
          <a:endParaRPr lang="es-MX"/>
        </a:p>
      </dgm:t>
    </dgm:pt>
    <dgm:pt modelId="{242C0FBB-61AD-45DC-822B-1E150A334CFB}" type="sibTrans" cxnId="{08EF9014-2E45-4F1D-860D-1DB3DD86F023}">
      <dgm:prSet/>
      <dgm:spPr/>
      <dgm:t>
        <a:bodyPr/>
        <a:lstStyle/>
        <a:p>
          <a:endParaRPr lang="es-MX"/>
        </a:p>
      </dgm:t>
    </dgm:pt>
    <dgm:pt modelId="{4C0E6E6F-E8E7-4EDD-91E3-9C440923E11E}">
      <dgm:prSet phldrT="[Texto]"/>
      <dgm:spPr/>
      <dgm:t>
        <a:bodyPr/>
        <a:lstStyle/>
        <a:p>
          <a:r>
            <a:rPr lang="es-MX" dirty="0" smtClean="0"/>
            <a:t>Referencias</a:t>
          </a:r>
          <a:endParaRPr lang="es-MX" dirty="0"/>
        </a:p>
      </dgm:t>
    </dgm:pt>
    <dgm:pt modelId="{D78E4622-0B12-461A-AC26-EBDD212DB9EF}" type="parTrans" cxnId="{90B66210-9F78-4A2A-B787-9A6025DB66C4}">
      <dgm:prSet/>
      <dgm:spPr/>
      <dgm:t>
        <a:bodyPr/>
        <a:lstStyle/>
        <a:p>
          <a:endParaRPr lang="es-MX"/>
        </a:p>
      </dgm:t>
    </dgm:pt>
    <dgm:pt modelId="{7071A847-532D-4386-AA3A-804A3C3D3D5D}" type="sibTrans" cxnId="{90B66210-9F78-4A2A-B787-9A6025DB66C4}">
      <dgm:prSet/>
      <dgm:spPr/>
      <dgm:t>
        <a:bodyPr/>
        <a:lstStyle/>
        <a:p>
          <a:endParaRPr lang="es-MX"/>
        </a:p>
      </dgm:t>
    </dgm:pt>
    <dgm:pt modelId="{65A033CE-B467-4377-969E-19A39FD4BA01}">
      <dgm:prSet phldrT="[Texto]"/>
      <dgm:spPr/>
      <dgm:t>
        <a:bodyPr/>
        <a:lstStyle/>
        <a:p>
          <a:r>
            <a:rPr lang="es-MX" dirty="0" smtClean="0"/>
            <a:t>El procedimiento supone exponer diferentes razonamientos mediante los cuales se pueda demostrar, refutar o justificar alguna proposición</a:t>
          </a:r>
          <a:endParaRPr lang="es-MX" dirty="0"/>
        </a:p>
      </dgm:t>
    </dgm:pt>
    <dgm:pt modelId="{51A8A7E0-AF93-4139-A491-010A882BFB9B}" type="parTrans" cxnId="{6606DD8E-B3CB-46B7-9357-808EF8186027}">
      <dgm:prSet/>
      <dgm:spPr/>
      <dgm:t>
        <a:bodyPr/>
        <a:lstStyle/>
        <a:p>
          <a:endParaRPr lang="es-MX"/>
        </a:p>
      </dgm:t>
    </dgm:pt>
    <dgm:pt modelId="{431213D4-F8FF-4D36-9C10-2F1C0162B997}" type="sibTrans" cxnId="{6606DD8E-B3CB-46B7-9357-808EF8186027}">
      <dgm:prSet/>
      <dgm:spPr/>
      <dgm:t>
        <a:bodyPr/>
        <a:lstStyle/>
        <a:p>
          <a:endParaRPr lang="es-MX"/>
        </a:p>
      </dgm:t>
    </dgm:pt>
    <dgm:pt modelId="{28A41232-8DC7-4384-9BA6-2E994A10BD3D}">
      <dgm:prSet phldrT="[Texto]"/>
      <dgm:spPr/>
      <dgm:t>
        <a:bodyPr/>
        <a:lstStyle/>
        <a:p>
          <a:r>
            <a:rPr lang="es-EC" dirty="0" smtClean="0"/>
            <a:t>Desarrollan los aspectos expuestos en la introducción</a:t>
          </a:r>
          <a:endParaRPr lang="es-MX" dirty="0"/>
        </a:p>
      </dgm:t>
    </dgm:pt>
    <dgm:pt modelId="{F7466879-EB97-43A4-9268-2EBC452873D9}" type="parTrans" cxnId="{52A8C5AA-0860-403F-AA24-BF48CA89F1BB}">
      <dgm:prSet/>
      <dgm:spPr/>
      <dgm:t>
        <a:bodyPr/>
        <a:lstStyle/>
        <a:p>
          <a:endParaRPr lang="es-MX"/>
        </a:p>
      </dgm:t>
    </dgm:pt>
    <dgm:pt modelId="{A522CC67-5244-4E95-92BE-7B38705D5922}" type="sibTrans" cxnId="{52A8C5AA-0860-403F-AA24-BF48CA89F1BB}">
      <dgm:prSet/>
      <dgm:spPr/>
      <dgm:t>
        <a:bodyPr/>
        <a:lstStyle/>
        <a:p>
          <a:endParaRPr lang="es-MX"/>
        </a:p>
      </dgm:t>
    </dgm:pt>
    <dgm:pt modelId="{D3FE31AF-3D08-4505-A872-D67C022EEB98}">
      <dgm:prSet/>
      <dgm:spPr/>
      <dgm:t>
        <a:bodyPr/>
        <a:lstStyle/>
        <a:p>
          <a:r>
            <a:rPr lang="es-MX" dirty="0" smtClean="0"/>
            <a:t>El propósito del ensayo, mostrar de manera general el tema que se presentarán en el desarrollo y para dar una breve noción, </a:t>
          </a:r>
          <a:r>
            <a:rPr lang="es-EC" dirty="0" smtClean="0"/>
            <a:t>presentar la pregunta </a:t>
          </a:r>
          <a:endParaRPr lang="es-MX" dirty="0"/>
        </a:p>
      </dgm:t>
    </dgm:pt>
    <dgm:pt modelId="{96E04641-1F69-4188-B8B5-802DE05223CA}" type="parTrans" cxnId="{C8FC68A7-8381-428B-B61C-85ECC280C851}">
      <dgm:prSet/>
      <dgm:spPr/>
      <dgm:t>
        <a:bodyPr/>
        <a:lstStyle/>
        <a:p>
          <a:endParaRPr lang="es-MX"/>
        </a:p>
      </dgm:t>
    </dgm:pt>
    <dgm:pt modelId="{0446D0A9-C692-4653-AEB6-8B7B29578DB2}" type="sibTrans" cxnId="{C8FC68A7-8381-428B-B61C-85ECC280C851}">
      <dgm:prSet/>
      <dgm:spPr/>
      <dgm:t>
        <a:bodyPr/>
        <a:lstStyle/>
        <a:p>
          <a:endParaRPr lang="es-MX"/>
        </a:p>
      </dgm:t>
    </dgm:pt>
    <dgm:pt modelId="{102E1719-0E05-4467-8912-CB74300EFB53}">
      <dgm:prSet phldrT="[Texto]"/>
      <dgm:spPr/>
      <dgm:t>
        <a:bodyPr/>
        <a:lstStyle/>
        <a:p>
          <a:r>
            <a:rPr lang="es-EC" dirty="0" smtClean="0"/>
            <a:t>Recapitulan las ideas principales, breve resumen del ensayo y se termina con una frase bien pensada </a:t>
          </a:r>
          <a:endParaRPr lang="es-MX" dirty="0"/>
        </a:p>
      </dgm:t>
    </dgm:pt>
    <dgm:pt modelId="{61A495E1-9EE8-401C-9C26-7031BA1624A9}" type="parTrans" cxnId="{C43866FA-F031-42DB-91E6-345334B20E1E}">
      <dgm:prSet/>
      <dgm:spPr/>
      <dgm:t>
        <a:bodyPr/>
        <a:lstStyle/>
        <a:p>
          <a:endParaRPr lang="es-MX"/>
        </a:p>
      </dgm:t>
    </dgm:pt>
    <dgm:pt modelId="{D7D83AE4-B93E-42DA-9CBD-5845F7E565E3}" type="sibTrans" cxnId="{C43866FA-F031-42DB-91E6-345334B20E1E}">
      <dgm:prSet/>
      <dgm:spPr/>
      <dgm:t>
        <a:bodyPr/>
        <a:lstStyle/>
        <a:p>
          <a:endParaRPr lang="es-MX"/>
        </a:p>
      </dgm:t>
    </dgm:pt>
    <dgm:pt modelId="{759B0F08-02B7-432C-876D-977601026168}">
      <dgm:prSet phldrT="[Texto]"/>
      <dgm:spPr/>
      <dgm:t>
        <a:bodyPr/>
        <a:lstStyle/>
        <a:p>
          <a:r>
            <a:rPr lang="es-EC" dirty="0" smtClean="0"/>
            <a:t>Argumentos, la información y las ideas, se respaldan</a:t>
          </a:r>
          <a:endParaRPr lang="es-MX" dirty="0"/>
        </a:p>
      </dgm:t>
    </dgm:pt>
    <dgm:pt modelId="{824078FD-731D-4073-8D0B-383444A9BF16}" type="parTrans" cxnId="{9A4E8B79-CF05-4C78-8C2E-0B14AA27B327}">
      <dgm:prSet/>
      <dgm:spPr/>
      <dgm:t>
        <a:bodyPr/>
        <a:lstStyle/>
        <a:p>
          <a:endParaRPr lang="es-MX"/>
        </a:p>
      </dgm:t>
    </dgm:pt>
    <dgm:pt modelId="{45CE1840-12DD-4E65-96B7-A39C8B55D6F0}" type="sibTrans" cxnId="{9A4E8B79-CF05-4C78-8C2E-0B14AA27B327}">
      <dgm:prSet/>
      <dgm:spPr/>
      <dgm:t>
        <a:bodyPr/>
        <a:lstStyle/>
        <a:p>
          <a:endParaRPr lang="es-MX"/>
        </a:p>
      </dgm:t>
    </dgm:pt>
    <dgm:pt modelId="{EDAE7A12-C742-43B9-851B-B9A79A2808FF}">
      <dgm:prSet phldrT="[Texto]"/>
      <dgm:spPr/>
      <dgm:t>
        <a:bodyPr/>
        <a:lstStyle/>
        <a:p>
          <a:r>
            <a:rPr lang="es-MX" dirty="0" smtClean="0"/>
            <a:t>Orden lógico en que se presentará la información</a:t>
          </a:r>
          <a:endParaRPr lang="es-MX" dirty="0"/>
        </a:p>
      </dgm:t>
    </dgm:pt>
    <dgm:pt modelId="{D2BCF0C6-447A-404B-BBAE-FE338D5DA7E0}" type="parTrans" cxnId="{ABD7CD12-63DB-42B2-8FB5-F3F9078AD22A}">
      <dgm:prSet/>
      <dgm:spPr/>
    </dgm:pt>
    <dgm:pt modelId="{8C469598-CBAF-4498-881E-6C92EFDAF13B}" type="sibTrans" cxnId="{ABD7CD12-63DB-42B2-8FB5-F3F9078AD22A}">
      <dgm:prSet/>
      <dgm:spPr/>
    </dgm:pt>
    <dgm:pt modelId="{D092722F-06D5-4FB8-A5D5-CDBBD4D070FE}">
      <dgm:prSet phldrT="[Texto]"/>
      <dgm:spPr/>
      <dgm:t>
        <a:bodyPr/>
        <a:lstStyle/>
        <a:p>
          <a:r>
            <a:rPr lang="es-MX" dirty="0" smtClean="0"/>
            <a:t>Se deriva de las argumentaciones y explicaciones desarrolladas</a:t>
          </a:r>
          <a:endParaRPr lang="es-MX" dirty="0"/>
        </a:p>
      </dgm:t>
    </dgm:pt>
    <dgm:pt modelId="{B65AB70E-9E55-4AE1-A4D7-67B7A7016527}" type="parTrans" cxnId="{F4B26084-10C9-407D-AB82-5D771BCF6F5C}">
      <dgm:prSet/>
      <dgm:spPr/>
    </dgm:pt>
    <dgm:pt modelId="{3C0E62DF-FD8C-4C5A-BA6A-29CCB690D4D7}" type="sibTrans" cxnId="{F4B26084-10C9-407D-AB82-5D771BCF6F5C}">
      <dgm:prSet/>
      <dgm:spPr/>
    </dgm:pt>
    <dgm:pt modelId="{72832856-AA4D-4030-B40A-8426448AB8AA}" type="pres">
      <dgm:prSet presAssocID="{86F06B12-69B4-41C3-956A-AD4C8A3F5FFB}" presName="composite" presStyleCnt="0">
        <dgm:presLayoutVars>
          <dgm:chMax val="1"/>
          <dgm:dir/>
          <dgm:resizeHandles val="exact"/>
        </dgm:presLayoutVars>
      </dgm:prSet>
      <dgm:spPr/>
    </dgm:pt>
    <dgm:pt modelId="{56D80BC1-C0CB-428B-9F71-439E425B7CEE}" type="pres">
      <dgm:prSet presAssocID="{2C1619CC-3C3E-477A-B4F5-58E166914137}" presName="roof" presStyleLbl="dkBgShp" presStyleIdx="0" presStyleCnt="2"/>
      <dgm:spPr/>
    </dgm:pt>
    <dgm:pt modelId="{782DDE45-7FDC-443A-AC6F-9B20307C75F9}" type="pres">
      <dgm:prSet presAssocID="{2C1619CC-3C3E-477A-B4F5-58E166914137}" presName="pillars" presStyleCnt="0"/>
      <dgm:spPr/>
    </dgm:pt>
    <dgm:pt modelId="{05B842C5-426F-43B6-BBCA-7A507B857F2E}" type="pres">
      <dgm:prSet presAssocID="{2C1619CC-3C3E-477A-B4F5-58E166914137}" presName="pillar1" presStyleLbl="node1" presStyleIdx="0" presStyleCnt="4">
        <dgm:presLayoutVars>
          <dgm:bulletEnabled val="1"/>
        </dgm:presLayoutVars>
      </dgm:prSet>
      <dgm:spPr/>
    </dgm:pt>
    <dgm:pt modelId="{41FE9C7F-A57B-41E3-81E1-960047C76380}" type="pres">
      <dgm:prSet presAssocID="{07D69A2E-DA7D-48B3-B3EF-28F03D42047E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9AD893-6F9E-4EA5-A82F-232842DD349D}" type="pres">
      <dgm:prSet presAssocID="{9E084908-C310-4325-9BEF-AC6E25C2A6E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574CB2-58B2-4C0D-B647-3781ADA49F69}" type="pres">
      <dgm:prSet presAssocID="{4C0E6E6F-E8E7-4EDD-91E3-9C440923E11E}" presName="pillarX" presStyleLbl="node1" presStyleIdx="3" presStyleCnt="4">
        <dgm:presLayoutVars>
          <dgm:bulletEnabled val="1"/>
        </dgm:presLayoutVars>
      </dgm:prSet>
      <dgm:spPr/>
    </dgm:pt>
    <dgm:pt modelId="{9BC3B3BC-CAEC-4F4C-93B0-8AB5C8B74479}" type="pres">
      <dgm:prSet presAssocID="{2C1619CC-3C3E-477A-B4F5-58E166914137}" presName="base" presStyleLbl="dkBgShp" presStyleIdx="1" presStyleCnt="2"/>
      <dgm:spPr/>
    </dgm:pt>
  </dgm:ptLst>
  <dgm:cxnLst>
    <dgm:cxn modelId="{F4B26084-10C9-407D-AB82-5D771BCF6F5C}" srcId="{9E084908-C310-4325-9BEF-AC6E25C2A6EA}" destId="{D092722F-06D5-4FB8-A5D5-CDBBD4D070FE}" srcOrd="1" destOrd="0" parTransId="{B65AB70E-9E55-4AE1-A4D7-67B7A7016527}" sibTransId="{3C0E62DF-FD8C-4C5A-BA6A-29CCB690D4D7}"/>
    <dgm:cxn modelId="{C43866FA-F031-42DB-91E6-345334B20E1E}" srcId="{9E084908-C310-4325-9BEF-AC6E25C2A6EA}" destId="{102E1719-0E05-4467-8912-CB74300EFB53}" srcOrd="0" destOrd="0" parTransId="{61A495E1-9EE8-401C-9C26-7031BA1624A9}" sibTransId="{D7D83AE4-B93E-42DA-9CBD-5845F7E565E3}"/>
    <dgm:cxn modelId="{08EF9014-2E45-4F1D-860D-1DB3DD86F023}" srcId="{2C1619CC-3C3E-477A-B4F5-58E166914137}" destId="{9E084908-C310-4325-9BEF-AC6E25C2A6EA}" srcOrd="2" destOrd="0" parTransId="{FDC52B02-6297-4F5C-828F-495B35696CCE}" sibTransId="{242C0FBB-61AD-45DC-822B-1E150A334CFB}"/>
    <dgm:cxn modelId="{EF9451BF-C66D-4B81-AE9C-02F169F1B957}" type="presOf" srcId="{86F06B12-69B4-41C3-956A-AD4C8A3F5FFB}" destId="{72832856-AA4D-4030-B40A-8426448AB8AA}" srcOrd="0" destOrd="0" presId="urn:microsoft.com/office/officeart/2005/8/layout/hList3"/>
    <dgm:cxn modelId="{D1D0DA67-622F-453E-BBDB-BCC552972DB1}" type="presOf" srcId="{759B0F08-02B7-432C-876D-977601026168}" destId="{BA574CB2-58B2-4C0D-B647-3781ADA49F69}" srcOrd="0" destOrd="1" presId="urn:microsoft.com/office/officeart/2005/8/layout/hList3"/>
    <dgm:cxn modelId="{B34E2D39-E6CE-4C6A-9A26-2349BC0B2BB3}" type="presOf" srcId="{EDAE7A12-C742-43B9-851B-B9A79A2808FF}" destId="{41FE9C7F-A57B-41E3-81E1-960047C76380}" srcOrd="0" destOrd="3" presId="urn:microsoft.com/office/officeart/2005/8/layout/hList3"/>
    <dgm:cxn modelId="{74242D69-9F87-4F59-B48F-CCF20E079A48}" srcId="{86F06B12-69B4-41C3-956A-AD4C8A3F5FFB}" destId="{2C1619CC-3C3E-477A-B4F5-58E166914137}" srcOrd="0" destOrd="0" parTransId="{E751CA55-8375-4A4E-B6B4-7A7AAF6D7257}" sibTransId="{7CC711FD-E889-4235-AB0E-A6830D7BCCDB}"/>
    <dgm:cxn modelId="{D8E83907-703A-4920-8894-86E2478001CC}" srcId="{2C1619CC-3C3E-477A-B4F5-58E166914137}" destId="{99FAB3B6-A8CA-4CFE-8891-1152680CF8A8}" srcOrd="0" destOrd="0" parTransId="{764BB9F5-2E4C-42F5-892E-7EA1828DCDD8}" sibTransId="{51B8F063-BF39-4A77-8ABC-28542FB98146}"/>
    <dgm:cxn modelId="{ABD7CD12-63DB-42B2-8FB5-F3F9078AD22A}" srcId="{07D69A2E-DA7D-48B3-B3EF-28F03D42047E}" destId="{EDAE7A12-C742-43B9-851B-B9A79A2808FF}" srcOrd="2" destOrd="0" parTransId="{D2BCF0C6-447A-404B-BBAE-FE338D5DA7E0}" sibTransId="{8C469598-CBAF-4498-881E-6C92EFDAF13B}"/>
    <dgm:cxn modelId="{C8FC68A7-8381-428B-B61C-85ECC280C851}" srcId="{99FAB3B6-A8CA-4CFE-8891-1152680CF8A8}" destId="{D3FE31AF-3D08-4505-A872-D67C022EEB98}" srcOrd="0" destOrd="0" parTransId="{96E04641-1F69-4188-B8B5-802DE05223CA}" sibTransId="{0446D0A9-C692-4653-AEB6-8B7B29578DB2}"/>
    <dgm:cxn modelId="{351D1A07-69A5-4585-921F-E48C0F2F22CA}" type="presOf" srcId="{4C0E6E6F-E8E7-4EDD-91E3-9C440923E11E}" destId="{BA574CB2-58B2-4C0D-B647-3781ADA49F69}" srcOrd="0" destOrd="0" presId="urn:microsoft.com/office/officeart/2005/8/layout/hList3"/>
    <dgm:cxn modelId="{8066192C-5073-41DC-AEFB-81B8123254DC}" type="presOf" srcId="{99FAB3B6-A8CA-4CFE-8891-1152680CF8A8}" destId="{05B842C5-426F-43B6-BBCA-7A507B857F2E}" srcOrd="0" destOrd="0" presId="urn:microsoft.com/office/officeart/2005/8/layout/hList3"/>
    <dgm:cxn modelId="{9CA2D883-C169-4B48-97B6-E60B92FE430A}" type="presOf" srcId="{28A41232-8DC7-4384-9BA6-2E994A10BD3D}" destId="{41FE9C7F-A57B-41E3-81E1-960047C76380}" srcOrd="0" destOrd="1" presId="urn:microsoft.com/office/officeart/2005/8/layout/hList3"/>
    <dgm:cxn modelId="{9A4E8B79-CF05-4C78-8C2E-0B14AA27B327}" srcId="{4C0E6E6F-E8E7-4EDD-91E3-9C440923E11E}" destId="{759B0F08-02B7-432C-876D-977601026168}" srcOrd="0" destOrd="0" parTransId="{824078FD-731D-4073-8D0B-383444A9BF16}" sibTransId="{45CE1840-12DD-4E65-96B7-A39C8B55D6F0}"/>
    <dgm:cxn modelId="{52A8C5AA-0860-403F-AA24-BF48CA89F1BB}" srcId="{07D69A2E-DA7D-48B3-B3EF-28F03D42047E}" destId="{28A41232-8DC7-4384-9BA6-2E994A10BD3D}" srcOrd="0" destOrd="0" parTransId="{F7466879-EB97-43A4-9268-2EBC452873D9}" sibTransId="{A522CC67-5244-4E95-92BE-7B38705D5922}"/>
    <dgm:cxn modelId="{90B66210-9F78-4A2A-B787-9A6025DB66C4}" srcId="{2C1619CC-3C3E-477A-B4F5-58E166914137}" destId="{4C0E6E6F-E8E7-4EDD-91E3-9C440923E11E}" srcOrd="3" destOrd="0" parTransId="{D78E4622-0B12-461A-AC26-EBDD212DB9EF}" sibTransId="{7071A847-532D-4386-AA3A-804A3C3D3D5D}"/>
    <dgm:cxn modelId="{078A1E3E-02B4-4BB2-A3EA-21B7A98B8CC2}" srcId="{2C1619CC-3C3E-477A-B4F5-58E166914137}" destId="{07D69A2E-DA7D-48B3-B3EF-28F03D42047E}" srcOrd="1" destOrd="0" parTransId="{73F11288-4AC9-41D7-B4C0-3D5AD8F40435}" sibTransId="{C6A2B3E4-EFE1-44A2-817E-C71AB7BCC9B0}"/>
    <dgm:cxn modelId="{108C0A75-B98F-4277-A8DC-89594A776384}" type="presOf" srcId="{2C1619CC-3C3E-477A-B4F5-58E166914137}" destId="{56D80BC1-C0CB-428B-9F71-439E425B7CEE}" srcOrd="0" destOrd="0" presId="urn:microsoft.com/office/officeart/2005/8/layout/hList3"/>
    <dgm:cxn modelId="{AA1D06E7-579D-43CB-8286-0B16A11D9057}" type="presOf" srcId="{9E084908-C310-4325-9BEF-AC6E25C2A6EA}" destId="{B69AD893-6F9E-4EA5-A82F-232842DD349D}" srcOrd="0" destOrd="0" presId="urn:microsoft.com/office/officeart/2005/8/layout/hList3"/>
    <dgm:cxn modelId="{83A223FD-014A-43AC-8AA6-0F6695A86F12}" type="presOf" srcId="{07D69A2E-DA7D-48B3-B3EF-28F03D42047E}" destId="{41FE9C7F-A57B-41E3-81E1-960047C76380}" srcOrd="0" destOrd="0" presId="urn:microsoft.com/office/officeart/2005/8/layout/hList3"/>
    <dgm:cxn modelId="{1A30EB2C-2A87-46F3-AF54-221D5F410D29}" type="presOf" srcId="{D092722F-06D5-4FB8-A5D5-CDBBD4D070FE}" destId="{B69AD893-6F9E-4EA5-A82F-232842DD349D}" srcOrd="0" destOrd="2" presId="urn:microsoft.com/office/officeart/2005/8/layout/hList3"/>
    <dgm:cxn modelId="{A7A95410-3622-4D43-AE16-F9CA354AD65A}" type="presOf" srcId="{D3FE31AF-3D08-4505-A872-D67C022EEB98}" destId="{05B842C5-426F-43B6-BBCA-7A507B857F2E}" srcOrd="0" destOrd="1" presId="urn:microsoft.com/office/officeart/2005/8/layout/hList3"/>
    <dgm:cxn modelId="{F4A15DC6-BA88-4A40-AE5E-919C031BA665}" type="presOf" srcId="{65A033CE-B467-4377-969E-19A39FD4BA01}" destId="{41FE9C7F-A57B-41E3-81E1-960047C76380}" srcOrd="0" destOrd="2" presId="urn:microsoft.com/office/officeart/2005/8/layout/hList3"/>
    <dgm:cxn modelId="{0DACD363-7728-42D3-ADA9-51E7838E9AB9}" type="presOf" srcId="{102E1719-0E05-4467-8912-CB74300EFB53}" destId="{B69AD893-6F9E-4EA5-A82F-232842DD349D}" srcOrd="0" destOrd="1" presId="urn:microsoft.com/office/officeart/2005/8/layout/hList3"/>
    <dgm:cxn modelId="{6606DD8E-B3CB-46B7-9357-808EF8186027}" srcId="{07D69A2E-DA7D-48B3-B3EF-28F03D42047E}" destId="{65A033CE-B467-4377-969E-19A39FD4BA01}" srcOrd="1" destOrd="0" parTransId="{51A8A7E0-AF93-4139-A491-010A882BFB9B}" sibTransId="{431213D4-F8FF-4D36-9C10-2F1C0162B997}"/>
    <dgm:cxn modelId="{2C3381A3-7F7A-4BBF-AFDF-A0B73B434535}" type="presParOf" srcId="{72832856-AA4D-4030-B40A-8426448AB8AA}" destId="{56D80BC1-C0CB-428B-9F71-439E425B7CEE}" srcOrd="0" destOrd="0" presId="urn:microsoft.com/office/officeart/2005/8/layout/hList3"/>
    <dgm:cxn modelId="{D3488CA3-A1E9-408B-823C-3DCF2F675086}" type="presParOf" srcId="{72832856-AA4D-4030-B40A-8426448AB8AA}" destId="{782DDE45-7FDC-443A-AC6F-9B20307C75F9}" srcOrd="1" destOrd="0" presId="urn:microsoft.com/office/officeart/2005/8/layout/hList3"/>
    <dgm:cxn modelId="{42478414-6C8D-468E-823F-DDC840CBF0B0}" type="presParOf" srcId="{782DDE45-7FDC-443A-AC6F-9B20307C75F9}" destId="{05B842C5-426F-43B6-BBCA-7A507B857F2E}" srcOrd="0" destOrd="0" presId="urn:microsoft.com/office/officeart/2005/8/layout/hList3"/>
    <dgm:cxn modelId="{66F5409C-446C-487A-9AA3-E2DA23F03DC3}" type="presParOf" srcId="{782DDE45-7FDC-443A-AC6F-9B20307C75F9}" destId="{41FE9C7F-A57B-41E3-81E1-960047C76380}" srcOrd="1" destOrd="0" presId="urn:microsoft.com/office/officeart/2005/8/layout/hList3"/>
    <dgm:cxn modelId="{0F5DFE8C-3485-43DE-B70C-AC0D3AFCDB0F}" type="presParOf" srcId="{782DDE45-7FDC-443A-AC6F-9B20307C75F9}" destId="{B69AD893-6F9E-4EA5-A82F-232842DD349D}" srcOrd="2" destOrd="0" presId="urn:microsoft.com/office/officeart/2005/8/layout/hList3"/>
    <dgm:cxn modelId="{BAB7FFAA-C920-4691-B6E8-139C1F0B7A1F}" type="presParOf" srcId="{782DDE45-7FDC-443A-AC6F-9B20307C75F9}" destId="{BA574CB2-58B2-4C0D-B647-3781ADA49F69}" srcOrd="3" destOrd="0" presId="urn:microsoft.com/office/officeart/2005/8/layout/hList3"/>
    <dgm:cxn modelId="{CCF64569-65B6-46D3-9A10-A3B593C72E99}" type="presParOf" srcId="{72832856-AA4D-4030-B40A-8426448AB8AA}" destId="{9BC3B3BC-CAEC-4F4C-93B0-8AB5C8B7447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7ED4F1-968B-4F4C-BA39-2A5C52C733BC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75A00422-DBCE-4ECC-9A63-E732B93B857D}">
      <dgm:prSet phldrT="[Texto]"/>
      <dgm:spPr/>
      <dgm:t>
        <a:bodyPr/>
        <a:lstStyle/>
        <a:p>
          <a:r>
            <a:rPr lang="es-EC" dirty="0" smtClean="0"/>
            <a:t>Plantear un problema (tesis)</a:t>
          </a:r>
          <a:endParaRPr lang="es-MX" dirty="0"/>
        </a:p>
      </dgm:t>
    </dgm:pt>
    <dgm:pt modelId="{8C212169-17A9-4E09-9B0F-32C4A24CAFA8}" type="parTrans" cxnId="{FE2D9D68-5607-4274-9350-38291E7BA667}">
      <dgm:prSet/>
      <dgm:spPr/>
      <dgm:t>
        <a:bodyPr/>
        <a:lstStyle/>
        <a:p>
          <a:endParaRPr lang="es-MX"/>
        </a:p>
      </dgm:t>
    </dgm:pt>
    <dgm:pt modelId="{C26AFF32-59B4-4666-BA33-F84F9E8C4DF3}" type="sibTrans" cxnId="{FE2D9D68-5607-4274-9350-38291E7BA667}">
      <dgm:prSet/>
      <dgm:spPr/>
      <dgm:t>
        <a:bodyPr/>
        <a:lstStyle/>
        <a:p>
          <a:endParaRPr lang="es-MX"/>
        </a:p>
      </dgm:t>
    </dgm:pt>
    <dgm:pt modelId="{6E470146-7085-462B-9915-770202CD12DF}">
      <dgm:prSet phldrT="[Texto]"/>
      <dgm:spPr/>
      <dgm:t>
        <a:bodyPr/>
        <a:lstStyle/>
        <a:p>
          <a:r>
            <a:rPr lang="es-EC" dirty="0" smtClean="0"/>
            <a:t>Selección y delimitación del tema</a:t>
          </a:r>
          <a:endParaRPr lang="es-MX" dirty="0"/>
        </a:p>
      </dgm:t>
    </dgm:pt>
    <dgm:pt modelId="{A5ED7DA4-62C9-464C-9881-A59C62BD4F85}" type="parTrans" cxnId="{C0F0FE6D-127F-454E-8D7C-E3F87D62F894}">
      <dgm:prSet/>
      <dgm:spPr/>
      <dgm:t>
        <a:bodyPr/>
        <a:lstStyle/>
        <a:p>
          <a:endParaRPr lang="es-MX"/>
        </a:p>
      </dgm:t>
    </dgm:pt>
    <dgm:pt modelId="{FA2B0F03-8227-4B97-B949-DDF57B0010BA}" type="sibTrans" cxnId="{C0F0FE6D-127F-454E-8D7C-E3F87D62F894}">
      <dgm:prSet/>
      <dgm:spPr/>
      <dgm:t>
        <a:bodyPr/>
        <a:lstStyle/>
        <a:p>
          <a:endParaRPr lang="es-MX"/>
        </a:p>
      </dgm:t>
    </dgm:pt>
    <dgm:pt modelId="{31B965A3-8126-47FE-A6AE-CC93748DF9DB}">
      <dgm:prSet phldrT="[Texto]"/>
      <dgm:spPr/>
      <dgm:t>
        <a:bodyPr/>
        <a:lstStyle/>
        <a:p>
          <a:r>
            <a:rPr lang="es-EC" dirty="0" smtClean="0"/>
            <a:t>Formular diversas hipótesis </a:t>
          </a:r>
          <a:endParaRPr lang="es-MX" dirty="0"/>
        </a:p>
      </dgm:t>
    </dgm:pt>
    <dgm:pt modelId="{53CC7C59-3150-484F-871A-E35EBFC27985}" type="parTrans" cxnId="{4149EAE4-A731-4FF2-B4DC-F9FE32F2C6CA}">
      <dgm:prSet/>
      <dgm:spPr/>
      <dgm:t>
        <a:bodyPr/>
        <a:lstStyle/>
        <a:p>
          <a:endParaRPr lang="es-MX"/>
        </a:p>
      </dgm:t>
    </dgm:pt>
    <dgm:pt modelId="{BA5E65D9-45DC-4D3D-822D-EF2753CCD0B8}" type="sibTrans" cxnId="{4149EAE4-A731-4FF2-B4DC-F9FE32F2C6CA}">
      <dgm:prSet/>
      <dgm:spPr/>
      <dgm:t>
        <a:bodyPr/>
        <a:lstStyle/>
        <a:p>
          <a:endParaRPr lang="es-MX"/>
        </a:p>
      </dgm:t>
    </dgm:pt>
    <dgm:pt modelId="{389476F7-FBE6-460C-8BC1-68EC21347300}">
      <dgm:prSet phldrT="[Texto]"/>
      <dgm:spPr/>
      <dgm:t>
        <a:bodyPr/>
        <a:lstStyle/>
        <a:p>
          <a:r>
            <a:rPr lang="es-EC" dirty="0" smtClean="0"/>
            <a:t>Obtener información de diversas fuentes</a:t>
          </a:r>
          <a:endParaRPr lang="es-MX" dirty="0"/>
        </a:p>
      </dgm:t>
    </dgm:pt>
    <dgm:pt modelId="{1D64B361-434B-41C5-881E-CD7DF7840BAC}" type="parTrans" cxnId="{5CE955D5-4158-4B20-823B-A76A32196D5F}">
      <dgm:prSet/>
      <dgm:spPr/>
      <dgm:t>
        <a:bodyPr/>
        <a:lstStyle/>
        <a:p>
          <a:endParaRPr lang="es-MX"/>
        </a:p>
      </dgm:t>
    </dgm:pt>
    <dgm:pt modelId="{F52C834F-5EBD-4B74-B4E5-925F98451462}" type="sibTrans" cxnId="{5CE955D5-4158-4B20-823B-A76A32196D5F}">
      <dgm:prSet/>
      <dgm:spPr/>
      <dgm:t>
        <a:bodyPr/>
        <a:lstStyle/>
        <a:p>
          <a:endParaRPr lang="es-MX"/>
        </a:p>
      </dgm:t>
    </dgm:pt>
    <dgm:pt modelId="{54823B77-5736-4ED3-91FD-49182A5339DC}">
      <dgm:prSet phldrT="[Texto]"/>
      <dgm:spPr/>
      <dgm:t>
        <a:bodyPr/>
        <a:lstStyle/>
        <a:p>
          <a:r>
            <a:rPr lang="es-EC" dirty="0" smtClean="0"/>
            <a:t>Leer, resumir y seleccionar la información útil</a:t>
          </a:r>
          <a:endParaRPr lang="es-MX" dirty="0"/>
        </a:p>
      </dgm:t>
    </dgm:pt>
    <dgm:pt modelId="{A744B0BF-B595-42B4-A1B0-6B7F4836A436}" type="parTrans" cxnId="{BBF55C4E-E0E1-4CE3-AAAD-E50F60F4A302}">
      <dgm:prSet/>
      <dgm:spPr/>
      <dgm:t>
        <a:bodyPr/>
        <a:lstStyle/>
        <a:p>
          <a:endParaRPr lang="es-MX"/>
        </a:p>
      </dgm:t>
    </dgm:pt>
    <dgm:pt modelId="{E627D54A-D2F9-4FC9-BF0D-4925A026162F}" type="sibTrans" cxnId="{BBF55C4E-E0E1-4CE3-AAAD-E50F60F4A302}">
      <dgm:prSet/>
      <dgm:spPr/>
      <dgm:t>
        <a:bodyPr/>
        <a:lstStyle/>
        <a:p>
          <a:endParaRPr lang="es-MX"/>
        </a:p>
      </dgm:t>
    </dgm:pt>
    <dgm:pt modelId="{94AC3621-2611-40F4-AAAC-E6AE411173D6}">
      <dgm:prSet phldrT="[Texto]"/>
      <dgm:spPr/>
      <dgm:t>
        <a:bodyPr/>
        <a:lstStyle/>
        <a:p>
          <a:r>
            <a:rPr lang="es-EC" smtClean="0"/>
            <a:t>Determinar la línea de argumentos</a:t>
          </a:r>
          <a:endParaRPr lang="es-MX" dirty="0"/>
        </a:p>
      </dgm:t>
    </dgm:pt>
    <dgm:pt modelId="{D17B6E5F-E861-4A16-9184-80F49D2E6BCD}" type="parTrans" cxnId="{0AEBDA1B-4DB1-4178-9AF9-E6C65E5A6849}">
      <dgm:prSet/>
      <dgm:spPr/>
      <dgm:t>
        <a:bodyPr/>
        <a:lstStyle/>
        <a:p>
          <a:endParaRPr lang="es-MX"/>
        </a:p>
      </dgm:t>
    </dgm:pt>
    <dgm:pt modelId="{21864B8C-0E4F-47A0-BE4D-18D4D60F8B0C}" type="sibTrans" cxnId="{0AEBDA1B-4DB1-4178-9AF9-E6C65E5A6849}">
      <dgm:prSet/>
      <dgm:spPr/>
      <dgm:t>
        <a:bodyPr/>
        <a:lstStyle/>
        <a:p>
          <a:endParaRPr lang="es-MX"/>
        </a:p>
      </dgm:t>
    </dgm:pt>
    <dgm:pt modelId="{C086A900-8BCF-4FD6-9BA5-035015C26CDE}">
      <dgm:prSet phldrT="[Texto]"/>
      <dgm:spPr/>
      <dgm:t>
        <a:bodyPr/>
        <a:lstStyle/>
        <a:p>
          <a:r>
            <a:rPr lang="es-EC" dirty="0" smtClean="0"/>
            <a:t>Esbozar la posible bibliografía </a:t>
          </a:r>
          <a:endParaRPr lang="es-MX" dirty="0"/>
        </a:p>
      </dgm:t>
    </dgm:pt>
    <dgm:pt modelId="{3B874369-DAA1-4971-A00F-C6F2C6DE5941}" type="parTrans" cxnId="{058EDD81-73D2-4AC1-AEF0-53B31029736D}">
      <dgm:prSet/>
      <dgm:spPr/>
      <dgm:t>
        <a:bodyPr/>
        <a:lstStyle/>
        <a:p>
          <a:endParaRPr lang="es-MX"/>
        </a:p>
      </dgm:t>
    </dgm:pt>
    <dgm:pt modelId="{762E6812-A92E-4D95-B404-863D748C967C}" type="sibTrans" cxnId="{058EDD81-73D2-4AC1-AEF0-53B31029736D}">
      <dgm:prSet/>
      <dgm:spPr/>
      <dgm:t>
        <a:bodyPr/>
        <a:lstStyle/>
        <a:p>
          <a:endParaRPr lang="es-MX"/>
        </a:p>
      </dgm:t>
    </dgm:pt>
    <dgm:pt modelId="{EEDE2B7A-B713-40D3-AD26-89C55FC2D5C0}">
      <dgm:prSet phldrT="[Texto]"/>
      <dgm:spPr/>
      <dgm:t>
        <a:bodyPr/>
        <a:lstStyle/>
        <a:p>
          <a:r>
            <a:rPr lang="es-EC" dirty="0" smtClean="0"/>
            <a:t>Elaborar un borrador del texto</a:t>
          </a:r>
          <a:endParaRPr lang="es-MX" dirty="0"/>
        </a:p>
      </dgm:t>
    </dgm:pt>
    <dgm:pt modelId="{68E21872-7B24-4B4B-9D87-E76FDD2FEBC7}" type="parTrans" cxnId="{EEFE668F-A783-4B40-AC26-D596892868F5}">
      <dgm:prSet/>
      <dgm:spPr/>
      <dgm:t>
        <a:bodyPr/>
        <a:lstStyle/>
        <a:p>
          <a:endParaRPr lang="es-MX"/>
        </a:p>
      </dgm:t>
    </dgm:pt>
    <dgm:pt modelId="{2D562308-518F-448C-9B4B-02B5A81A081E}" type="sibTrans" cxnId="{EEFE668F-A783-4B40-AC26-D596892868F5}">
      <dgm:prSet/>
      <dgm:spPr/>
      <dgm:t>
        <a:bodyPr/>
        <a:lstStyle/>
        <a:p>
          <a:endParaRPr lang="es-MX"/>
        </a:p>
      </dgm:t>
    </dgm:pt>
    <dgm:pt modelId="{B4AD7CBF-198B-4CCA-9CC5-B2246D5B12C6}">
      <dgm:prSet phldrT="[Texto]"/>
      <dgm:spPr/>
      <dgm:t>
        <a:bodyPr/>
        <a:lstStyle/>
        <a:p>
          <a:r>
            <a:rPr lang="es-EC" dirty="0" smtClean="0"/>
            <a:t>Corregir el borrador</a:t>
          </a:r>
          <a:endParaRPr lang="es-MX" dirty="0"/>
        </a:p>
      </dgm:t>
    </dgm:pt>
    <dgm:pt modelId="{BAA577F9-40A0-4F7B-ACDC-8C1AF00E3EA2}" type="parTrans" cxnId="{67EFB7FE-36FC-4FE0-9B1A-AE3561253F2B}">
      <dgm:prSet/>
      <dgm:spPr/>
      <dgm:t>
        <a:bodyPr/>
        <a:lstStyle/>
        <a:p>
          <a:endParaRPr lang="es-MX"/>
        </a:p>
      </dgm:t>
    </dgm:pt>
    <dgm:pt modelId="{CB1560C2-D427-4FE9-8982-9C6C637A7FE4}" type="sibTrans" cxnId="{67EFB7FE-36FC-4FE0-9B1A-AE3561253F2B}">
      <dgm:prSet/>
      <dgm:spPr/>
      <dgm:t>
        <a:bodyPr/>
        <a:lstStyle/>
        <a:p>
          <a:endParaRPr lang="es-MX"/>
        </a:p>
      </dgm:t>
    </dgm:pt>
    <dgm:pt modelId="{82F10134-D392-4052-B9CC-E0B8932C1B0D}">
      <dgm:prSet phldrT="[Texto]"/>
      <dgm:spPr/>
      <dgm:t>
        <a:bodyPr/>
        <a:lstStyle/>
        <a:p>
          <a:r>
            <a:rPr lang="es-EC" dirty="0" smtClean="0"/>
            <a:t>Revisar las referencias</a:t>
          </a:r>
          <a:endParaRPr lang="es-MX" dirty="0"/>
        </a:p>
      </dgm:t>
    </dgm:pt>
    <dgm:pt modelId="{5061174B-F035-473C-9C09-66B6249F9F33}" type="parTrans" cxnId="{6B2CE2A2-15AC-4E94-8F46-D979446F4EB2}">
      <dgm:prSet/>
      <dgm:spPr/>
      <dgm:t>
        <a:bodyPr/>
        <a:lstStyle/>
        <a:p>
          <a:endParaRPr lang="es-MX"/>
        </a:p>
      </dgm:t>
    </dgm:pt>
    <dgm:pt modelId="{E78E7426-8AD2-4485-AC96-B2BE3AAB0FB8}" type="sibTrans" cxnId="{6B2CE2A2-15AC-4E94-8F46-D979446F4EB2}">
      <dgm:prSet/>
      <dgm:spPr/>
      <dgm:t>
        <a:bodyPr/>
        <a:lstStyle/>
        <a:p>
          <a:endParaRPr lang="es-MX"/>
        </a:p>
      </dgm:t>
    </dgm:pt>
    <dgm:pt modelId="{C1F11066-5A54-4B7E-AA68-346C3A7AD747}">
      <dgm:prSet phldrT="[Texto]"/>
      <dgm:spPr/>
      <dgm:t>
        <a:bodyPr/>
        <a:lstStyle/>
        <a:p>
          <a:r>
            <a:rPr lang="es-EC" dirty="0" smtClean="0"/>
            <a:t>Edición final del ensayo</a:t>
          </a:r>
          <a:endParaRPr lang="es-MX" dirty="0"/>
        </a:p>
      </dgm:t>
    </dgm:pt>
    <dgm:pt modelId="{F98AC706-CAD2-4766-AAFA-1DB2A4AEA326}" type="parTrans" cxnId="{21115DC2-FC12-4E65-8BEB-689391312040}">
      <dgm:prSet/>
      <dgm:spPr/>
      <dgm:t>
        <a:bodyPr/>
        <a:lstStyle/>
        <a:p>
          <a:endParaRPr lang="es-MX"/>
        </a:p>
      </dgm:t>
    </dgm:pt>
    <dgm:pt modelId="{CAE71F90-9A5C-40DD-9F04-09AF9AC23986}" type="sibTrans" cxnId="{21115DC2-FC12-4E65-8BEB-689391312040}">
      <dgm:prSet/>
      <dgm:spPr/>
      <dgm:t>
        <a:bodyPr/>
        <a:lstStyle/>
        <a:p>
          <a:endParaRPr lang="es-MX"/>
        </a:p>
      </dgm:t>
    </dgm:pt>
    <dgm:pt modelId="{18ADF41D-2E46-4F91-840D-14AB57AF50B3}" type="pres">
      <dgm:prSet presAssocID="{787ED4F1-968B-4F4C-BA39-2A5C52C733BC}" presName="diagram" presStyleCnt="0">
        <dgm:presLayoutVars>
          <dgm:dir/>
          <dgm:resizeHandles val="exact"/>
        </dgm:presLayoutVars>
      </dgm:prSet>
      <dgm:spPr/>
    </dgm:pt>
    <dgm:pt modelId="{81C2DF37-7F3F-41E6-B20C-531A3801C6A6}" type="pres">
      <dgm:prSet presAssocID="{75A00422-DBCE-4ECC-9A63-E732B93B857D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1228BB-A7DD-49D8-8025-1FABA48E3338}" type="pres">
      <dgm:prSet presAssocID="{C26AFF32-59B4-4666-BA33-F84F9E8C4DF3}" presName="sibTrans" presStyleLbl="sibTrans2D1" presStyleIdx="0" presStyleCnt="10"/>
      <dgm:spPr/>
    </dgm:pt>
    <dgm:pt modelId="{DE1D4272-5D60-424F-B5FA-6801DB5EA6B9}" type="pres">
      <dgm:prSet presAssocID="{C26AFF32-59B4-4666-BA33-F84F9E8C4DF3}" presName="connectorText" presStyleLbl="sibTrans2D1" presStyleIdx="0" presStyleCnt="10"/>
      <dgm:spPr/>
    </dgm:pt>
    <dgm:pt modelId="{4CBB8FE6-A443-4496-8B67-0E8A19BABA01}" type="pres">
      <dgm:prSet presAssocID="{6E470146-7085-462B-9915-770202CD12DF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301711-09A6-4F3A-85A3-D63D2AE94006}" type="pres">
      <dgm:prSet presAssocID="{FA2B0F03-8227-4B97-B949-DDF57B0010BA}" presName="sibTrans" presStyleLbl="sibTrans2D1" presStyleIdx="1" presStyleCnt="10"/>
      <dgm:spPr/>
    </dgm:pt>
    <dgm:pt modelId="{BBC66A0B-4494-47A3-950A-1BB327E9C2B2}" type="pres">
      <dgm:prSet presAssocID="{FA2B0F03-8227-4B97-B949-DDF57B0010BA}" presName="connectorText" presStyleLbl="sibTrans2D1" presStyleIdx="1" presStyleCnt="10"/>
      <dgm:spPr/>
    </dgm:pt>
    <dgm:pt modelId="{6D884D23-C9FF-4C6F-B71A-74CA454D937B}" type="pres">
      <dgm:prSet presAssocID="{31B965A3-8126-47FE-A6AE-CC93748DF9DB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4FFEB1-4A34-4BD6-88FC-2840FBE9EF12}" type="pres">
      <dgm:prSet presAssocID="{BA5E65D9-45DC-4D3D-822D-EF2753CCD0B8}" presName="sibTrans" presStyleLbl="sibTrans2D1" presStyleIdx="2" presStyleCnt="10"/>
      <dgm:spPr/>
    </dgm:pt>
    <dgm:pt modelId="{AFD73EEC-1168-4912-AB15-7A9D11FF9C3C}" type="pres">
      <dgm:prSet presAssocID="{BA5E65D9-45DC-4D3D-822D-EF2753CCD0B8}" presName="connectorText" presStyleLbl="sibTrans2D1" presStyleIdx="2" presStyleCnt="10"/>
      <dgm:spPr/>
    </dgm:pt>
    <dgm:pt modelId="{665CBAE0-C6BF-4D9E-901E-D41D6977963B}" type="pres">
      <dgm:prSet presAssocID="{389476F7-FBE6-460C-8BC1-68EC21347300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49DC9A-0444-4618-95EA-2CFB1EF0C1FE}" type="pres">
      <dgm:prSet presAssocID="{F52C834F-5EBD-4B74-B4E5-925F98451462}" presName="sibTrans" presStyleLbl="sibTrans2D1" presStyleIdx="3" presStyleCnt="10"/>
      <dgm:spPr/>
    </dgm:pt>
    <dgm:pt modelId="{E4F3A991-91C1-4CB7-97F4-6DD922481BD6}" type="pres">
      <dgm:prSet presAssocID="{F52C834F-5EBD-4B74-B4E5-925F98451462}" presName="connectorText" presStyleLbl="sibTrans2D1" presStyleIdx="3" presStyleCnt="10"/>
      <dgm:spPr/>
    </dgm:pt>
    <dgm:pt modelId="{378997DA-A6AE-4112-9549-16BC86048970}" type="pres">
      <dgm:prSet presAssocID="{54823B77-5736-4ED3-91FD-49182A5339DC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0D08AF-034A-44F3-A3B9-7A74B08C02C4}" type="pres">
      <dgm:prSet presAssocID="{E627D54A-D2F9-4FC9-BF0D-4925A026162F}" presName="sibTrans" presStyleLbl="sibTrans2D1" presStyleIdx="4" presStyleCnt="10"/>
      <dgm:spPr/>
    </dgm:pt>
    <dgm:pt modelId="{460E24B3-51F3-4E26-9457-AB0586C073CC}" type="pres">
      <dgm:prSet presAssocID="{E627D54A-D2F9-4FC9-BF0D-4925A026162F}" presName="connectorText" presStyleLbl="sibTrans2D1" presStyleIdx="4" presStyleCnt="10"/>
      <dgm:spPr/>
    </dgm:pt>
    <dgm:pt modelId="{2F218582-F20D-4763-8719-EC6E628EDE8F}" type="pres">
      <dgm:prSet presAssocID="{94AC3621-2611-40F4-AAAC-E6AE411173D6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CF06B6-086C-431E-8F5E-DCD73FC77B91}" type="pres">
      <dgm:prSet presAssocID="{21864B8C-0E4F-47A0-BE4D-18D4D60F8B0C}" presName="sibTrans" presStyleLbl="sibTrans2D1" presStyleIdx="5" presStyleCnt="10"/>
      <dgm:spPr/>
    </dgm:pt>
    <dgm:pt modelId="{5E31EA63-7797-454D-A9F2-4D0013AEF436}" type="pres">
      <dgm:prSet presAssocID="{21864B8C-0E4F-47A0-BE4D-18D4D60F8B0C}" presName="connectorText" presStyleLbl="sibTrans2D1" presStyleIdx="5" presStyleCnt="10"/>
      <dgm:spPr/>
    </dgm:pt>
    <dgm:pt modelId="{D36D3B4D-ABE1-42B3-B373-A05CB544F33C}" type="pres">
      <dgm:prSet presAssocID="{C086A900-8BCF-4FD6-9BA5-035015C26CDE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08B64D-86FA-4164-898E-39AB9C31A70B}" type="pres">
      <dgm:prSet presAssocID="{762E6812-A92E-4D95-B404-863D748C967C}" presName="sibTrans" presStyleLbl="sibTrans2D1" presStyleIdx="6" presStyleCnt="10"/>
      <dgm:spPr/>
    </dgm:pt>
    <dgm:pt modelId="{4FAE1C43-E87A-45C9-B615-E6A3656AB9A0}" type="pres">
      <dgm:prSet presAssocID="{762E6812-A92E-4D95-B404-863D748C967C}" presName="connectorText" presStyleLbl="sibTrans2D1" presStyleIdx="6" presStyleCnt="10"/>
      <dgm:spPr/>
    </dgm:pt>
    <dgm:pt modelId="{D331EB1E-A4E4-445D-BAFC-F5F2A4B6F604}" type="pres">
      <dgm:prSet presAssocID="{EEDE2B7A-B713-40D3-AD26-89C55FC2D5C0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9E6990-1B42-4971-B504-580800231E0F}" type="pres">
      <dgm:prSet presAssocID="{2D562308-518F-448C-9B4B-02B5A81A081E}" presName="sibTrans" presStyleLbl="sibTrans2D1" presStyleIdx="7" presStyleCnt="10"/>
      <dgm:spPr/>
    </dgm:pt>
    <dgm:pt modelId="{EC4BF50A-1929-4906-9F2F-4AF30E432AEA}" type="pres">
      <dgm:prSet presAssocID="{2D562308-518F-448C-9B4B-02B5A81A081E}" presName="connectorText" presStyleLbl="sibTrans2D1" presStyleIdx="7" presStyleCnt="10"/>
      <dgm:spPr/>
    </dgm:pt>
    <dgm:pt modelId="{FE7CE183-5ADA-47E7-BC49-EF78E88B810A}" type="pres">
      <dgm:prSet presAssocID="{B4AD7CBF-198B-4CCA-9CC5-B2246D5B12C6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832D11-E8FA-4DB9-95AE-5D5064150D04}" type="pres">
      <dgm:prSet presAssocID="{CB1560C2-D427-4FE9-8982-9C6C637A7FE4}" presName="sibTrans" presStyleLbl="sibTrans2D1" presStyleIdx="8" presStyleCnt="10"/>
      <dgm:spPr/>
    </dgm:pt>
    <dgm:pt modelId="{0AEC383A-9676-416F-BC3A-464992A20327}" type="pres">
      <dgm:prSet presAssocID="{CB1560C2-D427-4FE9-8982-9C6C637A7FE4}" presName="connectorText" presStyleLbl="sibTrans2D1" presStyleIdx="8" presStyleCnt="10"/>
      <dgm:spPr/>
    </dgm:pt>
    <dgm:pt modelId="{CB08D3EE-9726-42FD-BCC0-7BC8067249BA}" type="pres">
      <dgm:prSet presAssocID="{82F10134-D392-4052-B9CC-E0B8932C1B0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215CA9-A8C2-493C-9C19-66B3712083D4}" type="pres">
      <dgm:prSet presAssocID="{E78E7426-8AD2-4485-AC96-B2BE3AAB0FB8}" presName="sibTrans" presStyleLbl="sibTrans2D1" presStyleIdx="9" presStyleCnt="10"/>
      <dgm:spPr/>
    </dgm:pt>
    <dgm:pt modelId="{AE659AA0-C71F-4AE5-8CFA-5CA12DB88EFE}" type="pres">
      <dgm:prSet presAssocID="{E78E7426-8AD2-4485-AC96-B2BE3AAB0FB8}" presName="connectorText" presStyleLbl="sibTrans2D1" presStyleIdx="9" presStyleCnt="10"/>
      <dgm:spPr/>
    </dgm:pt>
    <dgm:pt modelId="{E2EEB5C3-64D9-4EA0-9229-E5590D0402DD}" type="pres">
      <dgm:prSet presAssocID="{C1F11066-5A54-4B7E-AA68-346C3A7AD747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7A7F9A1-7815-477C-A42D-798D9D6630CF}" type="presOf" srcId="{B4AD7CBF-198B-4CCA-9CC5-B2246D5B12C6}" destId="{FE7CE183-5ADA-47E7-BC49-EF78E88B810A}" srcOrd="0" destOrd="0" presId="urn:microsoft.com/office/officeart/2005/8/layout/process5"/>
    <dgm:cxn modelId="{058EDD81-73D2-4AC1-AEF0-53B31029736D}" srcId="{787ED4F1-968B-4F4C-BA39-2A5C52C733BC}" destId="{C086A900-8BCF-4FD6-9BA5-035015C26CDE}" srcOrd="6" destOrd="0" parTransId="{3B874369-DAA1-4971-A00F-C6F2C6DE5941}" sibTransId="{762E6812-A92E-4D95-B404-863D748C967C}"/>
    <dgm:cxn modelId="{E73BBCA8-1000-4496-8F03-007F40EC5666}" type="presOf" srcId="{C086A900-8BCF-4FD6-9BA5-035015C26CDE}" destId="{D36D3B4D-ABE1-42B3-B373-A05CB544F33C}" srcOrd="0" destOrd="0" presId="urn:microsoft.com/office/officeart/2005/8/layout/process5"/>
    <dgm:cxn modelId="{1E7F4776-E09C-40B4-92B7-31220EA7A316}" type="presOf" srcId="{F52C834F-5EBD-4B74-B4E5-925F98451462}" destId="{E4F3A991-91C1-4CB7-97F4-6DD922481BD6}" srcOrd="1" destOrd="0" presId="urn:microsoft.com/office/officeart/2005/8/layout/process5"/>
    <dgm:cxn modelId="{AF83C070-BC57-43CF-8ABD-2C67E118F194}" type="presOf" srcId="{FA2B0F03-8227-4B97-B949-DDF57B0010BA}" destId="{19301711-09A6-4F3A-85A3-D63D2AE94006}" srcOrd="0" destOrd="0" presId="urn:microsoft.com/office/officeart/2005/8/layout/process5"/>
    <dgm:cxn modelId="{45DC9EBC-8D3D-4CBD-A3F6-E3DC167611F1}" type="presOf" srcId="{CB1560C2-D427-4FE9-8982-9C6C637A7FE4}" destId="{0AEC383A-9676-416F-BC3A-464992A20327}" srcOrd="1" destOrd="0" presId="urn:microsoft.com/office/officeart/2005/8/layout/process5"/>
    <dgm:cxn modelId="{106F684F-B120-4255-B980-193AB0E72D98}" type="presOf" srcId="{21864B8C-0E4F-47A0-BE4D-18D4D60F8B0C}" destId="{D4CF06B6-086C-431E-8F5E-DCD73FC77B91}" srcOrd="0" destOrd="0" presId="urn:microsoft.com/office/officeart/2005/8/layout/process5"/>
    <dgm:cxn modelId="{5D1BF6E8-36DD-4029-B5F5-D4D0D218EE61}" type="presOf" srcId="{CB1560C2-D427-4FE9-8982-9C6C637A7FE4}" destId="{AB832D11-E8FA-4DB9-95AE-5D5064150D04}" srcOrd="0" destOrd="0" presId="urn:microsoft.com/office/officeart/2005/8/layout/process5"/>
    <dgm:cxn modelId="{09236A54-E374-45F5-9D5B-872F81A1C5A9}" type="presOf" srcId="{54823B77-5736-4ED3-91FD-49182A5339DC}" destId="{378997DA-A6AE-4112-9549-16BC86048970}" srcOrd="0" destOrd="0" presId="urn:microsoft.com/office/officeart/2005/8/layout/process5"/>
    <dgm:cxn modelId="{0AEBDA1B-4DB1-4178-9AF9-E6C65E5A6849}" srcId="{787ED4F1-968B-4F4C-BA39-2A5C52C733BC}" destId="{94AC3621-2611-40F4-AAAC-E6AE411173D6}" srcOrd="5" destOrd="0" parTransId="{D17B6E5F-E861-4A16-9184-80F49D2E6BCD}" sibTransId="{21864B8C-0E4F-47A0-BE4D-18D4D60F8B0C}"/>
    <dgm:cxn modelId="{436BD781-01FC-4A9E-865E-C7E7BD393B1E}" type="presOf" srcId="{389476F7-FBE6-460C-8BC1-68EC21347300}" destId="{665CBAE0-C6BF-4D9E-901E-D41D6977963B}" srcOrd="0" destOrd="0" presId="urn:microsoft.com/office/officeart/2005/8/layout/process5"/>
    <dgm:cxn modelId="{21115DC2-FC12-4E65-8BEB-689391312040}" srcId="{787ED4F1-968B-4F4C-BA39-2A5C52C733BC}" destId="{C1F11066-5A54-4B7E-AA68-346C3A7AD747}" srcOrd="10" destOrd="0" parTransId="{F98AC706-CAD2-4766-AAFA-1DB2A4AEA326}" sibTransId="{CAE71F90-9A5C-40DD-9F04-09AF9AC23986}"/>
    <dgm:cxn modelId="{4149EAE4-A731-4FF2-B4DC-F9FE32F2C6CA}" srcId="{787ED4F1-968B-4F4C-BA39-2A5C52C733BC}" destId="{31B965A3-8126-47FE-A6AE-CC93748DF9DB}" srcOrd="2" destOrd="0" parTransId="{53CC7C59-3150-484F-871A-E35EBFC27985}" sibTransId="{BA5E65D9-45DC-4D3D-822D-EF2753CCD0B8}"/>
    <dgm:cxn modelId="{F8FF2692-A59A-4605-A3D8-946FA096ECB7}" type="presOf" srcId="{EEDE2B7A-B713-40D3-AD26-89C55FC2D5C0}" destId="{D331EB1E-A4E4-445D-BAFC-F5F2A4B6F604}" srcOrd="0" destOrd="0" presId="urn:microsoft.com/office/officeart/2005/8/layout/process5"/>
    <dgm:cxn modelId="{0FE7201B-AB83-4617-B726-775A196CF9C2}" type="presOf" srcId="{BA5E65D9-45DC-4D3D-822D-EF2753CCD0B8}" destId="{7A4FFEB1-4A34-4BD6-88FC-2840FBE9EF12}" srcOrd="0" destOrd="0" presId="urn:microsoft.com/office/officeart/2005/8/layout/process5"/>
    <dgm:cxn modelId="{D6F1C192-6630-4824-829D-56A989FAA3F6}" type="presOf" srcId="{BA5E65D9-45DC-4D3D-822D-EF2753CCD0B8}" destId="{AFD73EEC-1168-4912-AB15-7A9D11FF9C3C}" srcOrd="1" destOrd="0" presId="urn:microsoft.com/office/officeart/2005/8/layout/process5"/>
    <dgm:cxn modelId="{289F8F98-7D58-43D7-9E45-79438DCFD2BE}" type="presOf" srcId="{C26AFF32-59B4-4666-BA33-F84F9E8C4DF3}" destId="{531228BB-A7DD-49D8-8025-1FABA48E3338}" srcOrd="0" destOrd="0" presId="urn:microsoft.com/office/officeart/2005/8/layout/process5"/>
    <dgm:cxn modelId="{D17C5E7E-B2D5-4F96-B8E9-91393F79F74E}" type="presOf" srcId="{FA2B0F03-8227-4B97-B949-DDF57B0010BA}" destId="{BBC66A0B-4494-47A3-950A-1BB327E9C2B2}" srcOrd="1" destOrd="0" presId="urn:microsoft.com/office/officeart/2005/8/layout/process5"/>
    <dgm:cxn modelId="{B4B2C530-EF38-44B8-8DCC-93D74D00E769}" type="presOf" srcId="{F52C834F-5EBD-4B74-B4E5-925F98451462}" destId="{0F49DC9A-0444-4618-95EA-2CFB1EF0C1FE}" srcOrd="0" destOrd="0" presId="urn:microsoft.com/office/officeart/2005/8/layout/process5"/>
    <dgm:cxn modelId="{C0F0FE6D-127F-454E-8D7C-E3F87D62F894}" srcId="{787ED4F1-968B-4F4C-BA39-2A5C52C733BC}" destId="{6E470146-7085-462B-9915-770202CD12DF}" srcOrd="1" destOrd="0" parTransId="{A5ED7DA4-62C9-464C-9881-A59C62BD4F85}" sibTransId="{FA2B0F03-8227-4B97-B949-DDF57B0010BA}"/>
    <dgm:cxn modelId="{4E0EC5EA-D65B-424C-9727-6401CB769563}" type="presOf" srcId="{2D562308-518F-448C-9B4B-02B5A81A081E}" destId="{649E6990-1B42-4971-B504-580800231E0F}" srcOrd="0" destOrd="0" presId="urn:microsoft.com/office/officeart/2005/8/layout/process5"/>
    <dgm:cxn modelId="{2B7D0EA0-705A-4058-AF7B-251BC210849B}" type="presOf" srcId="{E627D54A-D2F9-4FC9-BF0D-4925A026162F}" destId="{BD0D08AF-034A-44F3-A3B9-7A74B08C02C4}" srcOrd="0" destOrd="0" presId="urn:microsoft.com/office/officeart/2005/8/layout/process5"/>
    <dgm:cxn modelId="{9138108B-B43D-42B4-A9E1-A63EAAAB2233}" type="presOf" srcId="{82F10134-D392-4052-B9CC-E0B8932C1B0D}" destId="{CB08D3EE-9726-42FD-BCC0-7BC8067249BA}" srcOrd="0" destOrd="0" presId="urn:microsoft.com/office/officeart/2005/8/layout/process5"/>
    <dgm:cxn modelId="{5CE955D5-4158-4B20-823B-A76A32196D5F}" srcId="{787ED4F1-968B-4F4C-BA39-2A5C52C733BC}" destId="{389476F7-FBE6-460C-8BC1-68EC21347300}" srcOrd="3" destOrd="0" parTransId="{1D64B361-434B-41C5-881E-CD7DF7840BAC}" sibTransId="{F52C834F-5EBD-4B74-B4E5-925F98451462}"/>
    <dgm:cxn modelId="{D4C4AB5E-D432-4618-BD85-FF56AABA2A6F}" type="presOf" srcId="{2D562308-518F-448C-9B4B-02B5A81A081E}" destId="{EC4BF50A-1929-4906-9F2F-4AF30E432AEA}" srcOrd="1" destOrd="0" presId="urn:microsoft.com/office/officeart/2005/8/layout/process5"/>
    <dgm:cxn modelId="{F2B80FAE-169D-4D75-A063-0F3B9727E62E}" type="presOf" srcId="{31B965A3-8126-47FE-A6AE-CC93748DF9DB}" destId="{6D884D23-C9FF-4C6F-B71A-74CA454D937B}" srcOrd="0" destOrd="0" presId="urn:microsoft.com/office/officeart/2005/8/layout/process5"/>
    <dgm:cxn modelId="{D3EE9CC9-B3F5-44D0-B10A-5FC90179210F}" type="presOf" srcId="{94AC3621-2611-40F4-AAAC-E6AE411173D6}" destId="{2F218582-F20D-4763-8719-EC6E628EDE8F}" srcOrd="0" destOrd="0" presId="urn:microsoft.com/office/officeart/2005/8/layout/process5"/>
    <dgm:cxn modelId="{1B544894-0FB9-45AF-9E36-A8D5793A5649}" type="presOf" srcId="{787ED4F1-968B-4F4C-BA39-2A5C52C733BC}" destId="{18ADF41D-2E46-4F91-840D-14AB57AF50B3}" srcOrd="0" destOrd="0" presId="urn:microsoft.com/office/officeart/2005/8/layout/process5"/>
    <dgm:cxn modelId="{6B2CE2A2-15AC-4E94-8F46-D979446F4EB2}" srcId="{787ED4F1-968B-4F4C-BA39-2A5C52C733BC}" destId="{82F10134-D392-4052-B9CC-E0B8932C1B0D}" srcOrd="9" destOrd="0" parTransId="{5061174B-F035-473C-9C09-66B6249F9F33}" sibTransId="{E78E7426-8AD2-4485-AC96-B2BE3AAB0FB8}"/>
    <dgm:cxn modelId="{DE1BA389-D4E6-40D2-A477-3CBB75FFC90D}" type="presOf" srcId="{762E6812-A92E-4D95-B404-863D748C967C}" destId="{9A08B64D-86FA-4164-898E-39AB9C31A70B}" srcOrd="0" destOrd="0" presId="urn:microsoft.com/office/officeart/2005/8/layout/process5"/>
    <dgm:cxn modelId="{EEFE668F-A783-4B40-AC26-D596892868F5}" srcId="{787ED4F1-968B-4F4C-BA39-2A5C52C733BC}" destId="{EEDE2B7A-B713-40D3-AD26-89C55FC2D5C0}" srcOrd="7" destOrd="0" parTransId="{68E21872-7B24-4B4B-9D87-E76FDD2FEBC7}" sibTransId="{2D562308-518F-448C-9B4B-02B5A81A081E}"/>
    <dgm:cxn modelId="{67EFB7FE-36FC-4FE0-9B1A-AE3561253F2B}" srcId="{787ED4F1-968B-4F4C-BA39-2A5C52C733BC}" destId="{B4AD7CBF-198B-4CCA-9CC5-B2246D5B12C6}" srcOrd="8" destOrd="0" parTransId="{BAA577F9-40A0-4F7B-ACDC-8C1AF00E3EA2}" sibTransId="{CB1560C2-D427-4FE9-8982-9C6C637A7FE4}"/>
    <dgm:cxn modelId="{EB738281-3773-4C10-B34B-516263E6121A}" type="presOf" srcId="{E627D54A-D2F9-4FC9-BF0D-4925A026162F}" destId="{460E24B3-51F3-4E26-9457-AB0586C073CC}" srcOrd="1" destOrd="0" presId="urn:microsoft.com/office/officeart/2005/8/layout/process5"/>
    <dgm:cxn modelId="{37F9BD68-D4CA-4D7D-90EF-17219590E4C9}" type="presOf" srcId="{C26AFF32-59B4-4666-BA33-F84F9E8C4DF3}" destId="{DE1D4272-5D60-424F-B5FA-6801DB5EA6B9}" srcOrd="1" destOrd="0" presId="urn:microsoft.com/office/officeart/2005/8/layout/process5"/>
    <dgm:cxn modelId="{BBF55C4E-E0E1-4CE3-AAAD-E50F60F4A302}" srcId="{787ED4F1-968B-4F4C-BA39-2A5C52C733BC}" destId="{54823B77-5736-4ED3-91FD-49182A5339DC}" srcOrd="4" destOrd="0" parTransId="{A744B0BF-B595-42B4-A1B0-6B7F4836A436}" sibTransId="{E627D54A-D2F9-4FC9-BF0D-4925A026162F}"/>
    <dgm:cxn modelId="{F55D4F5D-9126-4FAC-8867-D442FDEE8574}" type="presOf" srcId="{75A00422-DBCE-4ECC-9A63-E732B93B857D}" destId="{81C2DF37-7F3F-41E6-B20C-531A3801C6A6}" srcOrd="0" destOrd="0" presId="urn:microsoft.com/office/officeart/2005/8/layout/process5"/>
    <dgm:cxn modelId="{394EA769-BF22-48EF-91BE-D8373EE635F6}" type="presOf" srcId="{E78E7426-8AD2-4485-AC96-B2BE3AAB0FB8}" destId="{AE659AA0-C71F-4AE5-8CFA-5CA12DB88EFE}" srcOrd="1" destOrd="0" presId="urn:microsoft.com/office/officeart/2005/8/layout/process5"/>
    <dgm:cxn modelId="{D7B403C5-F507-4B7A-BC0B-9CE0FF2A1662}" type="presOf" srcId="{E78E7426-8AD2-4485-AC96-B2BE3AAB0FB8}" destId="{81215CA9-A8C2-493C-9C19-66B3712083D4}" srcOrd="0" destOrd="0" presId="urn:microsoft.com/office/officeart/2005/8/layout/process5"/>
    <dgm:cxn modelId="{FE2D9D68-5607-4274-9350-38291E7BA667}" srcId="{787ED4F1-968B-4F4C-BA39-2A5C52C733BC}" destId="{75A00422-DBCE-4ECC-9A63-E732B93B857D}" srcOrd="0" destOrd="0" parTransId="{8C212169-17A9-4E09-9B0F-32C4A24CAFA8}" sibTransId="{C26AFF32-59B4-4666-BA33-F84F9E8C4DF3}"/>
    <dgm:cxn modelId="{1EF0140B-DDEB-4073-BE55-80C4E67173B2}" type="presOf" srcId="{21864B8C-0E4F-47A0-BE4D-18D4D60F8B0C}" destId="{5E31EA63-7797-454D-A9F2-4D0013AEF436}" srcOrd="1" destOrd="0" presId="urn:microsoft.com/office/officeart/2005/8/layout/process5"/>
    <dgm:cxn modelId="{BD2AB9EB-6D2F-418C-962A-C57DCEDBE9F3}" type="presOf" srcId="{6E470146-7085-462B-9915-770202CD12DF}" destId="{4CBB8FE6-A443-4496-8B67-0E8A19BABA01}" srcOrd="0" destOrd="0" presId="urn:microsoft.com/office/officeart/2005/8/layout/process5"/>
    <dgm:cxn modelId="{8B4C7710-58E2-4866-B393-C7E638C26BBF}" type="presOf" srcId="{762E6812-A92E-4D95-B404-863D748C967C}" destId="{4FAE1C43-E87A-45C9-B615-E6A3656AB9A0}" srcOrd="1" destOrd="0" presId="urn:microsoft.com/office/officeart/2005/8/layout/process5"/>
    <dgm:cxn modelId="{514C5450-B79D-4A10-9773-6E667A6B1069}" type="presOf" srcId="{C1F11066-5A54-4B7E-AA68-346C3A7AD747}" destId="{E2EEB5C3-64D9-4EA0-9229-E5590D0402DD}" srcOrd="0" destOrd="0" presId="urn:microsoft.com/office/officeart/2005/8/layout/process5"/>
    <dgm:cxn modelId="{B90520E1-3D23-4B19-A1CE-275656A17204}" type="presParOf" srcId="{18ADF41D-2E46-4F91-840D-14AB57AF50B3}" destId="{81C2DF37-7F3F-41E6-B20C-531A3801C6A6}" srcOrd="0" destOrd="0" presId="urn:microsoft.com/office/officeart/2005/8/layout/process5"/>
    <dgm:cxn modelId="{04F078AD-7C67-46FE-8CE0-1A64A6475B3E}" type="presParOf" srcId="{18ADF41D-2E46-4F91-840D-14AB57AF50B3}" destId="{531228BB-A7DD-49D8-8025-1FABA48E3338}" srcOrd="1" destOrd="0" presId="urn:microsoft.com/office/officeart/2005/8/layout/process5"/>
    <dgm:cxn modelId="{842616AF-270A-4A14-8332-A401891A3BEA}" type="presParOf" srcId="{531228BB-A7DD-49D8-8025-1FABA48E3338}" destId="{DE1D4272-5D60-424F-B5FA-6801DB5EA6B9}" srcOrd="0" destOrd="0" presId="urn:microsoft.com/office/officeart/2005/8/layout/process5"/>
    <dgm:cxn modelId="{06F0E2CF-D1D5-43B3-870F-AAFCE752D158}" type="presParOf" srcId="{18ADF41D-2E46-4F91-840D-14AB57AF50B3}" destId="{4CBB8FE6-A443-4496-8B67-0E8A19BABA01}" srcOrd="2" destOrd="0" presId="urn:microsoft.com/office/officeart/2005/8/layout/process5"/>
    <dgm:cxn modelId="{E9BF4D8C-5856-41DA-B382-F3A37E01A95F}" type="presParOf" srcId="{18ADF41D-2E46-4F91-840D-14AB57AF50B3}" destId="{19301711-09A6-4F3A-85A3-D63D2AE94006}" srcOrd="3" destOrd="0" presId="urn:microsoft.com/office/officeart/2005/8/layout/process5"/>
    <dgm:cxn modelId="{771A8844-BA05-418C-8708-AB871586467B}" type="presParOf" srcId="{19301711-09A6-4F3A-85A3-D63D2AE94006}" destId="{BBC66A0B-4494-47A3-950A-1BB327E9C2B2}" srcOrd="0" destOrd="0" presId="urn:microsoft.com/office/officeart/2005/8/layout/process5"/>
    <dgm:cxn modelId="{A425F506-5057-476A-BF66-9D8DB076E01D}" type="presParOf" srcId="{18ADF41D-2E46-4F91-840D-14AB57AF50B3}" destId="{6D884D23-C9FF-4C6F-B71A-74CA454D937B}" srcOrd="4" destOrd="0" presId="urn:microsoft.com/office/officeart/2005/8/layout/process5"/>
    <dgm:cxn modelId="{63B26710-5E7C-44AE-AB1D-5BAB71D44319}" type="presParOf" srcId="{18ADF41D-2E46-4F91-840D-14AB57AF50B3}" destId="{7A4FFEB1-4A34-4BD6-88FC-2840FBE9EF12}" srcOrd="5" destOrd="0" presId="urn:microsoft.com/office/officeart/2005/8/layout/process5"/>
    <dgm:cxn modelId="{8A5431CC-C88C-4974-B6D9-07248AAD9526}" type="presParOf" srcId="{7A4FFEB1-4A34-4BD6-88FC-2840FBE9EF12}" destId="{AFD73EEC-1168-4912-AB15-7A9D11FF9C3C}" srcOrd="0" destOrd="0" presId="urn:microsoft.com/office/officeart/2005/8/layout/process5"/>
    <dgm:cxn modelId="{A6CEB676-27CF-4626-856B-60197897B580}" type="presParOf" srcId="{18ADF41D-2E46-4F91-840D-14AB57AF50B3}" destId="{665CBAE0-C6BF-4D9E-901E-D41D6977963B}" srcOrd="6" destOrd="0" presId="urn:microsoft.com/office/officeart/2005/8/layout/process5"/>
    <dgm:cxn modelId="{669F706A-821F-4A40-839A-437A2222432D}" type="presParOf" srcId="{18ADF41D-2E46-4F91-840D-14AB57AF50B3}" destId="{0F49DC9A-0444-4618-95EA-2CFB1EF0C1FE}" srcOrd="7" destOrd="0" presId="urn:microsoft.com/office/officeart/2005/8/layout/process5"/>
    <dgm:cxn modelId="{B9836F2D-52C7-47A8-8428-5C456511F5D4}" type="presParOf" srcId="{0F49DC9A-0444-4618-95EA-2CFB1EF0C1FE}" destId="{E4F3A991-91C1-4CB7-97F4-6DD922481BD6}" srcOrd="0" destOrd="0" presId="urn:microsoft.com/office/officeart/2005/8/layout/process5"/>
    <dgm:cxn modelId="{CD412C01-DBA5-4D40-949C-8DC58B120D62}" type="presParOf" srcId="{18ADF41D-2E46-4F91-840D-14AB57AF50B3}" destId="{378997DA-A6AE-4112-9549-16BC86048970}" srcOrd="8" destOrd="0" presId="urn:microsoft.com/office/officeart/2005/8/layout/process5"/>
    <dgm:cxn modelId="{219E0526-C409-4EC9-9737-ABA63E7E6CB8}" type="presParOf" srcId="{18ADF41D-2E46-4F91-840D-14AB57AF50B3}" destId="{BD0D08AF-034A-44F3-A3B9-7A74B08C02C4}" srcOrd="9" destOrd="0" presId="urn:microsoft.com/office/officeart/2005/8/layout/process5"/>
    <dgm:cxn modelId="{7B484A31-CFE2-46BA-BA9A-BE7F256239EA}" type="presParOf" srcId="{BD0D08AF-034A-44F3-A3B9-7A74B08C02C4}" destId="{460E24B3-51F3-4E26-9457-AB0586C073CC}" srcOrd="0" destOrd="0" presId="urn:microsoft.com/office/officeart/2005/8/layout/process5"/>
    <dgm:cxn modelId="{B0B678F9-F8CB-4F77-8DB0-D7E92C33B335}" type="presParOf" srcId="{18ADF41D-2E46-4F91-840D-14AB57AF50B3}" destId="{2F218582-F20D-4763-8719-EC6E628EDE8F}" srcOrd="10" destOrd="0" presId="urn:microsoft.com/office/officeart/2005/8/layout/process5"/>
    <dgm:cxn modelId="{6E358EFF-CEF4-41C0-8C05-29C78E22BF88}" type="presParOf" srcId="{18ADF41D-2E46-4F91-840D-14AB57AF50B3}" destId="{D4CF06B6-086C-431E-8F5E-DCD73FC77B91}" srcOrd="11" destOrd="0" presId="urn:microsoft.com/office/officeart/2005/8/layout/process5"/>
    <dgm:cxn modelId="{BD632095-5F6A-45A1-9F5B-A4E5908D34F8}" type="presParOf" srcId="{D4CF06B6-086C-431E-8F5E-DCD73FC77B91}" destId="{5E31EA63-7797-454D-A9F2-4D0013AEF436}" srcOrd="0" destOrd="0" presId="urn:microsoft.com/office/officeart/2005/8/layout/process5"/>
    <dgm:cxn modelId="{0FB9C964-BE17-4A9E-8398-F71CC7C04271}" type="presParOf" srcId="{18ADF41D-2E46-4F91-840D-14AB57AF50B3}" destId="{D36D3B4D-ABE1-42B3-B373-A05CB544F33C}" srcOrd="12" destOrd="0" presId="urn:microsoft.com/office/officeart/2005/8/layout/process5"/>
    <dgm:cxn modelId="{B3115ACC-3458-4C95-8283-CDD4E75412CC}" type="presParOf" srcId="{18ADF41D-2E46-4F91-840D-14AB57AF50B3}" destId="{9A08B64D-86FA-4164-898E-39AB9C31A70B}" srcOrd="13" destOrd="0" presId="urn:microsoft.com/office/officeart/2005/8/layout/process5"/>
    <dgm:cxn modelId="{7D8BD9E4-A59A-4CBB-9328-53E55CBCF49B}" type="presParOf" srcId="{9A08B64D-86FA-4164-898E-39AB9C31A70B}" destId="{4FAE1C43-E87A-45C9-B615-E6A3656AB9A0}" srcOrd="0" destOrd="0" presId="urn:microsoft.com/office/officeart/2005/8/layout/process5"/>
    <dgm:cxn modelId="{EDF80B78-1EA5-41BE-A577-38DD78415FA9}" type="presParOf" srcId="{18ADF41D-2E46-4F91-840D-14AB57AF50B3}" destId="{D331EB1E-A4E4-445D-BAFC-F5F2A4B6F604}" srcOrd="14" destOrd="0" presId="urn:microsoft.com/office/officeart/2005/8/layout/process5"/>
    <dgm:cxn modelId="{C2372A06-5D84-4D98-B797-3C52DA4EDAE7}" type="presParOf" srcId="{18ADF41D-2E46-4F91-840D-14AB57AF50B3}" destId="{649E6990-1B42-4971-B504-580800231E0F}" srcOrd="15" destOrd="0" presId="urn:microsoft.com/office/officeart/2005/8/layout/process5"/>
    <dgm:cxn modelId="{470E5029-ADB0-47DE-B792-DC372D3E5E9D}" type="presParOf" srcId="{649E6990-1B42-4971-B504-580800231E0F}" destId="{EC4BF50A-1929-4906-9F2F-4AF30E432AEA}" srcOrd="0" destOrd="0" presId="urn:microsoft.com/office/officeart/2005/8/layout/process5"/>
    <dgm:cxn modelId="{41A0D85A-D6BE-4BC3-8AE3-E9D9F74FD24B}" type="presParOf" srcId="{18ADF41D-2E46-4F91-840D-14AB57AF50B3}" destId="{FE7CE183-5ADA-47E7-BC49-EF78E88B810A}" srcOrd="16" destOrd="0" presId="urn:microsoft.com/office/officeart/2005/8/layout/process5"/>
    <dgm:cxn modelId="{35948FE2-9D5D-47B2-B130-591F31344D74}" type="presParOf" srcId="{18ADF41D-2E46-4F91-840D-14AB57AF50B3}" destId="{AB832D11-E8FA-4DB9-95AE-5D5064150D04}" srcOrd="17" destOrd="0" presId="urn:microsoft.com/office/officeart/2005/8/layout/process5"/>
    <dgm:cxn modelId="{89AC4CA7-F905-45E8-B519-0AE3161BF4C9}" type="presParOf" srcId="{AB832D11-E8FA-4DB9-95AE-5D5064150D04}" destId="{0AEC383A-9676-416F-BC3A-464992A20327}" srcOrd="0" destOrd="0" presId="urn:microsoft.com/office/officeart/2005/8/layout/process5"/>
    <dgm:cxn modelId="{29B57F6D-091E-415F-9B51-272757F31C48}" type="presParOf" srcId="{18ADF41D-2E46-4F91-840D-14AB57AF50B3}" destId="{CB08D3EE-9726-42FD-BCC0-7BC8067249BA}" srcOrd="18" destOrd="0" presId="urn:microsoft.com/office/officeart/2005/8/layout/process5"/>
    <dgm:cxn modelId="{AC989DFC-92D1-48E6-8A17-DDC2E4010187}" type="presParOf" srcId="{18ADF41D-2E46-4F91-840D-14AB57AF50B3}" destId="{81215CA9-A8C2-493C-9C19-66B3712083D4}" srcOrd="19" destOrd="0" presId="urn:microsoft.com/office/officeart/2005/8/layout/process5"/>
    <dgm:cxn modelId="{5061FECF-7AC4-4475-9447-E4E2F5746DC3}" type="presParOf" srcId="{81215CA9-A8C2-493C-9C19-66B3712083D4}" destId="{AE659AA0-C71F-4AE5-8CFA-5CA12DB88EFE}" srcOrd="0" destOrd="0" presId="urn:microsoft.com/office/officeart/2005/8/layout/process5"/>
    <dgm:cxn modelId="{2143C285-3CE3-4834-9EC5-3B720F7CEFAB}" type="presParOf" srcId="{18ADF41D-2E46-4F91-840D-14AB57AF50B3}" destId="{E2EEB5C3-64D9-4EA0-9229-E5590D0402DD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A29C01-02EA-4A31-A6CD-1CE5FCD8C0F5}" type="doc">
      <dgm:prSet loTypeId="urn:microsoft.com/office/officeart/2005/8/layout/h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3CBEA23D-E657-48B1-92DA-9B6E8F746029}">
      <dgm:prSet phldrT="[Texto]"/>
      <dgm:spPr/>
      <dgm:t>
        <a:bodyPr/>
        <a:lstStyle/>
        <a:p>
          <a:r>
            <a:rPr lang="es-MX" dirty="0" smtClean="0">
              <a:solidFill>
                <a:schemeClr val="accent2">
                  <a:lumMod val="75000"/>
                </a:schemeClr>
              </a:solidFill>
            </a:rPr>
            <a:t>Durante la lectura de fuentes</a:t>
          </a:r>
          <a:endParaRPr lang="es-MX" dirty="0">
            <a:solidFill>
              <a:schemeClr val="accent2">
                <a:lumMod val="75000"/>
              </a:schemeClr>
            </a:solidFill>
          </a:endParaRPr>
        </a:p>
      </dgm:t>
    </dgm:pt>
    <dgm:pt modelId="{F0970622-B6E7-4A21-98C0-EF6CD543F061}" type="parTrans" cxnId="{8551A868-C2AF-496F-A67F-4E63AD6EB3EF}">
      <dgm:prSet/>
      <dgm:spPr/>
      <dgm:t>
        <a:bodyPr/>
        <a:lstStyle/>
        <a:p>
          <a:endParaRPr lang="es-MX"/>
        </a:p>
      </dgm:t>
    </dgm:pt>
    <dgm:pt modelId="{8BE2AD46-A445-4CC0-BCD4-D40A7AE73871}" type="sibTrans" cxnId="{8551A868-C2AF-496F-A67F-4E63AD6EB3EF}">
      <dgm:prSet/>
      <dgm:spPr/>
      <dgm:t>
        <a:bodyPr/>
        <a:lstStyle/>
        <a:p>
          <a:endParaRPr lang="es-MX"/>
        </a:p>
      </dgm:t>
    </dgm:pt>
    <dgm:pt modelId="{1F008C7E-BF07-454F-8018-993FE2B64516}">
      <dgm:prSet phldrT="[Texto]"/>
      <dgm:spPr/>
      <dgm:t>
        <a:bodyPr/>
        <a:lstStyle/>
        <a:p>
          <a:r>
            <a:rPr lang="es-MX" dirty="0" smtClean="0">
              <a:solidFill>
                <a:schemeClr val="accent3"/>
              </a:solidFill>
            </a:rPr>
            <a:t>Conceptos teóricos </a:t>
          </a:r>
          <a:endParaRPr lang="es-MX" dirty="0">
            <a:solidFill>
              <a:schemeClr val="accent3"/>
            </a:solidFill>
          </a:endParaRPr>
        </a:p>
      </dgm:t>
    </dgm:pt>
    <dgm:pt modelId="{190F6C1D-D7B8-474A-A407-76926E1DD790}" type="parTrans" cxnId="{891BB45A-B388-4A4F-859A-4558C68D60E6}">
      <dgm:prSet/>
      <dgm:spPr/>
      <dgm:t>
        <a:bodyPr/>
        <a:lstStyle/>
        <a:p>
          <a:endParaRPr lang="es-MX"/>
        </a:p>
      </dgm:t>
    </dgm:pt>
    <dgm:pt modelId="{6BF93D4A-7117-4123-94D7-B40A6D8973EF}" type="sibTrans" cxnId="{891BB45A-B388-4A4F-859A-4558C68D60E6}">
      <dgm:prSet/>
      <dgm:spPr/>
      <dgm:t>
        <a:bodyPr/>
        <a:lstStyle/>
        <a:p>
          <a:endParaRPr lang="es-MX"/>
        </a:p>
      </dgm:t>
    </dgm:pt>
    <dgm:pt modelId="{40466609-033D-4D99-AFD5-8A903457DD3E}">
      <dgm:prSet phldrT="[Texto]"/>
      <dgm:spPr/>
      <dgm:t>
        <a:bodyPr/>
        <a:lstStyle/>
        <a:p>
          <a:r>
            <a:rPr lang="es-MX" dirty="0" smtClean="0">
              <a:solidFill>
                <a:schemeClr val="accent3"/>
              </a:solidFill>
            </a:rPr>
            <a:t>Resúmenes o fichas</a:t>
          </a:r>
          <a:endParaRPr lang="es-MX" dirty="0">
            <a:solidFill>
              <a:schemeClr val="accent3"/>
            </a:solidFill>
          </a:endParaRPr>
        </a:p>
      </dgm:t>
    </dgm:pt>
    <dgm:pt modelId="{B4AE5D96-A1CC-44A9-9950-B7D62C1DB7E2}" type="parTrans" cxnId="{983AD055-38B2-4570-967D-2887F588D996}">
      <dgm:prSet/>
      <dgm:spPr/>
      <dgm:t>
        <a:bodyPr/>
        <a:lstStyle/>
        <a:p>
          <a:endParaRPr lang="es-MX"/>
        </a:p>
      </dgm:t>
    </dgm:pt>
    <dgm:pt modelId="{6BB86C2B-82D0-4FA5-B1A5-F8693869B014}" type="sibTrans" cxnId="{983AD055-38B2-4570-967D-2887F588D996}">
      <dgm:prSet/>
      <dgm:spPr/>
      <dgm:t>
        <a:bodyPr/>
        <a:lstStyle/>
        <a:p>
          <a:endParaRPr lang="es-MX"/>
        </a:p>
      </dgm:t>
    </dgm:pt>
    <dgm:pt modelId="{C1B8575A-E7D6-4C1B-AD48-5A100A482BE4}">
      <dgm:prSet phldrT="[Texto]"/>
      <dgm:spPr/>
      <dgm:t>
        <a:bodyPr/>
        <a:lstStyle/>
        <a:p>
          <a:r>
            <a:rPr lang="es-MX" dirty="0" smtClean="0">
              <a:solidFill>
                <a:schemeClr val="accent2">
                  <a:lumMod val="75000"/>
                </a:schemeClr>
              </a:solidFill>
            </a:rPr>
            <a:t>Durante la planificación del ensayo</a:t>
          </a:r>
          <a:endParaRPr lang="es-MX" dirty="0">
            <a:solidFill>
              <a:schemeClr val="accent2">
                <a:lumMod val="75000"/>
              </a:schemeClr>
            </a:solidFill>
          </a:endParaRPr>
        </a:p>
      </dgm:t>
    </dgm:pt>
    <dgm:pt modelId="{913D587D-CE01-40B2-8A7D-8E169CE308BC}" type="parTrans" cxnId="{8C8612AA-16E3-4F3D-83A2-63F452B49C46}">
      <dgm:prSet/>
      <dgm:spPr/>
      <dgm:t>
        <a:bodyPr/>
        <a:lstStyle/>
        <a:p>
          <a:endParaRPr lang="es-MX"/>
        </a:p>
      </dgm:t>
    </dgm:pt>
    <dgm:pt modelId="{0AB57ACA-052A-45E9-983E-3A4F11BF14CD}" type="sibTrans" cxnId="{8C8612AA-16E3-4F3D-83A2-63F452B49C46}">
      <dgm:prSet/>
      <dgm:spPr/>
      <dgm:t>
        <a:bodyPr/>
        <a:lstStyle/>
        <a:p>
          <a:endParaRPr lang="es-MX"/>
        </a:p>
      </dgm:t>
    </dgm:pt>
    <dgm:pt modelId="{E13114A6-B7EB-4269-ABEE-7D9C7705CD28}">
      <dgm:prSet phldrT="[Texto]"/>
      <dgm:spPr/>
      <dgm:t>
        <a:bodyPr/>
        <a:lstStyle/>
        <a:p>
          <a:r>
            <a:rPr lang="es-MX" dirty="0" smtClean="0">
              <a:solidFill>
                <a:schemeClr val="accent3"/>
              </a:solidFill>
            </a:rPr>
            <a:t>Establecer ejes de comparación </a:t>
          </a:r>
          <a:endParaRPr lang="es-MX" dirty="0">
            <a:solidFill>
              <a:schemeClr val="accent3"/>
            </a:solidFill>
          </a:endParaRPr>
        </a:p>
      </dgm:t>
    </dgm:pt>
    <dgm:pt modelId="{9DBAD00A-CE21-4840-AF61-7D4C114F00EB}" type="parTrans" cxnId="{700C29EB-63F0-47F7-9032-317807BF7E98}">
      <dgm:prSet/>
      <dgm:spPr/>
      <dgm:t>
        <a:bodyPr/>
        <a:lstStyle/>
        <a:p>
          <a:endParaRPr lang="es-MX"/>
        </a:p>
      </dgm:t>
    </dgm:pt>
    <dgm:pt modelId="{644CFA57-3123-4EAD-9D26-6E0CBBF1043B}" type="sibTrans" cxnId="{700C29EB-63F0-47F7-9032-317807BF7E98}">
      <dgm:prSet/>
      <dgm:spPr/>
      <dgm:t>
        <a:bodyPr/>
        <a:lstStyle/>
        <a:p>
          <a:endParaRPr lang="es-MX"/>
        </a:p>
      </dgm:t>
    </dgm:pt>
    <dgm:pt modelId="{ECEA439C-C17E-43C4-9D39-C267D4FF3A56}">
      <dgm:prSet phldrT="[Texto]"/>
      <dgm:spPr/>
      <dgm:t>
        <a:bodyPr/>
        <a:lstStyle/>
        <a:p>
          <a:r>
            <a:rPr lang="es-MX" dirty="0" smtClean="0">
              <a:solidFill>
                <a:schemeClr val="accent3"/>
              </a:solidFill>
            </a:rPr>
            <a:t>Plan de texto</a:t>
          </a:r>
          <a:endParaRPr lang="es-MX" dirty="0">
            <a:solidFill>
              <a:schemeClr val="accent3"/>
            </a:solidFill>
          </a:endParaRPr>
        </a:p>
      </dgm:t>
    </dgm:pt>
    <dgm:pt modelId="{199A140E-D791-4E11-9685-AF638280F73C}" type="parTrans" cxnId="{8E7F5CC1-1BFB-4BCF-BF10-FFDD97842AA7}">
      <dgm:prSet/>
      <dgm:spPr/>
      <dgm:t>
        <a:bodyPr/>
        <a:lstStyle/>
        <a:p>
          <a:endParaRPr lang="es-MX"/>
        </a:p>
      </dgm:t>
    </dgm:pt>
    <dgm:pt modelId="{7556A64E-03D5-4FB7-AEAB-EA184EC550E3}" type="sibTrans" cxnId="{8E7F5CC1-1BFB-4BCF-BF10-FFDD97842AA7}">
      <dgm:prSet/>
      <dgm:spPr/>
      <dgm:t>
        <a:bodyPr/>
        <a:lstStyle/>
        <a:p>
          <a:endParaRPr lang="es-MX"/>
        </a:p>
      </dgm:t>
    </dgm:pt>
    <dgm:pt modelId="{70B8D6B6-88B9-406D-8BCF-95BC1F755551}">
      <dgm:prSet phldrT="[Texto]"/>
      <dgm:spPr/>
      <dgm:t>
        <a:bodyPr/>
        <a:lstStyle/>
        <a:p>
          <a:r>
            <a:rPr lang="es-MX" dirty="0" smtClean="0">
              <a:solidFill>
                <a:schemeClr val="accent2">
                  <a:lumMod val="75000"/>
                </a:schemeClr>
              </a:solidFill>
            </a:rPr>
            <a:t>Durante la escritura del ensayo</a:t>
          </a:r>
          <a:endParaRPr lang="es-MX" dirty="0">
            <a:solidFill>
              <a:schemeClr val="accent2">
                <a:lumMod val="75000"/>
              </a:schemeClr>
            </a:solidFill>
          </a:endParaRPr>
        </a:p>
      </dgm:t>
    </dgm:pt>
    <dgm:pt modelId="{D400A52A-8EE8-47DD-AAF7-6D958914B8B2}" type="parTrans" cxnId="{6877FDEF-00BB-4BC4-93D7-B9190880DE64}">
      <dgm:prSet/>
      <dgm:spPr/>
      <dgm:t>
        <a:bodyPr/>
        <a:lstStyle/>
        <a:p>
          <a:endParaRPr lang="es-MX"/>
        </a:p>
      </dgm:t>
    </dgm:pt>
    <dgm:pt modelId="{6C791768-7151-4516-BCF1-70C44C7C6933}" type="sibTrans" cxnId="{6877FDEF-00BB-4BC4-93D7-B9190880DE64}">
      <dgm:prSet/>
      <dgm:spPr/>
      <dgm:t>
        <a:bodyPr/>
        <a:lstStyle/>
        <a:p>
          <a:endParaRPr lang="es-MX"/>
        </a:p>
      </dgm:t>
    </dgm:pt>
    <dgm:pt modelId="{CC68AFFA-1BD7-4AD9-9A52-55DA3F1F701C}">
      <dgm:prSet phldrT="[Texto]"/>
      <dgm:spPr/>
      <dgm:t>
        <a:bodyPr/>
        <a:lstStyle/>
        <a:p>
          <a:r>
            <a:rPr lang="es-MX" dirty="0" smtClean="0">
              <a:solidFill>
                <a:schemeClr val="accent3"/>
              </a:solidFill>
            </a:rPr>
            <a:t>Texto no presente redundancias </a:t>
          </a:r>
          <a:endParaRPr lang="es-MX" dirty="0">
            <a:solidFill>
              <a:schemeClr val="accent3"/>
            </a:solidFill>
          </a:endParaRPr>
        </a:p>
      </dgm:t>
    </dgm:pt>
    <dgm:pt modelId="{537D40FA-9DF6-4560-9262-FAE57B0B9F2A}" type="parTrans" cxnId="{0F17527C-A2FC-437C-9BD4-3565D63EC2AC}">
      <dgm:prSet/>
      <dgm:spPr/>
      <dgm:t>
        <a:bodyPr/>
        <a:lstStyle/>
        <a:p>
          <a:endParaRPr lang="es-MX"/>
        </a:p>
      </dgm:t>
    </dgm:pt>
    <dgm:pt modelId="{669A139D-135F-4FA6-9052-C931312E34F4}" type="sibTrans" cxnId="{0F17527C-A2FC-437C-9BD4-3565D63EC2AC}">
      <dgm:prSet/>
      <dgm:spPr/>
      <dgm:t>
        <a:bodyPr/>
        <a:lstStyle/>
        <a:p>
          <a:endParaRPr lang="es-MX"/>
        </a:p>
      </dgm:t>
    </dgm:pt>
    <dgm:pt modelId="{0BC931BD-626F-43F2-90DA-9B87B51548C6}">
      <dgm:prSet phldrT="[Texto]"/>
      <dgm:spPr/>
      <dgm:t>
        <a:bodyPr/>
        <a:lstStyle/>
        <a:p>
          <a:r>
            <a:rPr lang="es-MX" dirty="0" smtClean="0">
              <a:solidFill>
                <a:schemeClr val="accent3"/>
              </a:solidFill>
            </a:rPr>
            <a:t>Organizar la información en párrafos conectados </a:t>
          </a:r>
          <a:endParaRPr lang="es-MX" dirty="0">
            <a:solidFill>
              <a:schemeClr val="accent3"/>
            </a:solidFill>
          </a:endParaRPr>
        </a:p>
      </dgm:t>
    </dgm:pt>
    <dgm:pt modelId="{DC67A733-D885-45CD-AC81-E21618892A42}" type="parTrans" cxnId="{616F2A3C-A391-4615-B0F3-8374BB113B56}">
      <dgm:prSet/>
      <dgm:spPr/>
      <dgm:t>
        <a:bodyPr/>
        <a:lstStyle/>
        <a:p>
          <a:endParaRPr lang="es-MX"/>
        </a:p>
      </dgm:t>
    </dgm:pt>
    <dgm:pt modelId="{B362626F-A63A-4B84-B429-53D3E8133D92}" type="sibTrans" cxnId="{616F2A3C-A391-4615-B0F3-8374BB113B56}">
      <dgm:prSet/>
      <dgm:spPr/>
      <dgm:t>
        <a:bodyPr/>
        <a:lstStyle/>
        <a:p>
          <a:endParaRPr lang="es-MX"/>
        </a:p>
      </dgm:t>
    </dgm:pt>
    <dgm:pt modelId="{1AB27035-D2D0-4BD1-9907-7B67C8907668}">
      <dgm:prSet phldrT="[Texto]"/>
      <dgm:spPr/>
      <dgm:t>
        <a:bodyPr/>
        <a:lstStyle/>
        <a:p>
          <a:r>
            <a:rPr lang="es-MX" dirty="0" smtClean="0">
              <a:solidFill>
                <a:schemeClr val="accent3"/>
              </a:solidFill>
            </a:rPr>
            <a:t>Formular una hipótesis </a:t>
          </a:r>
          <a:endParaRPr lang="es-MX" dirty="0">
            <a:solidFill>
              <a:schemeClr val="accent3"/>
            </a:solidFill>
          </a:endParaRPr>
        </a:p>
      </dgm:t>
    </dgm:pt>
    <dgm:pt modelId="{730373F2-30C6-407B-84A7-454B64AEAD7B}" type="parTrans" cxnId="{AD053E1B-8932-43EB-A496-721DF5C842FC}">
      <dgm:prSet/>
      <dgm:spPr/>
      <dgm:t>
        <a:bodyPr/>
        <a:lstStyle/>
        <a:p>
          <a:endParaRPr lang="es-MX"/>
        </a:p>
      </dgm:t>
    </dgm:pt>
    <dgm:pt modelId="{926A763B-3AF9-47B6-A0FD-34D257BD81DA}" type="sibTrans" cxnId="{AD053E1B-8932-43EB-A496-721DF5C842FC}">
      <dgm:prSet/>
      <dgm:spPr/>
      <dgm:t>
        <a:bodyPr/>
        <a:lstStyle/>
        <a:p>
          <a:endParaRPr lang="es-MX"/>
        </a:p>
      </dgm:t>
    </dgm:pt>
    <dgm:pt modelId="{645467D2-4D6A-4605-957F-CF267E1EE74B}">
      <dgm:prSet phldrT="[Texto]"/>
      <dgm:spPr/>
      <dgm:t>
        <a:bodyPr/>
        <a:lstStyle/>
        <a:p>
          <a:r>
            <a:rPr lang="es-MX" dirty="0" smtClean="0">
              <a:solidFill>
                <a:schemeClr val="accent3"/>
              </a:solidFill>
            </a:rPr>
            <a:t>Reconocer posibles acuerdos y desacuerdos </a:t>
          </a:r>
          <a:endParaRPr lang="es-MX" dirty="0">
            <a:solidFill>
              <a:schemeClr val="accent3"/>
            </a:solidFill>
          </a:endParaRPr>
        </a:p>
      </dgm:t>
    </dgm:pt>
    <dgm:pt modelId="{1838D75F-5221-4026-9BCE-D698D91F6CC6}" type="parTrans" cxnId="{A18DB539-8DD8-4E1D-9732-1B163624EEB9}">
      <dgm:prSet/>
      <dgm:spPr/>
      <dgm:t>
        <a:bodyPr/>
        <a:lstStyle/>
        <a:p>
          <a:endParaRPr lang="es-MX"/>
        </a:p>
      </dgm:t>
    </dgm:pt>
    <dgm:pt modelId="{6BA4F250-6016-4469-8ACA-BDBC028E1E0E}" type="sibTrans" cxnId="{A18DB539-8DD8-4E1D-9732-1B163624EEB9}">
      <dgm:prSet/>
      <dgm:spPr/>
      <dgm:t>
        <a:bodyPr/>
        <a:lstStyle/>
        <a:p>
          <a:endParaRPr lang="es-MX"/>
        </a:p>
      </dgm:t>
    </dgm:pt>
    <dgm:pt modelId="{621EFDBF-84F6-4C4D-95B7-8922F8628960}">
      <dgm:prSet phldrT="[Texto]"/>
      <dgm:spPr/>
      <dgm:t>
        <a:bodyPr/>
        <a:lstStyle/>
        <a:p>
          <a:r>
            <a:rPr lang="es-MX" dirty="0" smtClean="0">
              <a:solidFill>
                <a:schemeClr val="accent3"/>
              </a:solidFill>
            </a:rPr>
            <a:t>Formular una pregunta </a:t>
          </a:r>
          <a:endParaRPr lang="es-MX" dirty="0">
            <a:solidFill>
              <a:schemeClr val="accent3"/>
            </a:solidFill>
          </a:endParaRPr>
        </a:p>
      </dgm:t>
    </dgm:pt>
    <dgm:pt modelId="{2A2C51DA-31B4-4583-BB21-83A41CC527D5}" type="parTrans" cxnId="{7BADF980-9A1B-4527-9637-B310F8E72A0B}">
      <dgm:prSet/>
      <dgm:spPr/>
      <dgm:t>
        <a:bodyPr/>
        <a:lstStyle/>
        <a:p>
          <a:endParaRPr lang="es-MX"/>
        </a:p>
      </dgm:t>
    </dgm:pt>
    <dgm:pt modelId="{0922E370-371F-474A-AA1A-5E7A548636A5}" type="sibTrans" cxnId="{7BADF980-9A1B-4527-9637-B310F8E72A0B}">
      <dgm:prSet/>
      <dgm:spPr/>
      <dgm:t>
        <a:bodyPr/>
        <a:lstStyle/>
        <a:p>
          <a:endParaRPr lang="es-MX"/>
        </a:p>
      </dgm:t>
    </dgm:pt>
    <dgm:pt modelId="{0F46ACCC-7B32-4C9F-AAA5-34D12A96A56B}">
      <dgm:prSet phldrT="[Texto]"/>
      <dgm:spPr/>
      <dgm:t>
        <a:bodyPr/>
        <a:lstStyle/>
        <a:p>
          <a:r>
            <a:rPr lang="es-MX" dirty="0" smtClean="0">
              <a:solidFill>
                <a:schemeClr val="accent3"/>
              </a:solidFill>
            </a:rPr>
            <a:t>Identificar que concepto es necesario definir</a:t>
          </a:r>
          <a:endParaRPr lang="es-MX" dirty="0">
            <a:solidFill>
              <a:schemeClr val="accent3"/>
            </a:solidFill>
          </a:endParaRPr>
        </a:p>
      </dgm:t>
    </dgm:pt>
    <dgm:pt modelId="{56742F22-E2EB-4DE8-9B02-AB912774717A}" type="parTrans" cxnId="{8E53CF1F-B33F-4EC5-92E5-6FD43152EB2D}">
      <dgm:prSet/>
      <dgm:spPr/>
      <dgm:t>
        <a:bodyPr/>
        <a:lstStyle/>
        <a:p>
          <a:endParaRPr lang="es-MX"/>
        </a:p>
      </dgm:t>
    </dgm:pt>
    <dgm:pt modelId="{357F524E-1EAB-414F-B810-53889E25785A}" type="sibTrans" cxnId="{8E53CF1F-B33F-4EC5-92E5-6FD43152EB2D}">
      <dgm:prSet/>
      <dgm:spPr/>
      <dgm:t>
        <a:bodyPr/>
        <a:lstStyle/>
        <a:p>
          <a:endParaRPr lang="es-MX"/>
        </a:p>
      </dgm:t>
    </dgm:pt>
    <dgm:pt modelId="{BEF73540-BD6D-4543-937F-09FA677EBDC7}">
      <dgm:prSet phldrT="[Texto]"/>
      <dgm:spPr/>
      <dgm:t>
        <a:bodyPr/>
        <a:lstStyle/>
        <a:p>
          <a:r>
            <a:rPr lang="es-MX" dirty="0" smtClean="0">
              <a:solidFill>
                <a:schemeClr val="accent3"/>
              </a:solidFill>
            </a:rPr>
            <a:t>Seleccionar que citas textuales </a:t>
          </a:r>
          <a:endParaRPr lang="es-MX" dirty="0">
            <a:solidFill>
              <a:schemeClr val="accent3"/>
            </a:solidFill>
          </a:endParaRPr>
        </a:p>
      </dgm:t>
    </dgm:pt>
    <dgm:pt modelId="{95DFF3E2-EBD6-40B7-AFAC-91E02F41E337}" type="parTrans" cxnId="{EB44DD05-7D6F-4D55-8F58-E2F46666F303}">
      <dgm:prSet/>
      <dgm:spPr/>
      <dgm:t>
        <a:bodyPr/>
        <a:lstStyle/>
        <a:p>
          <a:endParaRPr lang="es-MX"/>
        </a:p>
      </dgm:t>
    </dgm:pt>
    <dgm:pt modelId="{7EFB60CC-EBF6-4AE5-AF13-9A3A39DD966E}" type="sibTrans" cxnId="{EB44DD05-7D6F-4D55-8F58-E2F46666F303}">
      <dgm:prSet/>
      <dgm:spPr/>
      <dgm:t>
        <a:bodyPr/>
        <a:lstStyle/>
        <a:p>
          <a:endParaRPr lang="es-MX"/>
        </a:p>
      </dgm:t>
    </dgm:pt>
    <dgm:pt modelId="{94BCB422-A314-4DC0-8F50-ACC5E5A15940}">
      <dgm:prSet phldrT="[Texto]"/>
      <dgm:spPr/>
      <dgm:t>
        <a:bodyPr/>
        <a:lstStyle/>
        <a:p>
          <a:r>
            <a:rPr lang="es-MX" dirty="0" smtClean="0">
              <a:solidFill>
                <a:schemeClr val="accent3"/>
              </a:solidFill>
            </a:rPr>
            <a:t>Incluir subtítulos que ordenen la información </a:t>
          </a:r>
          <a:endParaRPr lang="es-MX" dirty="0">
            <a:solidFill>
              <a:schemeClr val="accent3"/>
            </a:solidFill>
          </a:endParaRPr>
        </a:p>
      </dgm:t>
    </dgm:pt>
    <dgm:pt modelId="{8647255E-17D9-4B90-8786-7CD943F08AEE}" type="parTrans" cxnId="{CD94C8A3-660F-466A-80F9-EA3839D66A0C}">
      <dgm:prSet/>
      <dgm:spPr/>
      <dgm:t>
        <a:bodyPr/>
        <a:lstStyle/>
        <a:p>
          <a:endParaRPr lang="es-MX"/>
        </a:p>
      </dgm:t>
    </dgm:pt>
    <dgm:pt modelId="{206B1A26-782B-4398-BE42-BA70F95D959B}" type="sibTrans" cxnId="{CD94C8A3-660F-466A-80F9-EA3839D66A0C}">
      <dgm:prSet/>
      <dgm:spPr/>
      <dgm:t>
        <a:bodyPr/>
        <a:lstStyle/>
        <a:p>
          <a:endParaRPr lang="es-MX"/>
        </a:p>
      </dgm:t>
    </dgm:pt>
    <dgm:pt modelId="{9D13609C-2E03-44BE-B31C-88B636C9A332}">
      <dgm:prSet phldrT="[Texto]"/>
      <dgm:spPr/>
      <dgm:t>
        <a:bodyPr/>
        <a:lstStyle/>
        <a:p>
          <a:r>
            <a:rPr lang="es-MX" dirty="0" smtClean="0">
              <a:solidFill>
                <a:schemeClr val="accent3"/>
              </a:solidFill>
            </a:rPr>
            <a:t>Conclusión acorde al desarrollo</a:t>
          </a:r>
          <a:endParaRPr lang="es-MX" dirty="0">
            <a:solidFill>
              <a:schemeClr val="accent3"/>
            </a:solidFill>
          </a:endParaRPr>
        </a:p>
      </dgm:t>
    </dgm:pt>
    <dgm:pt modelId="{9495FBEA-28F2-444F-8A9F-B1546BDABBFE}" type="parTrans" cxnId="{EF57B262-61D8-49D4-BCA6-93CC449E7944}">
      <dgm:prSet/>
      <dgm:spPr/>
      <dgm:t>
        <a:bodyPr/>
        <a:lstStyle/>
        <a:p>
          <a:endParaRPr lang="es-MX"/>
        </a:p>
      </dgm:t>
    </dgm:pt>
    <dgm:pt modelId="{A786F3B0-96B8-4F04-BB51-ABEB4B71B18E}" type="sibTrans" cxnId="{EF57B262-61D8-49D4-BCA6-93CC449E7944}">
      <dgm:prSet/>
      <dgm:spPr/>
      <dgm:t>
        <a:bodyPr/>
        <a:lstStyle/>
        <a:p>
          <a:endParaRPr lang="es-MX"/>
        </a:p>
      </dgm:t>
    </dgm:pt>
    <dgm:pt modelId="{50DFE2BB-0FFB-40B8-9794-026DCA99BB12}">
      <dgm:prSet phldrT="[Texto]"/>
      <dgm:spPr/>
      <dgm:t>
        <a:bodyPr/>
        <a:lstStyle/>
        <a:p>
          <a:r>
            <a:rPr lang="es-MX" dirty="0" smtClean="0">
              <a:solidFill>
                <a:schemeClr val="accent3"/>
              </a:solidFill>
            </a:rPr>
            <a:t>Incluir referencias</a:t>
          </a:r>
          <a:endParaRPr lang="es-MX" dirty="0">
            <a:solidFill>
              <a:schemeClr val="accent3"/>
            </a:solidFill>
          </a:endParaRPr>
        </a:p>
      </dgm:t>
    </dgm:pt>
    <dgm:pt modelId="{4ACBDE63-43C2-4A80-8C55-5E500CE98283}" type="parTrans" cxnId="{69B4976F-CB25-4C0B-821B-097E3C7C7917}">
      <dgm:prSet/>
      <dgm:spPr/>
      <dgm:t>
        <a:bodyPr/>
        <a:lstStyle/>
        <a:p>
          <a:endParaRPr lang="es-MX"/>
        </a:p>
      </dgm:t>
    </dgm:pt>
    <dgm:pt modelId="{1AB3798F-AF7F-4F7D-86B5-18D582959486}" type="sibTrans" cxnId="{69B4976F-CB25-4C0B-821B-097E3C7C7917}">
      <dgm:prSet/>
      <dgm:spPr/>
      <dgm:t>
        <a:bodyPr/>
        <a:lstStyle/>
        <a:p>
          <a:endParaRPr lang="es-MX"/>
        </a:p>
      </dgm:t>
    </dgm:pt>
    <dgm:pt modelId="{C0D54582-DFD0-4011-8F79-5C3BDC31650B}" type="pres">
      <dgm:prSet presAssocID="{65A29C01-02EA-4A31-A6CD-1CE5FCD8C0F5}" presName="Name0" presStyleCnt="0">
        <dgm:presLayoutVars>
          <dgm:dir/>
          <dgm:animLvl val="lvl"/>
          <dgm:resizeHandles val="exact"/>
        </dgm:presLayoutVars>
      </dgm:prSet>
      <dgm:spPr/>
    </dgm:pt>
    <dgm:pt modelId="{E59ABEE7-94CE-4893-8987-0BA7D2FCDCEB}" type="pres">
      <dgm:prSet presAssocID="{3CBEA23D-E657-48B1-92DA-9B6E8F746029}" presName="composite" presStyleCnt="0"/>
      <dgm:spPr/>
    </dgm:pt>
    <dgm:pt modelId="{B188833D-12EF-4AB4-BDF0-0D345CED1B05}" type="pres">
      <dgm:prSet presAssocID="{3CBEA23D-E657-48B1-92DA-9B6E8F74602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4F284B-262B-4398-B5D5-CEC4DC6D0DAB}" type="pres">
      <dgm:prSet presAssocID="{3CBEA23D-E657-48B1-92DA-9B6E8F74602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0DD135-8688-4B54-8B38-29AFE3231534}" type="pres">
      <dgm:prSet presAssocID="{8BE2AD46-A445-4CC0-BCD4-D40A7AE73871}" presName="space" presStyleCnt="0"/>
      <dgm:spPr/>
    </dgm:pt>
    <dgm:pt modelId="{9017FBB6-4833-4DC2-9F51-E6EA78970B9E}" type="pres">
      <dgm:prSet presAssocID="{C1B8575A-E7D6-4C1B-AD48-5A100A482BE4}" presName="composite" presStyleCnt="0"/>
      <dgm:spPr/>
    </dgm:pt>
    <dgm:pt modelId="{C5FF7977-18C7-4F1B-AE7F-F6190941631E}" type="pres">
      <dgm:prSet presAssocID="{C1B8575A-E7D6-4C1B-AD48-5A100A482BE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5FCDBD-2403-4408-83EB-E7DDF9105724}" type="pres">
      <dgm:prSet presAssocID="{C1B8575A-E7D6-4C1B-AD48-5A100A482BE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C71EB9-EB6F-41BD-B074-4DAC74190D82}" type="pres">
      <dgm:prSet presAssocID="{0AB57ACA-052A-45E9-983E-3A4F11BF14CD}" presName="space" presStyleCnt="0"/>
      <dgm:spPr/>
    </dgm:pt>
    <dgm:pt modelId="{BACB79B1-0454-4CCB-8A98-3761EFC1EC2A}" type="pres">
      <dgm:prSet presAssocID="{70B8D6B6-88B9-406D-8BCF-95BC1F755551}" presName="composite" presStyleCnt="0"/>
      <dgm:spPr/>
    </dgm:pt>
    <dgm:pt modelId="{47B1CE18-EE71-4C6B-9F51-4041455658C8}" type="pres">
      <dgm:prSet presAssocID="{70B8D6B6-88B9-406D-8BCF-95BC1F75555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3D6F07-3FF4-4A8B-AD9B-E7FD0448F50C}" type="pres">
      <dgm:prSet presAssocID="{70B8D6B6-88B9-406D-8BCF-95BC1F75555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09A872E-0638-4830-A0D3-05C5ECF33B77}" type="presOf" srcId="{1AB27035-D2D0-4BD1-9907-7B67C8907668}" destId="{914F284B-262B-4398-B5D5-CEC4DC6D0DAB}" srcOrd="0" destOrd="4" presId="urn:microsoft.com/office/officeart/2005/8/layout/hList1"/>
    <dgm:cxn modelId="{EF57B262-61D8-49D4-BCA6-93CC449E7944}" srcId="{70B8D6B6-88B9-406D-8BCF-95BC1F755551}" destId="{9D13609C-2E03-44BE-B31C-88B636C9A332}" srcOrd="3" destOrd="0" parTransId="{9495FBEA-28F2-444F-8A9F-B1546BDABBFE}" sibTransId="{A786F3B0-96B8-4F04-BB51-ABEB4B71B18E}"/>
    <dgm:cxn modelId="{CD94C8A3-660F-466A-80F9-EA3839D66A0C}" srcId="{70B8D6B6-88B9-406D-8BCF-95BC1F755551}" destId="{94BCB422-A314-4DC0-8F50-ACC5E5A15940}" srcOrd="2" destOrd="0" parTransId="{8647255E-17D9-4B90-8786-7CD943F08AEE}" sibTransId="{206B1A26-782B-4398-BE42-BA70F95D959B}"/>
    <dgm:cxn modelId="{700C29EB-63F0-47F7-9032-317807BF7E98}" srcId="{C1B8575A-E7D6-4C1B-AD48-5A100A482BE4}" destId="{E13114A6-B7EB-4269-ABEE-7D9C7705CD28}" srcOrd="0" destOrd="0" parTransId="{9DBAD00A-CE21-4840-AF61-7D4C114F00EB}" sibTransId="{644CFA57-3123-4EAD-9D26-6E0CBBF1043B}"/>
    <dgm:cxn modelId="{A1233286-FEE6-4DB2-BBAB-AC586EE268F8}" type="presOf" srcId="{1F008C7E-BF07-454F-8018-993FE2B64516}" destId="{914F284B-262B-4398-B5D5-CEC4DC6D0DAB}" srcOrd="0" destOrd="0" presId="urn:microsoft.com/office/officeart/2005/8/layout/hList1"/>
    <dgm:cxn modelId="{47355069-EB29-4397-AC9B-C20E470E36F7}" type="presOf" srcId="{40466609-033D-4D99-AFD5-8A903457DD3E}" destId="{914F284B-262B-4398-B5D5-CEC4DC6D0DAB}" srcOrd="0" destOrd="1" presId="urn:microsoft.com/office/officeart/2005/8/layout/hList1"/>
    <dgm:cxn modelId="{0638F6D0-0DA4-4C5E-BADB-2C01CF8BE245}" type="presOf" srcId="{94BCB422-A314-4DC0-8F50-ACC5E5A15940}" destId="{7F3D6F07-3FF4-4A8B-AD9B-E7FD0448F50C}" srcOrd="0" destOrd="2" presId="urn:microsoft.com/office/officeart/2005/8/layout/hList1"/>
    <dgm:cxn modelId="{1426E452-2B21-4BD3-8085-F782B3306F21}" type="presOf" srcId="{50DFE2BB-0FFB-40B8-9794-026DCA99BB12}" destId="{7F3D6F07-3FF4-4A8B-AD9B-E7FD0448F50C}" srcOrd="0" destOrd="4" presId="urn:microsoft.com/office/officeart/2005/8/layout/hList1"/>
    <dgm:cxn modelId="{F7F8F2A8-FF61-4067-9343-8F30F661A552}" type="presOf" srcId="{70B8D6B6-88B9-406D-8BCF-95BC1F755551}" destId="{47B1CE18-EE71-4C6B-9F51-4041455658C8}" srcOrd="0" destOrd="0" presId="urn:microsoft.com/office/officeart/2005/8/layout/hList1"/>
    <dgm:cxn modelId="{7D5DE2A2-72FA-4746-8E5C-E976AF86C8F4}" type="presOf" srcId="{645467D2-4D6A-4605-957F-CF267E1EE74B}" destId="{914F284B-262B-4398-B5D5-CEC4DC6D0DAB}" srcOrd="0" destOrd="2" presId="urn:microsoft.com/office/officeart/2005/8/layout/hList1"/>
    <dgm:cxn modelId="{616F2A3C-A391-4615-B0F3-8374BB113B56}" srcId="{70B8D6B6-88B9-406D-8BCF-95BC1F755551}" destId="{0BC931BD-626F-43F2-90DA-9B87B51548C6}" srcOrd="1" destOrd="0" parTransId="{DC67A733-D885-45CD-AC81-E21618892A42}" sibTransId="{B362626F-A63A-4B84-B429-53D3E8133D92}"/>
    <dgm:cxn modelId="{6CDD25EA-8168-4817-A957-AC64050CCB98}" type="presOf" srcId="{0BC931BD-626F-43F2-90DA-9B87B51548C6}" destId="{7F3D6F07-3FF4-4A8B-AD9B-E7FD0448F50C}" srcOrd="0" destOrd="1" presId="urn:microsoft.com/office/officeart/2005/8/layout/hList1"/>
    <dgm:cxn modelId="{8551A868-C2AF-496F-A67F-4E63AD6EB3EF}" srcId="{65A29C01-02EA-4A31-A6CD-1CE5FCD8C0F5}" destId="{3CBEA23D-E657-48B1-92DA-9B6E8F746029}" srcOrd="0" destOrd="0" parTransId="{F0970622-B6E7-4A21-98C0-EF6CD543F061}" sibTransId="{8BE2AD46-A445-4CC0-BCD4-D40A7AE73871}"/>
    <dgm:cxn modelId="{8E53CF1F-B33F-4EC5-92E5-6FD43152EB2D}" srcId="{C1B8575A-E7D6-4C1B-AD48-5A100A482BE4}" destId="{0F46ACCC-7B32-4C9F-AAA5-34D12A96A56B}" srcOrd="2" destOrd="0" parTransId="{56742F22-E2EB-4DE8-9B02-AB912774717A}" sibTransId="{357F524E-1EAB-414F-B810-53889E25785A}"/>
    <dgm:cxn modelId="{8C8612AA-16E3-4F3D-83A2-63F452B49C46}" srcId="{65A29C01-02EA-4A31-A6CD-1CE5FCD8C0F5}" destId="{C1B8575A-E7D6-4C1B-AD48-5A100A482BE4}" srcOrd="1" destOrd="0" parTransId="{913D587D-CE01-40B2-8A7D-8E169CE308BC}" sibTransId="{0AB57ACA-052A-45E9-983E-3A4F11BF14CD}"/>
    <dgm:cxn modelId="{40DA147B-8F14-41AE-94BA-8B738B0ED762}" type="presOf" srcId="{E13114A6-B7EB-4269-ABEE-7D9C7705CD28}" destId="{245FCDBD-2403-4408-83EB-E7DDF9105724}" srcOrd="0" destOrd="0" presId="urn:microsoft.com/office/officeart/2005/8/layout/hList1"/>
    <dgm:cxn modelId="{891BB45A-B388-4A4F-859A-4558C68D60E6}" srcId="{3CBEA23D-E657-48B1-92DA-9B6E8F746029}" destId="{1F008C7E-BF07-454F-8018-993FE2B64516}" srcOrd="0" destOrd="0" parTransId="{190F6C1D-D7B8-474A-A407-76926E1DD790}" sibTransId="{6BF93D4A-7117-4123-94D7-B40A6D8973EF}"/>
    <dgm:cxn modelId="{7BADF980-9A1B-4527-9637-B310F8E72A0B}" srcId="{3CBEA23D-E657-48B1-92DA-9B6E8F746029}" destId="{621EFDBF-84F6-4C4D-95B7-8922F8628960}" srcOrd="3" destOrd="0" parTransId="{2A2C51DA-31B4-4583-BB21-83A41CC527D5}" sibTransId="{0922E370-371F-474A-AA1A-5E7A548636A5}"/>
    <dgm:cxn modelId="{69B4976F-CB25-4C0B-821B-097E3C7C7917}" srcId="{70B8D6B6-88B9-406D-8BCF-95BC1F755551}" destId="{50DFE2BB-0FFB-40B8-9794-026DCA99BB12}" srcOrd="4" destOrd="0" parTransId="{4ACBDE63-43C2-4A80-8C55-5E500CE98283}" sibTransId="{1AB3798F-AF7F-4F7D-86B5-18D582959486}"/>
    <dgm:cxn modelId="{84F74063-CE0E-4C3D-A25F-61D2842AA102}" type="presOf" srcId="{CC68AFFA-1BD7-4AD9-9A52-55DA3F1F701C}" destId="{7F3D6F07-3FF4-4A8B-AD9B-E7FD0448F50C}" srcOrd="0" destOrd="0" presId="urn:microsoft.com/office/officeart/2005/8/layout/hList1"/>
    <dgm:cxn modelId="{AD053E1B-8932-43EB-A496-721DF5C842FC}" srcId="{3CBEA23D-E657-48B1-92DA-9B6E8F746029}" destId="{1AB27035-D2D0-4BD1-9907-7B67C8907668}" srcOrd="4" destOrd="0" parTransId="{730373F2-30C6-407B-84A7-454B64AEAD7B}" sibTransId="{926A763B-3AF9-47B6-A0FD-34D257BD81DA}"/>
    <dgm:cxn modelId="{0A80FFAF-1AA6-4AD7-9D67-F31A858A725B}" type="presOf" srcId="{621EFDBF-84F6-4C4D-95B7-8922F8628960}" destId="{914F284B-262B-4398-B5D5-CEC4DC6D0DAB}" srcOrd="0" destOrd="3" presId="urn:microsoft.com/office/officeart/2005/8/layout/hList1"/>
    <dgm:cxn modelId="{4A2A0D63-9C42-4C3E-91F5-270D912E4D9D}" type="presOf" srcId="{9D13609C-2E03-44BE-B31C-88B636C9A332}" destId="{7F3D6F07-3FF4-4A8B-AD9B-E7FD0448F50C}" srcOrd="0" destOrd="3" presId="urn:microsoft.com/office/officeart/2005/8/layout/hList1"/>
    <dgm:cxn modelId="{911357FE-B8BD-49AD-9D24-9D72182B2EA5}" type="presOf" srcId="{C1B8575A-E7D6-4C1B-AD48-5A100A482BE4}" destId="{C5FF7977-18C7-4F1B-AE7F-F6190941631E}" srcOrd="0" destOrd="0" presId="urn:microsoft.com/office/officeart/2005/8/layout/hList1"/>
    <dgm:cxn modelId="{6877FDEF-00BB-4BC4-93D7-B9190880DE64}" srcId="{65A29C01-02EA-4A31-A6CD-1CE5FCD8C0F5}" destId="{70B8D6B6-88B9-406D-8BCF-95BC1F755551}" srcOrd="2" destOrd="0" parTransId="{D400A52A-8EE8-47DD-AAF7-6D958914B8B2}" sibTransId="{6C791768-7151-4516-BCF1-70C44C7C6933}"/>
    <dgm:cxn modelId="{3FBAAE85-9D6D-4075-8BF8-72D3F6BFCCA5}" type="presOf" srcId="{BEF73540-BD6D-4543-937F-09FA677EBDC7}" destId="{245FCDBD-2403-4408-83EB-E7DDF9105724}" srcOrd="0" destOrd="3" presId="urn:microsoft.com/office/officeart/2005/8/layout/hList1"/>
    <dgm:cxn modelId="{0F17527C-A2FC-437C-9BD4-3565D63EC2AC}" srcId="{70B8D6B6-88B9-406D-8BCF-95BC1F755551}" destId="{CC68AFFA-1BD7-4AD9-9A52-55DA3F1F701C}" srcOrd="0" destOrd="0" parTransId="{537D40FA-9DF6-4560-9262-FAE57B0B9F2A}" sibTransId="{669A139D-135F-4FA6-9052-C931312E34F4}"/>
    <dgm:cxn modelId="{90EE716D-7608-4DD0-B4D2-8D5674CD8E8B}" type="presOf" srcId="{ECEA439C-C17E-43C4-9D39-C267D4FF3A56}" destId="{245FCDBD-2403-4408-83EB-E7DDF9105724}" srcOrd="0" destOrd="1" presId="urn:microsoft.com/office/officeart/2005/8/layout/hList1"/>
    <dgm:cxn modelId="{E3F26B56-E684-4C43-ADD3-FB5942EE3AEC}" type="presOf" srcId="{3CBEA23D-E657-48B1-92DA-9B6E8F746029}" destId="{B188833D-12EF-4AB4-BDF0-0D345CED1B05}" srcOrd="0" destOrd="0" presId="urn:microsoft.com/office/officeart/2005/8/layout/hList1"/>
    <dgm:cxn modelId="{9B46C659-357E-4948-98C0-F0178FCCB55D}" type="presOf" srcId="{0F46ACCC-7B32-4C9F-AAA5-34D12A96A56B}" destId="{245FCDBD-2403-4408-83EB-E7DDF9105724}" srcOrd="0" destOrd="2" presId="urn:microsoft.com/office/officeart/2005/8/layout/hList1"/>
    <dgm:cxn modelId="{EB44DD05-7D6F-4D55-8F58-E2F46666F303}" srcId="{C1B8575A-E7D6-4C1B-AD48-5A100A482BE4}" destId="{BEF73540-BD6D-4543-937F-09FA677EBDC7}" srcOrd="3" destOrd="0" parTransId="{95DFF3E2-EBD6-40B7-AFAC-91E02F41E337}" sibTransId="{7EFB60CC-EBF6-4AE5-AF13-9A3A39DD966E}"/>
    <dgm:cxn modelId="{983AD055-38B2-4570-967D-2887F588D996}" srcId="{3CBEA23D-E657-48B1-92DA-9B6E8F746029}" destId="{40466609-033D-4D99-AFD5-8A903457DD3E}" srcOrd="1" destOrd="0" parTransId="{B4AE5D96-A1CC-44A9-9950-B7D62C1DB7E2}" sibTransId="{6BB86C2B-82D0-4FA5-B1A5-F8693869B014}"/>
    <dgm:cxn modelId="{8E7F5CC1-1BFB-4BCF-BF10-FFDD97842AA7}" srcId="{C1B8575A-E7D6-4C1B-AD48-5A100A482BE4}" destId="{ECEA439C-C17E-43C4-9D39-C267D4FF3A56}" srcOrd="1" destOrd="0" parTransId="{199A140E-D791-4E11-9685-AF638280F73C}" sibTransId="{7556A64E-03D5-4FB7-AEAB-EA184EC550E3}"/>
    <dgm:cxn modelId="{A18DB539-8DD8-4E1D-9732-1B163624EEB9}" srcId="{3CBEA23D-E657-48B1-92DA-9B6E8F746029}" destId="{645467D2-4D6A-4605-957F-CF267E1EE74B}" srcOrd="2" destOrd="0" parTransId="{1838D75F-5221-4026-9BCE-D698D91F6CC6}" sibTransId="{6BA4F250-6016-4469-8ACA-BDBC028E1E0E}"/>
    <dgm:cxn modelId="{60B42D2D-E8A7-43E9-8730-F88E0B7377CE}" type="presOf" srcId="{65A29C01-02EA-4A31-A6CD-1CE5FCD8C0F5}" destId="{C0D54582-DFD0-4011-8F79-5C3BDC31650B}" srcOrd="0" destOrd="0" presId="urn:microsoft.com/office/officeart/2005/8/layout/hList1"/>
    <dgm:cxn modelId="{DD3C9A90-5364-4F2D-B31A-EFB7027C782F}" type="presParOf" srcId="{C0D54582-DFD0-4011-8F79-5C3BDC31650B}" destId="{E59ABEE7-94CE-4893-8987-0BA7D2FCDCEB}" srcOrd="0" destOrd="0" presId="urn:microsoft.com/office/officeart/2005/8/layout/hList1"/>
    <dgm:cxn modelId="{EF2E4E91-7C35-4135-90D3-E9226579E703}" type="presParOf" srcId="{E59ABEE7-94CE-4893-8987-0BA7D2FCDCEB}" destId="{B188833D-12EF-4AB4-BDF0-0D345CED1B05}" srcOrd="0" destOrd="0" presId="urn:microsoft.com/office/officeart/2005/8/layout/hList1"/>
    <dgm:cxn modelId="{C98347DA-CC9F-44C9-B640-E4994CE7C144}" type="presParOf" srcId="{E59ABEE7-94CE-4893-8987-0BA7D2FCDCEB}" destId="{914F284B-262B-4398-B5D5-CEC4DC6D0DAB}" srcOrd="1" destOrd="0" presId="urn:microsoft.com/office/officeart/2005/8/layout/hList1"/>
    <dgm:cxn modelId="{7FC34DA3-3F87-4DB7-B725-0B51B7E1AF1E}" type="presParOf" srcId="{C0D54582-DFD0-4011-8F79-5C3BDC31650B}" destId="{D10DD135-8688-4B54-8B38-29AFE3231534}" srcOrd="1" destOrd="0" presId="urn:microsoft.com/office/officeart/2005/8/layout/hList1"/>
    <dgm:cxn modelId="{1D95E9AA-2428-4386-B01B-98C98CE034BF}" type="presParOf" srcId="{C0D54582-DFD0-4011-8F79-5C3BDC31650B}" destId="{9017FBB6-4833-4DC2-9F51-E6EA78970B9E}" srcOrd="2" destOrd="0" presId="urn:microsoft.com/office/officeart/2005/8/layout/hList1"/>
    <dgm:cxn modelId="{919C5482-7E94-42C2-ABEB-1DAC4A841E9B}" type="presParOf" srcId="{9017FBB6-4833-4DC2-9F51-E6EA78970B9E}" destId="{C5FF7977-18C7-4F1B-AE7F-F6190941631E}" srcOrd="0" destOrd="0" presId="urn:microsoft.com/office/officeart/2005/8/layout/hList1"/>
    <dgm:cxn modelId="{1D5B291B-834F-417F-8FED-B8D042CFB2C1}" type="presParOf" srcId="{9017FBB6-4833-4DC2-9F51-E6EA78970B9E}" destId="{245FCDBD-2403-4408-83EB-E7DDF9105724}" srcOrd="1" destOrd="0" presId="urn:microsoft.com/office/officeart/2005/8/layout/hList1"/>
    <dgm:cxn modelId="{6F4A0928-F151-46FF-9B92-D5BE5FA08496}" type="presParOf" srcId="{C0D54582-DFD0-4011-8F79-5C3BDC31650B}" destId="{9EC71EB9-EB6F-41BD-B074-4DAC74190D82}" srcOrd="3" destOrd="0" presId="urn:microsoft.com/office/officeart/2005/8/layout/hList1"/>
    <dgm:cxn modelId="{FE856DFC-966E-45AD-869A-F063D7F4784D}" type="presParOf" srcId="{C0D54582-DFD0-4011-8F79-5C3BDC31650B}" destId="{BACB79B1-0454-4CCB-8A98-3761EFC1EC2A}" srcOrd="4" destOrd="0" presId="urn:microsoft.com/office/officeart/2005/8/layout/hList1"/>
    <dgm:cxn modelId="{2D109C16-7E5A-4952-BF7E-93FCB92279E7}" type="presParOf" srcId="{BACB79B1-0454-4CCB-8A98-3761EFC1EC2A}" destId="{47B1CE18-EE71-4C6B-9F51-4041455658C8}" srcOrd="0" destOrd="0" presId="urn:microsoft.com/office/officeart/2005/8/layout/hList1"/>
    <dgm:cxn modelId="{762C473E-9E6E-4F8E-887F-27D63B8C7B81}" type="presParOf" srcId="{BACB79B1-0454-4CCB-8A98-3761EFC1EC2A}" destId="{7F3D6F07-3FF4-4A8B-AD9B-E7FD0448F50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C46EC-A2A2-461E-95BE-A2BE7FB5DD22}">
      <dsp:nvSpPr>
        <dsp:cNvPr id="0" name=""/>
        <dsp:cNvSpPr/>
      </dsp:nvSpPr>
      <dsp:spPr>
        <a:xfrm>
          <a:off x="1144416" y="1170786"/>
          <a:ext cx="2727656" cy="2249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Composición escrita en prosa 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Analiza, interpreta o evalúa un tema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Responder una interrogante, respaldar una tesis </a:t>
          </a:r>
          <a:endParaRPr lang="es-MX" sz="1600" kern="1200" dirty="0"/>
        </a:p>
      </dsp:txBody>
      <dsp:txXfrm>
        <a:off x="1196189" y="1222559"/>
        <a:ext cx="2624110" cy="1664111"/>
      </dsp:txXfrm>
    </dsp:sp>
    <dsp:sp modelId="{6D46306B-6E20-49A2-A7F7-5016F92E3E17}">
      <dsp:nvSpPr>
        <dsp:cNvPr id="0" name=""/>
        <dsp:cNvSpPr/>
      </dsp:nvSpPr>
      <dsp:spPr>
        <a:xfrm>
          <a:off x="2622705" y="1510567"/>
          <a:ext cx="3297704" cy="3297704"/>
        </a:xfrm>
        <a:prstGeom prst="leftCircularArrow">
          <a:avLst>
            <a:gd name="adj1" fmla="val 4026"/>
            <a:gd name="adj2" fmla="val 505945"/>
            <a:gd name="adj3" fmla="val 2281456"/>
            <a:gd name="adj4" fmla="val 9024489"/>
            <a:gd name="adj5" fmla="val 469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1185F-3814-4AF3-BA39-5BD0B31C7085}">
      <dsp:nvSpPr>
        <dsp:cNvPr id="0" name=""/>
        <dsp:cNvSpPr/>
      </dsp:nvSpPr>
      <dsp:spPr>
        <a:xfrm>
          <a:off x="1750562" y="2938443"/>
          <a:ext cx="2424583" cy="9641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Definición</a:t>
          </a:r>
          <a:endParaRPr lang="es-MX" sz="2900" kern="1200" dirty="0"/>
        </a:p>
      </dsp:txBody>
      <dsp:txXfrm>
        <a:off x="1778802" y="2966683"/>
        <a:ext cx="2368103" cy="907696"/>
      </dsp:txXfrm>
    </dsp:sp>
    <dsp:sp modelId="{61F4C114-BDAE-4719-B1D8-620B0F70751C}">
      <dsp:nvSpPr>
        <dsp:cNvPr id="0" name=""/>
        <dsp:cNvSpPr/>
      </dsp:nvSpPr>
      <dsp:spPr>
        <a:xfrm>
          <a:off x="4807424" y="1170786"/>
          <a:ext cx="2727656" cy="2249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Usa un lenguaje formal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Se escribe en tercera persona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Contenido relevante y bien documentado – opinión propia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Estructura</a:t>
          </a:r>
          <a:endParaRPr lang="es-MX" sz="1600" kern="1200" dirty="0"/>
        </a:p>
      </dsp:txBody>
      <dsp:txXfrm>
        <a:off x="4859197" y="1704647"/>
        <a:ext cx="2624110" cy="1664111"/>
      </dsp:txXfrm>
    </dsp:sp>
    <dsp:sp modelId="{1B60F7F3-3C65-4CB1-8776-6C8EC9324AAE}">
      <dsp:nvSpPr>
        <dsp:cNvPr id="0" name=""/>
        <dsp:cNvSpPr/>
      </dsp:nvSpPr>
      <dsp:spPr>
        <a:xfrm>
          <a:off x="6262982" y="-305164"/>
          <a:ext cx="3646238" cy="3646238"/>
        </a:xfrm>
        <a:prstGeom prst="circularArrow">
          <a:avLst>
            <a:gd name="adj1" fmla="val 3642"/>
            <a:gd name="adj2" fmla="val 453360"/>
            <a:gd name="adj3" fmla="val 19371129"/>
            <a:gd name="adj4" fmla="val 12575511"/>
            <a:gd name="adj5" fmla="val 424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10B1B-DB70-41BE-9BFB-B4EBD6E4F9B4}">
      <dsp:nvSpPr>
        <dsp:cNvPr id="0" name=""/>
        <dsp:cNvSpPr/>
      </dsp:nvSpPr>
      <dsp:spPr>
        <a:xfrm>
          <a:off x="5413570" y="688697"/>
          <a:ext cx="2424583" cy="9641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Características</a:t>
          </a:r>
          <a:endParaRPr lang="es-MX" sz="2900" kern="1200" dirty="0"/>
        </a:p>
      </dsp:txBody>
      <dsp:txXfrm>
        <a:off x="5441810" y="716937"/>
        <a:ext cx="2368103" cy="907696"/>
      </dsp:txXfrm>
    </dsp:sp>
    <dsp:sp modelId="{EC3837DA-37C4-4E4F-9987-AC5D2139E1C8}">
      <dsp:nvSpPr>
        <dsp:cNvPr id="0" name=""/>
        <dsp:cNvSpPr/>
      </dsp:nvSpPr>
      <dsp:spPr>
        <a:xfrm>
          <a:off x="8470432" y="1170786"/>
          <a:ext cx="2727656" cy="2249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Buen recurso para la evaluación del conocimiento adquirido </a:t>
          </a: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Texto es flexible </a:t>
          </a:r>
          <a:endParaRPr lang="es-MX" sz="2000" kern="1200" dirty="0"/>
        </a:p>
      </dsp:txBody>
      <dsp:txXfrm>
        <a:off x="8522205" y="1222559"/>
        <a:ext cx="2624110" cy="1664111"/>
      </dsp:txXfrm>
    </dsp:sp>
    <dsp:sp modelId="{685D17C8-63A7-4184-844A-EE742317A17B}">
      <dsp:nvSpPr>
        <dsp:cNvPr id="0" name=""/>
        <dsp:cNvSpPr/>
      </dsp:nvSpPr>
      <dsp:spPr>
        <a:xfrm>
          <a:off x="9076578" y="2938443"/>
          <a:ext cx="2424583" cy="9641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Funciones</a:t>
          </a:r>
          <a:endParaRPr lang="es-MX" sz="2900" kern="1200" dirty="0"/>
        </a:p>
      </dsp:txBody>
      <dsp:txXfrm>
        <a:off x="9104818" y="2966683"/>
        <a:ext cx="2368103" cy="907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80BC1-C0CB-428B-9F71-439E425B7CEE}">
      <dsp:nvSpPr>
        <dsp:cNvPr id="0" name=""/>
        <dsp:cNvSpPr/>
      </dsp:nvSpPr>
      <dsp:spPr>
        <a:xfrm>
          <a:off x="0" y="0"/>
          <a:ext cx="11029950" cy="137881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Estructura</a:t>
          </a:r>
          <a:endParaRPr lang="es-MX" sz="6500" kern="1200" dirty="0"/>
        </a:p>
      </dsp:txBody>
      <dsp:txXfrm>
        <a:off x="0" y="0"/>
        <a:ext cx="11029950" cy="1378818"/>
      </dsp:txXfrm>
    </dsp:sp>
    <dsp:sp modelId="{05B842C5-426F-43B6-BBCA-7A507B857F2E}">
      <dsp:nvSpPr>
        <dsp:cNvPr id="0" name=""/>
        <dsp:cNvSpPr/>
      </dsp:nvSpPr>
      <dsp:spPr>
        <a:xfrm>
          <a:off x="0" y="1378818"/>
          <a:ext cx="2757487" cy="2895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Introducción</a:t>
          </a:r>
          <a:endParaRPr lang="es-MX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El propósito del ensayo, mostrar de manera general el tema que se presentarán en el desarrollo y para dar una breve noción, </a:t>
          </a:r>
          <a:r>
            <a:rPr lang="es-EC" sz="1600" kern="1200" dirty="0" smtClean="0"/>
            <a:t>presentar la pregunta </a:t>
          </a:r>
          <a:endParaRPr lang="es-MX" sz="1600" kern="1200" dirty="0"/>
        </a:p>
      </dsp:txBody>
      <dsp:txXfrm>
        <a:off x="0" y="1378818"/>
        <a:ext cx="2757487" cy="2895519"/>
      </dsp:txXfrm>
    </dsp:sp>
    <dsp:sp modelId="{41FE9C7F-A57B-41E3-81E1-960047C76380}">
      <dsp:nvSpPr>
        <dsp:cNvPr id="0" name=""/>
        <dsp:cNvSpPr/>
      </dsp:nvSpPr>
      <dsp:spPr>
        <a:xfrm>
          <a:off x="2757487" y="1378818"/>
          <a:ext cx="2757487" cy="2895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Desarrollo</a:t>
          </a:r>
          <a:endParaRPr lang="es-MX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Desarrollan los aspectos expuestos en la introducción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El procedimiento supone exponer diferentes razonamientos mediante los cuales se pueda demostrar, refutar o justificar alguna proposición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Orden lógico en que se presentará la información</a:t>
          </a:r>
          <a:endParaRPr lang="es-MX" sz="1600" kern="1200" dirty="0"/>
        </a:p>
      </dsp:txBody>
      <dsp:txXfrm>
        <a:off x="2757487" y="1378818"/>
        <a:ext cx="2757487" cy="2895519"/>
      </dsp:txXfrm>
    </dsp:sp>
    <dsp:sp modelId="{B69AD893-6F9E-4EA5-A82F-232842DD349D}">
      <dsp:nvSpPr>
        <dsp:cNvPr id="0" name=""/>
        <dsp:cNvSpPr/>
      </dsp:nvSpPr>
      <dsp:spPr>
        <a:xfrm>
          <a:off x="5514975" y="1378818"/>
          <a:ext cx="2757487" cy="2895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Conclusiones</a:t>
          </a:r>
          <a:endParaRPr lang="es-MX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Recapitulan las ideas principales, breve resumen del ensayo y se termina con una frase bien pensada 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Se deriva de las argumentaciones y explicaciones desarrolladas</a:t>
          </a:r>
          <a:endParaRPr lang="es-MX" sz="1600" kern="1200" dirty="0"/>
        </a:p>
      </dsp:txBody>
      <dsp:txXfrm>
        <a:off x="5514975" y="1378818"/>
        <a:ext cx="2757487" cy="2895519"/>
      </dsp:txXfrm>
    </dsp:sp>
    <dsp:sp modelId="{BA574CB2-58B2-4C0D-B647-3781ADA49F69}">
      <dsp:nvSpPr>
        <dsp:cNvPr id="0" name=""/>
        <dsp:cNvSpPr/>
      </dsp:nvSpPr>
      <dsp:spPr>
        <a:xfrm>
          <a:off x="8272462" y="1378818"/>
          <a:ext cx="2757487" cy="2895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Referencias</a:t>
          </a:r>
          <a:endParaRPr lang="es-MX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Argumentos, la información y las ideas, se respaldan</a:t>
          </a:r>
          <a:endParaRPr lang="es-MX" sz="1600" kern="1200" dirty="0"/>
        </a:p>
      </dsp:txBody>
      <dsp:txXfrm>
        <a:off x="8272462" y="1378818"/>
        <a:ext cx="2757487" cy="2895519"/>
      </dsp:txXfrm>
    </dsp:sp>
    <dsp:sp modelId="{9BC3B3BC-CAEC-4F4C-93B0-8AB5C8B74479}">
      <dsp:nvSpPr>
        <dsp:cNvPr id="0" name=""/>
        <dsp:cNvSpPr/>
      </dsp:nvSpPr>
      <dsp:spPr>
        <a:xfrm>
          <a:off x="0" y="4274338"/>
          <a:ext cx="11029950" cy="32172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2DF37-7F3F-41E6-B20C-531A3801C6A6}">
      <dsp:nvSpPr>
        <dsp:cNvPr id="0" name=""/>
        <dsp:cNvSpPr/>
      </dsp:nvSpPr>
      <dsp:spPr>
        <a:xfrm>
          <a:off x="478411" y="746"/>
          <a:ext cx="1414132" cy="848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Plantear un problema (tesis)</a:t>
          </a:r>
          <a:endParaRPr lang="es-MX" sz="1500" kern="1200" dirty="0"/>
        </a:p>
      </dsp:txBody>
      <dsp:txXfrm>
        <a:off x="503262" y="25597"/>
        <a:ext cx="1364430" cy="798777"/>
      </dsp:txXfrm>
    </dsp:sp>
    <dsp:sp modelId="{531228BB-A7DD-49D8-8025-1FABA48E3338}">
      <dsp:nvSpPr>
        <dsp:cNvPr id="0" name=""/>
        <dsp:cNvSpPr/>
      </dsp:nvSpPr>
      <dsp:spPr>
        <a:xfrm>
          <a:off x="2016987" y="249633"/>
          <a:ext cx="299796" cy="350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2016987" y="319774"/>
        <a:ext cx="209857" cy="210422"/>
      </dsp:txXfrm>
    </dsp:sp>
    <dsp:sp modelId="{4CBB8FE6-A443-4496-8B67-0E8A19BABA01}">
      <dsp:nvSpPr>
        <dsp:cNvPr id="0" name=""/>
        <dsp:cNvSpPr/>
      </dsp:nvSpPr>
      <dsp:spPr>
        <a:xfrm>
          <a:off x="2458196" y="746"/>
          <a:ext cx="1414132" cy="848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Selección y delimitación del tema</a:t>
          </a:r>
          <a:endParaRPr lang="es-MX" sz="1500" kern="1200" dirty="0"/>
        </a:p>
      </dsp:txBody>
      <dsp:txXfrm>
        <a:off x="2483047" y="25597"/>
        <a:ext cx="1364430" cy="798777"/>
      </dsp:txXfrm>
    </dsp:sp>
    <dsp:sp modelId="{19301711-09A6-4F3A-85A3-D63D2AE94006}">
      <dsp:nvSpPr>
        <dsp:cNvPr id="0" name=""/>
        <dsp:cNvSpPr/>
      </dsp:nvSpPr>
      <dsp:spPr>
        <a:xfrm>
          <a:off x="3996773" y="249633"/>
          <a:ext cx="299796" cy="350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3996773" y="319774"/>
        <a:ext cx="209857" cy="210422"/>
      </dsp:txXfrm>
    </dsp:sp>
    <dsp:sp modelId="{6D884D23-C9FF-4C6F-B71A-74CA454D937B}">
      <dsp:nvSpPr>
        <dsp:cNvPr id="0" name=""/>
        <dsp:cNvSpPr/>
      </dsp:nvSpPr>
      <dsp:spPr>
        <a:xfrm>
          <a:off x="4437982" y="746"/>
          <a:ext cx="1414132" cy="848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Formular diversas hipótesis </a:t>
          </a:r>
          <a:endParaRPr lang="es-MX" sz="1500" kern="1200" dirty="0"/>
        </a:p>
      </dsp:txBody>
      <dsp:txXfrm>
        <a:off x="4462833" y="25597"/>
        <a:ext cx="1364430" cy="798777"/>
      </dsp:txXfrm>
    </dsp:sp>
    <dsp:sp modelId="{7A4FFEB1-4A34-4BD6-88FC-2840FBE9EF12}">
      <dsp:nvSpPr>
        <dsp:cNvPr id="0" name=""/>
        <dsp:cNvSpPr/>
      </dsp:nvSpPr>
      <dsp:spPr>
        <a:xfrm>
          <a:off x="5976558" y="249633"/>
          <a:ext cx="299796" cy="350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5976558" y="319774"/>
        <a:ext cx="209857" cy="210422"/>
      </dsp:txXfrm>
    </dsp:sp>
    <dsp:sp modelId="{665CBAE0-C6BF-4D9E-901E-D41D6977963B}">
      <dsp:nvSpPr>
        <dsp:cNvPr id="0" name=""/>
        <dsp:cNvSpPr/>
      </dsp:nvSpPr>
      <dsp:spPr>
        <a:xfrm>
          <a:off x="6417768" y="746"/>
          <a:ext cx="1414132" cy="848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Obtener información de diversas fuentes</a:t>
          </a:r>
          <a:endParaRPr lang="es-MX" sz="1500" kern="1200" dirty="0"/>
        </a:p>
      </dsp:txBody>
      <dsp:txXfrm>
        <a:off x="6442619" y="25597"/>
        <a:ext cx="1364430" cy="798777"/>
      </dsp:txXfrm>
    </dsp:sp>
    <dsp:sp modelId="{0F49DC9A-0444-4618-95EA-2CFB1EF0C1FE}">
      <dsp:nvSpPr>
        <dsp:cNvPr id="0" name=""/>
        <dsp:cNvSpPr/>
      </dsp:nvSpPr>
      <dsp:spPr>
        <a:xfrm rot="5400000">
          <a:off x="6974936" y="948215"/>
          <a:ext cx="299796" cy="350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-5400000">
        <a:off x="7019624" y="973669"/>
        <a:ext cx="210422" cy="209857"/>
      </dsp:txXfrm>
    </dsp:sp>
    <dsp:sp modelId="{378997DA-A6AE-4112-9549-16BC86048970}">
      <dsp:nvSpPr>
        <dsp:cNvPr id="0" name=""/>
        <dsp:cNvSpPr/>
      </dsp:nvSpPr>
      <dsp:spPr>
        <a:xfrm>
          <a:off x="6417768" y="1414879"/>
          <a:ext cx="1414132" cy="848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Leer, resumir y seleccionar la información útil</a:t>
          </a:r>
          <a:endParaRPr lang="es-MX" sz="1500" kern="1200" dirty="0"/>
        </a:p>
      </dsp:txBody>
      <dsp:txXfrm>
        <a:off x="6442619" y="1439730"/>
        <a:ext cx="1364430" cy="798777"/>
      </dsp:txXfrm>
    </dsp:sp>
    <dsp:sp modelId="{BD0D08AF-034A-44F3-A3B9-7A74B08C02C4}">
      <dsp:nvSpPr>
        <dsp:cNvPr id="0" name=""/>
        <dsp:cNvSpPr/>
      </dsp:nvSpPr>
      <dsp:spPr>
        <a:xfrm rot="10800000">
          <a:off x="5993528" y="1663766"/>
          <a:ext cx="299796" cy="350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0800000">
        <a:off x="6083467" y="1733907"/>
        <a:ext cx="209857" cy="210422"/>
      </dsp:txXfrm>
    </dsp:sp>
    <dsp:sp modelId="{2F218582-F20D-4763-8719-EC6E628EDE8F}">
      <dsp:nvSpPr>
        <dsp:cNvPr id="0" name=""/>
        <dsp:cNvSpPr/>
      </dsp:nvSpPr>
      <dsp:spPr>
        <a:xfrm>
          <a:off x="4437982" y="1414879"/>
          <a:ext cx="1414132" cy="848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Determinar la línea de argumentos</a:t>
          </a:r>
          <a:endParaRPr lang="es-MX" sz="1500" kern="1200" dirty="0"/>
        </a:p>
      </dsp:txBody>
      <dsp:txXfrm>
        <a:off x="4462833" y="1439730"/>
        <a:ext cx="1364430" cy="798777"/>
      </dsp:txXfrm>
    </dsp:sp>
    <dsp:sp modelId="{D4CF06B6-086C-431E-8F5E-DCD73FC77B91}">
      <dsp:nvSpPr>
        <dsp:cNvPr id="0" name=""/>
        <dsp:cNvSpPr/>
      </dsp:nvSpPr>
      <dsp:spPr>
        <a:xfrm rot="10800000">
          <a:off x="4013742" y="1663766"/>
          <a:ext cx="299796" cy="350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0800000">
        <a:off x="4103681" y="1733907"/>
        <a:ext cx="209857" cy="210422"/>
      </dsp:txXfrm>
    </dsp:sp>
    <dsp:sp modelId="{D36D3B4D-ABE1-42B3-B373-A05CB544F33C}">
      <dsp:nvSpPr>
        <dsp:cNvPr id="0" name=""/>
        <dsp:cNvSpPr/>
      </dsp:nvSpPr>
      <dsp:spPr>
        <a:xfrm>
          <a:off x="2458196" y="1414879"/>
          <a:ext cx="1414132" cy="848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Esbozar la posible bibliografía </a:t>
          </a:r>
          <a:endParaRPr lang="es-MX" sz="1500" kern="1200" dirty="0"/>
        </a:p>
      </dsp:txBody>
      <dsp:txXfrm>
        <a:off x="2483047" y="1439730"/>
        <a:ext cx="1364430" cy="798777"/>
      </dsp:txXfrm>
    </dsp:sp>
    <dsp:sp modelId="{9A08B64D-86FA-4164-898E-39AB9C31A70B}">
      <dsp:nvSpPr>
        <dsp:cNvPr id="0" name=""/>
        <dsp:cNvSpPr/>
      </dsp:nvSpPr>
      <dsp:spPr>
        <a:xfrm rot="10800000">
          <a:off x="2033956" y="1663766"/>
          <a:ext cx="299796" cy="350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0800000">
        <a:off x="2123895" y="1733907"/>
        <a:ext cx="209857" cy="210422"/>
      </dsp:txXfrm>
    </dsp:sp>
    <dsp:sp modelId="{D331EB1E-A4E4-445D-BAFC-F5F2A4B6F604}">
      <dsp:nvSpPr>
        <dsp:cNvPr id="0" name=""/>
        <dsp:cNvSpPr/>
      </dsp:nvSpPr>
      <dsp:spPr>
        <a:xfrm>
          <a:off x="478411" y="1414879"/>
          <a:ext cx="1414132" cy="848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Elaborar un borrador del texto</a:t>
          </a:r>
          <a:endParaRPr lang="es-MX" sz="1500" kern="1200" dirty="0"/>
        </a:p>
      </dsp:txBody>
      <dsp:txXfrm>
        <a:off x="503262" y="1439730"/>
        <a:ext cx="1364430" cy="798777"/>
      </dsp:txXfrm>
    </dsp:sp>
    <dsp:sp modelId="{649E6990-1B42-4971-B504-580800231E0F}">
      <dsp:nvSpPr>
        <dsp:cNvPr id="0" name=""/>
        <dsp:cNvSpPr/>
      </dsp:nvSpPr>
      <dsp:spPr>
        <a:xfrm rot="5400000">
          <a:off x="1035579" y="2362348"/>
          <a:ext cx="299796" cy="350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-5400000">
        <a:off x="1080267" y="2387802"/>
        <a:ext cx="210422" cy="209857"/>
      </dsp:txXfrm>
    </dsp:sp>
    <dsp:sp modelId="{FE7CE183-5ADA-47E7-BC49-EF78E88B810A}">
      <dsp:nvSpPr>
        <dsp:cNvPr id="0" name=""/>
        <dsp:cNvSpPr/>
      </dsp:nvSpPr>
      <dsp:spPr>
        <a:xfrm>
          <a:off x="478411" y="2829011"/>
          <a:ext cx="1414132" cy="848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Corregir el borrador</a:t>
          </a:r>
          <a:endParaRPr lang="es-MX" sz="1500" kern="1200" dirty="0"/>
        </a:p>
      </dsp:txBody>
      <dsp:txXfrm>
        <a:off x="503262" y="2853862"/>
        <a:ext cx="1364430" cy="798777"/>
      </dsp:txXfrm>
    </dsp:sp>
    <dsp:sp modelId="{AB832D11-E8FA-4DB9-95AE-5D5064150D04}">
      <dsp:nvSpPr>
        <dsp:cNvPr id="0" name=""/>
        <dsp:cNvSpPr/>
      </dsp:nvSpPr>
      <dsp:spPr>
        <a:xfrm>
          <a:off x="2016987" y="3077899"/>
          <a:ext cx="299796" cy="350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2016987" y="3148040"/>
        <a:ext cx="209857" cy="210422"/>
      </dsp:txXfrm>
    </dsp:sp>
    <dsp:sp modelId="{CB08D3EE-9726-42FD-BCC0-7BC8067249BA}">
      <dsp:nvSpPr>
        <dsp:cNvPr id="0" name=""/>
        <dsp:cNvSpPr/>
      </dsp:nvSpPr>
      <dsp:spPr>
        <a:xfrm>
          <a:off x="2458196" y="2829011"/>
          <a:ext cx="1414132" cy="848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Revisar las referencias</a:t>
          </a:r>
          <a:endParaRPr lang="es-MX" sz="1500" kern="1200" dirty="0"/>
        </a:p>
      </dsp:txBody>
      <dsp:txXfrm>
        <a:off x="2483047" y="2853862"/>
        <a:ext cx="1364430" cy="798777"/>
      </dsp:txXfrm>
    </dsp:sp>
    <dsp:sp modelId="{81215CA9-A8C2-493C-9C19-66B3712083D4}">
      <dsp:nvSpPr>
        <dsp:cNvPr id="0" name=""/>
        <dsp:cNvSpPr/>
      </dsp:nvSpPr>
      <dsp:spPr>
        <a:xfrm>
          <a:off x="3996773" y="3077899"/>
          <a:ext cx="299796" cy="350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3996773" y="3148040"/>
        <a:ext cx="209857" cy="210422"/>
      </dsp:txXfrm>
    </dsp:sp>
    <dsp:sp modelId="{E2EEB5C3-64D9-4EA0-9229-E5590D0402DD}">
      <dsp:nvSpPr>
        <dsp:cNvPr id="0" name=""/>
        <dsp:cNvSpPr/>
      </dsp:nvSpPr>
      <dsp:spPr>
        <a:xfrm>
          <a:off x="4437982" y="2829011"/>
          <a:ext cx="1414132" cy="848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Edición final del ensayo</a:t>
          </a:r>
          <a:endParaRPr lang="es-MX" sz="1500" kern="1200" dirty="0"/>
        </a:p>
      </dsp:txBody>
      <dsp:txXfrm>
        <a:off x="4462833" y="2853862"/>
        <a:ext cx="1364430" cy="798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8833D-12EF-4AB4-BDF0-0D345CED1B05}">
      <dsp:nvSpPr>
        <dsp:cNvPr id="0" name=""/>
        <dsp:cNvSpPr/>
      </dsp:nvSpPr>
      <dsp:spPr>
        <a:xfrm>
          <a:off x="3446" y="64984"/>
          <a:ext cx="3360687" cy="6960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accent2">
                  <a:lumMod val="75000"/>
                </a:schemeClr>
              </a:solidFill>
            </a:rPr>
            <a:t>Durante la lectura de fuentes</a:t>
          </a:r>
          <a:endParaRPr lang="es-MX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46" y="64984"/>
        <a:ext cx="3360687" cy="696042"/>
      </dsp:txXfrm>
    </dsp:sp>
    <dsp:sp modelId="{914F284B-262B-4398-B5D5-CEC4DC6D0DAB}">
      <dsp:nvSpPr>
        <dsp:cNvPr id="0" name=""/>
        <dsp:cNvSpPr/>
      </dsp:nvSpPr>
      <dsp:spPr>
        <a:xfrm>
          <a:off x="3446" y="761027"/>
          <a:ext cx="3360687" cy="285222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accent3"/>
              </a:solidFill>
            </a:rPr>
            <a:t>Conceptos teóricos </a:t>
          </a:r>
          <a:endParaRPr lang="es-MX" sz="2000" kern="1200" dirty="0">
            <a:solidFill>
              <a:schemeClr val="accent3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accent3"/>
              </a:solidFill>
            </a:rPr>
            <a:t>Resúmenes o fichas</a:t>
          </a:r>
          <a:endParaRPr lang="es-MX" sz="2000" kern="1200" dirty="0">
            <a:solidFill>
              <a:schemeClr val="accent3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accent3"/>
              </a:solidFill>
            </a:rPr>
            <a:t>Reconocer posibles acuerdos y desacuerdos </a:t>
          </a:r>
          <a:endParaRPr lang="es-MX" sz="2000" kern="1200" dirty="0">
            <a:solidFill>
              <a:schemeClr val="accent3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accent3"/>
              </a:solidFill>
            </a:rPr>
            <a:t>Formular una pregunta </a:t>
          </a:r>
          <a:endParaRPr lang="es-MX" sz="2000" kern="1200" dirty="0">
            <a:solidFill>
              <a:schemeClr val="accent3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accent3"/>
              </a:solidFill>
            </a:rPr>
            <a:t>Formular una hipótesis </a:t>
          </a:r>
          <a:endParaRPr lang="es-MX" sz="2000" kern="1200" dirty="0">
            <a:solidFill>
              <a:schemeClr val="accent3"/>
            </a:solidFill>
          </a:endParaRPr>
        </a:p>
      </dsp:txBody>
      <dsp:txXfrm>
        <a:off x="3446" y="761027"/>
        <a:ext cx="3360687" cy="2852226"/>
      </dsp:txXfrm>
    </dsp:sp>
    <dsp:sp modelId="{C5FF7977-18C7-4F1B-AE7F-F6190941631E}">
      <dsp:nvSpPr>
        <dsp:cNvPr id="0" name=""/>
        <dsp:cNvSpPr/>
      </dsp:nvSpPr>
      <dsp:spPr>
        <a:xfrm>
          <a:off x="3834631" y="64984"/>
          <a:ext cx="3360687" cy="6960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accent2">
                  <a:lumMod val="75000"/>
                </a:schemeClr>
              </a:solidFill>
            </a:rPr>
            <a:t>Durante la planificación del ensayo</a:t>
          </a:r>
          <a:endParaRPr lang="es-MX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834631" y="64984"/>
        <a:ext cx="3360687" cy="696042"/>
      </dsp:txXfrm>
    </dsp:sp>
    <dsp:sp modelId="{245FCDBD-2403-4408-83EB-E7DDF9105724}">
      <dsp:nvSpPr>
        <dsp:cNvPr id="0" name=""/>
        <dsp:cNvSpPr/>
      </dsp:nvSpPr>
      <dsp:spPr>
        <a:xfrm>
          <a:off x="3834631" y="761027"/>
          <a:ext cx="3360687" cy="285222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accent3"/>
              </a:solidFill>
            </a:rPr>
            <a:t>Establecer ejes de comparación </a:t>
          </a:r>
          <a:endParaRPr lang="es-MX" sz="2000" kern="1200" dirty="0">
            <a:solidFill>
              <a:schemeClr val="accent3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accent3"/>
              </a:solidFill>
            </a:rPr>
            <a:t>Plan de texto</a:t>
          </a:r>
          <a:endParaRPr lang="es-MX" sz="2000" kern="1200" dirty="0">
            <a:solidFill>
              <a:schemeClr val="accent3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accent3"/>
              </a:solidFill>
            </a:rPr>
            <a:t>Identificar que concepto es necesario definir</a:t>
          </a:r>
          <a:endParaRPr lang="es-MX" sz="2000" kern="1200" dirty="0">
            <a:solidFill>
              <a:schemeClr val="accent3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accent3"/>
              </a:solidFill>
            </a:rPr>
            <a:t>Seleccionar que citas textuales </a:t>
          </a:r>
          <a:endParaRPr lang="es-MX" sz="2000" kern="1200" dirty="0">
            <a:solidFill>
              <a:schemeClr val="accent3"/>
            </a:solidFill>
          </a:endParaRPr>
        </a:p>
      </dsp:txBody>
      <dsp:txXfrm>
        <a:off x="3834631" y="761027"/>
        <a:ext cx="3360687" cy="2852226"/>
      </dsp:txXfrm>
    </dsp:sp>
    <dsp:sp modelId="{47B1CE18-EE71-4C6B-9F51-4041455658C8}">
      <dsp:nvSpPr>
        <dsp:cNvPr id="0" name=""/>
        <dsp:cNvSpPr/>
      </dsp:nvSpPr>
      <dsp:spPr>
        <a:xfrm>
          <a:off x="7665815" y="64984"/>
          <a:ext cx="3360687" cy="6960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accent2">
                  <a:lumMod val="75000"/>
                </a:schemeClr>
              </a:solidFill>
            </a:rPr>
            <a:t>Durante la escritura del ensayo</a:t>
          </a:r>
          <a:endParaRPr lang="es-MX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7665815" y="64984"/>
        <a:ext cx="3360687" cy="696042"/>
      </dsp:txXfrm>
    </dsp:sp>
    <dsp:sp modelId="{7F3D6F07-3FF4-4A8B-AD9B-E7FD0448F50C}">
      <dsp:nvSpPr>
        <dsp:cNvPr id="0" name=""/>
        <dsp:cNvSpPr/>
      </dsp:nvSpPr>
      <dsp:spPr>
        <a:xfrm>
          <a:off x="7665815" y="761027"/>
          <a:ext cx="3360687" cy="285222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accent3"/>
              </a:solidFill>
            </a:rPr>
            <a:t>Texto no presente redundancias </a:t>
          </a:r>
          <a:endParaRPr lang="es-MX" sz="2000" kern="1200" dirty="0">
            <a:solidFill>
              <a:schemeClr val="accent3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accent3"/>
              </a:solidFill>
            </a:rPr>
            <a:t>Organizar la información en párrafos conectados </a:t>
          </a:r>
          <a:endParaRPr lang="es-MX" sz="2000" kern="1200" dirty="0">
            <a:solidFill>
              <a:schemeClr val="accent3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accent3"/>
              </a:solidFill>
            </a:rPr>
            <a:t>Incluir subtítulos que ordenen la información </a:t>
          </a:r>
          <a:endParaRPr lang="es-MX" sz="2000" kern="1200" dirty="0">
            <a:solidFill>
              <a:schemeClr val="accent3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accent3"/>
              </a:solidFill>
            </a:rPr>
            <a:t>Conclusión acorde al desarrollo</a:t>
          </a:r>
          <a:endParaRPr lang="es-MX" sz="2000" kern="1200" dirty="0">
            <a:solidFill>
              <a:schemeClr val="accent3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accent3"/>
              </a:solidFill>
            </a:rPr>
            <a:t>Incluir referencias</a:t>
          </a:r>
          <a:endParaRPr lang="es-MX" sz="2000" kern="1200" dirty="0">
            <a:solidFill>
              <a:schemeClr val="accent3"/>
            </a:solidFill>
          </a:endParaRPr>
        </a:p>
      </dsp:txBody>
      <dsp:txXfrm>
        <a:off x="7665815" y="761027"/>
        <a:ext cx="3360687" cy="2852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03EC188-B9AD-4B3A-BF23-37A194AC6875}" type="datetimeFigureOut">
              <a:rPr lang="es-MX" smtClean="0"/>
              <a:t>05/10/2020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4FCF1E-4817-4A93-9507-5ED624DA62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23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C188-B9AD-4B3A-BF23-37A194AC6875}" type="datetimeFigureOut">
              <a:rPr lang="es-MX" smtClean="0"/>
              <a:t>05/10/2020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CF1E-4817-4A93-9507-5ED624DA62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822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03EC188-B9AD-4B3A-BF23-37A194AC6875}" type="datetimeFigureOut">
              <a:rPr lang="es-MX" smtClean="0"/>
              <a:t>05/10/2020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4FCF1E-4817-4A93-9507-5ED624DA62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459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C188-B9AD-4B3A-BF23-37A194AC6875}" type="datetimeFigureOut">
              <a:rPr lang="es-MX" smtClean="0"/>
              <a:t>05/10/2020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74FCF1E-4817-4A93-9507-5ED624DA62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847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03EC188-B9AD-4B3A-BF23-37A194AC6875}" type="datetimeFigureOut">
              <a:rPr lang="es-MX" smtClean="0"/>
              <a:t>05/10/2020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4FCF1E-4817-4A93-9507-5ED624DA62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90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C188-B9AD-4B3A-BF23-37A194AC6875}" type="datetimeFigureOut">
              <a:rPr lang="es-MX" smtClean="0"/>
              <a:t>05/10/2020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CF1E-4817-4A93-9507-5ED624DA62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435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C188-B9AD-4B3A-BF23-37A194AC6875}" type="datetimeFigureOut">
              <a:rPr lang="es-MX" smtClean="0"/>
              <a:t>05/10/2020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CF1E-4817-4A93-9507-5ED624DA62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487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C188-B9AD-4B3A-BF23-37A194AC6875}" type="datetimeFigureOut">
              <a:rPr lang="es-MX" smtClean="0"/>
              <a:t>05/10/2020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CF1E-4817-4A93-9507-5ED624DA62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786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C188-B9AD-4B3A-BF23-37A194AC6875}" type="datetimeFigureOut">
              <a:rPr lang="es-MX" smtClean="0"/>
              <a:t>05/10/2020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CF1E-4817-4A93-9507-5ED624DA62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148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03EC188-B9AD-4B3A-BF23-37A194AC6875}" type="datetimeFigureOut">
              <a:rPr lang="es-MX" smtClean="0"/>
              <a:t>05/10/2020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4FCF1E-4817-4A93-9507-5ED624DA62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413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C188-B9AD-4B3A-BF23-37A194AC6875}" type="datetimeFigureOut">
              <a:rPr lang="es-MX" smtClean="0"/>
              <a:t>05/10/2020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CF1E-4817-4A93-9507-5ED624DA62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61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03EC188-B9AD-4B3A-BF23-37A194AC6875}" type="datetimeFigureOut">
              <a:rPr lang="es-MX" smtClean="0"/>
              <a:t>05/10/2020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74FCF1E-4817-4A93-9507-5ED624DA626B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259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dirty="0" smtClean="0"/>
              <a:t>ENSAYO ACADÉMICO </a:t>
            </a:r>
            <a:endParaRPr lang="es-MX" sz="6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44" y="3225177"/>
            <a:ext cx="3372442" cy="29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Ensayo académico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933560"/>
              </p:ext>
            </p:extLst>
          </p:nvPr>
        </p:nvGraphicFramePr>
        <p:xfrm>
          <a:off x="-268981" y="2073499"/>
          <a:ext cx="12645578" cy="4591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5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Ensayo académico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574890"/>
              </p:ext>
            </p:extLst>
          </p:nvPr>
        </p:nvGraphicFramePr>
        <p:xfrm>
          <a:off x="580858" y="2045368"/>
          <a:ext cx="11029950" cy="459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6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68" t="-573" r="11133" b="4974"/>
          <a:stretch/>
        </p:blipFill>
        <p:spPr>
          <a:xfrm>
            <a:off x="581192" y="12879"/>
            <a:ext cx="11037195" cy="67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1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330" t="20888" r="41924" b="10197"/>
          <a:stretch/>
        </p:blipFill>
        <p:spPr>
          <a:xfrm>
            <a:off x="2490536" y="360946"/>
            <a:ext cx="5835319" cy="583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3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ENSAYO ACADÉMICO: PASO </a:t>
            </a:r>
            <a:endParaRPr lang="es-MX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346748"/>
              </p:ext>
            </p:extLst>
          </p:nvPr>
        </p:nvGraphicFramePr>
        <p:xfrm>
          <a:off x="1868404" y="2121067"/>
          <a:ext cx="8310312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82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ENSAYO </a:t>
            </a:r>
            <a:r>
              <a:rPr lang="es-MX" dirty="0" smtClean="0"/>
              <a:t>ACADÉMICO: recomendaciones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146083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15804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48</TotalTime>
  <Words>285</Words>
  <Application>Microsoft Office PowerPoint</Application>
  <PresentationFormat>Panorámica</PresentationFormat>
  <Paragraphs>57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Gill Sans MT</vt:lpstr>
      <vt:lpstr>Wingdings 2</vt:lpstr>
      <vt:lpstr>Dividendo</vt:lpstr>
      <vt:lpstr>ENSAYO ACADÉMICO </vt:lpstr>
      <vt:lpstr>Ensayo académico</vt:lpstr>
      <vt:lpstr>Ensayo académico</vt:lpstr>
      <vt:lpstr>Presentación de PowerPoint</vt:lpstr>
      <vt:lpstr>Presentación de PowerPoint</vt:lpstr>
      <vt:lpstr>ENSAYO ACADÉMICO: PASO </vt:lpstr>
      <vt:lpstr>ENSAYO ACADÉMICO: recomendaciones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ENSAYO ACADÉMICO </dc:title>
  <dc:creator>lorena salazar</dc:creator>
  <cp:lastModifiedBy>lorena salazar</cp:lastModifiedBy>
  <cp:revision>7</cp:revision>
  <dcterms:created xsi:type="dcterms:W3CDTF">2020-10-05T23:00:23Z</dcterms:created>
  <dcterms:modified xsi:type="dcterms:W3CDTF">2020-10-05T23:49:09Z</dcterms:modified>
</cp:coreProperties>
</file>