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2F5112-2339-4C9D-A731-7B84B038AAB5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FEEE531-BAEB-4A6B-AD66-45507F40F912}">
      <dgm:prSet phldrT="[Texto]"/>
      <dgm:spPr/>
      <dgm:t>
        <a:bodyPr/>
        <a:lstStyle/>
        <a:p>
          <a:r>
            <a:rPr lang="es-MX" dirty="0" smtClean="0"/>
            <a:t>Un trabajo explicativo </a:t>
          </a:r>
          <a:endParaRPr lang="es-MX" dirty="0"/>
        </a:p>
      </dgm:t>
    </dgm:pt>
    <dgm:pt modelId="{2E9B3328-B668-451A-B4C6-16FBB90A2EC6}" type="parTrans" cxnId="{5FCE5ED5-FE23-457D-8AA6-110487B3DFAC}">
      <dgm:prSet/>
      <dgm:spPr/>
      <dgm:t>
        <a:bodyPr/>
        <a:lstStyle/>
        <a:p>
          <a:endParaRPr lang="es-MX"/>
        </a:p>
      </dgm:t>
    </dgm:pt>
    <dgm:pt modelId="{75FEBED4-5938-44A3-90D2-6D8FBF672F3A}" type="sibTrans" cxnId="{5FCE5ED5-FE23-457D-8AA6-110487B3DFAC}">
      <dgm:prSet/>
      <dgm:spPr/>
      <dgm:t>
        <a:bodyPr/>
        <a:lstStyle/>
        <a:p>
          <a:endParaRPr lang="es-MX"/>
        </a:p>
      </dgm:t>
    </dgm:pt>
    <dgm:pt modelId="{68623D6D-6D26-4DA0-B08A-0045FEFE6708}">
      <dgm:prSet phldrT="[Texto]"/>
      <dgm:spPr/>
      <dgm:t>
        <a:bodyPr/>
        <a:lstStyle/>
        <a:p>
          <a:r>
            <a:rPr lang="es-MX" dirty="0" smtClean="0"/>
            <a:t>Lograr recopilar la mayor cantidad de información</a:t>
          </a:r>
          <a:endParaRPr lang="es-MX" dirty="0"/>
        </a:p>
      </dgm:t>
    </dgm:pt>
    <dgm:pt modelId="{796CEF0D-E9BB-43EB-BF81-38F2B0516011}" type="parTrans" cxnId="{6A86461E-7E41-42B6-921F-58435A01E79B}">
      <dgm:prSet/>
      <dgm:spPr/>
      <dgm:t>
        <a:bodyPr/>
        <a:lstStyle/>
        <a:p>
          <a:endParaRPr lang="es-MX"/>
        </a:p>
      </dgm:t>
    </dgm:pt>
    <dgm:pt modelId="{C838EFA2-3439-45BD-A1DA-512331E49DF8}" type="sibTrans" cxnId="{6A86461E-7E41-42B6-921F-58435A01E79B}">
      <dgm:prSet/>
      <dgm:spPr/>
      <dgm:t>
        <a:bodyPr/>
        <a:lstStyle/>
        <a:p>
          <a:endParaRPr lang="es-MX"/>
        </a:p>
      </dgm:t>
    </dgm:pt>
    <dgm:pt modelId="{0872B15F-256C-4BD2-9B52-DDBD076679D5}">
      <dgm:prSet phldrT="[Texto]"/>
      <dgm:spPr/>
      <dgm:t>
        <a:bodyPr/>
        <a:lstStyle/>
        <a:p>
          <a:r>
            <a:rPr lang="es-MX" dirty="0" smtClean="0"/>
            <a:t>Argumentar el contenido de su obra</a:t>
          </a:r>
          <a:endParaRPr lang="es-MX" dirty="0"/>
        </a:p>
      </dgm:t>
    </dgm:pt>
    <dgm:pt modelId="{41710E01-887B-4968-B65C-F49D221BBF94}" type="parTrans" cxnId="{0BDE3E45-844C-4EA6-AE62-1E93A17AEFAD}">
      <dgm:prSet/>
      <dgm:spPr/>
      <dgm:t>
        <a:bodyPr/>
        <a:lstStyle/>
        <a:p>
          <a:endParaRPr lang="es-MX"/>
        </a:p>
      </dgm:t>
    </dgm:pt>
    <dgm:pt modelId="{E53CFE35-8466-417C-8FBD-B5D5548A45EC}" type="sibTrans" cxnId="{0BDE3E45-844C-4EA6-AE62-1E93A17AEFAD}">
      <dgm:prSet/>
      <dgm:spPr/>
      <dgm:t>
        <a:bodyPr/>
        <a:lstStyle/>
        <a:p>
          <a:endParaRPr lang="es-MX"/>
        </a:p>
      </dgm:t>
    </dgm:pt>
    <dgm:pt modelId="{26061303-2710-47BA-8A90-EC0705263288}">
      <dgm:prSet/>
      <dgm:spPr/>
      <dgm:t>
        <a:bodyPr/>
        <a:lstStyle/>
        <a:p>
          <a:r>
            <a:rPr lang="es-MX" dirty="0" smtClean="0"/>
            <a:t>Investigación en distintas fuentes</a:t>
          </a:r>
          <a:endParaRPr lang="es-MX" dirty="0"/>
        </a:p>
      </dgm:t>
    </dgm:pt>
    <dgm:pt modelId="{6AD97D8C-DCF8-4EFE-BAA4-E74D13662227}" type="parTrans" cxnId="{C06E8846-F1A7-42EF-92BD-EABA625BF133}">
      <dgm:prSet/>
      <dgm:spPr/>
      <dgm:t>
        <a:bodyPr/>
        <a:lstStyle/>
        <a:p>
          <a:endParaRPr lang="es-MX"/>
        </a:p>
      </dgm:t>
    </dgm:pt>
    <dgm:pt modelId="{42C1DB37-1EB1-4709-9467-3894A49C9E61}" type="sibTrans" cxnId="{C06E8846-F1A7-42EF-92BD-EABA625BF133}">
      <dgm:prSet/>
      <dgm:spPr/>
      <dgm:t>
        <a:bodyPr/>
        <a:lstStyle/>
        <a:p>
          <a:endParaRPr lang="es-MX"/>
        </a:p>
      </dgm:t>
    </dgm:pt>
    <dgm:pt modelId="{1355BCD0-AE50-4B8E-8A6F-72A85E900B30}" type="pres">
      <dgm:prSet presAssocID="{FB2F5112-2339-4C9D-A731-7B84B038AAB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17E4317-C28A-4DEA-9E28-C97340F25038}" type="pres">
      <dgm:prSet presAssocID="{8FEEE531-BAEB-4A6B-AD66-45507F40F912}" presName="composite" presStyleCnt="0"/>
      <dgm:spPr/>
    </dgm:pt>
    <dgm:pt modelId="{115CB2E0-A2F6-4267-8505-67A323F5F284}" type="pres">
      <dgm:prSet presAssocID="{8FEEE531-BAEB-4A6B-AD66-45507F40F912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B2F069-373C-421D-8DEA-FEC3C0A135A0}" type="pres">
      <dgm:prSet presAssocID="{8FEEE531-BAEB-4A6B-AD66-45507F40F912}" presName="rect2" presStyleLbl="fgImgPlace1" presStyleIdx="0" presStyleCnt="4"/>
      <dgm:spPr/>
    </dgm:pt>
    <dgm:pt modelId="{96DC9AA5-205E-4BE9-A8AE-7CFF424C6F6E}" type="pres">
      <dgm:prSet presAssocID="{75FEBED4-5938-44A3-90D2-6D8FBF672F3A}" presName="sibTrans" presStyleCnt="0"/>
      <dgm:spPr/>
    </dgm:pt>
    <dgm:pt modelId="{50552989-B906-4D63-9299-63348C03FE51}" type="pres">
      <dgm:prSet presAssocID="{68623D6D-6D26-4DA0-B08A-0045FEFE6708}" presName="composite" presStyleCnt="0"/>
      <dgm:spPr/>
    </dgm:pt>
    <dgm:pt modelId="{D430ADC4-5ED7-488A-AD65-ED26E9395762}" type="pres">
      <dgm:prSet presAssocID="{68623D6D-6D26-4DA0-B08A-0045FEFE6708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031748-7106-4C4F-AFC4-A294F9AD8CC6}" type="pres">
      <dgm:prSet presAssocID="{68623D6D-6D26-4DA0-B08A-0045FEFE6708}" presName="rect2" presStyleLbl="fgImgPlace1" presStyleIdx="1" presStyleCnt="4"/>
      <dgm:spPr/>
    </dgm:pt>
    <dgm:pt modelId="{C5C28E17-BF4E-4382-9918-AFC704C4BC5A}" type="pres">
      <dgm:prSet presAssocID="{C838EFA2-3439-45BD-A1DA-512331E49DF8}" presName="sibTrans" presStyleCnt="0"/>
      <dgm:spPr/>
    </dgm:pt>
    <dgm:pt modelId="{12350EEA-534A-41CE-ABE4-96A36A7ECAD7}" type="pres">
      <dgm:prSet presAssocID="{26061303-2710-47BA-8A90-EC0705263288}" presName="composite" presStyleCnt="0"/>
      <dgm:spPr/>
    </dgm:pt>
    <dgm:pt modelId="{707DF1C8-8473-46AA-B90C-772DF3364FCF}" type="pres">
      <dgm:prSet presAssocID="{26061303-2710-47BA-8A90-EC0705263288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06D554-3853-4F81-9A6C-7B6FFCEFF0BE}" type="pres">
      <dgm:prSet presAssocID="{26061303-2710-47BA-8A90-EC0705263288}" presName="rect2" presStyleLbl="fgImgPlace1" presStyleIdx="2" presStyleCnt="4"/>
      <dgm:spPr/>
    </dgm:pt>
    <dgm:pt modelId="{C29C4617-E767-41C9-82A0-1096EE0E88F2}" type="pres">
      <dgm:prSet presAssocID="{42C1DB37-1EB1-4709-9467-3894A49C9E61}" presName="sibTrans" presStyleCnt="0"/>
      <dgm:spPr/>
    </dgm:pt>
    <dgm:pt modelId="{12E3D27C-6175-43F7-ABF1-9102E10F2436}" type="pres">
      <dgm:prSet presAssocID="{0872B15F-256C-4BD2-9B52-DDBD076679D5}" presName="composite" presStyleCnt="0"/>
      <dgm:spPr/>
    </dgm:pt>
    <dgm:pt modelId="{BD52A5C3-F1F3-4EAB-B261-141F055F7A38}" type="pres">
      <dgm:prSet presAssocID="{0872B15F-256C-4BD2-9B52-DDBD076679D5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48EBD3-0795-41DD-AB27-C4BCF15727E6}" type="pres">
      <dgm:prSet presAssocID="{0872B15F-256C-4BD2-9B52-DDBD076679D5}" presName="rect2" presStyleLbl="fgImgPlace1" presStyleIdx="3" presStyleCnt="4"/>
      <dgm:spPr/>
    </dgm:pt>
  </dgm:ptLst>
  <dgm:cxnLst>
    <dgm:cxn modelId="{7741906A-3A25-4D48-91D3-7E066FC542AB}" type="presOf" srcId="{0872B15F-256C-4BD2-9B52-DDBD076679D5}" destId="{BD52A5C3-F1F3-4EAB-B261-141F055F7A38}" srcOrd="0" destOrd="0" presId="urn:microsoft.com/office/officeart/2008/layout/PictureStrips"/>
    <dgm:cxn modelId="{5FCE5ED5-FE23-457D-8AA6-110487B3DFAC}" srcId="{FB2F5112-2339-4C9D-A731-7B84B038AAB5}" destId="{8FEEE531-BAEB-4A6B-AD66-45507F40F912}" srcOrd="0" destOrd="0" parTransId="{2E9B3328-B668-451A-B4C6-16FBB90A2EC6}" sibTransId="{75FEBED4-5938-44A3-90D2-6D8FBF672F3A}"/>
    <dgm:cxn modelId="{43570B91-4114-4288-A202-D7F2DDA26D12}" type="presOf" srcId="{26061303-2710-47BA-8A90-EC0705263288}" destId="{707DF1C8-8473-46AA-B90C-772DF3364FCF}" srcOrd="0" destOrd="0" presId="urn:microsoft.com/office/officeart/2008/layout/PictureStrips"/>
    <dgm:cxn modelId="{C06E8846-F1A7-42EF-92BD-EABA625BF133}" srcId="{FB2F5112-2339-4C9D-A731-7B84B038AAB5}" destId="{26061303-2710-47BA-8A90-EC0705263288}" srcOrd="2" destOrd="0" parTransId="{6AD97D8C-DCF8-4EFE-BAA4-E74D13662227}" sibTransId="{42C1DB37-1EB1-4709-9467-3894A49C9E61}"/>
    <dgm:cxn modelId="{6A86461E-7E41-42B6-921F-58435A01E79B}" srcId="{FB2F5112-2339-4C9D-A731-7B84B038AAB5}" destId="{68623D6D-6D26-4DA0-B08A-0045FEFE6708}" srcOrd="1" destOrd="0" parTransId="{796CEF0D-E9BB-43EB-BF81-38F2B0516011}" sibTransId="{C838EFA2-3439-45BD-A1DA-512331E49DF8}"/>
    <dgm:cxn modelId="{17807AA7-85F3-41C1-A822-B953FA4BF812}" type="presOf" srcId="{68623D6D-6D26-4DA0-B08A-0045FEFE6708}" destId="{D430ADC4-5ED7-488A-AD65-ED26E9395762}" srcOrd="0" destOrd="0" presId="urn:microsoft.com/office/officeart/2008/layout/PictureStrips"/>
    <dgm:cxn modelId="{EEF39F69-98F8-494B-B770-B1E9BC9493B2}" type="presOf" srcId="{8FEEE531-BAEB-4A6B-AD66-45507F40F912}" destId="{115CB2E0-A2F6-4267-8505-67A323F5F284}" srcOrd="0" destOrd="0" presId="urn:microsoft.com/office/officeart/2008/layout/PictureStrips"/>
    <dgm:cxn modelId="{0BDE3E45-844C-4EA6-AE62-1E93A17AEFAD}" srcId="{FB2F5112-2339-4C9D-A731-7B84B038AAB5}" destId="{0872B15F-256C-4BD2-9B52-DDBD076679D5}" srcOrd="3" destOrd="0" parTransId="{41710E01-887B-4968-B65C-F49D221BBF94}" sibTransId="{E53CFE35-8466-417C-8FBD-B5D5548A45EC}"/>
    <dgm:cxn modelId="{58E80D98-8DF8-475E-B0C8-A2CF18B5B2B3}" type="presOf" srcId="{FB2F5112-2339-4C9D-A731-7B84B038AAB5}" destId="{1355BCD0-AE50-4B8E-8A6F-72A85E900B30}" srcOrd="0" destOrd="0" presId="urn:microsoft.com/office/officeart/2008/layout/PictureStrips"/>
    <dgm:cxn modelId="{D71EDFF5-2B93-412B-8AFC-8AD824FCD979}" type="presParOf" srcId="{1355BCD0-AE50-4B8E-8A6F-72A85E900B30}" destId="{317E4317-C28A-4DEA-9E28-C97340F25038}" srcOrd="0" destOrd="0" presId="urn:microsoft.com/office/officeart/2008/layout/PictureStrips"/>
    <dgm:cxn modelId="{41004B44-74BF-42A8-BA0D-C3E14B5CE89F}" type="presParOf" srcId="{317E4317-C28A-4DEA-9E28-C97340F25038}" destId="{115CB2E0-A2F6-4267-8505-67A323F5F284}" srcOrd="0" destOrd="0" presId="urn:microsoft.com/office/officeart/2008/layout/PictureStrips"/>
    <dgm:cxn modelId="{59C7E721-8E5D-42E3-BF4D-6EE51CC2B463}" type="presParOf" srcId="{317E4317-C28A-4DEA-9E28-C97340F25038}" destId="{1AB2F069-373C-421D-8DEA-FEC3C0A135A0}" srcOrd="1" destOrd="0" presId="urn:microsoft.com/office/officeart/2008/layout/PictureStrips"/>
    <dgm:cxn modelId="{3D0936FD-52F5-4E96-A4F9-1FCB4A846281}" type="presParOf" srcId="{1355BCD0-AE50-4B8E-8A6F-72A85E900B30}" destId="{96DC9AA5-205E-4BE9-A8AE-7CFF424C6F6E}" srcOrd="1" destOrd="0" presId="urn:microsoft.com/office/officeart/2008/layout/PictureStrips"/>
    <dgm:cxn modelId="{47E56434-83C2-4B99-91D1-679A6B38CCC5}" type="presParOf" srcId="{1355BCD0-AE50-4B8E-8A6F-72A85E900B30}" destId="{50552989-B906-4D63-9299-63348C03FE51}" srcOrd="2" destOrd="0" presId="urn:microsoft.com/office/officeart/2008/layout/PictureStrips"/>
    <dgm:cxn modelId="{85A19FD2-5A85-4DEB-BA7F-2C54D8115C30}" type="presParOf" srcId="{50552989-B906-4D63-9299-63348C03FE51}" destId="{D430ADC4-5ED7-488A-AD65-ED26E9395762}" srcOrd="0" destOrd="0" presId="urn:microsoft.com/office/officeart/2008/layout/PictureStrips"/>
    <dgm:cxn modelId="{0582862E-C3D4-47D3-983E-DCFDEAF66573}" type="presParOf" srcId="{50552989-B906-4D63-9299-63348C03FE51}" destId="{78031748-7106-4C4F-AFC4-A294F9AD8CC6}" srcOrd="1" destOrd="0" presId="urn:microsoft.com/office/officeart/2008/layout/PictureStrips"/>
    <dgm:cxn modelId="{D740D415-C7DB-4177-831B-B44EF73899F5}" type="presParOf" srcId="{1355BCD0-AE50-4B8E-8A6F-72A85E900B30}" destId="{C5C28E17-BF4E-4382-9918-AFC704C4BC5A}" srcOrd="3" destOrd="0" presId="urn:microsoft.com/office/officeart/2008/layout/PictureStrips"/>
    <dgm:cxn modelId="{DF3329B6-EC10-466F-9E42-4F9F128739AA}" type="presParOf" srcId="{1355BCD0-AE50-4B8E-8A6F-72A85E900B30}" destId="{12350EEA-534A-41CE-ABE4-96A36A7ECAD7}" srcOrd="4" destOrd="0" presId="urn:microsoft.com/office/officeart/2008/layout/PictureStrips"/>
    <dgm:cxn modelId="{9AD7CDFE-081A-4A14-A0BE-EB9F12A16179}" type="presParOf" srcId="{12350EEA-534A-41CE-ABE4-96A36A7ECAD7}" destId="{707DF1C8-8473-46AA-B90C-772DF3364FCF}" srcOrd="0" destOrd="0" presId="urn:microsoft.com/office/officeart/2008/layout/PictureStrips"/>
    <dgm:cxn modelId="{4D5CC4E4-C87E-4913-877B-9CCB092ADFB7}" type="presParOf" srcId="{12350EEA-534A-41CE-ABE4-96A36A7ECAD7}" destId="{3E06D554-3853-4F81-9A6C-7B6FFCEFF0BE}" srcOrd="1" destOrd="0" presId="urn:microsoft.com/office/officeart/2008/layout/PictureStrips"/>
    <dgm:cxn modelId="{3141C1BF-ADDA-4A28-96E1-8141A2CC4F2B}" type="presParOf" srcId="{1355BCD0-AE50-4B8E-8A6F-72A85E900B30}" destId="{C29C4617-E767-41C9-82A0-1096EE0E88F2}" srcOrd="5" destOrd="0" presId="urn:microsoft.com/office/officeart/2008/layout/PictureStrips"/>
    <dgm:cxn modelId="{78A8D528-0F7E-4CB2-AB94-B3A65EBA94C3}" type="presParOf" srcId="{1355BCD0-AE50-4B8E-8A6F-72A85E900B30}" destId="{12E3D27C-6175-43F7-ABF1-9102E10F2436}" srcOrd="6" destOrd="0" presId="urn:microsoft.com/office/officeart/2008/layout/PictureStrips"/>
    <dgm:cxn modelId="{53070CF0-D796-40F9-BFE3-19EA4B32FEEB}" type="presParOf" srcId="{12E3D27C-6175-43F7-ABF1-9102E10F2436}" destId="{BD52A5C3-F1F3-4EAB-B261-141F055F7A38}" srcOrd="0" destOrd="0" presId="urn:microsoft.com/office/officeart/2008/layout/PictureStrips"/>
    <dgm:cxn modelId="{AF836961-AE4A-4A60-AD4C-DAA046C94513}" type="presParOf" srcId="{12E3D27C-6175-43F7-ABF1-9102E10F2436}" destId="{A648EBD3-0795-41DD-AB27-C4BCF15727E6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B07EB-4FA0-4E4C-9C8E-17D5FE084C8F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364426A9-1C49-4083-B2CA-D7B1C0FE8032}">
      <dgm:prSet phldrT="[Texto]" custT="1"/>
      <dgm:spPr/>
      <dgm:t>
        <a:bodyPr/>
        <a:lstStyle/>
        <a:p>
          <a:r>
            <a:rPr lang="es-MX" sz="3200" i="1" dirty="0" smtClean="0">
              <a:solidFill>
                <a:schemeClr val="tx1"/>
              </a:solidFill>
            </a:rPr>
            <a:t>mono</a:t>
          </a:r>
          <a:r>
            <a:rPr lang="es-MX" sz="3200" dirty="0" smtClean="0">
              <a:solidFill>
                <a:schemeClr val="tx1"/>
              </a:solidFill>
            </a:rPr>
            <a:t> = </a:t>
          </a:r>
          <a:r>
            <a:rPr lang="es-MX" sz="3200" i="1" dirty="0" smtClean="0">
              <a:solidFill>
                <a:schemeClr val="tx1"/>
              </a:solidFill>
            </a:rPr>
            <a:t>único </a:t>
          </a:r>
          <a:endParaRPr lang="es-MX" sz="3200" dirty="0">
            <a:solidFill>
              <a:schemeClr val="tx1"/>
            </a:solidFill>
          </a:endParaRPr>
        </a:p>
      </dgm:t>
    </dgm:pt>
    <dgm:pt modelId="{5D854565-86CF-49A6-9ED6-A18E968B00A6}" type="parTrans" cxnId="{D7899CD9-B486-4628-B347-A4AAD6B9799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A51BCB49-ACBE-47DC-A5F7-D6358A8F803A}" type="sibTrans" cxnId="{D7899CD9-B486-4628-B347-A4AAD6B9799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34CD755-F3EA-4D24-B728-68B38F0BDF0E}">
      <dgm:prSet phldrT="[Texto]"/>
      <dgm:spPr/>
      <dgm:t>
        <a:bodyPr/>
        <a:lstStyle/>
        <a:p>
          <a:r>
            <a:rPr lang="es-MX" i="1" dirty="0" smtClean="0">
              <a:solidFill>
                <a:schemeClr val="tx1"/>
              </a:solidFill>
            </a:rPr>
            <a:t>grafía</a:t>
          </a:r>
          <a:r>
            <a:rPr lang="es-MX" dirty="0" smtClean="0">
              <a:solidFill>
                <a:schemeClr val="tx1"/>
              </a:solidFill>
            </a:rPr>
            <a:t> =escrito o escritura.</a:t>
          </a:r>
          <a:endParaRPr lang="es-MX" dirty="0">
            <a:solidFill>
              <a:schemeClr val="tx1"/>
            </a:solidFill>
          </a:endParaRPr>
        </a:p>
      </dgm:t>
    </dgm:pt>
    <dgm:pt modelId="{A2C0768A-DEAA-4F93-8A08-B6B93AAB4D75}" type="parTrans" cxnId="{92D440F4-4701-4B6C-99CE-15B2288E484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20C854D-D3EB-461E-8453-B8EF0FF4E5AD}" type="sibTrans" cxnId="{92D440F4-4701-4B6C-99CE-15B2288E484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2C1353A5-8F99-463A-A417-B5BB5A443A6B}" type="pres">
      <dgm:prSet presAssocID="{E45B07EB-4FA0-4E4C-9C8E-17D5FE084C8F}" presName="Name0" presStyleCnt="0">
        <dgm:presLayoutVars>
          <dgm:dir/>
          <dgm:resizeHandles val="exact"/>
        </dgm:presLayoutVars>
      </dgm:prSet>
      <dgm:spPr/>
    </dgm:pt>
    <dgm:pt modelId="{D7ABA843-9469-423F-BFEB-E6394F765478}" type="pres">
      <dgm:prSet presAssocID="{364426A9-1C49-4083-B2CA-D7B1C0FE803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43BED2-08F3-4D3E-A8CB-35F351454BCE}" type="pres">
      <dgm:prSet presAssocID="{A51BCB49-ACBE-47DC-A5F7-D6358A8F803A}" presName="sibTrans" presStyleLbl="sibTrans2D1" presStyleIdx="0" presStyleCnt="1"/>
      <dgm:spPr/>
      <dgm:t>
        <a:bodyPr/>
        <a:lstStyle/>
        <a:p>
          <a:endParaRPr lang="es-MX"/>
        </a:p>
      </dgm:t>
    </dgm:pt>
    <dgm:pt modelId="{EFEEB914-E9CA-4AE0-BB95-DAC7D8899236}" type="pres">
      <dgm:prSet presAssocID="{A51BCB49-ACBE-47DC-A5F7-D6358A8F803A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777529F5-34E5-41E9-9A2A-B9A455772BDA}" type="pres">
      <dgm:prSet presAssocID="{D34CD755-F3EA-4D24-B728-68B38F0BDF0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899CD9-B486-4628-B347-A4AAD6B97997}" srcId="{E45B07EB-4FA0-4E4C-9C8E-17D5FE084C8F}" destId="{364426A9-1C49-4083-B2CA-D7B1C0FE8032}" srcOrd="0" destOrd="0" parTransId="{5D854565-86CF-49A6-9ED6-A18E968B00A6}" sibTransId="{A51BCB49-ACBE-47DC-A5F7-D6358A8F803A}"/>
    <dgm:cxn modelId="{0622591B-42AD-4342-A8EB-5CF001B77A48}" type="presOf" srcId="{A51BCB49-ACBE-47DC-A5F7-D6358A8F803A}" destId="{3F43BED2-08F3-4D3E-A8CB-35F351454BCE}" srcOrd="0" destOrd="0" presId="urn:microsoft.com/office/officeart/2005/8/layout/process1"/>
    <dgm:cxn modelId="{8CDC6013-9FF4-4B5B-8ACD-C4A0AD8795C1}" type="presOf" srcId="{364426A9-1C49-4083-B2CA-D7B1C0FE8032}" destId="{D7ABA843-9469-423F-BFEB-E6394F765478}" srcOrd="0" destOrd="0" presId="urn:microsoft.com/office/officeart/2005/8/layout/process1"/>
    <dgm:cxn modelId="{2B35DFE6-CCC8-489B-A6D5-E9CEEC3F140B}" type="presOf" srcId="{A51BCB49-ACBE-47DC-A5F7-D6358A8F803A}" destId="{EFEEB914-E9CA-4AE0-BB95-DAC7D8899236}" srcOrd="1" destOrd="0" presId="urn:microsoft.com/office/officeart/2005/8/layout/process1"/>
    <dgm:cxn modelId="{92D440F4-4701-4B6C-99CE-15B2288E4845}" srcId="{E45B07EB-4FA0-4E4C-9C8E-17D5FE084C8F}" destId="{D34CD755-F3EA-4D24-B728-68B38F0BDF0E}" srcOrd="1" destOrd="0" parTransId="{A2C0768A-DEAA-4F93-8A08-B6B93AAB4D75}" sibTransId="{B20C854D-D3EB-461E-8453-B8EF0FF4E5AD}"/>
    <dgm:cxn modelId="{0EB7D044-58F8-4CE8-9C5C-C502C191C5A7}" type="presOf" srcId="{E45B07EB-4FA0-4E4C-9C8E-17D5FE084C8F}" destId="{2C1353A5-8F99-463A-A417-B5BB5A443A6B}" srcOrd="0" destOrd="0" presId="urn:microsoft.com/office/officeart/2005/8/layout/process1"/>
    <dgm:cxn modelId="{4208B3DF-6D14-43F7-879C-4689B0A1E2F6}" type="presOf" srcId="{D34CD755-F3EA-4D24-B728-68B38F0BDF0E}" destId="{777529F5-34E5-41E9-9A2A-B9A455772BDA}" srcOrd="0" destOrd="0" presId="urn:microsoft.com/office/officeart/2005/8/layout/process1"/>
    <dgm:cxn modelId="{502821D9-C1DB-434D-BE90-E7714415CD4D}" type="presParOf" srcId="{2C1353A5-8F99-463A-A417-B5BB5A443A6B}" destId="{D7ABA843-9469-423F-BFEB-E6394F765478}" srcOrd="0" destOrd="0" presId="urn:microsoft.com/office/officeart/2005/8/layout/process1"/>
    <dgm:cxn modelId="{0288F4CF-28E1-433F-8FE7-1D502281D5B3}" type="presParOf" srcId="{2C1353A5-8F99-463A-A417-B5BB5A443A6B}" destId="{3F43BED2-08F3-4D3E-A8CB-35F351454BCE}" srcOrd="1" destOrd="0" presId="urn:microsoft.com/office/officeart/2005/8/layout/process1"/>
    <dgm:cxn modelId="{C255FD1D-99DF-4F2B-9509-A215726D5740}" type="presParOf" srcId="{3F43BED2-08F3-4D3E-A8CB-35F351454BCE}" destId="{EFEEB914-E9CA-4AE0-BB95-DAC7D8899236}" srcOrd="0" destOrd="0" presId="urn:microsoft.com/office/officeart/2005/8/layout/process1"/>
    <dgm:cxn modelId="{8D05F63E-A6F9-4FAF-971F-84E2AB92B8EE}" type="presParOf" srcId="{2C1353A5-8F99-463A-A417-B5BB5A443A6B}" destId="{777529F5-34E5-41E9-9A2A-B9A455772BD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9198AF-C931-45E5-9B22-F2204545D79B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2ABF42A7-889C-451E-88BE-42D5E77006C4}">
      <dgm:prSet phldrT="[Texto]"/>
      <dgm:spPr/>
      <dgm:t>
        <a:bodyPr/>
        <a:lstStyle/>
        <a:p>
          <a:r>
            <a:rPr lang="es-MX" dirty="0" smtClean="0"/>
            <a:t>Elaboración de </a:t>
          </a:r>
          <a:r>
            <a:rPr lang="es-MX" i="1" dirty="0" smtClean="0"/>
            <a:t>trabajos escritos, investigaciones, reflexiones</a:t>
          </a:r>
          <a:endParaRPr lang="es-MX" dirty="0"/>
        </a:p>
      </dgm:t>
    </dgm:pt>
    <dgm:pt modelId="{6FBDC6EE-96C9-4113-B24C-651EDAA9E161}" type="parTrans" cxnId="{8B7C52C9-1F27-457F-A11E-44C5EC260B4C}">
      <dgm:prSet/>
      <dgm:spPr/>
      <dgm:t>
        <a:bodyPr/>
        <a:lstStyle/>
        <a:p>
          <a:endParaRPr lang="es-MX"/>
        </a:p>
      </dgm:t>
    </dgm:pt>
    <dgm:pt modelId="{0BFA1ED2-6AE9-491B-A523-2993CAC38B3E}" type="sibTrans" cxnId="{8B7C52C9-1F27-457F-A11E-44C5EC260B4C}">
      <dgm:prSet/>
      <dgm:spPr/>
      <dgm:t>
        <a:bodyPr/>
        <a:lstStyle/>
        <a:p>
          <a:endParaRPr lang="es-MX"/>
        </a:p>
      </dgm:t>
    </dgm:pt>
    <dgm:pt modelId="{B2CD25E0-761C-4F04-88D2-32665A5DF4AE}">
      <dgm:prSet phldrT="[Texto]"/>
      <dgm:spPr/>
      <dgm:t>
        <a:bodyPr/>
        <a:lstStyle/>
        <a:p>
          <a:r>
            <a:rPr lang="es-MX" dirty="0" smtClean="0"/>
            <a:t>Abordar la temática desde diferentes puntos de vista</a:t>
          </a:r>
          <a:endParaRPr lang="es-MX" dirty="0"/>
        </a:p>
      </dgm:t>
    </dgm:pt>
    <dgm:pt modelId="{488A50A5-9694-4C01-BAE3-419A0B7DF5C3}" type="parTrans" cxnId="{0D0FC939-0EC7-41AA-8252-0E0A8D2A2CE8}">
      <dgm:prSet/>
      <dgm:spPr/>
      <dgm:t>
        <a:bodyPr/>
        <a:lstStyle/>
        <a:p>
          <a:endParaRPr lang="es-MX"/>
        </a:p>
      </dgm:t>
    </dgm:pt>
    <dgm:pt modelId="{56255CB6-18E5-4D16-A7E7-DAFE18A7FE9B}" type="sibTrans" cxnId="{0D0FC939-0EC7-41AA-8252-0E0A8D2A2CE8}">
      <dgm:prSet/>
      <dgm:spPr/>
      <dgm:t>
        <a:bodyPr/>
        <a:lstStyle/>
        <a:p>
          <a:endParaRPr lang="es-MX"/>
        </a:p>
      </dgm:t>
    </dgm:pt>
    <dgm:pt modelId="{AB24A68A-2581-461D-A9F3-A36EFDAB1C75}">
      <dgm:prSet phldrT="[Texto]"/>
      <dgm:spPr/>
      <dgm:t>
        <a:bodyPr/>
        <a:lstStyle/>
        <a:p>
          <a:r>
            <a:rPr lang="es-MX" dirty="0" smtClean="0"/>
            <a:t>Presentar al lector toda la información</a:t>
          </a:r>
          <a:endParaRPr lang="es-MX" dirty="0"/>
        </a:p>
      </dgm:t>
    </dgm:pt>
    <dgm:pt modelId="{C8B858C9-D297-416E-BAA3-51220661BBD1}" type="parTrans" cxnId="{22DE08A0-C796-44D2-8E79-C173520B94DF}">
      <dgm:prSet/>
      <dgm:spPr/>
      <dgm:t>
        <a:bodyPr/>
        <a:lstStyle/>
        <a:p>
          <a:endParaRPr lang="es-MX"/>
        </a:p>
      </dgm:t>
    </dgm:pt>
    <dgm:pt modelId="{91DF2008-A7C5-43E2-A28F-74127580DF2E}" type="sibTrans" cxnId="{22DE08A0-C796-44D2-8E79-C173520B94DF}">
      <dgm:prSet/>
      <dgm:spPr/>
      <dgm:t>
        <a:bodyPr/>
        <a:lstStyle/>
        <a:p>
          <a:endParaRPr lang="es-MX"/>
        </a:p>
      </dgm:t>
    </dgm:pt>
    <dgm:pt modelId="{A3F11A4A-7640-4716-86A4-B0147ED7801F}">
      <dgm:prSet phldrT="[Texto]"/>
      <dgm:spPr/>
      <dgm:t>
        <a:bodyPr/>
        <a:lstStyle/>
        <a:p>
          <a:r>
            <a:rPr lang="es-MX" dirty="0" smtClean="0"/>
            <a:t>Seguir una estructura </a:t>
          </a:r>
          <a:endParaRPr lang="es-MX" dirty="0"/>
        </a:p>
      </dgm:t>
    </dgm:pt>
    <dgm:pt modelId="{18DCFDE0-54AB-47D2-8459-0A8E950E2F2C}" type="parTrans" cxnId="{C55FC54D-CB53-4B54-BACE-C1B3E62E33D3}">
      <dgm:prSet/>
      <dgm:spPr/>
      <dgm:t>
        <a:bodyPr/>
        <a:lstStyle/>
        <a:p>
          <a:endParaRPr lang="es-MX"/>
        </a:p>
      </dgm:t>
    </dgm:pt>
    <dgm:pt modelId="{849779AC-D718-47F4-BCA8-BAEEE6C280A9}" type="sibTrans" cxnId="{C55FC54D-CB53-4B54-BACE-C1B3E62E33D3}">
      <dgm:prSet/>
      <dgm:spPr/>
      <dgm:t>
        <a:bodyPr/>
        <a:lstStyle/>
        <a:p>
          <a:endParaRPr lang="es-MX"/>
        </a:p>
      </dgm:t>
    </dgm:pt>
    <dgm:pt modelId="{2391A348-3792-4178-9ECD-968F2D45DF11}">
      <dgm:prSet phldrT="[Texto]"/>
      <dgm:spPr/>
      <dgm:t>
        <a:bodyPr/>
        <a:lstStyle/>
        <a:p>
          <a:r>
            <a:rPr lang="es-MX" dirty="0" smtClean="0"/>
            <a:t>Extensión no obligatoria</a:t>
          </a:r>
          <a:endParaRPr lang="es-MX" dirty="0"/>
        </a:p>
      </dgm:t>
    </dgm:pt>
    <dgm:pt modelId="{4A898C99-534F-43FB-8F42-5C1280C8DBC7}" type="parTrans" cxnId="{F83EA37F-D8B7-42A7-B76A-3F032B6BC11B}">
      <dgm:prSet/>
      <dgm:spPr/>
      <dgm:t>
        <a:bodyPr/>
        <a:lstStyle/>
        <a:p>
          <a:endParaRPr lang="es-MX"/>
        </a:p>
      </dgm:t>
    </dgm:pt>
    <dgm:pt modelId="{300F5F83-814A-48BB-9965-98E89066DD47}" type="sibTrans" cxnId="{F83EA37F-D8B7-42A7-B76A-3F032B6BC11B}">
      <dgm:prSet/>
      <dgm:spPr/>
      <dgm:t>
        <a:bodyPr/>
        <a:lstStyle/>
        <a:p>
          <a:endParaRPr lang="es-MX"/>
        </a:p>
      </dgm:t>
    </dgm:pt>
    <dgm:pt modelId="{DEDD1EB8-7EF6-4A0D-9D9D-ABBD01425A1D}" type="pres">
      <dgm:prSet presAssocID="{EC9198AF-C931-45E5-9B22-F2204545D79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37F85CE-4310-49CC-9618-EB8A884CE9C9}" type="pres">
      <dgm:prSet presAssocID="{EC9198AF-C931-45E5-9B22-F2204545D79B}" presName="dummyMaxCanvas" presStyleCnt="0">
        <dgm:presLayoutVars/>
      </dgm:prSet>
      <dgm:spPr/>
    </dgm:pt>
    <dgm:pt modelId="{42FEA6F9-1E4A-4C8C-8F92-678E3EC3E0A1}" type="pres">
      <dgm:prSet presAssocID="{EC9198AF-C931-45E5-9B22-F2204545D79B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69FC2E-6C1D-4888-BF40-802377C5BAB9}" type="pres">
      <dgm:prSet presAssocID="{EC9198AF-C931-45E5-9B22-F2204545D79B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95AAA6-AEDE-497B-B045-682848FAB41D}" type="pres">
      <dgm:prSet presAssocID="{EC9198AF-C931-45E5-9B22-F2204545D79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23DABA-DC31-4C6F-AED4-04317E097307}" type="pres">
      <dgm:prSet presAssocID="{EC9198AF-C931-45E5-9B22-F2204545D79B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F64B4F-83D2-4DC5-8264-F924FCAF7CEE}" type="pres">
      <dgm:prSet presAssocID="{EC9198AF-C931-45E5-9B22-F2204545D79B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4ECDB6-53AC-484B-9CCF-6747581F1631}" type="pres">
      <dgm:prSet presAssocID="{EC9198AF-C931-45E5-9B22-F2204545D79B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4ACDFC-D50E-4315-A963-883FC601DB66}" type="pres">
      <dgm:prSet presAssocID="{EC9198AF-C931-45E5-9B22-F2204545D79B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F19E17-2A09-4D06-9646-0D35183D1296}" type="pres">
      <dgm:prSet presAssocID="{EC9198AF-C931-45E5-9B22-F2204545D79B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0781286-A9B0-4ABC-A321-DAE83EF352AB}" type="pres">
      <dgm:prSet presAssocID="{EC9198AF-C931-45E5-9B22-F2204545D79B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3CC360-0EF9-4153-8405-7772CDB0E5BF}" type="pres">
      <dgm:prSet presAssocID="{EC9198AF-C931-45E5-9B22-F2204545D79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77AEBF-AD68-40D0-A07A-3D0891AECF56}" type="pres">
      <dgm:prSet presAssocID="{EC9198AF-C931-45E5-9B22-F2204545D79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CF4A3D-EDF5-470F-9BEF-62E28F0B70ED}" type="pres">
      <dgm:prSet presAssocID="{EC9198AF-C931-45E5-9B22-F2204545D79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1CE190-FC19-40A1-915D-E3AC1E6D1014}" type="pres">
      <dgm:prSet presAssocID="{EC9198AF-C931-45E5-9B22-F2204545D79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D48E36-5B90-48DB-B74F-2BC6EFB378D5}" type="pres">
      <dgm:prSet presAssocID="{EC9198AF-C931-45E5-9B22-F2204545D79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83EA37F-D8B7-42A7-B76A-3F032B6BC11B}" srcId="{EC9198AF-C931-45E5-9B22-F2204545D79B}" destId="{2391A348-3792-4178-9ECD-968F2D45DF11}" srcOrd="4" destOrd="0" parTransId="{4A898C99-534F-43FB-8F42-5C1280C8DBC7}" sibTransId="{300F5F83-814A-48BB-9965-98E89066DD47}"/>
    <dgm:cxn modelId="{D618388D-43F7-4436-8E5B-E789B15B151D}" type="presOf" srcId="{A3F11A4A-7640-4716-86A4-B0147ED7801F}" destId="{DD1CE190-FC19-40A1-915D-E3AC1E6D1014}" srcOrd="1" destOrd="0" presId="urn:microsoft.com/office/officeart/2005/8/layout/vProcess5"/>
    <dgm:cxn modelId="{E703F9EC-E9F8-4BBA-9B40-CC7B9B73C775}" type="presOf" srcId="{0BFA1ED2-6AE9-491B-A523-2993CAC38B3E}" destId="{764ECDB6-53AC-484B-9CCF-6747581F1631}" srcOrd="0" destOrd="0" presId="urn:microsoft.com/office/officeart/2005/8/layout/vProcess5"/>
    <dgm:cxn modelId="{F96C22B0-4506-4F1D-B9C9-6B9682A7DB3E}" type="presOf" srcId="{2ABF42A7-889C-451E-88BE-42D5E77006C4}" destId="{6A3CC360-0EF9-4153-8405-7772CDB0E5BF}" srcOrd="1" destOrd="0" presId="urn:microsoft.com/office/officeart/2005/8/layout/vProcess5"/>
    <dgm:cxn modelId="{712F35E7-D722-4A56-805F-56437A28D7E5}" type="presOf" srcId="{A3F11A4A-7640-4716-86A4-B0147ED7801F}" destId="{D423DABA-DC31-4C6F-AED4-04317E097307}" srcOrd="0" destOrd="0" presId="urn:microsoft.com/office/officeart/2005/8/layout/vProcess5"/>
    <dgm:cxn modelId="{48350F14-D196-4234-9DE6-EE49F6742290}" type="presOf" srcId="{56255CB6-18E5-4D16-A7E7-DAFE18A7FE9B}" destId="{A04ACDFC-D50E-4315-A963-883FC601DB66}" srcOrd="0" destOrd="0" presId="urn:microsoft.com/office/officeart/2005/8/layout/vProcess5"/>
    <dgm:cxn modelId="{02354021-0E01-4082-A6E5-16C4025E83C7}" type="presOf" srcId="{B2CD25E0-761C-4F04-88D2-32665A5DF4AE}" destId="{8A69FC2E-6C1D-4888-BF40-802377C5BAB9}" srcOrd="0" destOrd="0" presId="urn:microsoft.com/office/officeart/2005/8/layout/vProcess5"/>
    <dgm:cxn modelId="{A107E569-EFF6-49B1-80B6-6D47EC92B051}" type="presOf" srcId="{AB24A68A-2581-461D-A9F3-A36EFDAB1C75}" destId="{4095AAA6-AEDE-497B-B045-682848FAB41D}" srcOrd="0" destOrd="0" presId="urn:microsoft.com/office/officeart/2005/8/layout/vProcess5"/>
    <dgm:cxn modelId="{8B7C52C9-1F27-457F-A11E-44C5EC260B4C}" srcId="{EC9198AF-C931-45E5-9B22-F2204545D79B}" destId="{2ABF42A7-889C-451E-88BE-42D5E77006C4}" srcOrd="0" destOrd="0" parTransId="{6FBDC6EE-96C9-4113-B24C-651EDAA9E161}" sibTransId="{0BFA1ED2-6AE9-491B-A523-2993CAC38B3E}"/>
    <dgm:cxn modelId="{E3C4E8E5-671A-4FF5-82DA-924EB9A5B2A3}" type="presOf" srcId="{849779AC-D718-47F4-BCA8-BAEEE6C280A9}" destId="{60781286-A9B0-4ABC-A321-DAE83EF352AB}" srcOrd="0" destOrd="0" presId="urn:microsoft.com/office/officeart/2005/8/layout/vProcess5"/>
    <dgm:cxn modelId="{26C3ED6E-28EE-45DF-AEA6-AF2BE713CFDC}" type="presOf" srcId="{2ABF42A7-889C-451E-88BE-42D5E77006C4}" destId="{42FEA6F9-1E4A-4C8C-8F92-678E3EC3E0A1}" srcOrd="0" destOrd="0" presId="urn:microsoft.com/office/officeart/2005/8/layout/vProcess5"/>
    <dgm:cxn modelId="{243DB630-00EF-4DAF-A79D-C797F6D82AB4}" type="presOf" srcId="{AB24A68A-2581-461D-A9F3-A36EFDAB1C75}" destId="{07CF4A3D-EDF5-470F-9BEF-62E28F0B70ED}" srcOrd="1" destOrd="0" presId="urn:microsoft.com/office/officeart/2005/8/layout/vProcess5"/>
    <dgm:cxn modelId="{206760C1-D8ED-4385-895B-FD778C4309D8}" type="presOf" srcId="{91DF2008-A7C5-43E2-A28F-74127580DF2E}" destId="{63F19E17-2A09-4D06-9646-0D35183D1296}" srcOrd="0" destOrd="0" presId="urn:microsoft.com/office/officeart/2005/8/layout/vProcess5"/>
    <dgm:cxn modelId="{22DE08A0-C796-44D2-8E79-C173520B94DF}" srcId="{EC9198AF-C931-45E5-9B22-F2204545D79B}" destId="{AB24A68A-2581-461D-A9F3-A36EFDAB1C75}" srcOrd="2" destOrd="0" parTransId="{C8B858C9-D297-416E-BAA3-51220661BBD1}" sibTransId="{91DF2008-A7C5-43E2-A28F-74127580DF2E}"/>
    <dgm:cxn modelId="{D8C794E4-8D70-417D-92EA-F2C6C4922448}" type="presOf" srcId="{EC9198AF-C931-45E5-9B22-F2204545D79B}" destId="{DEDD1EB8-7EF6-4A0D-9D9D-ABBD01425A1D}" srcOrd="0" destOrd="0" presId="urn:microsoft.com/office/officeart/2005/8/layout/vProcess5"/>
    <dgm:cxn modelId="{C55FC54D-CB53-4B54-BACE-C1B3E62E33D3}" srcId="{EC9198AF-C931-45E5-9B22-F2204545D79B}" destId="{A3F11A4A-7640-4716-86A4-B0147ED7801F}" srcOrd="3" destOrd="0" parTransId="{18DCFDE0-54AB-47D2-8459-0A8E950E2F2C}" sibTransId="{849779AC-D718-47F4-BCA8-BAEEE6C280A9}"/>
    <dgm:cxn modelId="{9E426C07-2242-4158-BB0D-843FA8E78117}" type="presOf" srcId="{2391A348-3792-4178-9ECD-968F2D45DF11}" destId="{D7F64B4F-83D2-4DC5-8264-F924FCAF7CEE}" srcOrd="0" destOrd="0" presId="urn:microsoft.com/office/officeart/2005/8/layout/vProcess5"/>
    <dgm:cxn modelId="{CA137384-AF1B-4053-92CD-FAAB6BF564B4}" type="presOf" srcId="{2391A348-3792-4178-9ECD-968F2D45DF11}" destId="{A1D48E36-5B90-48DB-B74F-2BC6EFB378D5}" srcOrd="1" destOrd="0" presId="urn:microsoft.com/office/officeart/2005/8/layout/vProcess5"/>
    <dgm:cxn modelId="{0D0FC939-0EC7-41AA-8252-0E0A8D2A2CE8}" srcId="{EC9198AF-C931-45E5-9B22-F2204545D79B}" destId="{B2CD25E0-761C-4F04-88D2-32665A5DF4AE}" srcOrd="1" destOrd="0" parTransId="{488A50A5-9694-4C01-BAE3-419A0B7DF5C3}" sibTransId="{56255CB6-18E5-4D16-A7E7-DAFE18A7FE9B}"/>
    <dgm:cxn modelId="{63A5BBA1-26A3-405B-B220-4E05310AD9EF}" type="presOf" srcId="{B2CD25E0-761C-4F04-88D2-32665A5DF4AE}" destId="{4177AEBF-AD68-40D0-A07A-3D0891AECF56}" srcOrd="1" destOrd="0" presId="urn:microsoft.com/office/officeart/2005/8/layout/vProcess5"/>
    <dgm:cxn modelId="{CE44BE41-9E71-4AC4-AFE8-91618420E40C}" type="presParOf" srcId="{DEDD1EB8-7EF6-4A0D-9D9D-ABBD01425A1D}" destId="{337F85CE-4310-49CC-9618-EB8A884CE9C9}" srcOrd="0" destOrd="0" presId="urn:microsoft.com/office/officeart/2005/8/layout/vProcess5"/>
    <dgm:cxn modelId="{F63792AA-8FEA-46F6-8241-FA1C64A237CC}" type="presParOf" srcId="{DEDD1EB8-7EF6-4A0D-9D9D-ABBD01425A1D}" destId="{42FEA6F9-1E4A-4C8C-8F92-678E3EC3E0A1}" srcOrd="1" destOrd="0" presId="urn:microsoft.com/office/officeart/2005/8/layout/vProcess5"/>
    <dgm:cxn modelId="{6AB43137-00B3-41BA-874C-DF2F99250AC2}" type="presParOf" srcId="{DEDD1EB8-7EF6-4A0D-9D9D-ABBD01425A1D}" destId="{8A69FC2E-6C1D-4888-BF40-802377C5BAB9}" srcOrd="2" destOrd="0" presId="urn:microsoft.com/office/officeart/2005/8/layout/vProcess5"/>
    <dgm:cxn modelId="{AB11C696-A76D-4D33-96A3-F1FFB967A059}" type="presParOf" srcId="{DEDD1EB8-7EF6-4A0D-9D9D-ABBD01425A1D}" destId="{4095AAA6-AEDE-497B-B045-682848FAB41D}" srcOrd="3" destOrd="0" presId="urn:microsoft.com/office/officeart/2005/8/layout/vProcess5"/>
    <dgm:cxn modelId="{E67F702A-C323-4A4A-BED2-2B5C562CD747}" type="presParOf" srcId="{DEDD1EB8-7EF6-4A0D-9D9D-ABBD01425A1D}" destId="{D423DABA-DC31-4C6F-AED4-04317E097307}" srcOrd="4" destOrd="0" presId="urn:microsoft.com/office/officeart/2005/8/layout/vProcess5"/>
    <dgm:cxn modelId="{572A4D21-BE4F-459D-AA9E-7B56D493E02D}" type="presParOf" srcId="{DEDD1EB8-7EF6-4A0D-9D9D-ABBD01425A1D}" destId="{D7F64B4F-83D2-4DC5-8264-F924FCAF7CEE}" srcOrd="5" destOrd="0" presId="urn:microsoft.com/office/officeart/2005/8/layout/vProcess5"/>
    <dgm:cxn modelId="{F0D3AF02-B540-4F50-A6E2-45981C1428EC}" type="presParOf" srcId="{DEDD1EB8-7EF6-4A0D-9D9D-ABBD01425A1D}" destId="{764ECDB6-53AC-484B-9CCF-6747581F1631}" srcOrd="6" destOrd="0" presId="urn:microsoft.com/office/officeart/2005/8/layout/vProcess5"/>
    <dgm:cxn modelId="{711C1CE6-4C29-4819-B011-3D9B47546BAF}" type="presParOf" srcId="{DEDD1EB8-7EF6-4A0D-9D9D-ABBD01425A1D}" destId="{A04ACDFC-D50E-4315-A963-883FC601DB66}" srcOrd="7" destOrd="0" presId="urn:microsoft.com/office/officeart/2005/8/layout/vProcess5"/>
    <dgm:cxn modelId="{2C7E0AFA-F310-4A6B-B361-F4EFAB460973}" type="presParOf" srcId="{DEDD1EB8-7EF6-4A0D-9D9D-ABBD01425A1D}" destId="{63F19E17-2A09-4D06-9646-0D35183D1296}" srcOrd="8" destOrd="0" presId="urn:microsoft.com/office/officeart/2005/8/layout/vProcess5"/>
    <dgm:cxn modelId="{CE2E2C31-5C90-4765-BC53-E7C3024753D4}" type="presParOf" srcId="{DEDD1EB8-7EF6-4A0D-9D9D-ABBD01425A1D}" destId="{60781286-A9B0-4ABC-A321-DAE83EF352AB}" srcOrd="9" destOrd="0" presId="urn:microsoft.com/office/officeart/2005/8/layout/vProcess5"/>
    <dgm:cxn modelId="{D9BDCF29-2C9F-4A50-802C-F8290F6B5F95}" type="presParOf" srcId="{DEDD1EB8-7EF6-4A0D-9D9D-ABBD01425A1D}" destId="{6A3CC360-0EF9-4153-8405-7772CDB0E5BF}" srcOrd="10" destOrd="0" presId="urn:microsoft.com/office/officeart/2005/8/layout/vProcess5"/>
    <dgm:cxn modelId="{AD965DCD-549B-4393-B3C0-D289022D4770}" type="presParOf" srcId="{DEDD1EB8-7EF6-4A0D-9D9D-ABBD01425A1D}" destId="{4177AEBF-AD68-40D0-A07A-3D0891AECF56}" srcOrd="11" destOrd="0" presId="urn:microsoft.com/office/officeart/2005/8/layout/vProcess5"/>
    <dgm:cxn modelId="{6C6D1647-038B-4BA8-BD75-E8D5733A64B0}" type="presParOf" srcId="{DEDD1EB8-7EF6-4A0D-9D9D-ABBD01425A1D}" destId="{07CF4A3D-EDF5-470F-9BEF-62E28F0B70ED}" srcOrd="12" destOrd="0" presId="urn:microsoft.com/office/officeart/2005/8/layout/vProcess5"/>
    <dgm:cxn modelId="{F04F34DF-53DF-4D1E-B9E2-8A6124E63022}" type="presParOf" srcId="{DEDD1EB8-7EF6-4A0D-9D9D-ABBD01425A1D}" destId="{DD1CE190-FC19-40A1-915D-E3AC1E6D1014}" srcOrd="13" destOrd="0" presId="urn:microsoft.com/office/officeart/2005/8/layout/vProcess5"/>
    <dgm:cxn modelId="{8EECE992-C61D-49C7-8658-DAE53C61E31D}" type="presParOf" srcId="{DEDD1EB8-7EF6-4A0D-9D9D-ABBD01425A1D}" destId="{A1D48E36-5B90-48DB-B74F-2BC6EFB378D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4A73DB-81A6-4AFA-9E47-8D1CF99EF589}" type="doc">
      <dgm:prSet loTypeId="urn:microsoft.com/office/officeart/2005/8/layout/pyramid2" loCatId="list" qsTypeId="urn:microsoft.com/office/officeart/2005/8/quickstyle/simple1" qsCatId="simple" csTypeId="urn:microsoft.com/office/officeart/2005/8/colors/colorful3" csCatId="colorful" phldr="1"/>
      <dgm:spPr/>
    </dgm:pt>
    <dgm:pt modelId="{4F1EF1FD-DDF2-4474-B291-3C0FEFECF246}">
      <dgm:prSet phldrT="[Texto]"/>
      <dgm:spPr/>
      <dgm:t>
        <a:bodyPr/>
        <a:lstStyle/>
        <a:p>
          <a:r>
            <a:rPr lang="es-MX" dirty="0" smtClean="0"/>
            <a:t>Periodísticas</a:t>
          </a:r>
          <a:endParaRPr lang="es-MX" dirty="0"/>
        </a:p>
      </dgm:t>
    </dgm:pt>
    <dgm:pt modelId="{4178F180-866C-43F9-A646-F38A1D0CF295}" type="parTrans" cxnId="{A9B3BE5B-BCE1-43FD-9726-6A9D69CE5782}">
      <dgm:prSet/>
      <dgm:spPr/>
      <dgm:t>
        <a:bodyPr/>
        <a:lstStyle/>
        <a:p>
          <a:endParaRPr lang="es-MX"/>
        </a:p>
      </dgm:t>
    </dgm:pt>
    <dgm:pt modelId="{53A52E4D-9278-4C4D-803E-C4A6EB4B07D5}" type="sibTrans" cxnId="{A9B3BE5B-BCE1-43FD-9726-6A9D69CE5782}">
      <dgm:prSet/>
      <dgm:spPr/>
      <dgm:t>
        <a:bodyPr/>
        <a:lstStyle/>
        <a:p>
          <a:endParaRPr lang="es-MX"/>
        </a:p>
      </dgm:t>
    </dgm:pt>
    <dgm:pt modelId="{F5EF589F-648B-4213-AC0D-D0856EE94B1A}">
      <dgm:prSet phldrT="[Texto]"/>
      <dgm:spPr/>
      <dgm:t>
        <a:bodyPr/>
        <a:lstStyle/>
        <a:p>
          <a:r>
            <a:rPr lang="es-MX" dirty="0" smtClean="0"/>
            <a:t>Científicas</a:t>
          </a:r>
          <a:endParaRPr lang="es-MX" dirty="0"/>
        </a:p>
      </dgm:t>
    </dgm:pt>
    <dgm:pt modelId="{5BCCAC35-ACD9-4115-8BF9-B7EF942B05E0}" type="parTrans" cxnId="{C9659F9E-68CC-470E-AFD7-B5A703294102}">
      <dgm:prSet/>
      <dgm:spPr/>
      <dgm:t>
        <a:bodyPr/>
        <a:lstStyle/>
        <a:p>
          <a:endParaRPr lang="es-MX"/>
        </a:p>
      </dgm:t>
    </dgm:pt>
    <dgm:pt modelId="{B88F0B8E-47D7-4E30-9740-E14E1A2FA68F}" type="sibTrans" cxnId="{C9659F9E-68CC-470E-AFD7-B5A703294102}">
      <dgm:prSet/>
      <dgm:spPr/>
      <dgm:t>
        <a:bodyPr/>
        <a:lstStyle/>
        <a:p>
          <a:endParaRPr lang="es-MX"/>
        </a:p>
      </dgm:t>
    </dgm:pt>
    <dgm:pt modelId="{A96D8B67-9250-4F7B-9E24-13634E982E2C}">
      <dgm:prSet phldrT="[Texto]"/>
      <dgm:spPr/>
      <dgm:t>
        <a:bodyPr/>
        <a:lstStyle/>
        <a:p>
          <a:r>
            <a:rPr lang="es-MX" dirty="0" smtClean="0"/>
            <a:t>Escolares</a:t>
          </a:r>
          <a:endParaRPr lang="es-MX" dirty="0"/>
        </a:p>
      </dgm:t>
    </dgm:pt>
    <dgm:pt modelId="{77A73ECD-76B0-42E2-A13D-45C1D22B1A94}" type="parTrans" cxnId="{8049D92A-6F78-4ACB-8FCF-484551033906}">
      <dgm:prSet/>
      <dgm:spPr/>
      <dgm:t>
        <a:bodyPr/>
        <a:lstStyle/>
        <a:p>
          <a:endParaRPr lang="es-MX"/>
        </a:p>
      </dgm:t>
    </dgm:pt>
    <dgm:pt modelId="{47DC64FE-F566-4ABE-B75A-0E788F1448AF}" type="sibTrans" cxnId="{8049D92A-6F78-4ACB-8FCF-484551033906}">
      <dgm:prSet/>
      <dgm:spPr/>
      <dgm:t>
        <a:bodyPr/>
        <a:lstStyle/>
        <a:p>
          <a:endParaRPr lang="es-MX"/>
        </a:p>
      </dgm:t>
    </dgm:pt>
    <dgm:pt modelId="{B3B64127-4F9C-40A4-9C31-4ABAF9E9F836}">
      <dgm:prSet phldrT="[Texto]"/>
      <dgm:spPr/>
      <dgm:t>
        <a:bodyPr/>
        <a:lstStyle/>
        <a:p>
          <a:r>
            <a:rPr lang="es-MX" dirty="0" smtClean="0"/>
            <a:t>Generales</a:t>
          </a:r>
          <a:endParaRPr lang="es-MX" dirty="0"/>
        </a:p>
      </dgm:t>
    </dgm:pt>
    <dgm:pt modelId="{F2627D29-D48E-4FFB-B3E6-99814D5B9623}" type="parTrans" cxnId="{2390D874-970C-47AF-A706-7E58DA1F0353}">
      <dgm:prSet/>
      <dgm:spPr/>
    </dgm:pt>
    <dgm:pt modelId="{E6E17334-A5AF-4EEE-AFBA-B5A6BE422B5A}" type="sibTrans" cxnId="{2390D874-970C-47AF-A706-7E58DA1F0353}">
      <dgm:prSet/>
      <dgm:spPr/>
    </dgm:pt>
    <dgm:pt modelId="{3CAB59A9-4ED7-4D94-B9A4-13AC5260A045}" type="pres">
      <dgm:prSet presAssocID="{D04A73DB-81A6-4AFA-9E47-8D1CF99EF589}" presName="compositeShape" presStyleCnt="0">
        <dgm:presLayoutVars>
          <dgm:dir/>
          <dgm:resizeHandles/>
        </dgm:presLayoutVars>
      </dgm:prSet>
      <dgm:spPr/>
    </dgm:pt>
    <dgm:pt modelId="{3EB5608B-D71F-4F57-81FB-8CC0004FF9B9}" type="pres">
      <dgm:prSet presAssocID="{D04A73DB-81A6-4AFA-9E47-8D1CF99EF589}" presName="pyramid" presStyleLbl="node1" presStyleIdx="0" presStyleCnt="1"/>
      <dgm:spPr/>
    </dgm:pt>
    <dgm:pt modelId="{FFB6FB75-2779-4F18-8886-54A5F637FEDE}" type="pres">
      <dgm:prSet presAssocID="{D04A73DB-81A6-4AFA-9E47-8D1CF99EF589}" presName="theList" presStyleCnt="0"/>
      <dgm:spPr/>
    </dgm:pt>
    <dgm:pt modelId="{5BD6D656-8578-42D3-8DE9-20128D209BF5}" type="pres">
      <dgm:prSet presAssocID="{4F1EF1FD-DDF2-4474-B291-3C0FEFECF246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5FD8D7F-541B-4EDF-807F-169836688035}" type="pres">
      <dgm:prSet presAssocID="{4F1EF1FD-DDF2-4474-B291-3C0FEFECF246}" presName="aSpace" presStyleCnt="0"/>
      <dgm:spPr/>
    </dgm:pt>
    <dgm:pt modelId="{EAF49976-D6B0-48C0-8C22-97A81549C35D}" type="pres">
      <dgm:prSet presAssocID="{F5EF589F-648B-4213-AC0D-D0856EE94B1A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791609-102B-4C8A-98AC-2F66BEB56E0C}" type="pres">
      <dgm:prSet presAssocID="{F5EF589F-648B-4213-AC0D-D0856EE94B1A}" presName="aSpace" presStyleCnt="0"/>
      <dgm:spPr/>
    </dgm:pt>
    <dgm:pt modelId="{CE9337DD-E152-4CD7-BCCB-B368E7D9DBEC}" type="pres">
      <dgm:prSet presAssocID="{A96D8B67-9250-4F7B-9E24-13634E982E2C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FFC56B-89FF-4EBB-882E-04F98889A95A}" type="pres">
      <dgm:prSet presAssocID="{A96D8B67-9250-4F7B-9E24-13634E982E2C}" presName="aSpace" presStyleCnt="0"/>
      <dgm:spPr/>
    </dgm:pt>
    <dgm:pt modelId="{25CF751A-A7FD-4301-B92A-9F06768ED93B}" type="pres">
      <dgm:prSet presAssocID="{B3B64127-4F9C-40A4-9C31-4ABAF9E9F836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849A5D-00AF-412F-856C-7364457F86DA}" type="pres">
      <dgm:prSet presAssocID="{B3B64127-4F9C-40A4-9C31-4ABAF9E9F836}" presName="aSpace" presStyleCnt="0"/>
      <dgm:spPr/>
    </dgm:pt>
  </dgm:ptLst>
  <dgm:cxnLst>
    <dgm:cxn modelId="{57DE286E-A0AB-4DF7-A356-62B60B0E3E51}" type="presOf" srcId="{4F1EF1FD-DDF2-4474-B291-3C0FEFECF246}" destId="{5BD6D656-8578-42D3-8DE9-20128D209BF5}" srcOrd="0" destOrd="0" presId="urn:microsoft.com/office/officeart/2005/8/layout/pyramid2"/>
    <dgm:cxn modelId="{C9659F9E-68CC-470E-AFD7-B5A703294102}" srcId="{D04A73DB-81A6-4AFA-9E47-8D1CF99EF589}" destId="{F5EF589F-648B-4213-AC0D-D0856EE94B1A}" srcOrd="1" destOrd="0" parTransId="{5BCCAC35-ACD9-4115-8BF9-B7EF942B05E0}" sibTransId="{B88F0B8E-47D7-4E30-9740-E14E1A2FA68F}"/>
    <dgm:cxn modelId="{5987EDE4-30CC-4D63-95CF-CA5758089C1B}" type="presOf" srcId="{D04A73DB-81A6-4AFA-9E47-8D1CF99EF589}" destId="{3CAB59A9-4ED7-4D94-B9A4-13AC5260A045}" srcOrd="0" destOrd="0" presId="urn:microsoft.com/office/officeart/2005/8/layout/pyramid2"/>
    <dgm:cxn modelId="{5C59A6A6-B058-44FA-A9DE-DD9184713349}" type="presOf" srcId="{B3B64127-4F9C-40A4-9C31-4ABAF9E9F836}" destId="{25CF751A-A7FD-4301-B92A-9F06768ED93B}" srcOrd="0" destOrd="0" presId="urn:microsoft.com/office/officeart/2005/8/layout/pyramid2"/>
    <dgm:cxn modelId="{195F6EE7-7CEB-48B4-850B-FDF1273787AA}" type="presOf" srcId="{A96D8B67-9250-4F7B-9E24-13634E982E2C}" destId="{CE9337DD-E152-4CD7-BCCB-B368E7D9DBEC}" srcOrd="0" destOrd="0" presId="urn:microsoft.com/office/officeart/2005/8/layout/pyramid2"/>
    <dgm:cxn modelId="{A9B3BE5B-BCE1-43FD-9726-6A9D69CE5782}" srcId="{D04A73DB-81A6-4AFA-9E47-8D1CF99EF589}" destId="{4F1EF1FD-DDF2-4474-B291-3C0FEFECF246}" srcOrd="0" destOrd="0" parTransId="{4178F180-866C-43F9-A646-F38A1D0CF295}" sibTransId="{53A52E4D-9278-4C4D-803E-C4A6EB4B07D5}"/>
    <dgm:cxn modelId="{2390D874-970C-47AF-A706-7E58DA1F0353}" srcId="{D04A73DB-81A6-4AFA-9E47-8D1CF99EF589}" destId="{B3B64127-4F9C-40A4-9C31-4ABAF9E9F836}" srcOrd="3" destOrd="0" parTransId="{F2627D29-D48E-4FFB-B3E6-99814D5B9623}" sibTransId="{E6E17334-A5AF-4EEE-AFBA-B5A6BE422B5A}"/>
    <dgm:cxn modelId="{8049D92A-6F78-4ACB-8FCF-484551033906}" srcId="{D04A73DB-81A6-4AFA-9E47-8D1CF99EF589}" destId="{A96D8B67-9250-4F7B-9E24-13634E982E2C}" srcOrd="2" destOrd="0" parTransId="{77A73ECD-76B0-42E2-A13D-45C1D22B1A94}" sibTransId="{47DC64FE-F566-4ABE-B75A-0E788F1448AF}"/>
    <dgm:cxn modelId="{23E3978D-9AA0-4B67-B66A-833E6B674480}" type="presOf" srcId="{F5EF589F-648B-4213-AC0D-D0856EE94B1A}" destId="{EAF49976-D6B0-48C0-8C22-97A81549C35D}" srcOrd="0" destOrd="0" presId="urn:microsoft.com/office/officeart/2005/8/layout/pyramid2"/>
    <dgm:cxn modelId="{23B7FEFC-5E1B-44AC-BA6B-7BC86175EC2F}" type="presParOf" srcId="{3CAB59A9-4ED7-4D94-B9A4-13AC5260A045}" destId="{3EB5608B-D71F-4F57-81FB-8CC0004FF9B9}" srcOrd="0" destOrd="0" presId="urn:microsoft.com/office/officeart/2005/8/layout/pyramid2"/>
    <dgm:cxn modelId="{764710EF-A4B5-4CCC-863C-A189F99CDB83}" type="presParOf" srcId="{3CAB59A9-4ED7-4D94-B9A4-13AC5260A045}" destId="{FFB6FB75-2779-4F18-8886-54A5F637FEDE}" srcOrd="1" destOrd="0" presId="urn:microsoft.com/office/officeart/2005/8/layout/pyramid2"/>
    <dgm:cxn modelId="{68F3A4D3-AE47-430F-A985-14F8006E0C67}" type="presParOf" srcId="{FFB6FB75-2779-4F18-8886-54A5F637FEDE}" destId="{5BD6D656-8578-42D3-8DE9-20128D209BF5}" srcOrd="0" destOrd="0" presId="urn:microsoft.com/office/officeart/2005/8/layout/pyramid2"/>
    <dgm:cxn modelId="{054CB667-88FF-42C7-AC8C-ACDDD6A0308B}" type="presParOf" srcId="{FFB6FB75-2779-4F18-8886-54A5F637FEDE}" destId="{25FD8D7F-541B-4EDF-807F-169836688035}" srcOrd="1" destOrd="0" presId="urn:microsoft.com/office/officeart/2005/8/layout/pyramid2"/>
    <dgm:cxn modelId="{77520275-39C3-47FD-9864-5CD96D1E6572}" type="presParOf" srcId="{FFB6FB75-2779-4F18-8886-54A5F637FEDE}" destId="{EAF49976-D6B0-48C0-8C22-97A81549C35D}" srcOrd="2" destOrd="0" presId="urn:microsoft.com/office/officeart/2005/8/layout/pyramid2"/>
    <dgm:cxn modelId="{86EBEDA6-22C2-45D0-904D-3760D485E115}" type="presParOf" srcId="{FFB6FB75-2779-4F18-8886-54A5F637FEDE}" destId="{39791609-102B-4C8A-98AC-2F66BEB56E0C}" srcOrd="3" destOrd="0" presId="urn:microsoft.com/office/officeart/2005/8/layout/pyramid2"/>
    <dgm:cxn modelId="{095C24A3-19EB-4E6B-B601-BDE5B4FF6440}" type="presParOf" srcId="{FFB6FB75-2779-4F18-8886-54A5F637FEDE}" destId="{CE9337DD-E152-4CD7-BCCB-B368E7D9DBEC}" srcOrd="4" destOrd="0" presId="urn:microsoft.com/office/officeart/2005/8/layout/pyramid2"/>
    <dgm:cxn modelId="{C60EA2C0-0E11-4EF9-B14D-3A79B882D19D}" type="presParOf" srcId="{FFB6FB75-2779-4F18-8886-54A5F637FEDE}" destId="{E5FFC56B-89FF-4EBB-882E-04F98889A95A}" srcOrd="5" destOrd="0" presId="urn:microsoft.com/office/officeart/2005/8/layout/pyramid2"/>
    <dgm:cxn modelId="{0401459B-9113-4307-8ECB-00E1A91FEBEC}" type="presParOf" srcId="{FFB6FB75-2779-4F18-8886-54A5F637FEDE}" destId="{25CF751A-A7FD-4301-B92A-9F06768ED93B}" srcOrd="6" destOrd="0" presId="urn:microsoft.com/office/officeart/2005/8/layout/pyramid2"/>
    <dgm:cxn modelId="{1DB15D02-254A-4D45-8D18-FE7A97F1277E}" type="presParOf" srcId="{FFB6FB75-2779-4F18-8886-54A5F637FEDE}" destId="{0D849A5D-00AF-412F-856C-7364457F86DA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6E6331-5758-4E54-BDC3-D4E62DF88082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41E794AB-7779-496D-A195-C0B9EE800B38}">
      <dgm:prSet phldrT="[Texto]"/>
      <dgm:spPr/>
      <dgm:t>
        <a:bodyPr/>
        <a:lstStyle/>
        <a:p>
          <a:r>
            <a:rPr lang="es-MX" dirty="0" smtClean="0"/>
            <a:t>Portada </a:t>
          </a:r>
          <a:endParaRPr lang="es-MX" dirty="0"/>
        </a:p>
      </dgm:t>
    </dgm:pt>
    <dgm:pt modelId="{B402F91C-82DE-477E-BA23-62535B9F39D4}" type="parTrans" cxnId="{2F9CC11D-244E-423E-B454-B02B1DB35B22}">
      <dgm:prSet/>
      <dgm:spPr/>
      <dgm:t>
        <a:bodyPr/>
        <a:lstStyle/>
        <a:p>
          <a:endParaRPr lang="es-MX"/>
        </a:p>
      </dgm:t>
    </dgm:pt>
    <dgm:pt modelId="{772CE3FC-40A3-48B1-9992-61C388C767AF}" type="sibTrans" cxnId="{2F9CC11D-244E-423E-B454-B02B1DB35B22}">
      <dgm:prSet/>
      <dgm:spPr/>
      <dgm:t>
        <a:bodyPr/>
        <a:lstStyle/>
        <a:p>
          <a:endParaRPr lang="es-MX"/>
        </a:p>
      </dgm:t>
    </dgm:pt>
    <dgm:pt modelId="{DCEE7251-1123-4F27-96E3-F8F63DB13B68}">
      <dgm:prSet phldrT="[Texto]"/>
      <dgm:spPr/>
      <dgm:t>
        <a:bodyPr/>
        <a:lstStyle/>
        <a:p>
          <a:r>
            <a:rPr lang="es-MX" dirty="0" smtClean="0"/>
            <a:t>Índice </a:t>
          </a:r>
          <a:endParaRPr lang="es-MX" dirty="0"/>
        </a:p>
      </dgm:t>
    </dgm:pt>
    <dgm:pt modelId="{76E7ABF4-1302-4939-8E8D-70CCD70C5F73}" type="parTrans" cxnId="{20E722EF-69D1-47E9-8421-F2E19F337931}">
      <dgm:prSet/>
      <dgm:spPr/>
      <dgm:t>
        <a:bodyPr/>
        <a:lstStyle/>
        <a:p>
          <a:endParaRPr lang="es-MX"/>
        </a:p>
      </dgm:t>
    </dgm:pt>
    <dgm:pt modelId="{C1492571-5FFC-4024-AEB6-5D5442DCDC15}" type="sibTrans" cxnId="{20E722EF-69D1-47E9-8421-F2E19F337931}">
      <dgm:prSet/>
      <dgm:spPr/>
      <dgm:t>
        <a:bodyPr/>
        <a:lstStyle/>
        <a:p>
          <a:endParaRPr lang="es-MX"/>
        </a:p>
      </dgm:t>
    </dgm:pt>
    <dgm:pt modelId="{159A34A2-1D02-46D7-A2A4-11ECB8546A00}">
      <dgm:prSet phldrT="[Texto]"/>
      <dgm:spPr/>
      <dgm:t>
        <a:bodyPr/>
        <a:lstStyle/>
        <a:p>
          <a:r>
            <a:rPr lang="es-MX" dirty="0" smtClean="0"/>
            <a:t>Introducción</a:t>
          </a:r>
          <a:endParaRPr lang="es-MX" dirty="0"/>
        </a:p>
      </dgm:t>
    </dgm:pt>
    <dgm:pt modelId="{BB5710BB-2702-4ABF-989A-0B4B96AA13E2}" type="parTrans" cxnId="{7228DF53-E2FD-4A34-AAA7-8FEB8E2337AA}">
      <dgm:prSet/>
      <dgm:spPr/>
      <dgm:t>
        <a:bodyPr/>
        <a:lstStyle/>
        <a:p>
          <a:endParaRPr lang="es-MX"/>
        </a:p>
      </dgm:t>
    </dgm:pt>
    <dgm:pt modelId="{EDDA72D4-9558-472E-80DE-03D73A86F00B}" type="sibTrans" cxnId="{7228DF53-E2FD-4A34-AAA7-8FEB8E2337AA}">
      <dgm:prSet/>
      <dgm:spPr/>
      <dgm:t>
        <a:bodyPr/>
        <a:lstStyle/>
        <a:p>
          <a:endParaRPr lang="es-MX"/>
        </a:p>
      </dgm:t>
    </dgm:pt>
    <dgm:pt modelId="{D0170483-43AE-4DB5-BC86-B65790388C9D}">
      <dgm:prSet phldrT="[Texto]"/>
      <dgm:spPr/>
      <dgm:t>
        <a:bodyPr/>
        <a:lstStyle/>
        <a:p>
          <a:r>
            <a:rPr lang="es-MX" dirty="0" smtClean="0"/>
            <a:t>Objetivos</a:t>
          </a:r>
          <a:endParaRPr lang="es-MX" dirty="0"/>
        </a:p>
      </dgm:t>
    </dgm:pt>
    <dgm:pt modelId="{0BBF49DB-9310-4B67-A750-299D80428FC8}" type="parTrans" cxnId="{716818E8-AB85-45AE-B011-5B96799CCDCB}">
      <dgm:prSet/>
      <dgm:spPr/>
      <dgm:t>
        <a:bodyPr/>
        <a:lstStyle/>
        <a:p>
          <a:endParaRPr lang="es-MX"/>
        </a:p>
      </dgm:t>
    </dgm:pt>
    <dgm:pt modelId="{D5ED1E94-2E35-41C0-9CF9-866F1AD78435}" type="sibTrans" cxnId="{716818E8-AB85-45AE-B011-5B96799CCDCB}">
      <dgm:prSet/>
      <dgm:spPr/>
      <dgm:t>
        <a:bodyPr/>
        <a:lstStyle/>
        <a:p>
          <a:endParaRPr lang="es-MX"/>
        </a:p>
      </dgm:t>
    </dgm:pt>
    <dgm:pt modelId="{7B38F25F-67F7-4D23-B6DC-C07AA3F010AB}">
      <dgm:prSet phldrT="[Texto]"/>
      <dgm:spPr/>
      <dgm:t>
        <a:bodyPr/>
        <a:lstStyle/>
        <a:p>
          <a:r>
            <a:rPr lang="es-MX" dirty="0" smtClean="0"/>
            <a:t>Contenido </a:t>
          </a:r>
          <a:endParaRPr lang="es-MX" dirty="0"/>
        </a:p>
      </dgm:t>
    </dgm:pt>
    <dgm:pt modelId="{29752D0B-FB9C-4F77-9B21-3E33919A8C9F}" type="parTrans" cxnId="{82688D0C-B3F2-4E7C-B76D-36DE0F679539}">
      <dgm:prSet/>
      <dgm:spPr/>
      <dgm:t>
        <a:bodyPr/>
        <a:lstStyle/>
        <a:p>
          <a:endParaRPr lang="es-MX"/>
        </a:p>
      </dgm:t>
    </dgm:pt>
    <dgm:pt modelId="{E8CDBC9B-7A61-4087-A05F-3AAD5B6F0B1B}" type="sibTrans" cxnId="{82688D0C-B3F2-4E7C-B76D-36DE0F679539}">
      <dgm:prSet/>
      <dgm:spPr/>
      <dgm:t>
        <a:bodyPr/>
        <a:lstStyle/>
        <a:p>
          <a:endParaRPr lang="es-MX"/>
        </a:p>
      </dgm:t>
    </dgm:pt>
    <dgm:pt modelId="{3842D870-A186-4FBB-AD1C-B618DFB022B3}">
      <dgm:prSet phldrT="[Texto]"/>
      <dgm:spPr/>
      <dgm:t>
        <a:bodyPr/>
        <a:lstStyle/>
        <a:p>
          <a:r>
            <a:rPr lang="es-MX" dirty="0" smtClean="0"/>
            <a:t>Conclusión</a:t>
          </a:r>
          <a:endParaRPr lang="es-MX" dirty="0"/>
        </a:p>
      </dgm:t>
    </dgm:pt>
    <dgm:pt modelId="{2362DAFF-F04E-4B75-84FA-D05CEED1F342}" type="parTrans" cxnId="{92C2B36F-545F-427F-A3A1-4C3E7C62F733}">
      <dgm:prSet/>
      <dgm:spPr/>
      <dgm:t>
        <a:bodyPr/>
        <a:lstStyle/>
        <a:p>
          <a:endParaRPr lang="es-MX"/>
        </a:p>
      </dgm:t>
    </dgm:pt>
    <dgm:pt modelId="{3A455886-A0D5-45D3-B161-612E1BB03821}" type="sibTrans" cxnId="{92C2B36F-545F-427F-A3A1-4C3E7C62F733}">
      <dgm:prSet/>
      <dgm:spPr/>
      <dgm:t>
        <a:bodyPr/>
        <a:lstStyle/>
        <a:p>
          <a:endParaRPr lang="es-MX"/>
        </a:p>
      </dgm:t>
    </dgm:pt>
    <dgm:pt modelId="{1B424FEC-D4EA-4188-AB4F-2C76E0D19821}">
      <dgm:prSet phldrT="[Texto]"/>
      <dgm:spPr/>
      <dgm:t>
        <a:bodyPr/>
        <a:lstStyle/>
        <a:p>
          <a:r>
            <a:rPr lang="es-MX" dirty="0" smtClean="0"/>
            <a:t>Bibliografía</a:t>
          </a:r>
          <a:endParaRPr lang="es-MX" dirty="0"/>
        </a:p>
      </dgm:t>
    </dgm:pt>
    <dgm:pt modelId="{BE2EBB0C-41D5-491E-A9E9-1A4340253145}" type="parTrans" cxnId="{0C3016F3-FF30-4FB1-B581-06B338AB1DA0}">
      <dgm:prSet/>
      <dgm:spPr/>
      <dgm:t>
        <a:bodyPr/>
        <a:lstStyle/>
        <a:p>
          <a:endParaRPr lang="es-MX"/>
        </a:p>
      </dgm:t>
    </dgm:pt>
    <dgm:pt modelId="{F66A3616-4C6E-48E3-B37C-C4164B006048}" type="sibTrans" cxnId="{0C3016F3-FF30-4FB1-B581-06B338AB1DA0}">
      <dgm:prSet/>
      <dgm:spPr/>
      <dgm:t>
        <a:bodyPr/>
        <a:lstStyle/>
        <a:p>
          <a:endParaRPr lang="es-MX"/>
        </a:p>
      </dgm:t>
    </dgm:pt>
    <dgm:pt modelId="{607C29FF-7EC6-447D-8A99-B202ED99EB4C}" type="pres">
      <dgm:prSet presAssocID="{666E6331-5758-4E54-BDC3-D4E62DF880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4C8D22E-E49F-449D-BE19-5914B400259D}" type="pres">
      <dgm:prSet presAssocID="{41E794AB-7779-496D-A195-C0B9EE800B3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2B0346-B449-4E15-9734-74123B725E3B}" type="pres">
      <dgm:prSet presAssocID="{772CE3FC-40A3-48B1-9992-61C388C767AF}" presName="sibTrans" presStyleLbl="sibTrans2D1" presStyleIdx="0" presStyleCnt="6"/>
      <dgm:spPr/>
      <dgm:t>
        <a:bodyPr/>
        <a:lstStyle/>
        <a:p>
          <a:endParaRPr lang="es-MX"/>
        </a:p>
      </dgm:t>
    </dgm:pt>
    <dgm:pt modelId="{8E70A667-0F04-41D0-A448-AD9641030BED}" type="pres">
      <dgm:prSet presAssocID="{772CE3FC-40A3-48B1-9992-61C388C767AF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7C40C7D2-4C3D-4A57-8EC5-4073EDF7139A}" type="pres">
      <dgm:prSet presAssocID="{DCEE7251-1123-4F27-96E3-F8F63DB13B6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0B37DA-7298-4499-B60F-B71E9E5AE0DF}" type="pres">
      <dgm:prSet presAssocID="{C1492571-5FFC-4024-AEB6-5D5442DCDC15}" presName="sibTrans" presStyleLbl="sibTrans2D1" presStyleIdx="1" presStyleCnt="6"/>
      <dgm:spPr/>
      <dgm:t>
        <a:bodyPr/>
        <a:lstStyle/>
        <a:p>
          <a:endParaRPr lang="es-MX"/>
        </a:p>
      </dgm:t>
    </dgm:pt>
    <dgm:pt modelId="{2C08CAA2-1689-4A55-BC9B-E5ECB8DAB34B}" type="pres">
      <dgm:prSet presAssocID="{C1492571-5FFC-4024-AEB6-5D5442DCDC15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5626E4BF-FC98-45C5-843E-BC91F4DE6E68}" type="pres">
      <dgm:prSet presAssocID="{159A34A2-1D02-46D7-A2A4-11ECB8546A0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9F9E06-70CD-4625-ADA5-CBB6CB7A5577}" type="pres">
      <dgm:prSet presAssocID="{EDDA72D4-9558-472E-80DE-03D73A86F00B}" presName="sibTrans" presStyleLbl="sibTrans2D1" presStyleIdx="2" presStyleCnt="6"/>
      <dgm:spPr/>
      <dgm:t>
        <a:bodyPr/>
        <a:lstStyle/>
        <a:p>
          <a:endParaRPr lang="es-MX"/>
        </a:p>
      </dgm:t>
    </dgm:pt>
    <dgm:pt modelId="{6C7F59CD-87A8-4FB5-8345-335E91D683D7}" type="pres">
      <dgm:prSet presAssocID="{EDDA72D4-9558-472E-80DE-03D73A86F00B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9A15FC50-6A5A-402A-A4C1-A6B0878C70DF}" type="pres">
      <dgm:prSet presAssocID="{D0170483-43AE-4DB5-BC86-B65790388C9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9250E5-01F0-4B41-B565-7CFB0A5CEF9B}" type="pres">
      <dgm:prSet presAssocID="{D5ED1E94-2E35-41C0-9CF9-866F1AD78435}" presName="sibTrans" presStyleLbl="sibTrans2D1" presStyleIdx="3" presStyleCnt="6"/>
      <dgm:spPr/>
      <dgm:t>
        <a:bodyPr/>
        <a:lstStyle/>
        <a:p>
          <a:endParaRPr lang="es-MX"/>
        </a:p>
      </dgm:t>
    </dgm:pt>
    <dgm:pt modelId="{1D223452-AD53-4118-A4AE-879FF00F3AA4}" type="pres">
      <dgm:prSet presAssocID="{D5ED1E94-2E35-41C0-9CF9-866F1AD78435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B50150D3-4226-4D76-AD4D-E058198DE009}" type="pres">
      <dgm:prSet presAssocID="{7B38F25F-67F7-4D23-B6DC-C07AA3F010A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950CA9-5712-4BD6-BB21-D33BEDA04958}" type="pres">
      <dgm:prSet presAssocID="{E8CDBC9B-7A61-4087-A05F-3AAD5B6F0B1B}" presName="sibTrans" presStyleLbl="sibTrans2D1" presStyleIdx="4" presStyleCnt="6"/>
      <dgm:spPr/>
      <dgm:t>
        <a:bodyPr/>
        <a:lstStyle/>
        <a:p>
          <a:endParaRPr lang="es-MX"/>
        </a:p>
      </dgm:t>
    </dgm:pt>
    <dgm:pt modelId="{7BBDF34D-BAE0-4E82-A3E7-02B6246764D8}" type="pres">
      <dgm:prSet presAssocID="{E8CDBC9B-7A61-4087-A05F-3AAD5B6F0B1B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066ECB2F-517A-426F-8D7F-807A34342704}" type="pres">
      <dgm:prSet presAssocID="{3842D870-A186-4FBB-AD1C-B618DFB022B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FDDCC6-DD17-4C7C-A98C-6A913F45051B}" type="pres">
      <dgm:prSet presAssocID="{3A455886-A0D5-45D3-B161-612E1BB03821}" presName="sibTrans" presStyleLbl="sibTrans2D1" presStyleIdx="5" presStyleCnt="6"/>
      <dgm:spPr/>
      <dgm:t>
        <a:bodyPr/>
        <a:lstStyle/>
        <a:p>
          <a:endParaRPr lang="es-MX"/>
        </a:p>
      </dgm:t>
    </dgm:pt>
    <dgm:pt modelId="{5330F452-E21A-46EF-85E9-09188292E273}" type="pres">
      <dgm:prSet presAssocID="{3A455886-A0D5-45D3-B161-612E1BB03821}" presName="connectorText" presStyleLbl="sibTrans2D1" presStyleIdx="5" presStyleCnt="6"/>
      <dgm:spPr/>
      <dgm:t>
        <a:bodyPr/>
        <a:lstStyle/>
        <a:p>
          <a:endParaRPr lang="es-MX"/>
        </a:p>
      </dgm:t>
    </dgm:pt>
    <dgm:pt modelId="{4FFA6CA2-C449-4B28-AB88-C92DEB2D18C0}" type="pres">
      <dgm:prSet presAssocID="{1B424FEC-D4EA-4188-AB4F-2C76E0D1982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FCB3E1E-E28E-4FEE-ADD6-738CA217B48E}" type="presOf" srcId="{E8CDBC9B-7A61-4087-A05F-3AAD5B6F0B1B}" destId="{7BBDF34D-BAE0-4E82-A3E7-02B6246764D8}" srcOrd="1" destOrd="0" presId="urn:microsoft.com/office/officeart/2005/8/layout/process5"/>
    <dgm:cxn modelId="{7228DF53-E2FD-4A34-AAA7-8FEB8E2337AA}" srcId="{666E6331-5758-4E54-BDC3-D4E62DF88082}" destId="{159A34A2-1D02-46D7-A2A4-11ECB8546A00}" srcOrd="2" destOrd="0" parTransId="{BB5710BB-2702-4ABF-989A-0B4B96AA13E2}" sibTransId="{EDDA72D4-9558-472E-80DE-03D73A86F00B}"/>
    <dgm:cxn modelId="{56E72267-083D-4FA8-A1B7-20D636FCDCD8}" type="presOf" srcId="{3842D870-A186-4FBB-AD1C-B618DFB022B3}" destId="{066ECB2F-517A-426F-8D7F-807A34342704}" srcOrd="0" destOrd="0" presId="urn:microsoft.com/office/officeart/2005/8/layout/process5"/>
    <dgm:cxn modelId="{DA9CC621-E49F-407F-9814-C1ADCF772AF8}" type="presOf" srcId="{C1492571-5FFC-4024-AEB6-5D5442DCDC15}" destId="{2C08CAA2-1689-4A55-BC9B-E5ECB8DAB34B}" srcOrd="1" destOrd="0" presId="urn:microsoft.com/office/officeart/2005/8/layout/process5"/>
    <dgm:cxn modelId="{82688D0C-B3F2-4E7C-B76D-36DE0F679539}" srcId="{666E6331-5758-4E54-BDC3-D4E62DF88082}" destId="{7B38F25F-67F7-4D23-B6DC-C07AA3F010AB}" srcOrd="4" destOrd="0" parTransId="{29752D0B-FB9C-4F77-9B21-3E33919A8C9F}" sibTransId="{E8CDBC9B-7A61-4087-A05F-3AAD5B6F0B1B}"/>
    <dgm:cxn modelId="{127A152A-6E60-42A9-8E41-895FFBB0C50E}" type="presOf" srcId="{E8CDBC9B-7A61-4087-A05F-3AAD5B6F0B1B}" destId="{D6950CA9-5712-4BD6-BB21-D33BEDA04958}" srcOrd="0" destOrd="0" presId="urn:microsoft.com/office/officeart/2005/8/layout/process5"/>
    <dgm:cxn modelId="{0C1BBA73-ECF1-4E28-B24C-ED324833AB44}" type="presOf" srcId="{C1492571-5FFC-4024-AEB6-5D5442DCDC15}" destId="{060B37DA-7298-4499-B60F-B71E9E5AE0DF}" srcOrd="0" destOrd="0" presId="urn:microsoft.com/office/officeart/2005/8/layout/process5"/>
    <dgm:cxn modelId="{CADF69E2-AAA3-4A5D-9CB9-25C9CDA2D870}" type="presOf" srcId="{159A34A2-1D02-46D7-A2A4-11ECB8546A00}" destId="{5626E4BF-FC98-45C5-843E-BC91F4DE6E68}" srcOrd="0" destOrd="0" presId="urn:microsoft.com/office/officeart/2005/8/layout/process5"/>
    <dgm:cxn modelId="{2F9CC11D-244E-423E-B454-B02B1DB35B22}" srcId="{666E6331-5758-4E54-BDC3-D4E62DF88082}" destId="{41E794AB-7779-496D-A195-C0B9EE800B38}" srcOrd="0" destOrd="0" parTransId="{B402F91C-82DE-477E-BA23-62535B9F39D4}" sibTransId="{772CE3FC-40A3-48B1-9992-61C388C767AF}"/>
    <dgm:cxn modelId="{D1F754A7-8AC7-4414-94B9-A4C4A9536D64}" type="presOf" srcId="{3A455886-A0D5-45D3-B161-612E1BB03821}" destId="{5330F452-E21A-46EF-85E9-09188292E273}" srcOrd="1" destOrd="0" presId="urn:microsoft.com/office/officeart/2005/8/layout/process5"/>
    <dgm:cxn modelId="{92C2B36F-545F-427F-A3A1-4C3E7C62F733}" srcId="{666E6331-5758-4E54-BDC3-D4E62DF88082}" destId="{3842D870-A186-4FBB-AD1C-B618DFB022B3}" srcOrd="5" destOrd="0" parTransId="{2362DAFF-F04E-4B75-84FA-D05CEED1F342}" sibTransId="{3A455886-A0D5-45D3-B161-612E1BB03821}"/>
    <dgm:cxn modelId="{92A9731C-CBCA-4168-A6A9-A93C693DD208}" type="presOf" srcId="{7B38F25F-67F7-4D23-B6DC-C07AA3F010AB}" destId="{B50150D3-4226-4D76-AD4D-E058198DE009}" srcOrd="0" destOrd="0" presId="urn:microsoft.com/office/officeart/2005/8/layout/process5"/>
    <dgm:cxn modelId="{776A3079-847C-4A45-896A-E42B98B7E123}" type="presOf" srcId="{EDDA72D4-9558-472E-80DE-03D73A86F00B}" destId="{749F9E06-70CD-4625-ADA5-CBB6CB7A5577}" srcOrd="0" destOrd="0" presId="urn:microsoft.com/office/officeart/2005/8/layout/process5"/>
    <dgm:cxn modelId="{9F0844DC-80B7-423C-A894-D9DD243DE7F3}" type="presOf" srcId="{EDDA72D4-9558-472E-80DE-03D73A86F00B}" destId="{6C7F59CD-87A8-4FB5-8345-335E91D683D7}" srcOrd="1" destOrd="0" presId="urn:microsoft.com/office/officeart/2005/8/layout/process5"/>
    <dgm:cxn modelId="{716818E8-AB85-45AE-B011-5B96799CCDCB}" srcId="{666E6331-5758-4E54-BDC3-D4E62DF88082}" destId="{D0170483-43AE-4DB5-BC86-B65790388C9D}" srcOrd="3" destOrd="0" parTransId="{0BBF49DB-9310-4B67-A750-299D80428FC8}" sibTransId="{D5ED1E94-2E35-41C0-9CF9-866F1AD78435}"/>
    <dgm:cxn modelId="{0C3016F3-FF30-4FB1-B581-06B338AB1DA0}" srcId="{666E6331-5758-4E54-BDC3-D4E62DF88082}" destId="{1B424FEC-D4EA-4188-AB4F-2C76E0D19821}" srcOrd="6" destOrd="0" parTransId="{BE2EBB0C-41D5-491E-A9E9-1A4340253145}" sibTransId="{F66A3616-4C6E-48E3-B37C-C4164B006048}"/>
    <dgm:cxn modelId="{6072468F-9F1A-4B95-A5DB-B46A74875AEC}" type="presOf" srcId="{666E6331-5758-4E54-BDC3-D4E62DF88082}" destId="{607C29FF-7EC6-447D-8A99-B202ED99EB4C}" srcOrd="0" destOrd="0" presId="urn:microsoft.com/office/officeart/2005/8/layout/process5"/>
    <dgm:cxn modelId="{599B7AB3-FB0E-4943-A448-C7120BD9EF6A}" type="presOf" srcId="{772CE3FC-40A3-48B1-9992-61C388C767AF}" destId="{C02B0346-B449-4E15-9734-74123B725E3B}" srcOrd="0" destOrd="0" presId="urn:microsoft.com/office/officeart/2005/8/layout/process5"/>
    <dgm:cxn modelId="{61B297AF-D813-4321-B72D-A521B1CC290D}" type="presOf" srcId="{D0170483-43AE-4DB5-BC86-B65790388C9D}" destId="{9A15FC50-6A5A-402A-A4C1-A6B0878C70DF}" srcOrd="0" destOrd="0" presId="urn:microsoft.com/office/officeart/2005/8/layout/process5"/>
    <dgm:cxn modelId="{8EE4576C-B29F-4CA4-917F-2E597759E802}" type="presOf" srcId="{D5ED1E94-2E35-41C0-9CF9-866F1AD78435}" destId="{1D223452-AD53-4118-A4AE-879FF00F3AA4}" srcOrd="1" destOrd="0" presId="urn:microsoft.com/office/officeart/2005/8/layout/process5"/>
    <dgm:cxn modelId="{20E722EF-69D1-47E9-8421-F2E19F337931}" srcId="{666E6331-5758-4E54-BDC3-D4E62DF88082}" destId="{DCEE7251-1123-4F27-96E3-F8F63DB13B68}" srcOrd="1" destOrd="0" parTransId="{76E7ABF4-1302-4939-8E8D-70CCD70C5F73}" sibTransId="{C1492571-5FFC-4024-AEB6-5D5442DCDC15}"/>
    <dgm:cxn modelId="{0D5E9AD8-0C21-45CD-A33C-187978F546E3}" type="presOf" srcId="{DCEE7251-1123-4F27-96E3-F8F63DB13B68}" destId="{7C40C7D2-4C3D-4A57-8EC5-4073EDF7139A}" srcOrd="0" destOrd="0" presId="urn:microsoft.com/office/officeart/2005/8/layout/process5"/>
    <dgm:cxn modelId="{EE5DA8C8-3603-456A-82F6-70678B187915}" type="presOf" srcId="{D5ED1E94-2E35-41C0-9CF9-866F1AD78435}" destId="{739250E5-01F0-4B41-B565-7CFB0A5CEF9B}" srcOrd="0" destOrd="0" presId="urn:microsoft.com/office/officeart/2005/8/layout/process5"/>
    <dgm:cxn modelId="{248619C2-4E78-4C46-8E80-EDAC88AFA9DA}" type="presOf" srcId="{772CE3FC-40A3-48B1-9992-61C388C767AF}" destId="{8E70A667-0F04-41D0-A448-AD9641030BED}" srcOrd="1" destOrd="0" presId="urn:microsoft.com/office/officeart/2005/8/layout/process5"/>
    <dgm:cxn modelId="{0EFC003D-D265-4FA0-B7FC-3830BB0E567C}" type="presOf" srcId="{3A455886-A0D5-45D3-B161-612E1BB03821}" destId="{1CFDDCC6-DD17-4C7C-A98C-6A913F45051B}" srcOrd="0" destOrd="0" presId="urn:microsoft.com/office/officeart/2005/8/layout/process5"/>
    <dgm:cxn modelId="{721F50DA-C11A-4F9A-A247-A62858A63C46}" type="presOf" srcId="{1B424FEC-D4EA-4188-AB4F-2C76E0D19821}" destId="{4FFA6CA2-C449-4B28-AB88-C92DEB2D18C0}" srcOrd="0" destOrd="0" presId="urn:microsoft.com/office/officeart/2005/8/layout/process5"/>
    <dgm:cxn modelId="{81EFEA7E-C9A8-4EB5-BB2B-318F2F94DB2B}" type="presOf" srcId="{41E794AB-7779-496D-A195-C0B9EE800B38}" destId="{34C8D22E-E49F-449D-BE19-5914B400259D}" srcOrd="0" destOrd="0" presId="urn:microsoft.com/office/officeart/2005/8/layout/process5"/>
    <dgm:cxn modelId="{20753232-4D1D-449F-B3B2-BB428C2FC8FD}" type="presParOf" srcId="{607C29FF-7EC6-447D-8A99-B202ED99EB4C}" destId="{34C8D22E-E49F-449D-BE19-5914B400259D}" srcOrd="0" destOrd="0" presId="urn:microsoft.com/office/officeart/2005/8/layout/process5"/>
    <dgm:cxn modelId="{2EBE7B13-467B-43B8-BB7C-AE80703D1947}" type="presParOf" srcId="{607C29FF-7EC6-447D-8A99-B202ED99EB4C}" destId="{C02B0346-B449-4E15-9734-74123B725E3B}" srcOrd="1" destOrd="0" presId="urn:microsoft.com/office/officeart/2005/8/layout/process5"/>
    <dgm:cxn modelId="{82AC238C-6E32-4A73-B129-139905B39A9C}" type="presParOf" srcId="{C02B0346-B449-4E15-9734-74123B725E3B}" destId="{8E70A667-0F04-41D0-A448-AD9641030BED}" srcOrd="0" destOrd="0" presId="urn:microsoft.com/office/officeart/2005/8/layout/process5"/>
    <dgm:cxn modelId="{7276A2A3-850A-4FF1-A290-3A3046FA02D3}" type="presParOf" srcId="{607C29FF-7EC6-447D-8A99-B202ED99EB4C}" destId="{7C40C7D2-4C3D-4A57-8EC5-4073EDF7139A}" srcOrd="2" destOrd="0" presId="urn:microsoft.com/office/officeart/2005/8/layout/process5"/>
    <dgm:cxn modelId="{E2218394-EE83-4E14-8B49-A765F55B7D19}" type="presParOf" srcId="{607C29FF-7EC6-447D-8A99-B202ED99EB4C}" destId="{060B37DA-7298-4499-B60F-B71E9E5AE0DF}" srcOrd="3" destOrd="0" presId="urn:microsoft.com/office/officeart/2005/8/layout/process5"/>
    <dgm:cxn modelId="{2F3B8815-A689-4EB3-83D3-C71CF5F43ECD}" type="presParOf" srcId="{060B37DA-7298-4499-B60F-B71E9E5AE0DF}" destId="{2C08CAA2-1689-4A55-BC9B-E5ECB8DAB34B}" srcOrd="0" destOrd="0" presId="urn:microsoft.com/office/officeart/2005/8/layout/process5"/>
    <dgm:cxn modelId="{A9D35A6C-4584-418C-8078-A677E2E076C1}" type="presParOf" srcId="{607C29FF-7EC6-447D-8A99-B202ED99EB4C}" destId="{5626E4BF-FC98-45C5-843E-BC91F4DE6E68}" srcOrd="4" destOrd="0" presId="urn:microsoft.com/office/officeart/2005/8/layout/process5"/>
    <dgm:cxn modelId="{915CAF85-8EED-421C-858B-3EAC2636EA8D}" type="presParOf" srcId="{607C29FF-7EC6-447D-8A99-B202ED99EB4C}" destId="{749F9E06-70CD-4625-ADA5-CBB6CB7A5577}" srcOrd="5" destOrd="0" presId="urn:microsoft.com/office/officeart/2005/8/layout/process5"/>
    <dgm:cxn modelId="{6DEC8BAC-4668-4247-AAAF-9277DD3C1264}" type="presParOf" srcId="{749F9E06-70CD-4625-ADA5-CBB6CB7A5577}" destId="{6C7F59CD-87A8-4FB5-8345-335E91D683D7}" srcOrd="0" destOrd="0" presId="urn:microsoft.com/office/officeart/2005/8/layout/process5"/>
    <dgm:cxn modelId="{26B6BDA6-3FCC-4B05-BBEC-ADF1D44B1071}" type="presParOf" srcId="{607C29FF-7EC6-447D-8A99-B202ED99EB4C}" destId="{9A15FC50-6A5A-402A-A4C1-A6B0878C70DF}" srcOrd="6" destOrd="0" presId="urn:microsoft.com/office/officeart/2005/8/layout/process5"/>
    <dgm:cxn modelId="{B6D440A6-636B-41D3-8F8D-3F0F6864598F}" type="presParOf" srcId="{607C29FF-7EC6-447D-8A99-B202ED99EB4C}" destId="{739250E5-01F0-4B41-B565-7CFB0A5CEF9B}" srcOrd="7" destOrd="0" presId="urn:microsoft.com/office/officeart/2005/8/layout/process5"/>
    <dgm:cxn modelId="{BC8B9FA3-1ED9-4823-92FB-53C2412ABBD1}" type="presParOf" srcId="{739250E5-01F0-4B41-B565-7CFB0A5CEF9B}" destId="{1D223452-AD53-4118-A4AE-879FF00F3AA4}" srcOrd="0" destOrd="0" presId="urn:microsoft.com/office/officeart/2005/8/layout/process5"/>
    <dgm:cxn modelId="{87836AE0-0728-4A2F-A41B-CAC406F35BE4}" type="presParOf" srcId="{607C29FF-7EC6-447D-8A99-B202ED99EB4C}" destId="{B50150D3-4226-4D76-AD4D-E058198DE009}" srcOrd="8" destOrd="0" presId="urn:microsoft.com/office/officeart/2005/8/layout/process5"/>
    <dgm:cxn modelId="{D4BA5826-1DB5-4AF1-92F8-91DCF757A58B}" type="presParOf" srcId="{607C29FF-7EC6-447D-8A99-B202ED99EB4C}" destId="{D6950CA9-5712-4BD6-BB21-D33BEDA04958}" srcOrd="9" destOrd="0" presId="urn:microsoft.com/office/officeart/2005/8/layout/process5"/>
    <dgm:cxn modelId="{A62CE79C-FB62-48CB-A1BB-9C8B61CBD2BD}" type="presParOf" srcId="{D6950CA9-5712-4BD6-BB21-D33BEDA04958}" destId="{7BBDF34D-BAE0-4E82-A3E7-02B6246764D8}" srcOrd="0" destOrd="0" presId="urn:microsoft.com/office/officeart/2005/8/layout/process5"/>
    <dgm:cxn modelId="{9543C9F9-9BD7-40BE-99B3-B6CAA19B45CE}" type="presParOf" srcId="{607C29FF-7EC6-447D-8A99-B202ED99EB4C}" destId="{066ECB2F-517A-426F-8D7F-807A34342704}" srcOrd="10" destOrd="0" presId="urn:microsoft.com/office/officeart/2005/8/layout/process5"/>
    <dgm:cxn modelId="{3CDB98C8-B2F3-4966-836B-7704DBD22028}" type="presParOf" srcId="{607C29FF-7EC6-447D-8A99-B202ED99EB4C}" destId="{1CFDDCC6-DD17-4C7C-A98C-6A913F45051B}" srcOrd="11" destOrd="0" presId="urn:microsoft.com/office/officeart/2005/8/layout/process5"/>
    <dgm:cxn modelId="{3F8B154C-E06C-4AA6-B810-BC1FE47E5B02}" type="presParOf" srcId="{1CFDDCC6-DD17-4C7C-A98C-6A913F45051B}" destId="{5330F452-E21A-46EF-85E9-09188292E273}" srcOrd="0" destOrd="0" presId="urn:microsoft.com/office/officeart/2005/8/layout/process5"/>
    <dgm:cxn modelId="{DEBB04C3-BF99-43AA-AC23-151096DF17B2}" type="presParOf" srcId="{607C29FF-7EC6-447D-8A99-B202ED99EB4C}" destId="{4FFA6CA2-C449-4B28-AB88-C92DEB2D18C0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539863-0EAF-4510-857A-B4ADBAD00F85}" type="doc">
      <dgm:prSet loTypeId="urn:microsoft.com/office/officeart/2005/8/layout/arrow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8863ECF4-CCE1-499F-B3A1-D86CCB80FF6E}">
      <dgm:prSet phldrT="[Texto]"/>
      <dgm:spPr/>
      <dgm:t>
        <a:bodyPr/>
        <a:lstStyle/>
        <a:p>
          <a:r>
            <a:rPr lang="es-MX" dirty="0" smtClean="0"/>
            <a:t>OBJETIVO</a:t>
          </a:r>
          <a:endParaRPr lang="es-MX" dirty="0"/>
        </a:p>
      </dgm:t>
    </dgm:pt>
    <dgm:pt modelId="{505859EB-7024-401D-97BD-28582549A8E5}" type="parTrans" cxnId="{7D44834B-BF5C-4BE6-B609-1D2517521272}">
      <dgm:prSet/>
      <dgm:spPr/>
      <dgm:t>
        <a:bodyPr/>
        <a:lstStyle/>
        <a:p>
          <a:endParaRPr lang="es-MX"/>
        </a:p>
      </dgm:t>
    </dgm:pt>
    <dgm:pt modelId="{0BA1C473-D1A6-41D2-B08E-AB2D4672CF30}" type="sibTrans" cxnId="{7D44834B-BF5C-4BE6-B609-1D2517521272}">
      <dgm:prSet/>
      <dgm:spPr/>
      <dgm:t>
        <a:bodyPr/>
        <a:lstStyle/>
        <a:p>
          <a:endParaRPr lang="es-MX"/>
        </a:p>
      </dgm:t>
    </dgm:pt>
    <dgm:pt modelId="{AB8A105D-B1BA-4F17-889C-E9219421A5B8}">
      <dgm:prSet phldrT="[Texto]"/>
      <dgm:spPr/>
      <dgm:t>
        <a:bodyPr/>
        <a:lstStyle/>
        <a:p>
          <a:r>
            <a:rPr lang="es-MX" dirty="0" smtClean="0"/>
            <a:t>Es transmitir, de manera apropiada, clara y concisa, los resultados de un trabajo de investigación </a:t>
          </a:r>
          <a:endParaRPr lang="es-MX" dirty="0"/>
        </a:p>
      </dgm:t>
    </dgm:pt>
    <dgm:pt modelId="{ECB24E6B-43CF-4B82-A487-EA3BC09C9731}" type="parTrans" cxnId="{2E70C7D1-22B9-4699-AD57-DC6DBDA0A1B0}">
      <dgm:prSet/>
      <dgm:spPr/>
      <dgm:t>
        <a:bodyPr/>
        <a:lstStyle/>
        <a:p>
          <a:endParaRPr lang="es-MX"/>
        </a:p>
      </dgm:t>
    </dgm:pt>
    <dgm:pt modelId="{41D859C1-5088-4C9C-92CE-DFA33540CE5A}" type="sibTrans" cxnId="{2E70C7D1-22B9-4699-AD57-DC6DBDA0A1B0}">
      <dgm:prSet/>
      <dgm:spPr/>
      <dgm:t>
        <a:bodyPr/>
        <a:lstStyle/>
        <a:p>
          <a:endParaRPr lang="es-MX"/>
        </a:p>
      </dgm:t>
    </dgm:pt>
    <dgm:pt modelId="{8E5118F3-AFCD-4F77-A42E-12605252A6C3}" type="pres">
      <dgm:prSet presAssocID="{BB539863-0EAF-4510-857A-B4ADBAD00F85}" presName="compositeShape" presStyleCnt="0">
        <dgm:presLayoutVars>
          <dgm:chMax val="2"/>
          <dgm:dir/>
          <dgm:resizeHandles val="exact"/>
        </dgm:presLayoutVars>
      </dgm:prSet>
      <dgm:spPr/>
    </dgm:pt>
    <dgm:pt modelId="{33F3E2CB-0D64-43E4-9357-84C389A64642}" type="pres">
      <dgm:prSet presAssocID="{8863ECF4-CCE1-499F-B3A1-D86CCB80FF6E}" presName="upArrow" presStyleLbl="node1" presStyleIdx="0" presStyleCnt="2"/>
      <dgm:spPr/>
    </dgm:pt>
    <dgm:pt modelId="{5CC30920-1254-40FC-8967-BE80882EACC3}" type="pres">
      <dgm:prSet presAssocID="{8863ECF4-CCE1-499F-B3A1-D86CCB80FF6E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E48314CF-9CCF-4417-A9C8-83892BB49859}" type="pres">
      <dgm:prSet presAssocID="{AB8A105D-B1BA-4F17-889C-E9219421A5B8}" presName="downArrow" presStyleLbl="node1" presStyleIdx="1" presStyleCnt="2"/>
      <dgm:spPr/>
    </dgm:pt>
    <dgm:pt modelId="{3C24A312-6A51-46BA-A4C5-0B39C63F0429}" type="pres">
      <dgm:prSet presAssocID="{AB8A105D-B1BA-4F17-889C-E9219421A5B8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E70C7D1-22B9-4699-AD57-DC6DBDA0A1B0}" srcId="{BB539863-0EAF-4510-857A-B4ADBAD00F85}" destId="{AB8A105D-B1BA-4F17-889C-E9219421A5B8}" srcOrd="1" destOrd="0" parTransId="{ECB24E6B-43CF-4B82-A487-EA3BC09C9731}" sibTransId="{41D859C1-5088-4C9C-92CE-DFA33540CE5A}"/>
    <dgm:cxn modelId="{3210888C-D9C0-4807-A594-3E8CBC217F9E}" type="presOf" srcId="{AB8A105D-B1BA-4F17-889C-E9219421A5B8}" destId="{3C24A312-6A51-46BA-A4C5-0B39C63F0429}" srcOrd="0" destOrd="0" presId="urn:microsoft.com/office/officeart/2005/8/layout/arrow4"/>
    <dgm:cxn modelId="{4776C8B9-7213-4708-9251-BC961220BDDB}" type="presOf" srcId="{BB539863-0EAF-4510-857A-B4ADBAD00F85}" destId="{8E5118F3-AFCD-4F77-A42E-12605252A6C3}" srcOrd="0" destOrd="0" presId="urn:microsoft.com/office/officeart/2005/8/layout/arrow4"/>
    <dgm:cxn modelId="{7D44834B-BF5C-4BE6-B609-1D2517521272}" srcId="{BB539863-0EAF-4510-857A-B4ADBAD00F85}" destId="{8863ECF4-CCE1-499F-B3A1-D86CCB80FF6E}" srcOrd="0" destOrd="0" parTransId="{505859EB-7024-401D-97BD-28582549A8E5}" sibTransId="{0BA1C473-D1A6-41D2-B08E-AB2D4672CF30}"/>
    <dgm:cxn modelId="{DBE9B6E7-33BE-414D-9DEE-BFC501C5A2A9}" type="presOf" srcId="{8863ECF4-CCE1-499F-B3A1-D86CCB80FF6E}" destId="{5CC30920-1254-40FC-8967-BE80882EACC3}" srcOrd="0" destOrd="0" presId="urn:microsoft.com/office/officeart/2005/8/layout/arrow4"/>
    <dgm:cxn modelId="{7717C318-7DBB-4278-B55B-165489096210}" type="presParOf" srcId="{8E5118F3-AFCD-4F77-A42E-12605252A6C3}" destId="{33F3E2CB-0D64-43E4-9357-84C389A64642}" srcOrd="0" destOrd="0" presId="urn:microsoft.com/office/officeart/2005/8/layout/arrow4"/>
    <dgm:cxn modelId="{B729C611-4250-4AE6-A9ED-7EEE1F9BC91A}" type="presParOf" srcId="{8E5118F3-AFCD-4F77-A42E-12605252A6C3}" destId="{5CC30920-1254-40FC-8967-BE80882EACC3}" srcOrd="1" destOrd="0" presId="urn:microsoft.com/office/officeart/2005/8/layout/arrow4"/>
    <dgm:cxn modelId="{45A4EC82-F61B-4DA7-9EB0-464CBFD0E23E}" type="presParOf" srcId="{8E5118F3-AFCD-4F77-A42E-12605252A6C3}" destId="{E48314CF-9CCF-4417-A9C8-83892BB49859}" srcOrd="2" destOrd="0" presId="urn:microsoft.com/office/officeart/2005/8/layout/arrow4"/>
    <dgm:cxn modelId="{21FFB150-BAB6-47E8-B72E-197349A7D410}" type="presParOf" srcId="{8E5118F3-AFCD-4F77-A42E-12605252A6C3}" destId="{3C24A312-6A51-46BA-A4C5-0B39C63F0429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C2AA2CD-2432-4D56-BF58-E0E0032D383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B5AA379-E787-4C55-A3C8-AAACCACAE383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Título:</a:t>
          </a:r>
          <a:r>
            <a:rPr lang="es-MX" sz="1600" dirty="0" smtClean="0">
              <a:solidFill>
                <a:schemeClr val="tx1"/>
              </a:solidFill>
            </a:rPr>
            <a:t> "escoger un título descriptivo, conciso, explicativo“</a:t>
          </a:r>
        </a:p>
        <a:p>
          <a:r>
            <a:rPr lang="es-MX" sz="1600" dirty="0" smtClean="0">
              <a:solidFill>
                <a:schemeClr val="tx1"/>
              </a:solidFill>
            </a:rPr>
            <a:t> –exacto, -breve y –claro.</a:t>
          </a:r>
          <a:endParaRPr lang="es-MX" sz="1600" dirty="0">
            <a:solidFill>
              <a:schemeClr val="tx1"/>
            </a:solidFill>
          </a:endParaRPr>
        </a:p>
      </dgm:t>
    </dgm:pt>
    <dgm:pt modelId="{05C9A818-1024-4779-8FA9-597C21AA6270}" type="parTrans" cxnId="{17B6AA9C-4A35-4EE6-A436-85A9AF069D2E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4F99B375-E02E-4C53-9FB1-808F18D8508D}" type="sibTrans" cxnId="{17B6AA9C-4A35-4EE6-A436-85A9AF069D2E}">
      <dgm:prSet custT="1"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5976F1AD-D7AA-491C-ADB6-BCA495396BCD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Autor (es):</a:t>
          </a:r>
          <a:r>
            <a:rPr lang="es-MX" sz="1600" dirty="0" smtClean="0">
              <a:solidFill>
                <a:schemeClr val="tx1"/>
              </a:solidFill>
            </a:rPr>
            <a:t> los autores de un texto aparezcan según la importancia de su contribución </a:t>
          </a:r>
          <a:endParaRPr lang="es-MX" sz="1600" dirty="0">
            <a:solidFill>
              <a:schemeClr val="tx1"/>
            </a:solidFill>
          </a:endParaRPr>
        </a:p>
      </dgm:t>
    </dgm:pt>
    <dgm:pt modelId="{7F7B1620-029D-465B-9DE4-907775DC0A78}" type="parTrans" cxnId="{CE3F0633-FD29-426E-AA32-CFED1731FF4A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92F76201-E1E2-4FCD-9F7B-954374B2687C}" type="sibTrans" cxnId="{CE3F0633-FD29-426E-AA32-CFED1731FF4A}">
      <dgm:prSet custT="1"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DC882B9D-4037-4A11-A614-7A8384F7EAAE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Compendio:</a:t>
          </a:r>
          <a:r>
            <a:rPr lang="es-MX" sz="1600" dirty="0" smtClean="0">
              <a:solidFill>
                <a:schemeClr val="tx1"/>
              </a:solidFill>
            </a:rPr>
            <a:t> ser una síntesis de todo el texto, los razonamientos principales, los datos más importantes y las conclusiones</a:t>
          </a:r>
          <a:endParaRPr lang="es-MX" sz="1600" dirty="0">
            <a:solidFill>
              <a:schemeClr val="tx1"/>
            </a:solidFill>
          </a:endParaRPr>
        </a:p>
      </dgm:t>
    </dgm:pt>
    <dgm:pt modelId="{F2F5A7E2-60D1-47CA-B50A-AF89CC78D3C9}" type="parTrans" cxnId="{11FA70A3-3528-44ED-B249-88B42D54A5F8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8D93E414-6627-4B3F-A822-B432591BCFB9}" type="sibTrans" cxnId="{11FA70A3-3528-44ED-B249-88B42D54A5F8}">
      <dgm:prSet custT="1"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DBFCAC5B-5678-4BC2-9905-31EAB1FB8ABB}">
      <dgm:prSet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Introducción:</a:t>
          </a:r>
          <a:r>
            <a:rPr lang="es-MX" sz="1600" dirty="0" smtClean="0">
              <a:solidFill>
                <a:schemeClr val="tx1"/>
              </a:solidFill>
            </a:rPr>
            <a:t> tiene que ser breve, de tal forma que sirva para proporcionar al lector los antecedentes suficientes</a:t>
          </a:r>
        </a:p>
        <a:p>
          <a:r>
            <a:rPr lang="es-MX" sz="1600" dirty="0" smtClean="0">
              <a:solidFill>
                <a:schemeClr val="tx1"/>
              </a:solidFill>
            </a:rPr>
            <a:t>-Naturaleza y alcance del problema -Objetivos del estudio -Procedimientos usados</a:t>
          </a:r>
          <a:endParaRPr lang="es-MX" sz="1600" dirty="0">
            <a:solidFill>
              <a:schemeClr val="tx1"/>
            </a:solidFill>
          </a:endParaRPr>
        </a:p>
      </dgm:t>
    </dgm:pt>
    <dgm:pt modelId="{05BD5A06-20F6-4680-BF96-AC68CF11B3D8}" type="parTrans" cxnId="{0AB56BCB-DCCE-40C9-8CA7-FF1D95D1A62E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BFFFBC1D-93C9-4DF4-B3DC-F4D35BF2B319}" type="sibTrans" cxnId="{0AB56BCB-DCCE-40C9-8CA7-FF1D95D1A62E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DCA12EFA-C213-4CDE-B527-547FFA6BC03A}" type="pres">
      <dgm:prSet presAssocID="{2C2AA2CD-2432-4D56-BF58-E0E0032D3834}" presName="outerComposite" presStyleCnt="0">
        <dgm:presLayoutVars>
          <dgm:chMax val="5"/>
          <dgm:dir/>
          <dgm:resizeHandles val="exact"/>
        </dgm:presLayoutVars>
      </dgm:prSet>
      <dgm:spPr/>
    </dgm:pt>
    <dgm:pt modelId="{C0F9B2B4-D1A5-4E07-8CE2-1FFAC9074B70}" type="pres">
      <dgm:prSet presAssocID="{2C2AA2CD-2432-4D56-BF58-E0E0032D3834}" presName="dummyMaxCanvas" presStyleCnt="0">
        <dgm:presLayoutVars/>
      </dgm:prSet>
      <dgm:spPr/>
    </dgm:pt>
    <dgm:pt modelId="{C567242A-8667-4F70-A8E5-E45293DAFD06}" type="pres">
      <dgm:prSet presAssocID="{2C2AA2CD-2432-4D56-BF58-E0E0032D3834}" presName="FourNodes_1" presStyleLbl="node1" presStyleIdx="0" presStyleCnt="4">
        <dgm:presLayoutVars>
          <dgm:bulletEnabled val="1"/>
        </dgm:presLayoutVars>
      </dgm:prSet>
      <dgm:spPr/>
    </dgm:pt>
    <dgm:pt modelId="{F31D5FCD-63EF-4A8E-B7F5-F3552A7481C8}" type="pres">
      <dgm:prSet presAssocID="{2C2AA2CD-2432-4D56-BF58-E0E0032D3834}" presName="FourNodes_2" presStyleLbl="node1" presStyleIdx="1" presStyleCnt="4">
        <dgm:presLayoutVars>
          <dgm:bulletEnabled val="1"/>
        </dgm:presLayoutVars>
      </dgm:prSet>
      <dgm:spPr/>
    </dgm:pt>
    <dgm:pt modelId="{8BF15521-5C77-4BBE-BA1F-CF22CB6DCF9F}" type="pres">
      <dgm:prSet presAssocID="{2C2AA2CD-2432-4D56-BF58-E0E0032D3834}" presName="FourNodes_3" presStyleLbl="node1" presStyleIdx="2" presStyleCnt="4">
        <dgm:presLayoutVars>
          <dgm:bulletEnabled val="1"/>
        </dgm:presLayoutVars>
      </dgm:prSet>
      <dgm:spPr/>
    </dgm:pt>
    <dgm:pt modelId="{E68DE995-FE82-456D-94F2-FA689EA2520C}" type="pres">
      <dgm:prSet presAssocID="{2C2AA2CD-2432-4D56-BF58-E0E0032D383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838BAA-7C72-4966-8C6B-54E3C733A02E}" type="pres">
      <dgm:prSet presAssocID="{2C2AA2CD-2432-4D56-BF58-E0E0032D3834}" presName="FourConn_1-2" presStyleLbl="fgAccFollowNode1" presStyleIdx="0" presStyleCnt="3">
        <dgm:presLayoutVars>
          <dgm:bulletEnabled val="1"/>
        </dgm:presLayoutVars>
      </dgm:prSet>
      <dgm:spPr/>
    </dgm:pt>
    <dgm:pt modelId="{7C64809C-CBA2-4CA4-AD3B-1C496D1ECC5B}" type="pres">
      <dgm:prSet presAssocID="{2C2AA2CD-2432-4D56-BF58-E0E0032D3834}" presName="FourConn_2-3" presStyleLbl="fgAccFollowNode1" presStyleIdx="1" presStyleCnt="3">
        <dgm:presLayoutVars>
          <dgm:bulletEnabled val="1"/>
        </dgm:presLayoutVars>
      </dgm:prSet>
      <dgm:spPr/>
    </dgm:pt>
    <dgm:pt modelId="{B13931DF-E086-44DC-A1E8-E42DB43388E7}" type="pres">
      <dgm:prSet presAssocID="{2C2AA2CD-2432-4D56-BF58-E0E0032D3834}" presName="FourConn_3-4" presStyleLbl="fgAccFollowNode1" presStyleIdx="2" presStyleCnt="3">
        <dgm:presLayoutVars>
          <dgm:bulletEnabled val="1"/>
        </dgm:presLayoutVars>
      </dgm:prSet>
      <dgm:spPr/>
    </dgm:pt>
    <dgm:pt modelId="{0A3D906D-3BDF-4F6B-9D2F-DA31E31DE7C3}" type="pres">
      <dgm:prSet presAssocID="{2C2AA2CD-2432-4D56-BF58-E0E0032D3834}" presName="FourNodes_1_text" presStyleLbl="node1" presStyleIdx="3" presStyleCnt="4">
        <dgm:presLayoutVars>
          <dgm:bulletEnabled val="1"/>
        </dgm:presLayoutVars>
      </dgm:prSet>
      <dgm:spPr/>
    </dgm:pt>
    <dgm:pt modelId="{97CEACC5-00D2-4BC9-951F-154DC6A0D826}" type="pres">
      <dgm:prSet presAssocID="{2C2AA2CD-2432-4D56-BF58-E0E0032D3834}" presName="FourNodes_2_text" presStyleLbl="node1" presStyleIdx="3" presStyleCnt="4">
        <dgm:presLayoutVars>
          <dgm:bulletEnabled val="1"/>
        </dgm:presLayoutVars>
      </dgm:prSet>
      <dgm:spPr/>
    </dgm:pt>
    <dgm:pt modelId="{9E1D5F70-C576-4444-801F-05966F5716D6}" type="pres">
      <dgm:prSet presAssocID="{2C2AA2CD-2432-4D56-BF58-E0E0032D3834}" presName="FourNodes_3_text" presStyleLbl="node1" presStyleIdx="3" presStyleCnt="4">
        <dgm:presLayoutVars>
          <dgm:bulletEnabled val="1"/>
        </dgm:presLayoutVars>
      </dgm:prSet>
      <dgm:spPr/>
    </dgm:pt>
    <dgm:pt modelId="{75CF30AE-F628-4A77-807E-FA15A578EB13}" type="pres">
      <dgm:prSet presAssocID="{2C2AA2CD-2432-4D56-BF58-E0E0032D383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BFC8743-B6FD-425D-B26C-A7781F7A8920}" type="presOf" srcId="{5B5AA379-E787-4C55-A3C8-AAACCACAE383}" destId="{0A3D906D-3BDF-4F6B-9D2F-DA31E31DE7C3}" srcOrd="1" destOrd="0" presId="urn:microsoft.com/office/officeart/2005/8/layout/vProcess5"/>
    <dgm:cxn modelId="{46B378A0-51C0-46D6-95F5-E5CA8EEA7A65}" type="presOf" srcId="{DBFCAC5B-5678-4BC2-9905-31EAB1FB8ABB}" destId="{E68DE995-FE82-456D-94F2-FA689EA2520C}" srcOrd="0" destOrd="0" presId="urn:microsoft.com/office/officeart/2005/8/layout/vProcess5"/>
    <dgm:cxn modelId="{43B10127-09C4-4EEA-8FDA-AB395F1F333C}" type="presOf" srcId="{DBFCAC5B-5678-4BC2-9905-31EAB1FB8ABB}" destId="{75CF30AE-F628-4A77-807E-FA15A578EB13}" srcOrd="1" destOrd="0" presId="urn:microsoft.com/office/officeart/2005/8/layout/vProcess5"/>
    <dgm:cxn modelId="{CE9C81DE-09C2-4325-8E22-9152AABCA646}" type="presOf" srcId="{DC882B9D-4037-4A11-A614-7A8384F7EAAE}" destId="{9E1D5F70-C576-4444-801F-05966F5716D6}" srcOrd="1" destOrd="0" presId="urn:microsoft.com/office/officeart/2005/8/layout/vProcess5"/>
    <dgm:cxn modelId="{8BA1DECF-BE3F-40D9-97ED-D59206A9F08A}" type="presOf" srcId="{92F76201-E1E2-4FCD-9F7B-954374B2687C}" destId="{7C64809C-CBA2-4CA4-AD3B-1C496D1ECC5B}" srcOrd="0" destOrd="0" presId="urn:microsoft.com/office/officeart/2005/8/layout/vProcess5"/>
    <dgm:cxn modelId="{5B77ADFE-FBEA-4428-8EE4-554BB9ADB14F}" type="presOf" srcId="{5976F1AD-D7AA-491C-ADB6-BCA495396BCD}" destId="{F31D5FCD-63EF-4A8E-B7F5-F3552A7481C8}" srcOrd="0" destOrd="0" presId="urn:microsoft.com/office/officeart/2005/8/layout/vProcess5"/>
    <dgm:cxn modelId="{FDDB9A2F-80A5-4890-B2A7-0765D36F8435}" type="presOf" srcId="{5B5AA379-E787-4C55-A3C8-AAACCACAE383}" destId="{C567242A-8667-4F70-A8E5-E45293DAFD06}" srcOrd="0" destOrd="0" presId="urn:microsoft.com/office/officeart/2005/8/layout/vProcess5"/>
    <dgm:cxn modelId="{9BE8503B-CF70-49DB-8C0B-D2F846162FD4}" type="presOf" srcId="{DC882B9D-4037-4A11-A614-7A8384F7EAAE}" destId="{8BF15521-5C77-4BBE-BA1F-CF22CB6DCF9F}" srcOrd="0" destOrd="0" presId="urn:microsoft.com/office/officeart/2005/8/layout/vProcess5"/>
    <dgm:cxn modelId="{0AB56BCB-DCCE-40C9-8CA7-FF1D95D1A62E}" srcId="{2C2AA2CD-2432-4D56-BF58-E0E0032D3834}" destId="{DBFCAC5B-5678-4BC2-9905-31EAB1FB8ABB}" srcOrd="3" destOrd="0" parTransId="{05BD5A06-20F6-4680-BF96-AC68CF11B3D8}" sibTransId="{BFFFBC1D-93C9-4DF4-B3DC-F4D35BF2B319}"/>
    <dgm:cxn modelId="{265EA41E-E363-4D0A-A87D-51D4F94A763F}" type="presOf" srcId="{5976F1AD-D7AA-491C-ADB6-BCA495396BCD}" destId="{97CEACC5-00D2-4BC9-951F-154DC6A0D826}" srcOrd="1" destOrd="0" presId="urn:microsoft.com/office/officeart/2005/8/layout/vProcess5"/>
    <dgm:cxn modelId="{7E37441D-7BB5-4C8C-B52B-B422E630439D}" type="presOf" srcId="{4F99B375-E02E-4C53-9FB1-808F18D8508D}" destId="{AA838BAA-7C72-4966-8C6B-54E3C733A02E}" srcOrd="0" destOrd="0" presId="urn:microsoft.com/office/officeart/2005/8/layout/vProcess5"/>
    <dgm:cxn modelId="{19F510F7-3DE5-4AC3-8C17-47E0810976E4}" type="presOf" srcId="{8D93E414-6627-4B3F-A822-B432591BCFB9}" destId="{B13931DF-E086-44DC-A1E8-E42DB43388E7}" srcOrd="0" destOrd="0" presId="urn:microsoft.com/office/officeart/2005/8/layout/vProcess5"/>
    <dgm:cxn modelId="{11FA70A3-3528-44ED-B249-88B42D54A5F8}" srcId="{2C2AA2CD-2432-4D56-BF58-E0E0032D3834}" destId="{DC882B9D-4037-4A11-A614-7A8384F7EAAE}" srcOrd="2" destOrd="0" parTransId="{F2F5A7E2-60D1-47CA-B50A-AF89CC78D3C9}" sibTransId="{8D93E414-6627-4B3F-A822-B432591BCFB9}"/>
    <dgm:cxn modelId="{CE3F0633-FD29-426E-AA32-CFED1731FF4A}" srcId="{2C2AA2CD-2432-4D56-BF58-E0E0032D3834}" destId="{5976F1AD-D7AA-491C-ADB6-BCA495396BCD}" srcOrd="1" destOrd="0" parTransId="{7F7B1620-029D-465B-9DE4-907775DC0A78}" sibTransId="{92F76201-E1E2-4FCD-9F7B-954374B2687C}"/>
    <dgm:cxn modelId="{21692E2C-F400-4EB7-9941-50F910E544AD}" type="presOf" srcId="{2C2AA2CD-2432-4D56-BF58-E0E0032D3834}" destId="{DCA12EFA-C213-4CDE-B527-547FFA6BC03A}" srcOrd="0" destOrd="0" presId="urn:microsoft.com/office/officeart/2005/8/layout/vProcess5"/>
    <dgm:cxn modelId="{17B6AA9C-4A35-4EE6-A436-85A9AF069D2E}" srcId="{2C2AA2CD-2432-4D56-BF58-E0E0032D3834}" destId="{5B5AA379-E787-4C55-A3C8-AAACCACAE383}" srcOrd="0" destOrd="0" parTransId="{05C9A818-1024-4779-8FA9-597C21AA6270}" sibTransId="{4F99B375-E02E-4C53-9FB1-808F18D8508D}"/>
    <dgm:cxn modelId="{F3FFF203-98F8-4923-AA46-C3CB3FB01DF8}" type="presParOf" srcId="{DCA12EFA-C213-4CDE-B527-547FFA6BC03A}" destId="{C0F9B2B4-D1A5-4E07-8CE2-1FFAC9074B70}" srcOrd="0" destOrd="0" presId="urn:microsoft.com/office/officeart/2005/8/layout/vProcess5"/>
    <dgm:cxn modelId="{0D615B9A-B95D-40D8-AC7E-B991926B0968}" type="presParOf" srcId="{DCA12EFA-C213-4CDE-B527-547FFA6BC03A}" destId="{C567242A-8667-4F70-A8E5-E45293DAFD06}" srcOrd="1" destOrd="0" presId="urn:microsoft.com/office/officeart/2005/8/layout/vProcess5"/>
    <dgm:cxn modelId="{D61867A7-70C9-4429-B447-8E89C054A7BF}" type="presParOf" srcId="{DCA12EFA-C213-4CDE-B527-547FFA6BC03A}" destId="{F31D5FCD-63EF-4A8E-B7F5-F3552A7481C8}" srcOrd="2" destOrd="0" presId="urn:microsoft.com/office/officeart/2005/8/layout/vProcess5"/>
    <dgm:cxn modelId="{6DAC3F39-B4A7-4898-805F-9ED3779C3E22}" type="presParOf" srcId="{DCA12EFA-C213-4CDE-B527-547FFA6BC03A}" destId="{8BF15521-5C77-4BBE-BA1F-CF22CB6DCF9F}" srcOrd="3" destOrd="0" presId="urn:microsoft.com/office/officeart/2005/8/layout/vProcess5"/>
    <dgm:cxn modelId="{B340A126-D2CE-4440-B8DD-D63B8C0B8C0E}" type="presParOf" srcId="{DCA12EFA-C213-4CDE-B527-547FFA6BC03A}" destId="{E68DE995-FE82-456D-94F2-FA689EA2520C}" srcOrd="4" destOrd="0" presId="urn:microsoft.com/office/officeart/2005/8/layout/vProcess5"/>
    <dgm:cxn modelId="{2F7C2D58-DD2F-4804-8DBF-0FBF8A3BFF2A}" type="presParOf" srcId="{DCA12EFA-C213-4CDE-B527-547FFA6BC03A}" destId="{AA838BAA-7C72-4966-8C6B-54E3C733A02E}" srcOrd="5" destOrd="0" presId="urn:microsoft.com/office/officeart/2005/8/layout/vProcess5"/>
    <dgm:cxn modelId="{6C3E3E20-7448-4CD5-97FA-0F2DADB2EB8D}" type="presParOf" srcId="{DCA12EFA-C213-4CDE-B527-547FFA6BC03A}" destId="{7C64809C-CBA2-4CA4-AD3B-1C496D1ECC5B}" srcOrd="6" destOrd="0" presId="urn:microsoft.com/office/officeart/2005/8/layout/vProcess5"/>
    <dgm:cxn modelId="{ED123B2B-7282-4233-BF22-F511753C5963}" type="presParOf" srcId="{DCA12EFA-C213-4CDE-B527-547FFA6BC03A}" destId="{B13931DF-E086-44DC-A1E8-E42DB43388E7}" srcOrd="7" destOrd="0" presId="urn:microsoft.com/office/officeart/2005/8/layout/vProcess5"/>
    <dgm:cxn modelId="{A467FAFA-9707-41A3-B177-E9955F610306}" type="presParOf" srcId="{DCA12EFA-C213-4CDE-B527-547FFA6BC03A}" destId="{0A3D906D-3BDF-4F6B-9D2F-DA31E31DE7C3}" srcOrd="8" destOrd="0" presId="urn:microsoft.com/office/officeart/2005/8/layout/vProcess5"/>
    <dgm:cxn modelId="{FA70C102-A824-42DD-9062-F9A5AC13248F}" type="presParOf" srcId="{DCA12EFA-C213-4CDE-B527-547FFA6BC03A}" destId="{97CEACC5-00D2-4BC9-951F-154DC6A0D826}" srcOrd="9" destOrd="0" presId="urn:microsoft.com/office/officeart/2005/8/layout/vProcess5"/>
    <dgm:cxn modelId="{8F01F320-1D02-4B77-B4FC-F306CD2950F0}" type="presParOf" srcId="{DCA12EFA-C213-4CDE-B527-547FFA6BC03A}" destId="{9E1D5F70-C576-4444-801F-05966F5716D6}" srcOrd="10" destOrd="0" presId="urn:microsoft.com/office/officeart/2005/8/layout/vProcess5"/>
    <dgm:cxn modelId="{113F0A04-FED2-4754-B2C1-FBC851252135}" type="presParOf" srcId="{DCA12EFA-C213-4CDE-B527-547FFA6BC03A}" destId="{75CF30AE-F628-4A77-807E-FA15A578EB1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C2AA2CD-2432-4D56-BF58-E0E0032D383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B5AA379-E787-4C55-A3C8-AAACCACAE383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Reseña o Revisión de Literatura:</a:t>
          </a:r>
          <a:r>
            <a:rPr lang="es-MX" sz="1600" dirty="0" smtClean="0">
              <a:solidFill>
                <a:schemeClr val="tx1"/>
              </a:solidFill>
            </a:rPr>
            <a:t> solamente, reseñas breves de literatura, que se refieren a contribuciones importantes relacionadas directamente con el tema del texto y la investigación en especial</a:t>
          </a:r>
          <a:endParaRPr lang="es-MX" sz="1600" dirty="0">
            <a:solidFill>
              <a:schemeClr val="tx1"/>
            </a:solidFill>
          </a:endParaRPr>
        </a:p>
      </dgm:t>
    </dgm:pt>
    <dgm:pt modelId="{05C9A818-1024-4779-8FA9-597C21AA6270}" type="parTrans" cxnId="{17B6AA9C-4A35-4EE6-A436-85A9AF069D2E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4F99B375-E02E-4C53-9FB1-808F18D8508D}" type="sibTrans" cxnId="{17B6AA9C-4A35-4EE6-A436-85A9AF069D2E}">
      <dgm:prSet custT="1"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5976F1AD-D7AA-491C-ADB6-BCA495396BCD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Materiales y Métodos:</a:t>
          </a:r>
          <a:r>
            <a:rPr lang="es-MX" sz="1600" dirty="0" smtClean="0">
              <a:solidFill>
                <a:schemeClr val="tx1"/>
              </a:solidFill>
            </a:rPr>
            <a:t> se fundamenta en la seguridad de los procedimientos usados y de la exactitud y precisión de las observaciones realizadas</a:t>
          </a:r>
          <a:endParaRPr lang="es-MX" sz="1600" dirty="0">
            <a:solidFill>
              <a:schemeClr val="tx1"/>
            </a:solidFill>
          </a:endParaRPr>
        </a:p>
      </dgm:t>
    </dgm:pt>
    <dgm:pt modelId="{7F7B1620-029D-465B-9DE4-907775DC0A78}" type="parTrans" cxnId="{CE3F0633-FD29-426E-AA32-CFED1731FF4A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92F76201-E1E2-4FCD-9F7B-954374B2687C}" type="sibTrans" cxnId="{CE3F0633-FD29-426E-AA32-CFED1731FF4A}">
      <dgm:prSet custT="1"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DC882B9D-4037-4A11-A614-7A8384F7EAAE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Resultados:</a:t>
          </a:r>
          <a:r>
            <a:rPr lang="es-MX" sz="1600" dirty="0" smtClean="0">
              <a:solidFill>
                <a:schemeClr val="tx1"/>
              </a:solidFill>
            </a:rPr>
            <a:t>, tiene por objeto facilitar la comprensión de los resultados o su interpretación. La presentación, debe hacerse en orden lógico, agrupando convenientemente los diversos resultados y, de ser necesario, con subtítulos que faciliten su interpretación </a:t>
          </a:r>
          <a:endParaRPr lang="es-MX" sz="1600" dirty="0">
            <a:solidFill>
              <a:schemeClr val="tx1"/>
            </a:solidFill>
          </a:endParaRPr>
        </a:p>
      </dgm:t>
    </dgm:pt>
    <dgm:pt modelId="{F2F5A7E2-60D1-47CA-B50A-AF89CC78D3C9}" type="parTrans" cxnId="{11FA70A3-3528-44ED-B249-88B42D54A5F8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8D93E414-6627-4B3F-A822-B432591BCFB9}" type="sibTrans" cxnId="{11FA70A3-3528-44ED-B249-88B42D54A5F8}">
      <dgm:prSet custT="1"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DBFCAC5B-5678-4BC2-9905-31EAB1FB8ABB}">
      <dgm:prSet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Discusión:</a:t>
          </a:r>
          <a:r>
            <a:rPr lang="es-MX" sz="1600" dirty="0" smtClean="0">
              <a:solidFill>
                <a:schemeClr val="tx1"/>
              </a:solidFill>
            </a:rPr>
            <a:t> las relaciones entre causas y efectos, deducir las generalizaciones, Aclarar las excepciones, modificaciones o contradicciones de las hipótesis</a:t>
          </a:r>
          <a:endParaRPr lang="es-MX" sz="1600" dirty="0">
            <a:solidFill>
              <a:schemeClr val="tx1"/>
            </a:solidFill>
          </a:endParaRPr>
        </a:p>
      </dgm:t>
    </dgm:pt>
    <dgm:pt modelId="{05BD5A06-20F6-4680-BF96-AC68CF11B3D8}" type="parTrans" cxnId="{0AB56BCB-DCCE-40C9-8CA7-FF1D95D1A62E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BFFFBC1D-93C9-4DF4-B3DC-F4D35BF2B319}" type="sibTrans" cxnId="{0AB56BCB-DCCE-40C9-8CA7-FF1D95D1A62E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DCA12EFA-C213-4CDE-B527-547FFA6BC03A}" type="pres">
      <dgm:prSet presAssocID="{2C2AA2CD-2432-4D56-BF58-E0E0032D3834}" presName="outerComposite" presStyleCnt="0">
        <dgm:presLayoutVars>
          <dgm:chMax val="5"/>
          <dgm:dir/>
          <dgm:resizeHandles val="exact"/>
        </dgm:presLayoutVars>
      </dgm:prSet>
      <dgm:spPr/>
    </dgm:pt>
    <dgm:pt modelId="{C0F9B2B4-D1A5-4E07-8CE2-1FFAC9074B70}" type="pres">
      <dgm:prSet presAssocID="{2C2AA2CD-2432-4D56-BF58-E0E0032D3834}" presName="dummyMaxCanvas" presStyleCnt="0">
        <dgm:presLayoutVars/>
      </dgm:prSet>
      <dgm:spPr/>
    </dgm:pt>
    <dgm:pt modelId="{C567242A-8667-4F70-A8E5-E45293DAFD06}" type="pres">
      <dgm:prSet presAssocID="{2C2AA2CD-2432-4D56-BF58-E0E0032D383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1D5FCD-63EF-4A8E-B7F5-F3552A7481C8}" type="pres">
      <dgm:prSet presAssocID="{2C2AA2CD-2432-4D56-BF58-E0E0032D383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F15521-5C77-4BBE-BA1F-CF22CB6DCF9F}" type="pres">
      <dgm:prSet presAssocID="{2C2AA2CD-2432-4D56-BF58-E0E0032D383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8DE995-FE82-456D-94F2-FA689EA2520C}" type="pres">
      <dgm:prSet presAssocID="{2C2AA2CD-2432-4D56-BF58-E0E0032D383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838BAA-7C72-4966-8C6B-54E3C733A02E}" type="pres">
      <dgm:prSet presAssocID="{2C2AA2CD-2432-4D56-BF58-E0E0032D3834}" presName="FourConn_1-2" presStyleLbl="fgAccFollowNode1" presStyleIdx="0" presStyleCnt="3">
        <dgm:presLayoutVars>
          <dgm:bulletEnabled val="1"/>
        </dgm:presLayoutVars>
      </dgm:prSet>
      <dgm:spPr/>
    </dgm:pt>
    <dgm:pt modelId="{7C64809C-CBA2-4CA4-AD3B-1C496D1ECC5B}" type="pres">
      <dgm:prSet presAssocID="{2C2AA2CD-2432-4D56-BF58-E0E0032D3834}" presName="FourConn_2-3" presStyleLbl="fgAccFollowNode1" presStyleIdx="1" presStyleCnt="3">
        <dgm:presLayoutVars>
          <dgm:bulletEnabled val="1"/>
        </dgm:presLayoutVars>
      </dgm:prSet>
      <dgm:spPr/>
    </dgm:pt>
    <dgm:pt modelId="{B13931DF-E086-44DC-A1E8-E42DB43388E7}" type="pres">
      <dgm:prSet presAssocID="{2C2AA2CD-2432-4D56-BF58-E0E0032D3834}" presName="FourConn_3-4" presStyleLbl="fgAccFollowNode1" presStyleIdx="2" presStyleCnt="3">
        <dgm:presLayoutVars>
          <dgm:bulletEnabled val="1"/>
        </dgm:presLayoutVars>
      </dgm:prSet>
      <dgm:spPr/>
    </dgm:pt>
    <dgm:pt modelId="{0A3D906D-3BDF-4F6B-9D2F-DA31E31DE7C3}" type="pres">
      <dgm:prSet presAssocID="{2C2AA2CD-2432-4D56-BF58-E0E0032D383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CEACC5-00D2-4BC9-951F-154DC6A0D826}" type="pres">
      <dgm:prSet presAssocID="{2C2AA2CD-2432-4D56-BF58-E0E0032D383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1D5F70-C576-4444-801F-05966F5716D6}" type="pres">
      <dgm:prSet presAssocID="{2C2AA2CD-2432-4D56-BF58-E0E0032D383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CF30AE-F628-4A77-807E-FA15A578EB13}" type="pres">
      <dgm:prSet presAssocID="{2C2AA2CD-2432-4D56-BF58-E0E0032D383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3250B1E-3E2D-4724-B66C-C7248BDE797A}" type="presOf" srcId="{5B5AA379-E787-4C55-A3C8-AAACCACAE383}" destId="{C567242A-8667-4F70-A8E5-E45293DAFD06}" srcOrd="0" destOrd="0" presId="urn:microsoft.com/office/officeart/2005/8/layout/vProcess5"/>
    <dgm:cxn modelId="{551F2985-DE64-4A0E-A963-89A5CD212446}" type="presOf" srcId="{4F99B375-E02E-4C53-9FB1-808F18D8508D}" destId="{AA838BAA-7C72-4966-8C6B-54E3C733A02E}" srcOrd="0" destOrd="0" presId="urn:microsoft.com/office/officeart/2005/8/layout/vProcess5"/>
    <dgm:cxn modelId="{7FBB4C5B-F347-4FD2-B399-99BF46C0798A}" type="presOf" srcId="{2C2AA2CD-2432-4D56-BF58-E0E0032D3834}" destId="{DCA12EFA-C213-4CDE-B527-547FFA6BC03A}" srcOrd="0" destOrd="0" presId="urn:microsoft.com/office/officeart/2005/8/layout/vProcess5"/>
    <dgm:cxn modelId="{17B6AA9C-4A35-4EE6-A436-85A9AF069D2E}" srcId="{2C2AA2CD-2432-4D56-BF58-E0E0032D3834}" destId="{5B5AA379-E787-4C55-A3C8-AAACCACAE383}" srcOrd="0" destOrd="0" parTransId="{05C9A818-1024-4779-8FA9-597C21AA6270}" sibTransId="{4F99B375-E02E-4C53-9FB1-808F18D8508D}"/>
    <dgm:cxn modelId="{CE3F0633-FD29-426E-AA32-CFED1731FF4A}" srcId="{2C2AA2CD-2432-4D56-BF58-E0E0032D3834}" destId="{5976F1AD-D7AA-491C-ADB6-BCA495396BCD}" srcOrd="1" destOrd="0" parTransId="{7F7B1620-029D-465B-9DE4-907775DC0A78}" sibTransId="{92F76201-E1E2-4FCD-9F7B-954374B2687C}"/>
    <dgm:cxn modelId="{574B8EB7-4CC8-4C6A-8224-2314F98AE330}" type="presOf" srcId="{DC882B9D-4037-4A11-A614-7A8384F7EAAE}" destId="{8BF15521-5C77-4BBE-BA1F-CF22CB6DCF9F}" srcOrd="0" destOrd="0" presId="urn:microsoft.com/office/officeart/2005/8/layout/vProcess5"/>
    <dgm:cxn modelId="{5C616B6E-AD49-4752-8532-61E10CC5ADEE}" type="presOf" srcId="{8D93E414-6627-4B3F-A822-B432591BCFB9}" destId="{B13931DF-E086-44DC-A1E8-E42DB43388E7}" srcOrd="0" destOrd="0" presId="urn:microsoft.com/office/officeart/2005/8/layout/vProcess5"/>
    <dgm:cxn modelId="{9452642E-BF2C-4677-8511-954B2B1CCC13}" type="presOf" srcId="{5976F1AD-D7AA-491C-ADB6-BCA495396BCD}" destId="{F31D5FCD-63EF-4A8E-B7F5-F3552A7481C8}" srcOrd="0" destOrd="0" presId="urn:microsoft.com/office/officeart/2005/8/layout/vProcess5"/>
    <dgm:cxn modelId="{DC722B4F-5B2A-4F40-851E-A4B71BE50389}" type="presOf" srcId="{DC882B9D-4037-4A11-A614-7A8384F7EAAE}" destId="{9E1D5F70-C576-4444-801F-05966F5716D6}" srcOrd="1" destOrd="0" presId="urn:microsoft.com/office/officeart/2005/8/layout/vProcess5"/>
    <dgm:cxn modelId="{651893D4-7C6B-423F-B5F5-48ACBB5C389E}" type="presOf" srcId="{92F76201-E1E2-4FCD-9F7B-954374B2687C}" destId="{7C64809C-CBA2-4CA4-AD3B-1C496D1ECC5B}" srcOrd="0" destOrd="0" presId="urn:microsoft.com/office/officeart/2005/8/layout/vProcess5"/>
    <dgm:cxn modelId="{A2969118-9E63-45EA-97D5-172BA64AE020}" type="presOf" srcId="{5B5AA379-E787-4C55-A3C8-AAACCACAE383}" destId="{0A3D906D-3BDF-4F6B-9D2F-DA31E31DE7C3}" srcOrd="1" destOrd="0" presId="urn:microsoft.com/office/officeart/2005/8/layout/vProcess5"/>
    <dgm:cxn modelId="{11FA70A3-3528-44ED-B249-88B42D54A5F8}" srcId="{2C2AA2CD-2432-4D56-BF58-E0E0032D3834}" destId="{DC882B9D-4037-4A11-A614-7A8384F7EAAE}" srcOrd="2" destOrd="0" parTransId="{F2F5A7E2-60D1-47CA-B50A-AF89CC78D3C9}" sibTransId="{8D93E414-6627-4B3F-A822-B432591BCFB9}"/>
    <dgm:cxn modelId="{0AB56BCB-DCCE-40C9-8CA7-FF1D95D1A62E}" srcId="{2C2AA2CD-2432-4D56-BF58-E0E0032D3834}" destId="{DBFCAC5B-5678-4BC2-9905-31EAB1FB8ABB}" srcOrd="3" destOrd="0" parTransId="{05BD5A06-20F6-4680-BF96-AC68CF11B3D8}" sibTransId="{BFFFBC1D-93C9-4DF4-B3DC-F4D35BF2B319}"/>
    <dgm:cxn modelId="{6B89DCDD-E13A-4ED4-A157-7A32687C2F71}" type="presOf" srcId="{DBFCAC5B-5678-4BC2-9905-31EAB1FB8ABB}" destId="{E68DE995-FE82-456D-94F2-FA689EA2520C}" srcOrd="0" destOrd="0" presId="urn:microsoft.com/office/officeart/2005/8/layout/vProcess5"/>
    <dgm:cxn modelId="{3C769F0F-9545-4F36-A914-4FDB982D6E2B}" type="presOf" srcId="{DBFCAC5B-5678-4BC2-9905-31EAB1FB8ABB}" destId="{75CF30AE-F628-4A77-807E-FA15A578EB13}" srcOrd="1" destOrd="0" presId="urn:microsoft.com/office/officeart/2005/8/layout/vProcess5"/>
    <dgm:cxn modelId="{4335737B-34BF-4E4A-8371-B8EF77443A58}" type="presOf" srcId="{5976F1AD-D7AA-491C-ADB6-BCA495396BCD}" destId="{97CEACC5-00D2-4BC9-951F-154DC6A0D826}" srcOrd="1" destOrd="0" presId="urn:microsoft.com/office/officeart/2005/8/layout/vProcess5"/>
    <dgm:cxn modelId="{E30FD7DE-1D01-4446-9383-67579E5112C8}" type="presParOf" srcId="{DCA12EFA-C213-4CDE-B527-547FFA6BC03A}" destId="{C0F9B2B4-D1A5-4E07-8CE2-1FFAC9074B70}" srcOrd="0" destOrd="0" presId="urn:microsoft.com/office/officeart/2005/8/layout/vProcess5"/>
    <dgm:cxn modelId="{C58F97D4-304F-4533-902A-418E507AC6B5}" type="presParOf" srcId="{DCA12EFA-C213-4CDE-B527-547FFA6BC03A}" destId="{C567242A-8667-4F70-A8E5-E45293DAFD06}" srcOrd="1" destOrd="0" presId="urn:microsoft.com/office/officeart/2005/8/layout/vProcess5"/>
    <dgm:cxn modelId="{A70C6878-B5ED-4287-9F08-320A79E129A3}" type="presParOf" srcId="{DCA12EFA-C213-4CDE-B527-547FFA6BC03A}" destId="{F31D5FCD-63EF-4A8E-B7F5-F3552A7481C8}" srcOrd="2" destOrd="0" presId="urn:microsoft.com/office/officeart/2005/8/layout/vProcess5"/>
    <dgm:cxn modelId="{A081E9D9-9BB3-4009-8DF8-44818693C0FA}" type="presParOf" srcId="{DCA12EFA-C213-4CDE-B527-547FFA6BC03A}" destId="{8BF15521-5C77-4BBE-BA1F-CF22CB6DCF9F}" srcOrd="3" destOrd="0" presId="urn:microsoft.com/office/officeart/2005/8/layout/vProcess5"/>
    <dgm:cxn modelId="{53B288D5-9EC2-4DC6-A504-68B056C02F28}" type="presParOf" srcId="{DCA12EFA-C213-4CDE-B527-547FFA6BC03A}" destId="{E68DE995-FE82-456D-94F2-FA689EA2520C}" srcOrd="4" destOrd="0" presId="urn:microsoft.com/office/officeart/2005/8/layout/vProcess5"/>
    <dgm:cxn modelId="{766178C7-A345-4126-B882-75A5B33D9B89}" type="presParOf" srcId="{DCA12EFA-C213-4CDE-B527-547FFA6BC03A}" destId="{AA838BAA-7C72-4966-8C6B-54E3C733A02E}" srcOrd="5" destOrd="0" presId="urn:microsoft.com/office/officeart/2005/8/layout/vProcess5"/>
    <dgm:cxn modelId="{99D6CF2B-6CEA-4607-8484-9E74D3DD1028}" type="presParOf" srcId="{DCA12EFA-C213-4CDE-B527-547FFA6BC03A}" destId="{7C64809C-CBA2-4CA4-AD3B-1C496D1ECC5B}" srcOrd="6" destOrd="0" presId="urn:microsoft.com/office/officeart/2005/8/layout/vProcess5"/>
    <dgm:cxn modelId="{ADAB44A6-71D5-409B-B9F0-9828B3CBF40B}" type="presParOf" srcId="{DCA12EFA-C213-4CDE-B527-547FFA6BC03A}" destId="{B13931DF-E086-44DC-A1E8-E42DB43388E7}" srcOrd="7" destOrd="0" presId="urn:microsoft.com/office/officeart/2005/8/layout/vProcess5"/>
    <dgm:cxn modelId="{CEF2549E-7E50-4442-B6D8-C93BACA3FBEF}" type="presParOf" srcId="{DCA12EFA-C213-4CDE-B527-547FFA6BC03A}" destId="{0A3D906D-3BDF-4F6B-9D2F-DA31E31DE7C3}" srcOrd="8" destOrd="0" presId="urn:microsoft.com/office/officeart/2005/8/layout/vProcess5"/>
    <dgm:cxn modelId="{27708317-D4A4-46D9-9E1A-14E4B0EC5E89}" type="presParOf" srcId="{DCA12EFA-C213-4CDE-B527-547FFA6BC03A}" destId="{97CEACC5-00D2-4BC9-951F-154DC6A0D826}" srcOrd="9" destOrd="0" presId="urn:microsoft.com/office/officeart/2005/8/layout/vProcess5"/>
    <dgm:cxn modelId="{B20930A5-672C-4D59-9F3F-5076297CB3B7}" type="presParOf" srcId="{DCA12EFA-C213-4CDE-B527-547FFA6BC03A}" destId="{9E1D5F70-C576-4444-801F-05966F5716D6}" srcOrd="10" destOrd="0" presId="urn:microsoft.com/office/officeart/2005/8/layout/vProcess5"/>
    <dgm:cxn modelId="{E8CF1AAF-C58B-4B5B-83FB-C997EC73FA8D}" type="presParOf" srcId="{DCA12EFA-C213-4CDE-B527-547FFA6BC03A}" destId="{75CF30AE-F628-4A77-807E-FA15A578EB1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C2AA2CD-2432-4D56-BF58-E0E0032D383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B5AA379-E787-4C55-A3C8-AAACCACAE383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Conclusiones:</a:t>
          </a:r>
          <a:r>
            <a:rPr lang="es-MX" sz="1600" dirty="0" smtClean="0">
              <a:solidFill>
                <a:schemeClr val="tx1"/>
              </a:solidFill>
            </a:rPr>
            <a:t> basadas claridad, si se agrupan en orden lógico y se numeran o se indican con literales de manera alfabética</a:t>
          </a:r>
          <a:endParaRPr lang="es-MX" sz="1600" dirty="0">
            <a:solidFill>
              <a:schemeClr val="tx1"/>
            </a:solidFill>
          </a:endParaRPr>
        </a:p>
      </dgm:t>
    </dgm:pt>
    <dgm:pt modelId="{05C9A818-1024-4779-8FA9-597C21AA6270}" type="parTrans" cxnId="{17B6AA9C-4A35-4EE6-A436-85A9AF069D2E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4F99B375-E02E-4C53-9FB1-808F18D8508D}" type="sibTrans" cxnId="{17B6AA9C-4A35-4EE6-A436-85A9AF069D2E}">
      <dgm:prSet custT="1"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5976F1AD-D7AA-491C-ADB6-BCA495396BCD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Resumen:</a:t>
          </a:r>
          <a:r>
            <a:rPr lang="es-MX" sz="1600" dirty="0" smtClean="0">
              <a:solidFill>
                <a:schemeClr val="tx1"/>
              </a:solidFill>
            </a:rPr>
            <a:t> El resumen debe proporcionar en forma breve la esencia del texto científico</a:t>
          </a:r>
        </a:p>
        <a:p>
          <a:r>
            <a:rPr lang="es-MX" sz="1600" dirty="0" smtClean="0">
              <a:solidFill>
                <a:schemeClr val="tx1"/>
              </a:solidFill>
            </a:rPr>
            <a:t>Problema resultados conclusiones</a:t>
          </a:r>
          <a:endParaRPr lang="es-MX" sz="1600" dirty="0">
            <a:solidFill>
              <a:schemeClr val="tx1"/>
            </a:solidFill>
          </a:endParaRPr>
        </a:p>
      </dgm:t>
    </dgm:pt>
    <dgm:pt modelId="{7F7B1620-029D-465B-9DE4-907775DC0A78}" type="parTrans" cxnId="{CE3F0633-FD29-426E-AA32-CFED1731FF4A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92F76201-E1E2-4FCD-9F7B-954374B2687C}" type="sibTrans" cxnId="{CE3F0633-FD29-426E-AA32-CFED1731FF4A}">
      <dgm:prSet custT="1"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DC882B9D-4037-4A11-A614-7A8384F7EAAE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Literatura citada: </a:t>
          </a:r>
          <a:r>
            <a:rPr lang="es-MX" sz="1600" b="0" dirty="0" smtClean="0">
              <a:solidFill>
                <a:schemeClr val="tx1"/>
              </a:solidFill>
            </a:rPr>
            <a:t>referencias</a:t>
          </a:r>
          <a:endParaRPr lang="es-MX" sz="1600" b="0" dirty="0">
            <a:solidFill>
              <a:schemeClr val="tx1"/>
            </a:solidFill>
          </a:endParaRPr>
        </a:p>
      </dgm:t>
    </dgm:pt>
    <dgm:pt modelId="{F2F5A7E2-60D1-47CA-B50A-AF89CC78D3C9}" type="parTrans" cxnId="{11FA70A3-3528-44ED-B249-88B42D54A5F8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8D93E414-6627-4B3F-A822-B432591BCFB9}" type="sibTrans" cxnId="{11FA70A3-3528-44ED-B249-88B42D54A5F8}">
      <dgm:prSet custT="1"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DBFCAC5B-5678-4BC2-9905-31EAB1FB8ABB}">
      <dgm:prSet custT="1"/>
      <dgm:spPr/>
      <dgm:t>
        <a:bodyPr/>
        <a:lstStyle/>
        <a:p>
          <a:r>
            <a:rPr lang="es-MX" sz="1600" b="1" smtClean="0">
              <a:solidFill>
                <a:schemeClr val="tx1"/>
              </a:solidFill>
            </a:rPr>
            <a:t>Anexos</a:t>
          </a:r>
          <a:endParaRPr lang="es-MX" sz="1600" dirty="0">
            <a:solidFill>
              <a:schemeClr val="tx1"/>
            </a:solidFill>
          </a:endParaRPr>
        </a:p>
      </dgm:t>
    </dgm:pt>
    <dgm:pt modelId="{05BD5A06-20F6-4680-BF96-AC68CF11B3D8}" type="parTrans" cxnId="{0AB56BCB-DCCE-40C9-8CA7-FF1D95D1A62E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BFFFBC1D-93C9-4DF4-B3DC-F4D35BF2B319}" type="sibTrans" cxnId="{0AB56BCB-DCCE-40C9-8CA7-FF1D95D1A62E}">
      <dgm:prSet/>
      <dgm:spPr/>
      <dgm:t>
        <a:bodyPr/>
        <a:lstStyle/>
        <a:p>
          <a:endParaRPr lang="es-MX" sz="2800">
            <a:solidFill>
              <a:schemeClr val="tx1"/>
            </a:solidFill>
          </a:endParaRPr>
        </a:p>
      </dgm:t>
    </dgm:pt>
    <dgm:pt modelId="{DCA12EFA-C213-4CDE-B527-547FFA6BC03A}" type="pres">
      <dgm:prSet presAssocID="{2C2AA2CD-2432-4D56-BF58-E0E0032D3834}" presName="outerComposite" presStyleCnt="0">
        <dgm:presLayoutVars>
          <dgm:chMax val="5"/>
          <dgm:dir/>
          <dgm:resizeHandles val="exact"/>
        </dgm:presLayoutVars>
      </dgm:prSet>
      <dgm:spPr/>
    </dgm:pt>
    <dgm:pt modelId="{C0F9B2B4-D1A5-4E07-8CE2-1FFAC9074B70}" type="pres">
      <dgm:prSet presAssocID="{2C2AA2CD-2432-4D56-BF58-E0E0032D3834}" presName="dummyMaxCanvas" presStyleCnt="0">
        <dgm:presLayoutVars/>
      </dgm:prSet>
      <dgm:spPr/>
    </dgm:pt>
    <dgm:pt modelId="{C567242A-8667-4F70-A8E5-E45293DAFD06}" type="pres">
      <dgm:prSet presAssocID="{2C2AA2CD-2432-4D56-BF58-E0E0032D383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1D5FCD-63EF-4A8E-B7F5-F3552A7481C8}" type="pres">
      <dgm:prSet presAssocID="{2C2AA2CD-2432-4D56-BF58-E0E0032D383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F15521-5C77-4BBE-BA1F-CF22CB6DCF9F}" type="pres">
      <dgm:prSet presAssocID="{2C2AA2CD-2432-4D56-BF58-E0E0032D383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8DE995-FE82-456D-94F2-FA689EA2520C}" type="pres">
      <dgm:prSet presAssocID="{2C2AA2CD-2432-4D56-BF58-E0E0032D383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838BAA-7C72-4966-8C6B-54E3C733A02E}" type="pres">
      <dgm:prSet presAssocID="{2C2AA2CD-2432-4D56-BF58-E0E0032D3834}" presName="FourConn_1-2" presStyleLbl="fgAccFollowNode1" presStyleIdx="0" presStyleCnt="3">
        <dgm:presLayoutVars>
          <dgm:bulletEnabled val="1"/>
        </dgm:presLayoutVars>
      </dgm:prSet>
      <dgm:spPr/>
    </dgm:pt>
    <dgm:pt modelId="{7C64809C-CBA2-4CA4-AD3B-1C496D1ECC5B}" type="pres">
      <dgm:prSet presAssocID="{2C2AA2CD-2432-4D56-BF58-E0E0032D3834}" presName="FourConn_2-3" presStyleLbl="fgAccFollowNode1" presStyleIdx="1" presStyleCnt="3">
        <dgm:presLayoutVars>
          <dgm:bulletEnabled val="1"/>
        </dgm:presLayoutVars>
      </dgm:prSet>
      <dgm:spPr/>
    </dgm:pt>
    <dgm:pt modelId="{B13931DF-E086-44DC-A1E8-E42DB43388E7}" type="pres">
      <dgm:prSet presAssocID="{2C2AA2CD-2432-4D56-BF58-E0E0032D3834}" presName="FourConn_3-4" presStyleLbl="fgAccFollowNode1" presStyleIdx="2" presStyleCnt="3">
        <dgm:presLayoutVars>
          <dgm:bulletEnabled val="1"/>
        </dgm:presLayoutVars>
      </dgm:prSet>
      <dgm:spPr/>
    </dgm:pt>
    <dgm:pt modelId="{0A3D906D-3BDF-4F6B-9D2F-DA31E31DE7C3}" type="pres">
      <dgm:prSet presAssocID="{2C2AA2CD-2432-4D56-BF58-E0E0032D383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CEACC5-00D2-4BC9-951F-154DC6A0D826}" type="pres">
      <dgm:prSet presAssocID="{2C2AA2CD-2432-4D56-BF58-E0E0032D383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1D5F70-C576-4444-801F-05966F5716D6}" type="pres">
      <dgm:prSet presAssocID="{2C2AA2CD-2432-4D56-BF58-E0E0032D383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CF30AE-F628-4A77-807E-FA15A578EB13}" type="pres">
      <dgm:prSet presAssocID="{2C2AA2CD-2432-4D56-BF58-E0E0032D383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540D4EF-4CCF-41D0-AF4A-A393B4D58113}" type="presOf" srcId="{5B5AA379-E787-4C55-A3C8-AAACCACAE383}" destId="{0A3D906D-3BDF-4F6B-9D2F-DA31E31DE7C3}" srcOrd="1" destOrd="0" presId="urn:microsoft.com/office/officeart/2005/8/layout/vProcess5"/>
    <dgm:cxn modelId="{0F46AFC6-E97B-4F0D-8F94-A9D11B385BFB}" type="presOf" srcId="{2C2AA2CD-2432-4D56-BF58-E0E0032D3834}" destId="{DCA12EFA-C213-4CDE-B527-547FFA6BC03A}" srcOrd="0" destOrd="0" presId="urn:microsoft.com/office/officeart/2005/8/layout/vProcess5"/>
    <dgm:cxn modelId="{58299B56-B66B-484A-B45D-A9288E5DDB8D}" type="presOf" srcId="{4F99B375-E02E-4C53-9FB1-808F18D8508D}" destId="{AA838BAA-7C72-4966-8C6B-54E3C733A02E}" srcOrd="0" destOrd="0" presId="urn:microsoft.com/office/officeart/2005/8/layout/vProcess5"/>
    <dgm:cxn modelId="{56B06C81-95D8-464B-8253-D055A142280B}" type="presOf" srcId="{DBFCAC5B-5678-4BC2-9905-31EAB1FB8ABB}" destId="{E68DE995-FE82-456D-94F2-FA689EA2520C}" srcOrd="0" destOrd="0" presId="urn:microsoft.com/office/officeart/2005/8/layout/vProcess5"/>
    <dgm:cxn modelId="{17B6AA9C-4A35-4EE6-A436-85A9AF069D2E}" srcId="{2C2AA2CD-2432-4D56-BF58-E0E0032D3834}" destId="{5B5AA379-E787-4C55-A3C8-AAACCACAE383}" srcOrd="0" destOrd="0" parTransId="{05C9A818-1024-4779-8FA9-597C21AA6270}" sibTransId="{4F99B375-E02E-4C53-9FB1-808F18D8508D}"/>
    <dgm:cxn modelId="{9FA43D6D-136E-4192-881E-8DA6C2FB857A}" type="presOf" srcId="{5976F1AD-D7AA-491C-ADB6-BCA495396BCD}" destId="{97CEACC5-00D2-4BC9-951F-154DC6A0D826}" srcOrd="1" destOrd="0" presId="urn:microsoft.com/office/officeart/2005/8/layout/vProcess5"/>
    <dgm:cxn modelId="{CE3F0633-FD29-426E-AA32-CFED1731FF4A}" srcId="{2C2AA2CD-2432-4D56-BF58-E0E0032D3834}" destId="{5976F1AD-D7AA-491C-ADB6-BCA495396BCD}" srcOrd="1" destOrd="0" parTransId="{7F7B1620-029D-465B-9DE4-907775DC0A78}" sibTransId="{92F76201-E1E2-4FCD-9F7B-954374B2687C}"/>
    <dgm:cxn modelId="{2E9F12B4-646A-4BD7-A017-0D04FF026865}" type="presOf" srcId="{92F76201-E1E2-4FCD-9F7B-954374B2687C}" destId="{7C64809C-CBA2-4CA4-AD3B-1C496D1ECC5B}" srcOrd="0" destOrd="0" presId="urn:microsoft.com/office/officeart/2005/8/layout/vProcess5"/>
    <dgm:cxn modelId="{11FA70A3-3528-44ED-B249-88B42D54A5F8}" srcId="{2C2AA2CD-2432-4D56-BF58-E0E0032D3834}" destId="{DC882B9D-4037-4A11-A614-7A8384F7EAAE}" srcOrd="2" destOrd="0" parTransId="{F2F5A7E2-60D1-47CA-B50A-AF89CC78D3C9}" sibTransId="{8D93E414-6627-4B3F-A822-B432591BCFB9}"/>
    <dgm:cxn modelId="{0AB56BCB-DCCE-40C9-8CA7-FF1D95D1A62E}" srcId="{2C2AA2CD-2432-4D56-BF58-E0E0032D3834}" destId="{DBFCAC5B-5678-4BC2-9905-31EAB1FB8ABB}" srcOrd="3" destOrd="0" parTransId="{05BD5A06-20F6-4680-BF96-AC68CF11B3D8}" sibTransId="{BFFFBC1D-93C9-4DF4-B3DC-F4D35BF2B319}"/>
    <dgm:cxn modelId="{254C0B03-652B-47AB-833A-B2CDBB2C4763}" type="presOf" srcId="{DC882B9D-4037-4A11-A614-7A8384F7EAAE}" destId="{9E1D5F70-C576-4444-801F-05966F5716D6}" srcOrd="1" destOrd="0" presId="urn:microsoft.com/office/officeart/2005/8/layout/vProcess5"/>
    <dgm:cxn modelId="{CC940FC8-C539-47D1-AA06-7BDF7693D134}" type="presOf" srcId="{5976F1AD-D7AA-491C-ADB6-BCA495396BCD}" destId="{F31D5FCD-63EF-4A8E-B7F5-F3552A7481C8}" srcOrd="0" destOrd="0" presId="urn:microsoft.com/office/officeart/2005/8/layout/vProcess5"/>
    <dgm:cxn modelId="{9E6B61F8-4048-4447-884A-29C48170732D}" type="presOf" srcId="{5B5AA379-E787-4C55-A3C8-AAACCACAE383}" destId="{C567242A-8667-4F70-A8E5-E45293DAFD06}" srcOrd="0" destOrd="0" presId="urn:microsoft.com/office/officeart/2005/8/layout/vProcess5"/>
    <dgm:cxn modelId="{C5AA0B35-C9F3-4019-B3A9-8ECFD57B739A}" type="presOf" srcId="{DC882B9D-4037-4A11-A614-7A8384F7EAAE}" destId="{8BF15521-5C77-4BBE-BA1F-CF22CB6DCF9F}" srcOrd="0" destOrd="0" presId="urn:microsoft.com/office/officeart/2005/8/layout/vProcess5"/>
    <dgm:cxn modelId="{35BC8468-1BBB-4F11-9A2E-BB5080C5722F}" type="presOf" srcId="{DBFCAC5B-5678-4BC2-9905-31EAB1FB8ABB}" destId="{75CF30AE-F628-4A77-807E-FA15A578EB13}" srcOrd="1" destOrd="0" presId="urn:microsoft.com/office/officeart/2005/8/layout/vProcess5"/>
    <dgm:cxn modelId="{718A1F44-996D-4DE4-851C-1E29FDCFBECB}" type="presOf" srcId="{8D93E414-6627-4B3F-A822-B432591BCFB9}" destId="{B13931DF-E086-44DC-A1E8-E42DB43388E7}" srcOrd="0" destOrd="0" presId="urn:microsoft.com/office/officeart/2005/8/layout/vProcess5"/>
    <dgm:cxn modelId="{6B7C3B73-9E49-4254-B22B-CB210B96D601}" type="presParOf" srcId="{DCA12EFA-C213-4CDE-B527-547FFA6BC03A}" destId="{C0F9B2B4-D1A5-4E07-8CE2-1FFAC9074B70}" srcOrd="0" destOrd="0" presId="urn:microsoft.com/office/officeart/2005/8/layout/vProcess5"/>
    <dgm:cxn modelId="{2DF78980-ACAB-4E4B-87C8-495CDCB06C2E}" type="presParOf" srcId="{DCA12EFA-C213-4CDE-B527-547FFA6BC03A}" destId="{C567242A-8667-4F70-A8E5-E45293DAFD06}" srcOrd="1" destOrd="0" presId="urn:microsoft.com/office/officeart/2005/8/layout/vProcess5"/>
    <dgm:cxn modelId="{B3AB9903-3BE9-4ABC-B512-943ADDB7106C}" type="presParOf" srcId="{DCA12EFA-C213-4CDE-B527-547FFA6BC03A}" destId="{F31D5FCD-63EF-4A8E-B7F5-F3552A7481C8}" srcOrd="2" destOrd="0" presId="urn:microsoft.com/office/officeart/2005/8/layout/vProcess5"/>
    <dgm:cxn modelId="{0CA58E8E-0E27-4A81-9A56-7FF0C87EC305}" type="presParOf" srcId="{DCA12EFA-C213-4CDE-B527-547FFA6BC03A}" destId="{8BF15521-5C77-4BBE-BA1F-CF22CB6DCF9F}" srcOrd="3" destOrd="0" presId="urn:microsoft.com/office/officeart/2005/8/layout/vProcess5"/>
    <dgm:cxn modelId="{7C761F97-4838-47B2-BCE5-887DC977E3CA}" type="presParOf" srcId="{DCA12EFA-C213-4CDE-B527-547FFA6BC03A}" destId="{E68DE995-FE82-456D-94F2-FA689EA2520C}" srcOrd="4" destOrd="0" presId="urn:microsoft.com/office/officeart/2005/8/layout/vProcess5"/>
    <dgm:cxn modelId="{AF820095-F6F3-4AF9-8571-F6D5F428A29F}" type="presParOf" srcId="{DCA12EFA-C213-4CDE-B527-547FFA6BC03A}" destId="{AA838BAA-7C72-4966-8C6B-54E3C733A02E}" srcOrd="5" destOrd="0" presId="urn:microsoft.com/office/officeart/2005/8/layout/vProcess5"/>
    <dgm:cxn modelId="{A8B190E7-7DFA-4354-8AAE-1B80FE244644}" type="presParOf" srcId="{DCA12EFA-C213-4CDE-B527-547FFA6BC03A}" destId="{7C64809C-CBA2-4CA4-AD3B-1C496D1ECC5B}" srcOrd="6" destOrd="0" presId="urn:microsoft.com/office/officeart/2005/8/layout/vProcess5"/>
    <dgm:cxn modelId="{78903BC3-CD4D-4DBD-938B-C834A8D0E680}" type="presParOf" srcId="{DCA12EFA-C213-4CDE-B527-547FFA6BC03A}" destId="{B13931DF-E086-44DC-A1E8-E42DB43388E7}" srcOrd="7" destOrd="0" presId="urn:microsoft.com/office/officeart/2005/8/layout/vProcess5"/>
    <dgm:cxn modelId="{48C64632-0300-4DC4-912B-631882907023}" type="presParOf" srcId="{DCA12EFA-C213-4CDE-B527-547FFA6BC03A}" destId="{0A3D906D-3BDF-4F6B-9D2F-DA31E31DE7C3}" srcOrd="8" destOrd="0" presId="urn:microsoft.com/office/officeart/2005/8/layout/vProcess5"/>
    <dgm:cxn modelId="{B19970A8-0144-4826-AC4B-1FDAE6B6D898}" type="presParOf" srcId="{DCA12EFA-C213-4CDE-B527-547FFA6BC03A}" destId="{97CEACC5-00D2-4BC9-951F-154DC6A0D826}" srcOrd="9" destOrd="0" presId="urn:microsoft.com/office/officeart/2005/8/layout/vProcess5"/>
    <dgm:cxn modelId="{2ACE419B-6EFD-4878-9766-90CBE2A598EC}" type="presParOf" srcId="{DCA12EFA-C213-4CDE-B527-547FFA6BC03A}" destId="{9E1D5F70-C576-4444-801F-05966F5716D6}" srcOrd="10" destOrd="0" presId="urn:microsoft.com/office/officeart/2005/8/layout/vProcess5"/>
    <dgm:cxn modelId="{E3A226FC-028C-48C3-97E8-FE2545048A20}" type="presParOf" srcId="{DCA12EFA-C213-4CDE-B527-547FFA6BC03A}" destId="{75CF30AE-F628-4A77-807E-FA15A578EB1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CB2E0-A2F6-4267-8505-67A323F5F284}">
      <dsp:nvSpPr>
        <dsp:cNvPr id="0" name=""/>
        <dsp:cNvSpPr/>
      </dsp:nvSpPr>
      <dsp:spPr>
        <a:xfrm>
          <a:off x="306084" y="200284"/>
          <a:ext cx="4415051" cy="137970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4519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Un trabajo explicativo </a:t>
          </a:r>
          <a:endParaRPr lang="es-MX" sz="2700" kern="1200" dirty="0"/>
        </a:p>
      </dsp:txBody>
      <dsp:txXfrm>
        <a:off x="306084" y="200284"/>
        <a:ext cx="4415051" cy="1379703"/>
      </dsp:txXfrm>
    </dsp:sp>
    <dsp:sp modelId="{1AB2F069-373C-421D-8DEA-FEC3C0A135A0}">
      <dsp:nvSpPr>
        <dsp:cNvPr id="0" name=""/>
        <dsp:cNvSpPr/>
      </dsp:nvSpPr>
      <dsp:spPr>
        <a:xfrm>
          <a:off x="122123" y="993"/>
          <a:ext cx="965792" cy="144868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0ADC4-5ED7-488A-AD65-ED26E9395762}">
      <dsp:nvSpPr>
        <dsp:cNvPr id="0" name=""/>
        <dsp:cNvSpPr/>
      </dsp:nvSpPr>
      <dsp:spPr>
        <a:xfrm>
          <a:off x="5064024" y="200284"/>
          <a:ext cx="4415051" cy="137970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4519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Lograr recopilar la mayor cantidad de información</a:t>
          </a:r>
          <a:endParaRPr lang="es-MX" sz="2700" kern="1200" dirty="0"/>
        </a:p>
      </dsp:txBody>
      <dsp:txXfrm>
        <a:off x="5064024" y="200284"/>
        <a:ext cx="4415051" cy="1379703"/>
      </dsp:txXfrm>
    </dsp:sp>
    <dsp:sp modelId="{78031748-7106-4C4F-AFC4-A294F9AD8CC6}">
      <dsp:nvSpPr>
        <dsp:cNvPr id="0" name=""/>
        <dsp:cNvSpPr/>
      </dsp:nvSpPr>
      <dsp:spPr>
        <a:xfrm>
          <a:off x="4880063" y="993"/>
          <a:ext cx="965792" cy="144868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DF1C8-8473-46AA-B90C-772DF3364FCF}">
      <dsp:nvSpPr>
        <dsp:cNvPr id="0" name=""/>
        <dsp:cNvSpPr/>
      </dsp:nvSpPr>
      <dsp:spPr>
        <a:xfrm>
          <a:off x="306084" y="1937177"/>
          <a:ext cx="4415051" cy="137970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4519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Investigación en distintas fuentes</a:t>
          </a:r>
          <a:endParaRPr lang="es-MX" sz="2700" kern="1200" dirty="0"/>
        </a:p>
      </dsp:txBody>
      <dsp:txXfrm>
        <a:off x="306084" y="1937177"/>
        <a:ext cx="4415051" cy="1379703"/>
      </dsp:txXfrm>
    </dsp:sp>
    <dsp:sp modelId="{3E06D554-3853-4F81-9A6C-7B6FFCEFF0BE}">
      <dsp:nvSpPr>
        <dsp:cNvPr id="0" name=""/>
        <dsp:cNvSpPr/>
      </dsp:nvSpPr>
      <dsp:spPr>
        <a:xfrm>
          <a:off x="122123" y="1737887"/>
          <a:ext cx="965792" cy="144868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2A5C3-F1F3-4EAB-B261-141F055F7A38}">
      <dsp:nvSpPr>
        <dsp:cNvPr id="0" name=""/>
        <dsp:cNvSpPr/>
      </dsp:nvSpPr>
      <dsp:spPr>
        <a:xfrm>
          <a:off x="5064024" y="1937177"/>
          <a:ext cx="4415051" cy="137970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4519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Argumentar el contenido de su obra</a:t>
          </a:r>
          <a:endParaRPr lang="es-MX" sz="2700" kern="1200" dirty="0"/>
        </a:p>
      </dsp:txBody>
      <dsp:txXfrm>
        <a:off x="5064024" y="1937177"/>
        <a:ext cx="4415051" cy="1379703"/>
      </dsp:txXfrm>
    </dsp:sp>
    <dsp:sp modelId="{A648EBD3-0795-41DD-AB27-C4BCF15727E6}">
      <dsp:nvSpPr>
        <dsp:cNvPr id="0" name=""/>
        <dsp:cNvSpPr/>
      </dsp:nvSpPr>
      <dsp:spPr>
        <a:xfrm>
          <a:off x="4880063" y="1737887"/>
          <a:ext cx="965792" cy="144868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BA843-9469-423F-BFEB-E6394F765478}">
      <dsp:nvSpPr>
        <dsp:cNvPr id="0" name=""/>
        <dsp:cNvSpPr/>
      </dsp:nvSpPr>
      <dsp:spPr>
        <a:xfrm>
          <a:off x="1041" y="271134"/>
          <a:ext cx="2221929" cy="13331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i="1" kern="1200" dirty="0" smtClean="0">
              <a:solidFill>
                <a:schemeClr val="tx1"/>
              </a:solidFill>
            </a:rPr>
            <a:t>mono</a:t>
          </a:r>
          <a:r>
            <a:rPr lang="es-MX" sz="3200" kern="1200" dirty="0" smtClean="0">
              <a:solidFill>
                <a:schemeClr val="tx1"/>
              </a:solidFill>
            </a:rPr>
            <a:t> = </a:t>
          </a:r>
          <a:r>
            <a:rPr lang="es-MX" sz="3200" i="1" kern="1200" dirty="0" smtClean="0">
              <a:solidFill>
                <a:schemeClr val="tx1"/>
              </a:solidFill>
            </a:rPr>
            <a:t>único </a:t>
          </a:r>
          <a:endParaRPr lang="es-MX" sz="3200" kern="1200" dirty="0">
            <a:solidFill>
              <a:schemeClr val="tx1"/>
            </a:solidFill>
          </a:endParaRPr>
        </a:p>
      </dsp:txBody>
      <dsp:txXfrm>
        <a:off x="40088" y="310181"/>
        <a:ext cx="2143835" cy="1255063"/>
      </dsp:txXfrm>
    </dsp:sp>
    <dsp:sp modelId="{3F43BED2-08F3-4D3E-A8CB-35F351454BCE}">
      <dsp:nvSpPr>
        <dsp:cNvPr id="0" name=""/>
        <dsp:cNvSpPr/>
      </dsp:nvSpPr>
      <dsp:spPr>
        <a:xfrm>
          <a:off x="2445164" y="662193"/>
          <a:ext cx="471049" cy="551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>
            <a:solidFill>
              <a:schemeClr val="tx1"/>
            </a:solidFill>
          </a:endParaRPr>
        </a:p>
      </dsp:txBody>
      <dsp:txXfrm>
        <a:off x="2445164" y="772401"/>
        <a:ext cx="329734" cy="330622"/>
      </dsp:txXfrm>
    </dsp:sp>
    <dsp:sp modelId="{777529F5-34E5-41E9-9A2A-B9A455772BDA}">
      <dsp:nvSpPr>
        <dsp:cNvPr id="0" name=""/>
        <dsp:cNvSpPr/>
      </dsp:nvSpPr>
      <dsp:spPr>
        <a:xfrm>
          <a:off x="3111743" y="271134"/>
          <a:ext cx="2221929" cy="1333157"/>
        </a:xfrm>
        <a:prstGeom prst="roundRect">
          <a:avLst>
            <a:gd name="adj" fmla="val 10000"/>
          </a:avLst>
        </a:prstGeom>
        <a:solidFill>
          <a:schemeClr val="accent4">
            <a:hueOff val="-492612"/>
            <a:satOff val="14709"/>
            <a:lumOff val="56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i="1" kern="1200" dirty="0" smtClean="0">
              <a:solidFill>
                <a:schemeClr val="tx1"/>
              </a:solidFill>
            </a:rPr>
            <a:t>grafía</a:t>
          </a:r>
          <a:r>
            <a:rPr lang="es-MX" sz="2500" kern="1200" dirty="0" smtClean="0">
              <a:solidFill>
                <a:schemeClr val="tx1"/>
              </a:solidFill>
            </a:rPr>
            <a:t> =escrito o escritura.</a:t>
          </a:r>
          <a:endParaRPr lang="es-MX" sz="2500" kern="1200" dirty="0">
            <a:solidFill>
              <a:schemeClr val="tx1"/>
            </a:solidFill>
          </a:endParaRPr>
        </a:p>
      </dsp:txBody>
      <dsp:txXfrm>
        <a:off x="3150790" y="310181"/>
        <a:ext cx="2143835" cy="12550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EA6F9-1E4A-4C8C-8F92-678E3EC3E0A1}">
      <dsp:nvSpPr>
        <dsp:cNvPr id="0" name=""/>
        <dsp:cNvSpPr/>
      </dsp:nvSpPr>
      <dsp:spPr>
        <a:xfrm>
          <a:off x="0" y="0"/>
          <a:ext cx="7392924" cy="5972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Elaboración de </a:t>
          </a:r>
          <a:r>
            <a:rPr lang="es-MX" sz="1700" i="1" kern="1200" dirty="0" smtClean="0"/>
            <a:t>trabajos escritos, investigaciones, reflexiones</a:t>
          </a:r>
          <a:endParaRPr lang="es-MX" sz="1700" kern="1200" dirty="0"/>
        </a:p>
      </dsp:txBody>
      <dsp:txXfrm>
        <a:off x="17492" y="17492"/>
        <a:ext cx="6678605" cy="562233"/>
      </dsp:txXfrm>
    </dsp:sp>
    <dsp:sp modelId="{8A69FC2E-6C1D-4888-BF40-802377C5BAB9}">
      <dsp:nvSpPr>
        <dsp:cNvPr id="0" name=""/>
        <dsp:cNvSpPr/>
      </dsp:nvSpPr>
      <dsp:spPr>
        <a:xfrm>
          <a:off x="552069" y="680164"/>
          <a:ext cx="7392924" cy="5972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Abordar la temática desde diferentes puntos de vista</a:t>
          </a:r>
          <a:endParaRPr lang="es-MX" sz="1700" kern="1200" dirty="0"/>
        </a:p>
      </dsp:txBody>
      <dsp:txXfrm>
        <a:off x="569561" y="697656"/>
        <a:ext cx="6417679" cy="562233"/>
      </dsp:txXfrm>
    </dsp:sp>
    <dsp:sp modelId="{4095AAA6-AEDE-497B-B045-682848FAB41D}">
      <dsp:nvSpPr>
        <dsp:cNvPr id="0" name=""/>
        <dsp:cNvSpPr/>
      </dsp:nvSpPr>
      <dsp:spPr>
        <a:xfrm>
          <a:off x="1104137" y="1360328"/>
          <a:ext cx="7392924" cy="5972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Presentar al lector toda la información</a:t>
          </a:r>
          <a:endParaRPr lang="es-MX" sz="1700" kern="1200" dirty="0"/>
        </a:p>
      </dsp:txBody>
      <dsp:txXfrm>
        <a:off x="1121629" y="1377820"/>
        <a:ext cx="6417679" cy="562233"/>
      </dsp:txXfrm>
    </dsp:sp>
    <dsp:sp modelId="{D423DABA-DC31-4C6F-AED4-04317E097307}">
      <dsp:nvSpPr>
        <dsp:cNvPr id="0" name=""/>
        <dsp:cNvSpPr/>
      </dsp:nvSpPr>
      <dsp:spPr>
        <a:xfrm>
          <a:off x="1656206" y="2040493"/>
          <a:ext cx="7392924" cy="5972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Seguir una estructura </a:t>
          </a:r>
          <a:endParaRPr lang="es-MX" sz="1700" kern="1200" dirty="0"/>
        </a:p>
      </dsp:txBody>
      <dsp:txXfrm>
        <a:off x="1673698" y="2057985"/>
        <a:ext cx="6417679" cy="562233"/>
      </dsp:txXfrm>
    </dsp:sp>
    <dsp:sp modelId="{D7F64B4F-83D2-4DC5-8264-F924FCAF7CEE}">
      <dsp:nvSpPr>
        <dsp:cNvPr id="0" name=""/>
        <dsp:cNvSpPr/>
      </dsp:nvSpPr>
      <dsp:spPr>
        <a:xfrm>
          <a:off x="2208275" y="2720657"/>
          <a:ext cx="7392924" cy="5972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Extensión no obligatoria</a:t>
          </a:r>
          <a:endParaRPr lang="es-MX" sz="1700" kern="1200" dirty="0"/>
        </a:p>
      </dsp:txBody>
      <dsp:txXfrm>
        <a:off x="2225767" y="2738149"/>
        <a:ext cx="6417679" cy="562233"/>
      </dsp:txXfrm>
    </dsp:sp>
    <dsp:sp modelId="{764ECDB6-53AC-484B-9CCF-6747581F1631}">
      <dsp:nvSpPr>
        <dsp:cNvPr id="0" name=""/>
        <dsp:cNvSpPr/>
      </dsp:nvSpPr>
      <dsp:spPr>
        <a:xfrm>
          <a:off x="7004732" y="436300"/>
          <a:ext cx="388191" cy="38819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/>
        </a:p>
      </dsp:txBody>
      <dsp:txXfrm>
        <a:off x="7092075" y="436300"/>
        <a:ext cx="213505" cy="292114"/>
      </dsp:txXfrm>
    </dsp:sp>
    <dsp:sp modelId="{A04ACDFC-D50E-4315-A963-883FC601DB66}">
      <dsp:nvSpPr>
        <dsp:cNvPr id="0" name=""/>
        <dsp:cNvSpPr/>
      </dsp:nvSpPr>
      <dsp:spPr>
        <a:xfrm>
          <a:off x="7556801" y="1116464"/>
          <a:ext cx="388191" cy="3881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/>
        </a:p>
      </dsp:txBody>
      <dsp:txXfrm>
        <a:off x="7644144" y="1116464"/>
        <a:ext cx="213505" cy="292114"/>
      </dsp:txXfrm>
    </dsp:sp>
    <dsp:sp modelId="{63F19E17-2A09-4D06-9646-0D35183D1296}">
      <dsp:nvSpPr>
        <dsp:cNvPr id="0" name=""/>
        <dsp:cNvSpPr/>
      </dsp:nvSpPr>
      <dsp:spPr>
        <a:xfrm>
          <a:off x="8108870" y="1786675"/>
          <a:ext cx="388191" cy="38819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/>
        </a:p>
      </dsp:txBody>
      <dsp:txXfrm>
        <a:off x="8196213" y="1786675"/>
        <a:ext cx="213505" cy="292114"/>
      </dsp:txXfrm>
    </dsp:sp>
    <dsp:sp modelId="{60781286-A9B0-4ABC-A321-DAE83EF352AB}">
      <dsp:nvSpPr>
        <dsp:cNvPr id="0" name=""/>
        <dsp:cNvSpPr/>
      </dsp:nvSpPr>
      <dsp:spPr>
        <a:xfrm>
          <a:off x="8660939" y="2473475"/>
          <a:ext cx="388191" cy="38819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/>
        </a:p>
      </dsp:txBody>
      <dsp:txXfrm>
        <a:off x="8748282" y="2473475"/>
        <a:ext cx="213505" cy="2921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5608B-D71F-4F57-81FB-8CC0004FF9B9}">
      <dsp:nvSpPr>
        <dsp:cNvPr id="0" name=""/>
        <dsp:cNvSpPr/>
      </dsp:nvSpPr>
      <dsp:spPr>
        <a:xfrm>
          <a:off x="1851791" y="0"/>
          <a:ext cx="5128363" cy="5128363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6D656-8578-42D3-8DE9-20128D209BF5}">
      <dsp:nvSpPr>
        <dsp:cNvPr id="0" name=""/>
        <dsp:cNvSpPr/>
      </dsp:nvSpPr>
      <dsp:spPr>
        <a:xfrm>
          <a:off x="4415972" y="513337"/>
          <a:ext cx="3333435" cy="9114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Periodísticas</a:t>
          </a:r>
          <a:endParaRPr lang="es-MX" sz="3600" kern="1200" dirty="0"/>
        </a:p>
      </dsp:txBody>
      <dsp:txXfrm>
        <a:off x="4460467" y="557832"/>
        <a:ext cx="3244445" cy="822496"/>
      </dsp:txXfrm>
    </dsp:sp>
    <dsp:sp modelId="{EAF49976-D6B0-48C0-8C22-97A81549C35D}">
      <dsp:nvSpPr>
        <dsp:cNvPr id="0" name=""/>
        <dsp:cNvSpPr/>
      </dsp:nvSpPr>
      <dsp:spPr>
        <a:xfrm>
          <a:off x="4415972" y="1538759"/>
          <a:ext cx="3333435" cy="9114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901328"/>
              <a:satOff val="-2999"/>
              <a:lumOff val="-15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Científicas</a:t>
          </a:r>
          <a:endParaRPr lang="es-MX" sz="3600" kern="1200" dirty="0"/>
        </a:p>
      </dsp:txBody>
      <dsp:txXfrm>
        <a:off x="4460467" y="1583254"/>
        <a:ext cx="3244445" cy="822496"/>
      </dsp:txXfrm>
    </dsp:sp>
    <dsp:sp modelId="{CE9337DD-E152-4CD7-BCCB-B368E7D9DBEC}">
      <dsp:nvSpPr>
        <dsp:cNvPr id="0" name=""/>
        <dsp:cNvSpPr/>
      </dsp:nvSpPr>
      <dsp:spPr>
        <a:xfrm>
          <a:off x="4415972" y="2564181"/>
          <a:ext cx="3333435" cy="9114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1802655"/>
              <a:satOff val="-5998"/>
              <a:lumOff val="-30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Escolares</a:t>
          </a:r>
          <a:endParaRPr lang="es-MX" sz="3600" kern="1200" dirty="0"/>
        </a:p>
      </dsp:txBody>
      <dsp:txXfrm>
        <a:off x="4460467" y="2608676"/>
        <a:ext cx="3244445" cy="822496"/>
      </dsp:txXfrm>
    </dsp:sp>
    <dsp:sp modelId="{25CF751A-A7FD-4301-B92A-9F06768ED93B}">
      <dsp:nvSpPr>
        <dsp:cNvPr id="0" name=""/>
        <dsp:cNvSpPr/>
      </dsp:nvSpPr>
      <dsp:spPr>
        <a:xfrm>
          <a:off x="4415972" y="3589603"/>
          <a:ext cx="3333435" cy="9114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2703983"/>
              <a:satOff val="-8997"/>
              <a:lumOff val="-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Generales</a:t>
          </a:r>
          <a:endParaRPr lang="es-MX" sz="3600" kern="1200" dirty="0"/>
        </a:p>
      </dsp:txBody>
      <dsp:txXfrm>
        <a:off x="4460467" y="3634098"/>
        <a:ext cx="3244445" cy="8224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8D22E-E49F-449D-BE19-5914B400259D}">
      <dsp:nvSpPr>
        <dsp:cNvPr id="0" name=""/>
        <dsp:cNvSpPr/>
      </dsp:nvSpPr>
      <dsp:spPr>
        <a:xfrm>
          <a:off x="4219" y="552613"/>
          <a:ext cx="1844761" cy="11068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Portada </a:t>
          </a:r>
          <a:endParaRPr lang="es-MX" sz="2000" kern="1200" dirty="0"/>
        </a:p>
      </dsp:txBody>
      <dsp:txXfrm>
        <a:off x="36638" y="585032"/>
        <a:ext cx="1779923" cy="1042019"/>
      </dsp:txXfrm>
    </dsp:sp>
    <dsp:sp modelId="{C02B0346-B449-4E15-9734-74123B725E3B}">
      <dsp:nvSpPr>
        <dsp:cNvPr id="0" name=""/>
        <dsp:cNvSpPr/>
      </dsp:nvSpPr>
      <dsp:spPr>
        <a:xfrm>
          <a:off x="2011320" y="877291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2011320" y="968791"/>
        <a:ext cx="273762" cy="274500"/>
      </dsp:txXfrm>
    </dsp:sp>
    <dsp:sp modelId="{7C40C7D2-4C3D-4A57-8EC5-4073EDF7139A}">
      <dsp:nvSpPr>
        <dsp:cNvPr id="0" name=""/>
        <dsp:cNvSpPr/>
      </dsp:nvSpPr>
      <dsp:spPr>
        <a:xfrm>
          <a:off x="2586885" y="552613"/>
          <a:ext cx="1844761" cy="11068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Índice </a:t>
          </a:r>
          <a:endParaRPr lang="es-MX" sz="2000" kern="1200" dirty="0"/>
        </a:p>
      </dsp:txBody>
      <dsp:txXfrm>
        <a:off x="2619304" y="585032"/>
        <a:ext cx="1779923" cy="1042019"/>
      </dsp:txXfrm>
    </dsp:sp>
    <dsp:sp modelId="{060B37DA-7298-4499-B60F-B71E9E5AE0DF}">
      <dsp:nvSpPr>
        <dsp:cNvPr id="0" name=""/>
        <dsp:cNvSpPr/>
      </dsp:nvSpPr>
      <dsp:spPr>
        <a:xfrm>
          <a:off x="4593986" y="877291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4593986" y="968791"/>
        <a:ext cx="273762" cy="274500"/>
      </dsp:txXfrm>
    </dsp:sp>
    <dsp:sp modelId="{5626E4BF-FC98-45C5-843E-BC91F4DE6E68}">
      <dsp:nvSpPr>
        <dsp:cNvPr id="0" name=""/>
        <dsp:cNvSpPr/>
      </dsp:nvSpPr>
      <dsp:spPr>
        <a:xfrm>
          <a:off x="5169552" y="552613"/>
          <a:ext cx="1844761" cy="11068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Introducción</a:t>
          </a:r>
          <a:endParaRPr lang="es-MX" sz="2000" kern="1200" dirty="0"/>
        </a:p>
      </dsp:txBody>
      <dsp:txXfrm>
        <a:off x="5201971" y="585032"/>
        <a:ext cx="1779923" cy="1042019"/>
      </dsp:txXfrm>
    </dsp:sp>
    <dsp:sp modelId="{749F9E06-70CD-4625-ADA5-CBB6CB7A5577}">
      <dsp:nvSpPr>
        <dsp:cNvPr id="0" name=""/>
        <dsp:cNvSpPr/>
      </dsp:nvSpPr>
      <dsp:spPr>
        <a:xfrm>
          <a:off x="7176653" y="877291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7176653" y="968791"/>
        <a:ext cx="273762" cy="274500"/>
      </dsp:txXfrm>
    </dsp:sp>
    <dsp:sp modelId="{9A15FC50-6A5A-402A-A4C1-A6B0878C70DF}">
      <dsp:nvSpPr>
        <dsp:cNvPr id="0" name=""/>
        <dsp:cNvSpPr/>
      </dsp:nvSpPr>
      <dsp:spPr>
        <a:xfrm>
          <a:off x="7752218" y="552613"/>
          <a:ext cx="1844761" cy="110685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Objetivos</a:t>
          </a:r>
          <a:endParaRPr lang="es-MX" sz="2000" kern="1200" dirty="0"/>
        </a:p>
      </dsp:txBody>
      <dsp:txXfrm>
        <a:off x="7784637" y="585032"/>
        <a:ext cx="1779923" cy="1042019"/>
      </dsp:txXfrm>
    </dsp:sp>
    <dsp:sp modelId="{739250E5-01F0-4B41-B565-7CFB0A5CEF9B}">
      <dsp:nvSpPr>
        <dsp:cNvPr id="0" name=""/>
        <dsp:cNvSpPr/>
      </dsp:nvSpPr>
      <dsp:spPr>
        <a:xfrm rot="5400000">
          <a:off x="8479055" y="1788603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 rot="-5400000">
        <a:off x="8537350" y="1821809"/>
        <a:ext cx="274500" cy="273762"/>
      </dsp:txXfrm>
    </dsp:sp>
    <dsp:sp modelId="{B50150D3-4226-4D76-AD4D-E058198DE009}">
      <dsp:nvSpPr>
        <dsp:cNvPr id="0" name=""/>
        <dsp:cNvSpPr/>
      </dsp:nvSpPr>
      <dsp:spPr>
        <a:xfrm>
          <a:off x="7752218" y="2397374"/>
          <a:ext cx="1844761" cy="110685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Contenido </a:t>
          </a:r>
          <a:endParaRPr lang="es-MX" sz="2000" kern="1200" dirty="0"/>
        </a:p>
      </dsp:txBody>
      <dsp:txXfrm>
        <a:off x="7784637" y="2429793"/>
        <a:ext cx="1779923" cy="1042019"/>
      </dsp:txXfrm>
    </dsp:sp>
    <dsp:sp modelId="{D6950CA9-5712-4BD6-BB21-D33BEDA04958}">
      <dsp:nvSpPr>
        <dsp:cNvPr id="0" name=""/>
        <dsp:cNvSpPr/>
      </dsp:nvSpPr>
      <dsp:spPr>
        <a:xfrm rot="10800000">
          <a:off x="7198790" y="2722052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 rot="10800000">
        <a:off x="7316117" y="2813552"/>
        <a:ext cx="273762" cy="274500"/>
      </dsp:txXfrm>
    </dsp:sp>
    <dsp:sp modelId="{066ECB2F-517A-426F-8D7F-807A34342704}">
      <dsp:nvSpPr>
        <dsp:cNvPr id="0" name=""/>
        <dsp:cNvSpPr/>
      </dsp:nvSpPr>
      <dsp:spPr>
        <a:xfrm>
          <a:off x="5169552" y="2397374"/>
          <a:ext cx="1844761" cy="11068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Conclusión</a:t>
          </a:r>
          <a:endParaRPr lang="es-MX" sz="2000" kern="1200" dirty="0"/>
        </a:p>
      </dsp:txBody>
      <dsp:txXfrm>
        <a:off x="5201971" y="2429793"/>
        <a:ext cx="1779923" cy="1042019"/>
      </dsp:txXfrm>
    </dsp:sp>
    <dsp:sp modelId="{1CFDDCC6-DD17-4C7C-A98C-6A913F45051B}">
      <dsp:nvSpPr>
        <dsp:cNvPr id="0" name=""/>
        <dsp:cNvSpPr/>
      </dsp:nvSpPr>
      <dsp:spPr>
        <a:xfrm rot="10800000">
          <a:off x="4616123" y="2722052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 rot="10800000">
        <a:off x="4733450" y="2813552"/>
        <a:ext cx="273762" cy="274500"/>
      </dsp:txXfrm>
    </dsp:sp>
    <dsp:sp modelId="{4FFA6CA2-C449-4B28-AB88-C92DEB2D18C0}">
      <dsp:nvSpPr>
        <dsp:cNvPr id="0" name=""/>
        <dsp:cNvSpPr/>
      </dsp:nvSpPr>
      <dsp:spPr>
        <a:xfrm>
          <a:off x="2586885" y="2397374"/>
          <a:ext cx="1844761" cy="11068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Bibliografía</a:t>
          </a:r>
          <a:endParaRPr lang="es-MX" sz="2000" kern="1200" dirty="0"/>
        </a:p>
      </dsp:txBody>
      <dsp:txXfrm>
        <a:off x="2619304" y="2429793"/>
        <a:ext cx="1779923" cy="10420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F3E2CB-0D64-43E4-9357-84C389A64642}">
      <dsp:nvSpPr>
        <dsp:cNvPr id="0" name=""/>
        <dsp:cNvSpPr/>
      </dsp:nvSpPr>
      <dsp:spPr>
        <a:xfrm>
          <a:off x="816377" y="0"/>
          <a:ext cx="1529971" cy="1147478"/>
        </a:xfrm>
        <a:prstGeom prst="up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30920-1254-40FC-8967-BE80882EACC3}">
      <dsp:nvSpPr>
        <dsp:cNvPr id="0" name=""/>
        <dsp:cNvSpPr/>
      </dsp:nvSpPr>
      <dsp:spPr>
        <a:xfrm>
          <a:off x="2392248" y="0"/>
          <a:ext cx="4667876" cy="1147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OBJETIVO</a:t>
          </a:r>
          <a:endParaRPr lang="es-MX" sz="1900" kern="1200" dirty="0"/>
        </a:p>
      </dsp:txBody>
      <dsp:txXfrm>
        <a:off x="2392248" y="0"/>
        <a:ext cx="4667876" cy="1147478"/>
      </dsp:txXfrm>
    </dsp:sp>
    <dsp:sp modelId="{E48314CF-9CCF-4417-A9C8-83892BB49859}">
      <dsp:nvSpPr>
        <dsp:cNvPr id="0" name=""/>
        <dsp:cNvSpPr/>
      </dsp:nvSpPr>
      <dsp:spPr>
        <a:xfrm>
          <a:off x="1275368" y="1243102"/>
          <a:ext cx="1529971" cy="1147478"/>
        </a:xfrm>
        <a:prstGeom prst="downArrow">
          <a:avLst/>
        </a:prstGeom>
        <a:solidFill>
          <a:schemeClr val="accent4">
            <a:hueOff val="-492612"/>
            <a:satOff val="14709"/>
            <a:lumOff val="56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4A312-6A51-46BA-A4C5-0B39C63F0429}">
      <dsp:nvSpPr>
        <dsp:cNvPr id="0" name=""/>
        <dsp:cNvSpPr/>
      </dsp:nvSpPr>
      <dsp:spPr>
        <a:xfrm>
          <a:off x="2851239" y="1243102"/>
          <a:ext cx="4667876" cy="1147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Es transmitir, de manera apropiada, clara y concisa, los resultados de un trabajo de investigación </a:t>
          </a:r>
          <a:endParaRPr lang="es-MX" sz="1900" kern="1200" dirty="0"/>
        </a:p>
      </dsp:txBody>
      <dsp:txXfrm>
        <a:off x="2851239" y="1243102"/>
        <a:ext cx="4667876" cy="11474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7242A-8667-4F70-A8E5-E45293DAFD06}">
      <dsp:nvSpPr>
        <dsp:cNvPr id="0" name=""/>
        <dsp:cNvSpPr/>
      </dsp:nvSpPr>
      <dsp:spPr>
        <a:xfrm>
          <a:off x="0" y="0"/>
          <a:ext cx="8530518" cy="10719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Título:</a:t>
          </a:r>
          <a:r>
            <a:rPr lang="es-MX" sz="1600" kern="1200" dirty="0" smtClean="0">
              <a:solidFill>
                <a:schemeClr val="tx1"/>
              </a:solidFill>
            </a:rPr>
            <a:t> "escoger un título descriptivo, conciso, explicativo“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 –exacto, -breve y –claro.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1396" y="31396"/>
        <a:ext cx="7283220" cy="1009159"/>
      </dsp:txXfrm>
    </dsp:sp>
    <dsp:sp modelId="{F31D5FCD-63EF-4A8E-B7F5-F3552A7481C8}">
      <dsp:nvSpPr>
        <dsp:cNvPr id="0" name=""/>
        <dsp:cNvSpPr/>
      </dsp:nvSpPr>
      <dsp:spPr>
        <a:xfrm>
          <a:off x="714430" y="1266851"/>
          <a:ext cx="8530518" cy="10719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Autor (es):</a:t>
          </a:r>
          <a:r>
            <a:rPr lang="es-MX" sz="1600" kern="1200" dirty="0" smtClean="0">
              <a:solidFill>
                <a:schemeClr val="tx1"/>
              </a:solidFill>
            </a:rPr>
            <a:t> los autores de un texto aparezcan según la importancia de su contribución 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745826" y="1298247"/>
        <a:ext cx="7056527" cy="1009159"/>
      </dsp:txXfrm>
    </dsp:sp>
    <dsp:sp modelId="{8BF15521-5C77-4BBE-BA1F-CF22CB6DCF9F}">
      <dsp:nvSpPr>
        <dsp:cNvPr id="0" name=""/>
        <dsp:cNvSpPr/>
      </dsp:nvSpPr>
      <dsp:spPr>
        <a:xfrm>
          <a:off x="1418198" y="2533703"/>
          <a:ext cx="8530518" cy="10719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Compendio:</a:t>
          </a:r>
          <a:r>
            <a:rPr lang="es-MX" sz="1600" kern="1200" dirty="0" smtClean="0">
              <a:solidFill>
                <a:schemeClr val="tx1"/>
              </a:solidFill>
            </a:rPr>
            <a:t> ser una síntesis de todo el texto, los razonamientos principales, los datos más importantes y las conclusiones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1449594" y="2565099"/>
        <a:ext cx="7067190" cy="1009159"/>
      </dsp:txXfrm>
    </dsp:sp>
    <dsp:sp modelId="{E68DE995-FE82-456D-94F2-FA689EA2520C}">
      <dsp:nvSpPr>
        <dsp:cNvPr id="0" name=""/>
        <dsp:cNvSpPr/>
      </dsp:nvSpPr>
      <dsp:spPr>
        <a:xfrm>
          <a:off x="2132629" y="3800554"/>
          <a:ext cx="8530518" cy="10719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Introducción:</a:t>
          </a:r>
          <a:r>
            <a:rPr lang="es-MX" sz="1600" kern="1200" dirty="0" smtClean="0">
              <a:solidFill>
                <a:schemeClr val="tx1"/>
              </a:solidFill>
            </a:rPr>
            <a:t> tiene que ser breve, de tal forma que sirva para proporcionar al lector los antecedentes suficientes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-Naturaleza y alcance del problema -Objetivos del estudio -Procedimientos usados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164025" y="3831950"/>
        <a:ext cx="7056527" cy="1009159"/>
      </dsp:txXfrm>
    </dsp:sp>
    <dsp:sp modelId="{AA838BAA-7C72-4966-8C6B-54E3C733A02E}">
      <dsp:nvSpPr>
        <dsp:cNvPr id="0" name=""/>
        <dsp:cNvSpPr/>
      </dsp:nvSpPr>
      <dsp:spPr>
        <a:xfrm>
          <a:off x="7833750" y="821017"/>
          <a:ext cx="696768" cy="696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>
            <a:solidFill>
              <a:schemeClr val="tx1"/>
            </a:solidFill>
          </a:endParaRPr>
        </a:p>
      </dsp:txBody>
      <dsp:txXfrm>
        <a:off x="7990523" y="821017"/>
        <a:ext cx="383222" cy="524318"/>
      </dsp:txXfrm>
    </dsp:sp>
    <dsp:sp modelId="{7C64809C-CBA2-4CA4-AD3B-1C496D1ECC5B}">
      <dsp:nvSpPr>
        <dsp:cNvPr id="0" name=""/>
        <dsp:cNvSpPr/>
      </dsp:nvSpPr>
      <dsp:spPr>
        <a:xfrm>
          <a:off x="8548180" y="2087868"/>
          <a:ext cx="696768" cy="696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>
            <a:solidFill>
              <a:schemeClr val="tx1"/>
            </a:solidFill>
          </a:endParaRPr>
        </a:p>
      </dsp:txBody>
      <dsp:txXfrm>
        <a:off x="8704953" y="2087868"/>
        <a:ext cx="383222" cy="524318"/>
      </dsp:txXfrm>
    </dsp:sp>
    <dsp:sp modelId="{B13931DF-E086-44DC-A1E8-E42DB43388E7}">
      <dsp:nvSpPr>
        <dsp:cNvPr id="0" name=""/>
        <dsp:cNvSpPr/>
      </dsp:nvSpPr>
      <dsp:spPr>
        <a:xfrm>
          <a:off x="9251948" y="3354720"/>
          <a:ext cx="696768" cy="696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>
            <a:solidFill>
              <a:schemeClr val="tx1"/>
            </a:solidFill>
          </a:endParaRPr>
        </a:p>
      </dsp:txBody>
      <dsp:txXfrm>
        <a:off x="9408721" y="3354720"/>
        <a:ext cx="383222" cy="5243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7242A-8667-4F70-A8E5-E45293DAFD06}">
      <dsp:nvSpPr>
        <dsp:cNvPr id="0" name=""/>
        <dsp:cNvSpPr/>
      </dsp:nvSpPr>
      <dsp:spPr>
        <a:xfrm>
          <a:off x="0" y="0"/>
          <a:ext cx="8530518" cy="10719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Reseña o Revisión de Literatura:</a:t>
          </a:r>
          <a:r>
            <a:rPr lang="es-MX" sz="1600" kern="1200" dirty="0" smtClean="0">
              <a:solidFill>
                <a:schemeClr val="tx1"/>
              </a:solidFill>
            </a:rPr>
            <a:t> solamente, reseñas breves de literatura, que se refieren a contribuciones importantes relacionadas directamente con el tema del texto y la investigación en especial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1396" y="31396"/>
        <a:ext cx="7283220" cy="1009159"/>
      </dsp:txXfrm>
    </dsp:sp>
    <dsp:sp modelId="{F31D5FCD-63EF-4A8E-B7F5-F3552A7481C8}">
      <dsp:nvSpPr>
        <dsp:cNvPr id="0" name=""/>
        <dsp:cNvSpPr/>
      </dsp:nvSpPr>
      <dsp:spPr>
        <a:xfrm>
          <a:off x="714430" y="1266851"/>
          <a:ext cx="8530518" cy="10719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Materiales y Métodos:</a:t>
          </a:r>
          <a:r>
            <a:rPr lang="es-MX" sz="1600" kern="1200" dirty="0" smtClean="0">
              <a:solidFill>
                <a:schemeClr val="tx1"/>
              </a:solidFill>
            </a:rPr>
            <a:t> se fundamenta en la seguridad de los procedimientos usados y de la exactitud y precisión de las observaciones realizadas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745826" y="1298247"/>
        <a:ext cx="7056527" cy="1009159"/>
      </dsp:txXfrm>
    </dsp:sp>
    <dsp:sp modelId="{8BF15521-5C77-4BBE-BA1F-CF22CB6DCF9F}">
      <dsp:nvSpPr>
        <dsp:cNvPr id="0" name=""/>
        <dsp:cNvSpPr/>
      </dsp:nvSpPr>
      <dsp:spPr>
        <a:xfrm>
          <a:off x="1418198" y="2533703"/>
          <a:ext cx="8530518" cy="10719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Resultados:</a:t>
          </a:r>
          <a:r>
            <a:rPr lang="es-MX" sz="1600" kern="1200" dirty="0" smtClean="0">
              <a:solidFill>
                <a:schemeClr val="tx1"/>
              </a:solidFill>
            </a:rPr>
            <a:t>, tiene por objeto facilitar la comprensión de los resultados o su interpretación. La presentación, debe hacerse en orden lógico, agrupando convenientemente los diversos resultados y, de ser necesario, con subtítulos que faciliten su interpretación 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1449594" y="2565099"/>
        <a:ext cx="7067190" cy="1009159"/>
      </dsp:txXfrm>
    </dsp:sp>
    <dsp:sp modelId="{E68DE995-FE82-456D-94F2-FA689EA2520C}">
      <dsp:nvSpPr>
        <dsp:cNvPr id="0" name=""/>
        <dsp:cNvSpPr/>
      </dsp:nvSpPr>
      <dsp:spPr>
        <a:xfrm>
          <a:off x="2132629" y="3800554"/>
          <a:ext cx="8530518" cy="10719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Discusión:</a:t>
          </a:r>
          <a:r>
            <a:rPr lang="es-MX" sz="1600" kern="1200" dirty="0" smtClean="0">
              <a:solidFill>
                <a:schemeClr val="tx1"/>
              </a:solidFill>
            </a:rPr>
            <a:t> las relaciones entre causas y efectos, deducir las generalizaciones, Aclarar las excepciones, modificaciones o contradicciones de las hipótesis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164025" y="3831950"/>
        <a:ext cx="7056527" cy="1009159"/>
      </dsp:txXfrm>
    </dsp:sp>
    <dsp:sp modelId="{AA838BAA-7C72-4966-8C6B-54E3C733A02E}">
      <dsp:nvSpPr>
        <dsp:cNvPr id="0" name=""/>
        <dsp:cNvSpPr/>
      </dsp:nvSpPr>
      <dsp:spPr>
        <a:xfrm>
          <a:off x="7833750" y="821017"/>
          <a:ext cx="696768" cy="696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>
            <a:solidFill>
              <a:schemeClr val="tx1"/>
            </a:solidFill>
          </a:endParaRPr>
        </a:p>
      </dsp:txBody>
      <dsp:txXfrm>
        <a:off x="7990523" y="821017"/>
        <a:ext cx="383222" cy="524318"/>
      </dsp:txXfrm>
    </dsp:sp>
    <dsp:sp modelId="{7C64809C-CBA2-4CA4-AD3B-1C496D1ECC5B}">
      <dsp:nvSpPr>
        <dsp:cNvPr id="0" name=""/>
        <dsp:cNvSpPr/>
      </dsp:nvSpPr>
      <dsp:spPr>
        <a:xfrm>
          <a:off x="8548180" y="2087868"/>
          <a:ext cx="696768" cy="696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>
            <a:solidFill>
              <a:schemeClr val="tx1"/>
            </a:solidFill>
          </a:endParaRPr>
        </a:p>
      </dsp:txBody>
      <dsp:txXfrm>
        <a:off x="8704953" y="2087868"/>
        <a:ext cx="383222" cy="524318"/>
      </dsp:txXfrm>
    </dsp:sp>
    <dsp:sp modelId="{B13931DF-E086-44DC-A1E8-E42DB43388E7}">
      <dsp:nvSpPr>
        <dsp:cNvPr id="0" name=""/>
        <dsp:cNvSpPr/>
      </dsp:nvSpPr>
      <dsp:spPr>
        <a:xfrm>
          <a:off x="9251948" y="3354720"/>
          <a:ext cx="696768" cy="696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>
            <a:solidFill>
              <a:schemeClr val="tx1"/>
            </a:solidFill>
          </a:endParaRPr>
        </a:p>
      </dsp:txBody>
      <dsp:txXfrm>
        <a:off x="9408721" y="3354720"/>
        <a:ext cx="383222" cy="5243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7242A-8667-4F70-A8E5-E45293DAFD06}">
      <dsp:nvSpPr>
        <dsp:cNvPr id="0" name=""/>
        <dsp:cNvSpPr/>
      </dsp:nvSpPr>
      <dsp:spPr>
        <a:xfrm>
          <a:off x="0" y="0"/>
          <a:ext cx="8530518" cy="10719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Conclusiones:</a:t>
          </a:r>
          <a:r>
            <a:rPr lang="es-MX" sz="1600" kern="1200" dirty="0" smtClean="0">
              <a:solidFill>
                <a:schemeClr val="tx1"/>
              </a:solidFill>
            </a:rPr>
            <a:t> basadas claridad, si se agrupan en orden lógico y se numeran o se indican con literales de manera alfabética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1396" y="31396"/>
        <a:ext cx="7283220" cy="1009159"/>
      </dsp:txXfrm>
    </dsp:sp>
    <dsp:sp modelId="{F31D5FCD-63EF-4A8E-B7F5-F3552A7481C8}">
      <dsp:nvSpPr>
        <dsp:cNvPr id="0" name=""/>
        <dsp:cNvSpPr/>
      </dsp:nvSpPr>
      <dsp:spPr>
        <a:xfrm>
          <a:off x="714430" y="1266851"/>
          <a:ext cx="8530518" cy="10719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Resumen:</a:t>
          </a:r>
          <a:r>
            <a:rPr lang="es-MX" sz="1600" kern="1200" dirty="0" smtClean="0">
              <a:solidFill>
                <a:schemeClr val="tx1"/>
              </a:solidFill>
            </a:rPr>
            <a:t> El resumen debe proporcionar en forma breve la esencia del texto científico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Problema resultados conclusiones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745826" y="1298247"/>
        <a:ext cx="7056527" cy="1009159"/>
      </dsp:txXfrm>
    </dsp:sp>
    <dsp:sp modelId="{8BF15521-5C77-4BBE-BA1F-CF22CB6DCF9F}">
      <dsp:nvSpPr>
        <dsp:cNvPr id="0" name=""/>
        <dsp:cNvSpPr/>
      </dsp:nvSpPr>
      <dsp:spPr>
        <a:xfrm>
          <a:off x="1418198" y="2533703"/>
          <a:ext cx="8530518" cy="10719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Literatura citada: </a:t>
          </a:r>
          <a:r>
            <a:rPr lang="es-MX" sz="1600" b="0" kern="1200" dirty="0" smtClean="0">
              <a:solidFill>
                <a:schemeClr val="tx1"/>
              </a:solidFill>
            </a:rPr>
            <a:t>referencias</a:t>
          </a:r>
          <a:endParaRPr lang="es-MX" sz="1600" b="0" kern="1200" dirty="0">
            <a:solidFill>
              <a:schemeClr val="tx1"/>
            </a:solidFill>
          </a:endParaRPr>
        </a:p>
      </dsp:txBody>
      <dsp:txXfrm>
        <a:off x="1449594" y="2565099"/>
        <a:ext cx="7067190" cy="1009159"/>
      </dsp:txXfrm>
    </dsp:sp>
    <dsp:sp modelId="{E68DE995-FE82-456D-94F2-FA689EA2520C}">
      <dsp:nvSpPr>
        <dsp:cNvPr id="0" name=""/>
        <dsp:cNvSpPr/>
      </dsp:nvSpPr>
      <dsp:spPr>
        <a:xfrm>
          <a:off x="2132629" y="3800554"/>
          <a:ext cx="8530518" cy="10719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solidFill>
                <a:schemeClr val="tx1"/>
              </a:solidFill>
            </a:rPr>
            <a:t>Anexos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164025" y="3831950"/>
        <a:ext cx="7056527" cy="1009159"/>
      </dsp:txXfrm>
    </dsp:sp>
    <dsp:sp modelId="{AA838BAA-7C72-4966-8C6B-54E3C733A02E}">
      <dsp:nvSpPr>
        <dsp:cNvPr id="0" name=""/>
        <dsp:cNvSpPr/>
      </dsp:nvSpPr>
      <dsp:spPr>
        <a:xfrm>
          <a:off x="7833750" y="821017"/>
          <a:ext cx="696768" cy="696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>
            <a:solidFill>
              <a:schemeClr val="tx1"/>
            </a:solidFill>
          </a:endParaRPr>
        </a:p>
      </dsp:txBody>
      <dsp:txXfrm>
        <a:off x="7990523" y="821017"/>
        <a:ext cx="383222" cy="524318"/>
      </dsp:txXfrm>
    </dsp:sp>
    <dsp:sp modelId="{7C64809C-CBA2-4CA4-AD3B-1C496D1ECC5B}">
      <dsp:nvSpPr>
        <dsp:cNvPr id="0" name=""/>
        <dsp:cNvSpPr/>
      </dsp:nvSpPr>
      <dsp:spPr>
        <a:xfrm>
          <a:off x="8548180" y="2087868"/>
          <a:ext cx="696768" cy="696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>
            <a:solidFill>
              <a:schemeClr val="tx1"/>
            </a:solidFill>
          </a:endParaRPr>
        </a:p>
      </dsp:txBody>
      <dsp:txXfrm>
        <a:off x="8704953" y="2087868"/>
        <a:ext cx="383222" cy="524318"/>
      </dsp:txXfrm>
    </dsp:sp>
    <dsp:sp modelId="{B13931DF-E086-44DC-A1E8-E42DB43388E7}">
      <dsp:nvSpPr>
        <dsp:cNvPr id="0" name=""/>
        <dsp:cNvSpPr/>
      </dsp:nvSpPr>
      <dsp:spPr>
        <a:xfrm>
          <a:off x="9251948" y="3354720"/>
          <a:ext cx="696768" cy="696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>
            <a:solidFill>
              <a:schemeClr val="tx1"/>
            </a:solidFill>
          </a:endParaRPr>
        </a:p>
      </dsp:txBody>
      <dsp:txXfrm>
        <a:off x="9408721" y="3354720"/>
        <a:ext cx="383222" cy="524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439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78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0266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928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19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3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3526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7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3096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021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06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655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21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437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791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61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C2CB1-3ACE-4ADB-B0ED-FE43CC0FD402}" type="datetimeFigureOut">
              <a:rPr lang="es-MX" smtClean="0"/>
              <a:t>29/09/2020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E101D07-2308-422B-A338-D6C3C345E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76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 smtClean="0"/>
              <a:t>MONOGRAFÍAS</a:t>
            </a:r>
            <a:endParaRPr lang="es-MX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/>
          </p:nvPr>
        </p:nvGraphicFramePr>
        <p:xfrm>
          <a:off x="1295400" y="2557463"/>
          <a:ext cx="9601200" cy="331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a 6"/>
          <p:cNvGraphicFramePr/>
          <p:nvPr>
            <p:extLst/>
          </p:nvPr>
        </p:nvGraphicFramePr>
        <p:xfrm>
          <a:off x="6140361" y="553792"/>
          <a:ext cx="5334715" cy="187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2255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 smtClean="0"/>
              <a:t>Características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1295400" y="2557463"/>
          <a:ext cx="9601200" cy="331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174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dirty="0" smtClean="0"/>
              <a:t>Tipos</a:t>
            </a:r>
            <a:endParaRPr lang="es-MX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/>
          </p:nvPr>
        </p:nvGraphicFramePr>
        <p:xfrm>
          <a:off x="1295400" y="746975"/>
          <a:ext cx="9601200" cy="512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842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dirty="0" smtClean="0"/>
              <a:t>Estructura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1295400" y="1996225"/>
          <a:ext cx="9601200" cy="4056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6985" y="3681976"/>
            <a:ext cx="1426671" cy="189491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3152" y="1115087"/>
            <a:ext cx="2191891" cy="117091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9"/>
          <a:srcRect l="26007" r="24284"/>
          <a:stretch/>
        </p:blipFill>
        <p:spPr>
          <a:xfrm>
            <a:off x="9262793" y="982132"/>
            <a:ext cx="1609859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54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TEXTO CIENTÍFICO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Un texto científico</a:t>
            </a:r>
            <a:r>
              <a:rPr lang="es-MX" dirty="0" smtClean="0"/>
              <a:t>, </a:t>
            </a:r>
            <a:r>
              <a:rPr lang="es-MX" dirty="0"/>
              <a:t>se basa en la utilización del lenguaje científico. Se trata de un tipo de texto que apela a un lenguaje claro, con una sintaxis no demasiado compleja y oraciones ordenadas. </a:t>
            </a:r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776306840"/>
              </p:ext>
            </p:extLst>
          </p:nvPr>
        </p:nvGraphicFramePr>
        <p:xfrm>
          <a:off x="2985036" y="3618963"/>
          <a:ext cx="8335494" cy="2390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9118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004811"/>
            <a:ext cx="8915400" cy="3777622"/>
          </a:xfrm>
        </p:spPr>
        <p:txBody>
          <a:bodyPr/>
          <a:lstStyle/>
          <a:p>
            <a:pPr lvl="0"/>
            <a:r>
              <a:rPr lang="es-MX" dirty="0"/>
              <a:t>Escritura formal—El lenguaje empleado es técnico. Esto quiere decir que las palabras y expresiones utilizadas pueden llegar a ser propios de la ciencia de la cual se está escribiendo. Por tanto, es posible que se quiera aprender de antemano dicho lenguaje.</a:t>
            </a:r>
          </a:p>
          <a:p>
            <a:pPr lvl="0"/>
            <a:r>
              <a:rPr lang="es-MX" dirty="0"/>
              <a:t>Orden sistemático—Significa que en el desarrollo de la obra se seguirá un orden coherente. </a:t>
            </a:r>
          </a:p>
          <a:p>
            <a:pPr lvl="0"/>
            <a:r>
              <a:rPr lang="es-MX" dirty="0"/>
              <a:t>Investigación, documentación del contenido desarrollado</a:t>
            </a:r>
            <a:r>
              <a:rPr lang="es-MX" b="1" dirty="0"/>
              <a:t>—</a:t>
            </a:r>
            <a:r>
              <a:rPr lang="es-MX" dirty="0"/>
              <a:t>El redactor debe fundar su contenido con información veraz y verificable.</a:t>
            </a:r>
          </a:p>
        </p:txBody>
      </p:sp>
    </p:spTree>
    <p:extLst>
      <p:ext uri="{BB962C8B-B14F-4D97-AF65-F5344CB8AC3E}">
        <p14:creationId xmlns:p14="http://schemas.microsoft.com/office/powerpoint/2010/main" val="305839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239815"/>
              </p:ext>
            </p:extLst>
          </p:nvPr>
        </p:nvGraphicFramePr>
        <p:xfrm>
          <a:off x="670260" y="1489657"/>
          <a:ext cx="10663148" cy="4872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350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590883"/>
              </p:ext>
            </p:extLst>
          </p:nvPr>
        </p:nvGraphicFramePr>
        <p:xfrm>
          <a:off x="966475" y="1360868"/>
          <a:ext cx="10663148" cy="4872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2287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810642"/>
              </p:ext>
            </p:extLst>
          </p:nvPr>
        </p:nvGraphicFramePr>
        <p:xfrm>
          <a:off x="966475" y="1360868"/>
          <a:ext cx="10663148" cy="4872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19576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</TotalTime>
  <Words>462</Words>
  <Application>Microsoft Office PowerPoint</Application>
  <PresentationFormat>Panorámica</PresentationFormat>
  <Paragraphs>50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Espiral</vt:lpstr>
      <vt:lpstr>MONOGRAFÍAS</vt:lpstr>
      <vt:lpstr>Características</vt:lpstr>
      <vt:lpstr>Tipos</vt:lpstr>
      <vt:lpstr>Estructura</vt:lpstr>
      <vt:lpstr>TEXTO CIENTÍFICO </vt:lpstr>
      <vt:lpstr>Características </vt:lpstr>
      <vt:lpstr>Estructura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MONOGRAFÍAS</dc:title>
  <dc:creator>lorena salazar</dc:creator>
  <cp:lastModifiedBy>lorena salazar</cp:lastModifiedBy>
  <cp:revision>9</cp:revision>
  <dcterms:created xsi:type="dcterms:W3CDTF">2020-09-30T02:51:09Z</dcterms:created>
  <dcterms:modified xsi:type="dcterms:W3CDTF">2020-09-30T04:09:47Z</dcterms:modified>
</cp:coreProperties>
</file>