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853EA-6386-4F13-9AFA-34107D8552E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EEF2564E-14B0-46EF-B6B1-3ECA41F1242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La</a:t>
          </a:r>
          <a:r>
            <a:rPr lang="es-MX" b="1" dirty="0">
              <a:solidFill>
                <a:schemeClr val="tx1"/>
              </a:solidFill>
            </a:rPr>
            <a:t> </a:t>
          </a:r>
          <a:r>
            <a:rPr lang="es-MX" b="0" dirty="0">
              <a:solidFill>
                <a:schemeClr val="tx1"/>
              </a:solidFill>
            </a:rPr>
            <a:t>redacción académica</a:t>
          </a:r>
          <a:r>
            <a:rPr lang="es-MX" dirty="0">
              <a:solidFill>
                <a:schemeClr val="tx1"/>
              </a:solidFill>
            </a:rPr>
            <a:t> se orienta a producir textos que comparten tipos temáticos, de estructura y estilística</a:t>
          </a:r>
        </a:p>
      </dgm:t>
    </dgm:pt>
    <dgm:pt modelId="{CA21C3B3-63FC-410D-ACA1-AB4D34C2F24D}" type="parTrans" cxnId="{2AEF8844-9F9A-4AA7-BD3D-0836DC64BBB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9B292E5-8B74-4EB8-8CE6-8FAA419081CF}" type="sibTrans" cxnId="{2AEF8844-9F9A-4AA7-BD3D-0836DC64BBB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A44C1B8-58B5-435A-89B5-0A26877591CB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Elegancia en las formas de expresión, </a:t>
          </a:r>
          <a:r>
            <a:rPr lang="es-MX" b="0" dirty="0">
              <a:solidFill>
                <a:schemeClr val="tx1"/>
              </a:solidFill>
            </a:rPr>
            <a:t>con especial atención es la claridad de las ideas</a:t>
          </a:r>
          <a:r>
            <a:rPr lang="es-MX" dirty="0">
              <a:solidFill>
                <a:schemeClr val="tx1"/>
              </a:solidFill>
            </a:rPr>
            <a:t>, eliminando repeticiones </a:t>
          </a:r>
        </a:p>
      </dgm:t>
    </dgm:pt>
    <dgm:pt modelId="{E70E6B64-BF62-44FD-8F6B-E7AE44D00EA4}" type="parTrans" cxnId="{9CD5C1EE-E549-4DBD-A847-2C648FED081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829DD5B-662F-4DE1-BBBF-42B3ADA5B5CC}" type="sibTrans" cxnId="{9CD5C1EE-E549-4DBD-A847-2C648FED081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97D1BAE-7944-40BF-A05A-E94D7F4A9730}">
      <dgm:prSet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Protocolo bastante definido, para alcanzar las exigencias del campo académico</a:t>
          </a:r>
        </a:p>
      </dgm:t>
    </dgm:pt>
    <dgm:pt modelId="{EF84798D-257D-431B-BA61-6BA56D2B7994}" type="parTrans" cxnId="{ABBA1D33-7A42-4C60-BDD7-F62D198BA53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8F7D0F1-1569-4144-89E3-122478D35E4F}" type="sibTrans" cxnId="{ABBA1D33-7A42-4C60-BDD7-F62D198BA53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4368A21-7C48-47A6-9728-4CEA10C6358D}" type="pres">
      <dgm:prSet presAssocID="{DD4853EA-6386-4F13-9AFA-34107D8552EF}" presName="Name0" presStyleCnt="0">
        <dgm:presLayoutVars>
          <dgm:dir/>
          <dgm:resizeHandles val="exact"/>
        </dgm:presLayoutVars>
      </dgm:prSet>
      <dgm:spPr/>
    </dgm:pt>
    <dgm:pt modelId="{E1EE021B-1B3A-441A-B1C0-9E65BFD2DE30}" type="pres">
      <dgm:prSet presAssocID="{EEF2564E-14B0-46EF-B6B1-3ECA41F1242D}" presName="node" presStyleLbl="node1" presStyleIdx="0" presStyleCnt="3">
        <dgm:presLayoutVars>
          <dgm:bulletEnabled val="1"/>
        </dgm:presLayoutVars>
      </dgm:prSet>
      <dgm:spPr/>
    </dgm:pt>
    <dgm:pt modelId="{F3ABEFD2-E1C0-4A4C-8F4B-A939025225AA}" type="pres">
      <dgm:prSet presAssocID="{39B292E5-8B74-4EB8-8CE6-8FAA419081CF}" presName="sibTrans" presStyleLbl="sibTrans2D1" presStyleIdx="0" presStyleCnt="2"/>
      <dgm:spPr/>
    </dgm:pt>
    <dgm:pt modelId="{33B585B4-B83E-43ED-BE96-93A211BE6413}" type="pres">
      <dgm:prSet presAssocID="{39B292E5-8B74-4EB8-8CE6-8FAA419081CF}" presName="connectorText" presStyleLbl="sibTrans2D1" presStyleIdx="0" presStyleCnt="2"/>
      <dgm:spPr/>
    </dgm:pt>
    <dgm:pt modelId="{32C27DDA-3AF1-4463-8292-F5F551D83851}" type="pres">
      <dgm:prSet presAssocID="{197D1BAE-7944-40BF-A05A-E94D7F4A9730}" presName="node" presStyleLbl="node1" presStyleIdx="1" presStyleCnt="3">
        <dgm:presLayoutVars>
          <dgm:bulletEnabled val="1"/>
        </dgm:presLayoutVars>
      </dgm:prSet>
      <dgm:spPr/>
    </dgm:pt>
    <dgm:pt modelId="{9FF08D24-F0E9-4F59-92C0-0D4945352F46}" type="pres">
      <dgm:prSet presAssocID="{C8F7D0F1-1569-4144-89E3-122478D35E4F}" presName="sibTrans" presStyleLbl="sibTrans2D1" presStyleIdx="1" presStyleCnt="2"/>
      <dgm:spPr/>
    </dgm:pt>
    <dgm:pt modelId="{873A2BA3-5277-4FDB-A9B2-D95D5CA5FF3C}" type="pres">
      <dgm:prSet presAssocID="{C8F7D0F1-1569-4144-89E3-122478D35E4F}" presName="connectorText" presStyleLbl="sibTrans2D1" presStyleIdx="1" presStyleCnt="2"/>
      <dgm:spPr/>
    </dgm:pt>
    <dgm:pt modelId="{CFBF9671-3A1E-4886-9129-AE7224193374}" type="pres">
      <dgm:prSet presAssocID="{2A44C1B8-58B5-435A-89B5-0A26877591CB}" presName="node" presStyleLbl="node1" presStyleIdx="2" presStyleCnt="3">
        <dgm:presLayoutVars>
          <dgm:bulletEnabled val="1"/>
        </dgm:presLayoutVars>
      </dgm:prSet>
      <dgm:spPr/>
    </dgm:pt>
  </dgm:ptLst>
  <dgm:cxnLst>
    <dgm:cxn modelId="{3751AE17-3D1B-4FA6-8D09-40F7A33F0D78}" type="presOf" srcId="{2A44C1B8-58B5-435A-89B5-0A26877591CB}" destId="{CFBF9671-3A1E-4886-9129-AE7224193374}" srcOrd="0" destOrd="0" presId="urn:microsoft.com/office/officeart/2005/8/layout/process1"/>
    <dgm:cxn modelId="{EC3BD031-0465-4B9A-A203-D5D15D576B88}" type="presOf" srcId="{DD4853EA-6386-4F13-9AFA-34107D8552EF}" destId="{A4368A21-7C48-47A6-9728-4CEA10C6358D}" srcOrd="0" destOrd="0" presId="urn:microsoft.com/office/officeart/2005/8/layout/process1"/>
    <dgm:cxn modelId="{ABBA1D33-7A42-4C60-BDD7-F62D198BA530}" srcId="{DD4853EA-6386-4F13-9AFA-34107D8552EF}" destId="{197D1BAE-7944-40BF-A05A-E94D7F4A9730}" srcOrd="1" destOrd="0" parTransId="{EF84798D-257D-431B-BA61-6BA56D2B7994}" sibTransId="{C8F7D0F1-1569-4144-89E3-122478D35E4F}"/>
    <dgm:cxn modelId="{2AEF8844-9F9A-4AA7-BD3D-0836DC64BBB5}" srcId="{DD4853EA-6386-4F13-9AFA-34107D8552EF}" destId="{EEF2564E-14B0-46EF-B6B1-3ECA41F1242D}" srcOrd="0" destOrd="0" parTransId="{CA21C3B3-63FC-410D-ACA1-AB4D34C2F24D}" sibTransId="{39B292E5-8B74-4EB8-8CE6-8FAA419081CF}"/>
    <dgm:cxn modelId="{6A095146-0386-48EF-979B-F3ED4F53F1ED}" type="presOf" srcId="{197D1BAE-7944-40BF-A05A-E94D7F4A9730}" destId="{32C27DDA-3AF1-4463-8292-F5F551D83851}" srcOrd="0" destOrd="0" presId="urn:microsoft.com/office/officeart/2005/8/layout/process1"/>
    <dgm:cxn modelId="{08EAFD83-0257-4E0D-8619-A63A59E0B79B}" type="presOf" srcId="{C8F7D0F1-1569-4144-89E3-122478D35E4F}" destId="{9FF08D24-F0E9-4F59-92C0-0D4945352F46}" srcOrd="0" destOrd="0" presId="urn:microsoft.com/office/officeart/2005/8/layout/process1"/>
    <dgm:cxn modelId="{37A0B2A5-737A-4FAD-B911-A705015FBDD4}" type="presOf" srcId="{C8F7D0F1-1569-4144-89E3-122478D35E4F}" destId="{873A2BA3-5277-4FDB-A9B2-D95D5CA5FF3C}" srcOrd="1" destOrd="0" presId="urn:microsoft.com/office/officeart/2005/8/layout/process1"/>
    <dgm:cxn modelId="{988B06C6-94B1-4F0C-8EBF-6B14C6D61CBE}" type="presOf" srcId="{EEF2564E-14B0-46EF-B6B1-3ECA41F1242D}" destId="{E1EE021B-1B3A-441A-B1C0-9E65BFD2DE30}" srcOrd="0" destOrd="0" presId="urn:microsoft.com/office/officeart/2005/8/layout/process1"/>
    <dgm:cxn modelId="{92049AE0-C368-454D-8675-E7DB1796D50E}" type="presOf" srcId="{39B292E5-8B74-4EB8-8CE6-8FAA419081CF}" destId="{33B585B4-B83E-43ED-BE96-93A211BE6413}" srcOrd="1" destOrd="0" presId="urn:microsoft.com/office/officeart/2005/8/layout/process1"/>
    <dgm:cxn modelId="{AC4059E7-9BEB-48F6-953D-E6F8B6444763}" type="presOf" srcId="{39B292E5-8B74-4EB8-8CE6-8FAA419081CF}" destId="{F3ABEFD2-E1C0-4A4C-8F4B-A939025225AA}" srcOrd="0" destOrd="0" presId="urn:microsoft.com/office/officeart/2005/8/layout/process1"/>
    <dgm:cxn modelId="{9CD5C1EE-E549-4DBD-A847-2C648FED0816}" srcId="{DD4853EA-6386-4F13-9AFA-34107D8552EF}" destId="{2A44C1B8-58B5-435A-89B5-0A26877591CB}" srcOrd="2" destOrd="0" parTransId="{E70E6B64-BF62-44FD-8F6B-E7AE44D00EA4}" sibTransId="{B829DD5B-662F-4DE1-BBBF-42B3ADA5B5CC}"/>
    <dgm:cxn modelId="{968C1606-A810-477E-95C6-2C7420E61913}" type="presParOf" srcId="{A4368A21-7C48-47A6-9728-4CEA10C6358D}" destId="{E1EE021B-1B3A-441A-B1C0-9E65BFD2DE30}" srcOrd="0" destOrd="0" presId="urn:microsoft.com/office/officeart/2005/8/layout/process1"/>
    <dgm:cxn modelId="{14ACD193-8E69-41FC-92BA-3F32DAD7CA01}" type="presParOf" srcId="{A4368A21-7C48-47A6-9728-4CEA10C6358D}" destId="{F3ABEFD2-E1C0-4A4C-8F4B-A939025225AA}" srcOrd="1" destOrd="0" presId="urn:microsoft.com/office/officeart/2005/8/layout/process1"/>
    <dgm:cxn modelId="{D82625C1-5733-4D32-BAAF-3F824CB53DA6}" type="presParOf" srcId="{F3ABEFD2-E1C0-4A4C-8F4B-A939025225AA}" destId="{33B585B4-B83E-43ED-BE96-93A211BE6413}" srcOrd="0" destOrd="0" presId="urn:microsoft.com/office/officeart/2005/8/layout/process1"/>
    <dgm:cxn modelId="{59715DB4-8D7E-4324-9AB1-043E3A010FAA}" type="presParOf" srcId="{A4368A21-7C48-47A6-9728-4CEA10C6358D}" destId="{32C27DDA-3AF1-4463-8292-F5F551D83851}" srcOrd="2" destOrd="0" presId="urn:microsoft.com/office/officeart/2005/8/layout/process1"/>
    <dgm:cxn modelId="{4354320B-3757-4287-96D1-9E510122875F}" type="presParOf" srcId="{A4368A21-7C48-47A6-9728-4CEA10C6358D}" destId="{9FF08D24-F0E9-4F59-92C0-0D4945352F46}" srcOrd="3" destOrd="0" presId="urn:microsoft.com/office/officeart/2005/8/layout/process1"/>
    <dgm:cxn modelId="{CB3EBFD8-D441-450B-83C0-AC004184513D}" type="presParOf" srcId="{9FF08D24-F0E9-4F59-92C0-0D4945352F46}" destId="{873A2BA3-5277-4FDB-A9B2-D95D5CA5FF3C}" srcOrd="0" destOrd="0" presId="urn:microsoft.com/office/officeart/2005/8/layout/process1"/>
    <dgm:cxn modelId="{E47909A1-82F7-4961-B087-ED11A4BFFF07}" type="presParOf" srcId="{A4368A21-7C48-47A6-9728-4CEA10C6358D}" destId="{CFBF9671-3A1E-4886-9129-AE722419337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368920-69F0-4ED4-A3C0-8D2B5116F35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4948C6D-9400-484A-8BD7-CAD62B03D5E1}">
      <dgm:prSet phldrT="[Texto]"/>
      <dgm:spPr/>
      <dgm:t>
        <a:bodyPr/>
        <a:lstStyle/>
        <a:p>
          <a:r>
            <a:rPr lang="es-MX" dirty="0"/>
            <a:t>Ensayo - argumentativo</a:t>
          </a:r>
        </a:p>
      </dgm:t>
    </dgm:pt>
    <dgm:pt modelId="{E62A9254-BA72-40CC-A176-66666A79B0DB}" type="parTrans" cxnId="{0FA968F9-5D53-420C-B1CD-C1746E9D9B95}">
      <dgm:prSet/>
      <dgm:spPr/>
      <dgm:t>
        <a:bodyPr/>
        <a:lstStyle/>
        <a:p>
          <a:endParaRPr lang="es-MX"/>
        </a:p>
      </dgm:t>
    </dgm:pt>
    <dgm:pt modelId="{DEC09E68-411A-4C46-B381-D6A6259F5461}" type="sibTrans" cxnId="{0FA968F9-5D53-420C-B1CD-C1746E9D9B95}">
      <dgm:prSet/>
      <dgm:spPr/>
      <dgm:t>
        <a:bodyPr/>
        <a:lstStyle/>
        <a:p>
          <a:endParaRPr lang="es-MX"/>
        </a:p>
      </dgm:t>
    </dgm:pt>
    <dgm:pt modelId="{4FAE2D45-9EA5-45FE-BDF8-781CBDFEC992}">
      <dgm:prSet phldrT="[Texto]"/>
      <dgm:spPr/>
      <dgm:t>
        <a:bodyPr/>
        <a:lstStyle/>
        <a:p>
          <a:r>
            <a:rPr lang="es-MX" dirty="0"/>
            <a:t>Monografía - explicativa</a:t>
          </a:r>
        </a:p>
      </dgm:t>
    </dgm:pt>
    <dgm:pt modelId="{146942F5-7C56-4797-AD7F-D3775C2067F5}" type="parTrans" cxnId="{872DE848-1486-42CB-AC43-EB13C44C474A}">
      <dgm:prSet/>
      <dgm:spPr/>
      <dgm:t>
        <a:bodyPr/>
        <a:lstStyle/>
        <a:p>
          <a:endParaRPr lang="es-MX"/>
        </a:p>
      </dgm:t>
    </dgm:pt>
    <dgm:pt modelId="{BFF0FD48-ABCA-43C7-A254-A22FA4C9E6E8}" type="sibTrans" cxnId="{872DE848-1486-42CB-AC43-EB13C44C474A}">
      <dgm:prSet/>
      <dgm:spPr/>
      <dgm:t>
        <a:bodyPr/>
        <a:lstStyle/>
        <a:p>
          <a:endParaRPr lang="es-MX"/>
        </a:p>
      </dgm:t>
    </dgm:pt>
    <dgm:pt modelId="{65FED9E3-0E12-4F73-902E-6559F7A3FFD7}">
      <dgm:prSet phldrT="[Texto]"/>
      <dgm:spPr/>
      <dgm:t>
        <a:bodyPr/>
        <a:lstStyle/>
        <a:p>
          <a:r>
            <a:rPr lang="es-MX" dirty="0"/>
            <a:t>Resumir, sintetizar, derivar, contrastar, explicar y aclarar conceptos</a:t>
          </a:r>
        </a:p>
      </dgm:t>
    </dgm:pt>
    <dgm:pt modelId="{C300FC2E-B090-47A1-AFDC-8897D572F064}" type="parTrans" cxnId="{CB7D4769-E496-44F8-9F06-0368BCEA6FBC}">
      <dgm:prSet/>
      <dgm:spPr/>
      <dgm:t>
        <a:bodyPr/>
        <a:lstStyle/>
        <a:p>
          <a:endParaRPr lang="es-MX"/>
        </a:p>
      </dgm:t>
    </dgm:pt>
    <dgm:pt modelId="{49684F34-F72F-41D7-B784-8C2ED5806911}" type="sibTrans" cxnId="{CB7D4769-E496-44F8-9F06-0368BCEA6FBC}">
      <dgm:prSet/>
      <dgm:spPr/>
      <dgm:t>
        <a:bodyPr/>
        <a:lstStyle/>
        <a:p>
          <a:endParaRPr lang="es-MX"/>
        </a:p>
      </dgm:t>
    </dgm:pt>
    <dgm:pt modelId="{876E3022-A1AB-4F5F-9252-394E71FA9642}">
      <dgm:prSet phldrT="[Texto]"/>
      <dgm:spPr/>
      <dgm:t>
        <a:bodyPr/>
        <a:lstStyle/>
        <a:p>
          <a:r>
            <a:rPr lang="es-MX" dirty="0"/>
            <a:t>Razonar sobre un tema, de manera explícita</a:t>
          </a:r>
        </a:p>
      </dgm:t>
    </dgm:pt>
    <dgm:pt modelId="{C876A631-EBE5-4D71-AC06-CA37843C763C}" type="parTrans" cxnId="{B73B8549-95E4-44EA-AAFF-4AD4C29D6FCD}">
      <dgm:prSet/>
      <dgm:spPr/>
      <dgm:t>
        <a:bodyPr/>
        <a:lstStyle/>
        <a:p>
          <a:endParaRPr lang="es-MX"/>
        </a:p>
      </dgm:t>
    </dgm:pt>
    <dgm:pt modelId="{9A3FF97E-E27F-466F-B668-DC3C41370FE3}" type="sibTrans" cxnId="{B73B8549-95E4-44EA-AAFF-4AD4C29D6FCD}">
      <dgm:prSet/>
      <dgm:spPr/>
      <dgm:t>
        <a:bodyPr/>
        <a:lstStyle/>
        <a:p>
          <a:endParaRPr lang="es-MX"/>
        </a:p>
      </dgm:t>
    </dgm:pt>
    <dgm:pt modelId="{C55DD39A-AAF0-43D9-8AD7-D9240C539276}">
      <dgm:prSet/>
      <dgm:spPr/>
      <dgm:t>
        <a:bodyPr/>
        <a:lstStyle/>
        <a:p>
          <a:r>
            <a:rPr lang="es-MX" dirty="0"/>
            <a:t>Demostrar el buen manejo de un tema</a:t>
          </a:r>
        </a:p>
      </dgm:t>
    </dgm:pt>
    <dgm:pt modelId="{34EA93B0-7037-4833-86FF-D96A835666AB}" type="parTrans" cxnId="{C6CF5315-E390-4694-A830-79610F21C399}">
      <dgm:prSet/>
      <dgm:spPr/>
      <dgm:t>
        <a:bodyPr/>
        <a:lstStyle/>
        <a:p>
          <a:endParaRPr lang="es-MX"/>
        </a:p>
      </dgm:t>
    </dgm:pt>
    <dgm:pt modelId="{DA2596FD-F43D-477F-99F6-235540DB2A2D}" type="sibTrans" cxnId="{C6CF5315-E390-4694-A830-79610F21C399}">
      <dgm:prSet/>
      <dgm:spPr/>
      <dgm:t>
        <a:bodyPr/>
        <a:lstStyle/>
        <a:p>
          <a:endParaRPr lang="es-MX"/>
        </a:p>
      </dgm:t>
    </dgm:pt>
    <dgm:pt modelId="{A74A782A-538A-446E-9AD2-989B974B0C39}">
      <dgm:prSet/>
      <dgm:spPr/>
      <dgm:t>
        <a:bodyPr/>
        <a:lstStyle/>
        <a:p>
          <a:r>
            <a:rPr lang="es-MX" dirty="0"/>
            <a:t>Tesis – combinación</a:t>
          </a:r>
        </a:p>
      </dgm:t>
    </dgm:pt>
    <dgm:pt modelId="{3FEADB04-FB98-4B4A-B409-8AAC4B5DF729}" type="parTrans" cxnId="{4C12FB7C-D26D-48F8-95B1-A9FBA5B7AED0}">
      <dgm:prSet/>
      <dgm:spPr/>
      <dgm:t>
        <a:bodyPr/>
        <a:lstStyle/>
        <a:p>
          <a:endParaRPr lang="es-MX"/>
        </a:p>
      </dgm:t>
    </dgm:pt>
    <dgm:pt modelId="{3F9859C0-C7AE-421D-AB96-1D47477EDDE0}" type="sibTrans" cxnId="{4C12FB7C-D26D-48F8-95B1-A9FBA5B7AED0}">
      <dgm:prSet/>
      <dgm:spPr/>
      <dgm:t>
        <a:bodyPr/>
        <a:lstStyle/>
        <a:p>
          <a:endParaRPr lang="es-MX"/>
        </a:p>
      </dgm:t>
    </dgm:pt>
    <dgm:pt modelId="{589F4DF2-7918-4AD2-83D8-85BFABFEC8C7}">
      <dgm:prSet/>
      <dgm:spPr/>
      <dgm:t>
        <a:bodyPr/>
        <a:lstStyle/>
        <a:p>
          <a:r>
            <a:rPr lang="es-MX" dirty="0"/>
            <a:t>Conclusión de los estudios</a:t>
          </a:r>
        </a:p>
      </dgm:t>
    </dgm:pt>
    <dgm:pt modelId="{758F5502-FE3C-42E7-AADC-E3563FB8F05C}" type="parTrans" cxnId="{E47891F8-7080-49B4-BA1E-47CC74C91CC8}">
      <dgm:prSet/>
      <dgm:spPr/>
      <dgm:t>
        <a:bodyPr/>
        <a:lstStyle/>
        <a:p>
          <a:endParaRPr lang="es-MX"/>
        </a:p>
      </dgm:t>
    </dgm:pt>
    <dgm:pt modelId="{B16CC401-E9F2-4FF2-B919-3095D59AE28F}" type="sibTrans" cxnId="{E47891F8-7080-49B4-BA1E-47CC74C91CC8}">
      <dgm:prSet/>
      <dgm:spPr/>
      <dgm:t>
        <a:bodyPr/>
        <a:lstStyle/>
        <a:p>
          <a:endParaRPr lang="es-MX"/>
        </a:p>
      </dgm:t>
    </dgm:pt>
    <dgm:pt modelId="{1040FEF4-87B9-4794-B26B-3686B42C160F}" type="pres">
      <dgm:prSet presAssocID="{44368920-69F0-4ED4-A3C0-8D2B5116F35C}" presName="linear" presStyleCnt="0">
        <dgm:presLayoutVars>
          <dgm:animLvl val="lvl"/>
          <dgm:resizeHandles val="exact"/>
        </dgm:presLayoutVars>
      </dgm:prSet>
      <dgm:spPr/>
    </dgm:pt>
    <dgm:pt modelId="{9E214C7F-3575-46DF-A0E4-8E8FDEC10CE9}" type="pres">
      <dgm:prSet presAssocID="{C4948C6D-9400-484A-8BD7-CAD62B03D5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2535D8-FAD1-47A4-8445-564CF704A31C}" type="pres">
      <dgm:prSet presAssocID="{C4948C6D-9400-484A-8BD7-CAD62B03D5E1}" presName="childText" presStyleLbl="revTx" presStyleIdx="0" presStyleCnt="3">
        <dgm:presLayoutVars>
          <dgm:bulletEnabled val="1"/>
        </dgm:presLayoutVars>
      </dgm:prSet>
      <dgm:spPr/>
    </dgm:pt>
    <dgm:pt modelId="{287D7287-DBC7-40B9-813D-945DFF3A730F}" type="pres">
      <dgm:prSet presAssocID="{4FAE2D45-9EA5-45FE-BDF8-781CBDFEC9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0EDBA6-5D87-4E67-A777-DC22E72996F6}" type="pres">
      <dgm:prSet presAssocID="{4FAE2D45-9EA5-45FE-BDF8-781CBDFEC992}" presName="childText" presStyleLbl="revTx" presStyleIdx="1" presStyleCnt="3">
        <dgm:presLayoutVars>
          <dgm:bulletEnabled val="1"/>
        </dgm:presLayoutVars>
      </dgm:prSet>
      <dgm:spPr/>
    </dgm:pt>
    <dgm:pt modelId="{1AD5466C-6867-490E-96B9-5721BEB36CFB}" type="pres">
      <dgm:prSet presAssocID="{A74A782A-538A-446E-9AD2-989B974B0C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EF188BA-00AE-4C4B-A8E5-7B639039F393}" type="pres">
      <dgm:prSet presAssocID="{A74A782A-538A-446E-9AD2-989B974B0C3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121B201-7A21-44B7-B069-066EE7D97759}" type="presOf" srcId="{876E3022-A1AB-4F5F-9252-394E71FA9642}" destId="{B32535D8-FAD1-47A4-8445-564CF704A31C}" srcOrd="0" destOrd="0" presId="urn:microsoft.com/office/officeart/2005/8/layout/vList2"/>
    <dgm:cxn modelId="{1F85E30F-CA37-4853-A693-B802DE12DF2F}" type="presOf" srcId="{589F4DF2-7918-4AD2-83D8-85BFABFEC8C7}" destId="{3EF188BA-00AE-4C4B-A8E5-7B639039F393}" srcOrd="0" destOrd="0" presId="urn:microsoft.com/office/officeart/2005/8/layout/vList2"/>
    <dgm:cxn modelId="{C6CF5315-E390-4694-A830-79610F21C399}" srcId="{4FAE2D45-9EA5-45FE-BDF8-781CBDFEC992}" destId="{C55DD39A-AAF0-43D9-8AD7-D9240C539276}" srcOrd="1" destOrd="0" parTransId="{34EA93B0-7037-4833-86FF-D96A835666AB}" sibTransId="{DA2596FD-F43D-477F-99F6-235540DB2A2D}"/>
    <dgm:cxn modelId="{F98DFA15-5559-4748-9812-7FF6D19476BA}" type="presOf" srcId="{4FAE2D45-9EA5-45FE-BDF8-781CBDFEC992}" destId="{287D7287-DBC7-40B9-813D-945DFF3A730F}" srcOrd="0" destOrd="0" presId="urn:microsoft.com/office/officeart/2005/8/layout/vList2"/>
    <dgm:cxn modelId="{E4BAB247-B28D-4E91-9A03-4839A49B9127}" type="presOf" srcId="{C4948C6D-9400-484A-8BD7-CAD62B03D5E1}" destId="{9E214C7F-3575-46DF-A0E4-8E8FDEC10CE9}" srcOrd="0" destOrd="0" presId="urn:microsoft.com/office/officeart/2005/8/layout/vList2"/>
    <dgm:cxn modelId="{31492C68-1CC9-49FB-A4FC-F4C6D9B8A9B4}" type="presOf" srcId="{A74A782A-538A-446E-9AD2-989B974B0C39}" destId="{1AD5466C-6867-490E-96B9-5721BEB36CFB}" srcOrd="0" destOrd="0" presId="urn:microsoft.com/office/officeart/2005/8/layout/vList2"/>
    <dgm:cxn modelId="{872DE848-1486-42CB-AC43-EB13C44C474A}" srcId="{44368920-69F0-4ED4-A3C0-8D2B5116F35C}" destId="{4FAE2D45-9EA5-45FE-BDF8-781CBDFEC992}" srcOrd="1" destOrd="0" parTransId="{146942F5-7C56-4797-AD7F-D3775C2067F5}" sibTransId="{BFF0FD48-ABCA-43C7-A254-A22FA4C9E6E8}"/>
    <dgm:cxn modelId="{CB7D4769-E496-44F8-9F06-0368BCEA6FBC}" srcId="{4FAE2D45-9EA5-45FE-BDF8-781CBDFEC992}" destId="{65FED9E3-0E12-4F73-902E-6559F7A3FFD7}" srcOrd="0" destOrd="0" parTransId="{C300FC2E-B090-47A1-AFDC-8897D572F064}" sibTransId="{49684F34-F72F-41D7-B784-8C2ED5806911}"/>
    <dgm:cxn modelId="{B73B8549-95E4-44EA-AAFF-4AD4C29D6FCD}" srcId="{C4948C6D-9400-484A-8BD7-CAD62B03D5E1}" destId="{876E3022-A1AB-4F5F-9252-394E71FA9642}" srcOrd="0" destOrd="0" parTransId="{C876A631-EBE5-4D71-AC06-CA37843C763C}" sibTransId="{9A3FF97E-E27F-466F-B668-DC3C41370FE3}"/>
    <dgm:cxn modelId="{4C12FB7C-D26D-48F8-95B1-A9FBA5B7AED0}" srcId="{44368920-69F0-4ED4-A3C0-8D2B5116F35C}" destId="{A74A782A-538A-446E-9AD2-989B974B0C39}" srcOrd="2" destOrd="0" parTransId="{3FEADB04-FB98-4B4A-B409-8AAC4B5DF729}" sibTransId="{3F9859C0-C7AE-421D-AB96-1D47477EDDE0}"/>
    <dgm:cxn modelId="{7771BFA4-F9EA-46F7-ADDB-CBB7761FA7AD}" type="presOf" srcId="{C55DD39A-AAF0-43D9-8AD7-D9240C539276}" destId="{C60EDBA6-5D87-4E67-A777-DC22E72996F6}" srcOrd="0" destOrd="1" presId="urn:microsoft.com/office/officeart/2005/8/layout/vList2"/>
    <dgm:cxn modelId="{8E43AFC2-F7C8-4805-86D9-18F0C20E190B}" type="presOf" srcId="{65FED9E3-0E12-4F73-902E-6559F7A3FFD7}" destId="{C60EDBA6-5D87-4E67-A777-DC22E72996F6}" srcOrd="0" destOrd="0" presId="urn:microsoft.com/office/officeart/2005/8/layout/vList2"/>
    <dgm:cxn modelId="{0B9C82E0-D04B-4BDE-9BC4-99AA3643EFCF}" type="presOf" srcId="{44368920-69F0-4ED4-A3C0-8D2B5116F35C}" destId="{1040FEF4-87B9-4794-B26B-3686B42C160F}" srcOrd="0" destOrd="0" presId="urn:microsoft.com/office/officeart/2005/8/layout/vList2"/>
    <dgm:cxn modelId="{E47891F8-7080-49B4-BA1E-47CC74C91CC8}" srcId="{A74A782A-538A-446E-9AD2-989B974B0C39}" destId="{589F4DF2-7918-4AD2-83D8-85BFABFEC8C7}" srcOrd="0" destOrd="0" parTransId="{758F5502-FE3C-42E7-AADC-E3563FB8F05C}" sibTransId="{B16CC401-E9F2-4FF2-B919-3095D59AE28F}"/>
    <dgm:cxn modelId="{0FA968F9-5D53-420C-B1CD-C1746E9D9B95}" srcId="{44368920-69F0-4ED4-A3C0-8D2B5116F35C}" destId="{C4948C6D-9400-484A-8BD7-CAD62B03D5E1}" srcOrd="0" destOrd="0" parTransId="{E62A9254-BA72-40CC-A176-66666A79B0DB}" sibTransId="{DEC09E68-411A-4C46-B381-D6A6259F5461}"/>
    <dgm:cxn modelId="{D572E472-A31D-40CD-8455-BCAEC4FE7248}" type="presParOf" srcId="{1040FEF4-87B9-4794-B26B-3686B42C160F}" destId="{9E214C7F-3575-46DF-A0E4-8E8FDEC10CE9}" srcOrd="0" destOrd="0" presId="urn:microsoft.com/office/officeart/2005/8/layout/vList2"/>
    <dgm:cxn modelId="{4A517A5B-EA60-46CC-9143-995EB7BF1D67}" type="presParOf" srcId="{1040FEF4-87B9-4794-B26B-3686B42C160F}" destId="{B32535D8-FAD1-47A4-8445-564CF704A31C}" srcOrd="1" destOrd="0" presId="urn:microsoft.com/office/officeart/2005/8/layout/vList2"/>
    <dgm:cxn modelId="{6219081F-1CFB-4A63-8A32-2DEA3033CFF4}" type="presParOf" srcId="{1040FEF4-87B9-4794-B26B-3686B42C160F}" destId="{287D7287-DBC7-40B9-813D-945DFF3A730F}" srcOrd="2" destOrd="0" presId="urn:microsoft.com/office/officeart/2005/8/layout/vList2"/>
    <dgm:cxn modelId="{F4F5AFF8-5A33-4320-AAB2-9BAF3EAE3101}" type="presParOf" srcId="{1040FEF4-87B9-4794-B26B-3686B42C160F}" destId="{C60EDBA6-5D87-4E67-A777-DC22E72996F6}" srcOrd="3" destOrd="0" presId="urn:microsoft.com/office/officeart/2005/8/layout/vList2"/>
    <dgm:cxn modelId="{E55787E3-670D-4BB6-850E-A2A43F4AFBBD}" type="presParOf" srcId="{1040FEF4-87B9-4794-B26B-3686B42C160F}" destId="{1AD5466C-6867-490E-96B9-5721BEB36CFB}" srcOrd="4" destOrd="0" presId="urn:microsoft.com/office/officeart/2005/8/layout/vList2"/>
    <dgm:cxn modelId="{C3011EC1-CB41-43A1-BA0A-00B9E4C37F61}" type="presParOf" srcId="{1040FEF4-87B9-4794-B26B-3686B42C160F}" destId="{3EF188BA-00AE-4C4B-A8E5-7B639039F39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CFF9D1-797B-42F5-9AD4-014A7D7AFED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5DF1C06-9156-4902-898A-AA4A5EEB77CF}">
      <dgm:prSet phldrT="[Texto]"/>
      <dgm:spPr/>
      <dgm:t>
        <a:bodyPr/>
        <a:lstStyle/>
        <a:p>
          <a:r>
            <a:rPr lang="es-MX" dirty="0"/>
            <a:t>Precisión</a:t>
          </a:r>
        </a:p>
      </dgm:t>
    </dgm:pt>
    <dgm:pt modelId="{48C330F1-24FC-4BC1-A78F-5DFF37B3AA0D}" type="parTrans" cxnId="{D59CBE03-467D-4FD4-8E30-592DBE497F94}">
      <dgm:prSet/>
      <dgm:spPr/>
      <dgm:t>
        <a:bodyPr/>
        <a:lstStyle/>
        <a:p>
          <a:endParaRPr lang="es-MX"/>
        </a:p>
      </dgm:t>
    </dgm:pt>
    <dgm:pt modelId="{1DD46A07-9BAC-411F-8887-56FCFC092DD2}" type="sibTrans" cxnId="{D59CBE03-467D-4FD4-8E30-592DBE497F94}">
      <dgm:prSet/>
      <dgm:spPr/>
      <dgm:t>
        <a:bodyPr/>
        <a:lstStyle/>
        <a:p>
          <a:endParaRPr lang="es-MX"/>
        </a:p>
      </dgm:t>
    </dgm:pt>
    <dgm:pt modelId="{534F5C24-71E0-443E-BC83-A0621EFC3D6F}">
      <dgm:prSet phldrT="[Texto]"/>
      <dgm:spPr/>
      <dgm:t>
        <a:bodyPr/>
        <a:lstStyle/>
        <a:p>
          <a:r>
            <a:rPr lang="es-MX" dirty="0"/>
            <a:t>Estructura determinada, lenguaje formal, consiste en decir lo más con lo menos</a:t>
          </a:r>
        </a:p>
      </dgm:t>
    </dgm:pt>
    <dgm:pt modelId="{DD89DEA0-2BE0-44A9-9DAE-40E99D4F4E9A}" type="parTrans" cxnId="{9737C871-263F-49FE-97A5-C50D9446A1B0}">
      <dgm:prSet/>
      <dgm:spPr/>
      <dgm:t>
        <a:bodyPr/>
        <a:lstStyle/>
        <a:p>
          <a:endParaRPr lang="es-MX"/>
        </a:p>
      </dgm:t>
    </dgm:pt>
    <dgm:pt modelId="{324BEB6D-F25D-4996-A0CE-4D4F44DC44D2}" type="sibTrans" cxnId="{9737C871-263F-49FE-97A5-C50D9446A1B0}">
      <dgm:prSet/>
      <dgm:spPr/>
      <dgm:t>
        <a:bodyPr/>
        <a:lstStyle/>
        <a:p>
          <a:endParaRPr lang="es-MX"/>
        </a:p>
      </dgm:t>
    </dgm:pt>
    <dgm:pt modelId="{93725819-E040-4E2C-B653-CD42E6497A09}">
      <dgm:prSet phldrT="[Texto]"/>
      <dgm:spPr/>
      <dgm:t>
        <a:bodyPr/>
        <a:lstStyle/>
        <a:p>
          <a:r>
            <a:rPr lang="es-MX" dirty="0"/>
            <a:t>Claridad	</a:t>
          </a:r>
        </a:p>
      </dgm:t>
    </dgm:pt>
    <dgm:pt modelId="{7004D91E-9FCD-4928-93F2-1805D4CB9A00}" type="parTrans" cxnId="{9EE0D751-78C7-4EAE-B232-BAA3E1A3498D}">
      <dgm:prSet/>
      <dgm:spPr/>
      <dgm:t>
        <a:bodyPr/>
        <a:lstStyle/>
        <a:p>
          <a:endParaRPr lang="es-MX"/>
        </a:p>
      </dgm:t>
    </dgm:pt>
    <dgm:pt modelId="{872C7AEE-5C0C-4458-9233-CD4CA58F812F}" type="sibTrans" cxnId="{9EE0D751-78C7-4EAE-B232-BAA3E1A3498D}">
      <dgm:prSet/>
      <dgm:spPr/>
      <dgm:t>
        <a:bodyPr/>
        <a:lstStyle/>
        <a:p>
          <a:endParaRPr lang="es-MX"/>
        </a:p>
      </dgm:t>
    </dgm:pt>
    <dgm:pt modelId="{2E7B81CB-51BA-4C42-A2C8-3B4A3D766BD8}">
      <dgm:prSet phldrT="[Texto]"/>
      <dgm:spPr/>
      <dgm:t>
        <a:bodyPr/>
        <a:lstStyle/>
        <a:p>
          <a:r>
            <a:rPr lang="es-MX" dirty="0"/>
            <a:t>Ser objetivos y claros, ideas expresadas en orden lógico con lenguaje común</a:t>
          </a:r>
        </a:p>
      </dgm:t>
    </dgm:pt>
    <dgm:pt modelId="{22816A46-D83A-4281-AD99-5C93478ABA35}" type="parTrans" cxnId="{E3CD35B6-385B-422C-B08F-9F27229030EE}">
      <dgm:prSet/>
      <dgm:spPr/>
      <dgm:t>
        <a:bodyPr/>
        <a:lstStyle/>
        <a:p>
          <a:endParaRPr lang="es-MX"/>
        </a:p>
      </dgm:t>
    </dgm:pt>
    <dgm:pt modelId="{2C6925B8-A936-475C-B46B-EE8D3F43A93A}" type="sibTrans" cxnId="{E3CD35B6-385B-422C-B08F-9F27229030EE}">
      <dgm:prSet/>
      <dgm:spPr/>
      <dgm:t>
        <a:bodyPr/>
        <a:lstStyle/>
        <a:p>
          <a:endParaRPr lang="es-MX"/>
        </a:p>
      </dgm:t>
    </dgm:pt>
    <dgm:pt modelId="{6721E404-7BC7-4749-828D-ABBC0B65A1BA}">
      <dgm:prSet phldrT="[Texto]"/>
      <dgm:spPr/>
      <dgm:t>
        <a:bodyPr/>
        <a:lstStyle/>
        <a:p>
          <a:r>
            <a:rPr lang="es-MX" dirty="0"/>
            <a:t>Brevedad</a:t>
          </a:r>
        </a:p>
      </dgm:t>
    </dgm:pt>
    <dgm:pt modelId="{F4764D62-6D86-4C44-B60C-B40D8CDCCF2D}" type="parTrans" cxnId="{1143172A-5621-475D-980A-DD678560F249}">
      <dgm:prSet/>
      <dgm:spPr/>
      <dgm:t>
        <a:bodyPr/>
        <a:lstStyle/>
        <a:p>
          <a:endParaRPr lang="es-MX"/>
        </a:p>
      </dgm:t>
    </dgm:pt>
    <dgm:pt modelId="{A0A23CBF-2423-4591-95E6-5297D3C5584E}" type="sibTrans" cxnId="{1143172A-5621-475D-980A-DD678560F249}">
      <dgm:prSet/>
      <dgm:spPr/>
      <dgm:t>
        <a:bodyPr/>
        <a:lstStyle/>
        <a:p>
          <a:endParaRPr lang="es-MX"/>
        </a:p>
      </dgm:t>
    </dgm:pt>
    <dgm:pt modelId="{85B8F8BF-301E-4A95-B958-0E3B89F03D99}">
      <dgm:prSet phldrT="[Texto]"/>
      <dgm:spPr/>
      <dgm:t>
        <a:bodyPr/>
        <a:lstStyle/>
        <a:p>
          <a:r>
            <a:rPr lang="es-MX" dirty="0"/>
            <a:t>Explicar un tema con el número justo de palabras</a:t>
          </a:r>
        </a:p>
      </dgm:t>
    </dgm:pt>
    <dgm:pt modelId="{344087C8-158E-4E7D-A83F-8F221A5EA710}" type="parTrans" cxnId="{58087333-9E4B-44CD-BE0D-C1E451120AD3}">
      <dgm:prSet/>
      <dgm:spPr/>
      <dgm:t>
        <a:bodyPr/>
        <a:lstStyle/>
        <a:p>
          <a:endParaRPr lang="es-MX"/>
        </a:p>
      </dgm:t>
    </dgm:pt>
    <dgm:pt modelId="{88A9D83B-1AFA-4DCC-971E-F5A0099AF133}" type="sibTrans" cxnId="{58087333-9E4B-44CD-BE0D-C1E451120AD3}">
      <dgm:prSet/>
      <dgm:spPr/>
      <dgm:t>
        <a:bodyPr/>
        <a:lstStyle/>
        <a:p>
          <a:endParaRPr lang="es-MX"/>
        </a:p>
      </dgm:t>
    </dgm:pt>
    <dgm:pt modelId="{58BA8C38-3463-4AA5-92C4-135609F38648}" type="pres">
      <dgm:prSet presAssocID="{DECFF9D1-797B-42F5-9AD4-014A7D7AFEDE}" presName="linear" presStyleCnt="0">
        <dgm:presLayoutVars>
          <dgm:animLvl val="lvl"/>
          <dgm:resizeHandles val="exact"/>
        </dgm:presLayoutVars>
      </dgm:prSet>
      <dgm:spPr/>
    </dgm:pt>
    <dgm:pt modelId="{7A75FEA9-F113-4F56-AA0E-B6F0CAD8DFFA}" type="pres">
      <dgm:prSet presAssocID="{B5DF1C06-9156-4902-898A-AA4A5EEB77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F943F1-A970-4DB7-9837-7275D8112879}" type="pres">
      <dgm:prSet presAssocID="{B5DF1C06-9156-4902-898A-AA4A5EEB77CF}" presName="childText" presStyleLbl="revTx" presStyleIdx="0" presStyleCnt="3">
        <dgm:presLayoutVars>
          <dgm:bulletEnabled val="1"/>
        </dgm:presLayoutVars>
      </dgm:prSet>
      <dgm:spPr/>
    </dgm:pt>
    <dgm:pt modelId="{B435513E-FBA2-41F0-A516-3AA5A78CECFE}" type="pres">
      <dgm:prSet presAssocID="{93725819-E040-4E2C-B653-CD42E6497A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41CED9-D00B-4BEB-9262-6DEC5431ECFE}" type="pres">
      <dgm:prSet presAssocID="{93725819-E040-4E2C-B653-CD42E6497A09}" presName="childText" presStyleLbl="revTx" presStyleIdx="1" presStyleCnt="3">
        <dgm:presLayoutVars>
          <dgm:bulletEnabled val="1"/>
        </dgm:presLayoutVars>
      </dgm:prSet>
      <dgm:spPr/>
    </dgm:pt>
    <dgm:pt modelId="{6D784358-24F6-4DCB-BB54-81AD4FB6A97F}" type="pres">
      <dgm:prSet presAssocID="{6721E404-7BC7-4749-828D-ABBC0B65A1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4E0410-B364-4846-A18E-23631AC00DBE}" type="pres">
      <dgm:prSet presAssocID="{6721E404-7BC7-4749-828D-ABBC0B65A1B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59CBE03-467D-4FD4-8E30-592DBE497F94}" srcId="{DECFF9D1-797B-42F5-9AD4-014A7D7AFEDE}" destId="{B5DF1C06-9156-4902-898A-AA4A5EEB77CF}" srcOrd="0" destOrd="0" parTransId="{48C330F1-24FC-4BC1-A78F-5DFF37B3AA0D}" sibTransId="{1DD46A07-9BAC-411F-8887-56FCFC092DD2}"/>
    <dgm:cxn modelId="{DA5C3229-D2FE-4DC8-88A9-70FDCABD8EC2}" type="presOf" srcId="{6721E404-7BC7-4749-828D-ABBC0B65A1BA}" destId="{6D784358-24F6-4DCB-BB54-81AD4FB6A97F}" srcOrd="0" destOrd="0" presId="urn:microsoft.com/office/officeart/2005/8/layout/vList2"/>
    <dgm:cxn modelId="{1143172A-5621-475D-980A-DD678560F249}" srcId="{DECFF9D1-797B-42F5-9AD4-014A7D7AFEDE}" destId="{6721E404-7BC7-4749-828D-ABBC0B65A1BA}" srcOrd="2" destOrd="0" parTransId="{F4764D62-6D86-4C44-B60C-B40D8CDCCF2D}" sibTransId="{A0A23CBF-2423-4591-95E6-5297D3C5584E}"/>
    <dgm:cxn modelId="{58087333-9E4B-44CD-BE0D-C1E451120AD3}" srcId="{6721E404-7BC7-4749-828D-ABBC0B65A1BA}" destId="{85B8F8BF-301E-4A95-B958-0E3B89F03D99}" srcOrd="0" destOrd="0" parTransId="{344087C8-158E-4E7D-A83F-8F221A5EA710}" sibTransId="{88A9D83B-1AFA-4DCC-971E-F5A0099AF133}"/>
    <dgm:cxn modelId="{FB878742-22F9-411F-9521-3DD6D8179718}" type="presOf" srcId="{2E7B81CB-51BA-4C42-A2C8-3B4A3D766BD8}" destId="{2941CED9-D00B-4BEB-9262-6DEC5431ECFE}" srcOrd="0" destOrd="0" presId="urn:microsoft.com/office/officeart/2005/8/layout/vList2"/>
    <dgm:cxn modelId="{AEC5A04F-F182-4A80-91BE-0DDD8AD7C95A}" type="presOf" srcId="{DECFF9D1-797B-42F5-9AD4-014A7D7AFEDE}" destId="{58BA8C38-3463-4AA5-92C4-135609F38648}" srcOrd="0" destOrd="0" presId="urn:microsoft.com/office/officeart/2005/8/layout/vList2"/>
    <dgm:cxn modelId="{9737C871-263F-49FE-97A5-C50D9446A1B0}" srcId="{B5DF1C06-9156-4902-898A-AA4A5EEB77CF}" destId="{534F5C24-71E0-443E-BC83-A0621EFC3D6F}" srcOrd="0" destOrd="0" parTransId="{DD89DEA0-2BE0-44A9-9DAE-40E99D4F4E9A}" sibTransId="{324BEB6D-F25D-4996-A0CE-4D4F44DC44D2}"/>
    <dgm:cxn modelId="{9EE0D751-78C7-4EAE-B232-BAA3E1A3498D}" srcId="{DECFF9D1-797B-42F5-9AD4-014A7D7AFEDE}" destId="{93725819-E040-4E2C-B653-CD42E6497A09}" srcOrd="1" destOrd="0" parTransId="{7004D91E-9FCD-4928-93F2-1805D4CB9A00}" sibTransId="{872C7AEE-5C0C-4458-9233-CD4CA58F812F}"/>
    <dgm:cxn modelId="{B93E4152-1B8B-4712-B71D-26E44FACE029}" type="presOf" srcId="{93725819-E040-4E2C-B653-CD42E6497A09}" destId="{B435513E-FBA2-41F0-A516-3AA5A78CECFE}" srcOrd="0" destOrd="0" presId="urn:microsoft.com/office/officeart/2005/8/layout/vList2"/>
    <dgm:cxn modelId="{5ED83C7B-E0F1-4C93-8A78-523EF7CF3368}" type="presOf" srcId="{85B8F8BF-301E-4A95-B958-0E3B89F03D99}" destId="{DF4E0410-B364-4846-A18E-23631AC00DBE}" srcOrd="0" destOrd="0" presId="urn:microsoft.com/office/officeart/2005/8/layout/vList2"/>
    <dgm:cxn modelId="{8B73E499-7443-433F-9A63-73FC2E1D381E}" type="presOf" srcId="{534F5C24-71E0-443E-BC83-A0621EFC3D6F}" destId="{30F943F1-A970-4DB7-9837-7275D8112879}" srcOrd="0" destOrd="0" presId="urn:microsoft.com/office/officeart/2005/8/layout/vList2"/>
    <dgm:cxn modelId="{E3CD35B6-385B-422C-B08F-9F27229030EE}" srcId="{93725819-E040-4E2C-B653-CD42E6497A09}" destId="{2E7B81CB-51BA-4C42-A2C8-3B4A3D766BD8}" srcOrd="0" destOrd="0" parTransId="{22816A46-D83A-4281-AD99-5C93478ABA35}" sibTransId="{2C6925B8-A936-475C-B46B-EE8D3F43A93A}"/>
    <dgm:cxn modelId="{FEC425CC-B206-4837-9916-A3616F0711C6}" type="presOf" srcId="{B5DF1C06-9156-4902-898A-AA4A5EEB77CF}" destId="{7A75FEA9-F113-4F56-AA0E-B6F0CAD8DFFA}" srcOrd="0" destOrd="0" presId="urn:microsoft.com/office/officeart/2005/8/layout/vList2"/>
    <dgm:cxn modelId="{19196F40-CF78-4C9C-9860-4E52B405F22E}" type="presParOf" srcId="{58BA8C38-3463-4AA5-92C4-135609F38648}" destId="{7A75FEA9-F113-4F56-AA0E-B6F0CAD8DFFA}" srcOrd="0" destOrd="0" presId="urn:microsoft.com/office/officeart/2005/8/layout/vList2"/>
    <dgm:cxn modelId="{F37C321F-A917-4677-8FC8-342CDDF96542}" type="presParOf" srcId="{58BA8C38-3463-4AA5-92C4-135609F38648}" destId="{30F943F1-A970-4DB7-9837-7275D8112879}" srcOrd="1" destOrd="0" presId="urn:microsoft.com/office/officeart/2005/8/layout/vList2"/>
    <dgm:cxn modelId="{45F40AAD-0BC6-400D-A757-746E50BB344C}" type="presParOf" srcId="{58BA8C38-3463-4AA5-92C4-135609F38648}" destId="{B435513E-FBA2-41F0-A516-3AA5A78CECFE}" srcOrd="2" destOrd="0" presId="urn:microsoft.com/office/officeart/2005/8/layout/vList2"/>
    <dgm:cxn modelId="{CE21A839-5F06-46DE-B4A6-EB4E327F9E2D}" type="presParOf" srcId="{58BA8C38-3463-4AA5-92C4-135609F38648}" destId="{2941CED9-D00B-4BEB-9262-6DEC5431ECFE}" srcOrd="3" destOrd="0" presId="urn:microsoft.com/office/officeart/2005/8/layout/vList2"/>
    <dgm:cxn modelId="{FD71B2DC-872E-4E86-BBD2-EC1726DC2E13}" type="presParOf" srcId="{58BA8C38-3463-4AA5-92C4-135609F38648}" destId="{6D784358-24F6-4DCB-BB54-81AD4FB6A97F}" srcOrd="4" destOrd="0" presId="urn:microsoft.com/office/officeart/2005/8/layout/vList2"/>
    <dgm:cxn modelId="{C5BBF621-69DB-4851-AA05-02F87BB8854D}" type="presParOf" srcId="{58BA8C38-3463-4AA5-92C4-135609F38648}" destId="{DF4E0410-B364-4846-A18E-23631AC00D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5C12D-EDCD-45FD-9E0A-4B74E0F13284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10DE8D1C-563B-4DF9-B883-CEB352400F11}">
      <dgm:prSet phldrT="[Texto]"/>
      <dgm:spPr/>
      <dgm:t>
        <a:bodyPr/>
        <a:lstStyle/>
        <a:p>
          <a:r>
            <a:rPr lang="es-MX" dirty="0"/>
            <a:t>Prólogo: aclaraciones, puntualizaciones o advertencias que realiza el narrador </a:t>
          </a:r>
          <a:endParaRPr lang="es-MX" dirty="0">
            <a:solidFill>
              <a:schemeClr val="tx1"/>
            </a:solidFill>
          </a:endParaRPr>
        </a:p>
      </dgm:t>
    </dgm:pt>
    <dgm:pt modelId="{D97D6B7D-D1DA-4D54-9A58-ACF46FCA4E1D}" type="parTrans" cxnId="{3AA5B80C-8173-41A7-A829-761ACEF7E24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1EAA620-2164-475F-B654-6BAD95435C2C}" type="sibTrans" cxnId="{3AA5B80C-8173-41A7-A829-761ACEF7E24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17AD7D3-7AAB-4C5D-8DAB-7F318511E5D4}">
      <dgm:prSet phldrT="[Texto]"/>
      <dgm:spPr/>
      <dgm:t>
        <a:bodyPr/>
        <a:lstStyle/>
        <a:p>
          <a:r>
            <a:rPr lang="es-MX" dirty="0"/>
            <a:t>Introducción: definición y  presentación  sintética  de  la  investigación  </a:t>
          </a:r>
          <a:endParaRPr lang="es-MX" dirty="0">
            <a:solidFill>
              <a:schemeClr val="tx1"/>
            </a:solidFill>
          </a:endParaRPr>
        </a:p>
      </dgm:t>
    </dgm:pt>
    <dgm:pt modelId="{08A18F48-7D5C-4754-B5A3-6CEFAF2E897E}" type="parTrans" cxnId="{4F0F6308-208A-4ED9-9D6B-93F28647B02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CE32C54-AF02-4CDA-BDF3-B77CA1D10092}" type="sibTrans" cxnId="{4F0F6308-208A-4ED9-9D6B-93F28647B02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9CA3C7C-6C8F-479B-8693-C2C85B6B7680}">
      <dgm:prSet phldrT="[Texto]"/>
      <dgm:spPr/>
      <dgm:t>
        <a:bodyPr/>
        <a:lstStyle/>
        <a:p>
          <a:r>
            <a:rPr lang="es-MX" dirty="0"/>
            <a:t>El cuerpo  principal (desarrollo),  organizado  a  través  de  un  conjunto  de subdivisiones </a:t>
          </a:r>
          <a:endParaRPr lang="es-MX" dirty="0">
            <a:solidFill>
              <a:schemeClr val="tx1"/>
            </a:solidFill>
          </a:endParaRPr>
        </a:p>
      </dgm:t>
    </dgm:pt>
    <dgm:pt modelId="{9DF30880-07B9-486E-9548-858378A8466C}" type="parTrans" cxnId="{058FF365-00C6-4DEB-B9B6-70C4A9EFD4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3059414-9C10-458E-B892-93A0D4F76C6D}" type="sibTrans" cxnId="{058FF365-00C6-4DEB-B9B6-70C4A9EFD4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1C94880-CC9D-4A3B-A143-DFDBF990524D}">
      <dgm:prSet phldrT="[Texto]"/>
      <dgm:spPr/>
      <dgm:t>
        <a:bodyPr/>
        <a:lstStyle/>
        <a:p>
          <a:r>
            <a:rPr lang="es-MX" dirty="0"/>
            <a:t>Las conclusiones: síntesis,    apreciaciones,    limitaciones</a:t>
          </a:r>
          <a:endParaRPr lang="es-MX" dirty="0">
            <a:solidFill>
              <a:schemeClr val="tx1"/>
            </a:solidFill>
          </a:endParaRPr>
        </a:p>
      </dgm:t>
    </dgm:pt>
    <dgm:pt modelId="{666CC3D0-50CA-4E01-9BD3-2F1337338E01}" type="parTrans" cxnId="{17B96DDA-08B0-4B66-BC0F-B930C80D545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17290F0-5D1E-4A78-A7C2-2C1B19AF9675}" type="sibTrans" cxnId="{17B96DDA-08B0-4B66-BC0F-B930C80D545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C0985D2-C624-4BB7-AF29-FDB19FD22954}">
      <dgm:prSet phldrT="[Texto]"/>
      <dgm:spPr/>
      <dgm:t>
        <a:bodyPr/>
        <a:lstStyle/>
        <a:p>
          <a:r>
            <a:rPr lang="es-MX" dirty="0"/>
            <a:t>Apéndices o anexos: elementos   profundizadores   y enriquecedores  del  cuerpo  principal</a:t>
          </a:r>
          <a:endParaRPr lang="es-MX" dirty="0">
            <a:solidFill>
              <a:schemeClr val="tx1"/>
            </a:solidFill>
          </a:endParaRPr>
        </a:p>
      </dgm:t>
    </dgm:pt>
    <dgm:pt modelId="{46FB60FB-967A-43CE-AA35-49D1F8E82196}" type="parTrans" cxnId="{B0EF9FF4-BDDE-4556-A1BA-01E09468D2D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D5A30C8-EA03-46CA-A682-69E39EF499E2}" type="sibTrans" cxnId="{B0EF9FF4-BDDE-4556-A1BA-01E09468D2DB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4414D57-712A-4EEC-A015-0DEE15F1C17F}">
      <dgm:prSet phldrT="[Texto]"/>
      <dgm:spPr/>
      <dgm:t>
        <a:bodyPr/>
        <a:lstStyle/>
        <a:p>
          <a:r>
            <a:rPr lang="es-MX" dirty="0"/>
            <a:t>Bibliografía: el  listado ordenado de todas las fuentes de información </a:t>
          </a:r>
          <a:endParaRPr lang="es-MX" dirty="0">
            <a:solidFill>
              <a:schemeClr val="tx1"/>
            </a:solidFill>
          </a:endParaRPr>
        </a:p>
      </dgm:t>
    </dgm:pt>
    <dgm:pt modelId="{BECF1B06-2A44-4C3E-B72C-87053004D3C2}" type="parTrans" cxnId="{34523EF9-25F4-48C5-A9BE-7E15A7012B7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4D092DD-FD01-4D2D-B382-59E7C57B767E}" type="sibTrans" cxnId="{34523EF9-25F4-48C5-A9BE-7E15A7012B7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46EF4C-9AF0-419C-9D4A-4C1D96F4FE0A}" type="pres">
      <dgm:prSet presAssocID="{A695C12D-EDCD-45FD-9E0A-4B74E0F13284}" presName="linearFlow" presStyleCnt="0">
        <dgm:presLayoutVars>
          <dgm:dir/>
          <dgm:resizeHandles val="exact"/>
        </dgm:presLayoutVars>
      </dgm:prSet>
      <dgm:spPr/>
    </dgm:pt>
    <dgm:pt modelId="{299EB3EB-D79E-4ED0-BF10-7ED048BB801C}" type="pres">
      <dgm:prSet presAssocID="{10DE8D1C-563B-4DF9-B883-CEB352400F11}" presName="composite" presStyleCnt="0"/>
      <dgm:spPr/>
    </dgm:pt>
    <dgm:pt modelId="{21052F24-3F8B-4D42-9688-5D2AE59521F7}" type="pres">
      <dgm:prSet presAssocID="{10DE8D1C-563B-4DF9-B883-CEB352400F11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3975FD-6D68-4F9F-9BD0-38CA42465686}" type="pres">
      <dgm:prSet presAssocID="{10DE8D1C-563B-4DF9-B883-CEB352400F11}" presName="txShp" presStyleLbl="node1" presStyleIdx="0" presStyleCnt="6">
        <dgm:presLayoutVars>
          <dgm:bulletEnabled val="1"/>
        </dgm:presLayoutVars>
      </dgm:prSet>
      <dgm:spPr/>
    </dgm:pt>
    <dgm:pt modelId="{02EAE996-E304-4E88-A1BE-55B0D7A8A997}" type="pres">
      <dgm:prSet presAssocID="{B1EAA620-2164-475F-B654-6BAD95435C2C}" presName="spacing" presStyleCnt="0"/>
      <dgm:spPr/>
    </dgm:pt>
    <dgm:pt modelId="{03CB33EC-42A4-4BC0-B6C8-0286EB992FC8}" type="pres">
      <dgm:prSet presAssocID="{817AD7D3-7AAB-4C5D-8DAB-7F318511E5D4}" presName="composite" presStyleCnt="0"/>
      <dgm:spPr/>
    </dgm:pt>
    <dgm:pt modelId="{9EADB683-125D-467B-8815-8672B8ABB517}" type="pres">
      <dgm:prSet presAssocID="{817AD7D3-7AAB-4C5D-8DAB-7F318511E5D4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31D1BC5-3125-46A7-9C4D-D5525E434638}" type="pres">
      <dgm:prSet presAssocID="{817AD7D3-7AAB-4C5D-8DAB-7F318511E5D4}" presName="txShp" presStyleLbl="node1" presStyleIdx="1" presStyleCnt="6">
        <dgm:presLayoutVars>
          <dgm:bulletEnabled val="1"/>
        </dgm:presLayoutVars>
      </dgm:prSet>
      <dgm:spPr/>
    </dgm:pt>
    <dgm:pt modelId="{548F9174-74AD-4413-BDB6-2836F52A6F56}" type="pres">
      <dgm:prSet presAssocID="{DCE32C54-AF02-4CDA-BDF3-B77CA1D10092}" presName="spacing" presStyleCnt="0"/>
      <dgm:spPr/>
    </dgm:pt>
    <dgm:pt modelId="{7C39FCEF-A63C-415F-9800-95F87F6EADF7}" type="pres">
      <dgm:prSet presAssocID="{09CA3C7C-6C8F-479B-8693-C2C85B6B7680}" presName="composite" presStyleCnt="0"/>
      <dgm:spPr/>
    </dgm:pt>
    <dgm:pt modelId="{E7CFD690-10A3-40AF-9213-CB5925324CC7}" type="pres">
      <dgm:prSet presAssocID="{09CA3C7C-6C8F-479B-8693-C2C85B6B7680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8DF00B1-8D3D-4D32-9762-6D5F20584735}" type="pres">
      <dgm:prSet presAssocID="{09CA3C7C-6C8F-479B-8693-C2C85B6B7680}" presName="txShp" presStyleLbl="node1" presStyleIdx="2" presStyleCnt="6">
        <dgm:presLayoutVars>
          <dgm:bulletEnabled val="1"/>
        </dgm:presLayoutVars>
      </dgm:prSet>
      <dgm:spPr/>
    </dgm:pt>
    <dgm:pt modelId="{7F6AE970-9B64-49AB-A095-F0E774BB0BAC}" type="pres">
      <dgm:prSet presAssocID="{D3059414-9C10-458E-B892-93A0D4F76C6D}" presName="spacing" presStyleCnt="0"/>
      <dgm:spPr/>
    </dgm:pt>
    <dgm:pt modelId="{1D70C0E2-A111-4229-A1A7-74B54FFDFE4B}" type="pres">
      <dgm:prSet presAssocID="{61C94880-CC9D-4A3B-A143-DFDBF990524D}" presName="composite" presStyleCnt="0"/>
      <dgm:spPr/>
    </dgm:pt>
    <dgm:pt modelId="{0828EC82-B80B-4386-9FFA-BFE74971366F}" type="pres">
      <dgm:prSet presAssocID="{61C94880-CC9D-4A3B-A143-DFDBF990524D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AA89AC9-7915-48DE-B4E5-B57C4CA91F9C}" type="pres">
      <dgm:prSet presAssocID="{61C94880-CC9D-4A3B-A143-DFDBF990524D}" presName="txShp" presStyleLbl="node1" presStyleIdx="3" presStyleCnt="6">
        <dgm:presLayoutVars>
          <dgm:bulletEnabled val="1"/>
        </dgm:presLayoutVars>
      </dgm:prSet>
      <dgm:spPr/>
    </dgm:pt>
    <dgm:pt modelId="{F61A624C-9529-43CF-84F0-3B5C7C72B87E}" type="pres">
      <dgm:prSet presAssocID="{217290F0-5D1E-4A78-A7C2-2C1B19AF9675}" presName="spacing" presStyleCnt="0"/>
      <dgm:spPr/>
    </dgm:pt>
    <dgm:pt modelId="{E9CEB041-844B-4C1C-B638-66A50590F955}" type="pres">
      <dgm:prSet presAssocID="{BC0985D2-C624-4BB7-AF29-FDB19FD22954}" presName="composite" presStyleCnt="0"/>
      <dgm:spPr/>
    </dgm:pt>
    <dgm:pt modelId="{98094C44-6295-4E87-A842-0AA0DF8EBF31}" type="pres">
      <dgm:prSet presAssocID="{BC0985D2-C624-4BB7-AF29-FDB19FD22954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51BAEE6-9C70-400D-B8DB-E1366406D287}" type="pres">
      <dgm:prSet presAssocID="{BC0985D2-C624-4BB7-AF29-FDB19FD22954}" presName="txShp" presStyleLbl="node1" presStyleIdx="4" presStyleCnt="6">
        <dgm:presLayoutVars>
          <dgm:bulletEnabled val="1"/>
        </dgm:presLayoutVars>
      </dgm:prSet>
      <dgm:spPr/>
    </dgm:pt>
    <dgm:pt modelId="{2A9045BD-A53F-4464-A990-457E9C4BD46D}" type="pres">
      <dgm:prSet presAssocID="{4D5A30C8-EA03-46CA-A682-69E39EF499E2}" presName="spacing" presStyleCnt="0"/>
      <dgm:spPr/>
    </dgm:pt>
    <dgm:pt modelId="{305BC29B-BB26-4E57-940B-AC9F6D81A634}" type="pres">
      <dgm:prSet presAssocID="{C4414D57-712A-4EEC-A015-0DEE15F1C17F}" presName="composite" presStyleCnt="0"/>
      <dgm:spPr/>
    </dgm:pt>
    <dgm:pt modelId="{DDB42648-0522-4175-8E51-F6301FE28E1E}" type="pres">
      <dgm:prSet presAssocID="{C4414D57-712A-4EEC-A015-0DEE15F1C17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1D74FF8-1797-413D-A70E-6DBC088CCDE2}" type="pres">
      <dgm:prSet presAssocID="{C4414D57-712A-4EEC-A015-0DEE15F1C17F}" presName="txShp" presStyleLbl="node1" presStyleIdx="5" presStyleCnt="6">
        <dgm:presLayoutVars>
          <dgm:bulletEnabled val="1"/>
        </dgm:presLayoutVars>
      </dgm:prSet>
      <dgm:spPr/>
    </dgm:pt>
  </dgm:ptLst>
  <dgm:cxnLst>
    <dgm:cxn modelId="{4F0F6308-208A-4ED9-9D6B-93F28647B02D}" srcId="{A695C12D-EDCD-45FD-9E0A-4B74E0F13284}" destId="{817AD7D3-7AAB-4C5D-8DAB-7F318511E5D4}" srcOrd="1" destOrd="0" parTransId="{08A18F48-7D5C-4754-B5A3-6CEFAF2E897E}" sibTransId="{DCE32C54-AF02-4CDA-BDF3-B77CA1D10092}"/>
    <dgm:cxn modelId="{3AA5B80C-8173-41A7-A829-761ACEF7E24D}" srcId="{A695C12D-EDCD-45FD-9E0A-4B74E0F13284}" destId="{10DE8D1C-563B-4DF9-B883-CEB352400F11}" srcOrd="0" destOrd="0" parTransId="{D97D6B7D-D1DA-4D54-9A58-ACF46FCA4E1D}" sibTransId="{B1EAA620-2164-475F-B654-6BAD95435C2C}"/>
    <dgm:cxn modelId="{E938B410-29B8-4E3F-BFA8-95ABAB80C59B}" type="presOf" srcId="{817AD7D3-7AAB-4C5D-8DAB-7F318511E5D4}" destId="{C31D1BC5-3125-46A7-9C4D-D5525E434638}" srcOrd="0" destOrd="0" presId="urn:microsoft.com/office/officeart/2005/8/layout/vList3"/>
    <dgm:cxn modelId="{058FF365-00C6-4DEB-B9B6-70C4A9EFD47F}" srcId="{A695C12D-EDCD-45FD-9E0A-4B74E0F13284}" destId="{09CA3C7C-6C8F-479B-8693-C2C85B6B7680}" srcOrd="2" destOrd="0" parTransId="{9DF30880-07B9-486E-9548-858378A8466C}" sibTransId="{D3059414-9C10-458E-B892-93A0D4F76C6D}"/>
    <dgm:cxn modelId="{6780CA66-19D0-44CF-B87C-B77AFD41EA69}" type="presOf" srcId="{10DE8D1C-563B-4DF9-B883-CEB352400F11}" destId="{7D3975FD-6D68-4F9F-9BD0-38CA42465686}" srcOrd="0" destOrd="0" presId="urn:microsoft.com/office/officeart/2005/8/layout/vList3"/>
    <dgm:cxn modelId="{96D8F855-7D86-4C79-8843-32816F8DBE8D}" type="presOf" srcId="{BC0985D2-C624-4BB7-AF29-FDB19FD22954}" destId="{B51BAEE6-9C70-400D-B8DB-E1366406D287}" srcOrd="0" destOrd="0" presId="urn:microsoft.com/office/officeart/2005/8/layout/vList3"/>
    <dgm:cxn modelId="{CE9A1E92-05F5-40C0-97EB-F77B540260A9}" type="presOf" srcId="{A695C12D-EDCD-45FD-9E0A-4B74E0F13284}" destId="{5646EF4C-9AF0-419C-9D4A-4C1D96F4FE0A}" srcOrd="0" destOrd="0" presId="urn:microsoft.com/office/officeart/2005/8/layout/vList3"/>
    <dgm:cxn modelId="{DA877FBA-DC8D-400B-B75F-E67B3163931E}" type="presOf" srcId="{09CA3C7C-6C8F-479B-8693-C2C85B6B7680}" destId="{C8DF00B1-8D3D-4D32-9762-6D5F20584735}" srcOrd="0" destOrd="0" presId="urn:microsoft.com/office/officeart/2005/8/layout/vList3"/>
    <dgm:cxn modelId="{17B96DDA-08B0-4B66-BC0F-B930C80D5452}" srcId="{A695C12D-EDCD-45FD-9E0A-4B74E0F13284}" destId="{61C94880-CC9D-4A3B-A143-DFDBF990524D}" srcOrd="3" destOrd="0" parTransId="{666CC3D0-50CA-4E01-9BD3-2F1337338E01}" sibTransId="{217290F0-5D1E-4A78-A7C2-2C1B19AF9675}"/>
    <dgm:cxn modelId="{B2D2BCF2-8FAE-47C7-B6B2-88456CBA8DB5}" type="presOf" srcId="{61C94880-CC9D-4A3B-A143-DFDBF990524D}" destId="{5AA89AC9-7915-48DE-B4E5-B57C4CA91F9C}" srcOrd="0" destOrd="0" presId="urn:microsoft.com/office/officeart/2005/8/layout/vList3"/>
    <dgm:cxn modelId="{B0EF9FF4-BDDE-4556-A1BA-01E09468D2DB}" srcId="{A695C12D-EDCD-45FD-9E0A-4B74E0F13284}" destId="{BC0985D2-C624-4BB7-AF29-FDB19FD22954}" srcOrd="4" destOrd="0" parTransId="{46FB60FB-967A-43CE-AA35-49D1F8E82196}" sibTransId="{4D5A30C8-EA03-46CA-A682-69E39EF499E2}"/>
    <dgm:cxn modelId="{34523EF9-25F4-48C5-A9BE-7E15A7012B75}" srcId="{A695C12D-EDCD-45FD-9E0A-4B74E0F13284}" destId="{C4414D57-712A-4EEC-A015-0DEE15F1C17F}" srcOrd="5" destOrd="0" parTransId="{BECF1B06-2A44-4C3E-B72C-87053004D3C2}" sibTransId="{04D092DD-FD01-4D2D-B382-59E7C57B767E}"/>
    <dgm:cxn modelId="{A997E8F9-7E22-41B8-8D41-BA3FF38D50A4}" type="presOf" srcId="{C4414D57-712A-4EEC-A015-0DEE15F1C17F}" destId="{01D74FF8-1797-413D-A70E-6DBC088CCDE2}" srcOrd="0" destOrd="0" presId="urn:microsoft.com/office/officeart/2005/8/layout/vList3"/>
    <dgm:cxn modelId="{09E72D93-F8D0-44FE-9347-99A62CBC575D}" type="presParOf" srcId="{5646EF4C-9AF0-419C-9D4A-4C1D96F4FE0A}" destId="{299EB3EB-D79E-4ED0-BF10-7ED048BB801C}" srcOrd="0" destOrd="0" presId="urn:microsoft.com/office/officeart/2005/8/layout/vList3"/>
    <dgm:cxn modelId="{869B9CB8-4E2B-4F4F-A0F9-3F2039739718}" type="presParOf" srcId="{299EB3EB-D79E-4ED0-BF10-7ED048BB801C}" destId="{21052F24-3F8B-4D42-9688-5D2AE59521F7}" srcOrd="0" destOrd="0" presId="urn:microsoft.com/office/officeart/2005/8/layout/vList3"/>
    <dgm:cxn modelId="{20AB771D-E2F0-4A4D-BCE7-477D1904FE60}" type="presParOf" srcId="{299EB3EB-D79E-4ED0-BF10-7ED048BB801C}" destId="{7D3975FD-6D68-4F9F-9BD0-38CA42465686}" srcOrd="1" destOrd="0" presId="urn:microsoft.com/office/officeart/2005/8/layout/vList3"/>
    <dgm:cxn modelId="{C0F962AB-7893-4A8D-BF4A-AC57930F3246}" type="presParOf" srcId="{5646EF4C-9AF0-419C-9D4A-4C1D96F4FE0A}" destId="{02EAE996-E304-4E88-A1BE-55B0D7A8A997}" srcOrd="1" destOrd="0" presId="urn:microsoft.com/office/officeart/2005/8/layout/vList3"/>
    <dgm:cxn modelId="{B80CAA95-3619-492E-86FF-39B9F0847F26}" type="presParOf" srcId="{5646EF4C-9AF0-419C-9D4A-4C1D96F4FE0A}" destId="{03CB33EC-42A4-4BC0-B6C8-0286EB992FC8}" srcOrd="2" destOrd="0" presId="urn:microsoft.com/office/officeart/2005/8/layout/vList3"/>
    <dgm:cxn modelId="{C97E0C07-DF11-4B4D-9002-CD08D07AE5F8}" type="presParOf" srcId="{03CB33EC-42A4-4BC0-B6C8-0286EB992FC8}" destId="{9EADB683-125D-467B-8815-8672B8ABB517}" srcOrd="0" destOrd="0" presId="urn:microsoft.com/office/officeart/2005/8/layout/vList3"/>
    <dgm:cxn modelId="{022657F2-A1B3-443E-952A-5D7CB78294CF}" type="presParOf" srcId="{03CB33EC-42A4-4BC0-B6C8-0286EB992FC8}" destId="{C31D1BC5-3125-46A7-9C4D-D5525E434638}" srcOrd="1" destOrd="0" presId="urn:microsoft.com/office/officeart/2005/8/layout/vList3"/>
    <dgm:cxn modelId="{AFC1E7FA-CE05-4B97-9B1B-7E1B11B5B8FD}" type="presParOf" srcId="{5646EF4C-9AF0-419C-9D4A-4C1D96F4FE0A}" destId="{548F9174-74AD-4413-BDB6-2836F52A6F56}" srcOrd="3" destOrd="0" presId="urn:microsoft.com/office/officeart/2005/8/layout/vList3"/>
    <dgm:cxn modelId="{84ED4EC2-3D23-49BD-AE74-2A00AC26BBC3}" type="presParOf" srcId="{5646EF4C-9AF0-419C-9D4A-4C1D96F4FE0A}" destId="{7C39FCEF-A63C-415F-9800-95F87F6EADF7}" srcOrd="4" destOrd="0" presId="urn:microsoft.com/office/officeart/2005/8/layout/vList3"/>
    <dgm:cxn modelId="{EBAE4D62-9D53-406C-8E40-D916EAF7F4F8}" type="presParOf" srcId="{7C39FCEF-A63C-415F-9800-95F87F6EADF7}" destId="{E7CFD690-10A3-40AF-9213-CB5925324CC7}" srcOrd="0" destOrd="0" presId="urn:microsoft.com/office/officeart/2005/8/layout/vList3"/>
    <dgm:cxn modelId="{7156E67C-7E6A-4DDD-9819-D4990D1F2A25}" type="presParOf" srcId="{7C39FCEF-A63C-415F-9800-95F87F6EADF7}" destId="{C8DF00B1-8D3D-4D32-9762-6D5F20584735}" srcOrd="1" destOrd="0" presId="urn:microsoft.com/office/officeart/2005/8/layout/vList3"/>
    <dgm:cxn modelId="{8B78FCDE-A493-4492-8703-A9964142199C}" type="presParOf" srcId="{5646EF4C-9AF0-419C-9D4A-4C1D96F4FE0A}" destId="{7F6AE970-9B64-49AB-A095-F0E774BB0BAC}" srcOrd="5" destOrd="0" presId="urn:microsoft.com/office/officeart/2005/8/layout/vList3"/>
    <dgm:cxn modelId="{1DC70D81-6AC8-4F4A-A694-AF1678632E05}" type="presParOf" srcId="{5646EF4C-9AF0-419C-9D4A-4C1D96F4FE0A}" destId="{1D70C0E2-A111-4229-A1A7-74B54FFDFE4B}" srcOrd="6" destOrd="0" presId="urn:microsoft.com/office/officeart/2005/8/layout/vList3"/>
    <dgm:cxn modelId="{1D36FC5F-E13B-4B21-BA67-4EAB0D106021}" type="presParOf" srcId="{1D70C0E2-A111-4229-A1A7-74B54FFDFE4B}" destId="{0828EC82-B80B-4386-9FFA-BFE74971366F}" srcOrd="0" destOrd="0" presId="urn:microsoft.com/office/officeart/2005/8/layout/vList3"/>
    <dgm:cxn modelId="{7CB4AC10-F0BA-456D-950F-87E099F3F7F6}" type="presParOf" srcId="{1D70C0E2-A111-4229-A1A7-74B54FFDFE4B}" destId="{5AA89AC9-7915-48DE-B4E5-B57C4CA91F9C}" srcOrd="1" destOrd="0" presId="urn:microsoft.com/office/officeart/2005/8/layout/vList3"/>
    <dgm:cxn modelId="{B1E413C9-90F3-43A8-B240-3355398EC78E}" type="presParOf" srcId="{5646EF4C-9AF0-419C-9D4A-4C1D96F4FE0A}" destId="{F61A624C-9529-43CF-84F0-3B5C7C72B87E}" srcOrd="7" destOrd="0" presId="urn:microsoft.com/office/officeart/2005/8/layout/vList3"/>
    <dgm:cxn modelId="{E285FCB0-9807-42DE-9BA0-2C21BEC0A15E}" type="presParOf" srcId="{5646EF4C-9AF0-419C-9D4A-4C1D96F4FE0A}" destId="{E9CEB041-844B-4C1C-B638-66A50590F955}" srcOrd="8" destOrd="0" presId="urn:microsoft.com/office/officeart/2005/8/layout/vList3"/>
    <dgm:cxn modelId="{B1EF8582-88EF-4CDB-970B-A4ABDF97357E}" type="presParOf" srcId="{E9CEB041-844B-4C1C-B638-66A50590F955}" destId="{98094C44-6295-4E87-A842-0AA0DF8EBF31}" srcOrd="0" destOrd="0" presId="urn:microsoft.com/office/officeart/2005/8/layout/vList3"/>
    <dgm:cxn modelId="{84CD1EF2-86FC-4435-8562-F0BAF7348820}" type="presParOf" srcId="{E9CEB041-844B-4C1C-B638-66A50590F955}" destId="{B51BAEE6-9C70-400D-B8DB-E1366406D287}" srcOrd="1" destOrd="0" presId="urn:microsoft.com/office/officeart/2005/8/layout/vList3"/>
    <dgm:cxn modelId="{0FC95F5A-8C5C-427B-9E52-A33B5D42B4EC}" type="presParOf" srcId="{5646EF4C-9AF0-419C-9D4A-4C1D96F4FE0A}" destId="{2A9045BD-A53F-4464-A990-457E9C4BD46D}" srcOrd="9" destOrd="0" presId="urn:microsoft.com/office/officeart/2005/8/layout/vList3"/>
    <dgm:cxn modelId="{C6958F7E-A40E-4635-A4B5-39AADAFDCA34}" type="presParOf" srcId="{5646EF4C-9AF0-419C-9D4A-4C1D96F4FE0A}" destId="{305BC29B-BB26-4E57-940B-AC9F6D81A634}" srcOrd="10" destOrd="0" presId="urn:microsoft.com/office/officeart/2005/8/layout/vList3"/>
    <dgm:cxn modelId="{F1DE69B4-9FC3-4989-999E-79E91DA54E69}" type="presParOf" srcId="{305BC29B-BB26-4E57-940B-AC9F6D81A634}" destId="{DDB42648-0522-4175-8E51-F6301FE28E1E}" srcOrd="0" destOrd="0" presId="urn:microsoft.com/office/officeart/2005/8/layout/vList3"/>
    <dgm:cxn modelId="{E1864424-3A67-4238-B674-E01B1B04471B}" type="presParOf" srcId="{305BC29B-BB26-4E57-940B-AC9F6D81A634}" destId="{01D74FF8-1797-413D-A70E-6DBC088CCD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72B513-21D6-4936-A036-2EE7DC2E32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23731D-21D9-4FA4-BF13-E66A2698531D}">
      <dgm:prSet phldrT="[Texto]"/>
      <dgm:spPr/>
      <dgm:t>
        <a:bodyPr/>
        <a:lstStyle/>
        <a:p>
          <a:r>
            <a:rPr lang="es-MX" dirty="0"/>
            <a:t>1. Contenido temático</a:t>
          </a:r>
        </a:p>
      </dgm:t>
    </dgm:pt>
    <dgm:pt modelId="{2B7EA134-CE33-43DE-8272-FE79CE7222AE}" type="parTrans" cxnId="{3EEABAA5-C572-4CE3-AFA5-16EA462EB25E}">
      <dgm:prSet/>
      <dgm:spPr/>
      <dgm:t>
        <a:bodyPr/>
        <a:lstStyle/>
        <a:p>
          <a:endParaRPr lang="es-MX"/>
        </a:p>
      </dgm:t>
    </dgm:pt>
    <dgm:pt modelId="{F885A329-8FE9-465A-9650-98F07345941E}" type="sibTrans" cxnId="{3EEABAA5-C572-4CE3-AFA5-16EA462EB25E}">
      <dgm:prSet/>
      <dgm:spPr/>
      <dgm:t>
        <a:bodyPr/>
        <a:lstStyle/>
        <a:p>
          <a:endParaRPr lang="es-MX"/>
        </a:p>
      </dgm:t>
    </dgm:pt>
    <dgm:pt modelId="{64BCEA7F-64EF-48D9-91B5-978A1E4D8230}">
      <dgm:prSet phldrT="[Texto]"/>
      <dgm:spPr/>
      <dgm:t>
        <a:bodyPr/>
        <a:lstStyle/>
        <a:p>
          <a:r>
            <a:rPr lang="es-MX" dirty="0"/>
            <a:t>Objetivos: demostrar</a:t>
          </a:r>
        </a:p>
      </dgm:t>
    </dgm:pt>
    <dgm:pt modelId="{F9FC22E1-DF84-435A-925C-2FDBA54A0096}" type="parTrans" cxnId="{164B7C7C-E143-4394-8F93-41062A9DF528}">
      <dgm:prSet/>
      <dgm:spPr/>
      <dgm:t>
        <a:bodyPr/>
        <a:lstStyle/>
        <a:p>
          <a:endParaRPr lang="es-MX"/>
        </a:p>
      </dgm:t>
    </dgm:pt>
    <dgm:pt modelId="{6071C9E2-C58F-4229-884B-ADBDE428F75B}" type="sibTrans" cxnId="{164B7C7C-E143-4394-8F93-41062A9DF528}">
      <dgm:prSet/>
      <dgm:spPr/>
      <dgm:t>
        <a:bodyPr/>
        <a:lstStyle/>
        <a:p>
          <a:endParaRPr lang="es-MX"/>
        </a:p>
      </dgm:t>
    </dgm:pt>
    <dgm:pt modelId="{EBFD7174-066F-4AA9-AA2B-AF9D65A52636}">
      <dgm:prSet phldrT="[Texto]"/>
      <dgm:spPr/>
      <dgm:t>
        <a:bodyPr/>
        <a:lstStyle/>
        <a:p>
          <a:r>
            <a:rPr lang="es-MX" dirty="0"/>
            <a:t>Fuentes: opiniones de expertos</a:t>
          </a:r>
        </a:p>
      </dgm:t>
    </dgm:pt>
    <dgm:pt modelId="{89C810C1-6C65-4FB0-BBF3-7081B20BA4F3}" type="parTrans" cxnId="{613ECA1D-BA00-442A-875F-84EB0E7BD984}">
      <dgm:prSet/>
      <dgm:spPr/>
      <dgm:t>
        <a:bodyPr/>
        <a:lstStyle/>
        <a:p>
          <a:endParaRPr lang="es-MX"/>
        </a:p>
      </dgm:t>
    </dgm:pt>
    <dgm:pt modelId="{3DF38A4D-AF8D-4A78-8356-A40AADAD96D4}" type="sibTrans" cxnId="{613ECA1D-BA00-442A-875F-84EB0E7BD984}">
      <dgm:prSet/>
      <dgm:spPr/>
      <dgm:t>
        <a:bodyPr/>
        <a:lstStyle/>
        <a:p>
          <a:endParaRPr lang="es-MX"/>
        </a:p>
      </dgm:t>
    </dgm:pt>
    <dgm:pt modelId="{15A97552-B987-46DF-A24E-C4D23D9E694F}">
      <dgm:prSet phldrT="[Texto]"/>
      <dgm:spPr/>
      <dgm:t>
        <a:bodyPr/>
        <a:lstStyle/>
        <a:p>
          <a:r>
            <a:rPr lang="es-MX" dirty="0"/>
            <a:t>Conceptos: ideas base</a:t>
          </a:r>
        </a:p>
      </dgm:t>
    </dgm:pt>
    <dgm:pt modelId="{A4E357AD-48C8-4D98-B57E-15998B5AAD71}" type="parTrans" cxnId="{80E4104C-8DFC-4C3E-8916-6FF32FFBC90B}">
      <dgm:prSet/>
      <dgm:spPr/>
      <dgm:t>
        <a:bodyPr/>
        <a:lstStyle/>
        <a:p>
          <a:endParaRPr lang="es-MX"/>
        </a:p>
      </dgm:t>
    </dgm:pt>
    <dgm:pt modelId="{7ECB0C6F-9FDF-4621-87BA-75CCE5B0F549}" type="sibTrans" cxnId="{80E4104C-8DFC-4C3E-8916-6FF32FFBC90B}">
      <dgm:prSet/>
      <dgm:spPr/>
      <dgm:t>
        <a:bodyPr/>
        <a:lstStyle/>
        <a:p>
          <a:endParaRPr lang="es-MX"/>
        </a:p>
      </dgm:t>
    </dgm:pt>
    <dgm:pt modelId="{7A585056-2968-44D7-AF40-4501B55B0204}">
      <dgm:prSet phldrT="[Texto]"/>
      <dgm:spPr/>
      <dgm:t>
        <a:bodyPr/>
        <a:lstStyle/>
        <a:p>
          <a:r>
            <a:rPr lang="es-MX" dirty="0"/>
            <a:t>Ilustraciones: explicar mejor el tema</a:t>
          </a:r>
        </a:p>
      </dgm:t>
    </dgm:pt>
    <dgm:pt modelId="{DBB9BD47-8780-475A-B29C-3541A07FBE70}" type="parTrans" cxnId="{8B482629-CD89-4DA0-A553-BDCCCFD436BF}">
      <dgm:prSet/>
      <dgm:spPr/>
      <dgm:t>
        <a:bodyPr/>
        <a:lstStyle/>
        <a:p>
          <a:endParaRPr lang="es-MX"/>
        </a:p>
      </dgm:t>
    </dgm:pt>
    <dgm:pt modelId="{7B1A5EF7-1B3B-4F67-88E0-91CF6E7A10BF}" type="sibTrans" cxnId="{8B482629-CD89-4DA0-A553-BDCCCFD436BF}">
      <dgm:prSet/>
      <dgm:spPr/>
      <dgm:t>
        <a:bodyPr/>
        <a:lstStyle/>
        <a:p>
          <a:endParaRPr lang="es-MX"/>
        </a:p>
      </dgm:t>
    </dgm:pt>
    <dgm:pt modelId="{7C00A6E3-464B-4EAD-A241-11B9A1C2491D}">
      <dgm:prSet phldrT="[Texto]"/>
      <dgm:spPr/>
      <dgm:t>
        <a:bodyPr/>
        <a:lstStyle/>
        <a:p>
          <a:r>
            <a:rPr lang="es-MX" dirty="0"/>
            <a:t>Puntos de vista: perspectiva del investigador</a:t>
          </a:r>
        </a:p>
      </dgm:t>
    </dgm:pt>
    <dgm:pt modelId="{46833BFF-2122-48C0-BC9D-7F767104192B}" type="parTrans" cxnId="{DC5CF5F2-BE05-4701-BE33-5CC0FF9E7AB6}">
      <dgm:prSet/>
      <dgm:spPr/>
      <dgm:t>
        <a:bodyPr/>
        <a:lstStyle/>
        <a:p>
          <a:endParaRPr lang="es-MX"/>
        </a:p>
      </dgm:t>
    </dgm:pt>
    <dgm:pt modelId="{39A2DA0B-DA06-45E2-828D-B79EC1EEE38A}" type="sibTrans" cxnId="{DC5CF5F2-BE05-4701-BE33-5CC0FF9E7AB6}">
      <dgm:prSet/>
      <dgm:spPr/>
      <dgm:t>
        <a:bodyPr/>
        <a:lstStyle/>
        <a:p>
          <a:endParaRPr lang="es-MX"/>
        </a:p>
      </dgm:t>
    </dgm:pt>
    <dgm:pt modelId="{ACBC1E07-E982-44FF-B10E-4F450DBCFB07}" type="pres">
      <dgm:prSet presAssocID="{5B72B513-21D6-4936-A036-2EE7DC2E32BC}" presName="vert0" presStyleCnt="0">
        <dgm:presLayoutVars>
          <dgm:dir/>
          <dgm:animOne val="branch"/>
          <dgm:animLvl val="lvl"/>
        </dgm:presLayoutVars>
      </dgm:prSet>
      <dgm:spPr/>
    </dgm:pt>
    <dgm:pt modelId="{41253D66-F7A4-48CC-BC22-36B7CAAB79E9}" type="pres">
      <dgm:prSet presAssocID="{E023731D-21D9-4FA4-BF13-E66A2698531D}" presName="thickLine" presStyleLbl="alignNode1" presStyleIdx="0" presStyleCnt="1"/>
      <dgm:spPr/>
    </dgm:pt>
    <dgm:pt modelId="{722438FF-E695-4020-ABD6-EC695E215C8A}" type="pres">
      <dgm:prSet presAssocID="{E023731D-21D9-4FA4-BF13-E66A2698531D}" presName="horz1" presStyleCnt="0"/>
      <dgm:spPr/>
    </dgm:pt>
    <dgm:pt modelId="{51D456FD-7554-48DB-8924-B060CA316B05}" type="pres">
      <dgm:prSet presAssocID="{E023731D-21D9-4FA4-BF13-E66A2698531D}" presName="tx1" presStyleLbl="revTx" presStyleIdx="0" presStyleCnt="6"/>
      <dgm:spPr/>
    </dgm:pt>
    <dgm:pt modelId="{932D5A31-25D8-4760-8ADB-2C8447F79A5D}" type="pres">
      <dgm:prSet presAssocID="{E023731D-21D9-4FA4-BF13-E66A2698531D}" presName="vert1" presStyleCnt="0"/>
      <dgm:spPr/>
    </dgm:pt>
    <dgm:pt modelId="{0DA3A7E5-C3FC-4167-982A-F125785937D0}" type="pres">
      <dgm:prSet presAssocID="{64BCEA7F-64EF-48D9-91B5-978A1E4D8230}" presName="vertSpace2a" presStyleCnt="0"/>
      <dgm:spPr/>
    </dgm:pt>
    <dgm:pt modelId="{41667B36-6B49-4302-BF94-E4754DDC5177}" type="pres">
      <dgm:prSet presAssocID="{64BCEA7F-64EF-48D9-91B5-978A1E4D8230}" presName="horz2" presStyleCnt="0"/>
      <dgm:spPr/>
    </dgm:pt>
    <dgm:pt modelId="{8F91A65E-D6C0-4E3A-A302-9DF7EA5ADAC6}" type="pres">
      <dgm:prSet presAssocID="{64BCEA7F-64EF-48D9-91B5-978A1E4D8230}" presName="horzSpace2" presStyleCnt="0"/>
      <dgm:spPr/>
    </dgm:pt>
    <dgm:pt modelId="{869FA10F-E2EE-41A8-9F89-3357B68DF6F2}" type="pres">
      <dgm:prSet presAssocID="{64BCEA7F-64EF-48D9-91B5-978A1E4D8230}" presName="tx2" presStyleLbl="revTx" presStyleIdx="1" presStyleCnt="6"/>
      <dgm:spPr/>
    </dgm:pt>
    <dgm:pt modelId="{9E510B6D-CA3D-491E-AC63-A49745CAB03C}" type="pres">
      <dgm:prSet presAssocID="{64BCEA7F-64EF-48D9-91B5-978A1E4D8230}" presName="vert2" presStyleCnt="0"/>
      <dgm:spPr/>
    </dgm:pt>
    <dgm:pt modelId="{F9EC8FD0-796C-47F9-9519-29321C330F96}" type="pres">
      <dgm:prSet presAssocID="{64BCEA7F-64EF-48D9-91B5-978A1E4D8230}" presName="thinLine2b" presStyleLbl="callout" presStyleIdx="0" presStyleCnt="5"/>
      <dgm:spPr/>
    </dgm:pt>
    <dgm:pt modelId="{580495BA-A347-4698-9779-5051E0EE1E31}" type="pres">
      <dgm:prSet presAssocID="{64BCEA7F-64EF-48D9-91B5-978A1E4D8230}" presName="vertSpace2b" presStyleCnt="0"/>
      <dgm:spPr/>
    </dgm:pt>
    <dgm:pt modelId="{20FCDD8F-F1BB-4EAE-B8B7-B807AD01CF66}" type="pres">
      <dgm:prSet presAssocID="{EBFD7174-066F-4AA9-AA2B-AF9D65A52636}" presName="horz2" presStyleCnt="0"/>
      <dgm:spPr/>
    </dgm:pt>
    <dgm:pt modelId="{B42116ED-9E42-4380-8D85-06B25486DA76}" type="pres">
      <dgm:prSet presAssocID="{EBFD7174-066F-4AA9-AA2B-AF9D65A52636}" presName="horzSpace2" presStyleCnt="0"/>
      <dgm:spPr/>
    </dgm:pt>
    <dgm:pt modelId="{46F2516B-6747-4FEB-B461-615656EC1D96}" type="pres">
      <dgm:prSet presAssocID="{EBFD7174-066F-4AA9-AA2B-AF9D65A52636}" presName="tx2" presStyleLbl="revTx" presStyleIdx="2" presStyleCnt="6"/>
      <dgm:spPr/>
    </dgm:pt>
    <dgm:pt modelId="{C42CA6DE-9592-48AF-A3BF-52FC33A4207D}" type="pres">
      <dgm:prSet presAssocID="{EBFD7174-066F-4AA9-AA2B-AF9D65A52636}" presName="vert2" presStyleCnt="0"/>
      <dgm:spPr/>
    </dgm:pt>
    <dgm:pt modelId="{967EB9AF-2CC8-46EA-B4A4-28E05F7B4D00}" type="pres">
      <dgm:prSet presAssocID="{EBFD7174-066F-4AA9-AA2B-AF9D65A52636}" presName="thinLine2b" presStyleLbl="callout" presStyleIdx="1" presStyleCnt="5"/>
      <dgm:spPr/>
    </dgm:pt>
    <dgm:pt modelId="{78801B07-841C-4B4C-8E63-BCF3063DB53C}" type="pres">
      <dgm:prSet presAssocID="{EBFD7174-066F-4AA9-AA2B-AF9D65A52636}" presName="vertSpace2b" presStyleCnt="0"/>
      <dgm:spPr/>
    </dgm:pt>
    <dgm:pt modelId="{943BBF11-16EE-456A-9362-25524EE2F0DF}" type="pres">
      <dgm:prSet presAssocID="{15A97552-B987-46DF-A24E-C4D23D9E694F}" presName="horz2" presStyleCnt="0"/>
      <dgm:spPr/>
    </dgm:pt>
    <dgm:pt modelId="{B9F2A9AD-1905-4609-82C8-1F49C3BC4F66}" type="pres">
      <dgm:prSet presAssocID="{15A97552-B987-46DF-A24E-C4D23D9E694F}" presName="horzSpace2" presStyleCnt="0"/>
      <dgm:spPr/>
    </dgm:pt>
    <dgm:pt modelId="{BE694C8E-24EF-4039-B78E-08BDF401F020}" type="pres">
      <dgm:prSet presAssocID="{15A97552-B987-46DF-A24E-C4D23D9E694F}" presName="tx2" presStyleLbl="revTx" presStyleIdx="3" presStyleCnt="6"/>
      <dgm:spPr/>
    </dgm:pt>
    <dgm:pt modelId="{B95B4231-C370-47F3-A404-432D6B53ADFF}" type="pres">
      <dgm:prSet presAssocID="{15A97552-B987-46DF-A24E-C4D23D9E694F}" presName="vert2" presStyleCnt="0"/>
      <dgm:spPr/>
    </dgm:pt>
    <dgm:pt modelId="{B3018FC3-367A-48BB-8462-21BF44D0D240}" type="pres">
      <dgm:prSet presAssocID="{15A97552-B987-46DF-A24E-C4D23D9E694F}" presName="thinLine2b" presStyleLbl="callout" presStyleIdx="2" presStyleCnt="5"/>
      <dgm:spPr/>
    </dgm:pt>
    <dgm:pt modelId="{D16CB5BB-33F9-42EC-9B1B-1C00CDD49078}" type="pres">
      <dgm:prSet presAssocID="{15A97552-B987-46DF-A24E-C4D23D9E694F}" presName="vertSpace2b" presStyleCnt="0"/>
      <dgm:spPr/>
    </dgm:pt>
    <dgm:pt modelId="{CFB6A0F1-0595-4497-AB4A-438EC06A6E1B}" type="pres">
      <dgm:prSet presAssocID="{7A585056-2968-44D7-AF40-4501B55B0204}" presName="horz2" presStyleCnt="0"/>
      <dgm:spPr/>
    </dgm:pt>
    <dgm:pt modelId="{B1C6265A-B638-48D1-9044-2BEDD800D065}" type="pres">
      <dgm:prSet presAssocID="{7A585056-2968-44D7-AF40-4501B55B0204}" presName="horzSpace2" presStyleCnt="0"/>
      <dgm:spPr/>
    </dgm:pt>
    <dgm:pt modelId="{898C3B3B-68BB-4223-81B4-894731A8676D}" type="pres">
      <dgm:prSet presAssocID="{7A585056-2968-44D7-AF40-4501B55B0204}" presName="tx2" presStyleLbl="revTx" presStyleIdx="4" presStyleCnt="6"/>
      <dgm:spPr/>
    </dgm:pt>
    <dgm:pt modelId="{4AB4FB92-9D9F-444F-A88A-A28980E254FD}" type="pres">
      <dgm:prSet presAssocID="{7A585056-2968-44D7-AF40-4501B55B0204}" presName="vert2" presStyleCnt="0"/>
      <dgm:spPr/>
    </dgm:pt>
    <dgm:pt modelId="{F872B35F-B5AE-4BE5-93AB-38A09388F922}" type="pres">
      <dgm:prSet presAssocID="{7A585056-2968-44D7-AF40-4501B55B0204}" presName="thinLine2b" presStyleLbl="callout" presStyleIdx="3" presStyleCnt="5"/>
      <dgm:spPr/>
    </dgm:pt>
    <dgm:pt modelId="{C819E040-D08A-4869-8F17-45E184086A92}" type="pres">
      <dgm:prSet presAssocID="{7A585056-2968-44D7-AF40-4501B55B0204}" presName="vertSpace2b" presStyleCnt="0"/>
      <dgm:spPr/>
    </dgm:pt>
    <dgm:pt modelId="{2F2662B4-749D-40FD-A409-CF7C9815CF92}" type="pres">
      <dgm:prSet presAssocID="{7C00A6E3-464B-4EAD-A241-11B9A1C2491D}" presName="horz2" presStyleCnt="0"/>
      <dgm:spPr/>
    </dgm:pt>
    <dgm:pt modelId="{DB8B75E3-B8CE-4E66-B69B-5E6FB84B1E09}" type="pres">
      <dgm:prSet presAssocID="{7C00A6E3-464B-4EAD-A241-11B9A1C2491D}" presName="horzSpace2" presStyleCnt="0"/>
      <dgm:spPr/>
    </dgm:pt>
    <dgm:pt modelId="{CE867511-1258-4FC7-9578-1DD1AEDADBC3}" type="pres">
      <dgm:prSet presAssocID="{7C00A6E3-464B-4EAD-A241-11B9A1C2491D}" presName="tx2" presStyleLbl="revTx" presStyleIdx="5" presStyleCnt="6"/>
      <dgm:spPr/>
    </dgm:pt>
    <dgm:pt modelId="{49F02ED5-E693-4F92-A107-2DED797FA117}" type="pres">
      <dgm:prSet presAssocID="{7C00A6E3-464B-4EAD-A241-11B9A1C2491D}" presName="vert2" presStyleCnt="0"/>
      <dgm:spPr/>
    </dgm:pt>
    <dgm:pt modelId="{34D3B636-09C5-46F6-95D5-C1629833E03D}" type="pres">
      <dgm:prSet presAssocID="{7C00A6E3-464B-4EAD-A241-11B9A1C2491D}" presName="thinLine2b" presStyleLbl="callout" presStyleIdx="4" presStyleCnt="5"/>
      <dgm:spPr/>
    </dgm:pt>
    <dgm:pt modelId="{CB0552E6-35A8-43D7-B5AB-3FFE07C8F6A6}" type="pres">
      <dgm:prSet presAssocID="{7C00A6E3-464B-4EAD-A241-11B9A1C2491D}" presName="vertSpace2b" presStyleCnt="0"/>
      <dgm:spPr/>
    </dgm:pt>
  </dgm:ptLst>
  <dgm:cxnLst>
    <dgm:cxn modelId="{C0BFA207-FEA2-4DB1-AC64-E27BBD779EBB}" type="presOf" srcId="{7A585056-2968-44D7-AF40-4501B55B0204}" destId="{898C3B3B-68BB-4223-81B4-894731A8676D}" srcOrd="0" destOrd="0" presId="urn:microsoft.com/office/officeart/2008/layout/LinedList"/>
    <dgm:cxn modelId="{613ECA1D-BA00-442A-875F-84EB0E7BD984}" srcId="{E023731D-21D9-4FA4-BF13-E66A2698531D}" destId="{EBFD7174-066F-4AA9-AA2B-AF9D65A52636}" srcOrd="1" destOrd="0" parTransId="{89C810C1-6C65-4FB0-BBF3-7081B20BA4F3}" sibTransId="{3DF38A4D-AF8D-4A78-8356-A40AADAD96D4}"/>
    <dgm:cxn modelId="{8B482629-CD89-4DA0-A553-BDCCCFD436BF}" srcId="{E023731D-21D9-4FA4-BF13-E66A2698531D}" destId="{7A585056-2968-44D7-AF40-4501B55B0204}" srcOrd="3" destOrd="0" parTransId="{DBB9BD47-8780-475A-B29C-3541A07FBE70}" sibTransId="{7B1A5EF7-1B3B-4F67-88E0-91CF6E7A10BF}"/>
    <dgm:cxn modelId="{34A78A32-6A11-462C-B3E0-E7434347B8D3}" type="presOf" srcId="{15A97552-B987-46DF-A24E-C4D23D9E694F}" destId="{BE694C8E-24EF-4039-B78E-08BDF401F020}" srcOrd="0" destOrd="0" presId="urn:microsoft.com/office/officeart/2008/layout/LinedList"/>
    <dgm:cxn modelId="{80E4104C-8DFC-4C3E-8916-6FF32FFBC90B}" srcId="{E023731D-21D9-4FA4-BF13-E66A2698531D}" destId="{15A97552-B987-46DF-A24E-C4D23D9E694F}" srcOrd="2" destOrd="0" parTransId="{A4E357AD-48C8-4D98-B57E-15998B5AAD71}" sibTransId="{7ECB0C6F-9FDF-4621-87BA-75CCE5B0F549}"/>
    <dgm:cxn modelId="{9870C458-835F-43CD-8723-AC9034972736}" type="presOf" srcId="{EBFD7174-066F-4AA9-AA2B-AF9D65A52636}" destId="{46F2516B-6747-4FEB-B461-615656EC1D96}" srcOrd="0" destOrd="0" presId="urn:microsoft.com/office/officeart/2008/layout/LinedList"/>
    <dgm:cxn modelId="{164B7C7C-E143-4394-8F93-41062A9DF528}" srcId="{E023731D-21D9-4FA4-BF13-E66A2698531D}" destId="{64BCEA7F-64EF-48D9-91B5-978A1E4D8230}" srcOrd="0" destOrd="0" parTransId="{F9FC22E1-DF84-435A-925C-2FDBA54A0096}" sibTransId="{6071C9E2-C58F-4229-884B-ADBDE428F75B}"/>
    <dgm:cxn modelId="{7C64B6A3-6BA3-4462-BB76-508CE4592200}" type="presOf" srcId="{E023731D-21D9-4FA4-BF13-E66A2698531D}" destId="{51D456FD-7554-48DB-8924-B060CA316B05}" srcOrd="0" destOrd="0" presId="urn:microsoft.com/office/officeart/2008/layout/LinedList"/>
    <dgm:cxn modelId="{3EEABAA5-C572-4CE3-AFA5-16EA462EB25E}" srcId="{5B72B513-21D6-4936-A036-2EE7DC2E32BC}" destId="{E023731D-21D9-4FA4-BF13-E66A2698531D}" srcOrd="0" destOrd="0" parTransId="{2B7EA134-CE33-43DE-8272-FE79CE7222AE}" sibTransId="{F885A329-8FE9-465A-9650-98F07345941E}"/>
    <dgm:cxn modelId="{EAE01CB2-E7B5-4777-A42F-9DC292310F38}" type="presOf" srcId="{7C00A6E3-464B-4EAD-A241-11B9A1C2491D}" destId="{CE867511-1258-4FC7-9578-1DD1AEDADBC3}" srcOrd="0" destOrd="0" presId="urn:microsoft.com/office/officeart/2008/layout/LinedList"/>
    <dgm:cxn modelId="{666783CE-BEBD-48C9-9FEE-25EC34BE5F46}" type="presOf" srcId="{64BCEA7F-64EF-48D9-91B5-978A1E4D8230}" destId="{869FA10F-E2EE-41A8-9F89-3357B68DF6F2}" srcOrd="0" destOrd="0" presId="urn:microsoft.com/office/officeart/2008/layout/LinedList"/>
    <dgm:cxn modelId="{7A07EEE3-CA05-489A-9280-1DA1BDA2717F}" type="presOf" srcId="{5B72B513-21D6-4936-A036-2EE7DC2E32BC}" destId="{ACBC1E07-E982-44FF-B10E-4F450DBCFB07}" srcOrd="0" destOrd="0" presId="urn:microsoft.com/office/officeart/2008/layout/LinedList"/>
    <dgm:cxn modelId="{DC5CF5F2-BE05-4701-BE33-5CC0FF9E7AB6}" srcId="{E023731D-21D9-4FA4-BF13-E66A2698531D}" destId="{7C00A6E3-464B-4EAD-A241-11B9A1C2491D}" srcOrd="4" destOrd="0" parTransId="{46833BFF-2122-48C0-BC9D-7F767104192B}" sibTransId="{39A2DA0B-DA06-45E2-828D-B79EC1EEE38A}"/>
    <dgm:cxn modelId="{6DFA491B-C608-42DC-8A0C-66623D9D2DB5}" type="presParOf" srcId="{ACBC1E07-E982-44FF-B10E-4F450DBCFB07}" destId="{41253D66-F7A4-48CC-BC22-36B7CAAB79E9}" srcOrd="0" destOrd="0" presId="urn:microsoft.com/office/officeart/2008/layout/LinedList"/>
    <dgm:cxn modelId="{5D685728-7D4A-4283-BCFC-F183027F628E}" type="presParOf" srcId="{ACBC1E07-E982-44FF-B10E-4F450DBCFB07}" destId="{722438FF-E695-4020-ABD6-EC695E215C8A}" srcOrd="1" destOrd="0" presId="urn:microsoft.com/office/officeart/2008/layout/LinedList"/>
    <dgm:cxn modelId="{679C0407-5C95-412F-890D-419712386726}" type="presParOf" srcId="{722438FF-E695-4020-ABD6-EC695E215C8A}" destId="{51D456FD-7554-48DB-8924-B060CA316B05}" srcOrd="0" destOrd="0" presId="urn:microsoft.com/office/officeart/2008/layout/LinedList"/>
    <dgm:cxn modelId="{D20D5271-38ED-45E6-B142-245CD6AE5C2E}" type="presParOf" srcId="{722438FF-E695-4020-ABD6-EC695E215C8A}" destId="{932D5A31-25D8-4760-8ADB-2C8447F79A5D}" srcOrd="1" destOrd="0" presId="urn:microsoft.com/office/officeart/2008/layout/LinedList"/>
    <dgm:cxn modelId="{2966A491-588B-4AEE-A381-D20B5B64208D}" type="presParOf" srcId="{932D5A31-25D8-4760-8ADB-2C8447F79A5D}" destId="{0DA3A7E5-C3FC-4167-982A-F125785937D0}" srcOrd="0" destOrd="0" presId="urn:microsoft.com/office/officeart/2008/layout/LinedList"/>
    <dgm:cxn modelId="{728C33E0-7BF9-4D23-A5AC-38B2A1DB595F}" type="presParOf" srcId="{932D5A31-25D8-4760-8ADB-2C8447F79A5D}" destId="{41667B36-6B49-4302-BF94-E4754DDC5177}" srcOrd="1" destOrd="0" presId="urn:microsoft.com/office/officeart/2008/layout/LinedList"/>
    <dgm:cxn modelId="{E86F4004-0040-4FBC-A7EB-60F72C93BE2B}" type="presParOf" srcId="{41667B36-6B49-4302-BF94-E4754DDC5177}" destId="{8F91A65E-D6C0-4E3A-A302-9DF7EA5ADAC6}" srcOrd="0" destOrd="0" presId="urn:microsoft.com/office/officeart/2008/layout/LinedList"/>
    <dgm:cxn modelId="{2420CEFC-389E-45D2-AE1F-5F9DC6D971E8}" type="presParOf" srcId="{41667B36-6B49-4302-BF94-E4754DDC5177}" destId="{869FA10F-E2EE-41A8-9F89-3357B68DF6F2}" srcOrd="1" destOrd="0" presId="urn:microsoft.com/office/officeart/2008/layout/LinedList"/>
    <dgm:cxn modelId="{EA579796-CCD7-492A-8E21-1C9ECAA5D3EC}" type="presParOf" srcId="{41667B36-6B49-4302-BF94-E4754DDC5177}" destId="{9E510B6D-CA3D-491E-AC63-A49745CAB03C}" srcOrd="2" destOrd="0" presId="urn:microsoft.com/office/officeart/2008/layout/LinedList"/>
    <dgm:cxn modelId="{9CDCB8EC-2A9C-44F9-834D-786E3D1BC213}" type="presParOf" srcId="{932D5A31-25D8-4760-8ADB-2C8447F79A5D}" destId="{F9EC8FD0-796C-47F9-9519-29321C330F96}" srcOrd="2" destOrd="0" presId="urn:microsoft.com/office/officeart/2008/layout/LinedList"/>
    <dgm:cxn modelId="{C4121D02-A2A7-49B5-8095-73EF339B9538}" type="presParOf" srcId="{932D5A31-25D8-4760-8ADB-2C8447F79A5D}" destId="{580495BA-A347-4698-9779-5051E0EE1E31}" srcOrd="3" destOrd="0" presId="urn:microsoft.com/office/officeart/2008/layout/LinedList"/>
    <dgm:cxn modelId="{FA3FC29B-C87A-4E2F-A611-13A618A57B90}" type="presParOf" srcId="{932D5A31-25D8-4760-8ADB-2C8447F79A5D}" destId="{20FCDD8F-F1BB-4EAE-B8B7-B807AD01CF66}" srcOrd="4" destOrd="0" presId="urn:microsoft.com/office/officeart/2008/layout/LinedList"/>
    <dgm:cxn modelId="{F60679B2-D753-47D7-A1F0-E31316A78A9A}" type="presParOf" srcId="{20FCDD8F-F1BB-4EAE-B8B7-B807AD01CF66}" destId="{B42116ED-9E42-4380-8D85-06B25486DA76}" srcOrd="0" destOrd="0" presId="urn:microsoft.com/office/officeart/2008/layout/LinedList"/>
    <dgm:cxn modelId="{43F0CA6E-08E9-470E-8994-C020EBB9D577}" type="presParOf" srcId="{20FCDD8F-F1BB-4EAE-B8B7-B807AD01CF66}" destId="{46F2516B-6747-4FEB-B461-615656EC1D96}" srcOrd="1" destOrd="0" presId="urn:microsoft.com/office/officeart/2008/layout/LinedList"/>
    <dgm:cxn modelId="{F2392EDD-9D53-4B91-BBF2-D4B3B36AE671}" type="presParOf" srcId="{20FCDD8F-F1BB-4EAE-B8B7-B807AD01CF66}" destId="{C42CA6DE-9592-48AF-A3BF-52FC33A4207D}" srcOrd="2" destOrd="0" presId="urn:microsoft.com/office/officeart/2008/layout/LinedList"/>
    <dgm:cxn modelId="{0D3AEFA1-2805-4BEC-8848-44955DA4C298}" type="presParOf" srcId="{932D5A31-25D8-4760-8ADB-2C8447F79A5D}" destId="{967EB9AF-2CC8-46EA-B4A4-28E05F7B4D00}" srcOrd="5" destOrd="0" presId="urn:microsoft.com/office/officeart/2008/layout/LinedList"/>
    <dgm:cxn modelId="{98A901E7-84AD-4E3C-836D-1E2D576630BE}" type="presParOf" srcId="{932D5A31-25D8-4760-8ADB-2C8447F79A5D}" destId="{78801B07-841C-4B4C-8E63-BCF3063DB53C}" srcOrd="6" destOrd="0" presId="urn:microsoft.com/office/officeart/2008/layout/LinedList"/>
    <dgm:cxn modelId="{CB79DCE2-2A71-42DD-8AB8-892D70F3C8DA}" type="presParOf" srcId="{932D5A31-25D8-4760-8ADB-2C8447F79A5D}" destId="{943BBF11-16EE-456A-9362-25524EE2F0DF}" srcOrd="7" destOrd="0" presId="urn:microsoft.com/office/officeart/2008/layout/LinedList"/>
    <dgm:cxn modelId="{F3783097-58E2-4D7E-974A-CBC1C07051AE}" type="presParOf" srcId="{943BBF11-16EE-456A-9362-25524EE2F0DF}" destId="{B9F2A9AD-1905-4609-82C8-1F49C3BC4F66}" srcOrd="0" destOrd="0" presId="urn:microsoft.com/office/officeart/2008/layout/LinedList"/>
    <dgm:cxn modelId="{8BAF92C6-6AF1-41CA-95B7-5B491232D7FA}" type="presParOf" srcId="{943BBF11-16EE-456A-9362-25524EE2F0DF}" destId="{BE694C8E-24EF-4039-B78E-08BDF401F020}" srcOrd="1" destOrd="0" presId="urn:microsoft.com/office/officeart/2008/layout/LinedList"/>
    <dgm:cxn modelId="{C8111DC3-8C00-42CE-85A0-42D095430A96}" type="presParOf" srcId="{943BBF11-16EE-456A-9362-25524EE2F0DF}" destId="{B95B4231-C370-47F3-A404-432D6B53ADFF}" srcOrd="2" destOrd="0" presId="urn:microsoft.com/office/officeart/2008/layout/LinedList"/>
    <dgm:cxn modelId="{AD9A4CCE-4B78-41B7-AEBF-BAA8D5AD317A}" type="presParOf" srcId="{932D5A31-25D8-4760-8ADB-2C8447F79A5D}" destId="{B3018FC3-367A-48BB-8462-21BF44D0D240}" srcOrd="8" destOrd="0" presId="urn:microsoft.com/office/officeart/2008/layout/LinedList"/>
    <dgm:cxn modelId="{DBA4E6FB-DBA8-49F9-9A50-3389148351AC}" type="presParOf" srcId="{932D5A31-25D8-4760-8ADB-2C8447F79A5D}" destId="{D16CB5BB-33F9-42EC-9B1B-1C00CDD49078}" srcOrd="9" destOrd="0" presId="urn:microsoft.com/office/officeart/2008/layout/LinedList"/>
    <dgm:cxn modelId="{69152A0C-DB17-4161-B45D-EC4AF24B6838}" type="presParOf" srcId="{932D5A31-25D8-4760-8ADB-2C8447F79A5D}" destId="{CFB6A0F1-0595-4497-AB4A-438EC06A6E1B}" srcOrd="10" destOrd="0" presId="urn:microsoft.com/office/officeart/2008/layout/LinedList"/>
    <dgm:cxn modelId="{2BCB7A78-8BB1-44F0-9298-2C1C3CE31CB8}" type="presParOf" srcId="{CFB6A0F1-0595-4497-AB4A-438EC06A6E1B}" destId="{B1C6265A-B638-48D1-9044-2BEDD800D065}" srcOrd="0" destOrd="0" presId="urn:microsoft.com/office/officeart/2008/layout/LinedList"/>
    <dgm:cxn modelId="{B422E2CB-6432-46AE-A2FE-3E7D1949D8F8}" type="presParOf" srcId="{CFB6A0F1-0595-4497-AB4A-438EC06A6E1B}" destId="{898C3B3B-68BB-4223-81B4-894731A8676D}" srcOrd="1" destOrd="0" presId="urn:microsoft.com/office/officeart/2008/layout/LinedList"/>
    <dgm:cxn modelId="{56344AD2-F810-468B-838A-D84BA6EF9EDE}" type="presParOf" srcId="{CFB6A0F1-0595-4497-AB4A-438EC06A6E1B}" destId="{4AB4FB92-9D9F-444F-A88A-A28980E254FD}" srcOrd="2" destOrd="0" presId="urn:microsoft.com/office/officeart/2008/layout/LinedList"/>
    <dgm:cxn modelId="{455D1D36-37E3-4276-A8AD-59BD7E217E22}" type="presParOf" srcId="{932D5A31-25D8-4760-8ADB-2C8447F79A5D}" destId="{F872B35F-B5AE-4BE5-93AB-38A09388F922}" srcOrd="11" destOrd="0" presId="urn:microsoft.com/office/officeart/2008/layout/LinedList"/>
    <dgm:cxn modelId="{95D1203D-D5FE-438C-B8BB-DB62E7242991}" type="presParOf" srcId="{932D5A31-25D8-4760-8ADB-2C8447F79A5D}" destId="{C819E040-D08A-4869-8F17-45E184086A92}" srcOrd="12" destOrd="0" presId="urn:microsoft.com/office/officeart/2008/layout/LinedList"/>
    <dgm:cxn modelId="{01F8B4B8-92C5-4428-9DE9-BD33E9F539AD}" type="presParOf" srcId="{932D5A31-25D8-4760-8ADB-2C8447F79A5D}" destId="{2F2662B4-749D-40FD-A409-CF7C9815CF92}" srcOrd="13" destOrd="0" presId="urn:microsoft.com/office/officeart/2008/layout/LinedList"/>
    <dgm:cxn modelId="{0A0CE990-DA32-4FED-9EB0-660CD20C596B}" type="presParOf" srcId="{2F2662B4-749D-40FD-A409-CF7C9815CF92}" destId="{DB8B75E3-B8CE-4E66-B69B-5E6FB84B1E09}" srcOrd="0" destOrd="0" presId="urn:microsoft.com/office/officeart/2008/layout/LinedList"/>
    <dgm:cxn modelId="{718998DF-DF1A-4CBD-A6F6-9DF27061E702}" type="presParOf" srcId="{2F2662B4-749D-40FD-A409-CF7C9815CF92}" destId="{CE867511-1258-4FC7-9578-1DD1AEDADBC3}" srcOrd="1" destOrd="0" presId="urn:microsoft.com/office/officeart/2008/layout/LinedList"/>
    <dgm:cxn modelId="{4FC3051F-8EAD-4BCF-8386-3DF0AB59CB2D}" type="presParOf" srcId="{2F2662B4-749D-40FD-A409-CF7C9815CF92}" destId="{49F02ED5-E693-4F92-A107-2DED797FA117}" srcOrd="2" destOrd="0" presId="urn:microsoft.com/office/officeart/2008/layout/LinedList"/>
    <dgm:cxn modelId="{7E38EDA0-65CC-4A79-980E-338CBE43C888}" type="presParOf" srcId="{932D5A31-25D8-4760-8ADB-2C8447F79A5D}" destId="{34D3B636-09C5-46F6-95D5-C1629833E03D}" srcOrd="14" destOrd="0" presId="urn:microsoft.com/office/officeart/2008/layout/LinedList"/>
    <dgm:cxn modelId="{CF6169CB-472F-41F2-BB74-C0ED08B59BF8}" type="presParOf" srcId="{932D5A31-25D8-4760-8ADB-2C8447F79A5D}" destId="{CB0552E6-35A8-43D7-B5AB-3FFE07C8F6A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2B513-21D6-4936-A036-2EE7DC2E32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23731D-21D9-4FA4-BF13-E66A2698531D}">
      <dgm:prSet phldrT="[Texto]"/>
      <dgm:spPr/>
      <dgm:t>
        <a:bodyPr/>
        <a:lstStyle/>
        <a:p>
          <a:r>
            <a:rPr lang="es-MX" dirty="0"/>
            <a:t>2. Normas de estilo</a:t>
          </a:r>
        </a:p>
      </dgm:t>
    </dgm:pt>
    <dgm:pt modelId="{2B7EA134-CE33-43DE-8272-FE79CE7222AE}" type="parTrans" cxnId="{3EEABAA5-C572-4CE3-AFA5-16EA462EB25E}">
      <dgm:prSet/>
      <dgm:spPr/>
      <dgm:t>
        <a:bodyPr/>
        <a:lstStyle/>
        <a:p>
          <a:endParaRPr lang="es-MX"/>
        </a:p>
      </dgm:t>
    </dgm:pt>
    <dgm:pt modelId="{F885A329-8FE9-465A-9650-98F07345941E}" type="sibTrans" cxnId="{3EEABAA5-C572-4CE3-AFA5-16EA462EB25E}">
      <dgm:prSet/>
      <dgm:spPr/>
      <dgm:t>
        <a:bodyPr/>
        <a:lstStyle/>
        <a:p>
          <a:endParaRPr lang="es-MX"/>
        </a:p>
      </dgm:t>
    </dgm:pt>
    <dgm:pt modelId="{64BCEA7F-64EF-48D9-91B5-978A1E4D8230}">
      <dgm:prSet phldrT="[Texto]"/>
      <dgm:spPr/>
      <dgm:t>
        <a:bodyPr/>
        <a:lstStyle/>
        <a:p>
          <a:r>
            <a:rPr lang="es-MX" dirty="0"/>
            <a:t>Ortografía</a:t>
          </a:r>
        </a:p>
      </dgm:t>
    </dgm:pt>
    <dgm:pt modelId="{F9FC22E1-DF84-435A-925C-2FDBA54A0096}" type="parTrans" cxnId="{164B7C7C-E143-4394-8F93-41062A9DF528}">
      <dgm:prSet/>
      <dgm:spPr/>
      <dgm:t>
        <a:bodyPr/>
        <a:lstStyle/>
        <a:p>
          <a:endParaRPr lang="es-MX"/>
        </a:p>
      </dgm:t>
    </dgm:pt>
    <dgm:pt modelId="{6071C9E2-C58F-4229-884B-ADBDE428F75B}" type="sibTrans" cxnId="{164B7C7C-E143-4394-8F93-41062A9DF528}">
      <dgm:prSet/>
      <dgm:spPr/>
      <dgm:t>
        <a:bodyPr/>
        <a:lstStyle/>
        <a:p>
          <a:endParaRPr lang="es-MX"/>
        </a:p>
      </dgm:t>
    </dgm:pt>
    <dgm:pt modelId="{EBFD7174-066F-4AA9-AA2B-AF9D65A52636}">
      <dgm:prSet phldrT="[Texto]"/>
      <dgm:spPr/>
      <dgm:t>
        <a:bodyPr/>
        <a:lstStyle/>
        <a:p>
          <a:r>
            <a:rPr lang="es-MX" dirty="0"/>
            <a:t>Uso de expresiones que sintetizan las ideas del párrafo</a:t>
          </a:r>
        </a:p>
      </dgm:t>
    </dgm:pt>
    <dgm:pt modelId="{89C810C1-6C65-4FB0-BBF3-7081B20BA4F3}" type="parTrans" cxnId="{613ECA1D-BA00-442A-875F-84EB0E7BD984}">
      <dgm:prSet/>
      <dgm:spPr/>
      <dgm:t>
        <a:bodyPr/>
        <a:lstStyle/>
        <a:p>
          <a:endParaRPr lang="es-MX"/>
        </a:p>
      </dgm:t>
    </dgm:pt>
    <dgm:pt modelId="{3DF38A4D-AF8D-4A78-8356-A40AADAD96D4}" type="sibTrans" cxnId="{613ECA1D-BA00-442A-875F-84EB0E7BD984}">
      <dgm:prSet/>
      <dgm:spPr/>
      <dgm:t>
        <a:bodyPr/>
        <a:lstStyle/>
        <a:p>
          <a:endParaRPr lang="es-MX"/>
        </a:p>
      </dgm:t>
    </dgm:pt>
    <dgm:pt modelId="{15A97552-B987-46DF-A24E-C4D23D9E694F}">
      <dgm:prSet phldrT="[Texto]"/>
      <dgm:spPr/>
      <dgm:t>
        <a:bodyPr/>
        <a:lstStyle/>
        <a:p>
          <a:r>
            <a:rPr lang="es-MX" dirty="0"/>
            <a:t>Uso de conectores lógicos</a:t>
          </a:r>
        </a:p>
      </dgm:t>
    </dgm:pt>
    <dgm:pt modelId="{A4E357AD-48C8-4D98-B57E-15998B5AAD71}" type="parTrans" cxnId="{80E4104C-8DFC-4C3E-8916-6FF32FFBC90B}">
      <dgm:prSet/>
      <dgm:spPr/>
      <dgm:t>
        <a:bodyPr/>
        <a:lstStyle/>
        <a:p>
          <a:endParaRPr lang="es-MX"/>
        </a:p>
      </dgm:t>
    </dgm:pt>
    <dgm:pt modelId="{7ECB0C6F-9FDF-4621-87BA-75CCE5B0F549}" type="sibTrans" cxnId="{80E4104C-8DFC-4C3E-8916-6FF32FFBC90B}">
      <dgm:prSet/>
      <dgm:spPr/>
      <dgm:t>
        <a:bodyPr/>
        <a:lstStyle/>
        <a:p>
          <a:endParaRPr lang="es-MX"/>
        </a:p>
      </dgm:t>
    </dgm:pt>
    <dgm:pt modelId="{7A585056-2968-44D7-AF40-4501B55B0204}">
      <dgm:prSet phldrT="[Texto]" custT="1"/>
      <dgm:spPr/>
      <dgm:t>
        <a:bodyPr/>
        <a:lstStyle/>
        <a:p>
          <a:r>
            <a:rPr lang="es-MX" sz="1400" dirty="0" err="1"/>
            <a:t>Extraoracionales</a:t>
          </a:r>
          <a:r>
            <a:rPr lang="es-MX" sz="1400" dirty="0"/>
            <a:t>: organización global del texto. “El objetivo del estudio…..”</a:t>
          </a:r>
        </a:p>
      </dgm:t>
    </dgm:pt>
    <dgm:pt modelId="{DBB9BD47-8780-475A-B29C-3541A07FBE70}" type="parTrans" cxnId="{8B482629-CD89-4DA0-A553-BDCCCFD436BF}">
      <dgm:prSet/>
      <dgm:spPr/>
      <dgm:t>
        <a:bodyPr/>
        <a:lstStyle/>
        <a:p>
          <a:endParaRPr lang="es-MX"/>
        </a:p>
      </dgm:t>
    </dgm:pt>
    <dgm:pt modelId="{7B1A5EF7-1B3B-4F67-88E0-91CF6E7A10BF}" type="sibTrans" cxnId="{8B482629-CD89-4DA0-A553-BDCCCFD436BF}">
      <dgm:prSet/>
      <dgm:spPr/>
      <dgm:t>
        <a:bodyPr/>
        <a:lstStyle/>
        <a:p>
          <a:endParaRPr lang="es-MX"/>
        </a:p>
      </dgm:t>
    </dgm:pt>
    <dgm:pt modelId="{198E1075-B97F-4BBD-8CA7-7EB30D288DA3}">
      <dgm:prSet phldrT="[Texto]" custT="1"/>
      <dgm:spPr/>
      <dgm:t>
        <a:bodyPr/>
        <a:lstStyle/>
        <a:p>
          <a:r>
            <a:rPr lang="es-MX" sz="1400" dirty="0"/>
            <a:t>Operacionales: tipo concreto de tratamiento de información “se puede considerar….”</a:t>
          </a:r>
        </a:p>
      </dgm:t>
    </dgm:pt>
    <dgm:pt modelId="{97E180EB-BFB2-4E1F-AEB4-6665300EAD09}" type="parTrans" cxnId="{E60954FB-5C39-4644-9177-0FCA20F7DE54}">
      <dgm:prSet/>
      <dgm:spPr/>
      <dgm:t>
        <a:bodyPr/>
        <a:lstStyle/>
        <a:p>
          <a:endParaRPr lang="es-MX"/>
        </a:p>
      </dgm:t>
    </dgm:pt>
    <dgm:pt modelId="{AE0ACDC2-25AE-4254-8842-F412CD4F64C4}" type="sibTrans" cxnId="{E60954FB-5C39-4644-9177-0FCA20F7DE54}">
      <dgm:prSet/>
      <dgm:spPr/>
      <dgm:t>
        <a:bodyPr/>
        <a:lstStyle/>
        <a:p>
          <a:endParaRPr lang="es-MX"/>
        </a:p>
      </dgm:t>
    </dgm:pt>
    <dgm:pt modelId="{59FB9602-44A4-4A6B-B170-5A1B885714F0}">
      <dgm:prSet phldrT="[Texto]" custT="1"/>
      <dgm:spPr/>
      <dgm:t>
        <a:bodyPr/>
        <a:lstStyle/>
        <a:p>
          <a:r>
            <a:rPr lang="es-MX" sz="1400" dirty="0"/>
            <a:t>Oracionales: lógico-semántica segmentos pequeños “Sin embargo..”</a:t>
          </a:r>
        </a:p>
      </dgm:t>
    </dgm:pt>
    <dgm:pt modelId="{355665BB-2696-47FD-80FA-CBA7F8B26A37}" type="parTrans" cxnId="{12113B0F-CFDE-4A3F-B8DC-543BA55A5A77}">
      <dgm:prSet/>
      <dgm:spPr/>
      <dgm:t>
        <a:bodyPr/>
        <a:lstStyle/>
        <a:p>
          <a:endParaRPr lang="es-MX"/>
        </a:p>
      </dgm:t>
    </dgm:pt>
    <dgm:pt modelId="{1F3689A3-F4DE-41FD-B9C7-E4D724F023D6}" type="sibTrans" cxnId="{12113B0F-CFDE-4A3F-B8DC-543BA55A5A77}">
      <dgm:prSet/>
      <dgm:spPr/>
      <dgm:t>
        <a:bodyPr/>
        <a:lstStyle/>
        <a:p>
          <a:endParaRPr lang="es-MX"/>
        </a:p>
      </dgm:t>
    </dgm:pt>
    <dgm:pt modelId="{ACBC1E07-E982-44FF-B10E-4F450DBCFB07}" type="pres">
      <dgm:prSet presAssocID="{5B72B513-21D6-4936-A036-2EE7DC2E32BC}" presName="vert0" presStyleCnt="0">
        <dgm:presLayoutVars>
          <dgm:dir/>
          <dgm:animOne val="branch"/>
          <dgm:animLvl val="lvl"/>
        </dgm:presLayoutVars>
      </dgm:prSet>
      <dgm:spPr/>
    </dgm:pt>
    <dgm:pt modelId="{41253D66-F7A4-48CC-BC22-36B7CAAB79E9}" type="pres">
      <dgm:prSet presAssocID="{E023731D-21D9-4FA4-BF13-E66A2698531D}" presName="thickLine" presStyleLbl="alignNode1" presStyleIdx="0" presStyleCnt="1"/>
      <dgm:spPr/>
    </dgm:pt>
    <dgm:pt modelId="{722438FF-E695-4020-ABD6-EC695E215C8A}" type="pres">
      <dgm:prSet presAssocID="{E023731D-21D9-4FA4-BF13-E66A2698531D}" presName="horz1" presStyleCnt="0"/>
      <dgm:spPr/>
    </dgm:pt>
    <dgm:pt modelId="{51D456FD-7554-48DB-8924-B060CA316B05}" type="pres">
      <dgm:prSet presAssocID="{E023731D-21D9-4FA4-BF13-E66A2698531D}" presName="tx1" presStyleLbl="revTx" presStyleIdx="0" presStyleCnt="7"/>
      <dgm:spPr/>
    </dgm:pt>
    <dgm:pt modelId="{932D5A31-25D8-4760-8ADB-2C8447F79A5D}" type="pres">
      <dgm:prSet presAssocID="{E023731D-21D9-4FA4-BF13-E66A2698531D}" presName="vert1" presStyleCnt="0"/>
      <dgm:spPr/>
    </dgm:pt>
    <dgm:pt modelId="{0DA3A7E5-C3FC-4167-982A-F125785937D0}" type="pres">
      <dgm:prSet presAssocID="{64BCEA7F-64EF-48D9-91B5-978A1E4D8230}" presName="vertSpace2a" presStyleCnt="0"/>
      <dgm:spPr/>
    </dgm:pt>
    <dgm:pt modelId="{41667B36-6B49-4302-BF94-E4754DDC5177}" type="pres">
      <dgm:prSet presAssocID="{64BCEA7F-64EF-48D9-91B5-978A1E4D8230}" presName="horz2" presStyleCnt="0"/>
      <dgm:spPr/>
    </dgm:pt>
    <dgm:pt modelId="{8F91A65E-D6C0-4E3A-A302-9DF7EA5ADAC6}" type="pres">
      <dgm:prSet presAssocID="{64BCEA7F-64EF-48D9-91B5-978A1E4D8230}" presName="horzSpace2" presStyleCnt="0"/>
      <dgm:spPr/>
    </dgm:pt>
    <dgm:pt modelId="{869FA10F-E2EE-41A8-9F89-3357B68DF6F2}" type="pres">
      <dgm:prSet presAssocID="{64BCEA7F-64EF-48D9-91B5-978A1E4D8230}" presName="tx2" presStyleLbl="revTx" presStyleIdx="1" presStyleCnt="7"/>
      <dgm:spPr/>
    </dgm:pt>
    <dgm:pt modelId="{9E510B6D-CA3D-491E-AC63-A49745CAB03C}" type="pres">
      <dgm:prSet presAssocID="{64BCEA7F-64EF-48D9-91B5-978A1E4D8230}" presName="vert2" presStyleCnt="0"/>
      <dgm:spPr/>
    </dgm:pt>
    <dgm:pt modelId="{F9EC8FD0-796C-47F9-9519-29321C330F96}" type="pres">
      <dgm:prSet presAssocID="{64BCEA7F-64EF-48D9-91B5-978A1E4D8230}" presName="thinLine2b" presStyleLbl="callout" presStyleIdx="0" presStyleCnt="5"/>
      <dgm:spPr/>
    </dgm:pt>
    <dgm:pt modelId="{580495BA-A347-4698-9779-5051E0EE1E31}" type="pres">
      <dgm:prSet presAssocID="{64BCEA7F-64EF-48D9-91B5-978A1E4D8230}" presName="vertSpace2b" presStyleCnt="0"/>
      <dgm:spPr/>
    </dgm:pt>
    <dgm:pt modelId="{20FCDD8F-F1BB-4EAE-B8B7-B807AD01CF66}" type="pres">
      <dgm:prSet presAssocID="{EBFD7174-066F-4AA9-AA2B-AF9D65A52636}" presName="horz2" presStyleCnt="0"/>
      <dgm:spPr/>
    </dgm:pt>
    <dgm:pt modelId="{B42116ED-9E42-4380-8D85-06B25486DA76}" type="pres">
      <dgm:prSet presAssocID="{EBFD7174-066F-4AA9-AA2B-AF9D65A52636}" presName="horzSpace2" presStyleCnt="0"/>
      <dgm:spPr/>
    </dgm:pt>
    <dgm:pt modelId="{46F2516B-6747-4FEB-B461-615656EC1D96}" type="pres">
      <dgm:prSet presAssocID="{EBFD7174-066F-4AA9-AA2B-AF9D65A52636}" presName="tx2" presStyleLbl="revTx" presStyleIdx="2" presStyleCnt="7"/>
      <dgm:spPr/>
    </dgm:pt>
    <dgm:pt modelId="{C42CA6DE-9592-48AF-A3BF-52FC33A4207D}" type="pres">
      <dgm:prSet presAssocID="{EBFD7174-066F-4AA9-AA2B-AF9D65A52636}" presName="vert2" presStyleCnt="0"/>
      <dgm:spPr/>
    </dgm:pt>
    <dgm:pt modelId="{967EB9AF-2CC8-46EA-B4A4-28E05F7B4D00}" type="pres">
      <dgm:prSet presAssocID="{EBFD7174-066F-4AA9-AA2B-AF9D65A52636}" presName="thinLine2b" presStyleLbl="callout" presStyleIdx="1" presStyleCnt="5" custLinFactY="-153477" custLinFactNeighborX="722" custLinFactNeighborY="-200000"/>
      <dgm:spPr/>
    </dgm:pt>
    <dgm:pt modelId="{78801B07-841C-4B4C-8E63-BCF3063DB53C}" type="pres">
      <dgm:prSet presAssocID="{EBFD7174-066F-4AA9-AA2B-AF9D65A52636}" presName="vertSpace2b" presStyleCnt="0"/>
      <dgm:spPr/>
    </dgm:pt>
    <dgm:pt modelId="{943BBF11-16EE-456A-9362-25524EE2F0DF}" type="pres">
      <dgm:prSet presAssocID="{15A97552-B987-46DF-A24E-C4D23D9E694F}" presName="horz2" presStyleCnt="0"/>
      <dgm:spPr/>
    </dgm:pt>
    <dgm:pt modelId="{B9F2A9AD-1905-4609-82C8-1F49C3BC4F66}" type="pres">
      <dgm:prSet presAssocID="{15A97552-B987-46DF-A24E-C4D23D9E694F}" presName="horzSpace2" presStyleCnt="0"/>
      <dgm:spPr/>
    </dgm:pt>
    <dgm:pt modelId="{BE694C8E-24EF-4039-B78E-08BDF401F020}" type="pres">
      <dgm:prSet presAssocID="{15A97552-B987-46DF-A24E-C4D23D9E694F}" presName="tx2" presStyleLbl="revTx" presStyleIdx="3" presStyleCnt="7"/>
      <dgm:spPr/>
    </dgm:pt>
    <dgm:pt modelId="{B95B4231-C370-47F3-A404-432D6B53ADFF}" type="pres">
      <dgm:prSet presAssocID="{15A97552-B987-46DF-A24E-C4D23D9E694F}" presName="vert2" presStyleCnt="0"/>
      <dgm:spPr/>
    </dgm:pt>
    <dgm:pt modelId="{D871DB8D-B8DE-42D1-B8D0-B365C2176569}" type="pres">
      <dgm:prSet presAssocID="{7A585056-2968-44D7-AF40-4501B55B0204}" presName="horz3" presStyleCnt="0"/>
      <dgm:spPr/>
    </dgm:pt>
    <dgm:pt modelId="{5FEA9AC6-EA21-4CAD-9B7D-E696193AE78D}" type="pres">
      <dgm:prSet presAssocID="{7A585056-2968-44D7-AF40-4501B55B0204}" presName="horzSpace3" presStyleCnt="0"/>
      <dgm:spPr/>
    </dgm:pt>
    <dgm:pt modelId="{0E7C8ADD-EFB7-493F-ABAE-EBB2DBE44C15}" type="pres">
      <dgm:prSet presAssocID="{7A585056-2968-44D7-AF40-4501B55B0204}" presName="tx3" presStyleLbl="revTx" presStyleIdx="4" presStyleCnt="7" custLinFactNeighborY="-38467"/>
      <dgm:spPr/>
    </dgm:pt>
    <dgm:pt modelId="{2AA9E3EE-D960-41AF-A8DB-85AA63133825}" type="pres">
      <dgm:prSet presAssocID="{7A585056-2968-44D7-AF40-4501B55B0204}" presName="vert3" presStyleCnt="0"/>
      <dgm:spPr/>
    </dgm:pt>
    <dgm:pt modelId="{ECC91CA8-B5DA-48FD-85E2-5C88D81BC9A9}" type="pres">
      <dgm:prSet presAssocID="{7B1A5EF7-1B3B-4F67-88E0-91CF6E7A10BF}" presName="thinLine3" presStyleLbl="callout" presStyleIdx="2" presStyleCnt="5" custLinFactNeighborX="750" custLinFactNeighborY="-41031"/>
      <dgm:spPr/>
    </dgm:pt>
    <dgm:pt modelId="{E28031A6-B64A-448F-9EAF-60303C1975C0}" type="pres">
      <dgm:prSet presAssocID="{198E1075-B97F-4BBD-8CA7-7EB30D288DA3}" presName="horz3" presStyleCnt="0"/>
      <dgm:spPr/>
    </dgm:pt>
    <dgm:pt modelId="{93558FDC-4D6B-4723-9F6F-491263780573}" type="pres">
      <dgm:prSet presAssocID="{198E1075-B97F-4BBD-8CA7-7EB30D288DA3}" presName="horzSpace3" presStyleCnt="0"/>
      <dgm:spPr/>
    </dgm:pt>
    <dgm:pt modelId="{974F2CF5-7040-488D-89D6-200EF6BE2307}" type="pres">
      <dgm:prSet presAssocID="{198E1075-B97F-4BBD-8CA7-7EB30D288DA3}" presName="tx3" presStyleLbl="revTx" presStyleIdx="5" presStyleCnt="7" custLinFactNeighborY="-43594"/>
      <dgm:spPr/>
    </dgm:pt>
    <dgm:pt modelId="{3F271442-8B41-49F5-B8BE-422144B69BA0}" type="pres">
      <dgm:prSet presAssocID="{198E1075-B97F-4BBD-8CA7-7EB30D288DA3}" presName="vert3" presStyleCnt="0"/>
      <dgm:spPr/>
    </dgm:pt>
    <dgm:pt modelId="{E4BD1182-0AF1-420F-A1F9-5C7F7EC08A46}" type="pres">
      <dgm:prSet presAssocID="{AE0ACDC2-25AE-4254-8842-F412CD4F64C4}" presName="thinLine3" presStyleLbl="callout" presStyleIdx="3" presStyleCnt="5"/>
      <dgm:spPr/>
    </dgm:pt>
    <dgm:pt modelId="{F27A9910-B547-409E-BB53-DDF813475558}" type="pres">
      <dgm:prSet presAssocID="{59FB9602-44A4-4A6B-B170-5A1B885714F0}" presName="horz3" presStyleCnt="0"/>
      <dgm:spPr/>
    </dgm:pt>
    <dgm:pt modelId="{BF65D321-66CD-4349-9A46-AC7468C47512}" type="pres">
      <dgm:prSet presAssocID="{59FB9602-44A4-4A6B-B170-5A1B885714F0}" presName="horzSpace3" presStyleCnt="0"/>
      <dgm:spPr/>
    </dgm:pt>
    <dgm:pt modelId="{F38F2036-9A51-41D1-BF6F-36E928BC108E}" type="pres">
      <dgm:prSet presAssocID="{59FB9602-44A4-4A6B-B170-5A1B885714F0}" presName="tx3" presStyleLbl="revTx" presStyleIdx="6" presStyleCnt="7"/>
      <dgm:spPr/>
    </dgm:pt>
    <dgm:pt modelId="{2C80001F-6BE2-4CB0-89ED-0503F3B8958A}" type="pres">
      <dgm:prSet presAssocID="{59FB9602-44A4-4A6B-B170-5A1B885714F0}" presName="vert3" presStyleCnt="0"/>
      <dgm:spPr/>
    </dgm:pt>
    <dgm:pt modelId="{B3018FC3-367A-48BB-8462-21BF44D0D240}" type="pres">
      <dgm:prSet presAssocID="{15A97552-B987-46DF-A24E-C4D23D9E694F}" presName="thinLine2b" presStyleLbl="callout" presStyleIdx="4" presStyleCnt="5"/>
      <dgm:spPr/>
    </dgm:pt>
    <dgm:pt modelId="{D16CB5BB-33F9-42EC-9B1B-1C00CDD49078}" type="pres">
      <dgm:prSet presAssocID="{15A97552-B987-46DF-A24E-C4D23D9E694F}" presName="vertSpace2b" presStyleCnt="0"/>
      <dgm:spPr/>
    </dgm:pt>
  </dgm:ptLst>
  <dgm:cxnLst>
    <dgm:cxn modelId="{A81A960A-63CE-4933-8683-4094506C2BA9}" type="presOf" srcId="{7A585056-2968-44D7-AF40-4501B55B0204}" destId="{0E7C8ADD-EFB7-493F-ABAE-EBB2DBE44C15}" srcOrd="0" destOrd="0" presId="urn:microsoft.com/office/officeart/2008/layout/LinedList"/>
    <dgm:cxn modelId="{12113B0F-CFDE-4A3F-B8DC-543BA55A5A77}" srcId="{15A97552-B987-46DF-A24E-C4D23D9E694F}" destId="{59FB9602-44A4-4A6B-B170-5A1B885714F0}" srcOrd="2" destOrd="0" parTransId="{355665BB-2696-47FD-80FA-CBA7F8B26A37}" sibTransId="{1F3689A3-F4DE-41FD-B9C7-E4D724F023D6}"/>
    <dgm:cxn modelId="{613ECA1D-BA00-442A-875F-84EB0E7BD984}" srcId="{E023731D-21D9-4FA4-BF13-E66A2698531D}" destId="{EBFD7174-066F-4AA9-AA2B-AF9D65A52636}" srcOrd="1" destOrd="0" parTransId="{89C810C1-6C65-4FB0-BBF3-7081B20BA4F3}" sibTransId="{3DF38A4D-AF8D-4A78-8356-A40AADAD96D4}"/>
    <dgm:cxn modelId="{07B0E327-AD94-4882-BDFD-E1A33601115B}" type="presOf" srcId="{59FB9602-44A4-4A6B-B170-5A1B885714F0}" destId="{F38F2036-9A51-41D1-BF6F-36E928BC108E}" srcOrd="0" destOrd="0" presId="urn:microsoft.com/office/officeart/2008/layout/LinedList"/>
    <dgm:cxn modelId="{8B482629-CD89-4DA0-A553-BDCCCFD436BF}" srcId="{15A97552-B987-46DF-A24E-C4D23D9E694F}" destId="{7A585056-2968-44D7-AF40-4501B55B0204}" srcOrd="0" destOrd="0" parTransId="{DBB9BD47-8780-475A-B29C-3541A07FBE70}" sibTransId="{7B1A5EF7-1B3B-4F67-88E0-91CF6E7A10BF}"/>
    <dgm:cxn modelId="{5FFE0C5C-2A7A-4674-9B6B-81DFAA66BDFE}" type="presOf" srcId="{64BCEA7F-64EF-48D9-91B5-978A1E4D8230}" destId="{869FA10F-E2EE-41A8-9F89-3357B68DF6F2}" srcOrd="0" destOrd="0" presId="urn:microsoft.com/office/officeart/2008/layout/LinedList"/>
    <dgm:cxn modelId="{80E4104C-8DFC-4C3E-8916-6FF32FFBC90B}" srcId="{E023731D-21D9-4FA4-BF13-E66A2698531D}" destId="{15A97552-B987-46DF-A24E-C4D23D9E694F}" srcOrd="2" destOrd="0" parTransId="{A4E357AD-48C8-4D98-B57E-15998B5AAD71}" sibTransId="{7ECB0C6F-9FDF-4621-87BA-75CCE5B0F549}"/>
    <dgm:cxn modelId="{164B7C7C-E143-4394-8F93-41062A9DF528}" srcId="{E023731D-21D9-4FA4-BF13-E66A2698531D}" destId="{64BCEA7F-64EF-48D9-91B5-978A1E4D8230}" srcOrd="0" destOrd="0" parTransId="{F9FC22E1-DF84-435A-925C-2FDBA54A0096}" sibTransId="{6071C9E2-C58F-4229-884B-ADBDE428F75B}"/>
    <dgm:cxn modelId="{B44BEA86-80EA-4A97-B369-30A174EEFCD8}" type="presOf" srcId="{198E1075-B97F-4BBD-8CA7-7EB30D288DA3}" destId="{974F2CF5-7040-488D-89D6-200EF6BE2307}" srcOrd="0" destOrd="0" presId="urn:microsoft.com/office/officeart/2008/layout/LinedList"/>
    <dgm:cxn modelId="{F9EDEB9B-64D8-4F29-8377-3EDEB5878036}" type="presOf" srcId="{EBFD7174-066F-4AA9-AA2B-AF9D65A52636}" destId="{46F2516B-6747-4FEB-B461-615656EC1D96}" srcOrd="0" destOrd="0" presId="urn:microsoft.com/office/officeart/2008/layout/LinedList"/>
    <dgm:cxn modelId="{3EEABAA5-C572-4CE3-AFA5-16EA462EB25E}" srcId="{5B72B513-21D6-4936-A036-2EE7DC2E32BC}" destId="{E023731D-21D9-4FA4-BF13-E66A2698531D}" srcOrd="0" destOrd="0" parTransId="{2B7EA134-CE33-43DE-8272-FE79CE7222AE}" sibTransId="{F885A329-8FE9-465A-9650-98F07345941E}"/>
    <dgm:cxn modelId="{22F01CAD-9855-4F7D-AB45-C94D7E491901}" type="presOf" srcId="{5B72B513-21D6-4936-A036-2EE7DC2E32BC}" destId="{ACBC1E07-E982-44FF-B10E-4F450DBCFB07}" srcOrd="0" destOrd="0" presId="urn:microsoft.com/office/officeart/2008/layout/LinedList"/>
    <dgm:cxn modelId="{52F6F9BC-6BD7-42BD-BDD9-5865C224D5F8}" type="presOf" srcId="{15A97552-B987-46DF-A24E-C4D23D9E694F}" destId="{BE694C8E-24EF-4039-B78E-08BDF401F020}" srcOrd="0" destOrd="0" presId="urn:microsoft.com/office/officeart/2008/layout/LinedList"/>
    <dgm:cxn modelId="{5B5677CA-87C5-4DF9-A996-A082040298FB}" type="presOf" srcId="{E023731D-21D9-4FA4-BF13-E66A2698531D}" destId="{51D456FD-7554-48DB-8924-B060CA316B05}" srcOrd="0" destOrd="0" presId="urn:microsoft.com/office/officeart/2008/layout/LinedList"/>
    <dgm:cxn modelId="{E60954FB-5C39-4644-9177-0FCA20F7DE54}" srcId="{15A97552-B987-46DF-A24E-C4D23D9E694F}" destId="{198E1075-B97F-4BBD-8CA7-7EB30D288DA3}" srcOrd="1" destOrd="0" parTransId="{97E180EB-BFB2-4E1F-AEB4-6665300EAD09}" sibTransId="{AE0ACDC2-25AE-4254-8842-F412CD4F64C4}"/>
    <dgm:cxn modelId="{CADF1D9C-4673-4226-AB70-E1853325F7F0}" type="presParOf" srcId="{ACBC1E07-E982-44FF-B10E-4F450DBCFB07}" destId="{41253D66-F7A4-48CC-BC22-36B7CAAB79E9}" srcOrd="0" destOrd="0" presId="urn:microsoft.com/office/officeart/2008/layout/LinedList"/>
    <dgm:cxn modelId="{F93E5A9E-56CB-43BF-A47E-5839430F4668}" type="presParOf" srcId="{ACBC1E07-E982-44FF-B10E-4F450DBCFB07}" destId="{722438FF-E695-4020-ABD6-EC695E215C8A}" srcOrd="1" destOrd="0" presId="urn:microsoft.com/office/officeart/2008/layout/LinedList"/>
    <dgm:cxn modelId="{AAE1983F-BC8D-48F2-815D-CD293A2B28ED}" type="presParOf" srcId="{722438FF-E695-4020-ABD6-EC695E215C8A}" destId="{51D456FD-7554-48DB-8924-B060CA316B05}" srcOrd="0" destOrd="0" presId="urn:microsoft.com/office/officeart/2008/layout/LinedList"/>
    <dgm:cxn modelId="{5BD1388E-5FD4-4D98-9F4A-D329EB81A962}" type="presParOf" srcId="{722438FF-E695-4020-ABD6-EC695E215C8A}" destId="{932D5A31-25D8-4760-8ADB-2C8447F79A5D}" srcOrd="1" destOrd="0" presId="urn:microsoft.com/office/officeart/2008/layout/LinedList"/>
    <dgm:cxn modelId="{3E443464-22EB-47D1-BF35-B9B2CBC8FB5F}" type="presParOf" srcId="{932D5A31-25D8-4760-8ADB-2C8447F79A5D}" destId="{0DA3A7E5-C3FC-4167-982A-F125785937D0}" srcOrd="0" destOrd="0" presId="urn:microsoft.com/office/officeart/2008/layout/LinedList"/>
    <dgm:cxn modelId="{7A5F27EF-9834-4252-B104-1D1A4AC4B30F}" type="presParOf" srcId="{932D5A31-25D8-4760-8ADB-2C8447F79A5D}" destId="{41667B36-6B49-4302-BF94-E4754DDC5177}" srcOrd="1" destOrd="0" presId="urn:microsoft.com/office/officeart/2008/layout/LinedList"/>
    <dgm:cxn modelId="{A8F861B6-BF9E-416D-BBA0-BE447044C409}" type="presParOf" srcId="{41667B36-6B49-4302-BF94-E4754DDC5177}" destId="{8F91A65E-D6C0-4E3A-A302-9DF7EA5ADAC6}" srcOrd="0" destOrd="0" presId="urn:microsoft.com/office/officeart/2008/layout/LinedList"/>
    <dgm:cxn modelId="{1EBFF1C4-8AEB-4FD8-98DE-402108E2887F}" type="presParOf" srcId="{41667B36-6B49-4302-BF94-E4754DDC5177}" destId="{869FA10F-E2EE-41A8-9F89-3357B68DF6F2}" srcOrd="1" destOrd="0" presId="urn:microsoft.com/office/officeart/2008/layout/LinedList"/>
    <dgm:cxn modelId="{48A84D2E-C047-4A59-87EE-8974DF5B4A96}" type="presParOf" srcId="{41667B36-6B49-4302-BF94-E4754DDC5177}" destId="{9E510B6D-CA3D-491E-AC63-A49745CAB03C}" srcOrd="2" destOrd="0" presId="urn:microsoft.com/office/officeart/2008/layout/LinedList"/>
    <dgm:cxn modelId="{182EE99B-4368-40BB-9946-D6484E697140}" type="presParOf" srcId="{932D5A31-25D8-4760-8ADB-2C8447F79A5D}" destId="{F9EC8FD0-796C-47F9-9519-29321C330F96}" srcOrd="2" destOrd="0" presId="urn:microsoft.com/office/officeart/2008/layout/LinedList"/>
    <dgm:cxn modelId="{F11CF337-42BA-4A09-AF19-994A07C74187}" type="presParOf" srcId="{932D5A31-25D8-4760-8ADB-2C8447F79A5D}" destId="{580495BA-A347-4698-9779-5051E0EE1E31}" srcOrd="3" destOrd="0" presId="urn:microsoft.com/office/officeart/2008/layout/LinedList"/>
    <dgm:cxn modelId="{BB7F84CE-1A49-4AF3-BC40-56862C1C6406}" type="presParOf" srcId="{932D5A31-25D8-4760-8ADB-2C8447F79A5D}" destId="{20FCDD8F-F1BB-4EAE-B8B7-B807AD01CF66}" srcOrd="4" destOrd="0" presId="urn:microsoft.com/office/officeart/2008/layout/LinedList"/>
    <dgm:cxn modelId="{2D3CB8CB-2C81-43F4-8F3C-9C34F1695354}" type="presParOf" srcId="{20FCDD8F-F1BB-4EAE-B8B7-B807AD01CF66}" destId="{B42116ED-9E42-4380-8D85-06B25486DA76}" srcOrd="0" destOrd="0" presId="urn:microsoft.com/office/officeart/2008/layout/LinedList"/>
    <dgm:cxn modelId="{B78CC0A1-4088-4A4A-954B-0EE85F8E90BB}" type="presParOf" srcId="{20FCDD8F-F1BB-4EAE-B8B7-B807AD01CF66}" destId="{46F2516B-6747-4FEB-B461-615656EC1D96}" srcOrd="1" destOrd="0" presId="urn:microsoft.com/office/officeart/2008/layout/LinedList"/>
    <dgm:cxn modelId="{54C59E70-E588-4440-9B13-E3B424DAC4AE}" type="presParOf" srcId="{20FCDD8F-F1BB-4EAE-B8B7-B807AD01CF66}" destId="{C42CA6DE-9592-48AF-A3BF-52FC33A4207D}" srcOrd="2" destOrd="0" presId="urn:microsoft.com/office/officeart/2008/layout/LinedList"/>
    <dgm:cxn modelId="{63ACDBCD-5493-4EC7-88B9-EBA034099F4E}" type="presParOf" srcId="{932D5A31-25D8-4760-8ADB-2C8447F79A5D}" destId="{967EB9AF-2CC8-46EA-B4A4-28E05F7B4D00}" srcOrd="5" destOrd="0" presId="urn:microsoft.com/office/officeart/2008/layout/LinedList"/>
    <dgm:cxn modelId="{AEA10FB5-5D25-4218-899C-E2D8BA98704B}" type="presParOf" srcId="{932D5A31-25D8-4760-8ADB-2C8447F79A5D}" destId="{78801B07-841C-4B4C-8E63-BCF3063DB53C}" srcOrd="6" destOrd="0" presId="urn:microsoft.com/office/officeart/2008/layout/LinedList"/>
    <dgm:cxn modelId="{B84CF366-9E18-4C73-B7A1-76221CEBA8AA}" type="presParOf" srcId="{932D5A31-25D8-4760-8ADB-2C8447F79A5D}" destId="{943BBF11-16EE-456A-9362-25524EE2F0DF}" srcOrd="7" destOrd="0" presId="urn:microsoft.com/office/officeart/2008/layout/LinedList"/>
    <dgm:cxn modelId="{4145618E-AB0D-4026-8596-6C96E718A9B8}" type="presParOf" srcId="{943BBF11-16EE-456A-9362-25524EE2F0DF}" destId="{B9F2A9AD-1905-4609-82C8-1F49C3BC4F66}" srcOrd="0" destOrd="0" presId="urn:microsoft.com/office/officeart/2008/layout/LinedList"/>
    <dgm:cxn modelId="{74BE1B0D-209B-4321-AC60-815146F2A045}" type="presParOf" srcId="{943BBF11-16EE-456A-9362-25524EE2F0DF}" destId="{BE694C8E-24EF-4039-B78E-08BDF401F020}" srcOrd="1" destOrd="0" presId="urn:microsoft.com/office/officeart/2008/layout/LinedList"/>
    <dgm:cxn modelId="{70BEDDD3-1A0B-4DDA-AC7E-DFBB1C7636B0}" type="presParOf" srcId="{943BBF11-16EE-456A-9362-25524EE2F0DF}" destId="{B95B4231-C370-47F3-A404-432D6B53ADFF}" srcOrd="2" destOrd="0" presId="urn:microsoft.com/office/officeart/2008/layout/LinedList"/>
    <dgm:cxn modelId="{55AF5FD6-F802-437A-804E-C4B7EC752DE9}" type="presParOf" srcId="{B95B4231-C370-47F3-A404-432D6B53ADFF}" destId="{D871DB8D-B8DE-42D1-B8D0-B365C2176569}" srcOrd="0" destOrd="0" presId="urn:microsoft.com/office/officeart/2008/layout/LinedList"/>
    <dgm:cxn modelId="{50EEFC63-C29E-458B-B985-AEA38A956D1D}" type="presParOf" srcId="{D871DB8D-B8DE-42D1-B8D0-B365C2176569}" destId="{5FEA9AC6-EA21-4CAD-9B7D-E696193AE78D}" srcOrd="0" destOrd="0" presId="urn:microsoft.com/office/officeart/2008/layout/LinedList"/>
    <dgm:cxn modelId="{D8F19557-85A6-47D9-A1DC-10E45207AC57}" type="presParOf" srcId="{D871DB8D-B8DE-42D1-B8D0-B365C2176569}" destId="{0E7C8ADD-EFB7-493F-ABAE-EBB2DBE44C15}" srcOrd="1" destOrd="0" presId="urn:microsoft.com/office/officeart/2008/layout/LinedList"/>
    <dgm:cxn modelId="{78C6FC03-6F6D-4973-9CC7-F81DEE0D791E}" type="presParOf" srcId="{D871DB8D-B8DE-42D1-B8D0-B365C2176569}" destId="{2AA9E3EE-D960-41AF-A8DB-85AA63133825}" srcOrd="2" destOrd="0" presId="urn:microsoft.com/office/officeart/2008/layout/LinedList"/>
    <dgm:cxn modelId="{6A260DA0-F6CA-4116-BEA5-C39590350096}" type="presParOf" srcId="{B95B4231-C370-47F3-A404-432D6B53ADFF}" destId="{ECC91CA8-B5DA-48FD-85E2-5C88D81BC9A9}" srcOrd="1" destOrd="0" presId="urn:microsoft.com/office/officeart/2008/layout/LinedList"/>
    <dgm:cxn modelId="{9D77E8A2-E10B-4174-9BF7-9D43C6C0ED53}" type="presParOf" srcId="{B95B4231-C370-47F3-A404-432D6B53ADFF}" destId="{E28031A6-B64A-448F-9EAF-60303C1975C0}" srcOrd="2" destOrd="0" presId="urn:microsoft.com/office/officeart/2008/layout/LinedList"/>
    <dgm:cxn modelId="{E91B9911-23DD-45CA-A913-A2FB625BCD9C}" type="presParOf" srcId="{E28031A6-B64A-448F-9EAF-60303C1975C0}" destId="{93558FDC-4D6B-4723-9F6F-491263780573}" srcOrd="0" destOrd="0" presId="urn:microsoft.com/office/officeart/2008/layout/LinedList"/>
    <dgm:cxn modelId="{C9022C9F-BE81-4E7B-8AE9-6391A72A3404}" type="presParOf" srcId="{E28031A6-B64A-448F-9EAF-60303C1975C0}" destId="{974F2CF5-7040-488D-89D6-200EF6BE2307}" srcOrd="1" destOrd="0" presId="urn:microsoft.com/office/officeart/2008/layout/LinedList"/>
    <dgm:cxn modelId="{898B08A1-418B-495A-892C-15A8845662E4}" type="presParOf" srcId="{E28031A6-B64A-448F-9EAF-60303C1975C0}" destId="{3F271442-8B41-49F5-B8BE-422144B69BA0}" srcOrd="2" destOrd="0" presId="urn:microsoft.com/office/officeart/2008/layout/LinedList"/>
    <dgm:cxn modelId="{252B7A8E-BBDF-47D2-8FA6-24AD7080EB2A}" type="presParOf" srcId="{B95B4231-C370-47F3-A404-432D6B53ADFF}" destId="{E4BD1182-0AF1-420F-A1F9-5C7F7EC08A46}" srcOrd="3" destOrd="0" presId="urn:microsoft.com/office/officeart/2008/layout/LinedList"/>
    <dgm:cxn modelId="{28E80207-505D-4293-88CB-F379411CD6CC}" type="presParOf" srcId="{B95B4231-C370-47F3-A404-432D6B53ADFF}" destId="{F27A9910-B547-409E-BB53-DDF813475558}" srcOrd="4" destOrd="0" presId="urn:microsoft.com/office/officeart/2008/layout/LinedList"/>
    <dgm:cxn modelId="{F0EDF45B-C75F-477C-B07E-6FE030ECD252}" type="presParOf" srcId="{F27A9910-B547-409E-BB53-DDF813475558}" destId="{BF65D321-66CD-4349-9A46-AC7468C47512}" srcOrd="0" destOrd="0" presId="urn:microsoft.com/office/officeart/2008/layout/LinedList"/>
    <dgm:cxn modelId="{CB2A760B-638B-4D2D-9B36-45D7C130FDFF}" type="presParOf" srcId="{F27A9910-B547-409E-BB53-DDF813475558}" destId="{F38F2036-9A51-41D1-BF6F-36E928BC108E}" srcOrd="1" destOrd="0" presId="urn:microsoft.com/office/officeart/2008/layout/LinedList"/>
    <dgm:cxn modelId="{AE58BB8B-0984-4FA5-A030-91F684E96E46}" type="presParOf" srcId="{F27A9910-B547-409E-BB53-DDF813475558}" destId="{2C80001F-6BE2-4CB0-89ED-0503F3B8958A}" srcOrd="2" destOrd="0" presId="urn:microsoft.com/office/officeart/2008/layout/LinedList"/>
    <dgm:cxn modelId="{0F3A1889-5278-4C00-92E6-79788BE1C2D8}" type="presParOf" srcId="{932D5A31-25D8-4760-8ADB-2C8447F79A5D}" destId="{B3018FC3-367A-48BB-8462-21BF44D0D240}" srcOrd="8" destOrd="0" presId="urn:microsoft.com/office/officeart/2008/layout/LinedList"/>
    <dgm:cxn modelId="{ED6CDD82-424B-4FEF-B7AB-6011506076ED}" type="presParOf" srcId="{932D5A31-25D8-4760-8ADB-2C8447F79A5D}" destId="{D16CB5BB-33F9-42EC-9B1B-1C00CDD4907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2B513-21D6-4936-A036-2EE7DC2E32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23731D-21D9-4FA4-BF13-E66A2698531D}">
      <dgm:prSet phldrT="[Texto]" custT="1"/>
      <dgm:spPr/>
      <dgm:t>
        <a:bodyPr/>
        <a:lstStyle/>
        <a:p>
          <a:r>
            <a:rPr lang="es-MX" sz="1600" dirty="0"/>
            <a:t>3. Composición general</a:t>
          </a:r>
        </a:p>
      </dgm:t>
    </dgm:pt>
    <dgm:pt modelId="{2B7EA134-CE33-43DE-8272-FE79CE7222AE}" type="parTrans" cxnId="{3EEABAA5-C572-4CE3-AFA5-16EA462EB25E}">
      <dgm:prSet/>
      <dgm:spPr/>
      <dgm:t>
        <a:bodyPr/>
        <a:lstStyle/>
        <a:p>
          <a:endParaRPr lang="es-MX"/>
        </a:p>
      </dgm:t>
    </dgm:pt>
    <dgm:pt modelId="{F885A329-8FE9-465A-9650-98F07345941E}" type="sibTrans" cxnId="{3EEABAA5-C572-4CE3-AFA5-16EA462EB25E}">
      <dgm:prSet/>
      <dgm:spPr/>
      <dgm:t>
        <a:bodyPr/>
        <a:lstStyle/>
        <a:p>
          <a:endParaRPr lang="es-MX"/>
        </a:p>
      </dgm:t>
    </dgm:pt>
    <dgm:pt modelId="{64BCEA7F-64EF-48D9-91B5-978A1E4D8230}">
      <dgm:prSet phldrT="[Texto]" custT="1"/>
      <dgm:spPr/>
      <dgm:t>
        <a:bodyPr/>
        <a:lstStyle/>
        <a:p>
          <a:r>
            <a:rPr lang="es-MX" sz="2400" dirty="0"/>
            <a:t>Títulos y subtítulos</a:t>
          </a:r>
        </a:p>
        <a:p>
          <a:r>
            <a:rPr lang="es-MX" sz="2400" dirty="0"/>
            <a:t>Orden y numeración  </a:t>
          </a:r>
        </a:p>
      </dgm:t>
    </dgm:pt>
    <dgm:pt modelId="{F9FC22E1-DF84-435A-925C-2FDBA54A0096}" type="parTrans" cxnId="{164B7C7C-E143-4394-8F93-41062A9DF528}">
      <dgm:prSet/>
      <dgm:spPr/>
      <dgm:t>
        <a:bodyPr/>
        <a:lstStyle/>
        <a:p>
          <a:endParaRPr lang="es-MX"/>
        </a:p>
      </dgm:t>
    </dgm:pt>
    <dgm:pt modelId="{6071C9E2-C58F-4229-884B-ADBDE428F75B}" type="sibTrans" cxnId="{164B7C7C-E143-4394-8F93-41062A9DF528}">
      <dgm:prSet/>
      <dgm:spPr/>
      <dgm:t>
        <a:bodyPr/>
        <a:lstStyle/>
        <a:p>
          <a:endParaRPr lang="es-MX"/>
        </a:p>
      </dgm:t>
    </dgm:pt>
    <dgm:pt modelId="{EBFD7174-066F-4AA9-AA2B-AF9D65A52636}">
      <dgm:prSet phldrT="[Texto]" custT="1"/>
      <dgm:spPr/>
      <dgm:t>
        <a:bodyPr/>
        <a:lstStyle/>
        <a:p>
          <a:r>
            <a:rPr lang="es-MX" sz="2400" dirty="0"/>
            <a:t>Alineación de párrafo</a:t>
          </a:r>
        </a:p>
        <a:p>
          <a:r>
            <a:rPr lang="es-MX" sz="2400" dirty="0"/>
            <a:t>Párrafo</a:t>
          </a:r>
        </a:p>
      </dgm:t>
    </dgm:pt>
    <dgm:pt modelId="{89C810C1-6C65-4FB0-BBF3-7081B20BA4F3}" type="parTrans" cxnId="{613ECA1D-BA00-442A-875F-84EB0E7BD984}">
      <dgm:prSet/>
      <dgm:spPr/>
      <dgm:t>
        <a:bodyPr/>
        <a:lstStyle/>
        <a:p>
          <a:endParaRPr lang="es-MX"/>
        </a:p>
      </dgm:t>
    </dgm:pt>
    <dgm:pt modelId="{3DF38A4D-AF8D-4A78-8356-A40AADAD96D4}" type="sibTrans" cxnId="{613ECA1D-BA00-442A-875F-84EB0E7BD984}">
      <dgm:prSet/>
      <dgm:spPr/>
      <dgm:t>
        <a:bodyPr/>
        <a:lstStyle/>
        <a:p>
          <a:endParaRPr lang="es-MX"/>
        </a:p>
      </dgm:t>
    </dgm:pt>
    <dgm:pt modelId="{15A97552-B987-46DF-A24E-C4D23D9E694F}">
      <dgm:prSet phldrT="[Texto]" custT="1"/>
      <dgm:spPr/>
      <dgm:t>
        <a:bodyPr/>
        <a:lstStyle/>
        <a:p>
          <a:r>
            <a:rPr lang="es-MX" sz="1050" dirty="0"/>
            <a:t>Tipografía</a:t>
          </a:r>
        </a:p>
        <a:p>
          <a:r>
            <a:rPr lang="es-MX" sz="1050" dirty="0"/>
            <a:t>Número de página</a:t>
          </a:r>
        </a:p>
        <a:p>
          <a:r>
            <a:rPr lang="es-MX" sz="1050" dirty="0"/>
            <a:t>Interlineado </a:t>
          </a:r>
        </a:p>
        <a:p>
          <a:r>
            <a:rPr lang="es-MX" sz="1050" dirty="0"/>
            <a:t>Puntuación </a:t>
          </a:r>
        </a:p>
        <a:p>
          <a:r>
            <a:rPr lang="es-MX" sz="1050" dirty="0"/>
            <a:t>Marcadores tipográficos </a:t>
          </a:r>
        </a:p>
        <a:p>
          <a:r>
            <a:rPr lang="es-MX" sz="1050" dirty="0"/>
            <a:t>Entrecomillado</a:t>
          </a:r>
        </a:p>
        <a:p>
          <a:endParaRPr lang="es-MX" sz="1050" dirty="0"/>
        </a:p>
      </dgm:t>
    </dgm:pt>
    <dgm:pt modelId="{A4E357AD-48C8-4D98-B57E-15998B5AAD71}" type="parTrans" cxnId="{80E4104C-8DFC-4C3E-8916-6FF32FFBC90B}">
      <dgm:prSet/>
      <dgm:spPr/>
      <dgm:t>
        <a:bodyPr/>
        <a:lstStyle/>
        <a:p>
          <a:endParaRPr lang="es-MX"/>
        </a:p>
      </dgm:t>
    </dgm:pt>
    <dgm:pt modelId="{7ECB0C6F-9FDF-4621-87BA-75CCE5B0F549}" type="sibTrans" cxnId="{80E4104C-8DFC-4C3E-8916-6FF32FFBC90B}">
      <dgm:prSet/>
      <dgm:spPr/>
      <dgm:t>
        <a:bodyPr/>
        <a:lstStyle/>
        <a:p>
          <a:endParaRPr lang="es-MX"/>
        </a:p>
      </dgm:t>
    </dgm:pt>
    <dgm:pt modelId="{A8E6D7AA-31E8-4F49-9F3D-CB4C1E87D8E0}">
      <dgm:prSet phldrT="[Texto]" custT="1"/>
      <dgm:spPr/>
      <dgm:t>
        <a:bodyPr/>
        <a:lstStyle/>
        <a:p>
          <a:r>
            <a:rPr lang="es-MX" sz="2800" dirty="0"/>
            <a:t>Portada</a:t>
          </a:r>
        </a:p>
      </dgm:t>
    </dgm:pt>
    <dgm:pt modelId="{30C7AFFB-FFFA-41FC-882A-1007C57FCC81}" type="parTrans" cxnId="{C390BE71-500A-437B-8707-95136A023A78}">
      <dgm:prSet/>
      <dgm:spPr/>
      <dgm:t>
        <a:bodyPr/>
        <a:lstStyle/>
        <a:p>
          <a:endParaRPr lang="es-MX"/>
        </a:p>
      </dgm:t>
    </dgm:pt>
    <dgm:pt modelId="{1CCA4298-E3E1-4A1F-8CD3-E32BF09ADC72}" type="sibTrans" cxnId="{C390BE71-500A-437B-8707-95136A023A78}">
      <dgm:prSet/>
      <dgm:spPr/>
      <dgm:t>
        <a:bodyPr/>
        <a:lstStyle/>
        <a:p>
          <a:endParaRPr lang="es-MX"/>
        </a:p>
      </dgm:t>
    </dgm:pt>
    <dgm:pt modelId="{ACBC1E07-E982-44FF-B10E-4F450DBCFB07}" type="pres">
      <dgm:prSet presAssocID="{5B72B513-21D6-4936-A036-2EE7DC2E32BC}" presName="vert0" presStyleCnt="0">
        <dgm:presLayoutVars>
          <dgm:dir/>
          <dgm:animOne val="branch"/>
          <dgm:animLvl val="lvl"/>
        </dgm:presLayoutVars>
      </dgm:prSet>
      <dgm:spPr/>
    </dgm:pt>
    <dgm:pt modelId="{41253D66-F7A4-48CC-BC22-36B7CAAB79E9}" type="pres">
      <dgm:prSet presAssocID="{E023731D-21D9-4FA4-BF13-E66A2698531D}" presName="thickLine" presStyleLbl="alignNode1" presStyleIdx="0" presStyleCnt="1"/>
      <dgm:spPr/>
    </dgm:pt>
    <dgm:pt modelId="{722438FF-E695-4020-ABD6-EC695E215C8A}" type="pres">
      <dgm:prSet presAssocID="{E023731D-21D9-4FA4-BF13-E66A2698531D}" presName="horz1" presStyleCnt="0"/>
      <dgm:spPr/>
    </dgm:pt>
    <dgm:pt modelId="{51D456FD-7554-48DB-8924-B060CA316B05}" type="pres">
      <dgm:prSet presAssocID="{E023731D-21D9-4FA4-BF13-E66A2698531D}" presName="tx1" presStyleLbl="revTx" presStyleIdx="0" presStyleCnt="5" custScaleX="183512"/>
      <dgm:spPr/>
    </dgm:pt>
    <dgm:pt modelId="{932D5A31-25D8-4760-8ADB-2C8447F79A5D}" type="pres">
      <dgm:prSet presAssocID="{E023731D-21D9-4FA4-BF13-E66A2698531D}" presName="vert1" presStyleCnt="0"/>
      <dgm:spPr/>
    </dgm:pt>
    <dgm:pt modelId="{0DA3A7E5-C3FC-4167-982A-F125785937D0}" type="pres">
      <dgm:prSet presAssocID="{64BCEA7F-64EF-48D9-91B5-978A1E4D8230}" presName="vertSpace2a" presStyleCnt="0"/>
      <dgm:spPr/>
    </dgm:pt>
    <dgm:pt modelId="{41667B36-6B49-4302-BF94-E4754DDC5177}" type="pres">
      <dgm:prSet presAssocID="{64BCEA7F-64EF-48D9-91B5-978A1E4D8230}" presName="horz2" presStyleCnt="0"/>
      <dgm:spPr/>
    </dgm:pt>
    <dgm:pt modelId="{8F91A65E-D6C0-4E3A-A302-9DF7EA5ADAC6}" type="pres">
      <dgm:prSet presAssocID="{64BCEA7F-64EF-48D9-91B5-978A1E4D8230}" presName="horzSpace2" presStyleCnt="0"/>
      <dgm:spPr/>
    </dgm:pt>
    <dgm:pt modelId="{869FA10F-E2EE-41A8-9F89-3357B68DF6F2}" type="pres">
      <dgm:prSet presAssocID="{64BCEA7F-64EF-48D9-91B5-978A1E4D8230}" presName="tx2" presStyleLbl="revTx" presStyleIdx="1" presStyleCnt="5" custScaleX="115778"/>
      <dgm:spPr/>
    </dgm:pt>
    <dgm:pt modelId="{9E510B6D-CA3D-491E-AC63-A49745CAB03C}" type="pres">
      <dgm:prSet presAssocID="{64BCEA7F-64EF-48D9-91B5-978A1E4D8230}" presName="vert2" presStyleCnt="0"/>
      <dgm:spPr/>
    </dgm:pt>
    <dgm:pt modelId="{F9EC8FD0-796C-47F9-9519-29321C330F96}" type="pres">
      <dgm:prSet presAssocID="{64BCEA7F-64EF-48D9-91B5-978A1E4D8230}" presName="thinLine2b" presStyleLbl="callout" presStyleIdx="0" presStyleCnt="4"/>
      <dgm:spPr/>
    </dgm:pt>
    <dgm:pt modelId="{580495BA-A347-4698-9779-5051E0EE1E31}" type="pres">
      <dgm:prSet presAssocID="{64BCEA7F-64EF-48D9-91B5-978A1E4D8230}" presName="vertSpace2b" presStyleCnt="0"/>
      <dgm:spPr/>
    </dgm:pt>
    <dgm:pt modelId="{20FCDD8F-F1BB-4EAE-B8B7-B807AD01CF66}" type="pres">
      <dgm:prSet presAssocID="{EBFD7174-066F-4AA9-AA2B-AF9D65A52636}" presName="horz2" presStyleCnt="0"/>
      <dgm:spPr/>
    </dgm:pt>
    <dgm:pt modelId="{B42116ED-9E42-4380-8D85-06B25486DA76}" type="pres">
      <dgm:prSet presAssocID="{EBFD7174-066F-4AA9-AA2B-AF9D65A52636}" presName="horzSpace2" presStyleCnt="0"/>
      <dgm:spPr/>
    </dgm:pt>
    <dgm:pt modelId="{46F2516B-6747-4FEB-B461-615656EC1D96}" type="pres">
      <dgm:prSet presAssocID="{EBFD7174-066F-4AA9-AA2B-AF9D65A52636}" presName="tx2" presStyleLbl="revTx" presStyleIdx="2" presStyleCnt="5" custScaleX="218586"/>
      <dgm:spPr/>
    </dgm:pt>
    <dgm:pt modelId="{C42CA6DE-9592-48AF-A3BF-52FC33A4207D}" type="pres">
      <dgm:prSet presAssocID="{EBFD7174-066F-4AA9-AA2B-AF9D65A52636}" presName="vert2" presStyleCnt="0"/>
      <dgm:spPr/>
    </dgm:pt>
    <dgm:pt modelId="{967EB9AF-2CC8-46EA-B4A4-28E05F7B4D00}" type="pres">
      <dgm:prSet presAssocID="{EBFD7174-066F-4AA9-AA2B-AF9D65A52636}" presName="thinLine2b" presStyleLbl="callout" presStyleIdx="1" presStyleCnt="4" custLinFactY="-153477" custLinFactNeighborX="722" custLinFactNeighborY="-200000"/>
      <dgm:spPr/>
    </dgm:pt>
    <dgm:pt modelId="{78801B07-841C-4B4C-8E63-BCF3063DB53C}" type="pres">
      <dgm:prSet presAssocID="{EBFD7174-066F-4AA9-AA2B-AF9D65A52636}" presName="vertSpace2b" presStyleCnt="0"/>
      <dgm:spPr/>
    </dgm:pt>
    <dgm:pt modelId="{943BBF11-16EE-456A-9362-25524EE2F0DF}" type="pres">
      <dgm:prSet presAssocID="{15A97552-B987-46DF-A24E-C4D23D9E694F}" presName="horz2" presStyleCnt="0"/>
      <dgm:spPr/>
    </dgm:pt>
    <dgm:pt modelId="{B9F2A9AD-1905-4609-82C8-1F49C3BC4F66}" type="pres">
      <dgm:prSet presAssocID="{15A97552-B987-46DF-A24E-C4D23D9E694F}" presName="horzSpace2" presStyleCnt="0"/>
      <dgm:spPr/>
    </dgm:pt>
    <dgm:pt modelId="{BE694C8E-24EF-4039-B78E-08BDF401F020}" type="pres">
      <dgm:prSet presAssocID="{15A97552-B987-46DF-A24E-C4D23D9E694F}" presName="tx2" presStyleLbl="revTx" presStyleIdx="3" presStyleCnt="5" custScaleX="197477" custLinFactNeighborX="1157" custLinFactNeighborY="-11351"/>
      <dgm:spPr/>
    </dgm:pt>
    <dgm:pt modelId="{B95B4231-C370-47F3-A404-432D6B53ADFF}" type="pres">
      <dgm:prSet presAssocID="{15A97552-B987-46DF-A24E-C4D23D9E694F}" presName="vert2" presStyleCnt="0"/>
      <dgm:spPr/>
    </dgm:pt>
    <dgm:pt modelId="{B3018FC3-367A-48BB-8462-21BF44D0D240}" type="pres">
      <dgm:prSet presAssocID="{15A97552-B987-46DF-A24E-C4D23D9E694F}" presName="thinLine2b" presStyleLbl="callout" presStyleIdx="2" presStyleCnt="4"/>
      <dgm:spPr/>
    </dgm:pt>
    <dgm:pt modelId="{D16CB5BB-33F9-42EC-9B1B-1C00CDD49078}" type="pres">
      <dgm:prSet presAssocID="{15A97552-B987-46DF-A24E-C4D23D9E694F}" presName="vertSpace2b" presStyleCnt="0"/>
      <dgm:spPr/>
    </dgm:pt>
    <dgm:pt modelId="{159EF5A8-84F3-45CF-BA3F-F8D3AEBF290C}" type="pres">
      <dgm:prSet presAssocID="{A8E6D7AA-31E8-4F49-9F3D-CB4C1E87D8E0}" presName="horz2" presStyleCnt="0"/>
      <dgm:spPr/>
    </dgm:pt>
    <dgm:pt modelId="{511C0A92-449C-4A51-B32C-1887F368989B}" type="pres">
      <dgm:prSet presAssocID="{A8E6D7AA-31E8-4F49-9F3D-CB4C1E87D8E0}" presName="horzSpace2" presStyleCnt="0"/>
      <dgm:spPr/>
    </dgm:pt>
    <dgm:pt modelId="{A25AD608-6B79-478B-B4A5-C4FF94E7B537}" type="pres">
      <dgm:prSet presAssocID="{A8E6D7AA-31E8-4F49-9F3D-CB4C1E87D8E0}" presName="tx2" presStyleLbl="revTx" presStyleIdx="4" presStyleCnt="5" custScaleX="239431"/>
      <dgm:spPr/>
    </dgm:pt>
    <dgm:pt modelId="{47FA7DC3-D69E-4DD1-B6D7-3CC8B338BCDF}" type="pres">
      <dgm:prSet presAssocID="{A8E6D7AA-31E8-4F49-9F3D-CB4C1E87D8E0}" presName="vert2" presStyleCnt="0"/>
      <dgm:spPr/>
    </dgm:pt>
    <dgm:pt modelId="{1CD1D4BF-66D0-4CC4-BCB1-303984E9B2D7}" type="pres">
      <dgm:prSet presAssocID="{A8E6D7AA-31E8-4F49-9F3D-CB4C1E87D8E0}" presName="thinLine2b" presStyleLbl="callout" presStyleIdx="3" presStyleCnt="4"/>
      <dgm:spPr/>
    </dgm:pt>
    <dgm:pt modelId="{7D7CED53-06D5-4C25-8610-0E523BDFCEEE}" type="pres">
      <dgm:prSet presAssocID="{A8E6D7AA-31E8-4F49-9F3D-CB4C1E87D8E0}" presName="vertSpace2b" presStyleCnt="0"/>
      <dgm:spPr/>
    </dgm:pt>
  </dgm:ptLst>
  <dgm:cxnLst>
    <dgm:cxn modelId="{BA3BE21A-6E18-481E-A24D-CC168A1E5508}" type="presOf" srcId="{EBFD7174-066F-4AA9-AA2B-AF9D65A52636}" destId="{46F2516B-6747-4FEB-B461-615656EC1D96}" srcOrd="0" destOrd="0" presId="urn:microsoft.com/office/officeart/2008/layout/LinedList"/>
    <dgm:cxn modelId="{613ECA1D-BA00-442A-875F-84EB0E7BD984}" srcId="{E023731D-21D9-4FA4-BF13-E66A2698531D}" destId="{EBFD7174-066F-4AA9-AA2B-AF9D65A52636}" srcOrd="1" destOrd="0" parTransId="{89C810C1-6C65-4FB0-BBF3-7081B20BA4F3}" sibTransId="{3DF38A4D-AF8D-4A78-8356-A40AADAD96D4}"/>
    <dgm:cxn modelId="{8DA4313F-6BF1-4BE5-B8CC-681E2EAC33B4}" type="presOf" srcId="{5B72B513-21D6-4936-A036-2EE7DC2E32BC}" destId="{ACBC1E07-E982-44FF-B10E-4F450DBCFB07}" srcOrd="0" destOrd="0" presId="urn:microsoft.com/office/officeart/2008/layout/LinedList"/>
    <dgm:cxn modelId="{573F9F44-4F9C-4825-8EA2-547DF83282D0}" type="presOf" srcId="{A8E6D7AA-31E8-4F49-9F3D-CB4C1E87D8E0}" destId="{A25AD608-6B79-478B-B4A5-C4FF94E7B537}" srcOrd="0" destOrd="0" presId="urn:microsoft.com/office/officeart/2008/layout/LinedList"/>
    <dgm:cxn modelId="{80E4104C-8DFC-4C3E-8916-6FF32FFBC90B}" srcId="{E023731D-21D9-4FA4-BF13-E66A2698531D}" destId="{15A97552-B987-46DF-A24E-C4D23D9E694F}" srcOrd="2" destOrd="0" parTransId="{A4E357AD-48C8-4D98-B57E-15998B5AAD71}" sibTransId="{7ECB0C6F-9FDF-4621-87BA-75CCE5B0F549}"/>
    <dgm:cxn modelId="{C390BE71-500A-437B-8707-95136A023A78}" srcId="{E023731D-21D9-4FA4-BF13-E66A2698531D}" destId="{A8E6D7AA-31E8-4F49-9F3D-CB4C1E87D8E0}" srcOrd="3" destOrd="0" parTransId="{30C7AFFB-FFFA-41FC-882A-1007C57FCC81}" sibTransId="{1CCA4298-E3E1-4A1F-8CD3-E32BF09ADC72}"/>
    <dgm:cxn modelId="{164B7C7C-E143-4394-8F93-41062A9DF528}" srcId="{E023731D-21D9-4FA4-BF13-E66A2698531D}" destId="{64BCEA7F-64EF-48D9-91B5-978A1E4D8230}" srcOrd="0" destOrd="0" parTransId="{F9FC22E1-DF84-435A-925C-2FDBA54A0096}" sibTransId="{6071C9E2-C58F-4229-884B-ADBDE428F75B}"/>
    <dgm:cxn modelId="{9DF82B81-136A-4137-9F8D-38B393E10910}" type="presOf" srcId="{15A97552-B987-46DF-A24E-C4D23D9E694F}" destId="{BE694C8E-24EF-4039-B78E-08BDF401F020}" srcOrd="0" destOrd="0" presId="urn:microsoft.com/office/officeart/2008/layout/LinedList"/>
    <dgm:cxn modelId="{DA6A109E-A3DE-4DBC-9964-AE99055AABC3}" type="presOf" srcId="{64BCEA7F-64EF-48D9-91B5-978A1E4D8230}" destId="{869FA10F-E2EE-41A8-9F89-3357B68DF6F2}" srcOrd="0" destOrd="0" presId="urn:microsoft.com/office/officeart/2008/layout/LinedList"/>
    <dgm:cxn modelId="{3EEABAA5-C572-4CE3-AFA5-16EA462EB25E}" srcId="{5B72B513-21D6-4936-A036-2EE7DC2E32BC}" destId="{E023731D-21D9-4FA4-BF13-E66A2698531D}" srcOrd="0" destOrd="0" parTransId="{2B7EA134-CE33-43DE-8272-FE79CE7222AE}" sibTransId="{F885A329-8FE9-465A-9650-98F07345941E}"/>
    <dgm:cxn modelId="{CFD081B7-0562-4FEB-BFCA-8893BA592256}" type="presOf" srcId="{E023731D-21D9-4FA4-BF13-E66A2698531D}" destId="{51D456FD-7554-48DB-8924-B060CA316B05}" srcOrd="0" destOrd="0" presId="urn:microsoft.com/office/officeart/2008/layout/LinedList"/>
    <dgm:cxn modelId="{C85734B6-2BE0-42E2-9749-EDE6BFD266DC}" type="presParOf" srcId="{ACBC1E07-E982-44FF-B10E-4F450DBCFB07}" destId="{41253D66-F7A4-48CC-BC22-36B7CAAB79E9}" srcOrd="0" destOrd="0" presId="urn:microsoft.com/office/officeart/2008/layout/LinedList"/>
    <dgm:cxn modelId="{0714AEDA-00E7-43C1-9358-7F1DEAC4003E}" type="presParOf" srcId="{ACBC1E07-E982-44FF-B10E-4F450DBCFB07}" destId="{722438FF-E695-4020-ABD6-EC695E215C8A}" srcOrd="1" destOrd="0" presId="urn:microsoft.com/office/officeart/2008/layout/LinedList"/>
    <dgm:cxn modelId="{4290A433-341C-4B87-BE2F-9519BBBDE42D}" type="presParOf" srcId="{722438FF-E695-4020-ABD6-EC695E215C8A}" destId="{51D456FD-7554-48DB-8924-B060CA316B05}" srcOrd="0" destOrd="0" presId="urn:microsoft.com/office/officeart/2008/layout/LinedList"/>
    <dgm:cxn modelId="{91A65B51-02B6-4022-B0DE-DB485A9F7677}" type="presParOf" srcId="{722438FF-E695-4020-ABD6-EC695E215C8A}" destId="{932D5A31-25D8-4760-8ADB-2C8447F79A5D}" srcOrd="1" destOrd="0" presId="urn:microsoft.com/office/officeart/2008/layout/LinedList"/>
    <dgm:cxn modelId="{9F3D233B-D219-4ABD-9790-4F916565E436}" type="presParOf" srcId="{932D5A31-25D8-4760-8ADB-2C8447F79A5D}" destId="{0DA3A7E5-C3FC-4167-982A-F125785937D0}" srcOrd="0" destOrd="0" presId="urn:microsoft.com/office/officeart/2008/layout/LinedList"/>
    <dgm:cxn modelId="{DA0E57AB-F0B8-4208-A3B3-6FBFE8B1D560}" type="presParOf" srcId="{932D5A31-25D8-4760-8ADB-2C8447F79A5D}" destId="{41667B36-6B49-4302-BF94-E4754DDC5177}" srcOrd="1" destOrd="0" presId="urn:microsoft.com/office/officeart/2008/layout/LinedList"/>
    <dgm:cxn modelId="{9659E301-73EE-4998-A110-F24658400575}" type="presParOf" srcId="{41667B36-6B49-4302-BF94-E4754DDC5177}" destId="{8F91A65E-D6C0-4E3A-A302-9DF7EA5ADAC6}" srcOrd="0" destOrd="0" presId="urn:microsoft.com/office/officeart/2008/layout/LinedList"/>
    <dgm:cxn modelId="{452650C7-DD41-40B6-AFB5-9D8ACBA4C8FD}" type="presParOf" srcId="{41667B36-6B49-4302-BF94-E4754DDC5177}" destId="{869FA10F-E2EE-41A8-9F89-3357B68DF6F2}" srcOrd="1" destOrd="0" presId="urn:microsoft.com/office/officeart/2008/layout/LinedList"/>
    <dgm:cxn modelId="{D5EA78C1-B682-4D0A-A439-C2A0D5DFA297}" type="presParOf" srcId="{41667B36-6B49-4302-BF94-E4754DDC5177}" destId="{9E510B6D-CA3D-491E-AC63-A49745CAB03C}" srcOrd="2" destOrd="0" presId="urn:microsoft.com/office/officeart/2008/layout/LinedList"/>
    <dgm:cxn modelId="{0635C67D-1C6F-4006-90B0-F2A538D80240}" type="presParOf" srcId="{932D5A31-25D8-4760-8ADB-2C8447F79A5D}" destId="{F9EC8FD0-796C-47F9-9519-29321C330F96}" srcOrd="2" destOrd="0" presId="urn:microsoft.com/office/officeart/2008/layout/LinedList"/>
    <dgm:cxn modelId="{1AFF8934-4721-4E5E-80A6-F48B7E3B6752}" type="presParOf" srcId="{932D5A31-25D8-4760-8ADB-2C8447F79A5D}" destId="{580495BA-A347-4698-9779-5051E0EE1E31}" srcOrd="3" destOrd="0" presId="urn:microsoft.com/office/officeart/2008/layout/LinedList"/>
    <dgm:cxn modelId="{25310042-4060-44B5-BC42-06C33E4EDCAC}" type="presParOf" srcId="{932D5A31-25D8-4760-8ADB-2C8447F79A5D}" destId="{20FCDD8F-F1BB-4EAE-B8B7-B807AD01CF66}" srcOrd="4" destOrd="0" presId="urn:microsoft.com/office/officeart/2008/layout/LinedList"/>
    <dgm:cxn modelId="{219D587D-B57F-4AC6-B4D8-15116269C9C7}" type="presParOf" srcId="{20FCDD8F-F1BB-4EAE-B8B7-B807AD01CF66}" destId="{B42116ED-9E42-4380-8D85-06B25486DA76}" srcOrd="0" destOrd="0" presId="urn:microsoft.com/office/officeart/2008/layout/LinedList"/>
    <dgm:cxn modelId="{49CB5E8C-3E74-4DCD-8C31-A406B54AFB9F}" type="presParOf" srcId="{20FCDD8F-F1BB-4EAE-B8B7-B807AD01CF66}" destId="{46F2516B-6747-4FEB-B461-615656EC1D96}" srcOrd="1" destOrd="0" presId="urn:microsoft.com/office/officeart/2008/layout/LinedList"/>
    <dgm:cxn modelId="{E742F8A3-47DF-446F-B88F-B35F4EB793AB}" type="presParOf" srcId="{20FCDD8F-F1BB-4EAE-B8B7-B807AD01CF66}" destId="{C42CA6DE-9592-48AF-A3BF-52FC33A4207D}" srcOrd="2" destOrd="0" presId="urn:microsoft.com/office/officeart/2008/layout/LinedList"/>
    <dgm:cxn modelId="{CD877108-BA9C-4C78-949A-D5B3AA130C34}" type="presParOf" srcId="{932D5A31-25D8-4760-8ADB-2C8447F79A5D}" destId="{967EB9AF-2CC8-46EA-B4A4-28E05F7B4D00}" srcOrd="5" destOrd="0" presId="urn:microsoft.com/office/officeart/2008/layout/LinedList"/>
    <dgm:cxn modelId="{603D1F0E-66FC-4A66-B1AE-84E6C4C84111}" type="presParOf" srcId="{932D5A31-25D8-4760-8ADB-2C8447F79A5D}" destId="{78801B07-841C-4B4C-8E63-BCF3063DB53C}" srcOrd="6" destOrd="0" presId="urn:microsoft.com/office/officeart/2008/layout/LinedList"/>
    <dgm:cxn modelId="{F95A124B-2C86-4C3E-9D16-1C9488478BFC}" type="presParOf" srcId="{932D5A31-25D8-4760-8ADB-2C8447F79A5D}" destId="{943BBF11-16EE-456A-9362-25524EE2F0DF}" srcOrd="7" destOrd="0" presId="urn:microsoft.com/office/officeart/2008/layout/LinedList"/>
    <dgm:cxn modelId="{D656B7A6-C000-4FAD-9C33-987847DCF534}" type="presParOf" srcId="{943BBF11-16EE-456A-9362-25524EE2F0DF}" destId="{B9F2A9AD-1905-4609-82C8-1F49C3BC4F66}" srcOrd="0" destOrd="0" presId="urn:microsoft.com/office/officeart/2008/layout/LinedList"/>
    <dgm:cxn modelId="{9F59B4A9-4143-4BB2-B031-2212177285A3}" type="presParOf" srcId="{943BBF11-16EE-456A-9362-25524EE2F0DF}" destId="{BE694C8E-24EF-4039-B78E-08BDF401F020}" srcOrd="1" destOrd="0" presId="urn:microsoft.com/office/officeart/2008/layout/LinedList"/>
    <dgm:cxn modelId="{4C60C005-101F-47A5-BC6D-0A92F8EC1088}" type="presParOf" srcId="{943BBF11-16EE-456A-9362-25524EE2F0DF}" destId="{B95B4231-C370-47F3-A404-432D6B53ADFF}" srcOrd="2" destOrd="0" presId="urn:microsoft.com/office/officeart/2008/layout/LinedList"/>
    <dgm:cxn modelId="{037AED12-D1DA-4C36-A6E0-953C41E89A4F}" type="presParOf" srcId="{932D5A31-25D8-4760-8ADB-2C8447F79A5D}" destId="{B3018FC3-367A-48BB-8462-21BF44D0D240}" srcOrd="8" destOrd="0" presId="urn:microsoft.com/office/officeart/2008/layout/LinedList"/>
    <dgm:cxn modelId="{EAF89285-F18B-431F-9D52-36638CBB96FC}" type="presParOf" srcId="{932D5A31-25D8-4760-8ADB-2C8447F79A5D}" destId="{D16CB5BB-33F9-42EC-9B1B-1C00CDD49078}" srcOrd="9" destOrd="0" presId="urn:microsoft.com/office/officeart/2008/layout/LinedList"/>
    <dgm:cxn modelId="{DCD7E80E-799C-4A8C-A0C2-0027A9B6704F}" type="presParOf" srcId="{932D5A31-25D8-4760-8ADB-2C8447F79A5D}" destId="{159EF5A8-84F3-45CF-BA3F-F8D3AEBF290C}" srcOrd="10" destOrd="0" presId="urn:microsoft.com/office/officeart/2008/layout/LinedList"/>
    <dgm:cxn modelId="{5D69F778-1159-4135-8692-D55D2EEEA914}" type="presParOf" srcId="{159EF5A8-84F3-45CF-BA3F-F8D3AEBF290C}" destId="{511C0A92-449C-4A51-B32C-1887F368989B}" srcOrd="0" destOrd="0" presId="urn:microsoft.com/office/officeart/2008/layout/LinedList"/>
    <dgm:cxn modelId="{99CDE29B-09B5-47BB-B15A-86072646452F}" type="presParOf" srcId="{159EF5A8-84F3-45CF-BA3F-F8D3AEBF290C}" destId="{A25AD608-6B79-478B-B4A5-C4FF94E7B537}" srcOrd="1" destOrd="0" presId="urn:microsoft.com/office/officeart/2008/layout/LinedList"/>
    <dgm:cxn modelId="{4D6B7AD4-513F-49F3-948B-D3ADACC3011D}" type="presParOf" srcId="{159EF5A8-84F3-45CF-BA3F-F8D3AEBF290C}" destId="{47FA7DC3-D69E-4DD1-B6D7-3CC8B338BCDF}" srcOrd="2" destOrd="0" presId="urn:microsoft.com/office/officeart/2008/layout/LinedList"/>
    <dgm:cxn modelId="{F4763065-E4AA-4CC3-93AB-956225375CEC}" type="presParOf" srcId="{932D5A31-25D8-4760-8ADB-2C8447F79A5D}" destId="{1CD1D4BF-66D0-4CC4-BCB1-303984E9B2D7}" srcOrd="11" destOrd="0" presId="urn:microsoft.com/office/officeart/2008/layout/LinedList"/>
    <dgm:cxn modelId="{BEB2D64C-9863-478B-B791-7644DA9A5D98}" type="presParOf" srcId="{932D5A31-25D8-4760-8ADB-2C8447F79A5D}" destId="{7D7CED53-06D5-4C25-8610-0E523BDFCEE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2B513-21D6-4936-A036-2EE7DC2E32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23731D-21D9-4FA4-BF13-E66A2698531D}">
      <dgm:prSet phldrT="[Texto]"/>
      <dgm:spPr/>
      <dgm:t>
        <a:bodyPr/>
        <a:lstStyle/>
        <a:p>
          <a:r>
            <a:rPr lang="es-MX" dirty="0"/>
            <a:t>4. Aparato crítico</a:t>
          </a:r>
        </a:p>
      </dgm:t>
    </dgm:pt>
    <dgm:pt modelId="{2B7EA134-CE33-43DE-8272-FE79CE7222AE}" type="parTrans" cxnId="{3EEABAA5-C572-4CE3-AFA5-16EA462EB25E}">
      <dgm:prSet/>
      <dgm:spPr/>
      <dgm:t>
        <a:bodyPr/>
        <a:lstStyle/>
        <a:p>
          <a:endParaRPr lang="es-MX"/>
        </a:p>
      </dgm:t>
    </dgm:pt>
    <dgm:pt modelId="{F885A329-8FE9-465A-9650-98F07345941E}" type="sibTrans" cxnId="{3EEABAA5-C572-4CE3-AFA5-16EA462EB25E}">
      <dgm:prSet/>
      <dgm:spPr/>
      <dgm:t>
        <a:bodyPr/>
        <a:lstStyle/>
        <a:p>
          <a:endParaRPr lang="es-MX"/>
        </a:p>
      </dgm:t>
    </dgm:pt>
    <dgm:pt modelId="{64BCEA7F-64EF-48D9-91B5-978A1E4D8230}">
      <dgm:prSet phldrT="[Texto]"/>
      <dgm:spPr/>
      <dgm:t>
        <a:bodyPr/>
        <a:lstStyle/>
        <a:p>
          <a:r>
            <a:rPr lang="es-MX" dirty="0"/>
            <a:t>Conjunto de citas y referencias</a:t>
          </a:r>
        </a:p>
      </dgm:t>
    </dgm:pt>
    <dgm:pt modelId="{F9FC22E1-DF84-435A-925C-2FDBA54A0096}" type="parTrans" cxnId="{164B7C7C-E143-4394-8F93-41062A9DF528}">
      <dgm:prSet/>
      <dgm:spPr/>
      <dgm:t>
        <a:bodyPr/>
        <a:lstStyle/>
        <a:p>
          <a:endParaRPr lang="es-MX"/>
        </a:p>
      </dgm:t>
    </dgm:pt>
    <dgm:pt modelId="{6071C9E2-C58F-4229-884B-ADBDE428F75B}" type="sibTrans" cxnId="{164B7C7C-E143-4394-8F93-41062A9DF528}">
      <dgm:prSet/>
      <dgm:spPr/>
      <dgm:t>
        <a:bodyPr/>
        <a:lstStyle/>
        <a:p>
          <a:endParaRPr lang="es-MX"/>
        </a:p>
      </dgm:t>
    </dgm:pt>
    <dgm:pt modelId="{ACBC1E07-E982-44FF-B10E-4F450DBCFB07}" type="pres">
      <dgm:prSet presAssocID="{5B72B513-21D6-4936-A036-2EE7DC2E32BC}" presName="vert0" presStyleCnt="0">
        <dgm:presLayoutVars>
          <dgm:dir/>
          <dgm:animOne val="branch"/>
          <dgm:animLvl val="lvl"/>
        </dgm:presLayoutVars>
      </dgm:prSet>
      <dgm:spPr/>
    </dgm:pt>
    <dgm:pt modelId="{41253D66-F7A4-48CC-BC22-36B7CAAB79E9}" type="pres">
      <dgm:prSet presAssocID="{E023731D-21D9-4FA4-BF13-E66A2698531D}" presName="thickLine" presStyleLbl="alignNode1" presStyleIdx="0" presStyleCnt="1"/>
      <dgm:spPr/>
    </dgm:pt>
    <dgm:pt modelId="{722438FF-E695-4020-ABD6-EC695E215C8A}" type="pres">
      <dgm:prSet presAssocID="{E023731D-21D9-4FA4-BF13-E66A2698531D}" presName="horz1" presStyleCnt="0"/>
      <dgm:spPr/>
    </dgm:pt>
    <dgm:pt modelId="{51D456FD-7554-48DB-8924-B060CA316B05}" type="pres">
      <dgm:prSet presAssocID="{E023731D-21D9-4FA4-BF13-E66A2698531D}" presName="tx1" presStyleLbl="revTx" presStyleIdx="0" presStyleCnt="2"/>
      <dgm:spPr/>
    </dgm:pt>
    <dgm:pt modelId="{932D5A31-25D8-4760-8ADB-2C8447F79A5D}" type="pres">
      <dgm:prSet presAssocID="{E023731D-21D9-4FA4-BF13-E66A2698531D}" presName="vert1" presStyleCnt="0"/>
      <dgm:spPr/>
    </dgm:pt>
    <dgm:pt modelId="{0DA3A7E5-C3FC-4167-982A-F125785937D0}" type="pres">
      <dgm:prSet presAssocID="{64BCEA7F-64EF-48D9-91B5-978A1E4D8230}" presName="vertSpace2a" presStyleCnt="0"/>
      <dgm:spPr/>
    </dgm:pt>
    <dgm:pt modelId="{41667B36-6B49-4302-BF94-E4754DDC5177}" type="pres">
      <dgm:prSet presAssocID="{64BCEA7F-64EF-48D9-91B5-978A1E4D8230}" presName="horz2" presStyleCnt="0"/>
      <dgm:spPr/>
    </dgm:pt>
    <dgm:pt modelId="{8F91A65E-D6C0-4E3A-A302-9DF7EA5ADAC6}" type="pres">
      <dgm:prSet presAssocID="{64BCEA7F-64EF-48D9-91B5-978A1E4D8230}" presName="horzSpace2" presStyleCnt="0"/>
      <dgm:spPr/>
    </dgm:pt>
    <dgm:pt modelId="{869FA10F-E2EE-41A8-9F89-3357B68DF6F2}" type="pres">
      <dgm:prSet presAssocID="{64BCEA7F-64EF-48D9-91B5-978A1E4D8230}" presName="tx2" presStyleLbl="revTx" presStyleIdx="1" presStyleCnt="2"/>
      <dgm:spPr/>
    </dgm:pt>
    <dgm:pt modelId="{9E510B6D-CA3D-491E-AC63-A49745CAB03C}" type="pres">
      <dgm:prSet presAssocID="{64BCEA7F-64EF-48D9-91B5-978A1E4D8230}" presName="vert2" presStyleCnt="0"/>
      <dgm:spPr/>
    </dgm:pt>
    <dgm:pt modelId="{F9EC8FD0-796C-47F9-9519-29321C330F96}" type="pres">
      <dgm:prSet presAssocID="{64BCEA7F-64EF-48D9-91B5-978A1E4D8230}" presName="thinLine2b" presStyleLbl="callout" presStyleIdx="0" presStyleCnt="1"/>
      <dgm:spPr/>
    </dgm:pt>
    <dgm:pt modelId="{580495BA-A347-4698-9779-5051E0EE1E31}" type="pres">
      <dgm:prSet presAssocID="{64BCEA7F-64EF-48D9-91B5-978A1E4D8230}" presName="vertSpace2b" presStyleCnt="0"/>
      <dgm:spPr/>
    </dgm:pt>
  </dgm:ptLst>
  <dgm:cxnLst>
    <dgm:cxn modelId="{F72D6169-7CA1-4A08-941E-F86B2AFF0722}" type="presOf" srcId="{64BCEA7F-64EF-48D9-91B5-978A1E4D8230}" destId="{869FA10F-E2EE-41A8-9F89-3357B68DF6F2}" srcOrd="0" destOrd="0" presId="urn:microsoft.com/office/officeart/2008/layout/LinedList"/>
    <dgm:cxn modelId="{164B7C7C-E143-4394-8F93-41062A9DF528}" srcId="{E023731D-21D9-4FA4-BF13-E66A2698531D}" destId="{64BCEA7F-64EF-48D9-91B5-978A1E4D8230}" srcOrd="0" destOrd="0" parTransId="{F9FC22E1-DF84-435A-925C-2FDBA54A0096}" sibTransId="{6071C9E2-C58F-4229-884B-ADBDE428F75B}"/>
    <dgm:cxn modelId="{D9B1C6A4-8F2A-4E27-BFDB-9911CD201861}" type="presOf" srcId="{E023731D-21D9-4FA4-BF13-E66A2698531D}" destId="{51D456FD-7554-48DB-8924-B060CA316B05}" srcOrd="0" destOrd="0" presId="urn:microsoft.com/office/officeart/2008/layout/LinedList"/>
    <dgm:cxn modelId="{3EEABAA5-C572-4CE3-AFA5-16EA462EB25E}" srcId="{5B72B513-21D6-4936-A036-2EE7DC2E32BC}" destId="{E023731D-21D9-4FA4-BF13-E66A2698531D}" srcOrd="0" destOrd="0" parTransId="{2B7EA134-CE33-43DE-8272-FE79CE7222AE}" sibTransId="{F885A329-8FE9-465A-9650-98F07345941E}"/>
    <dgm:cxn modelId="{E5E2CFA6-DDD0-4762-B977-AE1798B31D50}" type="presOf" srcId="{5B72B513-21D6-4936-A036-2EE7DC2E32BC}" destId="{ACBC1E07-E982-44FF-B10E-4F450DBCFB07}" srcOrd="0" destOrd="0" presId="urn:microsoft.com/office/officeart/2008/layout/LinedList"/>
    <dgm:cxn modelId="{96C76D6A-2205-4937-8919-CC02C6D69E2C}" type="presParOf" srcId="{ACBC1E07-E982-44FF-B10E-4F450DBCFB07}" destId="{41253D66-F7A4-48CC-BC22-36B7CAAB79E9}" srcOrd="0" destOrd="0" presId="urn:microsoft.com/office/officeart/2008/layout/LinedList"/>
    <dgm:cxn modelId="{4F4250C9-8B8D-4CF3-9C10-98234495F57B}" type="presParOf" srcId="{ACBC1E07-E982-44FF-B10E-4F450DBCFB07}" destId="{722438FF-E695-4020-ABD6-EC695E215C8A}" srcOrd="1" destOrd="0" presId="urn:microsoft.com/office/officeart/2008/layout/LinedList"/>
    <dgm:cxn modelId="{AEF17EFF-9AF5-425B-8AA6-0D71ADE26C7D}" type="presParOf" srcId="{722438FF-E695-4020-ABD6-EC695E215C8A}" destId="{51D456FD-7554-48DB-8924-B060CA316B05}" srcOrd="0" destOrd="0" presId="urn:microsoft.com/office/officeart/2008/layout/LinedList"/>
    <dgm:cxn modelId="{E9977780-92E6-47F1-87BD-F30BC9ADD73D}" type="presParOf" srcId="{722438FF-E695-4020-ABD6-EC695E215C8A}" destId="{932D5A31-25D8-4760-8ADB-2C8447F79A5D}" srcOrd="1" destOrd="0" presId="urn:microsoft.com/office/officeart/2008/layout/LinedList"/>
    <dgm:cxn modelId="{A23FFBE0-6D58-4279-A98D-16BE7541251D}" type="presParOf" srcId="{932D5A31-25D8-4760-8ADB-2C8447F79A5D}" destId="{0DA3A7E5-C3FC-4167-982A-F125785937D0}" srcOrd="0" destOrd="0" presId="urn:microsoft.com/office/officeart/2008/layout/LinedList"/>
    <dgm:cxn modelId="{D41F120C-378F-4799-AA78-E83146AFE1E7}" type="presParOf" srcId="{932D5A31-25D8-4760-8ADB-2C8447F79A5D}" destId="{41667B36-6B49-4302-BF94-E4754DDC5177}" srcOrd="1" destOrd="0" presId="urn:microsoft.com/office/officeart/2008/layout/LinedList"/>
    <dgm:cxn modelId="{277E01E9-3A56-4888-9FF2-9EDC774945AC}" type="presParOf" srcId="{41667B36-6B49-4302-BF94-E4754DDC5177}" destId="{8F91A65E-D6C0-4E3A-A302-9DF7EA5ADAC6}" srcOrd="0" destOrd="0" presId="urn:microsoft.com/office/officeart/2008/layout/LinedList"/>
    <dgm:cxn modelId="{EC34E952-C1EA-45F1-A051-3ADA1F9E0531}" type="presParOf" srcId="{41667B36-6B49-4302-BF94-E4754DDC5177}" destId="{869FA10F-E2EE-41A8-9F89-3357B68DF6F2}" srcOrd="1" destOrd="0" presId="urn:microsoft.com/office/officeart/2008/layout/LinedList"/>
    <dgm:cxn modelId="{709DAFF5-7446-4EED-B83C-A0F1DC6B04A4}" type="presParOf" srcId="{41667B36-6B49-4302-BF94-E4754DDC5177}" destId="{9E510B6D-CA3D-491E-AC63-A49745CAB03C}" srcOrd="2" destOrd="0" presId="urn:microsoft.com/office/officeart/2008/layout/LinedList"/>
    <dgm:cxn modelId="{C9C904D9-835B-4B25-9414-BAE5F0753562}" type="presParOf" srcId="{932D5A31-25D8-4760-8ADB-2C8447F79A5D}" destId="{F9EC8FD0-796C-47F9-9519-29321C330F96}" srcOrd="2" destOrd="0" presId="urn:microsoft.com/office/officeart/2008/layout/LinedList"/>
    <dgm:cxn modelId="{86673F63-8E77-43BA-ADBF-68E6E7926730}" type="presParOf" srcId="{932D5A31-25D8-4760-8ADB-2C8447F79A5D}" destId="{580495BA-A347-4698-9779-5051E0EE1E3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2C7C10-C863-4DCB-96A9-1876C2E9B20D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AF1E2D68-BE95-42F4-A73B-FCAC1ABABAA4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</a:rPr>
            <a:t>Tema</a:t>
          </a:r>
        </a:p>
      </dgm:t>
    </dgm:pt>
    <dgm:pt modelId="{03F1FA80-5B0B-4EE1-ABDF-CDAB1B0FB494}" type="parTrans" cxnId="{29B91233-814E-4C83-BF17-140EDF2F4478}">
      <dgm:prSet/>
      <dgm:spPr/>
      <dgm:t>
        <a:bodyPr/>
        <a:lstStyle/>
        <a:p>
          <a:endParaRPr lang="es-MX" sz="3200">
            <a:solidFill>
              <a:schemeClr val="tx1"/>
            </a:solidFill>
          </a:endParaRPr>
        </a:p>
      </dgm:t>
    </dgm:pt>
    <dgm:pt modelId="{7E6285B6-8E83-4B49-BF1F-7F7F5283CE6A}" type="sibTrans" cxnId="{29B91233-814E-4C83-BF17-140EDF2F4478}">
      <dgm:prSet custT="1"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22F8E75-5F95-4DA9-A3B1-F8DB8AB9C459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</a:rPr>
            <a:t>Estructura</a:t>
          </a:r>
        </a:p>
      </dgm:t>
    </dgm:pt>
    <dgm:pt modelId="{5D8D3427-5B07-4976-A1CB-181D11E50AC8}" type="parTrans" cxnId="{9E2CB825-15E7-4B04-9897-82ED16208B55}">
      <dgm:prSet/>
      <dgm:spPr/>
      <dgm:t>
        <a:bodyPr/>
        <a:lstStyle/>
        <a:p>
          <a:endParaRPr lang="es-MX" sz="3200">
            <a:solidFill>
              <a:schemeClr val="tx1"/>
            </a:solidFill>
          </a:endParaRPr>
        </a:p>
      </dgm:t>
    </dgm:pt>
    <dgm:pt modelId="{E30AB610-9087-4453-8C2B-038AA105C8B8}" type="sibTrans" cxnId="{9E2CB825-15E7-4B04-9897-82ED16208B55}">
      <dgm:prSet custT="1"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77FA6D15-15A4-4DFF-841E-4AA80617A6E7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</a:rPr>
            <a:t>Estilo</a:t>
          </a:r>
        </a:p>
      </dgm:t>
    </dgm:pt>
    <dgm:pt modelId="{C15C4523-5EE0-4B46-8B97-8C63DAE86CE6}" type="parTrans" cxnId="{369020AF-4A4E-455A-9FAB-3A7C2EEA8D9E}">
      <dgm:prSet/>
      <dgm:spPr/>
      <dgm:t>
        <a:bodyPr/>
        <a:lstStyle/>
        <a:p>
          <a:endParaRPr lang="es-MX" sz="3200">
            <a:solidFill>
              <a:schemeClr val="tx1"/>
            </a:solidFill>
          </a:endParaRPr>
        </a:p>
      </dgm:t>
    </dgm:pt>
    <dgm:pt modelId="{5A4891AB-2867-4361-A82F-609DF748A390}" type="sibTrans" cxnId="{369020AF-4A4E-455A-9FAB-3A7C2EEA8D9E}">
      <dgm:prSet custT="1"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082450C7-1560-4792-A47B-5A8E4E36499E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</a:rPr>
            <a:t>Función</a:t>
          </a:r>
        </a:p>
      </dgm:t>
    </dgm:pt>
    <dgm:pt modelId="{85863370-F8BB-4822-AB01-0B5492E1001B}" type="parTrans" cxnId="{614AAD51-E870-4F15-836C-79B8897569B1}">
      <dgm:prSet/>
      <dgm:spPr/>
      <dgm:t>
        <a:bodyPr/>
        <a:lstStyle/>
        <a:p>
          <a:endParaRPr lang="es-MX" sz="3200">
            <a:solidFill>
              <a:schemeClr val="tx1"/>
            </a:solidFill>
          </a:endParaRPr>
        </a:p>
      </dgm:t>
    </dgm:pt>
    <dgm:pt modelId="{78373E21-EDA6-4FB3-96C4-A6B6BB9AADE9}" type="sibTrans" cxnId="{614AAD51-E870-4F15-836C-79B8897569B1}">
      <dgm:prSet/>
      <dgm:spPr/>
      <dgm:t>
        <a:bodyPr/>
        <a:lstStyle/>
        <a:p>
          <a:endParaRPr lang="es-MX" sz="3200">
            <a:solidFill>
              <a:schemeClr val="tx1"/>
            </a:solidFill>
          </a:endParaRPr>
        </a:p>
      </dgm:t>
    </dgm:pt>
    <dgm:pt modelId="{7D022AEE-3079-4479-B44E-47DD9A7B5A7F}" type="pres">
      <dgm:prSet presAssocID="{042C7C10-C863-4DCB-96A9-1876C2E9B20D}" presName="linearFlow" presStyleCnt="0">
        <dgm:presLayoutVars>
          <dgm:resizeHandles val="exact"/>
        </dgm:presLayoutVars>
      </dgm:prSet>
      <dgm:spPr/>
    </dgm:pt>
    <dgm:pt modelId="{AEE9F8CE-3423-47C3-B12F-364032199A94}" type="pres">
      <dgm:prSet presAssocID="{AF1E2D68-BE95-42F4-A73B-FCAC1ABABAA4}" presName="node" presStyleLbl="node1" presStyleIdx="0" presStyleCnt="4">
        <dgm:presLayoutVars>
          <dgm:bulletEnabled val="1"/>
        </dgm:presLayoutVars>
      </dgm:prSet>
      <dgm:spPr/>
    </dgm:pt>
    <dgm:pt modelId="{351202C5-F03E-455B-98AA-911225F1D9AD}" type="pres">
      <dgm:prSet presAssocID="{7E6285B6-8E83-4B49-BF1F-7F7F5283CE6A}" presName="sibTrans" presStyleLbl="sibTrans2D1" presStyleIdx="0" presStyleCnt="3"/>
      <dgm:spPr/>
    </dgm:pt>
    <dgm:pt modelId="{4C7219FC-2E64-4AE6-B390-5D9BCC15835A}" type="pres">
      <dgm:prSet presAssocID="{7E6285B6-8E83-4B49-BF1F-7F7F5283CE6A}" presName="connectorText" presStyleLbl="sibTrans2D1" presStyleIdx="0" presStyleCnt="3"/>
      <dgm:spPr/>
    </dgm:pt>
    <dgm:pt modelId="{D549E8E7-5FFA-4C6E-A817-1A7265B42442}" type="pres">
      <dgm:prSet presAssocID="{A22F8E75-5F95-4DA9-A3B1-F8DB8AB9C459}" presName="node" presStyleLbl="node1" presStyleIdx="1" presStyleCnt="4">
        <dgm:presLayoutVars>
          <dgm:bulletEnabled val="1"/>
        </dgm:presLayoutVars>
      </dgm:prSet>
      <dgm:spPr/>
    </dgm:pt>
    <dgm:pt modelId="{44148B00-210C-485A-802E-35AB22A73A94}" type="pres">
      <dgm:prSet presAssocID="{E30AB610-9087-4453-8C2B-038AA105C8B8}" presName="sibTrans" presStyleLbl="sibTrans2D1" presStyleIdx="1" presStyleCnt="3"/>
      <dgm:spPr/>
    </dgm:pt>
    <dgm:pt modelId="{C69B7F65-BF2F-4005-A7C6-2F641CD927AF}" type="pres">
      <dgm:prSet presAssocID="{E30AB610-9087-4453-8C2B-038AA105C8B8}" presName="connectorText" presStyleLbl="sibTrans2D1" presStyleIdx="1" presStyleCnt="3"/>
      <dgm:spPr/>
    </dgm:pt>
    <dgm:pt modelId="{2C9FFB2A-E321-41B4-91EB-51874ADE990F}" type="pres">
      <dgm:prSet presAssocID="{77FA6D15-15A4-4DFF-841E-4AA80617A6E7}" presName="node" presStyleLbl="node1" presStyleIdx="2" presStyleCnt="4">
        <dgm:presLayoutVars>
          <dgm:bulletEnabled val="1"/>
        </dgm:presLayoutVars>
      </dgm:prSet>
      <dgm:spPr/>
    </dgm:pt>
    <dgm:pt modelId="{A20A2F1E-5C36-4AE1-8E66-4B481EC50531}" type="pres">
      <dgm:prSet presAssocID="{5A4891AB-2867-4361-A82F-609DF748A390}" presName="sibTrans" presStyleLbl="sibTrans2D1" presStyleIdx="2" presStyleCnt="3"/>
      <dgm:spPr/>
    </dgm:pt>
    <dgm:pt modelId="{B2E3C95D-2DA9-4592-9C45-104EAE1A127A}" type="pres">
      <dgm:prSet presAssocID="{5A4891AB-2867-4361-A82F-609DF748A390}" presName="connectorText" presStyleLbl="sibTrans2D1" presStyleIdx="2" presStyleCnt="3"/>
      <dgm:spPr/>
    </dgm:pt>
    <dgm:pt modelId="{E3359D99-F315-4D0B-AFA4-A872598980A3}" type="pres">
      <dgm:prSet presAssocID="{082450C7-1560-4792-A47B-5A8E4E36499E}" presName="node" presStyleLbl="node1" presStyleIdx="3" presStyleCnt="4">
        <dgm:presLayoutVars>
          <dgm:bulletEnabled val="1"/>
        </dgm:presLayoutVars>
      </dgm:prSet>
      <dgm:spPr/>
    </dgm:pt>
  </dgm:ptLst>
  <dgm:cxnLst>
    <dgm:cxn modelId="{8B22E409-2E88-4805-87E7-A3978C8BDBAA}" type="presOf" srcId="{A22F8E75-5F95-4DA9-A3B1-F8DB8AB9C459}" destId="{D549E8E7-5FFA-4C6E-A817-1A7265B42442}" srcOrd="0" destOrd="0" presId="urn:microsoft.com/office/officeart/2005/8/layout/process2"/>
    <dgm:cxn modelId="{B9052315-0D19-4FB7-91E1-DBAA7BFE3E97}" type="presOf" srcId="{AF1E2D68-BE95-42F4-A73B-FCAC1ABABAA4}" destId="{AEE9F8CE-3423-47C3-B12F-364032199A94}" srcOrd="0" destOrd="0" presId="urn:microsoft.com/office/officeart/2005/8/layout/process2"/>
    <dgm:cxn modelId="{9E2CB825-15E7-4B04-9897-82ED16208B55}" srcId="{042C7C10-C863-4DCB-96A9-1876C2E9B20D}" destId="{A22F8E75-5F95-4DA9-A3B1-F8DB8AB9C459}" srcOrd="1" destOrd="0" parTransId="{5D8D3427-5B07-4976-A1CB-181D11E50AC8}" sibTransId="{E30AB610-9087-4453-8C2B-038AA105C8B8}"/>
    <dgm:cxn modelId="{D89B7D2F-45B9-47EE-A0E4-111EDE2CBCDF}" type="presOf" srcId="{5A4891AB-2867-4361-A82F-609DF748A390}" destId="{B2E3C95D-2DA9-4592-9C45-104EAE1A127A}" srcOrd="1" destOrd="0" presId="urn:microsoft.com/office/officeart/2005/8/layout/process2"/>
    <dgm:cxn modelId="{29B91233-814E-4C83-BF17-140EDF2F4478}" srcId="{042C7C10-C863-4DCB-96A9-1876C2E9B20D}" destId="{AF1E2D68-BE95-42F4-A73B-FCAC1ABABAA4}" srcOrd="0" destOrd="0" parTransId="{03F1FA80-5B0B-4EE1-ABDF-CDAB1B0FB494}" sibTransId="{7E6285B6-8E83-4B49-BF1F-7F7F5283CE6A}"/>
    <dgm:cxn modelId="{AFC00247-456A-482B-B001-813C357DF4C5}" type="presOf" srcId="{7E6285B6-8E83-4B49-BF1F-7F7F5283CE6A}" destId="{4C7219FC-2E64-4AE6-B390-5D9BCC15835A}" srcOrd="1" destOrd="0" presId="urn:microsoft.com/office/officeart/2005/8/layout/process2"/>
    <dgm:cxn modelId="{EDA6544D-8A77-4331-94A4-808B069D7C3A}" type="presOf" srcId="{7E6285B6-8E83-4B49-BF1F-7F7F5283CE6A}" destId="{351202C5-F03E-455B-98AA-911225F1D9AD}" srcOrd="0" destOrd="0" presId="urn:microsoft.com/office/officeart/2005/8/layout/process2"/>
    <dgm:cxn modelId="{614AAD51-E870-4F15-836C-79B8897569B1}" srcId="{042C7C10-C863-4DCB-96A9-1876C2E9B20D}" destId="{082450C7-1560-4792-A47B-5A8E4E36499E}" srcOrd="3" destOrd="0" parTransId="{85863370-F8BB-4822-AB01-0B5492E1001B}" sibTransId="{78373E21-EDA6-4FB3-96C4-A6B6BB9AADE9}"/>
    <dgm:cxn modelId="{20EB3B8C-AAC4-4E9E-89E2-52E836E24289}" type="presOf" srcId="{042C7C10-C863-4DCB-96A9-1876C2E9B20D}" destId="{7D022AEE-3079-4479-B44E-47DD9A7B5A7F}" srcOrd="0" destOrd="0" presId="urn:microsoft.com/office/officeart/2005/8/layout/process2"/>
    <dgm:cxn modelId="{FADEBBA1-92AF-4087-8FD6-F8AB85697E53}" type="presOf" srcId="{E30AB610-9087-4453-8C2B-038AA105C8B8}" destId="{C69B7F65-BF2F-4005-A7C6-2F641CD927AF}" srcOrd="1" destOrd="0" presId="urn:microsoft.com/office/officeart/2005/8/layout/process2"/>
    <dgm:cxn modelId="{369020AF-4A4E-455A-9FAB-3A7C2EEA8D9E}" srcId="{042C7C10-C863-4DCB-96A9-1876C2E9B20D}" destId="{77FA6D15-15A4-4DFF-841E-4AA80617A6E7}" srcOrd="2" destOrd="0" parTransId="{C15C4523-5EE0-4B46-8B97-8C63DAE86CE6}" sibTransId="{5A4891AB-2867-4361-A82F-609DF748A390}"/>
    <dgm:cxn modelId="{0FF7C7B0-3EFD-4851-996A-35CFC2383144}" type="presOf" srcId="{77FA6D15-15A4-4DFF-841E-4AA80617A6E7}" destId="{2C9FFB2A-E321-41B4-91EB-51874ADE990F}" srcOrd="0" destOrd="0" presId="urn:microsoft.com/office/officeart/2005/8/layout/process2"/>
    <dgm:cxn modelId="{CDC0C6C3-C4D8-4016-AF2B-B669D6C8591A}" type="presOf" srcId="{5A4891AB-2867-4361-A82F-609DF748A390}" destId="{A20A2F1E-5C36-4AE1-8E66-4B481EC50531}" srcOrd="0" destOrd="0" presId="urn:microsoft.com/office/officeart/2005/8/layout/process2"/>
    <dgm:cxn modelId="{2BBC2BD5-6F10-407E-B0E4-926CCF3CA2F0}" type="presOf" srcId="{E30AB610-9087-4453-8C2B-038AA105C8B8}" destId="{44148B00-210C-485A-802E-35AB22A73A94}" srcOrd="0" destOrd="0" presId="urn:microsoft.com/office/officeart/2005/8/layout/process2"/>
    <dgm:cxn modelId="{BE16C0D6-2EC3-49B1-B154-6A042752154B}" type="presOf" srcId="{082450C7-1560-4792-A47B-5A8E4E36499E}" destId="{E3359D99-F315-4D0B-AFA4-A872598980A3}" srcOrd="0" destOrd="0" presId="urn:microsoft.com/office/officeart/2005/8/layout/process2"/>
    <dgm:cxn modelId="{1659228A-AA7D-40C7-AAE0-3DD4638ECC7D}" type="presParOf" srcId="{7D022AEE-3079-4479-B44E-47DD9A7B5A7F}" destId="{AEE9F8CE-3423-47C3-B12F-364032199A94}" srcOrd="0" destOrd="0" presId="urn:microsoft.com/office/officeart/2005/8/layout/process2"/>
    <dgm:cxn modelId="{030629FF-0B3A-4502-87D3-4A726E60231A}" type="presParOf" srcId="{7D022AEE-3079-4479-B44E-47DD9A7B5A7F}" destId="{351202C5-F03E-455B-98AA-911225F1D9AD}" srcOrd="1" destOrd="0" presId="urn:microsoft.com/office/officeart/2005/8/layout/process2"/>
    <dgm:cxn modelId="{B8CB91B7-94F0-4646-8452-3A2F671ED183}" type="presParOf" srcId="{351202C5-F03E-455B-98AA-911225F1D9AD}" destId="{4C7219FC-2E64-4AE6-B390-5D9BCC15835A}" srcOrd="0" destOrd="0" presId="urn:microsoft.com/office/officeart/2005/8/layout/process2"/>
    <dgm:cxn modelId="{9432DEE6-39F3-4DB1-BFDE-979F1DE9EFFC}" type="presParOf" srcId="{7D022AEE-3079-4479-B44E-47DD9A7B5A7F}" destId="{D549E8E7-5FFA-4C6E-A817-1A7265B42442}" srcOrd="2" destOrd="0" presId="urn:microsoft.com/office/officeart/2005/8/layout/process2"/>
    <dgm:cxn modelId="{A811804E-EAA3-4B49-9BCA-B1B92CC55F86}" type="presParOf" srcId="{7D022AEE-3079-4479-B44E-47DD9A7B5A7F}" destId="{44148B00-210C-485A-802E-35AB22A73A94}" srcOrd="3" destOrd="0" presId="urn:microsoft.com/office/officeart/2005/8/layout/process2"/>
    <dgm:cxn modelId="{2A2FA14F-2A83-467D-A484-9B8A7EE18749}" type="presParOf" srcId="{44148B00-210C-485A-802E-35AB22A73A94}" destId="{C69B7F65-BF2F-4005-A7C6-2F641CD927AF}" srcOrd="0" destOrd="0" presId="urn:microsoft.com/office/officeart/2005/8/layout/process2"/>
    <dgm:cxn modelId="{4AA17F0E-BCC3-42F0-9790-9773B33E724B}" type="presParOf" srcId="{7D022AEE-3079-4479-B44E-47DD9A7B5A7F}" destId="{2C9FFB2A-E321-41B4-91EB-51874ADE990F}" srcOrd="4" destOrd="0" presId="urn:microsoft.com/office/officeart/2005/8/layout/process2"/>
    <dgm:cxn modelId="{72E2E09F-C2ED-4F0C-928D-C1E4F602F0E0}" type="presParOf" srcId="{7D022AEE-3079-4479-B44E-47DD9A7B5A7F}" destId="{A20A2F1E-5C36-4AE1-8E66-4B481EC50531}" srcOrd="5" destOrd="0" presId="urn:microsoft.com/office/officeart/2005/8/layout/process2"/>
    <dgm:cxn modelId="{AE0A6DBE-0662-4F30-9A1D-F1BBD1EFB69A}" type="presParOf" srcId="{A20A2F1E-5C36-4AE1-8E66-4B481EC50531}" destId="{B2E3C95D-2DA9-4592-9C45-104EAE1A127A}" srcOrd="0" destOrd="0" presId="urn:microsoft.com/office/officeart/2005/8/layout/process2"/>
    <dgm:cxn modelId="{4C63C007-8D77-4A5C-91BF-4BDBDCFF7D77}" type="presParOf" srcId="{7D022AEE-3079-4479-B44E-47DD9A7B5A7F}" destId="{E3359D99-F315-4D0B-AFA4-A872598980A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2C7C10-C863-4DCB-96A9-1876C2E9B20D}" type="doc">
      <dgm:prSet loTypeId="urn:microsoft.com/office/officeart/2005/8/layout/process2" loCatId="process" qsTypeId="urn:microsoft.com/office/officeart/2005/8/quickstyle/simple1" qsCatId="simple" csTypeId="urn:microsoft.com/office/officeart/2005/8/colors/accent1_3" csCatId="accent1" phldr="1"/>
      <dgm:spPr/>
    </dgm:pt>
    <dgm:pt modelId="{A22F8E75-5F95-4DA9-A3B1-F8DB8AB9C459}">
      <dgm:prSet phldrT="[Texto]"/>
      <dgm:spPr/>
      <dgm:t>
        <a:bodyPr/>
        <a:lstStyle/>
        <a:p>
          <a:r>
            <a:rPr lang="es-MX" dirty="0"/>
            <a:t>Primarios o simples</a:t>
          </a:r>
        </a:p>
      </dgm:t>
    </dgm:pt>
    <dgm:pt modelId="{5D8D3427-5B07-4976-A1CB-181D11E50AC8}" type="parTrans" cxnId="{9E2CB825-15E7-4B04-9897-82ED16208B5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30AB610-9087-4453-8C2B-038AA105C8B8}" type="sibTrans" cxnId="{9E2CB825-15E7-4B04-9897-82ED16208B5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FA6D15-15A4-4DFF-841E-4AA80617A6E7}">
      <dgm:prSet phldrT="[Texto]"/>
      <dgm:spPr/>
      <dgm:t>
        <a:bodyPr/>
        <a:lstStyle/>
        <a:p>
          <a:r>
            <a:rPr lang="es-MX"/>
            <a:t>Secundarios o complejos</a:t>
          </a:r>
          <a:endParaRPr lang="es-MX" dirty="0"/>
        </a:p>
      </dgm:t>
    </dgm:pt>
    <dgm:pt modelId="{C15C4523-5EE0-4B46-8B97-8C63DAE86CE6}" type="parTrans" cxnId="{369020AF-4A4E-455A-9FAB-3A7C2EEA8D9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A4891AB-2867-4361-A82F-609DF748A390}" type="sibTrans" cxnId="{369020AF-4A4E-455A-9FAB-3A7C2EEA8D9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D022AEE-3079-4479-B44E-47DD9A7B5A7F}" type="pres">
      <dgm:prSet presAssocID="{042C7C10-C863-4DCB-96A9-1876C2E9B20D}" presName="linearFlow" presStyleCnt="0">
        <dgm:presLayoutVars>
          <dgm:resizeHandles val="exact"/>
        </dgm:presLayoutVars>
      </dgm:prSet>
      <dgm:spPr/>
    </dgm:pt>
    <dgm:pt modelId="{D549E8E7-5FFA-4C6E-A817-1A7265B42442}" type="pres">
      <dgm:prSet presAssocID="{A22F8E75-5F95-4DA9-A3B1-F8DB8AB9C459}" presName="node" presStyleLbl="node1" presStyleIdx="0" presStyleCnt="2">
        <dgm:presLayoutVars>
          <dgm:bulletEnabled val="1"/>
        </dgm:presLayoutVars>
      </dgm:prSet>
      <dgm:spPr/>
    </dgm:pt>
    <dgm:pt modelId="{44148B00-210C-485A-802E-35AB22A73A94}" type="pres">
      <dgm:prSet presAssocID="{E30AB610-9087-4453-8C2B-038AA105C8B8}" presName="sibTrans" presStyleLbl="sibTrans2D1" presStyleIdx="0" presStyleCnt="1"/>
      <dgm:spPr/>
    </dgm:pt>
    <dgm:pt modelId="{C69B7F65-BF2F-4005-A7C6-2F641CD927AF}" type="pres">
      <dgm:prSet presAssocID="{E30AB610-9087-4453-8C2B-038AA105C8B8}" presName="connectorText" presStyleLbl="sibTrans2D1" presStyleIdx="0" presStyleCnt="1"/>
      <dgm:spPr/>
    </dgm:pt>
    <dgm:pt modelId="{2C9FFB2A-E321-41B4-91EB-51874ADE990F}" type="pres">
      <dgm:prSet presAssocID="{77FA6D15-15A4-4DFF-841E-4AA80617A6E7}" presName="node" presStyleLbl="node1" presStyleIdx="1" presStyleCnt="2">
        <dgm:presLayoutVars>
          <dgm:bulletEnabled val="1"/>
        </dgm:presLayoutVars>
      </dgm:prSet>
      <dgm:spPr/>
    </dgm:pt>
  </dgm:ptLst>
  <dgm:cxnLst>
    <dgm:cxn modelId="{9E2CB825-15E7-4B04-9897-82ED16208B55}" srcId="{042C7C10-C863-4DCB-96A9-1876C2E9B20D}" destId="{A22F8E75-5F95-4DA9-A3B1-F8DB8AB9C459}" srcOrd="0" destOrd="0" parTransId="{5D8D3427-5B07-4976-A1CB-181D11E50AC8}" sibTransId="{E30AB610-9087-4453-8C2B-038AA105C8B8}"/>
    <dgm:cxn modelId="{0CCF2F4C-6DEE-4C27-895F-3225C59B7A27}" type="presOf" srcId="{E30AB610-9087-4453-8C2B-038AA105C8B8}" destId="{C69B7F65-BF2F-4005-A7C6-2F641CD927AF}" srcOrd="1" destOrd="0" presId="urn:microsoft.com/office/officeart/2005/8/layout/process2"/>
    <dgm:cxn modelId="{5F40689B-7F28-4F6B-B163-DD00C667C607}" type="presOf" srcId="{E30AB610-9087-4453-8C2B-038AA105C8B8}" destId="{44148B00-210C-485A-802E-35AB22A73A94}" srcOrd="0" destOrd="0" presId="urn:microsoft.com/office/officeart/2005/8/layout/process2"/>
    <dgm:cxn modelId="{369020AF-4A4E-455A-9FAB-3A7C2EEA8D9E}" srcId="{042C7C10-C863-4DCB-96A9-1876C2E9B20D}" destId="{77FA6D15-15A4-4DFF-841E-4AA80617A6E7}" srcOrd="1" destOrd="0" parTransId="{C15C4523-5EE0-4B46-8B97-8C63DAE86CE6}" sibTransId="{5A4891AB-2867-4361-A82F-609DF748A390}"/>
    <dgm:cxn modelId="{3AF74EDA-AA02-40B1-9714-3F840018F0DD}" type="presOf" srcId="{77FA6D15-15A4-4DFF-841E-4AA80617A6E7}" destId="{2C9FFB2A-E321-41B4-91EB-51874ADE990F}" srcOrd="0" destOrd="0" presId="urn:microsoft.com/office/officeart/2005/8/layout/process2"/>
    <dgm:cxn modelId="{614AE7E4-D3B8-45EC-B3F4-CC8455ACBD56}" type="presOf" srcId="{A22F8E75-5F95-4DA9-A3B1-F8DB8AB9C459}" destId="{D549E8E7-5FFA-4C6E-A817-1A7265B42442}" srcOrd="0" destOrd="0" presId="urn:microsoft.com/office/officeart/2005/8/layout/process2"/>
    <dgm:cxn modelId="{9C003FF6-DDC7-42FB-8729-1D767B154735}" type="presOf" srcId="{042C7C10-C863-4DCB-96A9-1876C2E9B20D}" destId="{7D022AEE-3079-4479-B44E-47DD9A7B5A7F}" srcOrd="0" destOrd="0" presId="urn:microsoft.com/office/officeart/2005/8/layout/process2"/>
    <dgm:cxn modelId="{D229F195-A178-4ACA-9C74-9B41707CDE03}" type="presParOf" srcId="{7D022AEE-3079-4479-B44E-47DD9A7B5A7F}" destId="{D549E8E7-5FFA-4C6E-A817-1A7265B42442}" srcOrd="0" destOrd="0" presId="urn:microsoft.com/office/officeart/2005/8/layout/process2"/>
    <dgm:cxn modelId="{5A5A2E46-1228-4995-8399-AC70A19D7257}" type="presParOf" srcId="{7D022AEE-3079-4479-B44E-47DD9A7B5A7F}" destId="{44148B00-210C-485A-802E-35AB22A73A94}" srcOrd="1" destOrd="0" presId="urn:microsoft.com/office/officeart/2005/8/layout/process2"/>
    <dgm:cxn modelId="{B7BAF1A1-898B-46FB-BD08-5B40E6EDD405}" type="presParOf" srcId="{44148B00-210C-485A-802E-35AB22A73A94}" destId="{C69B7F65-BF2F-4005-A7C6-2F641CD927AF}" srcOrd="0" destOrd="0" presId="urn:microsoft.com/office/officeart/2005/8/layout/process2"/>
    <dgm:cxn modelId="{3D52AFEF-348C-4CFB-B16C-EC6EEC843ABD}" type="presParOf" srcId="{7D022AEE-3079-4479-B44E-47DD9A7B5A7F}" destId="{2C9FFB2A-E321-41B4-91EB-51874ADE990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021B-1B3A-441A-B1C0-9E65BFD2DE30}">
      <dsp:nvSpPr>
        <dsp:cNvPr id="0" name=""/>
        <dsp:cNvSpPr/>
      </dsp:nvSpPr>
      <dsp:spPr>
        <a:xfrm>
          <a:off x="7143" y="1431661"/>
          <a:ext cx="2135187" cy="25553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La</a:t>
          </a:r>
          <a:r>
            <a:rPr lang="es-MX" sz="1800" b="1" kern="1200" dirty="0">
              <a:solidFill>
                <a:schemeClr val="tx1"/>
              </a:solidFill>
            </a:rPr>
            <a:t> </a:t>
          </a:r>
          <a:r>
            <a:rPr lang="es-MX" sz="1800" b="0" kern="1200" dirty="0">
              <a:solidFill>
                <a:schemeClr val="tx1"/>
              </a:solidFill>
            </a:rPr>
            <a:t>redacción académica</a:t>
          </a:r>
          <a:r>
            <a:rPr lang="es-MX" sz="1800" kern="1200" dirty="0">
              <a:solidFill>
                <a:schemeClr val="tx1"/>
              </a:solidFill>
            </a:rPr>
            <a:t> se orienta a producir textos que comparten tipos temáticos, de estructura y estilística</a:t>
          </a:r>
        </a:p>
      </dsp:txBody>
      <dsp:txXfrm>
        <a:off x="69680" y="1494198"/>
        <a:ext cx="2010113" cy="2430270"/>
      </dsp:txXfrm>
    </dsp:sp>
    <dsp:sp modelId="{F3ABEFD2-E1C0-4A4C-8F4B-A939025225AA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>
            <a:solidFill>
              <a:schemeClr val="tx1"/>
            </a:solidFill>
          </a:endParaRPr>
        </a:p>
      </dsp:txBody>
      <dsp:txXfrm>
        <a:off x="2355850" y="2550475"/>
        <a:ext cx="316861" cy="317716"/>
      </dsp:txXfrm>
    </dsp:sp>
    <dsp:sp modelId="{32C27DDA-3AF1-4463-8292-F5F551D83851}">
      <dsp:nvSpPr>
        <dsp:cNvPr id="0" name=""/>
        <dsp:cNvSpPr/>
      </dsp:nvSpPr>
      <dsp:spPr>
        <a:xfrm>
          <a:off x="2996406" y="1431661"/>
          <a:ext cx="2135187" cy="2555344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Protocolo bastante definido, para alcanzar las exigencias del campo académico</a:t>
          </a:r>
        </a:p>
      </dsp:txBody>
      <dsp:txXfrm>
        <a:off x="3058943" y="1494198"/>
        <a:ext cx="2010113" cy="2430270"/>
      </dsp:txXfrm>
    </dsp:sp>
    <dsp:sp modelId="{9FF08D24-F0E9-4F59-92C0-0D4945352F46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>
            <a:solidFill>
              <a:schemeClr val="tx1"/>
            </a:solidFill>
          </a:endParaRPr>
        </a:p>
      </dsp:txBody>
      <dsp:txXfrm>
        <a:off x="5345112" y="2550475"/>
        <a:ext cx="316861" cy="317716"/>
      </dsp:txXfrm>
    </dsp:sp>
    <dsp:sp modelId="{CFBF9671-3A1E-4886-9129-AE7224193374}">
      <dsp:nvSpPr>
        <dsp:cNvPr id="0" name=""/>
        <dsp:cNvSpPr/>
      </dsp:nvSpPr>
      <dsp:spPr>
        <a:xfrm>
          <a:off x="5985668" y="1431661"/>
          <a:ext cx="2135187" cy="2555344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Elegancia en las formas de expresión, </a:t>
          </a:r>
          <a:r>
            <a:rPr lang="es-MX" sz="1800" b="0" kern="1200" dirty="0">
              <a:solidFill>
                <a:schemeClr val="tx1"/>
              </a:solidFill>
            </a:rPr>
            <a:t>con especial atención es la claridad de las ideas</a:t>
          </a:r>
          <a:r>
            <a:rPr lang="es-MX" sz="1800" kern="1200" dirty="0">
              <a:solidFill>
                <a:schemeClr val="tx1"/>
              </a:solidFill>
            </a:rPr>
            <a:t>, eliminando repeticiones </a:t>
          </a:r>
        </a:p>
      </dsp:txBody>
      <dsp:txXfrm>
        <a:off x="6048205" y="1494198"/>
        <a:ext cx="2010113" cy="24302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4C7F-3575-46DF-A0E4-8E8FDEC10CE9}">
      <dsp:nvSpPr>
        <dsp:cNvPr id="0" name=""/>
        <dsp:cNvSpPr/>
      </dsp:nvSpPr>
      <dsp:spPr>
        <a:xfrm>
          <a:off x="0" y="7897"/>
          <a:ext cx="7567411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Ensayo - argumentativo</a:t>
          </a:r>
        </a:p>
      </dsp:txBody>
      <dsp:txXfrm>
        <a:off x="36296" y="44193"/>
        <a:ext cx="7494819" cy="670943"/>
      </dsp:txXfrm>
    </dsp:sp>
    <dsp:sp modelId="{B32535D8-FAD1-47A4-8445-564CF704A31C}">
      <dsp:nvSpPr>
        <dsp:cNvPr id="0" name=""/>
        <dsp:cNvSpPr/>
      </dsp:nvSpPr>
      <dsp:spPr>
        <a:xfrm>
          <a:off x="0" y="751432"/>
          <a:ext cx="756741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6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 dirty="0"/>
            <a:t>Razonar sobre un tema, de manera explícita</a:t>
          </a:r>
        </a:p>
      </dsp:txBody>
      <dsp:txXfrm>
        <a:off x="0" y="751432"/>
        <a:ext cx="7567411" cy="513360"/>
      </dsp:txXfrm>
    </dsp:sp>
    <dsp:sp modelId="{287D7287-DBC7-40B9-813D-945DFF3A730F}">
      <dsp:nvSpPr>
        <dsp:cNvPr id="0" name=""/>
        <dsp:cNvSpPr/>
      </dsp:nvSpPr>
      <dsp:spPr>
        <a:xfrm>
          <a:off x="0" y="1264792"/>
          <a:ext cx="7567411" cy="743535"/>
        </a:xfrm>
        <a:prstGeom prst="roundRect">
          <a:avLst/>
        </a:prstGeom>
        <a:solidFill>
          <a:schemeClr val="accent3">
            <a:hueOff val="1351992"/>
            <a:satOff val="-4498"/>
            <a:lumOff val="-22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Monografía - explicativa</a:t>
          </a:r>
        </a:p>
      </dsp:txBody>
      <dsp:txXfrm>
        <a:off x="36296" y="1301088"/>
        <a:ext cx="7494819" cy="670943"/>
      </dsp:txXfrm>
    </dsp:sp>
    <dsp:sp modelId="{C60EDBA6-5D87-4E67-A777-DC22E72996F6}">
      <dsp:nvSpPr>
        <dsp:cNvPr id="0" name=""/>
        <dsp:cNvSpPr/>
      </dsp:nvSpPr>
      <dsp:spPr>
        <a:xfrm>
          <a:off x="0" y="2008327"/>
          <a:ext cx="7567411" cy="1187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6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 dirty="0"/>
            <a:t>Resumir, sintetizar, derivar, contrastar, explicar y aclarar conceptos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 dirty="0"/>
            <a:t>Demostrar el buen manejo de un tema</a:t>
          </a:r>
        </a:p>
      </dsp:txBody>
      <dsp:txXfrm>
        <a:off x="0" y="2008327"/>
        <a:ext cx="7567411" cy="1187145"/>
      </dsp:txXfrm>
    </dsp:sp>
    <dsp:sp modelId="{1AD5466C-6867-490E-96B9-5721BEB36CFB}">
      <dsp:nvSpPr>
        <dsp:cNvPr id="0" name=""/>
        <dsp:cNvSpPr/>
      </dsp:nvSpPr>
      <dsp:spPr>
        <a:xfrm>
          <a:off x="0" y="3195471"/>
          <a:ext cx="7567411" cy="743535"/>
        </a:xfrm>
        <a:prstGeom prst="roundRect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Tesis – combinación</a:t>
          </a:r>
        </a:p>
      </dsp:txBody>
      <dsp:txXfrm>
        <a:off x="36296" y="3231767"/>
        <a:ext cx="7494819" cy="670943"/>
      </dsp:txXfrm>
    </dsp:sp>
    <dsp:sp modelId="{3EF188BA-00AE-4C4B-A8E5-7B639039F393}">
      <dsp:nvSpPr>
        <dsp:cNvPr id="0" name=""/>
        <dsp:cNvSpPr/>
      </dsp:nvSpPr>
      <dsp:spPr>
        <a:xfrm>
          <a:off x="0" y="3939007"/>
          <a:ext cx="7567411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6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 dirty="0"/>
            <a:t>Conclusión de los estudios</a:t>
          </a:r>
        </a:p>
      </dsp:txBody>
      <dsp:txXfrm>
        <a:off x="0" y="3939007"/>
        <a:ext cx="7567411" cy="51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5FEA9-F113-4F56-AA0E-B6F0CAD8DFFA}">
      <dsp:nvSpPr>
        <dsp:cNvPr id="0" name=""/>
        <dsp:cNvSpPr/>
      </dsp:nvSpPr>
      <dsp:spPr>
        <a:xfrm>
          <a:off x="0" y="20499"/>
          <a:ext cx="89154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Precisión</a:t>
          </a:r>
        </a:p>
      </dsp:txBody>
      <dsp:txXfrm>
        <a:off x="36296" y="56795"/>
        <a:ext cx="8842808" cy="670943"/>
      </dsp:txXfrm>
    </dsp:sp>
    <dsp:sp modelId="{30F943F1-A970-4DB7-9837-7275D8112879}">
      <dsp:nvSpPr>
        <dsp:cNvPr id="0" name=""/>
        <dsp:cNvSpPr/>
      </dsp:nvSpPr>
      <dsp:spPr>
        <a:xfrm>
          <a:off x="0" y="764034"/>
          <a:ext cx="89154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 dirty="0"/>
            <a:t>Estructura determinada, lenguaje formal, consiste en decir lo más con lo menos</a:t>
          </a:r>
        </a:p>
      </dsp:txBody>
      <dsp:txXfrm>
        <a:off x="0" y="764034"/>
        <a:ext cx="8915400" cy="753997"/>
      </dsp:txXfrm>
    </dsp:sp>
    <dsp:sp modelId="{B435513E-FBA2-41F0-A516-3AA5A78CECFE}">
      <dsp:nvSpPr>
        <dsp:cNvPr id="0" name=""/>
        <dsp:cNvSpPr/>
      </dsp:nvSpPr>
      <dsp:spPr>
        <a:xfrm>
          <a:off x="0" y="1518031"/>
          <a:ext cx="8915400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Claridad	</a:t>
          </a:r>
        </a:p>
      </dsp:txBody>
      <dsp:txXfrm>
        <a:off x="36296" y="1554327"/>
        <a:ext cx="8842808" cy="670943"/>
      </dsp:txXfrm>
    </dsp:sp>
    <dsp:sp modelId="{2941CED9-D00B-4BEB-9262-6DEC5431ECFE}">
      <dsp:nvSpPr>
        <dsp:cNvPr id="0" name=""/>
        <dsp:cNvSpPr/>
      </dsp:nvSpPr>
      <dsp:spPr>
        <a:xfrm>
          <a:off x="0" y="2261566"/>
          <a:ext cx="89154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 dirty="0"/>
            <a:t>Ser objetivos y claros, ideas expresadas en orden lógico con lenguaje común</a:t>
          </a:r>
        </a:p>
      </dsp:txBody>
      <dsp:txXfrm>
        <a:off x="0" y="2261566"/>
        <a:ext cx="8915400" cy="753997"/>
      </dsp:txXfrm>
    </dsp:sp>
    <dsp:sp modelId="{6D784358-24F6-4DCB-BB54-81AD4FB6A97F}">
      <dsp:nvSpPr>
        <dsp:cNvPr id="0" name=""/>
        <dsp:cNvSpPr/>
      </dsp:nvSpPr>
      <dsp:spPr>
        <a:xfrm>
          <a:off x="0" y="3015563"/>
          <a:ext cx="8915400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Brevedad</a:t>
          </a:r>
        </a:p>
      </dsp:txBody>
      <dsp:txXfrm>
        <a:off x="36296" y="3051859"/>
        <a:ext cx="8842808" cy="670943"/>
      </dsp:txXfrm>
    </dsp:sp>
    <dsp:sp modelId="{DF4E0410-B364-4846-A18E-23631AC00DBE}">
      <dsp:nvSpPr>
        <dsp:cNvPr id="0" name=""/>
        <dsp:cNvSpPr/>
      </dsp:nvSpPr>
      <dsp:spPr>
        <a:xfrm>
          <a:off x="0" y="3759099"/>
          <a:ext cx="89154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400" kern="1200" dirty="0"/>
            <a:t>Explicar un tema con el número justo de palabras</a:t>
          </a:r>
        </a:p>
      </dsp:txBody>
      <dsp:txXfrm>
        <a:off x="0" y="3759099"/>
        <a:ext cx="8915400" cy="513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975FD-6D68-4F9F-9BD0-38CA42465686}">
      <dsp:nvSpPr>
        <dsp:cNvPr id="0" name=""/>
        <dsp:cNvSpPr/>
      </dsp:nvSpPr>
      <dsp:spPr>
        <a:xfrm rot="10800000">
          <a:off x="1668146" y="1200"/>
          <a:ext cx="5928741" cy="69926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5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Prólogo: aclaraciones, puntualizaciones o advertencias que realiza el narrador </a:t>
          </a:r>
          <a:endParaRPr lang="es-MX" sz="1700" kern="1200" dirty="0">
            <a:solidFill>
              <a:schemeClr val="tx1"/>
            </a:solidFill>
          </a:endParaRPr>
        </a:p>
      </dsp:txBody>
      <dsp:txXfrm rot="10800000">
        <a:off x="1842963" y="1200"/>
        <a:ext cx="5753924" cy="699269"/>
      </dsp:txXfrm>
    </dsp:sp>
    <dsp:sp modelId="{21052F24-3F8B-4D42-9688-5D2AE59521F7}">
      <dsp:nvSpPr>
        <dsp:cNvPr id="0" name=""/>
        <dsp:cNvSpPr/>
      </dsp:nvSpPr>
      <dsp:spPr>
        <a:xfrm>
          <a:off x="1318512" y="1200"/>
          <a:ext cx="699269" cy="6992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D1BC5-3125-46A7-9C4D-D5525E434638}">
      <dsp:nvSpPr>
        <dsp:cNvPr id="0" name=""/>
        <dsp:cNvSpPr/>
      </dsp:nvSpPr>
      <dsp:spPr>
        <a:xfrm rot="10800000">
          <a:off x="1668146" y="909206"/>
          <a:ext cx="5928741" cy="699269"/>
        </a:xfrm>
        <a:prstGeom prst="homePlate">
          <a:avLst/>
        </a:prstGeom>
        <a:solidFill>
          <a:schemeClr val="accent2">
            <a:hueOff val="90633"/>
            <a:satOff val="-9599"/>
            <a:lumOff val="-2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5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Introducción: definición y  presentación  sintética  de  la  investigación  </a:t>
          </a:r>
          <a:endParaRPr lang="es-MX" sz="1700" kern="1200" dirty="0">
            <a:solidFill>
              <a:schemeClr val="tx1"/>
            </a:solidFill>
          </a:endParaRPr>
        </a:p>
      </dsp:txBody>
      <dsp:txXfrm rot="10800000">
        <a:off x="1842963" y="909206"/>
        <a:ext cx="5753924" cy="699269"/>
      </dsp:txXfrm>
    </dsp:sp>
    <dsp:sp modelId="{9EADB683-125D-467B-8815-8672B8ABB517}">
      <dsp:nvSpPr>
        <dsp:cNvPr id="0" name=""/>
        <dsp:cNvSpPr/>
      </dsp:nvSpPr>
      <dsp:spPr>
        <a:xfrm>
          <a:off x="1318512" y="909206"/>
          <a:ext cx="699269" cy="6992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00B1-8D3D-4D32-9762-6D5F20584735}">
      <dsp:nvSpPr>
        <dsp:cNvPr id="0" name=""/>
        <dsp:cNvSpPr/>
      </dsp:nvSpPr>
      <dsp:spPr>
        <a:xfrm rot="10800000">
          <a:off x="1668146" y="1817212"/>
          <a:ext cx="5928741" cy="699269"/>
        </a:xfrm>
        <a:prstGeom prst="homePlate">
          <a:avLst/>
        </a:prstGeom>
        <a:solidFill>
          <a:schemeClr val="accent2">
            <a:hueOff val="181266"/>
            <a:satOff val="-19197"/>
            <a:lumOff val="-4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5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El cuerpo  principal (desarrollo),  organizado  a  través  de  un  conjunto  de subdivisiones </a:t>
          </a:r>
          <a:endParaRPr lang="es-MX" sz="1700" kern="1200" dirty="0">
            <a:solidFill>
              <a:schemeClr val="tx1"/>
            </a:solidFill>
          </a:endParaRPr>
        </a:p>
      </dsp:txBody>
      <dsp:txXfrm rot="10800000">
        <a:off x="1842963" y="1817212"/>
        <a:ext cx="5753924" cy="699269"/>
      </dsp:txXfrm>
    </dsp:sp>
    <dsp:sp modelId="{E7CFD690-10A3-40AF-9213-CB5925324CC7}">
      <dsp:nvSpPr>
        <dsp:cNvPr id="0" name=""/>
        <dsp:cNvSpPr/>
      </dsp:nvSpPr>
      <dsp:spPr>
        <a:xfrm>
          <a:off x="1318512" y="1817212"/>
          <a:ext cx="699269" cy="69926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89AC9-7915-48DE-B4E5-B57C4CA91F9C}">
      <dsp:nvSpPr>
        <dsp:cNvPr id="0" name=""/>
        <dsp:cNvSpPr/>
      </dsp:nvSpPr>
      <dsp:spPr>
        <a:xfrm rot="10800000">
          <a:off x="1668146" y="2725219"/>
          <a:ext cx="5928741" cy="699269"/>
        </a:xfrm>
        <a:prstGeom prst="homePlate">
          <a:avLst/>
        </a:prstGeom>
        <a:solidFill>
          <a:schemeClr val="accent2">
            <a:hueOff val="271899"/>
            <a:satOff val="-28796"/>
            <a:lumOff val="-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5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Las conclusiones: síntesis,    apreciaciones,    limitaciones</a:t>
          </a:r>
          <a:endParaRPr lang="es-MX" sz="1700" kern="1200" dirty="0">
            <a:solidFill>
              <a:schemeClr val="tx1"/>
            </a:solidFill>
          </a:endParaRPr>
        </a:p>
      </dsp:txBody>
      <dsp:txXfrm rot="10800000">
        <a:off x="1842963" y="2725219"/>
        <a:ext cx="5753924" cy="699269"/>
      </dsp:txXfrm>
    </dsp:sp>
    <dsp:sp modelId="{0828EC82-B80B-4386-9FFA-BFE74971366F}">
      <dsp:nvSpPr>
        <dsp:cNvPr id="0" name=""/>
        <dsp:cNvSpPr/>
      </dsp:nvSpPr>
      <dsp:spPr>
        <a:xfrm>
          <a:off x="1318512" y="2725219"/>
          <a:ext cx="699269" cy="69926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BAEE6-9C70-400D-B8DB-E1366406D287}">
      <dsp:nvSpPr>
        <dsp:cNvPr id="0" name=""/>
        <dsp:cNvSpPr/>
      </dsp:nvSpPr>
      <dsp:spPr>
        <a:xfrm rot="10800000">
          <a:off x="1668146" y="3633225"/>
          <a:ext cx="5928741" cy="699269"/>
        </a:xfrm>
        <a:prstGeom prst="homePlate">
          <a:avLst/>
        </a:prstGeom>
        <a:solidFill>
          <a:schemeClr val="accent2">
            <a:hueOff val="362532"/>
            <a:satOff val="-38394"/>
            <a:lumOff val="-9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5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Apéndices o anexos: elementos   profundizadores   y enriquecedores  del  cuerpo  principal</a:t>
          </a:r>
          <a:endParaRPr lang="es-MX" sz="1700" kern="1200" dirty="0">
            <a:solidFill>
              <a:schemeClr val="tx1"/>
            </a:solidFill>
          </a:endParaRPr>
        </a:p>
      </dsp:txBody>
      <dsp:txXfrm rot="10800000">
        <a:off x="1842963" y="3633225"/>
        <a:ext cx="5753924" cy="699269"/>
      </dsp:txXfrm>
    </dsp:sp>
    <dsp:sp modelId="{98094C44-6295-4E87-A842-0AA0DF8EBF31}">
      <dsp:nvSpPr>
        <dsp:cNvPr id="0" name=""/>
        <dsp:cNvSpPr/>
      </dsp:nvSpPr>
      <dsp:spPr>
        <a:xfrm>
          <a:off x="1318512" y="3633225"/>
          <a:ext cx="699269" cy="69926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74FF8-1797-413D-A70E-6DBC088CCDE2}">
      <dsp:nvSpPr>
        <dsp:cNvPr id="0" name=""/>
        <dsp:cNvSpPr/>
      </dsp:nvSpPr>
      <dsp:spPr>
        <a:xfrm rot="10800000">
          <a:off x="1668146" y="4541231"/>
          <a:ext cx="5928741" cy="699269"/>
        </a:xfrm>
        <a:prstGeom prst="homePlate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5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Bibliografía: el  listado ordenado de todas las fuentes de información </a:t>
          </a:r>
          <a:endParaRPr lang="es-MX" sz="1700" kern="1200" dirty="0">
            <a:solidFill>
              <a:schemeClr val="tx1"/>
            </a:solidFill>
          </a:endParaRPr>
        </a:p>
      </dsp:txBody>
      <dsp:txXfrm rot="10800000">
        <a:off x="1842963" y="4541231"/>
        <a:ext cx="5753924" cy="699269"/>
      </dsp:txXfrm>
    </dsp:sp>
    <dsp:sp modelId="{DDB42648-0522-4175-8E51-F6301FE28E1E}">
      <dsp:nvSpPr>
        <dsp:cNvPr id="0" name=""/>
        <dsp:cNvSpPr/>
      </dsp:nvSpPr>
      <dsp:spPr>
        <a:xfrm>
          <a:off x="1318512" y="4541231"/>
          <a:ext cx="699269" cy="69926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3D66-F7A4-48CC-BC22-36B7CAAB79E9}">
      <dsp:nvSpPr>
        <dsp:cNvPr id="0" name=""/>
        <dsp:cNvSpPr/>
      </dsp:nvSpPr>
      <dsp:spPr>
        <a:xfrm>
          <a:off x="0" y="0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456FD-7554-48DB-8924-B060CA316B05}">
      <dsp:nvSpPr>
        <dsp:cNvPr id="0" name=""/>
        <dsp:cNvSpPr/>
      </dsp:nvSpPr>
      <dsp:spPr>
        <a:xfrm>
          <a:off x="0" y="0"/>
          <a:ext cx="1783080" cy="377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1. Contenido temático</a:t>
          </a:r>
        </a:p>
      </dsp:txBody>
      <dsp:txXfrm>
        <a:off x="0" y="0"/>
        <a:ext cx="1783080" cy="3778250"/>
      </dsp:txXfrm>
    </dsp:sp>
    <dsp:sp modelId="{869FA10F-E2EE-41A8-9F89-3357B68DF6F2}">
      <dsp:nvSpPr>
        <dsp:cNvPr id="0" name=""/>
        <dsp:cNvSpPr/>
      </dsp:nvSpPr>
      <dsp:spPr>
        <a:xfrm>
          <a:off x="1916811" y="35605"/>
          <a:ext cx="6998589" cy="71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Objetivos: demostrar</a:t>
          </a:r>
        </a:p>
      </dsp:txBody>
      <dsp:txXfrm>
        <a:off x="1916811" y="35605"/>
        <a:ext cx="6998589" cy="712111"/>
      </dsp:txXfrm>
    </dsp:sp>
    <dsp:sp modelId="{F9EC8FD0-796C-47F9-9519-29321C330F96}">
      <dsp:nvSpPr>
        <dsp:cNvPr id="0" name=""/>
        <dsp:cNvSpPr/>
      </dsp:nvSpPr>
      <dsp:spPr>
        <a:xfrm>
          <a:off x="1783080" y="747717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2516B-6747-4FEB-B461-615656EC1D96}">
      <dsp:nvSpPr>
        <dsp:cNvPr id="0" name=""/>
        <dsp:cNvSpPr/>
      </dsp:nvSpPr>
      <dsp:spPr>
        <a:xfrm>
          <a:off x="1916811" y="783322"/>
          <a:ext cx="6998589" cy="71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Fuentes: opiniones de expertos</a:t>
          </a:r>
        </a:p>
      </dsp:txBody>
      <dsp:txXfrm>
        <a:off x="1916811" y="783322"/>
        <a:ext cx="6998589" cy="712111"/>
      </dsp:txXfrm>
    </dsp:sp>
    <dsp:sp modelId="{967EB9AF-2CC8-46EA-B4A4-28E05F7B4D00}">
      <dsp:nvSpPr>
        <dsp:cNvPr id="0" name=""/>
        <dsp:cNvSpPr/>
      </dsp:nvSpPr>
      <dsp:spPr>
        <a:xfrm>
          <a:off x="1783080" y="1495434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4C8E-24EF-4039-B78E-08BDF401F020}">
      <dsp:nvSpPr>
        <dsp:cNvPr id="0" name=""/>
        <dsp:cNvSpPr/>
      </dsp:nvSpPr>
      <dsp:spPr>
        <a:xfrm>
          <a:off x="1916811" y="1531039"/>
          <a:ext cx="6998589" cy="71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Conceptos: ideas base</a:t>
          </a:r>
        </a:p>
      </dsp:txBody>
      <dsp:txXfrm>
        <a:off x="1916811" y="1531039"/>
        <a:ext cx="6998589" cy="712111"/>
      </dsp:txXfrm>
    </dsp:sp>
    <dsp:sp modelId="{B3018FC3-367A-48BB-8462-21BF44D0D240}">
      <dsp:nvSpPr>
        <dsp:cNvPr id="0" name=""/>
        <dsp:cNvSpPr/>
      </dsp:nvSpPr>
      <dsp:spPr>
        <a:xfrm>
          <a:off x="1783080" y="2243151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C3B3B-68BB-4223-81B4-894731A8676D}">
      <dsp:nvSpPr>
        <dsp:cNvPr id="0" name=""/>
        <dsp:cNvSpPr/>
      </dsp:nvSpPr>
      <dsp:spPr>
        <a:xfrm>
          <a:off x="1916811" y="2278757"/>
          <a:ext cx="6998589" cy="71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Ilustraciones: explicar mejor el tema</a:t>
          </a:r>
        </a:p>
      </dsp:txBody>
      <dsp:txXfrm>
        <a:off x="1916811" y="2278757"/>
        <a:ext cx="6998589" cy="712111"/>
      </dsp:txXfrm>
    </dsp:sp>
    <dsp:sp modelId="{F872B35F-B5AE-4BE5-93AB-38A09388F922}">
      <dsp:nvSpPr>
        <dsp:cNvPr id="0" name=""/>
        <dsp:cNvSpPr/>
      </dsp:nvSpPr>
      <dsp:spPr>
        <a:xfrm>
          <a:off x="1783080" y="2990868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67511-1258-4FC7-9578-1DD1AEDADBC3}">
      <dsp:nvSpPr>
        <dsp:cNvPr id="0" name=""/>
        <dsp:cNvSpPr/>
      </dsp:nvSpPr>
      <dsp:spPr>
        <a:xfrm>
          <a:off x="1916811" y="3026474"/>
          <a:ext cx="6998589" cy="71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Puntos de vista: perspectiva del investigador</a:t>
          </a:r>
        </a:p>
      </dsp:txBody>
      <dsp:txXfrm>
        <a:off x="1916811" y="3026474"/>
        <a:ext cx="6998589" cy="712111"/>
      </dsp:txXfrm>
    </dsp:sp>
    <dsp:sp modelId="{34D3B636-09C5-46F6-95D5-C1629833E03D}">
      <dsp:nvSpPr>
        <dsp:cNvPr id="0" name=""/>
        <dsp:cNvSpPr/>
      </dsp:nvSpPr>
      <dsp:spPr>
        <a:xfrm>
          <a:off x="1783080" y="3738585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3D66-F7A4-48CC-BC22-36B7CAAB79E9}">
      <dsp:nvSpPr>
        <dsp:cNvPr id="0" name=""/>
        <dsp:cNvSpPr/>
      </dsp:nvSpPr>
      <dsp:spPr>
        <a:xfrm>
          <a:off x="0" y="2358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456FD-7554-48DB-8924-B060CA316B05}">
      <dsp:nvSpPr>
        <dsp:cNvPr id="0" name=""/>
        <dsp:cNvSpPr/>
      </dsp:nvSpPr>
      <dsp:spPr>
        <a:xfrm>
          <a:off x="0" y="2358"/>
          <a:ext cx="1783080" cy="482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2. Normas de estilo</a:t>
          </a:r>
        </a:p>
      </dsp:txBody>
      <dsp:txXfrm>
        <a:off x="0" y="2358"/>
        <a:ext cx="1783080" cy="4825933"/>
      </dsp:txXfrm>
    </dsp:sp>
    <dsp:sp modelId="{869FA10F-E2EE-41A8-9F89-3357B68DF6F2}">
      <dsp:nvSpPr>
        <dsp:cNvPr id="0" name=""/>
        <dsp:cNvSpPr/>
      </dsp:nvSpPr>
      <dsp:spPr>
        <a:xfrm>
          <a:off x="1916810" y="77763"/>
          <a:ext cx="3432429" cy="150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Ortografía</a:t>
          </a:r>
        </a:p>
      </dsp:txBody>
      <dsp:txXfrm>
        <a:off x="1916810" y="77763"/>
        <a:ext cx="3432429" cy="1508104"/>
      </dsp:txXfrm>
    </dsp:sp>
    <dsp:sp modelId="{F9EC8FD0-796C-47F9-9519-29321C330F96}">
      <dsp:nvSpPr>
        <dsp:cNvPr id="0" name=""/>
        <dsp:cNvSpPr/>
      </dsp:nvSpPr>
      <dsp:spPr>
        <a:xfrm>
          <a:off x="1783079" y="1585868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2516B-6747-4FEB-B461-615656EC1D96}">
      <dsp:nvSpPr>
        <dsp:cNvPr id="0" name=""/>
        <dsp:cNvSpPr/>
      </dsp:nvSpPr>
      <dsp:spPr>
        <a:xfrm>
          <a:off x="1916810" y="1661273"/>
          <a:ext cx="3432429" cy="150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Uso de expresiones que sintetizan las ideas del párrafo</a:t>
          </a:r>
        </a:p>
      </dsp:txBody>
      <dsp:txXfrm>
        <a:off x="1916810" y="1661273"/>
        <a:ext cx="3432429" cy="1508104"/>
      </dsp:txXfrm>
    </dsp:sp>
    <dsp:sp modelId="{967EB9AF-2CC8-46EA-B4A4-28E05F7B4D00}">
      <dsp:nvSpPr>
        <dsp:cNvPr id="0" name=""/>
        <dsp:cNvSpPr/>
      </dsp:nvSpPr>
      <dsp:spPr>
        <a:xfrm>
          <a:off x="1783080" y="2963315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4C8E-24EF-4039-B78E-08BDF401F020}">
      <dsp:nvSpPr>
        <dsp:cNvPr id="0" name=""/>
        <dsp:cNvSpPr/>
      </dsp:nvSpPr>
      <dsp:spPr>
        <a:xfrm>
          <a:off x="1916810" y="3244782"/>
          <a:ext cx="3432429" cy="1508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Uso de conectores lógicos</a:t>
          </a:r>
        </a:p>
      </dsp:txBody>
      <dsp:txXfrm>
        <a:off x="1916810" y="3244782"/>
        <a:ext cx="3432429" cy="1508104"/>
      </dsp:txXfrm>
    </dsp:sp>
    <dsp:sp modelId="{0E7C8ADD-EFB7-493F-ABAE-EBB2DBE44C15}">
      <dsp:nvSpPr>
        <dsp:cNvPr id="0" name=""/>
        <dsp:cNvSpPr/>
      </dsp:nvSpPr>
      <dsp:spPr>
        <a:xfrm>
          <a:off x="5482970" y="3051597"/>
          <a:ext cx="3432429" cy="502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 err="1"/>
            <a:t>Extraoracionales</a:t>
          </a:r>
          <a:r>
            <a:rPr lang="es-MX" sz="1400" kern="1200" dirty="0"/>
            <a:t>: organización global del texto. “El objetivo del estudio…..”</a:t>
          </a:r>
        </a:p>
      </dsp:txBody>
      <dsp:txXfrm>
        <a:off x="5482970" y="3051597"/>
        <a:ext cx="3432429" cy="502210"/>
      </dsp:txXfrm>
    </dsp:sp>
    <dsp:sp modelId="{ECC91CA8-B5DA-48FD-85E2-5C88D81BC9A9}">
      <dsp:nvSpPr>
        <dsp:cNvPr id="0" name=""/>
        <dsp:cNvSpPr/>
      </dsp:nvSpPr>
      <dsp:spPr>
        <a:xfrm>
          <a:off x="5374983" y="3540931"/>
          <a:ext cx="3432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F2CF5-7040-488D-89D6-200EF6BE2307}">
      <dsp:nvSpPr>
        <dsp:cNvPr id="0" name=""/>
        <dsp:cNvSpPr/>
      </dsp:nvSpPr>
      <dsp:spPr>
        <a:xfrm>
          <a:off x="5482970" y="3528059"/>
          <a:ext cx="3432429" cy="502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Operacionales: tipo concreto de tratamiento de información “se puede considerar….”</a:t>
          </a:r>
        </a:p>
      </dsp:txBody>
      <dsp:txXfrm>
        <a:off x="5482970" y="3528059"/>
        <a:ext cx="3432429" cy="502210"/>
      </dsp:txXfrm>
    </dsp:sp>
    <dsp:sp modelId="{E4BD1182-0AF1-420F-A1F9-5C7F7EC08A46}">
      <dsp:nvSpPr>
        <dsp:cNvPr id="0" name=""/>
        <dsp:cNvSpPr/>
      </dsp:nvSpPr>
      <dsp:spPr>
        <a:xfrm>
          <a:off x="5349240" y="4249203"/>
          <a:ext cx="34324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F2036-9A51-41D1-BF6F-36E928BC108E}">
      <dsp:nvSpPr>
        <dsp:cNvPr id="0" name=""/>
        <dsp:cNvSpPr/>
      </dsp:nvSpPr>
      <dsp:spPr>
        <a:xfrm>
          <a:off x="5482970" y="4249203"/>
          <a:ext cx="3432429" cy="502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Oracionales: lógico-semántica segmentos pequeños “Sin embargo..”</a:t>
          </a:r>
        </a:p>
      </dsp:txBody>
      <dsp:txXfrm>
        <a:off x="5482970" y="4249203"/>
        <a:ext cx="3432429" cy="502210"/>
      </dsp:txXfrm>
    </dsp:sp>
    <dsp:sp modelId="{B3018FC3-367A-48BB-8462-21BF44D0D240}">
      <dsp:nvSpPr>
        <dsp:cNvPr id="0" name=""/>
        <dsp:cNvSpPr/>
      </dsp:nvSpPr>
      <dsp:spPr>
        <a:xfrm>
          <a:off x="1783079" y="4752887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3D66-F7A4-48CC-BC22-36B7CAAB79E9}">
      <dsp:nvSpPr>
        <dsp:cNvPr id="0" name=""/>
        <dsp:cNvSpPr/>
      </dsp:nvSpPr>
      <dsp:spPr>
        <a:xfrm>
          <a:off x="0" y="2358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456FD-7554-48DB-8924-B060CA316B05}">
      <dsp:nvSpPr>
        <dsp:cNvPr id="0" name=""/>
        <dsp:cNvSpPr/>
      </dsp:nvSpPr>
      <dsp:spPr>
        <a:xfrm>
          <a:off x="0" y="2358"/>
          <a:ext cx="1445952" cy="482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3. Composición general</a:t>
          </a:r>
        </a:p>
      </dsp:txBody>
      <dsp:txXfrm>
        <a:off x="0" y="2358"/>
        <a:ext cx="1445952" cy="4825933"/>
      </dsp:txXfrm>
    </dsp:sp>
    <dsp:sp modelId="{869FA10F-E2EE-41A8-9F89-3357B68DF6F2}">
      <dsp:nvSpPr>
        <dsp:cNvPr id="0" name=""/>
        <dsp:cNvSpPr/>
      </dsp:nvSpPr>
      <dsp:spPr>
        <a:xfrm>
          <a:off x="1505047" y="59089"/>
          <a:ext cx="3580594" cy="113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Títulos y subtítulos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Orden y numeración  </a:t>
          </a:r>
        </a:p>
      </dsp:txBody>
      <dsp:txXfrm>
        <a:off x="1505047" y="59089"/>
        <a:ext cx="3580594" cy="1134612"/>
      </dsp:txXfrm>
    </dsp:sp>
    <dsp:sp modelId="{F9EC8FD0-796C-47F9-9519-29321C330F96}">
      <dsp:nvSpPr>
        <dsp:cNvPr id="0" name=""/>
        <dsp:cNvSpPr/>
      </dsp:nvSpPr>
      <dsp:spPr>
        <a:xfrm>
          <a:off x="1445952" y="1193702"/>
          <a:ext cx="3151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2516B-6747-4FEB-B461-615656EC1D96}">
      <dsp:nvSpPr>
        <dsp:cNvPr id="0" name=""/>
        <dsp:cNvSpPr/>
      </dsp:nvSpPr>
      <dsp:spPr>
        <a:xfrm>
          <a:off x="1505047" y="1250432"/>
          <a:ext cx="6760074" cy="113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Alineación de párrafo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Párrafo</a:t>
          </a:r>
        </a:p>
      </dsp:txBody>
      <dsp:txXfrm>
        <a:off x="1505047" y="1250432"/>
        <a:ext cx="6760074" cy="1134612"/>
      </dsp:txXfrm>
    </dsp:sp>
    <dsp:sp modelId="{967EB9AF-2CC8-46EA-B4A4-28E05F7B4D00}">
      <dsp:nvSpPr>
        <dsp:cNvPr id="0" name=""/>
        <dsp:cNvSpPr/>
      </dsp:nvSpPr>
      <dsp:spPr>
        <a:xfrm>
          <a:off x="1468707" y="2216332"/>
          <a:ext cx="3151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94C8E-24EF-4039-B78E-08BDF401F020}">
      <dsp:nvSpPr>
        <dsp:cNvPr id="0" name=""/>
        <dsp:cNvSpPr/>
      </dsp:nvSpPr>
      <dsp:spPr>
        <a:xfrm>
          <a:off x="1540828" y="2312986"/>
          <a:ext cx="6107249" cy="113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Tipografía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Número de página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Interlineado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Puntuación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Marcadores tipográficos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/>
            <a:t>Entrecomillado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50" kern="1200" dirty="0"/>
        </a:p>
      </dsp:txBody>
      <dsp:txXfrm>
        <a:off x="1540828" y="2312986"/>
        <a:ext cx="6107249" cy="1134612"/>
      </dsp:txXfrm>
    </dsp:sp>
    <dsp:sp modelId="{B3018FC3-367A-48BB-8462-21BF44D0D240}">
      <dsp:nvSpPr>
        <dsp:cNvPr id="0" name=""/>
        <dsp:cNvSpPr/>
      </dsp:nvSpPr>
      <dsp:spPr>
        <a:xfrm>
          <a:off x="1445952" y="3576389"/>
          <a:ext cx="3151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AD608-6B79-478B-B4A5-C4FF94E7B537}">
      <dsp:nvSpPr>
        <dsp:cNvPr id="0" name=""/>
        <dsp:cNvSpPr/>
      </dsp:nvSpPr>
      <dsp:spPr>
        <a:xfrm>
          <a:off x="1505047" y="3633119"/>
          <a:ext cx="7404734" cy="113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Portada</a:t>
          </a:r>
        </a:p>
      </dsp:txBody>
      <dsp:txXfrm>
        <a:off x="1505047" y="3633119"/>
        <a:ext cx="7404734" cy="1134612"/>
      </dsp:txXfrm>
    </dsp:sp>
    <dsp:sp modelId="{1CD1D4BF-66D0-4CC4-BCB1-303984E9B2D7}">
      <dsp:nvSpPr>
        <dsp:cNvPr id="0" name=""/>
        <dsp:cNvSpPr/>
      </dsp:nvSpPr>
      <dsp:spPr>
        <a:xfrm>
          <a:off x="1445952" y="4767732"/>
          <a:ext cx="3151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3D66-F7A4-48CC-BC22-36B7CAAB79E9}">
      <dsp:nvSpPr>
        <dsp:cNvPr id="0" name=""/>
        <dsp:cNvSpPr/>
      </dsp:nvSpPr>
      <dsp:spPr>
        <a:xfrm>
          <a:off x="0" y="0"/>
          <a:ext cx="8915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456FD-7554-48DB-8924-B060CA316B05}">
      <dsp:nvSpPr>
        <dsp:cNvPr id="0" name=""/>
        <dsp:cNvSpPr/>
      </dsp:nvSpPr>
      <dsp:spPr>
        <a:xfrm>
          <a:off x="0" y="0"/>
          <a:ext cx="1783080" cy="377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4. Aparato crítico</a:t>
          </a:r>
        </a:p>
      </dsp:txBody>
      <dsp:txXfrm>
        <a:off x="0" y="0"/>
        <a:ext cx="1783080" cy="3778250"/>
      </dsp:txXfrm>
    </dsp:sp>
    <dsp:sp modelId="{869FA10F-E2EE-41A8-9F89-3357B68DF6F2}">
      <dsp:nvSpPr>
        <dsp:cNvPr id="0" name=""/>
        <dsp:cNvSpPr/>
      </dsp:nvSpPr>
      <dsp:spPr>
        <a:xfrm>
          <a:off x="1916811" y="171570"/>
          <a:ext cx="6998589" cy="343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/>
            <a:t>Conjunto de citas y referencias</a:t>
          </a:r>
        </a:p>
      </dsp:txBody>
      <dsp:txXfrm>
        <a:off x="1916811" y="171570"/>
        <a:ext cx="6998589" cy="3431418"/>
      </dsp:txXfrm>
    </dsp:sp>
    <dsp:sp modelId="{F9EC8FD0-796C-47F9-9519-29321C330F96}">
      <dsp:nvSpPr>
        <dsp:cNvPr id="0" name=""/>
        <dsp:cNvSpPr/>
      </dsp:nvSpPr>
      <dsp:spPr>
        <a:xfrm>
          <a:off x="1783080" y="3602989"/>
          <a:ext cx="71323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9F8CE-3423-47C3-B12F-364032199A94}">
      <dsp:nvSpPr>
        <dsp:cNvPr id="0" name=""/>
        <dsp:cNvSpPr/>
      </dsp:nvSpPr>
      <dsp:spPr>
        <a:xfrm>
          <a:off x="1632035" y="3687"/>
          <a:ext cx="2247526" cy="6856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</a:rPr>
            <a:t>Tema</a:t>
          </a:r>
        </a:p>
      </dsp:txBody>
      <dsp:txXfrm>
        <a:off x="1652116" y="23768"/>
        <a:ext cx="2207364" cy="645451"/>
      </dsp:txXfrm>
    </dsp:sp>
    <dsp:sp modelId="{351202C5-F03E-455B-98AA-911225F1D9AD}">
      <dsp:nvSpPr>
        <dsp:cNvPr id="0" name=""/>
        <dsp:cNvSpPr/>
      </dsp:nvSpPr>
      <dsp:spPr>
        <a:xfrm rot="5400000">
          <a:off x="2627246" y="706441"/>
          <a:ext cx="257105" cy="308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solidFill>
              <a:schemeClr val="tx1"/>
            </a:solidFill>
          </a:endParaRPr>
        </a:p>
      </dsp:txBody>
      <dsp:txXfrm rot="-5400000">
        <a:off x="2663241" y="732152"/>
        <a:ext cx="185116" cy="179974"/>
      </dsp:txXfrm>
    </dsp:sp>
    <dsp:sp modelId="{D549E8E7-5FFA-4C6E-A817-1A7265B42442}">
      <dsp:nvSpPr>
        <dsp:cNvPr id="0" name=""/>
        <dsp:cNvSpPr/>
      </dsp:nvSpPr>
      <dsp:spPr>
        <a:xfrm>
          <a:off x="1632035" y="1032108"/>
          <a:ext cx="2247526" cy="685613"/>
        </a:xfrm>
        <a:prstGeom prst="roundRect">
          <a:avLst>
            <a:gd name="adj" fmla="val 10000"/>
          </a:avLst>
        </a:prstGeom>
        <a:solidFill>
          <a:schemeClr val="accent4">
            <a:hueOff val="-164204"/>
            <a:satOff val="4903"/>
            <a:lumOff val="18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</a:rPr>
            <a:t>Estructura</a:t>
          </a:r>
        </a:p>
      </dsp:txBody>
      <dsp:txXfrm>
        <a:off x="1652116" y="1052189"/>
        <a:ext cx="2207364" cy="645451"/>
      </dsp:txXfrm>
    </dsp:sp>
    <dsp:sp modelId="{44148B00-210C-485A-802E-35AB22A73A94}">
      <dsp:nvSpPr>
        <dsp:cNvPr id="0" name=""/>
        <dsp:cNvSpPr/>
      </dsp:nvSpPr>
      <dsp:spPr>
        <a:xfrm rot="5400000">
          <a:off x="2627246" y="1734861"/>
          <a:ext cx="257105" cy="308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solidFill>
              <a:schemeClr val="tx1"/>
            </a:solidFill>
          </a:endParaRPr>
        </a:p>
      </dsp:txBody>
      <dsp:txXfrm rot="-5400000">
        <a:off x="2663241" y="1760572"/>
        <a:ext cx="185116" cy="179974"/>
      </dsp:txXfrm>
    </dsp:sp>
    <dsp:sp modelId="{2C9FFB2A-E321-41B4-91EB-51874ADE990F}">
      <dsp:nvSpPr>
        <dsp:cNvPr id="0" name=""/>
        <dsp:cNvSpPr/>
      </dsp:nvSpPr>
      <dsp:spPr>
        <a:xfrm>
          <a:off x="1632035" y="2060528"/>
          <a:ext cx="2247526" cy="685613"/>
        </a:xfrm>
        <a:prstGeom prst="roundRect">
          <a:avLst>
            <a:gd name="adj" fmla="val 10000"/>
          </a:avLst>
        </a:prstGeom>
        <a:solidFill>
          <a:schemeClr val="accent4">
            <a:hueOff val="-328408"/>
            <a:satOff val="9806"/>
            <a:lumOff val="37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</a:rPr>
            <a:t>Estilo</a:t>
          </a:r>
        </a:p>
      </dsp:txBody>
      <dsp:txXfrm>
        <a:off x="1652116" y="2080609"/>
        <a:ext cx="2207364" cy="645451"/>
      </dsp:txXfrm>
    </dsp:sp>
    <dsp:sp modelId="{A20A2F1E-5C36-4AE1-8E66-4B481EC50531}">
      <dsp:nvSpPr>
        <dsp:cNvPr id="0" name=""/>
        <dsp:cNvSpPr/>
      </dsp:nvSpPr>
      <dsp:spPr>
        <a:xfrm rot="5400000">
          <a:off x="2627246" y="2763282"/>
          <a:ext cx="257105" cy="308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>
            <a:solidFill>
              <a:schemeClr val="tx1"/>
            </a:solidFill>
          </a:endParaRPr>
        </a:p>
      </dsp:txBody>
      <dsp:txXfrm rot="-5400000">
        <a:off x="2663241" y="2788993"/>
        <a:ext cx="185116" cy="179974"/>
      </dsp:txXfrm>
    </dsp:sp>
    <dsp:sp modelId="{E3359D99-F315-4D0B-AFA4-A872598980A3}">
      <dsp:nvSpPr>
        <dsp:cNvPr id="0" name=""/>
        <dsp:cNvSpPr/>
      </dsp:nvSpPr>
      <dsp:spPr>
        <a:xfrm>
          <a:off x="1632035" y="3088948"/>
          <a:ext cx="2247526" cy="685613"/>
        </a:xfrm>
        <a:prstGeom prst="roundRect">
          <a:avLst>
            <a:gd name="adj" fmla="val 1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</a:rPr>
            <a:t>Función</a:t>
          </a:r>
        </a:p>
      </dsp:txBody>
      <dsp:txXfrm>
        <a:off x="1652116" y="3109029"/>
        <a:ext cx="2207364" cy="6454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9E8E7-5FFA-4C6E-A817-1A7265B42442}">
      <dsp:nvSpPr>
        <dsp:cNvPr id="0" name=""/>
        <dsp:cNvSpPr/>
      </dsp:nvSpPr>
      <dsp:spPr>
        <a:xfrm>
          <a:off x="1395961" y="461"/>
          <a:ext cx="2719675" cy="151093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Primarios o simples</a:t>
          </a:r>
        </a:p>
      </dsp:txBody>
      <dsp:txXfrm>
        <a:off x="1440215" y="44715"/>
        <a:ext cx="2631167" cy="1422423"/>
      </dsp:txXfrm>
    </dsp:sp>
    <dsp:sp modelId="{44148B00-210C-485A-802E-35AB22A73A94}">
      <dsp:nvSpPr>
        <dsp:cNvPr id="0" name=""/>
        <dsp:cNvSpPr/>
      </dsp:nvSpPr>
      <dsp:spPr>
        <a:xfrm rot="5400000">
          <a:off x="2472499" y="1549165"/>
          <a:ext cx="566599" cy="679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>
            <a:solidFill>
              <a:schemeClr val="tx1"/>
            </a:solidFill>
          </a:endParaRPr>
        </a:p>
      </dsp:txBody>
      <dsp:txXfrm rot="-5400000">
        <a:off x="2551824" y="1605824"/>
        <a:ext cx="407950" cy="396619"/>
      </dsp:txXfrm>
    </dsp:sp>
    <dsp:sp modelId="{2C9FFB2A-E321-41B4-91EB-51874ADE990F}">
      <dsp:nvSpPr>
        <dsp:cNvPr id="0" name=""/>
        <dsp:cNvSpPr/>
      </dsp:nvSpPr>
      <dsp:spPr>
        <a:xfrm>
          <a:off x="1395961" y="2266857"/>
          <a:ext cx="2719675" cy="151093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/>
            <a:t>Secundarios o complejos</a:t>
          </a:r>
          <a:endParaRPr lang="es-MX" sz="3100" kern="1200" dirty="0"/>
        </a:p>
      </dsp:txBody>
      <dsp:txXfrm>
        <a:off x="1440215" y="2311111"/>
        <a:ext cx="2631167" cy="142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7996" y="698679"/>
            <a:ext cx="8915399" cy="2262781"/>
          </a:xfrm>
        </p:spPr>
        <p:txBody>
          <a:bodyPr/>
          <a:lstStyle/>
          <a:p>
            <a:pPr algn="ctr"/>
            <a:r>
              <a:rPr lang="es-MX"/>
              <a:t>REDACCIÓN </a:t>
            </a:r>
            <a:r>
              <a:rPr lang="es-MX" dirty="0"/>
              <a:t>ACADÉMICA Y ENSAYOS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61" y="3493674"/>
            <a:ext cx="3050470" cy="26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9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Géneros discursivos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9358" y="1814848"/>
            <a:ext cx="8915400" cy="3777622"/>
          </a:xfrm>
        </p:spPr>
        <p:txBody>
          <a:bodyPr/>
          <a:lstStyle/>
          <a:p>
            <a:r>
              <a:rPr lang="es-MX" dirty="0"/>
              <a:t>Serie de enunciados estables del lenguaje que se caracterizan por tener una serie de similitudes. Por ejemplo son géneros discursivos para este autor las</a:t>
            </a:r>
            <a:r>
              <a:rPr lang="es-MX" b="1" dirty="0"/>
              <a:t> </a:t>
            </a:r>
            <a:r>
              <a:rPr lang="es-MX" dirty="0"/>
              <a:t>historietas, avisos publicitarios, crónicas, escritos judiciales, etc. Pero también son géneros discursivos las señales de tránsito, la forma en que se relaciona una pareja, entre otros.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06" y="3762597"/>
            <a:ext cx="2847975" cy="16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696" y="3762597"/>
            <a:ext cx="2647950" cy="1724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061" y="3599846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1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3832" y="611231"/>
            <a:ext cx="8911687" cy="1280890"/>
          </a:xfrm>
        </p:spPr>
        <p:txBody>
          <a:bodyPr/>
          <a:lstStyle/>
          <a:p>
            <a:r>
              <a:rPr lang="es-MX" dirty="0"/>
              <a:t>Características 	           Clasificación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830638"/>
              </p:ext>
            </p:extLst>
          </p:nvPr>
        </p:nvGraphicFramePr>
        <p:xfrm>
          <a:off x="871108" y="1605566"/>
          <a:ext cx="551159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712731"/>
              </p:ext>
            </p:extLst>
          </p:nvPr>
        </p:nvGraphicFramePr>
        <p:xfrm>
          <a:off x="5845421" y="1878169"/>
          <a:ext cx="551159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1580" y="1892121"/>
            <a:ext cx="1427878" cy="14278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81580" y="4344708"/>
            <a:ext cx="1395882" cy="12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677" y="572594"/>
            <a:ext cx="9951098" cy="1280890"/>
          </a:xfrm>
        </p:spPr>
        <p:txBody>
          <a:bodyPr/>
          <a:lstStyle/>
          <a:p>
            <a:r>
              <a:rPr lang="es-MX" dirty="0"/>
              <a:t>Géneros discursivos del ámbito académico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943977"/>
              </p:ext>
            </p:extLst>
          </p:nvPr>
        </p:nvGraphicFramePr>
        <p:xfrm>
          <a:off x="4152364" y="1360987"/>
          <a:ext cx="7567411" cy="446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2751" y="1957451"/>
            <a:ext cx="23118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Tipos:</a:t>
            </a:r>
          </a:p>
          <a:p>
            <a:r>
              <a:rPr lang="es-MX" dirty="0"/>
              <a:t>Artículos científicos</a:t>
            </a:r>
          </a:p>
          <a:p>
            <a:r>
              <a:rPr lang="es-MX" dirty="0"/>
              <a:t>Informes</a:t>
            </a:r>
          </a:p>
          <a:p>
            <a:r>
              <a:rPr lang="es-MX" dirty="0"/>
              <a:t>Clase magistral</a:t>
            </a:r>
          </a:p>
          <a:p>
            <a:r>
              <a:rPr lang="es-MX" dirty="0"/>
              <a:t>Monografías</a:t>
            </a:r>
          </a:p>
          <a:p>
            <a:r>
              <a:rPr lang="es-MX" dirty="0"/>
              <a:t>Debates</a:t>
            </a:r>
          </a:p>
          <a:p>
            <a:r>
              <a:rPr lang="es-MX" dirty="0"/>
              <a:t>Ensayos</a:t>
            </a:r>
          </a:p>
          <a:p>
            <a:r>
              <a:rPr lang="es-MX" dirty="0"/>
              <a:t>Manuales</a:t>
            </a:r>
          </a:p>
          <a:p>
            <a:r>
              <a:rPr lang="es-MX" dirty="0"/>
              <a:t>Tesis</a:t>
            </a:r>
          </a:p>
        </p:txBody>
      </p:sp>
    </p:spTree>
    <p:extLst>
      <p:ext uri="{BB962C8B-B14F-4D97-AF65-F5344CB8AC3E}">
        <p14:creationId xmlns:p14="http://schemas.microsoft.com/office/powerpoint/2010/main" val="60253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7133" y="611231"/>
            <a:ext cx="10293998" cy="1280890"/>
          </a:xfrm>
        </p:spPr>
        <p:txBody>
          <a:bodyPr/>
          <a:lstStyle/>
          <a:p>
            <a:r>
              <a:rPr lang="es-MX" dirty="0"/>
              <a:t>Generalidades de la redacción académica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7133" y="1892121"/>
            <a:ext cx="8915400" cy="3777622"/>
          </a:xfrm>
        </p:spPr>
        <p:txBody>
          <a:bodyPr/>
          <a:lstStyle/>
          <a:p>
            <a:r>
              <a:rPr lang="es-MX" dirty="0"/>
              <a:t>La escritura fomenta el crecimiento cultural y personal del redactor quien debe aprender a trabajar con las palabras y con las ideas; ello quiere decir que escribir es activar un instrumento de aprendizaje.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7235410"/>
              </p:ext>
            </p:extLst>
          </p:nvPr>
        </p:nvGraphicFramePr>
        <p:xfrm>
          <a:off x="2170985" y="20719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6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6711" y="521079"/>
            <a:ext cx="8911687" cy="1280890"/>
          </a:xfrm>
        </p:spPr>
        <p:txBody>
          <a:bodyPr/>
          <a:lstStyle/>
          <a:p>
            <a:r>
              <a:rPr lang="es-MX" dirty="0"/>
              <a:t>Características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9614"/>
              </p:ext>
            </p:extLst>
          </p:nvPr>
        </p:nvGraphicFramePr>
        <p:xfrm>
          <a:off x="2086937" y="1502535"/>
          <a:ext cx="8915400" cy="429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11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de un trabajo académico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48556"/>
              </p:ext>
            </p:extLst>
          </p:nvPr>
        </p:nvGraphicFramePr>
        <p:xfrm>
          <a:off x="2035421" y="1403797"/>
          <a:ext cx="8915400" cy="524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26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585473"/>
            <a:ext cx="9332912" cy="1280890"/>
          </a:xfrm>
        </p:spPr>
        <p:txBody>
          <a:bodyPr/>
          <a:lstStyle/>
          <a:p>
            <a:r>
              <a:rPr lang="es-MX" dirty="0"/>
              <a:t>Componentes de un trabajo académico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96632"/>
              </p:ext>
            </p:extLst>
          </p:nvPr>
        </p:nvGraphicFramePr>
        <p:xfrm>
          <a:off x="2171700" y="186636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8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585473"/>
            <a:ext cx="9332912" cy="1280890"/>
          </a:xfrm>
        </p:spPr>
        <p:txBody>
          <a:bodyPr/>
          <a:lstStyle/>
          <a:p>
            <a:r>
              <a:rPr lang="es-MX" dirty="0"/>
              <a:t>Componentes de un trabajo académico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92777"/>
              </p:ext>
            </p:extLst>
          </p:nvPr>
        </p:nvGraphicFramePr>
        <p:xfrm>
          <a:off x="2171700" y="1866362"/>
          <a:ext cx="8915400" cy="483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64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585473"/>
            <a:ext cx="9332912" cy="1280890"/>
          </a:xfrm>
        </p:spPr>
        <p:txBody>
          <a:bodyPr/>
          <a:lstStyle/>
          <a:p>
            <a:r>
              <a:rPr lang="es-MX" dirty="0"/>
              <a:t>Componentes de un trabajo académico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40799"/>
              </p:ext>
            </p:extLst>
          </p:nvPr>
        </p:nvGraphicFramePr>
        <p:xfrm>
          <a:off x="2171700" y="1866362"/>
          <a:ext cx="8915400" cy="483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36505" t="34463" r="27564" b="23635"/>
          <a:stretch/>
        </p:blipFill>
        <p:spPr>
          <a:xfrm>
            <a:off x="7199289" y="2046667"/>
            <a:ext cx="2756079" cy="18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585473"/>
            <a:ext cx="9332912" cy="1280890"/>
          </a:xfrm>
        </p:spPr>
        <p:txBody>
          <a:bodyPr/>
          <a:lstStyle/>
          <a:p>
            <a:r>
              <a:rPr lang="es-MX" dirty="0"/>
              <a:t>Componentes de un trabajo académico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345484"/>
              </p:ext>
            </p:extLst>
          </p:nvPr>
        </p:nvGraphicFramePr>
        <p:xfrm>
          <a:off x="2171700" y="186636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" t="665" r="-211" b="-665"/>
          <a:stretch/>
        </p:blipFill>
        <p:spPr>
          <a:xfrm>
            <a:off x="3995402" y="751336"/>
            <a:ext cx="6096000" cy="58102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24259" y="56667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172816196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470</Words>
  <Application>Microsoft Office PowerPoint</Application>
  <PresentationFormat>Panorámica</PresentationFormat>
  <Paragraphs>78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Espiral</vt:lpstr>
      <vt:lpstr>REDACCIÓN ACADÉMICA Y ENSAYOS</vt:lpstr>
      <vt:lpstr>Generalidades de la redacción académica</vt:lpstr>
      <vt:lpstr>Características</vt:lpstr>
      <vt:lpstr>Estructura de un trabajo académico</vt:lpstr>
      <vt:lpstr>Componentes de un trabajo académico</vt:lpstr>
      <vt:lpstr>Componentes de un trabajo académico</vt:lpstr>
      <vt:lpstr>Componentes de un trabajo académico</vt:lpstr>
      <vt:lpstr>Componentes de un trabajo académico</vt:lpstr>
      <vt:lpstr>Presentación de PowerPoint</vt:lpstr>
      <vt:lpstr>Géneros discursivos </vt:lpstr>
      <vt:lpstr>Características             Clasificación</vt:lpstr>
      <vt:lpstr>Géneros discursivos del ámbito académico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4: REDACCIÓN ACADÉMICA Y ENSAYOS</dc:title>
  <dc:creator>lorena salazar</dc:creator>
  <cp:lastModifiedBy>Diana Mishel Salazar Altamirano</cp:lastModifiedBy>
  <cp:revision>15</cp:revision>
  <dcterms:created xsi:type="dcterms:W3CDTF">2020-09-23T21:55:23Z</dcterms:created>
  <dcterms:modified xsi:type="dcterms:W3CDTF">2025-06-17T20:13:05Z</dcterms:modified>
</cp:coreProperties>
</file>