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72" r:id="rId2"/>
    <p:sldId id="257" r:id="rId3"/>
    <p:sldId id="270" r:id="rId4"/>
    <p:sldId id="271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3" r:id="rId17"/>
    <p:sldId id="26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CF6604-5125-450A-A5EE-5F5FB74B7A98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B50AD95F-7DD5-4936-849B-335F15AB2D74}">
      <dgm:prSet/>
      <dgm:spPr/>
      <dgm:t>
        <a:bodyPr/>
        <a:lstStyle/>
        <a:p>
          <a:r>
            <a:rPr lang="es-ES" i="0" baseline="0" dirty="0"/>
            <a:t>La parte de la anatomía que estudia las articulaciones se llama </a:t>
          </a:r>
          <a:r>
            <a:rPr lang="es-EC" i="0" baseline="0" dirty="0"/>
            <a:t>artrología o </a:t>
          </a:r>
          <a:r>
            <a:rPr lang="es-EC" i="0" baseline="0" dirty="0" err="1"/>
            <a:t>sindesmología</a:t>
          </a:r>
          <a:r>
            <a:rPr lang="es-EC" i="0" baseline="0" dirty="0"/>
            <a:t>.</a:t>
          </a:r>
          <a:endParaRPr lang="es-EC" dirty="0"/>
        </a:p>
      </dgm:t>
    </dgm:pt>
    <dgm:pt modelId="{B4F3789C-743A-494E-BD6C-E6919B7547E4}" type="parTrans" cxnId="{57E0B712-EE78-4C4B-BF50-FB6E59D91FE5}">
      <dgm:prSet/>
      <dgm:spPr/>
      <dgm:t>
        <a:bodyPr/>
        <a:lstStyle/>
        <a:p>
          <a:endParaRPr lang="es-EC"/>
        </a:p>
      </dgm:t>
    </dgm:pt>
    <dgm:pt modelId="{500A19A2-54A2-4705-BAA3-10AB62A0E470}" type="sibTrans" cxnId="{57E0B712-EE78-4C4B-BF50-FB6E59D91FE5}">
      <dgm:prSet/>
      <dgm:spPr/>
      <dgm:t>
        <a:bodyPr/>
        <a:lstStyle/>
        <a:p>
          <a:endParaRPr lang="es-EC"/>
        </a:p>
      </dgm:t>
    </dgm:pt>
    <dgm:pt modelId="{7DE5BE0E-0FF9-4642-B85B-7CD534F82A3E}">
      <dgm:prSet/>
      <dgm:spPr/>
      <dgm:t>
        <a:bodyPr/>
        <a:lstStyle/>
        <a:p>
          <a:r>
            <a:rPr lang="es-EC"/>
            <a:t>S</a:t>
          </a:r>
          <a:r>
            <a:rPr lang="es-ES" i="0" baseline="0"/>
            <a:t>e denomina artrología (</a:t>
          </a:r>
          <a:r>
            <a:rPr lang="es-ES" i="1" baseline="0"/>
            <a:t>arthr-</a:t>
          </a:r>
          <a:r>
            <a:rPr lang="es-ES" i="0" baseline="0"/>
            <a:t>, articulacion y </a:t>
          </a:r>
          <a:r>
            <a:rPr lang="es-ES" i="1" baseline="0"/>
            <a:t>-logia</a:t>
          </a:r>
          <a:r>
            <a:rPr lang="es-ES" i="0" baseline="0"/>
            <a:t>, estudio).</a:t>
          </a:r>
          <a:endParaRPr lang="es-EC"/>
        </a:p>
      </dgm:t>
    </dgm:pt>
    <dgm:pt modelId="{538DFD42-88B0-4B93-8A21-3F1703ACBA79}" type="parTrans" cxnId="{5D40C085-6CAB-4B95-9E63-CA31A3C29A98}">
      <dgm:prSet/>
      <dgm:spPr/>
      <dgm:t>
        <a:bodyPr/>
        <a:lstStyle/>
        <a:p>
          <a:endParaRPr lang="es-EC"/>
        </a:p>
      </dgm:t>
    </dgm:pt>
    <dgm:pt modelId="{61E32CCE-F2CB-4AB8-BAD1-90193724B5E6}" type="sibTrans" cxnId="{5D40C085-6CAB-4B95-9E63-CA31A3C29A98}">
      <dgm:prSet/>
      <dgm:spPr/>
      <dgm:t>
        <a:bodyPr/>
        <a:lstStyle/>
        <a:p>
          <a:endParaRPr lang="es-EC"/>
        </a:p>
      </dgm:t>
    </dgm:pt>
    <dgm:pt modelId="{9678064F-F1B9-497B-B622-10E14C75D59B}">
      <dgm:prSet/>
      <dgm:spPr/>
      <dgm:t>
        <a:bodyPr/>
        <a:lstStyle/>
        <a:p>
          <a:r>
            <a:rPr lang="es-ES" i="0" baseline="0"/>
            <a:t>Las articulaciones que mantienen unidos los huesos están</a:t>
          </a:r>
          <a:r>
            <a:rPr lang="es-ES"/>
            <a:t> </a:t>
          </a:r>
          <a:r>
            <a:rPr lang="es-ES" i="0" baseline="0"/>
            <a:t>compuestas por tejido conectivo flexible</a:t>
          </a:r>
          <a:endParaRPr lang="es-EC"/>
        </a:p>
      </dgm:t>
    </dgm:pt>
    <dgm:pt modelId="{1F1CDFE6-7E21-4B91-B65D-D78C7A0A3236}" type="parTrans" cxnId="{D117B6A2-4687-427D-BA77-4FD8A3EEEEBD}">
      <dgm:prSet/>
      <dgm:spPr/>
      <dgm:t>
        <a:bodyPr/>
        <a:lstStyle/>
        <a:p>
          <a:endParaRPr lang="es-EC"/>
        </a:p>
      </dgm:t>
    </dgm:pt>
    <dgm:pt modelId="{E3E9E0CB-8ECC-4E7E-A8FC-E89EE3D39ABB}" type="sibTrans" cxnId="{D117B6A2-4687-427D-BA77-4FD8A3EEEEBD}">
      <dgm:prSet/>
      <dgm:spPr/>
      <dgm:t>
        <a:bodyPr/>
        <a:lstStyle/>
        <a:p>
          <a:endParaRPr lang="es-EC"/>
        </a:p>
      </dgm:t>
    </dgm:pt>
    <dgm:pt modelId="{BE9EF23D-8985-42BC-9FEF-DE455080B64A}">
      <dgm:prSet/>
      <dgm:spPr/>
      <dgm:t>
        <a:bodyPr/>
        <a:lstStyle/>
        <a:p>
          <a:r>
            <a:rPr lang="es-EC" i="0" baseline="0"/>
            <a:t>Es </a:t>
          </a:r>
          <a:r>
            <a:rPr lang="es-ES" i="0" baseline="0"/>
            <a:t>un punto de contacto entre dos huesos, entre hueso y cartílago o </a:t>
          </a:r>
          <a:r>
            <a:rPr lang="es-EC" i="0" baseline="0"/>
            <a:t>entre huesos y dientes.</a:t>
          </a:r>
          <a:endParaRPr lang="es-EC"/>
        </a:p>
      </dgm:t>
    </dgm:pt>
    <dgm:pt modelId="{3C35F6A0-0A99-4284-832A-FBEC325E39CB}" type="parTrans" cxnId="{845646A8-9539-4E9F-A91B-5AA19B5CE8B3}">
      <dgm:prSet/>
      <dgm:spPr/>
      <dgm:t>
        <a:bodyPr/>
        <a:lstStyle/>
        <a:p>
          <a:endParaRPr lang="es-EC"/>
        </a:p>
      </dgm:t>
    </dgm:pt>
    <dgm:pt modelId="{A700E2B8-0D91-46FE-8F82-571C07939745}" type="sibTrans" cxnId="{845646A8-9539-4E9F-A91B-5AA19B5CE8B3}">
      <dgm:prSet/>
      <dgm:spPr/>
      <dgm:t>
        <a:bodyPr/>
        <a:lstStyle/>
        <a:p>
          <a:endParaRPr lang="es-EC"/>
        </a:p>
      </dgm:t>
    </dgm:pt>
    <dgm:pt modelId="{BC9706AE-8A12-4DA7-8A12-6F7255A6C0C2}">
      <dgm:prSet/>
      <dgm:spPr/>
      <dgm:t>
        <a:bodyPr/>
        <a:lstStyle/>
        <a:p>
          <a:r>
            <a:rPr lang="es-ES" dirty="0"/>
            <a:t>L</a:t>
          </a:r>
          <a:r>
            <a:rPr lang="es-ES" i="0" baseline="0" dirty="0"/>
            <a:t>as articulaciones  permiten el desplazamiento y el movimiento en conjunto.</a:t>
          </a:r>
          <a:endParaRPr lang="es-EC" dirty="0"/>
        </a:p>
      </dgm:t>
    </dgm:pt>
    <dgm:pt modelId="{E5AE67B5-53F7-417C-B1D8-7EE3A71E7640}" type="parTrans" cxnId="{532E923B-C352-488D-96D1-2C15C98113C0}">
      <dgm:prSet/>
      <dgm:spPr/>
      <dgm:t>
        <a:bodyPr/>
        <a:lstStyle/>
        <a:p>
          <a:endParaRPr lang="es-EC"/>
        </a:p>
      </dgm:t>
    </dgm:pt>
    <dgm:pt modelId="{FE1A5588-270C-4C0E-B37F-B081508658F5}" type="sibTrans" cxnId="{532E923B-C352-488D-96D1-2C15C98113C0}">
      <dgm:prSet/>
      <dgm:spPr/>
      <dgm:t>
        <a:bodyPr/>
        <a:lstStyle/>
        <a:p>
          <a:endParaRPr lang="es-EC"/>
        </a:p>
      </dgm:t>
    </dgm:pt>
    <dgm:pt modelId="{313410DE-310C-4B7C-86F0-64B5E5EF2AEE}" type="pres">
      <dgm:prSet presAssocID="{29CF6604-5125-450A-A5EE-5F5FB74B7A98}" presName="compositeShape" presStyleCnt="0">
        <dgm:presLayoutVars>
          <dgm:chMax val="7"/>
          <dgm:dir/>
          <dgm:resizeHandles val="exact"/>
        </dgm:presLayoutVars>
      </dgm:prSet>
      <dgm:spPr/>
    </dgm:pt>
    <dgm:pt modelId="{FEC40B95-AF61-4CE0-9162-E1F0696EC2A2}" type="pres">
      <dgm:prSet presAssocID="{B50AD95F-7DD5-4936-849B-335F15AB2D74}" presName="circ1" presStyleLbl="vennNode1" presStyleIdx="0" presStyleCnt="5"/>
      <dgm:spPr/>
    </dgm:pt>
    <dgm:pt modelId="{8E5945E8-928F-486E-8518-E2581513FB4F}" type="pres">
      <dgm:prSet presAssocID="{B50AD95F-7DD5-4936-849B-335F15AB2D7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066482B-919A-42EE-8CD4-7A39467E67E4}" type="pres">
      <dgm:prSet presAssocID="{7DE5BE0E-0FF9-4642-B85B-7CD534F82A3E}" presName="circ2" presStyleLbl="vennNode1" presStyleIdx="1" presStyleCnt="5"/>
      <dgm:spPr/>
    </dgm:pt>
    <dgm:pt modelId="{2586AED0-86D9-4D6E-9BDE-74FCC3F36B1A}" type="pres">
      <dgm:prSet presAssocID="{7DE5BE0E-0FF9-4642-B85B-7CD534F82A3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4D1A198-2EA4-4985-9FA7-CAB75DF1FF21}" type="pres">
      <dgm:prSet presAssocID="{9678064F-F1B9-497B-B622-10E14C75D59B}" presName="circ3" presStyleLbl="vennNode1" presStyleIdx="2" presStyleCnt="5"/>
      <dgm:spPr/>
    </dgm:pt>
    <dgm:pt modelId="{2E96697B-A39D-4E64-8C57-99F6BEE4F6D8}" type="pres">
      <dgm:prSet presAssocID="{9678064F-F1B9-497B-B622-10E14C75D59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1EF48AF-5117-40AC-A74C-EAA529C85240}" type="pres">
      <dgm:prSet presAssocID="{BE9EF23D-8985-42BC-9FEF-DE455080B64A}" presName="circ4" presStyleLbl="vennNode1" presStyleIdx="3" presStyleCnt="5"/>
      <dgm:spPr/>
    </dgm:pt>
    <dgm:pt modelId="{38ACFECC-150A-4057-910B-376065925C5C}" type="pres">
      <dgm:prSet presAssocID="{BE9EF23D-8985-42BC-9FEF-DE455080B64A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AF6A0EC-5B05-4E13-B407-AC914E8417DF}" type="pres">
      <dgm:prSet presAssocID="{BC9706AE-8A12-4DA7-8A12-6F7255A6C0C2}" presName="circ5" presStyleLbl="vennNode1" presStyleIdx="4" presStyleCnt="5"/>
      <dgm:spPr/>
    </dgm:pt>
    <dgm:pt modelId="{6D2C5181-6910-45DD-8886-038128D826C4}" type="pres">
      <dgm:prSet presAssocID="{BC9706AE-8A12-4DA7-8A12-6F7255A6C0C2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57E0B712-EE78-4C4B-BF50-FB6E59D91FE5}" srcId="{29CF6604-5125-450A-A5EE-5F5FB74B7A98}" destId="{B50AD95F-7DD5-4936-849B-335F15AB2D74}" srcOrd="0" destOrd="0" parTransId="{B4F3789C-743A-494E-BD6C-E6919B7547E4}" sibTransId="{500A19A2-54A2-4705-BAA3-10AB62A0E470}"/>
    <dgm:cxn modelId="{532E923B-C352-488D-96D1-2C15C98113C0}" srcId="{29CF6604-5125-450A-A5EE-5F5FB74B7A98}" destId="{BC9706AE-8A12-4DA7-8A12-6F7255A6C0C2}" srcOrd="4" destOrd="0" parTransId="{E5AE67B5-53F7-417C-B1D8-7EE3A71E7640}" sibTransId="{FE1A5588-270C-4C0E-B37F-B081508658F5}"/>
    <dgm:cxn modelId="{0A112A42-8CE6-44C1-BEDE-B1F2853F0C33}" type="presOf" srcId="{9678064F-F1B9-497B-B622-10E14C75D59B}" destId="{2E96697B-A39D-4E64-8C57-99F6BEE4F6D8}" srcOrd="0" destOrd="0" presId="urn:microsoft.com/office/officeart/2005/8/layout/venn1"/>
    <dgm:cxn modelId="{97969A67-4E39-4010-9435-11C434462529}" type="presOf" srcId="{7DE5BE0E-0FF9-4642-B85B-7CD534F82A3E}" destId="{2586AED0-86D9-4D6E-9BDE-74FCC3F36B1A}" srcOrd="0" destOrd="0" presId="urn:microsoft.com/office/officeart/2005/8/layout/venn1"/>
    <dgm:cxn modelId="{A1139851-F854-4DC0-9320-99B1BE506BF2}" type="presOf" srcId="{BE9EF23D-8985-42BC-9FEF-DE455080B64A}" destId="{38ACFECC-150A-4057-910B-376065925C5C}" srcOrd="0" destOrd="0" presId="urn:microsoft.com/office/officeart/2005/8/layout/venn1"/>
    <dgm:cxn modelId="{2850AC7D-0AD1-46AE-A2B3-01935B3E75BC}" type="presOf" srcId="{B50AD95F-7DD5-4936-849B-335F15AB2D74}" destId="{8E5945E8-928F-486E-8518-E2581513FB4F}" srcOrd="0" destOrd="0" presId="urn:microsoft.com/office/officeart/2005/8/layout/venn1"/>
    <dgm:cxn modelId="{07517A7E-D990-453B-A6EE-1057EC3EEC8B}" type="presOf" srcId="{29CF6604-5125-450A-A5EE-5F5FB74B7A98}" destId="{313410DE-310C-4B7C-86F0-64B5E5EF2AEE}" srcOrd="0" destOrd="0" presId="urn:microsoft.com/office/officeart/2005/8/layout/venn1"/>
    <dgm:cxn modelId="{5D40C085-6CAB-4B95-9E63-CA31A3C29A98}" srcId="{29CF6604-5125-450A-A5EE-5F5FB74B7A98}" destId="{7DE5BE0E-0FF9-4642-B85B-7CD534F82A3E}" srcOrd="1" destOrd="0" parTransId="{538DFD42-88B0-4B93-8A21-3F1703ACBA79}" sibTransId="{61E32CCE-F2CB-4AB8-BAD1-90193724B5E6}"/>
    <dgm:cxn modelId="{97F1CA95-5C55-4040-A560-78BD3DE4AAF2}" type="presOf" srcId="{BC9706AE-8A12-4DA7-8A12-6F7255A6C0C2}" destId="{6D2C5181-6910-45DD-8886-038128D826C4}" srcOrd="0" destOrd="0" presId="urn:microsoft.com/office/officeart/2005/8/layout/venn1"/>
    <dgm:cxn modelId="{D117B6A2-4687-427D-BA77-4FD8A3EEEEBD}" srcId="{29CF6604-5125-450A-A5EE-5F5FB74B7A98}" destId="{9678064F-F1B9-497B-B622-10E14C75D59B}" srcOrd="2" destOrd="0" parTransId="{1F1CDFE6-7E21-4B91-B65D-D78C7A0A3236}" sibTransId="{E3E9E0CB-8ECC-4E7E-A8FC-E89EE3D39ABB}"/>
    <dgm:cxn modelId="{845646A8-9539-4E9F-A91B-5AA19B5CE8B3}" srcId="{29CF6604-5125-450A-A5EE-5F5FB74B7A98}" destId="{BE9EF23D-8985-42BC-9FEF-DE455080B64A}" srcOrd="3" destOrd="0" parTransId="{3C35F6A0-0A99-4284-832A-FBEC325E39CB}" sibTransId="{A700E2B8-0D91-46FE-8F82-571C07939745}"/>
    <dgm:cxn modelId="{D9C48BEF-6FE2-4F90-A830-A408EE9543BF}" type="presParOf" srcId="{313410DE-310C-4B7C-86F0-64B5E5EF2AEE}" destId="{FEC40B95-AF61-4CE0-9162-E1F0696EC2A2}" srcOrd="0" destOrd="0" presId="urn:microsoft.com/office/officeart/2005/8/layout/venn1"/>
    <dgm:cxn modelId="{D510DDCD-0939-4A3E-8D34-F39951A757A7}" type="presParOf" srcId="{313410DE-310C-4B7C-86F0-64B5E5EF2AEE}" destId="{8E5945E8-928F-486E-8518-E2581513FB4F}" srcOrd="1" destOrd="0" presId="urn:microsoft.com/office/officeart/2005/8/layout/venn1"/>
    <dgm:cxn modelId="{FC920250-2707-46D7-B6E8-BBA68F08274A}" type="presParOf" srcId="{313410DE-310C-4B7C-86F0-64B5E5EF2AEE}" destId="{F066482B-919A-42EE-8CD4-7A39467E67E4}" srcOrd="2" destOrd="0" presId="urn:microsoft.com/office/officeart/2005/8/layout/venn1"/>
    <dgm:cxn modelId="{D8854941-41B9-4253-8E2E-3106F9B24AD9}" type="presParOf" srcId="{313410DE-310C-4B7C-86F0-64B5E5EF2AEE}" destId="{2586AED0-86D9-4D6E-9BDE-74FCC3F36B1A}" srcOrd="3" destOrd="0" presId="urn:microsoft.com/office/officeart/2005/8/layout/venn1"/>
    <dgm:cxn modelId="{7705E218-B244-47DF-ABCC-4D9C9BF013B5}" type="presParOf" srcId="{313410DE-310C-4B7C-86F0-64B5E5EF2AEE}" destId="{C4D1A198-2EA4-4985-9FA7-CAB75DF1FF21}" srcOrd="4" destOrd="0" presId="urn:microsoft.com/office/officeart/2005/8/layout/venn1"/>
    <dgm:cxn modelId="{AEA211E1-DD40-4527-99D3-F446D05E0292}" type="presParOf" srcId="{313410DE-310C-4B7C-86F0-64B5E5EF2AEE}" destId="{2E96697B-A39D-4E64-8C57-99F6BEE4F6D8}" srcOrd="5" destOrd="0" presId="urn:microsoft.com/office/officeart/2005/8/layout/venn1"/>
    <dgm:cxn modelId="{BE10C422-BEBB-4CDD-9E4C-507990EB26E1}" type="presParOf" srcId="{313410DE-310C-4B7C-86F0-64B5E5EF2AEE}" destId="{C1EF48AF-5117-40AC-A74C-EAA529C85240}" srcOrd="6" destOrd="0" presId="urn:microsoft.com/office/officeart/2005/8/layout/venn1"/>
    <dgm:cxn modelId="{6ADFCC26-42F2-4E0D-B6D1-CFE8B1984B90}" type="presParOf" srcId="{313410DE-310C-4B7C-86F0-64B5E5EF2AEE}" destId="{38ACFECC-150A-4057-910B-376065925C5C}" srcOrd="7" destOrd="0" presId="urn:microsoft.com/office/officeart/2005/8/layout/venn1"/>
    <dgm:cxn modelId="{44B318E1-3D99-44E8-8A18-83F69B853D20}" type="presParOf" srcId="{313410DE-310C-4B7C-86F0-64B5E5EF2AEE}" destId="{2AF6A0EC-5B05-4E13-B407-AC914E8417DF}" srcOrd="8" destOrd="0" presId="urn:microsoft.com/office/officeart/2005/8/layout/venn1"/>
    <dgm:cxn modelId="{F2B974C0-AD4E-4BCF-B519-C40255DD8058}" type="presParOf" srcId="{313410DE-310C-4B7C-86F0-64B5E5EF2AEE}" destId="{6D2C5181-6910-45DD-8886-038128D826C4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003F62F-3641-4C71-BD26-C984D046FEBB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s-EC"/>
        </a:p>
      </dgm:t>
    </dgm:pt>
    <dgm:pt modelId="{50CDD883-46E1-4BAC-B6CC-690D66DBDC03}">
      <dgm:prSet/>
      <dgm:spPr/>
      <dgm:t>
        <a:bodyPr/>
        <a:lstStyle/>
        <a:p>
          <a:r>
            <a:rPr lang="es-ES" b="0" i="0" baseline="0" dirty="0">
              <a:solidFill>
                <a:schemeClr val="bg1"/>
              </a:solidFill>
            </a:rPr>
            <a:t>Son las articulaciones que presentan </a:t>
          </a:r>
          <a:r>
            <a:rPr lang="es-ES" i="0" baseline="0" dirty="0">
              <a:solidFill>
                <a:schemeClr val="bg1"/>
              </a:solidFill>
            </a:rPr>
            <a:t>cavidad sinovial. </a:t>
          </a:r>
          <a:endParaRPr lang="es-EC" dirty="0">
            <a:solidFill>
              <a:schemeClr val="bg1"/>
            </a:solidFill>
          </a:endParaRPr>
        </a:p>
      </dgm:t>
    </dgm:pt>
    <dgm:pt modelId="{14D36328-4A0B-487B-AAE8-3AA600C25BDE}" type="parTrans" cxnId="{AF4F297E-0A85-4F7A-837A-248E7787CF6C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FD37A5F1-BE3E-4F3D-8C40-626688E6FB49}" type="sibTrans" cxnId="{AF4F297E-0A85-4F7A-837A-248E7787CF6C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73E5B88B-492B-42E5-AC84-38832766634E}">
      <dgm:prSet/>
      <dgm:spPr/>
      <dgm:t>
        <a:bodyPr/>
        <a:lstStyle/>
        <a:p>
          <a:r>
            <a:rPr lang="es-ES">
              <a:solidFill>
                <a:schemeClr val="bg1"/>
              </a:solidFill>
            </a:rPr>
            <a:t>S</a:t>
          </a:r>
          <a:r>
            <a:rPr lang="es-ES" b="0" i="0" baseline="0">
              <a:solidFill>
                <a:schemeClr val="bg1"/>
              </a:solidFill>
            </a:rPr>
            <a:t>on articulaciones muy móviles</a:t>
          </a:r>
          <a:endParaRPr lang="es-EC">
            <a:solidFill>
              <a:schemeClr val="bg1"/>
            </a:solidFill>
          </a:endParaRPr>
        </a:p>
      </dgm:t>
    </dgm:pt>
    <dgm:pt modelId="{E5CF6648-2B7A-4A0F-BD6C-36ACAFBBD31F}" type="parTrans" cxnId="{2291B683-C51D-4533-A0A6-D5EBDA0C5A19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C4524F1A-297E-49DA-959C-51783F17FA5B}" type="sibTrans" cxnId="{2291B683-C51D-4533-A0A6-D5EBDA0C5A19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C60FEA77-C213-45A8-BBD0-60845CF6B709}">
      <dgm:prSet/>
      <dgm:spPr/>
      <dgm:t>
        <a:bodyPr/>
        <a:lstStyle/>
        <a:p>
          <a:r>
            <a:rPr lang="es-ES" b="0" i="0" baseline="0">
              <a:solidFill>
                <a:schemeClr val="bg1"/>
              </a:solidFill>
            </a:rPr>
            <a:t>Las superficies óseas están revestidas de cartílago, por lo general </a:t>
          </a:r>
          <a:r>
            <a:rPr lang="es-EC" b="0" i="0" baseline="0">
              <a:solidFill>
                <a:schemeClr val="bg1"/>
              </a:solidFill>
            </a:rPr>
            <a:t>de tipo hialino</a:t>
          </a:r>
          <a:endParaRPr lang="es-EC">
            <a:solidFill>
              <a:schemeClr val="bg1"/>
            </a:solidFill>
          </a:endParaRPr>
        </a:p>
      </dgm:t>
    </dgm:pt>
    <dgm:pt modelId="{0893A1F7-8D13-4269-8A35-29AC1D21EF87}" type="parTrans" cxnId="{E3F840DA-1F5C-448C-9AF4-2B9B40A16252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961A47BE-725E-4418-8C31-160FBC30F7A2}" type="sibTrans" cxnId="{E3F840DA-1F5C-448C-9AF4-2B9B40A16252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402D2EB9-CDB2-4609-B178-487CC8E3A50F}">
      <dgm:prSet/>
      <dgm:spPr/>
      <dgm:t>
        <a:bodyPr/>
        <a:lstStyle/>
        <a:p>
          <a:r>
            <a:rPr lang="es-ES" b="0" i="0" baseline="0">
              <a:solidFill>
                <a:schemeClr val="bg1"/>
              </a:solidFill>
            </a:rPr>
            <a:t>Los huesos están unidos por una cápsula articular y por ligamentos.</a:t>
          </a:r>
          <a:endParaRPr lang="es-EC">
            <a:solidFill>
              <a:schemeClr val="bg1"/>
            </a:solidFill>
          </a:endParaRPr>
        </a:p>
      </dgm:t>
    </dgm:pt>
    <dgm:pt modelId="{DD7EF838-4818-482E-824C-C131A5464753}" type="parTrans" cxnId="{DE135A6D-46E2-4BC5-A9AE-6E55958666FB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41CC3A46-F734-432F-8C01-838868F09E16}" type="sibTrans" cxnId="{DE135A6D-46E2-4BC5-A9AE-6E55958666FB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04C66B80-D786-48C5-9953-5BCEDAD1A2AF}">
      <dgm:prSet/>
      <dgm:spPr/>
      <dgm:t>
        <a:bodyPr/>
        <a:lstStyle/>
        <a:p>
          <a:r>
            <a:rPr lang="es-ES" b="0" i="0" baseline="0">
              <a:solidFill>
                <a:schemeClr val="bg1"/>
              </a:solidFill>
            </a:rPr>
            <a:t>La cápsula presenta un revestimiento sinovial en su cara interior.</a:t>
          </a:r>
          <a:endParaRPr lang="es-EC">
            <a:solidFill>
              <a:schemeClr val="bg1"/>
            </a:solidFill>
          </a:endParaRPr>
        </a:p>
      </dgm:t>
    </dgm:pt>
    <dgm:pt modelId="{347AE193-B1BF-44B5-B64D-1523CBFF6A4C}" type="parTrans" cxnId="{0C9546DA-8E78-4729-A80D-4C9322177334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A13B4153-9ADC-440C-AF25-DB971ECB7210}" type="sibTrans" cxnId="{0C9546DA-8E78-4729-A80D-4C9322177334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DD337414-C3DF-4DBA-9046-9C5F52FDFEA8}" type="pres">
      <dgm:prSet presAssocID="{F003F62F-3641-4C71-BD26-C984D046FEBB}" presName="diagram" presStyleCnt="0">
        <dgm:presLayoutVars>
          <dgm:dir/>
          <dgm:resizeHandles val="exact"/>
        </dgm:presLayoutVars>
      </dgm:prSet>
      <dgm:spPr/>
    </dgm:pt>
    <dgm:pt modelId="{527AB736-D808-4E2E-9B18-AFFE025983A3}" type="pres">
      <dgm:prSet presAssocID="{50CDD883-46E1-4BAC-B6CC-690D66DBDC03}" presName="node" presStyleLbl="node1" presStyleIdx="0" presStyleCnt="5">
        <dgm:presLayoutVars>
          <dgm:bulletEnabled val="1"/>
        </dgm:presLayoutVars>
      </dgm:prSet>
      <dgm:spPr/>
    </dgm:pt>
    <dgm:pt modelId="{04B8994C-6140-4A80-8862-3AE2AB453333}" type="pres">
      <dgm:prSet presAssocID="{FD37A5F1-BE3E-4F3D-8C40-626688E6FB49}" presName="sibTrans" presStyleCnt="0"/>
      <dgm:spPr/>
    </dgm:pt>
    <dgm:pt modelId="{D9F4431C-D570-4282-B5DB-3547B53F6565}" type="pres">
      <dgm:prSet presAssocID="{73E5B88B-492B-42E5-AC84-38832766634E}" presName="node" presStyleLbl="node1" presStyleIdx="1" presStyleCnt="5">
        <dgm:presLayoutVars>
          <dgm:bulletEnabled val="1"/>
        </dgm:presLayoutVars>
      </dgm:prSet>
      <dgm:spPr/>
    </dgm:pt>
    <dgm:pt modelId="{EDD00BA7-CF3F-419D-BA8F-D69EA900137B}" type="pres">
      <dgm:prSet presAssocID="{C4524F1A-297E-49DA-959C-51783F17FA5B}" presName="sibTrans" presStyleCnt="0"/>
      <dgm:spPr/>
    </dgm:pt>
    <dgm:pt modelId="{23367567-B47A-484D-B4A9-42F4018D3323}" type="pres">
      <dgm:prSet presAssocID="{C60FEA77-C213-45A8-BBD0-60845CF6B709}" presName="node" presStyleLbl="node1" presStyleIdx="2" presStyleCnt="5">
        <dgm:presLayoutVars>
          <dgm:bulletEnabled val="1"/>
        </dgm:presLayoutVars>
      </dgm:prSet>
      <dgm:spPr/>
    </dgm:pt>
    <dgm:pt modelId="{14645095-4B64-4A5C-ABFC-470A66E64E61}" type="pres">
      <dgm:prSet presAssocID="{961A47BE-725E-4418-8C31-160FBC30F7A2}" presName="sibTrans" presStyleCnt="0"/>
      <dgm:spPr/>
    </dgm:pt>
    <dgm:pt modelId="{755E8BF4-A976-4A67-8A1B-87799C36F509}" type="pres">
      <dgm:prSet presAssocID="{402D2EB9-CDB2-4609-B178-487CC8E3A50F}" presName="node" presStyleLbl="node1" presStyleIdx="3" presStyleCnt="5">
        <dgm:presLayoutVars>
          <dgm:bulletEnabled val="1"/>
        </dgm:presLayoutVars>
      </dgm:prSet>
      <dgm:spPr/>
    </dgm:pt>
    <dgm:pt modelId="{9D46ABA4-2521-444D-B520-F744886B1421}" type="pres">
      <dgm:prSet presAssocID="{41CC3A46-F734-432F-8C01-838868F09E16}" presName="sibTrans" presStyleCnt="0"/>
      <dgm:spPr/>
    </dgm:pt>
    <dgm:pt modelId="{54145EA3-9961-4A0C-B351-FAA2B383036B}" type="pres">
      <dgm:prSet presAssocID="{04C66B80-D786-48C5-9953-5BCEDAD1A2AF}" presName="node" presStyleLbl="node1" presStyleIdx="4" presStyleCnt="5">
        <dgm:presLayoutVars>
          <dgm:bulletEnabled val="1"/>
        </dgm:presLayoutVars>
      </dgm:prSet>
      <dgm:spPr/>
    </dgm:pt>
  </dgm:ptLst>
  <dgm:cxnLst>
    <dgm:cxn modelId="{FF3F9300-021D-4E3C-AE02-055FAA2AA8E9}" type="presOf" srcId="{50CDD883-46E1-4BAC-B6CC-690D66DBDC03}" destId="{527AB736-D808-4E2E-9B18-AFFE025983A3}" srcOrd="0" destOrd="0" presId="urn:microsoft.com/office/officeart/2005/8/layout/default"/>
    <dgm:cxn modelId="{33520729-5C09-4C6F-9C5D-6E9C981B9711}" type="presOf" srcId="{402D2EB9-CDB2-4609-B178-487CC8E3A50F}" destId="{755E8BF4-A976-4A67-8A1B-87799C36F509}" srcOrd="0" destOrd="0" presId="urn:microsoft.com/office/officeart/2005/8/layout/default"/>
    <dgm:cxn modelId="{7C3EC640-A21B-4E24-A7B9-2EFA5A4DAB00}" type="presOf" srcId="{73E5B88B-492B-42E5-AC84-38832766634E}" destId="{D9F4431C-D570-4282-B5DB-3547B53F6565}" srcOrd="0" destOrd="0" presId="urn:microsoft.com/office/officeart/2005/8/layout/default"/>
    <dgm:cxn modelId="{DE135A6D-46E2-4BC5-A9AE-6E55958666FB}" srcId="{F003F62F-3641-4C71-BD26-C984D046FEBB}" destId="{402D2EB9-CDB2-4609-B178-487CC8E3A50F}" srcOrd="3" destOrd="0" parTransId="{DD7EF838-4818-482E-824C-C131A5464753}" sibTransId="{41CC3A46-F734-432F-8C01-838868F09E16}"/>
    <dgm:cxn modelId="{AF4F297E-0A85-4F7A-837A-248E7787CF6C}" srcId="{F003F62F-3641-4C71-BD26-C984D046FEBB}" destId="{50CDD883-46E1-4BAC-B6CC-690D66DBDC03}" srcOrd="0" destOrd="0" parTransId="{14D36328-4A0B-487B-AAE8-3AA600C25BDE}" sibTransId="{FD37A5F1-BE3E-4F3D-8C40-626688E6FB49}"/>
    <dgm:cxn modelId="{2291B683-C51D-4533-A0A6-D5EBDA0C5A19}" srcId="{F003F62F-3641-4C71-BD26-C984D046FEBB}" destId="{73E5B88B-492B-42E5-AC84-38832766634E}" srcOrd="1" destOrd="0" parTransId="{E5CF6648-2B7A-4A0F-BD6C-36ACAFBBD31F}" sibTransId="{C4524F1A-297E-49DA-959C-51783F17FA5B}"/>
    <dgm:cxn modelId="{A83AC693-92BA-4C96-BDF4-E87FBD75DEA3}" type="presOf" srcId="{C60FEA77-C213-45A8-BBD0-60845CF6B709}" destId="{23367567-B47A-484D-B4A9-42F4018D3323}" srcOrd="0" destOrd="0" presId="urn:microsoft.com/office/officeart/2005/8/layout/default"/>
    <dgm:cxn modelId="{F81E3FB8-84CC-4FAB-8315-BA39B37BC909}" type="presOf" srcId="{04C66B80-D786-48C5-9953-5BCEDAD1A2AF}" destId="{54145EA3-9961-4A0C-B351-FAA2B383036B}" srcOrd="0" destOrd="0" presId="urn:microsoft.com/office/officeart/2005/8/layout/default"/>
    <dgm:cxn modelId="{C8F84CD3-AB65-4466-9F73-99659615CCC7}" type="presOf" srcId="{F003F62F-3641-4C71-BD26-C984D046FEBB}" destId="{DD337414-C3DF-4DBA-9046-9C5F52FDFEA8}" srcOrd="0" destOrd="0" presId="urn:microsoft.com/office/officeart/2005/8/layout/default"/>
    <dgm:cxn modelId="{E3F840DA-1F5C-448C-9AF4-2B9B40A16252}" srcId="{F003F62F-3641-4C71-BD26-C984D046FEBB}" destId="{C60FEA77-C213-45A8-BBD0-60845CF6B709}" srcOrd="2" destOrd="0" parTransId="{0893A1F7-8D13-4269-8A35-29AC1D21EF87}" sibTransId="{961A47BE-725E-4418-8C31-160FBC30F7A2}"/>
    <dgm:cxn modelId="{0C9546DA-8E78-4729-A80D-4C9322177334}" srcId="{F003F62F-3641-4C71-BD26-C984D046FEBB}" destId="{04C66B80-D786-48C5-9953-5BCEDAD1A2AF}" srcOrd="4" destOrd="0" parTransId="{347AE193-B1BF-44B5-B64D-1523CBFF6A4C}" sibTransId="{A13B4153-9ADC-440C-AF25-DB971ECB7210}"/>
    <dgm:cxn modelId="{E34BFAB7-1034-46F4-B846-626A3821B166}" type="presParOf" srcId="{DD337414-C3DF-4DBA-9046-9C5F52FDFEA8}" destId="{527AB736-D808-4E2E-9B18-AFFE025983A3}" srcOrd="0" destOrd="0" presId="urn:microsoft.com/office/officeart/2005/8/layout/default"/>
    <dgm:cxn modelId="{36078802-3ADA-49E5-9759-BFBF7BA2DEDA}" type="presParOf" srcId="{DD337414-C3DF-4DBA-9046-9C5F52FDFEA8}" destId="{04B8994C-6140-4A80-8862-3AE2AB453333}" srcOrd="1" destOrd="0" presId="urn:microsoft.com/office/officeart/2005/8/layout/default"/>
    <dgm:cxn modelId="{4EE51D56-CAD3-470C-A577-C6BDB7B93F9B}" type="presParOf" srcId="{DD337414-C3DF-4DBA-9046-9C5F52FDFEA8}" destId="{D9F4431C-D570-4282-B5DB-3547B53F6565}" srcOrd="2" destOrd="0" presId="urn:microsoft.com/office/officeart/2005/8/layout/default"/>
    <dgm:cxn modelId="{8056FA3C-0DF1-4CA2-91FB-947861FDD6BB}" type="presParOf" srcId="{DD337414-C3DF-4DBA-9046-9C5F52FDFEA8}" destId="{EDD00BA7-CF3F-419D-BA8F-D69EA900137B}" srcOrd="3" destOrd="0" presId="urn:microsoft.com/office/officeart/2005/8/layout/default"/>
    <dgm:cxn modelId="{C6CA93B0-74A1-47CB-ABD2-5BA5FFD0C4F1}" type="presParOf" srcId="{DD337414-C3DF-4DBA-9046-9C5F52FDFEA8}" destId="{23367567-B47A-484D-B4A9-42F4018D3323}" srcOrd="4" destOrd="0" presId="urn:microsoft.com/office/officeart/2005/8/layout/default"/>
    <dgm:cxn modelId="{7C6A0848-BBD3-48DE-930F-CCE9986FB161}" type="presParOf" srcId="{DD337414-C3DF-4DBA-9046-9C5F52FDFEA8}" destId="{14645095-4B64-4A5C-ABFC-470A66E64E61}" srcOrd="5" destOrd="0" presId="urn:microsoft.com/office/officeart/2005/8/layout/default"/>
    <dgm:cxn modelId="{3CB4770D-53F3-47AC-8FCC-67B5BA660936}" type="presParOf" srcId="{DD337414-C3DF-4DBA-9046-9C5F52FDFEA8}" destId="{755E8BF4-A976-4A67-8A1B-87799C36F509}" srcOrd="6" destOrd="0" presId="urn:microsoft.com/office/officeart/2005/8/layout/default"/>
    <dgm:cxn modelId="{BF3B494B-3A6B-4738-B408-96C188F118FA}" type="presParOf" srcId="{DD337414-C3DF-4DBA-9046-9C5F52FDFEA8}" destId="{9D46ABA4-2521-444D-B520-F744886B1421}" srcOrd="7" destOrd="0" presId="urn:microsoft.com/office/officeart/2005/8/layout/default"/>
    <dgm:cxn modelId="{1FF5E3CF-4CB3-4802-93E4-2464A53794B5}" type="presParOf" srcId="{DD337414-C3DF-4DBA-9046-9C5F52FDFEA8}" destId="{54145EA3-9961-4A0C-B351-FAA2B383036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1AD81E3-83C5-4CCD-BB61-F54039670134}" type="doc">
      <dgm:prSet loTypeId="urn:microsoft.com/office/officeart/2005/8/layout/hierarchy3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0ADDAD68-23F5-4D66-B221-FF73C445C6EB}">
      <dgm:prSet/>
      <dgm:spPr/>
      <dgm:t>
        <a:bodyPr/>
        <a:lstStyle/>
        <a:p>
          <a:r>
            <a:rPr lang="es-ES" b="1" i="0" baseline="0" dirty="0"/>
            <a:t>Articulación </a:t>
          </a:r>
          <a:r>
            <a:rPr lang="es-ES" b="1" i="0" baseline="0" dirty="0" err="1"/>
            <a:t>esferoidea</a:t>
          </a:r>
          <a:r>
            <a:rPr lang="es-ES" b="1" i="0" baseline="0" dirty="0"/>
            <a:t> </a:t>
          </a:r>
          <a:r>
            <a:rPr lang="es-ES" b="1" dirty="0"/>
            <a:t>o </a:t>
          </a:r>
          <a:r>
            <a:rPr lang="es-ES" b="1" i="0" baseline="0" dirty="0"/>
            <a:t>enartrosis</a:t>
          </a:r>
          <a:endParaRPr lang="es-EC" dirty="0"/>
        </a:p>
      </dgm:t>
    </dgm:pt>
    <dgm:pt modelId="{89B72B61-D946-47A5-AD24-EC4FBF1265E3}" type="parTrans" cxnId="{60757278-35B0-45B4-9602-7046BA65FCEA}">
      <dgm:prSet/>
      <dgm:spPr/>
      <dgm:t>
        <a:bodyPr/>
        <a:lstStyle/>
        <a:p>
          <a:endParaRPr lang="es-EC"/>
        </a:p>
      </dgm:t>
    </dgm:pt>
    <dgm:pt modelId="{BD309B26-2CA0-456D-B530-2179E134AC15}" type="sibTrans" cxnId="{60757278-35B0-45B4-9602-7046BA65FCEA}">
      <dgm:prSet/>
      <dgm:spPr/>
      <dgm:t>
        <a:bodyPr/>
        <a:lstStyle/>
        <a:p>
          <a:endParaRPr lang="es-EC"/>
        </a:p>
      </dgm:t>
    </dgm:pt>
    <dgm:pt modelId="{D2E64073-8EC8-4AD2-924C-69B1B21A5BF3}">
      <dgm:prSet/>
      <dgm:spPr/>
      <dgm:t>
        <a:bodyPr/>
        <a:lstStyle/>
        <a:p>
          <a:r>
            <a:rPr lang="es-ES"/>
            <a:t>L</a:t>
          </a:r>
          <a:r>
            <a:rPr lang="es-ES" b="0" i="0" baseline="0"/>
            <a:t>as superficies articulares son esféricas o casi esféricas.</a:t>
          </a:r>
          <a:endParaRPr lang="es-EC"/>
        </a:p>
      </dgm:t>
    </dgm:pt>
    <dgm:pt modelId="{AB079C63-1D53-45B6-B729-1FCE4E17EBC2}" type="parTrans" cxnId="{A1B4AB8E-6DDB-482F-8D6C-53833F877B06}">
      <dgm:prSet/>
      <dgm:spPr/>
      <dgm:t>
        <a:bodyPr/>
        <a:lstStyle/>
        <a:p>
          <a:endParaRPr lang="es-EC"/>
        </a:p>
      </dgm:t>
    </dgm:pt>
    <dgm:pt modelId="{2E7B5ECA-CFC0-4DD9-86A7-F29ADAAADFCE}" type="sibTrans" cxnId="{A1B4AB8E-6DDB-482F-8D6C-53833F877B06}">
      <dgm:prSet/>
      <dgm:spPr/>
      <dgm:t>
        <a:bodyPr/>
        <a:lstStyle/>
        <a:p>
          <a:endParaRPr lang="es-EC"/>
        </a:p>
      </dgm:t>
    </dgm:pt>
    <dgm:pt modelId="{32311189-F38F-4814-8EAC-C01FF29209CD}">
      <dgm:prSet/>
      <dgm:spPr/>
      <dgm:t>
        <a:bodyPr/>
        <a:lstStyle/>
        <a:p>
          <a:r>
            <a:rPr lang="es-ES" b="0" i="0" baseline="0"/>
            <a:t>Una de ellas, convexa, se aloja en una superficie cóncava (escapulohumeral, coxofemoral). </a:t>
          </a:r>
          <a:endParaRPr lang="es-EC"/>
        </a:p>
      </dgm:t>
    </dgm:pt>
    <dgm:pt modelId="{EC0C4831-761D-4179-8AD2-2D36D2F0244C}" type="parTrans" cxnId="{DB3C8368-EA5A-46CE-9990-4CA4CBB59878}">
      <dgm:prSet/>
      <dgm:spPr/>
      <dgm:t>
        <a:bodyPr/>
        <a:lstStyle/>
        <a:p>
          <a:endParaRPr lang="es-EC"/>
        </a:p>
      </dgm:t>
    </dgm:pt>
    <dgm:pt modelId="{711490BA-AF9D-419C-A460-8004448CCD0C}" type="sibTrans" cxnId="{DB3C8368-EA5A-46CE-9990-4CA4CBB59878}">
      <dgm:prSet/>
      <dgm:spPr/>
      <dgm:t>
        <a:bodyPr/>
        <a:lstStyle/>
        <a:p>
          <a:endParaRPr lang="es-EC"/>
        </a:p>
      </dgm:t>
    </dgm:pt>
    <dgm:pt modelId="{D44612B9-CB32-46D7-8EAC-1F77C20712C0}">
      <dgm:prSet/>
      <dgm:spPr/>
      <dgm:t>
        <a:bodyPr/>
        <a:lstStyle/>
        <a:p>
          <a:r>
            <a:rPr lang="es-EC" b="0" i="0" baseline="0"/>
            <a:t>Es una articulación multiaxial.</a:t>
          </a:r>
          <a:endParaRPr lang="es-EC"/>
        </a:p>
      </dgm:t>
    </dgm:pt>
    <dgm:pt modelId="{C0038D88-7B8E-4327-BE85-201D940B9D64}" type="parTrans" cxnId="{896A1062-D5CC-4BD1-8E83-6C295F02A6C3}">
      <dgm:prSet/>
      <dgm:spPr/>
      <dgm:t>
        <a:bodyPr/>
        <a:lstStyle/>
        <a:p>
          <a:endParaRPr lang="es-EC"/>
        </a:p>
      </dgm:t>
    </dgm:pt>
    <dgm:pt modelId="{51E06198-D308-49C0-B487-BA7A7A66815C}" type="sibTrans" cxnId="{896A1062-D5CC-4BD1-8E83-6C295F02A6C3}">
      <dgm:prSet/>
      <dgm:spPr/>
      <dgm:t>
        <a:bodyPr/>
        <a:lstStyle/>
        <a:p>
          <a:endParaRPr lang="es-EC"/>
        </a:p>
      </dgm:t>
    </dgm:pt>
    <dgm:pt modelId="{96267FE4-F686-4771-BC9A-146E796A83D8}">
      <dgm:prSet/>
      <dgm:spPr/>
      <dgm:t>
        <a:bodyPr/>
        <a:lstStyle/>
        <a:p>
          <a:r>
            <a:rPr lang="es-ES" b="1" i="0" baseline="0" dirty="0"/>
            <a:t>Articulación </a:t>
          </a:r>
          <a:r>
            <a:rPr lang="es-ES" b="1" i="0" baseline="0" dirty="0" err="1"/>
            <a:t>elipsoidea</a:t>
          </a:r>
          <a:r>
            <a:rPr lang="es-ES" b="1" i="0" baseline="0" dirty="0"/>
            <a:t> o condílea </a:t>
          </a:r>
          <a:endParaRPr lang="es-EC" dirty="0"/>
        </a:p>
      </dgm:t>
    </dgm:pt>
    <dgm:pt modelId="{1E0E049E-BF48-4B56-946E-76B7BA522AF5}" type="parTrans" cxnId="{EB43D2D4-F362-4933-A631-21E2DDC4CCC7}">
      <dgm:prSet/>
      <dgm:spPr/>
      <dgm:t>
        <a:bodyPr/>
        <a:lstStyle/>
        <a:p>
          <a:endParaRPr lang="es-EC"/>
        </a:p>
      </dgm:t>
    </dgm:pt>
    <dgm:pt modelId="{F5B29FA5-28A0-41B0-89F4-E97F7B3AD080}" type="sibTrans" cxnId="{EB43D2D4-F362-4933-A631-21E2DDC4CCC7}">
      <dgm:prSet/>
      <dgm:spPr/>
      <dgm:t>
        <a:bodyPr/>
        <a:lstStyle/>
        <a:p>
          <a:endParaRPr lang="es-EC"/>
        </a:p>
      </dgm:t>
    </dgm:pt>
    <dgm:pt modelId="{0D083B6F-9718-4F3C-B8A4-0A5C0341258A}">
      <dgm:prSet/>
      <dgm:spPr/>
      <dgm:t>
        <a:bodyPr/>
        <a:lstStyle/>
        <a:p>
          <a:r>
            <a:rPr lang="es-ES"/>
            <a:t>L</a:t>
          </a:r>
          <a:r>
            <a:rPr lang="es-ES" b="0" i="0" baseline="0"/>
            <a:t>as superficies articulares </a:t>
          </a:r>
          <a:r>
            <a:rPr lang="es-EC" b="0" i="0" baseline="0"/>
            <a:t>están representadas por dos segmentos elipsoidales </a:t>
          </a:r>
          <a:r>
            <a:rPr lang="es-ES" b="0" i="0" baseline="0"/>
            <a:t>dispuestos en sentido inverso </a:t>
          </a:r>
          <a:endParaRPr lang="es-EC"/>
        </a:p>
      </dgm:t>
    </dgm:pt>
    <dgm:pt modelId="{8341A965-F608-46BF-9900-B0CC028928ED}" type="parTrans" cxnId="{6DDA6C71-E8C3-4AA1-AD99-E633A7612DC4}">
      <dgm:prSet/>
      <dgm:spPr/>
      <dgm:t>
        <a:bodyPr/>
        <a:lstStyle/>
        <a:p>
          <a:endParaRPr lang="es-EC"/>
        </a:p>
      </dgm:t>
    </dgm:pt>
    <dgm:pt modelId="{C24F22BB-11D1-415F-A820-EC8CDC1835BA}" type="sibTrans" cxnId="{6DDA6C71-E8C3-4AA1-AD99-E633A7612DC4}">
      <dgm:prSet/>
      <dgm:spPr/>
      <dgm:t>
        <a:bodyPr/>
        <a:lstStyle/>
        <a:p>
          <a:endParaRPr lang="es-EC"/>
        </a:p>
      </dgm:t>
    </dgm:pt>
    <dgm:pt modelId="{7BED98C7-32FA-4E04-8417-4BF21A5D84D7}">
      <dgm:prSet/>
      <dgm:spPr/>
      <dgm:t>
        <a:bodyPr/>
        <a:lstStyle/>
        <a:p>
          <a:r>
            <a:rPr lang="es-ES"/>
            <a:t>A</a:t>
          </a:r>
          <a:r>
            <a:rPr lang="es-ES" b="0" i="0" baseline="0"/>
            <a:t>rticulación radiocarpiana: </a:t>
          </a:r>
          <a:r>
            <a:rPr lang="es-EC" b="0" i="0" baseline="0"/>
            <a:t>extremo distal del radio cóncavo, cóndilo carpiano convexo. </a:t>
          </a:r>
          <a:endParaRPr lang="es-EC"/>
        </a:p>
      </dgm:t>
    </dgm:pt>
    <dgm:pt modelId="{72FF8D9F-F5E0-4316-A038-99790626F54A}" type="parTrans" cxnId="{B46D0847-65AF-46D0-B9EA-D253F2755759}">
      <dgm:prSet/>
      <dgm:spPr/>
      <dgm:t>
        <a:bodyPr/>
        <a:lstStyle/>
        <a:p>
          <a:endParaRPr lang="es-EC"/>
        </a:p>
      </dgm:t>
    </dgm:pt>
    <dgm:pt modelId="{D6F7CC00-21A5-4589-B6A8-A3290DD848AE}" type="sibTrans" cxnId="{B46D0847-65AF-46D0-B9EA-D253F2755759}">
      <dgm:prSet/>
      <dgm:spPr/>
      <dgm:t>
        <a:bodyPr/>
        <a:lstStyle/>
        <a:p>
          <a:endParaRPr lang="es-EC"/>
        </a:p>
      </dgm:t>
    </dgm:pt>
    <dgm:pt modelId="{3F6FD367-0D74-43A2-A5C8-664218222181}">
      <dgm:prSet/>
      <dgm:spPr/>
      <dgm:t>
        <a:bodyPr/>
        <a:lstStyle/>
        <a:p>
          <a:r>
            <a:rPr lang="es-EC" b="0" i="0" baseline="0"/>
            <a:t>Tiene dos ejes de movimientos. </a:t>
          </a:r>
          <a:endParaRPr lang="es-EC"/>
        </a:p>
      </dgm:t>
    </dgm:pt>
    <dgm:pt modelId="{1879A180-394F-4CB7-BFC6-54B47254E588}" type="parTrans" cxnId="{89141F52-57B9-4428-866C-DCCE20AAA648}">
      <dgm:prSet/>
      <dgm:spPr/>
      <dgm:t>
        <a:bodyPr/>
        <a:lstStyle/>
        <a:p>
          <a:endParaRPr lang="es-EC"/>
        </a:p>
      </dgm:t>
    </dgm:pt>
    <dgm:pt modelId="{588BC8F4-A064-46D9-B4E7-7D2541C61709}" type="sibTrans" cxnId="{89141F52-57B9-4428-866C-DCCE20AAA648}">
      <dgm:prSet/>
      <dgm:spPr/>
      <dgm:t>
        <a:bodyPr/>
        <a:lstStyle/>
        <a:p>
          <a:endParaRPr lang="es-EC"/>
        </a:p>
      </dgm:t>
    </dgm:pt>
    <dgm:pt modelId="{EB9B4FEF-4912-4B2E-8540-83F6A8036DEF}">
      <dgm:prSet/>
      <dgm:spPr/>
      <dgm:t>
        <a:bodyPr/>
        <a:lstStyle/>
        <a:p>
          <a:r>
            <a:rPr lang="es-ES" b="1" i="0" baseline="0" dirty="0"/>
            <a:t>Articulación </a:t>
          </a:r>
          <a:r>
            <a:rPr lang="es-ES" b="1" i="0" baseline="0" dirty="0" err="1"/>
            <a:t>bicondílea</a:t>
          </a:r>
          <a:r>
            <a:rPr lang="es-ES" b="1" dirty="0"/>
            <a:t> </a:t>
          </a:r>
          <a:r>
            <a:rPr lang="es-ES" b="1" i="0" baseline="0" dirty="0" err="1"/>
            <a:t>Bicondílea</a:t>
          </a:r>
          <a:r>
            <a:rPr lang="es-ES" b="1" i="0" baseline="0" dirty="0"/>
            <a:t> doble</a:t>
          </a:r>
          <a:endParaRPr lang="es-EC" dirty="0"/>
        </a:p>
      </dgm:t>
    </dgm:pt>
    <dgm:pt modelId="{B593E0B8-E8F0-4DC3-AE64-07715B0EEBDB}" type="parTrans" cxnId="{CFC978D0-1B7E-484D-853C-61B74E1F400F}">
      <dgm:prSet/>
      <dgm:spPr/>
      <dgm:t>
        <a:bodyPr/>
        <a:lstStyle/>
        <a:p>
          <a:endParaRPr lang="es-EC"/>
        </a:p>
      </dgm:t>
    </dgm:pt>
    <dgm:pt modelId="{2CDAB7D2-547F-4DA4-8CDA-F03327D2C458}" type="sibTrans" cxnId="{CFC978D0-1B7E-484D-853C-61B74E1F400F}">
      <dgm:prSet/>
      <dgm:spPr/>
      <dgm:t>
        <a:bodyPr/>
        <a:lstStyle/>
        <a:p>
          <a:endParaRPr lang="es-EC"/>
        </a:p>
      </dgm:t>
    </dgm:pt>
    <dgm:pt modelId="{9C9214E2-D8B9-4762-A556-EB4A8214D832}">
      <dgm:prSet/>
      <dgm:spPr/>
      <dgm:t>
        <a:bodyPr/>
        <a:lstStyle/>
        <a:p>
          <a:r>
            <a:rPr lang="es-ES" b="1" i="0" baseline="0" dirty="0"/>
            <a:t>Articulación </a:t>
          </a:r>
          <a:r>
            <a:rPr lang="es-ES" b="1" i="0" baseline="0" dirty="0" err="1"/>
            <a:t>selar</a:t>
          </a:r>
          <a:r>
            <a:rPr lang="es-ES" b="1" i="0" baseline="0" dirty="0"/>
            <a:t> </a:t>
          </a:r>
          <a:r>
            <a:rPr lang="es-ES" b="1" dirty="0"/>
            <a:t>o </a:t>
          </a:r>
          <a:r>
            <a:rPr lang="es-ES" b="1" i="0" baseline="0" dirty="0"/>
            <a:t>por encaje recíproco </a:t>
          </a:r>
          <a:endParaRPr lang="es-EC" dirty="0"/>
        </a:p>
      </dgm:t>
    </dgm:pt>
    <dgm:pt modelId="{A434E162-4C49-4C97-9C20-1ABB04CED3CD}" type="parTrans" cxnId="{5FFEED28-FCE3-4C98-A4E0-AABF9C3B01B7}">
      <dgm:prSet/>
      <dgm:spPr/>
      <dgm:t>
        <a:bodyPr/>
        <a:lstStyle/>
        <a:p>
          <a:endParaRPr lang="es-EC"/>
        </a:p>
      </dgm:t>
    </dgm:pt>
    <dgm:pt modelId="{69FFD1EF-E493-4D2B-9EFE-3FD525D86473}" type="sibTrans" cxnId="{5FFEED28-FCE3-4C98-A4E0-AABF9C3B01B7}">
      <dgm:prSet/>
      <dgm:spPr/>
      <dgm:t>
        <a:bodyPr/>
        <a:lstStyle/>
        <a:p>
          <a:endParaRPr lang="es-EC"/>
        </a:p>
      </dgm:t>
    </dgm:pt>
    <dgm:pt modelId="{FEC8B426-E51C-4934-A373-DF12B964484A}">
      <dgm:prSet/>
      <dgm:spPr/>
      <dgm:t>
        <a:bodyPr/>
        <a:lstStyle/>
        <a:p>
          <a:r>
            <a:rPr lang="es-ES"/>
            <a:t>C</a:t>
          </a:r>
          <a:r>
            <a:rPr lang="es-ES" b="0" i="0" baseline="0"/>
            <a:t>ada una de las superficies articulares es cóncava en un sentido y convexa en otro</a:t>
          </a:r>
          <a:endParaRPr lang="es-EC"/>
        </a:p>
      </dgm:t>
    </dgm:pt>
    <dgm:pt modelId="{C64D36FF-2A5A-4703-A090-8EDE96A91AA1}" type="parTrans" cxnId="{E5C085B6-6D5C-4045-B9BE-D0EED04ED5C4}">
      <dgm:prSet/>
      <dgm:spPr/>
      <dgm:t>
        <a:bodyPr/>
        <a:lstStyle/>
        <a:p>
          <a:endParaRPr lang="es-EC"/>
        </a:p>
      </dgm:t>
    </dgm:pt>
    <dgm:pt modelId="{08ED9F91-8D6E-41F1-9550-328EED89B0E9}" type="sibTrans" cxnId="{E5C085B6-6D5C-4045-B9BE-D0EED04ED5C4}">
      <dgm:prSet/>
      <dgm:spPr/>
      <dgm:t>
        <a:bodyPr/>
        <a:lstStyle/>
        <a:p>
          <a:endParaRPr lang="es-EC"/>
        </a:p>
      </dgm:t>
    </dgm:pt>
    <dgm:pt modelId="{A47AB2AB-4B96-4122-8D88-DC782E47A36D}">
      <dgm:prSet/>
      <dgm:spPr/>
      <dgm:t>
        <a:bodyPr/>
        <a:lstStyle/>
        <a:p>
          <a:r>
            <a:rPr lang="es-ES"/>
            <a:t>F</a:t>
          </a:r>
          <a:r>
            <a:rPr lang="es-ES" b="0" i="0" baseline="0"/>
            <a:t>orma de </a:t>
          </a:r>
          <a:r>
            <a:rPr lang="es-ES" i="0" baseline="0"/>
            <a:t>silla de montar. </a:t>
          </a:r>
          <a:endParaRPr lang="es-EC"/>
        </a:p>
      </dgm:t>
    </dgm:pt>
    <dgm:pt modelId="{7973A40D-D607-4A43-90A4-A86EA1C75A9D}" type="parTrans" cxnId="{DF21A62E-B1DF-4709-89A5-0BD07A412950}">
      <dgm:prSet/>
      <dgm:spPr/>
      <dgm:t>
        <a:bodyPr/>
        <a:lstStyle/>
        <a:p>
          <a:endParaRPr lang="es-EC"/>
        </a:p>
      </dgm:t>
    </dgm:pt>
    <dgm:pt modelId="{5BDFF880-2264-40A3-8CB8-13F1DBA780D2}" type="sibTrans" cxnId="{DF21A62E-B1DF-4709-89A5-0BD07A412950}">
      <dgm:prSet/>
      <dgm:spPr/>
      <dgm:t>
        <a:bodyPr/>
        <a:lstStyle/>
        <a:p>
          <a:endParaRPr lang="es-EC"/>
        </a:p>
      </dgm:t>
    </dgm:pt>
    <dgm:pt modelId="{3FA69DF0-23A9-4D2C-9D6E-E4EC7E2692E6}">
      <dgm:prSet/>
      <dgm:spPr/>
      <dgm:t>
        <a:bodyPr/>
        <a:lstStyle/>
        <a:p>
          <a:r>
            <a:rPr lang="es-ES" i="0" baseline="0" dirty="0"/>
            <a:t>La concavidad de una corresponde </a:t>
          </a:r>
          <a:r>
            <a:rPr lang="es-ES" b="0" i="0" baseline="0" dirty="0"/>
            <a:t>a la convexidad de la otra (articulación </a:t>
          </a:r>
          <a:r>
            <a:rPr lang="es-ES" b="0" i="0" baseline="0" dirty="0" err="1"/>
            <a:t>trapeciometacarpiana</a:t>
          </a:r>
          <a:r>
            <a:rPr lang="es-ES" b="0" i="0" baseline="0" dirty="0"/>
            <a:t>). </a:t>
          </a:r>
          <a:endParaRPr lang="es-EC" dirty="0"/>
        </a:p>
      </dgm:t>
    </dgm:pt>
    <dgm:pt modelId="{606D627D-0F0D-4644-890C-D07FE59DB072}" type="parTrans" cxnId="{B2D8500B-88B2-4458-A9F7-A32DE59C9AB4}">
      <dgm:prSet/>
      <dgm:spPr/>
      <dgm:t>
        <a:bodyPr/>
        <a:lstStyle/>
        <a:p>
          <a:endParaRPr lang="es-EC"/>
        </a:p>
      </dgm:t>
    </dgm:pt>
    <dgm:pt modelId="{81DFFD03-5845-4A1B-8CC0-C100628205CD}" type="sibTrans" cxnId="{B2D8500B-88B2-4458-A9F7-A32DE59C9AB4}">
      <dgm:prSet/>
      <dgm:spPr/>
      <dgm:t>
        <a:bodyPr/>
        <a:lstStyle/>
        <a:p>
          <a:endParaRPr lang="es-EC"/>
        </a:p>
      </dgm:t>
    </dgm:pt>
    <dgm:pt modelId="{7FB9A3CD-4CE3-4596-9913-FEF549888AEA}">
      <dgm:prSet/>
      <dgm:spPr/>
      <dgm:t>
        <a:bodyPr/>
        <a:lstStyle/>
        <a:p>
          <a:r>
            <a:rPr lang="es-ES" b="0" i="0" baseline="0"/>
            <a:t>Los movimientos se desarrollan en </a:t>
          </a:r>
          <a:r>
            <a:rPr lang="es-EC" b="0" i="0" baseline="0"/>
            <a:t>dos ejes.</a:t>
          </a:r>
          <a:endParaRPr lang="es-EC"/>
        </a:p>
      </dgm:t>
    </dgm:pt>
    <dgm:pt modelId="{908006E6-8989-4528-AF55-4E9E344BA6BB}" type="parTrans" cxnId="{340AB36C-F2B9-4749-A704-A194A303696A}">
      <dgm:prSet/>
      <dgm:spPr/>
      <dgm:t>
        <a:bodyPr/>
        <a:lstStyle/>
        <a:p>
          <a:endParaRPr lang="es-EC"/>
        </a:p>
      </dgm:t>
    </dgm:pt>
    <dgm:pt modelId="{AF018209-74A9-496E-B380-8687B77671FB}" type="sibTrans" cxnId="{340AB36C-F2B9-4749-A704-A194A303696A}">
      <dgm:prSet/>
      <dgm:spPr/>
      <dgm:t>
        <a:bodyPr/>
        <a:lstStyle/>
        <a:p>
          <a:endParaRPr lang="es-EC"/>
        </a:p>
      </dgm:t>
    </dgm:pt>
    <dgm:pt modelId="{AA8A4661-E13C-439E-805F-8CD6DD58D7C9}" type="pres">
      <dgm:prSet presAssocID="{41AD81E3-83C5-4CCD-BB61-F5403967013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A4D551C-4758-4B92-9B80-60EE5833BE43}" type="pres">
      <dgm:prSet presAssocID="{0ADDAD68-23F5-4D66-B221-FF73C445C6EB}" presName="root" presStyleCnt="0"/>
      <dgm:spPr/>
    </dgm:pt>
    <dgm:pt modelId="{32B8AA6D-2224-4117-B4E5-BB5B411B49D4}" type="pres">
      <dgm:prSet presAssocID="{0ADDAD68-23F5-4D66-B221-FF73C445C6EB}" presName="rootComposite" presStyleCnt="0"/>
      <dgm:spPr/>
    </dgm:pt>
    <dgm:pt modelId="{EB141FAA-6A28-4AB8-8E84-D9F2BA320E2C}" type="pres">
      <dgm:prSet presAssocID="{0ADDAD68-23F5-4D66-B221-FF73C445C6EB}" presName="rootText" presStyleLbl="node1" presStyleIdx="0" presStyleCnt="3"/>
      <dgm:spPr/>
    </dgm:pt>
    <dgm:pt modelId="{67B88BAE-1239-42E7-B9D0-172BD99ABC82}" type="pres">
      <dgm:prSet presAssocID="{0ADDAD68-23F5-4D66-B221-FF73C445C6EB}" presName="rootConnector" presStyleLbl="node1" presStyleIdx="0" presStyleCnt="3"/>
      <dgm:spPr/>
    </dgm:pt>
    <dgm:pt modelId="{F6B730D3-BFDA-4C47-8222-EB1379A76EB3}" type="pres">
      <dgm:prSet presAssocID="{0ADDAD68-23F5-4D66-B221-FF73C445C6EB}" presName="childShape" presStyleCnt="0"/>
      <dgm:spPr/>
    </dgm:pt>
    <dgm:pt modelId="{0C223EB8-DD44-4410-A7C4-ED580BBEB661}" type="pres">
      <dgm:prSet presAssocID="{AB079C63-1D53-45B6-B729-1FCE4E17EBC2}" presName="Name13" presStyleLbl="parChTrans1D2" presStyleIdx="0" presStyleCnt="11"/>
      <dgm:spPr/>
    </dgm:pt>
    <dgm:pt modelId="{8B2B5A67-929E-4E94-8EDF-4A798D8045BB}" type="pres">
      <dgm:prSet presAssocID="{D2E64073-8EC8-4AD2-924C-69B1B21A5BF3}" presName="childText" presStyleLbl="bgAcc1" presStyleIdx="0" presStyleCnt="11">
        <dgm:presLayoutVars>
          <dgm:bulletEnabled val="1"/>
        </dgm:presLayoutVars>
      </dgm:prSet>
      <dgm:spPr/>
    </dgm:pt>
    <dgm:pt modelId="{5072B9EE-9ABE-4D9C-92FD-5E2A9721C127}" type="pres">
      <dgm:prSet presAssocID="{EC0C4831-761D-4179-8AD2-2D36D2F0244C}" presName="Name13" presStyleLbl="parChTrans1D2" presStyleIdx="1" presStyleCnt="11"/>
      <dgm:spPr/>
    </dgm:pt>
    <dgm:pt modelId="{542B7F95-46B3-4BCC-8BBE-DE623ADBB150}" type="pres">
      <dgm:prSet presAssocID="{32311189-F38F-4814-8EAC-C01FF29209CD}" presName="childText" presStyleLbl="bgAcc1" presStyleIdx="1" presStyleCnt="11">
        <dgm:presLayoutVars>
          <dgm:bulletEnabled val="1"/>
        </dgm:presLayoutVars>
      </dgm:prSet>
      <dgm:spPr/>
    </dgm:pt>
    <dgm:pt modelId="{FE32A886-E658-4255-B7D7-C5FCDE23B8E8}" type="pres">
      <dgm:prSet presAssocID="{C0038D88-7B8E-4327-BE85-201D940B9D64}" presName="Name13" presStyleLbl="parChTrans1D2" presStyleIdx="2" presStyleCnt="11"/>
      <dgm:spPr/>
    </dgm:pt>
    <dgm:pt modelId="{1DA97059-E1CE-4DAA-8334-781E853D0D2F}" type="pres">
      <dgm:prSet presAssocID="{D44612B9-CB32-46D7-8EAC-1F77C20712C0}" presName="childText" presStyleLbl="bgAcc1" presStyleIdx="2" presStyleCnt="11">
        <dgm:presLayoutVars>
          <dgm:bulletEnabled val="1"/>
        </dgm:presLayoutVars>
      </dgm:prSet>
      <dgm:spPr/>
    </dgm:pt>
    <dgm:pt modelId="{3D1E40F3-9C0E-43E9-863A-0ACF3CCA4916}" type="pres">
      <dgm:prSet presAssocID="{96267FE4-F686-4771-BC9A-146E796A83D8}" presName="root" presStyleCnt="0"/>
      <dgm:spPr/>
    </dgm:pt>
    <dgm:pt modelId="{3B5DD0DF-9B41-480F-B6D6-A2BBB224F98B}" type="pres">
      <dgm:prSet presAssocID="{96267FE4-F686-4771-BC9A-146E796A83D8}" presName="rootComposite" presStyleCnt="0"/>
      <dgm:spPr/>
    </dgm:pt>
    <dgm:pt modelId="{05ACE71C-5D45-400C-B13B-697BB14634AD}" type="pres">
      <dgm:prSet presAssocID="{96267FE4-F686-4771-BC9A-146E796A83D8}" presName="rootText" presStyleLbl="node1" presStyleIdx="1" presStyleCnt="3"/>
      <dgm:spPr/>
    </dgm:pt>
    <dgm:pt modelId="{B3D19D96-6F8A-4E6A-A9E3-AAB1F03393BF}" type="pres">
      <dgm:prSet presAssocID="{96267FE4-F686-4771-BC9A-146E796A83D8}" presName="rootConnector" presStyleLbl="node1" presStyleIdx="1" presStyleCnt="3"/>
      <dgm:spPr/>
    </dgm:pt>
    <dgm:pt modelId="{787DDD33-2AD6-41F0-A3FF-99D3A365E291}" type="pres">
      <dgm:prSet presAssocID="{96267FE4-F686-4771-BC9A-146E796A83D8}" presName="childShape" presStyleCnt="0"/>
      <dgm:spPr/>
    </dgm:pt>
    <dgm:pt modelId="{DE22FCDB-B28E-421D-8973-B09333968862}" type="pres">
      <dgm:prSet presAssocID="{8341A965-F608-46BF-9900-B0CC028928ED}" presName="Name13" presStyleLbl="parChTrans1D2" presStyleIdx="3" presStyleCnt="11"/>
      <dgm:spPr/>
    </dgm:pt>
    <dgm:pt modelId="{DD066B47-7E3A-457C-903A-67DF63875CF1}" type="pres">
      <dgm:prSet presAssocID="{0D083B6F-9718-4F3C-B8A4-0A5C0341258A}" presName="childText" presStyleLbl="bgAcc1" presStyleIdx="3" presStyleCnt="11">
        <dgm:presLayoutVars>
          <dgm:bulletEnabled val="1"/>
        </dgm:presLayoutVars>
      </dgm:prSet>
      <dgm:spPr/>
    </dgm:pt>
    <dgm:pt modelId="{8C1DB65C-6583-43DB-BDA9-0AF31447BD02}" type="pres">
      <dgm:prSet presAssocID="{72FF8D9F-F5E0-4316-A038-99790626F54A}" presName="Name13" presStyleLbl="parChTrans1D2" presStyleIdx="4" presStyleCnt="11"/>
      <dgm:spPr/>
    </dgm:pt>
    <dgm:pt modelId="{F37243BE-FE9D-438D-BF7B-A43E39603915}" type="pres">
      <dgm:prSet presAssocID="{7BED98C7-32FA-4E04-8417-4BF21A5D84D7}" presName="childText" presStyleLbl="bgAcc1" presStyleIdx="4" presStyleCnt="11">
        <dgm:presLayoutVars>
          <dgm:bulletEnabled val="1"/>
        </dgm:presLayoutVars>
      </dgm:prSet>
      <dgm:spPr/>
    </dgm:pt>
    <dgm:pt modelId="{8A56A2F3-36F7-42F7-93A6-8B126197541C}" type="pres">
      <dgm:prSet presAssocID="{1879A180-394F-4CB7-BFC6-54B47254E588}" presName="Name13" presStyleLbl="parChTrans1D2" presStyleIdx="5" presStyleCnt="11"/>
      <dgm:spPr/>
    </dgm:pt>
    <dgm:pt modelId="{FD941605-E53C-48A2-BFB4-4D810569C7E5}" type="pres">
      <dgm:prSet presAssocID="{3F6FD367-0D74-43A2-A5C8-664218222181}" presName="childText" presStyleLbl="bgAcc1" presStyleIdx="5" presStyleCnt="11">
        <dgm:presLayoutVars>
          <dgm:bulletEnabled val="1"/>
        </dgm:presLayoutVars>
      </dgm:prSet>
      <dgm:spPr/>
    </dgm:pt>
    <dgm:pt modelId="{310E24CC-9C09-45E3-930A-29CCA13098C0}" type="pres">
      <dgm:prSet presAssocID="{B593E0B8-E8F0-4DC3-AE64-07715B0EEBDB}" presName="Name13" presStyleLbl="parChTrans1D2" presStyleIdx="6" presStyleCnt="11"/>
      <dgm:spPr/>
    </dgm:pt>
    <dgm:pt modelId="{E45AA208-B351-4D5B-8259-4B4D09E29488}" type="pres">
      <dgm:prSet presAssocID="{EB9B4FEF-4912-4B2E-8540-83F6A8036DEF}" presName="childText" presStyleLbl="bgAcc1" presStyleIdx="6" presStyleCnt="11">
        <dgm:presLayoutVars>
          <dgm:bulletEnabled val="1"/>
        </dgm:presLayoutVars>
      </dgm:prSet>
      <dgm:spPr/>
    </dgm:pt>
    <dgm:pt modelId="{1E90D35A-26BF-4A73-9570-620822851FDD}" type="pres">
      <dgm:prSet presAssocID="{9C9214E2-D8B9-4762-A556-EB4A8214D832}" presName="root" presStyleCnt="0"/>
      <dgm:spPr/>
    </dgm:pt>
    <dgm:pt modelId="{D24A5293-529C-4338-AB88-43F7B0E4BDB7}" type="pres">
      <dgm:prSet presAssocID="{9C9214E2-D8B9-4762-A556-EB4A8214D832}" presName="rootComposite" presStyleCnt="0"/>
      <dgm:spPr/>
    </dgm:pt>
    <dgm:pt modelId="{61F678BC-0255-4C75-B31E-80C323046B56}" type="pres">
      <dgm:prSet presAssocID="{9C9214E2-D8B9-4762-A556-EB4A8214D832}" presName="rootText" presStyleLbl="node1" presStyleIdx="2" presStyleCnt="3"/>
      <dgm:spPr/>
    </dgm:pt>
    <dgm:pt modelId="{AA6820EA-8A0F-4D9B-8DF6-B4C9E993F2F8}" type="pres">
      <dgm:prSet presAssocID="{9C9214E2-D8B9-4762-A556-EB4A8214D832}" presName="rootConnector" presStyleLbl="node1" presStyleIdx="2" presStyleCnt="3"/>
      <dgm:spPr/>
    </dgm:pt>
    <dgm:pt modelId="{FFBD3C40-54B4-48F4-9C2C-4F56AB7B540D}" type="pres">
      <dgm:prSet presAssocID="{9C9214E2-D8B9-4762-A556-EB4A8214D832}" presName="childShape" presStyleCnt="0"/>
      <dgm:spPr/>
    </dgm:pt>
    <dgm:pt modelId="{DFF33338-B4A0-444E-83A0-A4E5E5532CC6}" type="pres">
      <dgm:prSet presAssocID="{C64D36FF-2A5A-4703-A090-8EDE96A91AA1}" presName="Name13" presStyleLbl="parChTrans1D2" presStyleIdx="7" presStyleCnt="11"/>
      <dgm:spPr/>
    </dgm:pt>
    <dgm:pt modelId="{4A2BD2F2-A9AC-402D-B8F8-1D95106047A9}" type="pres">
      <dgm:prSet presAssocID="{FEC8B426-E51C-4934-A373-DF12B964484A}" presName="childText" presStyleLbl="bgAcc1" presStyleIdx="7" presStyleCnt="11">
        <dgm:presLayoutVars>
          <dgm:bulletEnabled val="1"/>
        </dgm:presLayoutVars>
      </dgm:prSet>
      <dgm:spPr/>
    </dgm:pt>
    <dgm:pt modelId="{DC4B2164-FDB0-4909-A8EF-2CFFEAE5BAB0}" type="pres">
      <dgm:prSet presAssocID="{7973A40D-D607-4A43-90A4-A86EA1C75A9D}" presName="Name13" presStyleLbl="parChTrans1D2" presStyleIdx="8" presStyleCnt="11"/>
      <dgm:spPr/>
    </dgm:pt>
    <dgm:pt modelId="{18E91CEE-3C51-4087-AA0B-0BDE803C79C2}" type="pres">
      <dgm:prSet presAssocID="{A47AB2AB-4B96-4122-8D88-DC782E47A36D}" presName="childText" presStyleLbl="bgAcc1" presStyleIdx="8" presStyleCnt="11">
        <dgm:presLayoutVars>
          <dgm:bulletEnabled val="1"/>
        </dgm:presLayoutVars>
      </dgm:prSet>
      <dgm:spPr/>
    </dgm:pt>
    <dgm:pt modelId="{F99C0B79-FCDE-4A82-983E-36C8F13E05A6}" type="pres">
      <dgm:prSet presAssocID="{606D627D-0F0D-4644-890C-D07FE59DB072}" presName="Name13" presStyleLbl="parChTrans1D2" presStyleIdx="9" presStyleCnt="11"/>
      <dgm:spPr/>
    </dgm:pt>
    <dgm:pt modelId="{74815FC1-77AC-476C-886F-4DD63A5C448B}" type="pres">
      <dgm:prSet presAssocID="{3FA69DF0-23A9-4D2C-9D6E-E4EC7E2692E6}" presName="childText" presStyleLbl="bgAcc1" presStyleIdx="9" presStyleCnt="11">
        <dgm:presLayoutVars>
          <dgm:bulletEnabled val="1"/>
        </dgm:presLayoutVars>
      </dgm:prSet>
      <dgm:spPr/>
    </dgm:pt>
    <dgm:pt modelId="{48A2CF18-AF6E-44F0-A756-59451A1DEEC1}" type="pres">
      <dgm:prSet presAssocID="{908006E6-8989-4528-AF55-4E9E344BA6BB}" presName="Name13" presStyleLbl="parChTrans1D2" presStyleIdx="10" presStyleCnt="11"/>
      <dgm:spPr/>
    </dgm:pt>
    <dgm:pt modelId="{ED07B290-8383-4677-9C1C-237586633281}" type="pres">
      <dgm:prSet presAssocID="{7FB9A3CD-4CE3-4596-9913-FEF549888AEA}" presName="childText" presStyleLbl="bgAcc1" presStyleIdx="10" presStyleCnt="11">
        <dgm:presLayoutVars>
          <dgm:bulletEnabled val="1"/>
        </dgm:presLayoutVars>
      </dgm:prSet>
      <dgm:spPr/>
    </dgm:pt>
  </dgm:ptLst>
  <dgm:cxnLst>
    <dgm:cxn modelId="{5E89B802-4FA1-4698-BC66-6C0057A4A4D3}" type="presOf" srcId="{3FA69DF0-23A9-4D2C-9D6E-E4EC7E2692E6}" destId="{74815FC1-77AC-476C-886F-4DD63A5C448B}" srcOrd="0" destOrd="0" presId="urn:microsoft.com/office/officeart/2005/8/layout/hierarchy3"/>
    <dgm:cxn modelId="{B2D8500B-88B2-4458-A9F7-A32DE59C9AB4}" srcId="{9C9214E2-D8B9-4762-A556-EB4A8214D832}" destId="{3FA69DF0-23A9-4D2C-9D6E-E4EC7E2692E6}" srcOrd="2" destOrd="0" parTransId="{606D627D-0F0D-4644-890C-D07FE59DB072}" sibTransId="{81DFFD03-5845-4A1B-8CC0-C100628205CD}"/>
    <dgm:cxn modelId="{5B1EBB13-19DA-428F-8259-41F73716F2A5}" type="presOf" srcId="{96267FE4-F686-4771-BC9A-146E796A83D8}" destId="{05ACE71C-5D45-400C-B13B-697BB14634AD}" srcOrd="0" destOrd="0" presId="urn:microsoft.com/office/officeart/2005/8/layout/hierarchy3"/>
    <dgm:cxn modelId="{F29BEA13-1B3D-4A6D-87A8-9D45E54805AA}" type="presOf" srcId="{EB9B4FEF-4912-4B2E-8540-83F6A8036DEF}" destId="{E45AA208-B351-4D5B-8259-4B4D09E29488}" srcOrd="0" destOrd="0" presId="urn:microsoft.com/office/officeart/2005/8/layout/hierarchy3"/>
    <dgm:cxn modelId="{67D1BD14-BAB8-44F5-91B4-C208BDF990EC}" type="presOf" srcId="{C64D36FF-2A5A-4703-A090-8EDE96A91AA1}" destId="{DFF33338-B4A0-444E-83A0-A4E5E5532CC6}" srcOrd="0" destOrd="0" presId="urn:microsoft.com/office/officeart/2005/8/layout/hierarchy3"/>
    <dgm:cxn modelId="{5FFEED28-FCE3-4C98-A4E0-AABF9C3B01B7}" srcId="{41AD81E3-83C5-4CCD-BB61-F54039670134}" destId="{9C9214E2-D8B9-4762-A556-EB4A8214D832}" srcOrd="2" destOrd="0" parTransId="{A434E162-4C49-4C97-9C20-1ABB04CED3CD}" sibTransId="{69FFD1EF-E493-4D2B-9EFE-3FD525D86473}"/>
    <dgm:cxn modelId="{1C1A4C2C-F07E-4D56-8B58-062D908C8523}" type="presOf" srcId="{7BED98C7-32FA-4E04-8417-4BF21A5D84D7}" destId="{F37243BE-FE9D-438D-BF7B-A43E39603915}" srcOrd="0" destOrd="0" presId="urn:microsoft.com/office/officeart/2005/8/layout/hierarchy3"/>
    <dgm:cxn modelId="{DF21A62E-B1DF-4709-89A5-0BD07A412950}" srcId="{9C9214E2-D8B9-4762-A556-EB4A8214D832}" destId="{A47AB2AB-4B96-4122-8D88-DC782E47A36D}" srcOrd="1" destOrd="0" parTransId="{7973A40D-D607-4A43-90A4-A86EA1C75A9D}" sibTransId="{5BDFF880-2264-40A3-8CB8-13F1DBA780D2}"/>
    <dgm:cxn modelId="{6531C233-5C00-4253-8A48-17627D633BBD}" type="presOf" srcId="{3F6FD367-0D74-43A2-A5C8-664218222181}" destId="{FD941605-E53C-48A2-BFB4-4D810569C7E5}" srcOrd="0" destOrd="0" presId="urn:microsoft.com/office/officeart/2005/8/layout/hierarchy3"/>
    <dgm:cxn modelId="{4019EB3C-F3BF-4DEE-8902-6AE08B47F324}" type="presOf" srcId="{908006E6-8989-4528-AF55-4E9E344BA6BB}" destId="{48A2CF18-AF6E-44F0-A756-59451A1DEEC1}" srcOrd="0" destOrd="0" presId="urn:microsoft.com/office/officeart/2005/8/layout/hierarchy3"/>
    <dgm:cxn modelId="{150F165D-3B94-4E54-A989-78C352044EC6}" type="presOf" srcId="{0D083B6F-9718-4F3C-B8A4-0A5C0341258A}" destId="{DD066B47-7E3A-457C-903A-67DF63875CF1}" srcOrd="0" destOrd="0" presId="urn:microsoft.com/office/officeart/2005/8/layout/hierarchy3"/>
    <dgm:cxn modelId="{896A1062-D5CC-4BD1-8E83-6C295F02A6C3}" srcId="{0ADDAD68-23F5-4D66-B221-FF73C445C6EB}" destId="{D44612B9-CB32-46D7-8EAC-1F77C20712C0}" srcOrd="2" destOrd="0" parTransId="{C0038D88-7B8E-4327-BE85-201D940B9D64}" sibTransId="{51E06198-D308-49C0-B487-BA7A7A66815C}"/>
    <dgm:cxn modelId="{B732C446-C344-4EAC-801F-E4FEC18A67E2}" type="presOf" srcId="{1879A180-394F-4CB7-BFC6-54B47254E588}" destId="{8A56A2F3-36F7-42F7-93A6-8B126197541C}" srcOrd="0" destOrd="0" presId="urn:microsoft.com/office/officeart/2005/8/layout/hierarchy3"/>
    <dgm:cxn modelId="{B46D0847-65AF-46D0-B9EA-D253F2755759}" srcId="{96267FE4-F686-4771-BC9A-146E796A83D8}" destId="{7BED98C7-32FA-4E04-8417-4BF21A5D84D7}" srcOrd="1" destOrd="0" parTransId="{72FF8D9F-F5E0-4316-A038-99790626F54A}" sibTransId="{D6F7CC00-21A5-4589-B6A8-A3290DD848AE}"/>
    <dgm:cxn modelId="{DB3C8368-EA5A-46CE-9990-4CA4CBB59878}" srcId="{0ADDAD68-23F5-4D66-B221-FF73C445C6EB}" destId="{32311189-F38F-4814-8EAC-C01FF29209CD}" srcOrd="1" destOrd="0" parTransId="{EC0C4831-761D-4179-8AD2-2D36D2F0244C}" sibTransId="{711490BA-AF9D-419C-A460-8004448CCD0C}"/>
    <dgm:cxn modelId="{057D594B-E9E7-4AE7-8C7D-351F3823716C}" type="presOf" srcId="{C0038D88-7B8E-4327-BE85-201D940B9D64}" destId="{FE32A886-E658-4255-B7D7-C5FCDE23B8E8}" srcOrd="0" destOrd="0" presId="urn:microsoft.com/office/officeart/2005/8/layout/hierarchy3"/>
    <dgm:cxn modelId="{23EE9E4C-7B51-4A59-8A89-BAAFA26EF377}" type="presOf" srcId="{D44612B9-CB32-46D7-8EAC-1F77C20712C0}" destId="{1DA97059-E1CE-4DAA-8334-781E853D0D2F}" srcOrd="0" destOrd="0" presId="urn:microsoft.com/office/officeart/2005/8/layout/hierarchy3"/>
    <dgm:cxn modelId="{340AB36C-F2B9-4749-A704-A194A303696A}" srcId="{9C9214E2-D8B9-4762-A556-EB4A8214D832}" destId="{7FB9A3CD-4CE3-4596-9913-FEF549888AEA}" srcOrd="3" destOrd="0" parTransId="{908006E6-8989-4528-AF55-4E9E344BA6BB}" sibTransId="{AF018209-74A9-496E-B380-8687B77671FB}"/>
    <dgm:cxn modelId="{6DDA6C71-E8C3-4AA1-AD99-E633A7612DC4}" srcId="{96267FE4-F686-4771-BC9A-146E796A83D8}" destId="{0D083B6F-9718-4F3C-B8A4-0A5C0341258A}" srcOrd="0" destOrd="0" parTransId="{8341A965-F608-46BF-9900-B0CC028928ED}" sibTransId="{C24F22BB-11D1-415F-A820-EC8CDC1835BA}"/>
    <dgm:cxn modelId="{51F69F51-E09C-4157-AC0B-EFA84698F73B}" type="presOf" srcId="{8341A965-F608-46BF-9900-B0CC028928ED}" destId="{DE22FCDB-B28E-421D-8973-B09333968862}" srcOrd="0" destOrd="0" presId="urn:microsoft.com/office/officeart/2005/8/layout/hierarchy3"/>
    <dgm:cxn modelId="{89141F52-57B9-4428-866C-DCCE20AAA648}" srcId="{96267FE4-F686-4771-BC9A-146E796A83D8}" destId="{3F6FD367-0D74-43A2-A5C8-664218222181}" srcOrd="2" destOrd="0" parTransId="{1879A180-394F-4CB7-BFC6-54B47254E588}" sibTransId="{588BC8F4-A064-46D9-B4E7-7D2541C61709}"/>
    <dgm:cxn modelId="{733DAC55-843D-49E3-8E85-F7A46F0F9D46}" type="presOf" srcId="{96267FE4-F686-4771-BC9A-146E796A83D8}" destId="{B3D19D96-6F8A-4E6A-A9E3-AAB1F03393BF}" srcOrd="1" destOrd="0" presId="urn:microsoft.com/office/officeart/2005/8/layout/hierarchy3"/>
    <dgm:cxn modelId="{60757278-35B0-45B4-9602-7046BA65FCEA}" srcId="{41AD81E3-83C5-4CCD-BB61-F54039670134}" destId="{0ADDAD68-23F5-4D66-B221-FF73C445C6EB}" srcOrd="0" destOrd="0" parTransId="{89B72B61-D946-47A5-AD24-EC4FBF1265E3}" sibTransId="{BD309B26-2CA0-456D-B530-2179E134AC15}"/>
    <dgm:cxn modelId="{B1FC825A-1E25-449A-BD7D-0151D9EA4705}" type="presOf" srcId="{9C9214E2-D8B9-4762-A556-EB4A8214D832}" destId="{61F678BC-0255-4C75-B31E-80C323046B56}" srcOrd="0" destOrd="0" presId="urn:microsoft.com/office/officeart/2005/8/layout/hierarchy3"/>
    <dgm:cxn modelId="{988FA07C-ABD1-4784-930E-895A4E8C1181}" type="presOf" srcId="{D2E64073-8EC8-4AD2-924C-69B1B21A5BF3}" destId="{8B2B5A67-929E-4E94-8EDF-4A798D8045BB}" srcOrd="0" destOrd="0" presId="urn:microsoft.com/office/officeart/2005/8/layout/hierarchy3"/>
    <dgm:cxn modelId="{F023A17D-C629-4423-A239-303A30DEFFD3}" type="presOf" srcId="{0ADDAD68-23F5-4D66-B221-FF73C445C6EB}" destId="{EB141FAA-6A28-4AB8-8E84-D9F2BA320E2C}" srcOrd="0" destOrd="0" presId="urn:microsoft.com/office/officeart/2005/8/layout/hierarchy3"/>
    <dgm:cxn modelId="{ABE62D87-6A7C-40E5-9FEC-0EF45DD29896}" type="presOf" srcId="{72FF8D9F-F5E0-4316-A038-99790626F54A}" destId="{8C1DB65C-6583-43DB-BDA9-0AF31447BD02}" srcOrd="0" destOrd="0" presId="urn:microsoft.com/office/officeart/2005/8/layout/hierarchy3"/>
    <dgm:cxn modelId="{9706F288-CBD2-4B7C-A30E-032E39C56E13}" type="presOf" srcId="{9C9214E2-D8B9-4762-A556-EB4A8214D832}" destId="{AA6820EA-8A0F-4D9B-8DF6-B4C9E993F2F8}" srcOrd="1" destOrd="0" presId="urn:microsoft.com/office/officeart/2005/8/layout/hierarchy3"/>
    <dgm:cxn modelId="{A1B4AB8E-6DDB-482F-8D6C-53833F877B06}" srcId="{0ADDAD68-23F5-4D66-B221-FF73C445C6EB}" destId="{D2E64073-8EC8-4AD2-924C-69B1B21A5BF3}" srcOrd="0" destOrd="0" parTransId="{AB079C63-1D53-45B6-B729-1FCE4E17EBC2}" sibTransId="{2E7B5ECA-CFC0-4DD9-86A7-F29ADAAADFCE}"/>
    <dgm:cxn modelId="{549B3EA2-C7EC-4F46-97DF-9BE066B8A657}" type="presOf" srcId="{B593E0B8-E8F0-4DC3-AE64-07715B0EEBDB}" destId="{310E24CC-9C09-45E3-930A-29CCA13098C0}" srcOrd="0" destOrd="0" presId="urn:microsoft.com/office/officeart/2005/8/layout/hierarchy3"/>
    <dgm:cxn modelId="{51F7E6A9-8FC6-4FA0-8BD8-A41C14B97105}" type="presOf" srcId="{41AD81E3-83C5-4CCD-BB61-F54039670134}" destId="{AA8A4661-E13C-439E-805F-8CD6DD58D7C9}" srcOrd="0" destOrd="0" presId="urn:microsoft.com/office/officeart/2005/8/layout/hierarchy3"/>
    <dgm:cxn modelId="{E5C085B6-6D5C-4045-B9BE-D0EED04ED5C4}" srcId="{9C9214E2-D8B9-4762-A556-EB4A8214D832}" destId="{FEC8B426-E51C-4934-A373-DF12B964484A}" srcOrd="0" destOrd="0" parTransId="{C64D36FF-2A5A-4703-A090-8EDE96A91AA1}" sibTransId="{08ED9F91-8D6E-41F1-9550-328EED89B0E9}"/>
    <dgm:cxn modelId="{064DA2BD-DE4D-4690-98A3-D8F98935ABC5}" type="presOf" srcId="{7973A40D-D607-4A43-90A4-A86EA1C75A9D}" destId="{DC4B2164-FDB0-4909-A8EF-2CFFEAE5BAB0}" srcOrd="0" destOrd="0" presId="urn:microsoft.com/office/officeart/2005/8/layout/hierarchy3"/>
    <dgm:cxn modelId="{15AB9BC7-EC17-426A-816A-5529B5915DAF}" type="presOf" srcId="{A47AB2AB-4B96-4122-8D88-DC782E47A36D}" destId="{18E91CEE-3C51-4087-AA0B-0BDE803C79C2}" srcOrd="0" destOrd="0" presId="urn:microsoft.com/office/officeart/2005/8/layout/hierarchy3"/>
    <dgm:cxn modelId="{2D85C9CD-0020-4AC7-B202-3FDD029A70E4}" type="presOf" srcId="{FEC8B426-E51C-4934-A373-DF12B964484A}" destId="{4A2BD2F2-A9AC-402D-B8F8-1D95106047A9}" srcOrd="0" destOrd="0" presId="urn:microsoft.com/office/officeart/2005/8/layout/hierarchy3"/>
    <dgm:cxn modelId="{CFC978D0-1B7E-484D-853C-61B74E1F400F}" srcId="{96267FE4-F686-4771-BC9A-146E796A83D8}" destId="{EB9B4FEF-4912-4B2E-8540-83F6A8036DEF}" srcOrd="3" destOrd="0" parTransId="{B593E0B8-E8F0-4DC3-AE64-07715B0EEBDB}" sibTransId="{2CDAB7D2-547F-4DA4-8CDA-F03327D2C458}"/>
    <dgm:cxn modelId="{991BFCD3-56F4-408A-B507-6D953040822A}" type="presOf" srcId="{AB079C63-1D53-45B6-B729-1FCE4E17EBC2}" destId="{0C223EB8-DD44-4410-A7C4-ED580BBEB661}" srcOrd="0" destOrd="0" presId="urn:microsoft.com/office/officeart/2005/8/layout/hierarchy3"/>
    <dgm:cxn modelId="{EB43D2D4-F362-4933-A631-21E2DDC4CCC7}" srcId="{41AD81E3-83C5-4CCD-BB61-F54039670134}" destId="{96267FE4-F686-4771-BC9A-146E796A83D8}" srcOrd="1" destOrd="0" parTransId="{1E0E049E-BF48-4B56-946E-76B7BA522AF5}" sibTransId="{F5B29FA5-28A0-41B0-89F4-E97F7B3AD080}"/>
    <dgm:cxn modelId="{6D600AD8-BAB7-4422-8367-313A9C3A2526}" type="presOf" srcId="{7FB9A3CD-4CE3-4596-9913-FEF549888AEA}" destId="{ED07B290-8383-4677-9C1C-237586633281}" srcOrd="0" destOrd="0" presId="urn:microsoft.com/office/officeart/2005/8/layout/hierarchy3"/>
    <dgm:cxn modelId="{1F8B0BE9-9A7D-4154-B56F-C0A1D350BAC4}" type="presOf" srcId="{606D627D-0F0D-4644-890C-D07FE59DB072}" destId="{F99C0B79-FCDE-4A82-983E-36C8F13E05A6}" srcOrd="0" destOrd="0" presId="urn:microsoft.com/office/officeart/2005/8/layout/hierarchy3"/>
    <dgm:cxn modelId="{E391E7EF-C170-4442-9C35-072368C927CE}" type="presOf" srcId="{32311189-F38F-4814-8EAC-C01FF29209CD}" destId="{542B7F95-46B3-4BCC-8BBE-DE623ADBB150}" srcOrd="0" destOrd="0" presId="urn:microsoft.com/office/officeart/2005/8/layout/hierarchy3"/>
    <dgm:cxn modelId="{38B6E7F4-CF9B-4B07-A220-ED70BA880074}" type="presOf" srcId="{EC0C4831-761D-4179-8AD2-2D36D2F0244C}" destId="{5072B9EE-9ABE-4D9C-92FD-5E2A9721C127}" srcOrd="0" destOrd="0" presId="urn:microsoft.com/office/officeart/2005/8/layout/hierarchy3"/>
    <dgm:cxn modelId="{BE77C9FA-15ED-4697-AD87-150C8E850067}" type="presOf" srcId="{0ADDAD68-23F5-4D66-B221-FF73C445C6EB}" destId="{67B88BAE-1239-42E7-B9D0-172BD99ABC82}" srcOrd="1" destOrd="0" presId="urn:microsoft.com/office/officeart/2005/8/layout/hierarchy3"/>
    <dgm:cxn modelId="{D1C370C7-7EA7-4A96-980B-7C699F5ED7AE}" type="presParOf" srcId="{AA8A4661-E13C-439E-805F-8CD6DD58D7C9}" destId="{BA4D551C-4758-4B92-9B80-60EE5833BE43}" srcOrd="0" destOrd="0" presId="urn:microsoft.com/office/officeart/2005/8/layout/hierarchy3"/>
    <dgm:cxn modelId="{C82C7E92-BF2D-499D-B521-FE0F45F00124}" type="presParOf" srcId="{BA4D551C-4758-4B92-9B80-60EE5833BE43}" destId="{32B8AA6D-2224-4117-B4E5-BB5B411B49D4}" srcOrd="0" destOrd="0" presId="urn:microsoft.com/office/officeart/2005/8/layout/hierarchy3"/>
    <dgm:cxn modelId="{05B92D8F-6578-406F-93CD-91BC170DC827}" type="presParOf" srcId="{32B8AA6D-2224-4117-B4E5-BB5B411B49D4}" destId="{EB141FAA-6A28-4AB8-8E84-D9F2BA320E2C}" srcOrd="0" destOrd="0" presId="urn:microsoft.com/office/officeart/2005/8/layout/hierarchy3"/>
    <dgm:cxn modelId="{35B8BAE6-8883-4802-BB14-6C0EDD0409E7}" type="presParOf" srcId="{32B8AA6D-2224-4117-B4E5-BB5B411B49D4}" destId="{67B88BAE-1239-42E7-B9D0-172BD99ABC82}" srcOrd="1" destOrd="0" presId="urn:microsoft.com/office/officeart/2005/8/layout/hierarchy3"/>
    <dgm:cxn modelId="{8AC3A992-3420-4A3C-94AA-547C11B88C09}" type="presParOf" srcId="{BA4D551C-4758-4B92-9B80-60EE5833BE43}" destId="{F6B730D3-BFDA-4C47-8222-EB1379A76EB3}" srcOrd="1" destOrd="0" presId="urn:microsoft.com/office/officeart/2005/8/layout/hierarchy3"/>
    <dgm:cxn modelId="{3244D04A-44F8-4524-918E-502B97FF98EE}" type="presParOf" srcId="{F6B730D3-BFDA-4C47-8222-EB1379A76EB3}" destId="{0C223EB8-DD44-4410-A7C4-ED580BBEB661}" srcOrd="0" destOrd="0" presId="urn:microsoft.com/office/officeart/2005/8/layout/hierarchy3"/>
    <dgm:cxn modelId="{50DD336C-E8EE-4FCD-9E41-9992FE194AB2}" type="presParOf" srcId="{F6B730D3-BFDA-4C47-8222-EB1379A76EB3}" destId="{8B2B5A67-929E-4E94-8EDF-4A798D8045BB}" srcOrd="1" destOrd="0" presId="urn:microsoft.com/office/officeart/2005/8/layout/hierarchy3"/>
    <dgm:cxn modelId="{EEA3BCFF-42D8-443E-8BC3-1658D8B89100}" type="presParOf" srcId="{F6B730D3-BFDA-4C47-8222-EB1379A76EB3}" destId="{5072B9EE-9ABE-4D9C-92FD-5E2A9721C127}" srcOrd="2" destOrd="0" presId="urn:microsoft.com/office/officeart/2005/8/layout/hierarchy3"/>
    <dgm:cxn modelId="{BD77662E-307B-4B78-A684-A8A00FE8E31A}" type="presParOf" srcId="{F6B730D3-BFDA-4C47-8222-EB1379A76EB3}" destId="{542B7F95-46B3-4BCC-8BBE-DE623ADBB150}" srcOrd="3" destOrd="0" presId="urn:microsoft.com/office/officeart/2005/8/layout/hierarchy3"/>
    <dgm:cxn modelId="{236C9F43-4E1C-4B4F-9B94-FA00452801D7}" type="presParOf" srcId="{F6B730D3-BFDA-4C47-8222-EB1379A76EB3}" destId="{FE32A886-E658-4255-B7D7-C5FCDE23B8E8}" srcOrd="4" destOrd="0" presId="urn:microsoft.com/office/officeart/2005/8/layout/hierarchy3"/>
    <dgm:cxn modelId="{EA1964D6-0D83-4554-A00D-553B0DEDB221}" type="presParOf" srcId="{F6B730D3-BFDA-4C47-8222-EB1379A76EB3}" destId="{1DA97059-E1CE-4DAA-8334-781E853D0D2F}" srcOrd="5" destOrd="0" presId="urn:microsoft.com/office/officeart/2005/8/layout/hierarchy3"/>
    <dgm:cxn modelId="{92A10FE8-0E78-4083-A2D5-6F320EA0A255}" type="presParOf" srcId="{AA8A4661-E13C-439E-805F-8CD6DD58D7C9}" destId="{3D1E40F3-9C0E-43E9-863A-0ACF3CCA4916}" srcOrd="1" destOrd="0" presId="urn:microsoft.com/office/officeart/2005/8/layout/hierarchy3"/>
    <dgm:cxn modelId="{3B400B41-A258-4BC4-A55D-39683FEF0F78}" type="presParOf" srcId="{3D1E40F3-9C0E-43E9-863A-0ACF3CCA4916}" destId="{3B5DD0DF-9B41-480F-B6D6-A2BBB224F98B}" srcOrd="0" destOrd="0" presId="urn:microsoft.com/office/officeart/2005/8/layout/hierarchy3"/>
    <dgm:cxn modelId="{24F1F8BA-93BF-4C18-B75A-AD8D83FDEB20}" type="presParOf" srcId="{3B5DD0DF-9B41-480F-B6D6-A2BBB224F98B}" destId="{05ACE71C-5D45-400C-B13B-697BB14634AD}" srcOrd="0" destOrd="0" presId="urn:microsoft.com/office/officeart/2005/8/layout/hierarchy3"/>
    <dgm:cxn modelId="{314468A2-3E74-49D4-BCBF-F293C3341EF0}" type="presParOf" srcId="{3B5DD0DF-9B41-480F-B6D6-A2BBB224F98B}" destId="{B3D19D96-6F8A-4E6A-A9E3-AAB1F03393BF}" srcOrd="1" destOrd="0" presId="urn:microsoft.com/office/officeart/2005/8/layout/hierarchy3"/>
    <dgm:cxn modelId="{5DA4D4D4-7E3A-4CD2-AC13-4F044B9666A4}" type="presParOf" srcId="{3D1E40F3-9C0E-43E9-863A-0ACF3CCA4916}" destId="{787DDD33-2AD6-41F0-A3FF-99D3A365E291}" srcOrd="1" destOrd="0" presId="urn:microsoft.com/office/officeart/2005/8/layout/hierarchy3"/>
    <dgm:cxn modelId="{B38B7C22-854C-48E4-AEEC-6FD7FD587254}" type="presParOf" srcId="{787DDD33-2AD6-41F0-A3FF-99D3A365E291}" destId="{DE22FCDB-B28E-421D-8973-B09333968862}" srcOrd="0" destOrd="0" presId="urn:microsoft.com/office/officeart/2005/8/layout/hierarchy3"/>
    <dgm:cxn modelId="{22121734-A3C2-44CF-9DFE-FA7B8D454F29}" type="presParOf" srcId="{787DDD33-2AD6-41F0-A3FF-99D3A365E291}" destId="{DD066B47-7E3A-457C-903A-67DF63875CF1}" srcOrd="1" destOrd="0" presId="urn:microsoft.com/office/officeart/2005/8/layout/hierarchy3"/>
    <dgm:cxn modelId="{51921ED7-41F3-463C-8114-F7E43CC8AAA3}" type="presParOf" srcId="{787DDD33-2AD6-41F0-A3FF-99D3A365E291}" destId="{8C1DB65C-6583-43DB-BDA9-0AF31447BD02}" srcOrd="2" destOrd="0" presId="urn:microsoft.com/office/officeart/2005/8/layout/hierarchy3"/>
    <dgm:cxn modelId="{BBA15561-57DA-4A8F-BEBB-CFA578E16F4A}" type="presParOf" srcId="{787DDD33-2AD6-41F0-A3FF-99D3A365E291}" destId="{F37243BE-FE9D-438D-BF7B-A43E39603915}" srcOrd="3" destOrd="0" presId="urn:microsoft.com/office/officeart/2005/8/layout/hierarchy3"/>
    <dgm:cxn modelId="{397BA1A3-5005-482D-B76F-BAC6D7742ED9}" type="presParOf" srcId="{787DDD33-2AD6-41F0-A3FF-99D3A365E291}" destId="{8A56A2F3-36F7-42F7-93A6-8B126197541C}" srcOrd="4" destOrd="0" presId="urn:microsoft.com/office/officeart/2005/8/layout/hierarchy3"/>
    <dgm:cxn modelId="{69722CF3-93E7-4B06-B452-58F3477C56EA}" type="presParOf" srcId="{787DDD33-2AD6-41F0-A3FF-99D3A365E291}" destId="{FD941605-E53C-48A2-BFB4-4D810569C7E5}" srcOrd="5" destOrd="0" presId="urn:microsoft.com/office/officeart/2005/8/layout/hierarchy3"/>
    <dgm:cxn modelId="{54F0249B-B908-46BA-ACF2-B9D809DF5035}" type="presParOf" srcId="{787DDD33-2AD6-41F0-A3FF-99D3A365E291}" destId="{310E24CC-9C09-45E3-930A-29CCA13098C0}" srcOrd="6" destOrd="0" presId="urn:microsoft.com/office/officeart/2005/8/layout/hierarchy3"/>
    <dgm:cxn modelId="{01F6C861-C064-4FEB-A723-CAB62DC387DA}" type="presParOf" srcId="{787DDD33-2AD6-41F0-A3FF-99D3A365E291}" destId="{E45AA208-B351-4D5B-8259-4B4D09E29488}" srcOrd="7" destOrd="0" presId="urn:microsoft.com/office/officeart/2005/8/layout/hierarchy3"/>
    <dgm:cxn modelId="{94E47820-2AAB-4DE0-8DFC-774B1E04A151}" type="presParOf" srcId="{AA8A4661-E13C-439E-805F-8CD6DD58D7C9}" destId="{1E90D35A-26BF-4A73-9570-620822851FDD}" srcOrd="2" destOrd="0" presId="urn:microsoft.com/office/officeart/2005/8/layout/hierarchy3"/>
    <dgm:cxn modelId="{4F43BF4D-4690-49D4-AE99-F46A73D69CF5}" type="presParOf" srcId="{1E90D35A-26BF-4A73-9570-620822851FDD}" destId="{D24A5293-529C-4338-AB88-43F7B0E4BDB7}" srcOrd="0" destOrd="0" presId="urn:microsoft.com/office/officeart/2005/8/layout/hierarchy3"/>
    <dgm:cxn modelId="{E7DB6E10-90F3-44E1-A634-A42CDB5BB21B}" type="presParOf" srcId="{D24A5293-529C-4338-AB88-43F7B0E4BDB7}" destId="{61F678BC-0255-4C75-B31E-80C323046B56}" srcOrd="0" destOrd="0" presId="urn:microsoft.com/office/officeart/2005/8/layout/hierarchy3"/>
    <dgm:cxn modelId="{2A48EBB5-8219-4A69-AE94-55EA10ABF67B}" type="presParOf" srcId="{D24A5293-529C-4338-AB88-43F7B0E4BDB7}" destId="{AA6820EA-8A0F-4D9B-8DF6-B4C9E993F2F8}" srcOrd="1" destOrd="0" presId="urn:microsoft.com/office/officeart/2005/8/layout/hierarchy3"/>
    <dgm:cxn modelId="{6E41F5A5-67B0-4B80-AEB8-375177C1C757}" type="presParOf" srcId="{1E90D35A-26BF-4A73-9570-620822851FDD}" destId="{FFBD3C40-54B4-48F4-9C2C-4F56AB7B540D}" srcOrd="1" destOrd="0" presId="urn:microsoft.com/office/officeart/2005/8/layout/hierarchy3"/>
    <dgm:cxn modelId="{B6384079-3455-48D8-8CA9-F06C91C34CBF}" type="presParOf" srcId="{FFBD3C40-54B4-48F4-9C2C-4F56AB7B540D}" destId="{DFF33338-B4A0-444E-83A0-A4E5E5532CC6}" srcOrd="0" destOrd="0" presId="urn:microsoft.com/office/officeart/2005/8/layout/hierarchy3"/>
    <dgm:cxn modelId="{8EB0E9F1-FFAB-4C8D-B124-D06099BA628B}" type="presParOf" srcId="{FFBD3C40-54B4-48F4-9C2C-4F56AB7B540D}" destId="{4A2BD2F2-A9AC-402D-B8F8-1D95106047A9}" srcOrd="1" destOrd="0" presId="urn:microsoft.com/office/officeart/2005/8/layout/hierarchy3"/>
    <dgm:cxn modelId="{A0D178D0-B0F4-485E-8DE2-F10FEB697C4D}" type="presParOf" srcId="{FFBD3C40-54B4-48F4-9C2C-4F56AB7B540D}" destId="{DC4B2164-FDB0-4909-A8EF-2CFFEAE5BAB0}" srcOrd="2" destOrd="0" presId="urn:microsoft.com/office/officeart/2005/8/layout/hierarchy3"/>
    <dgm:cxn modelId="{EEC181C8-7050-4C6E-BCB1-A3691DBAB571}" type="presParOf" srcId="{FFBD3C40-54B4-48F4-9C2C-4F56AB7B540D}" destId="{18E91CEE-3C51-4087-AA0B-0BDE803C79C2}" srcOrd="3" destOrd="0" presId="urn:microsoft.com/office/officeart/2005/8/layout/hierarchy3"/>
    <dgm:cxn modelId="{EA051FD6-BBD4-4BEB-9DF5-3970AF2C98BA}" type="presParOf" srcId="{FFBD3C40-54B4-48F4-9C2C-4F56AB7B540D}" destId="{F99C0B79-FCDE-4A82-983E-36C8F13E05A6}" srcOrd="4" destOrd="0" presId="urn:microsoft.com/office/officeart/2005/8/layout/hierarchy3"/>
    <dgm:cxn modelId="{A3170FA2-0317-498C-A954-D91182BBE481}" type="presParOf" srcId="{FFBD3C40-54B4-48F4-9C2C-4F56AB7B540D}" destId="{74815FC1-77AC-476C-886F-4DD63A5C448B}" srcOrd="5" destOrd="0" presId="urn:microsoft.com/office/officeart/2005/8/layout/hierarchy3"/>
    <dgm:cxn modelId="{D8DA1AA7-9BFF-4237-A142-98D5CF998A66}" type="presParOf" srcId="{FFBD3C40-54B4-48F4-9C2C-4F56AB7B540D}" destId="{48A2CF18-AF6E-44F0-A756-59451A1DEEC1}" srcOrd="6" destOrd="0" presId="urn:microsoft.com/office/officeart/2005/8/layout/hierarchy3"/>
    <dgm:cxn modelId="{B91B4CDE-A08B-4753-AEE3-EA6711CC5AA4}" type="presParOf" srcId="{FFBD3C40-54B4-48F4-9C2C-4F56AB7B540D}" destId="{ED07B290-8383-4677-9C1C-237586633281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A72DE01-4751-4639-AA17-03D6CCFE9E87}" type="doc">
      <dgm:prSet loTypeId="urn:microsoft.com/office/officeart/2005/8/layout/hierarchy3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CC903391-31A6-4581-9242-D63C99A93F1B}">
      <dgm:prSet/>
      <dgm:spPr/>
      <dgm:t>
        <a:bodyPr/>
        <a:lstStyle/>
        <a:p>
          <a:r>
            <a:rPr lang="es-ES" b="1" i="0" baseline="0" dirty="0"/>
            <a:t>Articulación trocoide: </a:t>
          </a:r>
          <a:endParaRPr lang="es-EC" dirty="0"/>
        </a:p>
      </dgm:t>
    </dgm:pt>
    <dgm:pt modelId="{5277AB65-CEA4-4AF0-99C8-7B9E3CE320D4}" type="parTrans" cxnId="{430DD9BA-DBBF-451B-BB44-EC5AB6C8283D}">
      <dgm:prSet/>
      <dgm:spPr/>
      <dgm:t>
        <a:bodyPr/>
        <a:lstStyle/>
        <a:p>
          <a:endParaRPr lang="es-EC"/>
        </a:p>
      </dgm:t>
    </dgm:pt>
    <dgm:pt modelId="{4F4E953B-7891-4B65-B128-4EECF3A32785}" type="sibTrans" cxnId="{430DD9BA-DBBF-451B-BB44-EC5AB6C8283D}">
      <dgm:prSet/>
      <dgm:spPr/>
      <dgm:t>
        <a:bodyPr/>
        <a:lstStyle/>
        <a:p>
          <a:endParaRPr lang="es-EC"/>
        </a:p>
      </dgm:t>
    </dgm:pt>
    <dgm:pt modelId="{7043BC15-A283-4F4A-A35A-B13E1518C680}">
      <dgm:prSet/>
      <dgm:spPr/>
      <dgm:t>
        <a:bodyPr/>
        <a:lstStyle/>
        <a:p>
          <a:r>
            <a:rPr lang="es-ES" i="0" baseline="0"/>
            <a:t>L</a:t>
          </a:r>
          <a:r>
            <a:rPr lang="es-ES" b="0" i="0" baseline="0"/>
            <a:t>as superficies articulares son segmentos de cilindro</a:t>
          </a:r>
          <a:endParaRPr lang="es-EC"/>
        </a:p>
      </dgm:t>
    </dgm:pt>
    <dgm:pt modelId="{F6B0E4D7-5BB3-43ED-BDC2-FCDEA9A10096}" type="parTrans" cxnId="{D2167873-8700-4FD3-8A02-BCE94BAB5DD6}">
      <dgm:prSet/>
      <dgm:spPr/>
      <dgm:t>
        <a:bodyPr/>
        <a:lstStyle/>
        <a:p>
          <a:endParaRPr lang="es-EC"/>
        </a:p>
      </dgm:t>
    </dgm:pt>
    <dgm:pt modelId="{731FE4E0-E9CF-4C4D-9667-13219C88D73A}" type="sibTrans" cxnId="{D2167873-8700-4FD3-8A02-BCE94BAB5DD6}">
      <dgm:prSet/>
      <dgm:spPr/>
      <dgm:t>
        <a:bodyPr/>
        <a:lstStyle/>
        <a:p>
          <a:endParaRPr lang="es-EC"/>
        </a:p>
      </dgm:t>
    </dgm:pt>
    <dgm:pt modelId="{B4D16948-5A31-4BB0-86B9-97D05D690A2A}">
      <dgm:prSet/>
      <dgm:spPr/>
      <dgm:t>
        <a:bodyPr/>
        <a:lstStyle/>
        <a:p>
          <a:r>
            <a:rPr lang="es-ES" dirty="0"/>
            <a:t>U</a:t>
          </a:r>
          <a:r>
            <a:rPr lang="es-ES" b="0" i="0" baseline="0" dirty="0"/>
            <a:t>no convexo y otro cóncavo, que forman un </a:t>
          </a:r>
          <a:r>
            <a:rPr lang="es-ES" i="0" baseline="0" dirty="0"/>
            <a:t>pivote</a:t>
          </a:r>
          <a:r>
            <a:rPr lang="es-ES" b="1" i="0" baseline="0" dirty="0"/>
            <a:t> </a:t>
          </a:r>
          <a:r>
            <a:rPr lang="es-ES" b="0" i="0" baseline="0" dirty="0"/>
            <a:t>(articulación </a:t>
          </a:r>
          <a:r>
            <a:rPr lang="es-ES" b="0" i="0" baseline="0" dirty="0" err="1"/>
            <a:t>radioulnar</a:t>
          </a:r>
          <a:r>
            <a:rPr lang="es-ES" b="0" i="0" baseline="0" dirty="0"/>
            <a:t> proximal). </a:t>
          </a:r>
          <a:endParaRPr lang="es-EC" dirty="0"/>
        </a:p>
      </dgm:t>
    </dgm:pt>
    <dgm:pt modelId="{04EEB6E2-0BE4-42ED-ABAE-7DBC9266A266}" type="parTrans" cxnId="{BAB4E9D3-D21A-4B37-9641-39875D387318}">
      <dgm:prSet/>
      <dgm:spPr/>
      <dgm:t>
        <a:bodyPr/>
        <a:lstStyle/>
        <a:p>
          <a:endParaRPr lang="es-EC"/>
        </a:p>
      </dgm:t>
    </dgm:pt>
    <dgm:pt modelId="{3C3AA342-0A34-4243-BCDD-7A46A6F97C83}" type="sibTrans" cxnId="{BAB4E9D3-D21A-4B37-9641-39875D387318}">
      <dgm:prSet/>
      <dgm:spPr/>
      <dgm:t>
        <a:bodyPr/>
        <a:lstStyle/>
        <a:p>
          <a:endParaRPr lang="es-EC"/>
        </a:p>
      </dgm:t>
    </dgm:pt>
    <dgm:pt modelId="{FB066B76-3980-42A3-97ED-D8744CCB031C}">
      <dgm:prSet/>
      <dgm:spPr/>
      <dgm:t>
        <a:bodyPr/>
        <a:lstStyle/>
        <a:p>
          <a:r>
            <a:rPr lang="es-ES" b="0" i="0" baseline="0"/>
            <a:t>Se mueve en un solo eje.</a:t>
          </a:r>
          <a:endParaRPr lang="es-EC"/>
        </a:p>
      </dgm:t>
    </dgm:pt>
    <dgm:pt modelId="{7021A2B5-C8C3-4358-929E-8890EDEA32AA}" type="parTrans" cxnId="{92130B69-9A61-4A64-880F-35A7A6E4A6A3}">
      <dgm:prSet/>
      <dgm:spPr/>
      <dgm:t>
        <a:bodyPr/>
        <a:lstStyle/>
        <a:p>
          <a:endParaRPr lang="es-EC"/>
        </a:p>
      </dgm:t>
    </dgm:pt>
    <dgm:pt modelId="{4678DA34-FE5B-421F-8C35-3A829A8402F7}" type="sibTrans" cxnId="{92130B69-9A61-4A64-880F-35A7A6E4A6A3}">
      <dgm:prSet/>
      <dgm:spPr/>
      <dgm:t>
        <a:bodyPr/>
        <a:lstStyle/>
        <a:p>
          <a:endParaRPr lang="es-EC"/>
        </a:p>
      </dgm:t>
    </dgm:pt>
    <dgm:pt modelId="{0834BDED-7DB7-4404-8C58-5FC2992EE6FE}">
      <dgm:prSet/>
      <dgm:spPr/>
      <dgm:t>
        <a:bodyPr/>
        <a:lstStyle/>
        <a:p>
          <a:r>
            <a:rPr lang="es-ES" b="1" i="0" baseline="0" dirty="0"/>
            <a:t>Gínglimo o troclear </a:t>
          </a:r>
          <a:endParaRPr lang="es-EC" b="1" dirty="0"/>
        </a:p>
      </dgm:t>
    </dgm:pt>
    <dgm:pt modelId="{CFF9F8AB-D5A9-4D38-A17A-741CB7DE9B42}" type="parTrans" cxnId="{3D9D6E54-D2EB-4D34-A3B2-C24E008AD0B8}">
      <dgm:prSet/>
      <dgm:spPr/>
      <dgm:t>
        <a:bodyPr/>
        <a:lstStyle/>
        <a:p>
          <a:endParaRPr lang="es-EC"/>
        </a:p>
      </dgm:t>
    </dgm:pt>
    <dgm:pt modelId="{A2539430-D7B6-45EE-961F-8D7CF5D86B53}" type="sibTrans" cxnId="{3D9D6E54-D2EB-4D34-A3B2-C24E008AD0B8}">
      <dgm:prSet/>
      <dgm:spPr/>
      <dgm:t>
        <a:bodyPr/>
        <a:lstStyle/>
        <a:p>
          <a:endParaRPr lang="es-EC"/>
        </a:p>
      </dgm:t>
    </dgm:pt>
    <dgm:pt modelId="{505F72BD-45B1-47EA-8899-BC6F4DD56785}">
      <dgm:prSet/>
      <dgm:spPr/>
      <dgm:t>
        <a:bodyPr/>
        <a:lstStyle/>
        <a:p>
          <a:r>
            <a:rPr lang="es-ES" b="0" i="0" baseline="0" dirty="0"/>
            <a:t>Una de las superficies tiene forma de polea, en </a:t>
          </a:r>
          <a:r>
            <a:rPr lang="es-ES" b="0" i="0" baseline="0" dirty="0" err="1"/>
            <a:t>cuya“garganta”se</a:t>
          </a:r>
          <a:r>
            <a:rPr lang="es-ES" b="0" i="0" baseline="0" dirty="0"/>
            <a:t> aloja la saliente de la superficie articular opuesta (articulación </a:t>
          </a:r>
          <a:r>
            <a:rPr lang="es-ES" b="0" i="0" baseline="0" dirty="0" err="1"/>
            <a:t>humeroulnar</a:t>
          </a:r>
          <a:r>
            <a:rPr lang="es-ES" b="0" i="0" baseline="0" dirty="0"/>
            <a:t>). </a:t>
          </a:r>
          <a:endParaRPr lang="es-EC" dirty="0"/>
        </a:p>
      </dgm:t>
    </dgm:pt>
    <dgm:pt modelId="{F7E5E294-68F2-40CA-8C80-7E77F921D789}" type="parTrans" cxnId="{C2ADB38D-16E1-4C6C-B8D4-8F10E419F577}">
      <dgm:prSet/>
      <dgm:spPr/>
      <dgm:t>
        <a:bodyPr/>
        <a:lstStyle/>
        <a:p>
          <a:endParaRPr lang="es-EC"/>
        </a:p>
      </dgm:t>
    </dgm:pt>
    <dgm:pt modelId="{D3AB5561-4BCD-42ED-9324-DA2F07006B1A}" type="sibTrans" cxnId="{C2ADB38D-16E1-4C6C-B8D4-8F10E419F577}">
      <dgm:prSet/>
      <dgm:spPr/>
      <dgm:t>
        <a:bodyPr/>
        <a:lstStyle/>
        <a:p>
          <a:endParaRPr lang="es-EC"/>
        </a:p>
      </dgm:t>
    </dgm:pt>
    <dgm:pt modelId="{C038346D-C17F-4635-BDAD-9224BDC3286C}">
      <dgm:prSet/>
      <dgm:spPr/>
      <dgm:t>
        <a:bodyPr/>
        <a:lstStyle/>
        <a:p>
          <a:r>
            <a:rPr lang="es-ES" b="0" i="0" baseline="0"/>
            <a:t>Se la puede describir como la función de una </a:t>
          </a:r>
          <a:r>
            <a:rPr lang="es-ES" i="0" baseline="0"/>
            <a:t>bisagra</a:t>
          </a:r>
          <a:r>
            <a:rPr lang="es-ES" b="0" i="0" baseline="0"/>
            <a:t>. </a:t>
          </a:r>
          <a:endParaRPr lang="es-EC"/>
        </a:p>
      </dgm:t>
    </dgm:pt>
    <dgm:pt modelId="{2981D58A-71F4-481F-9499-25868F7FAE99}" type="parTrans" cxnId="{1ABD337E-3C41-4DEC-8A7F-D64811738338}">
      <dgm:prSet/>
      <dgm:spPr/>
      <dgm:t>
        <a:bodyPr/>
        <a:lstStyle/>
        <a:p>
          <a:endParaRPr lang="es-EC"/>
        </a:p>
      </dgm:t>
    </dgm:pt>
    <dgm:pt modelId="{38120CB5-57D8-4986-B274-ED467A5E81D9}" type="sibTrans" cxnId="{1ABD337E-3C41-4DEC-8A7F-D64811738338}">
      <dgm:prSet/>
      <dgm:spPr/>
      <dgm:t>
        <a:bodyPr/>
        <a:lstStyle/>
        <a:p>
          <a:endParaRPr lang="es-EC"/>
        </a:p>
      </dgm:t>
    </dgm:pt>
    <dgm:pt modelId="{AE5D6BDC-8B09-4808-AD35-2559DF9F9080}">
      <dgm:prSet/>
      <dgm:spPr/>
      <dgm:t>
        <a:bodyPr/>
        <a:lstStyle/>
        <a:p>
          <a:r>
            <a:rPr lang="es-ES" b="0" i="0" baseline="0"/>
            <a:t>Presenta un </a:t>
          </a:r>
          <a:r>
            <a:rPr lang="es-EC" b="0" i="0" baseline="0"/>
            <a:t>movimiento uniaxial.</a:t>
          </a:r>
          <a:endParaRPr lang="es-EC"/>
        </a:p>
      </dgm:t>
    </dgm:pt>
    <dgm:pt modelId="{43C55AB1-5C87-4461-A0C3-44FD37E283CC}" type="parTrans" cxnId="{E5933B0C-C7C4-4A2A-85D4-F5776A03A6F9}">
      <dgm:prSet/>
      <dgm:spPr/>
      <dgm:t>
        <a:bodyPr/>
        <a:lstStyle/>
        <a:p>
          <a:endParaRPr lang="es-EC"/>
        </a:p>
      </dgm:t>
    </dgm:pt>
    <dgm:pt modelId="{8E8D90A6-4A81-4980-85BF-57C36EBDADC2}" type="sibTrans" cxnId="{E5933B0C-C7C4-4A2A-85D4-F5776A03A6F9}">
      <dgm:prSet/>
      <dgm:spPr/>
      <dgm:t>
        <a:bodyPr/>
        <a:lstStyle/>
        <a:p>
          <a:endParaRPr lang="es-EC"/>
        </a:p>
      </dgm:t>
    </dgm:pt>
    <dgm:pt modelId="{B4E657B3-A15F-4596-9B5A-ED67D35AAB35}">
      <dgm:prSet/>
      <dgm:spPr/>
      <dgm:t>
        <a:bodyPr/>
        <a:lstStyle/>
        <a:p>
          <a:r>
            <a:rPr lang="es-EC" b="1" i="0" baseline="0" dirty="0"/>
            <a:t>Articulación plana o artrodia</a:t>
          </a:r>
          <a:r>
            <a:rPr lang="es-EC" b="0" i="0" baseline="0" dirty="0"/>
            <a:t> </a:t>
          </a:r>
          <a:endParaRPr lang="es-EC" dirty="0"/>
        </a:p>
      </dgm:t>
    </dgm:pt>
    <dgm:pt modelId="{72A87203-DD6C-41AE-B27D-41D8F8F5FA44}" type="parTrans" cxnId="{3FF09CDE-9D5F-44C6-A0BF-4433F46ACB1D}">
      <dgm:prSet/>
      <dgm:spPr/>
      <dgm:t>
        <a:bodyPr/>
        <a:lstStyle/>
        <a:p>
          <a:endParaRPr lang="es-EC"/>
        </a:p>
      </dgm:t>
    </dgm:pt>
    <dgm:pt modelId="{420FBC8D-7BEF-48C4-9786-BC477F51D069}" type="sibTrans" cxnId="{3FF09CDE-9D5F-44C6-A0BF-4433F46ACB1D}">
      <dgm:prSet/>
      <dgm:spPr/>
      <dgm:t>
        <a:bodyPr/>
        <a:lstStyle/>
        <a:p>
          <a:endParaRPr lang="es-EC"/>
        </a:p>
      </dgm:t>
    </dgm:pt>
    <dgm:pt modelId="{1E346B03-3B47-49AE-A7A5-6FDFA49373AC}">
      <dgm:prSet/>
      <dgm:spPr/>
      <dgm:t>
        <a:bodyPr/>
        <a:lstStyle/>
        <a:p>
          <a:r>
            <a:rPr lang="es-EC" dirty="0"/>
            <a:t>P</a:t>
          </a:r>
          <a:r>
            <a:rPr lang="es-EC" b="0" i="0" baseline="0" dirty="0"/>
            <a:t>resenta superficies articulares </a:t>
          </a:r>
          <a:r>
            <a:rPr lang="es-ES" b="0" i="0" baseline="0" dirty="0"/>
            <a:t>más o menos planas que se deslizan una sobre la otra (procesos articulares vertebrales). </a:t>
          </a:r>
          <a:endParaRPr lang="es-EC" dirty="0"/>
        </a:p>
      </dgm:t>
    </dgm:pt>
    <dgm:pt modelId="{F3CF9014-92C3-49BB-884A-470062D7DD71}" type="parTrans" cxnId="{E6FFBEE7-2BE8-4473-B770-E32E8B137A6E}">
      <dgm:prSet/>
      <dgm:spPr/>
      <dgm:t>
        <a:bodyPr/>
        <a:lstStyle/>
        <a:p>
          <a:endParaRPr lang="es-EC"/>
        </a:p>
      </dgm:t>
    </dgm:pt>
    <dgm:pt modelId="{8953CCE3-419E-4544-BF0E-2668FAAEA0B0}" type="sibTrans" cxnId="{E6FFBEE7-2BE8-4473-B770-E32E8B137A6E}">
      <dgm:prSet/>
      <dgm:spPr/>
      <dgm:t>
        <a:bodyPr/>
        <a:lstStyle/>
        <a:p>
          <a:endParaRPr lang="es-EC"/>
        </a:p>
      </dgm:t>
    </dgm:pt>
    <dgm:pt modelId="{1A2B9AE1-0C95-4B3F-A284-69BA6B1879EE}">
      <dgm:prSet/>
      <dgm:spPr/>
      <dgm:t>
        <a:bodyPr/>
        <a:lstStyle/>
        <a:p>
          <a:r>
            <a:rPr lang="es-ES" b="0" i="0" baseline="0"/>
            <a:t>Posee un movimiento </a:t>
          </a:r>
          <a:r>
            <a:rPr lang="es-EC" b="0" i="0" baseline="0"/>
            <a:t>multiaxial de escaso desplazamiento.</a:t>
          </a:r>
          <a:endParaRPr lang="es-EC"/>
        </a:p>
      </dgm:t>
    </dgm:pt>
    <dgm:pt modelId="{3E96B4F0-A7AA-4B6B-BEB1-B0AF0DBAF5B4}" type="parTrans" cxnId="{CF04550A-735E-4599-9E82-B51DE8656AEB}">
      <dgm:prSet/>
      <dgm:spPr/>
      <dgm:t>
        <a:bodyPr/>
        <a:lstStyle/>
        <a:p>
          <a:endParaRPr lang="es-EC"/>
        </a:p>
      </dgm:t>
    </dgm:pt>
    <dgm:pt modelId="{40EFFF2F-A00D-4310-8716-D3D807DB4D74}" type="sibTrans" cxnId="{CF04550A-735E-4599-9E82-B51DE8656AEB}">
      <dgm:prSet/>
      <dgm:spPr/>
      <dgm:t>
        <a:bodyPr/>
        <a:lstStyle/>
        <a:p>
          <a:endParaRPr lang="es-EC"/>
        </a:p>
      </dgm:t>
    </dgm:pt>
    <dgm:pt modelId="{63C1607D-CF34-4564-9E1E-15E1C4528078}" type="pres">
      <dgm:prSet presAssocID="{0A72DE01-4751-4639-AA17-03D6CCFE9E8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EB39807-92B2-4CE7-BF92-77523D07DC2A}" type="pres">
      <dgm:prSet presAssocID="{CC903391-31A6-4581-9242-D63C99A93F1B}" presName="root" presStyleCnt="0"/>
      <dgm:spPr/>
    </dgm:pt>
    <dgm:pt modelId="{F6209D7D-1100-4718-8550-A29788332F62}" type="pres">
      <dgm:prSet presAssocID="{CC903391-31A6-4581-9242-D63C99A93F1B}" presName="rootComposite" presStyleCnt="0"/>
      <dgm:spPr/>
    </dgm:pt>
    <dgm:pt modelId="{F6CBA851-713C-4BAD-88F6-022DD08A5219}" type="pres">
      <dgm:prSet presAssocID="{CC903391-31A6-4581-9242-D63C99A93F1B}" presName="rootText" presStyleLbl="node1" presStyleIdx="0" presStyleCnt="3"/>
      <dgm:spPr/>
    </dgm:pt>
    <dgm:pt modelId="{7B70EB93-C848-491B-BBA1-36CB1011A08E}" type="pres">
      <dgm:prSet presAssocID="{CC903391-31A6-4581-9242-D63C99A93F1B}" presName="rootConnector" presStyleLbl="node1" presStyleIdx="0" presStyleCnt="3"/>
      <dgm:spPr/>
    </dgm:pt>
    <dgm:pt modelId="{BD90B701-1460-4660-8C03-0648587AE78C}" type="pres">
      <dgm:prSet presAssocID="{CC903391-31A6-4581-9242-D63C99A93F1B}" presName="childShape" presStyleCnt="0"/>
      <dgm:spPr/>
    </dgm:pt>
    <dgm:pt modelId="{9F7DB223-0334-41CE-9E9E-8669453F4DC1}" type="pres">
      <dgm:prSet presAssocID="{F6B0E4D7-5BB3-43ED-BDC2-FCDEA9A10096}" presName="Name13" presStyleLbl="parChTrans1D2" presStyleIdx="0" presStyleCnt="8"/>
      <dgm:spPr/>
    </dgm:pt>
    <dgm:pt modelId="{43A3A832-B01F-40C2-91DC-BC598C6C6E16}" type="pres">
      <dgm:prSet presAssocID="{7043BC15-A283-4F4A-A35A-B13E1518C680}" presName="childText" presStyleLbl="bgAcc1" presStyleIdx="0" presStyleCnt="8">
        <dgm:presLayoutVars>
          <dgm:bulletEnabled val="1"/>
        </dgm:presLayoutVars>
      </dgm:prSet>
      <dgm:spPr/>
    </dgm:pt>
    <dgm:pt modelId="{71EA61DF-9689-4506-8BA9-1F7F3B1FAA90}" type="pres">
      <dgm:prSet presAssocID="{04EEB6E2-0BE4-42ED-ABAE-7DBC9266A266}" presName="Name13" presStyleLbl="parChTrans1D2" presStyleIdx="1" presStyleCnt="8"/>
      <dgm:spPr/>
    </dgm:pt>
    <dgm:pt modelId="{1649B9CA-FEDE-47A1-BA54-66AC5F228581}" type="pres">
      <dgm:prSet presAssocID="{B4D16948-5A31-4BB0-86B9-97D05D690A2A}" presName="childText" presStyleLbl="bgAcc1" presStyleIdx="1" presStyleCnt="8">
        <dgm:presLayoutVars>
          <dgm:bulletEnabled val="1"/>
        </dgm:presLayoutVars>
      </dgm:prSet>
      <dgm:spPr/>
    </dgm:pt>
    <dgm:pt modelId="{66D73543-B92F-42D9-BAEF-74D4CA2B9035}" type="pres">
      <dgm:prSet presAssocID="{7021A2B5-C8C3-4358-929E-8890EDEA32AA}" presName="Name13" presStyleLbl="parChTrans1D2" presStyleIdx="2" presStyleCnt="8"/>
      <dgm:spPr/>
    </dgm:pt>
    <dgm:pt modelId="{7996C53E-91BF-41C7-843A-3497BDE30B51}" type="pres">
      <dgm:prSet presAssocID="{FB066B76-3980-42A3-97ED-D8744CCB031C}" presName="childText" presStyleLbl="bgAcc1" presStyleIdx="2" presStyleCnt="8">
        <dgm:presLayoutVars>
          <dgm:bulletEnabled val="1"/>
        </dgm:presLayoutVars>
      </dgm:prSet>
      <dgm:spPr/>
    </dgm:pt>
    <dgm:pt modelId="{3DD936D7-A971-4FD9-AC19-50F9AFC62549}" type="pres">
      <dgm:prSet presAssocID="{0834BDED-7DB7-4404-8C58-5FC2992EE6FE}" presName="root" presStyleCnt="0"/>
      <dgm:spPr/>
    </dgm:pt>
    <dgm:pt modelId="{FD013AA0-2505-4C96-86C1-854AA939BC91}" type="pres">
      <dgm:prSet presAssocID="{0834BDED-7DB7-4404-8C58-5FC2992EE6FE}" presName="rootComposite" presStyleCnt="0"/>
      <dgm:spPr/>
    </dgm:pt>
    <dgm:pt modelId="{5AE0CBFA-5D5D-4033-B67C-C28AB74D3098}" type="pres">
      <dgm:prSet presAssocID="{0834BDED-7DB7-4404-8C58-5FC2992EE6FE}" presName="rootText" presStyleLbl="node1" presStyleIdx="1" presStyleCnt="3"/>
      <dgm:spPr/>
    </dgm:pt>
    <dgm:pt modelId="{2BFAAB8E-E1B4-46D4-8A59-B8DB0A1C7F2B}" type="pres">
      <dgm:prSet presAssocID="{0834BDED-7DB7-4404-8C58-5FC2992EE6FE}" presName="rootConnector" presStyleLbl="node1" presStyleIdx="1" presStyleCnt="3"/>
      <dgm:spPr/>
    </dgm:pt>
    <dgm:pt modelId="{73CAB5F7-38C6-408E-82D9-496DBF8452F6}" type="pres">
      <dgm:prSet presAssocID="{0834BDED-7DB7-4404-8C58-5FC2992EE6FE}" presName="childShape" presStyleCnt="0"/>
      <dgm:spPr/>
    </dgm:pt>
    <dgm:pt modelId="{1DAD7629-5C81-4F01-9C04-459D8A260794}" type="pres">
      <dgm:prSet presAssocID="{F7E5E294-68F2-40CA-8C80-7E77F921D789}" presName="Name13" presStyleLbl="parChTrans1D2" presStyleIdx="3" presStyleCnt="8"/>
      <dgm:spPr/>
    </dgm:pt>
    <dgm:pt modelId="{AE92AC98-5720-4D04-B177-99F3F75B2F8D}" type="pres">
      <dgm:prSet presAssocID="{505F72BD-45B1-47EA-8899-BC6F4DD56785}" presName="childText" presStyleLbl="bgAcc1" presStyleIdx="3" presStyleCnt="8">
        <dgm:presLayoutVars>
          <dgm:bulletEnabled val="1"/>
        </dgm:presLayoutVars>
      </dgm:prSet>
      <dgm:spPr/>
    </dgm:pt>
    <dgm:pt modelId="{A6270E4B-9925-480E-92C0-57542F2B4992}" type="pres">
      <dgm:prSet presAssocID="{2981D58A-71F4-481F-9499-25868F7FAE99}" presName="Name13" presStyleLbl="parChTrans1D2" presStyleIdx="4" presStyleCnt="8"/>
      <dgm:spPr/>
    </dgm:pt>
    <dgm:pt modelId="{9DE9ECF5-A4D6-4980-918F-4D18E117874A}" type="pres">
      <dgm:prSet presAssocID="{C038346D-C17F-4635-BDAD-9224BDC3286C}" presName="childText" presStyleLbl="bgAcc1" presStyleIdx="4" presStyleCnt="8">
        <dgm:presLayoutVars>
          <dgm:bulletEnabled val="1"/>
        </dgm:presLayoutVars>
      </dgm:prSet>
      <dgm:spPr/>
    </dgm:pt>
    <dgm:pt modelId="{CABAEF49-4A05-4D04-92D8-5289BB1AD2E1}" type="pres">
      <dgm:prSet presAssocID="{43C55AB1-5C87-4461-A0C3-44FD37E283CC}" presName="Name13" presStyleLbl="parChTrans1D2" presStyleIdx="5" presStyleCnt="8"/>
      <dgm:spPr/>
    </dgm:pt>
    <dgm:pt modelId="{B8828727-6726-4226-A5BC-F619ECA38A7F}" type="pres">
      <dgm:prSet presAssocID="{AE5D6BDC-8B09-4808-AD35-2559DF9F9080}" presName="childText" presStyleLbl="bgAcc1" presStyleIdx="5" presStyleCnt="8">
        <dgm:presLayoutVars>
          <dgm:bulletEnabled val="1"/>
        </dgm:presLayoutVars>
      </dgm:prSet>
      <dgm:spPr/>
    </dgm:pt>
    <dgm:pt modelId="{CDE04C7E-F5FC-463D-8691-232D10EA6DAB}" type="pres">
      <dgm:prSet presAssocID="{B4E657B3-A15F-4596-9B5A-ED67D35AAB35}" presName="root" presStyleCnt="0"/>
      <dgm:spPr/>
    </dgm:pt>
    <dgm:pt modelId="{FC12ACBB-BBC0-4015-A6CD-B824F1A0AAF7}" type="pres">
      <dgm:prSet presAssocID="{B4E657B3-A15F-4596-9B5A-ED67D35AAB35}" presName="rootComposite" presStyleCnt="0"/>
      <dgm:spPr/>
    </dgm:pt>
    <dgm:pt modelId="{37FCEAF7-26CD-4CA6-AB9F-FC3C03B2CEC9}" type="pres">
      <dgm:prSet presAssocID="{B4E657B3-A15F-4596-9B5A-ED67D35AAB35}" presName="rootText" presStyleLbl="node1" presStyleIdx="2" presStyleCnt="3"/>
      <dgm:spPr/>
    </dgm:pt>
    <dgm:pt modelId="{FECD4D16-D87F-45E4-9462-1BC25930D502}" type="pres">
      <dgm:prSet presAssocID="{B4E657B3-A15F-4596-9B5A-ED67D35AAB35}" presName="rootConnector" presStyleLbl="node1" presStyleIdx="2" presStyleCnt="3"/>
      <dgm:spPr/>
    </dgm:pt>
    <dgm:pt modelId="{ED3BBF59-CADC-43B5-BE57-399549DA79D9}" type="pres">
      <dgm:prSet presAssocID="{B4E657B3-A15F-4596-9B5A-ED67D35AAB35}" presName="childShape" presStyleCnt="0"/>
      <dgm:spPr/>
    </dgm:pt>
    <dgm:pt modelId="{8FF64701-BEF0-4B32-8BB6-E84A04C60E77}" type="pres">
      <dgm:prSet presAssocID="{F3CF9014-92C3-49BB-884A-470062D7DD71}" presName="Name13" presStyleLbl="parChTrans1D2" presStyleIdx="6" presStyleCnt="8"/>
      <dgm:spPr/>
    </dgm:pt>
    <dgm:pt modelId="{F6E65B4E-94A8-439A-B05B-FA8616972DEF}" type="pres">
      <dgm:prSet presAssocID="{1E346B03-3B47-49AE-A7A5-6FDFA49373AC}" presName="childText" presStyleLbl="bgAcc1" presStyleIdx="6" presStyleCnt="8">
        <dgm:presLayoutVars>
          <dgm:bulletEnabled val="1"/>
        </dgm:presLayoutVars>
      </dgm:prSet>
      <dgm:spPr/>
    </dgm:pt>
    <dgm:pt modelId="{2C21FD0F-64BA-455A-860F-34AD090751B7}" type="pres">
      <dgm:prSet presAssocID="{3E96B4F0-A7AA-4B6B-BEB1-B0AF0DBAF5B4}" presName="Name13" presStyleLbl="parChTrans1D2" presStyleIdx="7" presStyleCnt="8"/>
      <dgm:spPr/>
    </dgm:pt>
    <dgm:pt modelId="{132A81BE-06AF-4450-9B0E-9C09E5E48C4B}" type="pres">
      <dgm:prSet presAssocID="{1A2B9AE1-0C95-4B3F-A284-69BA6B1879EE}" presName="childText" presStyleLbl="bgAcc1" presStyleIdx="7" presStyleCnt="8">
        <dgm:presLayoutVars>
          <dgm:bulletEnabled val="1"/>
        </dgm:presLayoutVars>
      </dgm:prSet>
      <dgm:spPr/>
    </dgm:pt>
  </dgm:ptLst>
  <dgm:cxnLst>
    <dgm:cxn modelId="{85A08B06-6D40-41B7-9EA5-8AA5331F65DD}" type="presOf" srcId="{0834BDED-7DB7-4404-8C58-5FC2992EE6FE}" destId="{5AE0CBFA-5D5D-4033-B67C-C28AB74D3098}" srcOrd="0" destOrd="0" presId="urn:microsoft.com/office/officeart/2005/8/layout/hierarchy3"/>
    <dgm:cxn modelId="{CF04550A-735E-4599-9E82-B51DE8656AEB}" srcId="{B4E657B3-A15F-4596-9B5A-ED67D35AAB35}" destId="{1A2B9AE1-0C95-4B3F-A284-69BA6B1879EE}" srcOrd="1" destOrd="0" parTransId="{3E96B4F0-A7AA-4B6B-BEB1-B0AF0DBAF5B4}" sibTransId="{40EFFF2F-A00D-4310-8716-D3D807DB4D74}"/>
    <dgm:cxn modelId="{E5933B0C-C7C4-4A2A-85D4-F5776A03A6F9}" srcId="{0834BDED-7DB7-4404-8C58-5FC2992EE6FE}" destId="{AE5D6BDC-8B09-4808-AD35-2559DF9F9080}" srcOrd="2" destOrd="0" parTransId="{43C55AB1-5C87-4461-A0C3-44FD37E283CC}" sibTransId="{8E8D90A6-4A81-4980-85BF-57C36EBDADC2}"/>
    <dgm:cxn modelId="{EA024D0D-295F-4A82-924B-F2A421491DD7}" type="presOf" srcId="{0A72DE01-4751-4639-AA17-03D6CCFE9E87}" destId="{63C1607D-CF34-4564-9E1E-15E1C4528078}" srcOrd="0" destOrd="0" presId="urn:microsoft.com/office/officeart/2005/8/layout/hierarchy3"/>
    <dgm:cxn modelId="{6A271F15-5891-43F4-956A-FF79503F10DA}" type="presOf" srcId="{43C55AB1-5C87-4461-A0C3-44FD37E283CC}" destId="{CABAEF49-4A05-4D04-92D8-5289BB1AD2E1}" srcOrd="0" destOrd="0" presId="urn:microsoft.com/office/officeart/2005/8/layout/hierarchy3"/>
    <dgm:cxn modelId="{EFDD902B-2AF4-44B4-9CF0-6FECAC06F2EA}" type="presOf" srcId="{F7E5E294-68F2-40CA-8C80-7E77F921D789}" destId="{1DAD7629-5C81-4F01-9C04-459D8A260794}" srcOrd="0" destOrd="0" presId="urn:microsoft.com/office/officeart/2005/8/layout/hierarchy3"/>
    <dgm:cxn modelId="{5C9DF430-77EC-4773-9CFA-1FA84B98C4A3}" type="presOf" srcId="{1E346B03-3B47-49AE-A7A5-6FDFA49373AC}" destId="{F6E65B4E-94A8-439A-B05B-FA8616972DEF}" srcOrd="0" destOrd="0" presId="urn:microsoft.com/office/officeart/2005/8/layout/hierarchy3"/>
    <dgm:cxn modelId="{72380E31-BC3B-4013-8C6E-C93124DB8C0D}" type="presOf" srcId="{7021A2B5-C8C3-4358-929E-8890EDEA32AA}" destId="{66D73543-B92F-42D9-BAEF-74D4CA2B9035}" srcOrd="0" destOrd="0" presId="urn:microsoft.com/office/officeart/2005/8/layout/hierarchy3"/>
    <dgm:cxn modelId="{4273715D-54EE-4792-8F4E-AB8B4E65D6C1}" type="presOf" srcId="{F6B0E4D7-5BB3-43ED-BDC2-FCDEA9A10096}" destId="{9F7DB223-0334-41CE-9E9E-8669453F4DC1}" srcOrd="0" destOrd="0" presId="urn:microsoft.com/office/officeart/2005/8/layout/hierarchy3"/>
    <dgm:cxn modelId="{1577A25F-0C36-41BF-9FFE-2D5BAF4C5745}" type="presOf" srcId="{B4E657B3-A15F-4596-9B5A-ED67D35AAB35}" destId="{37FCEAF7-26CD-4CA6-AB9F-FC3C03B2CEC9}" srcOrd="0" destOrd="0" presId="urn:microsoft.com/office/officeart/2005/8/layout/hierarchy3"/>
    <dgm:cxn modelId="{3968A85F-FED8-43F3-B643-FA11878B9C6C}" type="presOf" srcId="{AE5D6BDC-8B09-4808-AD35-2559DF9F9080}" destId="{B8828727-6726-4226-A5BC-F619ECA38A7F}" srcOrd="0" destOrd="0" presId="urn:microsoft.com/office/officeart/2005/8/layout/hierarchy3"/>
    <dgm:cxn modelId="{5E5B9C66-BA06-46D2-AD9D-9320D1BEA65E}" type="presOf" srcId="{2981D58A-71F4-481F-9499-25868F7FAE99}" destId="{A6270E4B-9925-480E-92C0-57542F2B4992}" srcOrd="0" destOrd="0" presId="urn:microsoft.com/office/officeart/2005/8/layout/hierarchy3"/>
    <dgm:cxn modelId="{92130B69-9A61-4A64-880F-35A7A6E4A6A3}" srcId="{CC903391-31A6-4581-9242-D63C99A93F1B}" destId="{FB066B76-3980-42A3-97ED-D8744CCB031C}" srcOrd="2" destOrd="0" parTransId="{7021A2B5-C8C3-4358-929E-8890EDEA32AA}" sibTransId="{4678DA34-FE5B-421F-8C35-3A829A8402F7}"/>
    <dgm:cxn modelId="{778C9949-5C49-4DAF-A249-1B01E3468472}" type="presOf" srcId="{3E96B4F0-A7AA-4B6B-BEB1-B0AF0DBAF5B4}" destId="{2C21FD0F-64BA-455A-860F-34AD090751B7}" srcOrd="0" destOrd="0" presId="urn:microsoft.com/office/officeart/2005/8/layout/hierarchy3"/>
    <dgm:cxn modelId="{6E60776A-BAEA-43DD-BF0A-63F596BA6D84}" type="presOf" srcId="{CC903391-31A6-4581-9242-D63C99A93F1B}" destId="{7B70EB93-C848-491B-BBA1-36CB1011A08E}" srcOrd="1" destOrd="0" presId="urn:microsoft.com/office/officeart/2005/8/layout/hierarchy3"/>
    <dgm:cxn modelId="{D788C86A-9DED-4398-A758-71B3398E1C6F}" type="presOf" srcId="{CC903391-31A6-4581-9242-D63C99A93F1B}" destId="{F6CBA851-713C-4BAD-88F6-022DD08A5219}" srcOrd="0" destOrd="0" presId="urn:microsoft.com/office/officeart/2005/8/layout/hierarchy3"/>
    <dgm:cxn modelId="{D2167873-8700-4FD3-8A02-BCE94BAB5DD6}" srcId="{CC903391-31A6-4581-9242-D63C99A93F1B}" destId="{7043BC15-A283-4F4A-A35A-B13E1518C680}" srcOrd="0" destOrd="0" parTransId="{F6B0E4D7-5BB3-43ED-BDC2-FCDEA9A10096}" sibTransId="{731FE4E0-E9CF-4C4D-9667-13219C88D73A}"/>
    <dgm:cxn modelId="{3D9D6E54-D2EB-4D34-A3B2-C24E008AD0B8}" srcId="{0A72DE01-4751-4639-AA17-03D6CCFE9E87}" destId="{0834BDED-7DB7-4404-8C58-5FC2992EE6FE}" srcOrd="1" destOrd="0" parTransId="{CFF9F8AB-D5A9-4D38-A17A-741CB7DE9B42}" sibTransId="{A2539430-D7B6-45EE-961F-8D7CF5D86B53}"/>
    <dgm:cxn modelId="{1ABD337E-3C41-4DEC-8A7F-D64811738338}" srcId="{0834BDED-7DB7-4404-8C58-5FC2992EE6FE}" destId="{C038346D-C17F-4635-BDAD-9224BDC3286C}" srcOrd="1" destOrd="0" parTransId="{2981D58A-71F4-481F-9499-25868F7FAE99}" sibTransId="{38120CB5-57D8-4986-B274-ED467A5E81D9}"/>
    <dgm:cxn modelId="{A773EA84-E448-44AE-BAFD-335254F24328}" type="presOf" srcId="{7043BC15-A283-4F4A-A35A-B13E1518C680}" destId="{43A3A832-B01F-40C2-91DC-BC598C6C6E16}" srcOrd="0" destOrd="0" presId="urn:microsoft.com/office/officeart/2005/8/layout/hierarchy3"/>
    <dgm:cxn modelId="{7E98B585-BCFC-471C-B3CE-E53843F3DBD3}" type="presOf" srcId="{C038346D-C17F-4635-BDAD-9224BDC3286C}" destId="{9DE9ECF5-A4D6-4980-918F-4D18E117874A}" srcOrd="0" destOrd="0" presId="urn:microsoft.com/office/officeart/2005/8/layout/hierarchy3"/>
    <dgm:cxn modelId="{C2ADB38D-16E1-4C6C-B8D4-8F10E419F577}" srcId="{0834BDED-7DB7-4404-8C58-5FC2992EE6FE}" destId="{505F72BD-45B1-47EA-8899-BC6F4DD56785}" srcOrd="0" destOrd="0" parTransId="{F7E5E294-68F2-40CA-8C80-7E77F921D789}" sibTransId="{D3AB5561-4BCD-42ED-9324-DA2F07006B1A}"/>
    <dgm:cxn modelId="{9BD1A693-17DD-4BB3-9541-3ED17C441FF1}" type="presOf" srcId="{0834BDED-7DB7-4404-8C58-5FC2992EE6FE}" destId="{2BFAAB8E-E1B4-46D4-8A59-B8DB0A1C7F2B}" srcOrd="1" destOrd="0" presId="urn:microsoft.com/office/officeart/2005/8/layout/hierarchy3"/>
    <dgm:cxn modelId="{03ABDDA4-15D0-4356-A9FE-C4D4374AEE82}" type="presOf" srcId="{B4D16948-5A31-4BB0-86B9-97D05D690A2A}" destId="{1649B9CA-FEDE-47A1-BA54-66AC5F228581}" srcOrd="0" destOrd="0" presId="urn:microsoft.com/office/officeart/2005/8/layout/hierarchy3"/>
    <dgm:cxn modelId="{430DD9BA-DBBF-451B-BB44-EC5AB6C8283D}" srcId="{0A72DE01-4751-4639-AA17-03D6CCFE9E87}" destId="{CC903391-31A6-4581-9242-D63C99A93F1B}" srcOrd="0" destOrd="0" parTransId="{5277AB65-CEA4-4AF0-99C8-7B9E3CE320D4}" sibTransId="{4F4E953B-7891-4B65-B128-4EECF3A32785}"/>
    <dgm:cxn modelId="{5B343FBE-58CA-4D0B-A0B1-2E40C3C6DC99}" type="presOf" srcId="{505F72BD-45B1-47EA-8899-BC6F4DD56785}" destId="{AE92AC98-5720-4D04-B177-99F3F75B2F8D}" srcOrd="0" destOrd="0" presId="urn:microsoft.com/office/officeart/2005/8/layout/hierarchy3"/>
    <dgm:cxn modelId="{FAE9DEBE-E6D8-4F47-B505-87653CB66F7F}" type="presOf" srcId="{B4E657B3-A15F-4596-9B5A-ED67D35AAB35}" destId="{FECD4D16-D87F-45E4-9462-1BC25930D502}" srcOrd="1" destOrd="0" presId="urn:microsoft.com/office/officeart/2005/8/layout/hierarchy3"/>
    <dgm:cxn modelId="{0DABA8CF-4F88-4EE6-AF70-1208723C60EA}" type="presOf" srcId="{F3CF9014-92C3-49BB-884A-470062D7DD71}" destId="{8FF64701-BEF0-4B32-8BB6-E84A04C60E77}" srcOrd="0" destOrd="0" presId="urn:microsoft.com/office/officeart/2005/8/layout/hierarchy3"/>
    <dgm:cxn modelId="{E2D9DAD1-0EA0-4B13-927D-B19BD6AB0B82}" type="presOf" srcId="{04EEB6E2-0BE4-42ED-ABAE-7DBC9266A266}" destId="{71EA61DF-9689-4506-8BA9-1F7F3B1FAA90}" srcOrd="0" destOrd="0" presId="urn:microsoft.com/office/officeart/2005/8/layout/hierarchy3"/>
    <dgm:cxn modelId="{BAB4E9D3-D21A-4B37-9641-39875D387318}" srcId="{CC903391-31A6-4581-9242-D63C99A93F1B}" destId="{B4D16948-5A31-4BB0-86B9-97D05D690A2A}" srcOrd="1" destOrd="0" parTransId="{04EEB6E2-0BE4-42ED-ABAE-7DBC9266A266}" sibTransId="{3C3AA342-0A34-4243-BCDD-7A46A6F97C83}"/>
    <dgm:cxn modelId="{3FF09CDE-9D5F-44C6-A0BF-4433F46ACB1D}" srcId="{0A72DE01-4751-4639-AA17-03D6CCFE9E87}" destId="{B4E657B3-A15F-4596-9B5A-ED67D35AAB35}" srcOrd="2" destOrd="0" parTransId="{72A87203-DD6C-41AE-B27D-41D8F8F5FA44}" sibTransId="{420FBC8D-7BEF-48C4-9786-BC477F51D069}"/>
    <dgm:cxn modelId="{E6FFBEE7-2BE8-4473-B770-E32E8B137A6E}" srcId="{B4E657B3-A15F-4596-9B5A-ED67D35AAB35}" destId="{1E346B03-3B47-49AE-A7A5-6FDFA49373AC}" srcOrd="0" destOrd="0" parTransId="{F3CF9014-92C3-49BB-884A-470062D7DD71}" sibTransId="{8953CCE3-419E-4544-BF0E-2668FAAEA0B0}"/>
    <dgm:cxn modelId="{279951EA-FD97-4B09-BF77-39DD64A32109}" type="presOf" srcId="{1A2B9AE1-0C95-4B3F-A284-69BA6B1879EE}" destId="{132A81BE-06AF-4450-9B0E-9C09E5E48C4B}" srcOrd="0" destOrd="0" presId="urn:microsoft.com/office/officeart/2005/8/layout/hierarchy3"/>
    <dgm:cxn modelId="{AD5A4CFD-5F76-47EC-9061-8742C34B2456}" type="presOf" srcId="{FB066B76-3980-42A3-97ED-D8744CCB031C}" destId="{7996C53E-91BF-41C7-843A-3497BDE30B51}" srcOrd="0" destOrd="0" presId="urn:microsoft.com/office/officeart/2005/8/layout/hierarchy3"/>
    <dgm:cxn modelId="{2B042A6D-7B21-46A5-803C-1D68F8564649}" type="presParOf" srcId="{63C1607D-CF34-4564-9E1E-15E1C4528078}" destId="{FEB39807-92B2-4CE7-BF92-77523D07DC2A}" srcOrd="0" destOrd="0" presId="urn:microsoft.com/office/officeart/2005/8/layout/hierarchy3"/>
    <dgm:cxn modelId="{F7032AB0-1E78-4E73-997A-5662DDEE2CA5}" type="presParOf" srcId="{FEB39807-92B2-4CE7-BF92-77523D07DC2A}" destId="{F6209D7D-1100-4718-8550-A29788332F62}" srcOrd="0" destOrd="0" presId="urn:microsoft.com/office/officeart/2005/8/layout/hierarchy3"/>
    <dgm:cxn modelId="{DD24D4EF-3ECC-421B-A529-15B29E5383F5}" type="presParOf" srcId="{F6209D7D-1100-4718-8550-A29788332F62}" destId="{F6CBA851-713C-4BAD-88F6-022DD08A5219}" srcOrd="0" destOrd="0" presId="urn:microsoft.com/office/officeart/2005/8/layout/hierarchy3"/>
    <dgm:cxn modelId="{E3F967CB-49E2-4658-B419-70D047C7B2B5}" type="presParOf" srcId="{F6209D7D-1100-4718-8550-A29788332F62}" destId="{7B70EB93-C848-491B-BBA1-36CB1011A08E}" srcOrd="1" destOrd="0" presId="urn:microsoft.com/office/officeart/2005/8/layout/hierarchy3"/>
    <dgm:cxn modelId="{19C5AB4C-189F-414D-AC5F-B88A70A22189}" type="presParOf" srcId="{FEB39807-92B2-4CE7-BF92-77523D07DC2A}" destId="{BD90B701-1460-4660-8C03-0648587AE78C}" srcOrd="1" destOrd="0" presId="urn:microsoft.com/office/officeart/2005/8/layout/hierarchy3"/>
    <dgm:cxn modelId="{A25CB574-8CEF-47E7-8819-D2AF26207DD4}" type="presParOf" srcId="{BD90B701-1460-4660-8C03-0648587AE78C}" destId="{9F7DB223-0334-41CE-9E9E-8669453F4DC1}" srcOrd="0" destOrd="0" presId="urn:microsoft.com/office/officeart/2005/8/layout/hierarchy3"/>
    <dgm:cxn modelId="{DE8AF9E5-7612-4C6F-99E8-30F1C97C04B8}" type="presParOf" srcId="{BD90B701-1460-4660-8C03-0648587AE78C}" destId="{43A3A832-B01F-40C2-91DC-BC598C6C6E16}" srcOrd="1" destOrd="0" presId="urn:microsoft.com/office/officeart/2005/8/layout/hierarchy3"/>
    <dgm:cxn modelId="{EE1D27A6-610B-41D2-A010-D9E0CB8AD187}" type="presParOf" srcId="{BD90B701-1460-4660-8C03-0648587AE78C}" destId="{71EA61DF-9689-4506-8BA9-1F7F3B1FAA90}" srcOrd="2" destOrd="0" presId="urn:microsoft.com/office/officeart/2005/8/layout/hierarchy3"/>
    <dgm:cxn modelId="{F09E37B3-B9A1-4C36-8CD9-24086DBFFE67}" type="presParOf" srcId="{BD90B701-1460-4660-8C03-0648587AE78C}" destId="{1649B9CA-FEDE-47A1-BA54-66AC5F228581}" srcOrd="3" destOrd="0" presId="urn:microsoft.com/office/officeart/2005/8/layout/hierarchy3"/>
    <dgm:cxn modelId="{44F91E1E-A6D6-41C9-AF13-572B63C8DC3D}" type="presParOf" srcId="{BD90B701-1460-4660-8C03-0648587AE78C}" destId="{66D73543-B92F-42D9-BAEF-74D4CA2B9035}" srcOrd="4" destOrd="0" presId="urn:microsoft.com/office/officeart/2005/8/layout/hierarchy3"/>
    <dgm:cxn modelId="{2E2E56C2-C0A6-4F8B-B3AA-F40BE439B18F}" type="presParOf" srcId="{BD90B701-1460-4660-8C03-0648587AE78C}" destId="{7996C53E-91BF-41C7-843A-3497BDE30B51}" srcOrd="5" destOrd="0" presId="urn:microsoft.com/office/officeart/2005/8/layout/hierarchy3"/>
    <dgm:cxn modelId="{0207B5E8-1E8B-4AFC-AF51-58ACC6A48796}" type="presParOf" srcId="{63C1607D-CF34-4564-9E1E-15E1C4528078}" destId="{3DD936D7-A971-4FD9-AC19-50F9AFC62549}" srcOrd="1" destOrd="0" presId="urn:microsoft.com/office/officeart/2005/8/layout/hierarchy3"/>
    <dgm:cxn modelId="{DAAD438E-B6E7-4276-A5DA-CCB94A5FADDC}" type="presParOf" srcId="{3DD936D7-A971-4FD9-AC19-50F9AFC62549}" destId="{FD013AA0-2505-4C96-86C1-854AA939BC91}" srcOrd="0" destOrd="0" presId="urn:microsoft.com/office/officeart/2005/8/layout/hierarchy3"/>
    <dgm:cxn modelId="{1233D95E-F913-43BF-967D-B96485CACCA7}" type="presParOf" srcId="{FD013AA0-2505-4C96-86C1-854AA939BC91}" destId="{5AE0CBFA-5D5D-4033-B67C-C28AB74D3098}" srcOrd="0" destOrd="0" presId="urn:microsoft.com/office/officeart/2005/8/layout/hierarchy3"/>
    <dgm:cxn modelId="{247D26A2-F45C-4F49-ABE5-0F180CE524D1}" type="presParOf" srcId="{FD013AA0-2505-4C96-86C1-854AA939BC91}" destId="{2BFAAB8E-E1B4-46D4-8A59-B8DB0A1C7F2B}" srcOrd="1" destOrd="0" presId="urn:microsoft.com/office/officeart/2005/8/layout/hierarchy3"/>
    <dgm:cxn modelId="{C9C7C993-E57B-4990-840B-C5288F80298E}" type="presParOf" srcId="{3DD936D7-A971-4FD9-AC19-50F9AFC62549}" destId="{73CAB5F7-38C6-408E-82D9-496DBF8452F6}" srcOrd="1" destOrd="0" presId="urn:microsoft.com/office/officeart/2005/8/layout/hierarchy3"/>
    <dgm:cxn modelId="{0A7F3C23-8E88-4EA6-ACB6-3BE5C07FF592}" type="presParOf" srcId="{73CAB5F7-38C6-408E-82D9-496DBF8452F6}" destId="{1DAD7629-5C81-4F01-9C04-459D8A260794}" srcOrd="0" destOrd="0" presId="urn:microsoft.com/office/officeart/2005/8/layout/hierarchy3"/>
    <dgm:cxn modelId="{7F866635-D295-49F7-8A2C-B6524CBF265A}" type="presParOf" srcId="{73CAB5F7-38C6-408E-82D9-496DBF8452F6}" destId="{AE92AC98-5720-4D04-B177-99F3F75B2F8D}" srcOrd="1" destOrd="0" presId="urn:microsoft.com/office/officeart/2005/8/layout/hierarchy3"/>
    <dgm:cxn modelId="{71961B1A-4363-44E5-85CD-5D0D5411878C}" type="presParOf" srcId="{73CAB5F7-38C6-408E-82D9-496DBF8452F6}" destId="{A6270E4B-9925-480E-92C0-57542F2B4992}" srcOrd="2" destOrd="0" presId="urn:microsoft.com/office/officeart/2005/8/layout/hierarchy3"/>
    <dgm:cxn modelId="{CAE28AC4-E71A-4B86-9613-AFF27F81D351}" type="presParOf" srcId="{73CAB5F7-38C6-408E-82D9-496DBF8452F6}" destId="{9DE9ECF5-A4D6-4980-918F-4D18E117874A}" srcOrd="3" destOrd="0" presId="urn:microsoft.com/office/officeart/2005/8/layout/hierarchy3"/>
    <dgm:cxn modelId="{9CD781DF-9E00-4C97-B7D7-27B87B4F1178}" type="presParOf" srcId="{73CAB5F7-38C6-408E-82D9-496DBF8452F6}" destId="{CABAEF49-4A05-4D04-92D8-5289BB1AD2E1}" srcOrd="4" destOrd="0" presId="urn:microsoft.com/office/officeart/2005/8/layout/hierarchy3"/>
    <dgm:cxn modelId="{BC98BF1A-BC85-4436-9888-C9BE487C35E2}" type="presParOf" srcId="{73CAB5F7-38C6-408E-82D9-496DBF8452F6}" destId="{B8828727-6726-4226-A5BC-F619ECA38A7F}" srcOrd="5" destOrd="0" presId="urn:microsoft.com/office/officeart/2005/8/layout/hierarchy3"/>
    <dgm:cxn modelId="{E5E41877-20CE-4E28-83E8-C8EE65B8CAA7}" type="presParOf" srcId="{63C1607D-CF34-4564-9E1E-15E1C4528078}" destId="{CDE04C7E-F5FC-463D-8691-232D10EA6DAB}" srcOrd="2" destOrd="0" presId="urn:microsoft.com/office/officeart/2005/8/layout/hierarchy3"/>
    <dgm:cxn modelId="{C9200E93-1F33-4343-8F1C-DC75A3650375}" type="presParOf" srcId="{CDE04C7E-F5FC-463D-8691-232D10EA6DAB}" destId="{FC12ACBB-BBC0-4015-A6CD-B824F1A0AAF7}" srcOrd="0" destOrd="0" presId="urn:microsoft.com/office/officeart/2005/8/layout/hierarchy3"/>
    <dgm:cxn modelId="{3FA1A67D-FAE5-4D17-A22F-DD96799D0FD3}" type="presParOf" srcId="{FC12ACBB-BBC0-4015-A6CD-B824F1A0AAF7}" destId="{37FCEAF7-26CD-4CA6-AB9F-FC3C03B2CEC9}" srcOrd="0" destOrd="0" presId="urn:microsoft.com/office/officeart/2005/8/layout/hierarchy3"/>
    <dgm:cxn modelId="{E468AA30-032E-4F6E-870E-C2DE8D28CB40}" type="presParOf" srcId="{FC12ACBB-BBC0-4015-A6CD-B824F1A0AAF7}" destId="{FECD4D16-D87F-45E4-9462-1BC25930D502}" srcOrd="1" destOrd="0" presId="urn:microsoft.com/office/officeart/2005/8/layout/hierarchy3"/>
    <dgm:cxn modelId="{4ADAE75F-3D77-46EE-8A8B-47205F07AAAB}" type="presParOf" srcId="{CDE04C7E-F5FC-463D-8691-232D10EA6DAB}" destId="{ED3BBF59-CADC-43B5-BE57-399549DA79D9}" srcOrd="1" destOrd="0" presId="urn:microsoft.com/office/officeart/2005/8/layout/hierarchy3"/>
    <dgm:cxn modelId="{0BBAB33F-5DA7-45E0-8E26-377EF864617E}" type="presParOf" srcId="{ED3BBF59-CADC-43B5-BE57-399549DA79D9}" destId="{8FF64701-BEF0-4B32-8BB6-E84A04C60E77}" srcOrd="0" destOrd="0" presId="urn:microsoft.com/office/officeart/2005/8/layout/hierarchy3"/>
    <dgm:cxn modelId="{872DD406-11D9-400B-B22F-585449FC7B66}" type="presParOf" srcId="{ED3BBF59-CADC-43B5-BE57-399549DA79D9}" destId="{F6E65B4E-94A8-439A-B05B-FA8616972DEF}" srcOrd="1" destOrd="0" presId="urn:microsoft.com/office/officeart/2005/8/layout/hierarchy3"/>
    <dgm:cxn modelId="{B79FA845-7A2B-4E33-A4D9-0EFCF375F8D1}" type="presParOf" srcId="{ED3BBF59-CADC-43B5-BE57-399549DA79D9}" destId="{2C21FD0F-64BA-455A-860F-34AD090751B7}" srcOrd="2" destOrd="0" presId="urn:microsoft.com/office/officeart/2005/8/layout/hierarchy3"/>
    <dgm:cxn modelId="{F3AD7ECC-8F9E-4547-8CF8-C7C93B0F5129}" type="presParOf" srcId="{ED3BBF59-CADC-43B5-BE57-399549DA79D9}" destId="{132A81BE-06AF-4450-9B0E-9C09E5E48C4B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5691C9B-4F4E-4774-8E9E-346CB42556E8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s-EC"/>
        </a:p>
      </dgm:t>
    </dgm:pt>
    <dgm:pt modelId="{35E05ADA-E0CD-4AEA-9491-5EDC4C2FC028}">
      <dgm:prSet/>
      <dgm:spPr/>
      <dgm:t>
        <a:bodyPr/>
        <a:lstStyle/>
        <a:p>
          <a:r>
            <a:rPr lang="es-ES" b="1" i="0" baseline="0" dirty="0">
              <a:solidFill>
                <a:schemeClr val="tx1"/>
              </a:solidFill>
            </a:rPr>
            <a:t>Sinartrosis </a:t>
          </a:r>
          <a:endParaRPr lang="es-EC" dirty="0">
            <a:solidFill>
              <a:schemeClr val="tx1"/>
            </a:solidFill>
          </a:endParaRPr>
        </a:p>
      </dgm:t>
    </dgm:pt>
    <dgm:pt modelId="{1524B738-2544-469D-95A3-11138911F65B}" type="parTrans" cxnId="{7E7FB5DC-22A3-45C7-BA7B-91CA8CD454A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5FE1C76-C2D2-44C9-923D-04C39DE298EC}" type="sibTrans" cxnId="{7E7FB5DC-22A3-45C7-BA7B-91CA8CD454A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9AEE850-E3A5-45E7-99DC-5FA259A0AC68}">
      <dgm:prSet/>
      <dgm:spPr/>
      <dgm:t>
        <a:bodyPr/>
        <a:lstStyle/>
        <a:p>
          <a:r>
            <a:rPr lang="es-ES" b="0" i="0" baseline="0">
              <a:solidFill>
                <a:schemeClr val="tx1"/>
              </a:solidFill>
            </a:rPr>
            <a:t>Articulación inmóvil.</a:t>
          </a:r>
          <a:endParaRPr lang="es-EC">
            <a:solidFill>
              <a:schemeClr val="tx1"/>
            </a:solidFill>
          </a:endParaRPr>
        </a:p>
      </dgm:t>
    </dgm:pt>
    <dgm:pt modelId="{8527FCF8-E043-45A6-BF4B-6925CE97E8A6}" type="parTrans" cxnId="{15E65F5F-7D8A-4159-ACF8-2941D745BE6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79F37D8-6929-4400-968E-ADDAB89048BC}" type="sibTrans" cxnId="{15E65F5F-7D8A-4159-ACF8-2941D745BE6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3C72254-E6AC-413B-B1C9-1797DDB27817}">
      <dgm:prSet/>
      <dgm:spPr/>
      <dgm:t>
        <a:bodyPr/>
        <a:lstStyle/>
        <a:p>
          <a:r>
            <a:rPr lang="es-ES" b="1" i="0" baseline="0" dirty="0">
              <a:solidFill>
                <a:schemeClr val="tx1"/>
              </a:solidFill>
            </a:rPr>
            <a:t>Anfiartrosis</a:t>
          </a:r>
          <a:r>
            <a:rPr lang="es-ES" b="0" i="0" baseline="0" dirty="0">
              <a:solidFill>
                <a:schemeClr val="tx1"/>
              </a:solidFill>
            </a:rPr>
            <a:t> </a:t>
          </a:r>
          <a:endParaRPr lang="es-EC" dirty="0">
            <a:solidFill>
              <a:schemeClr val="tx1"/>
            </a:solidFill>
          </a:endParaRPr>
        </a:p>
      </dgm:t>
    </dgm:pt>
    <dgm:pt modelId="{DB57ED00-000E-4349-B2CE-BE468B34DB8F}" type="parTrans" cxnId="{1A9FF4CC-9E42-4F13-ADC1-552B7393289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89DB6E1-7811-44BF-A950-3D5C947C405C}" type="sibTrans" cxnId="{1A9FF4CC-9E42-4F13-ADC1-552B7393289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E2C482F-E9E5-4C29-B37D-EA7B683A5544}">
      <dgm:prSet/>
      <dgm:spPr/>
      <dgm:t>
        <a:bodyPr/>
        <a:lstStyle/>
        <a:p>
          <a:r>
            <a:rPr lang="es-ES" b="0" i="0" baseline="0" dirty="0">
              <a:solidFill>
                <a:schemeClr val="tx1"/>
              </a:solidFill>
            </a:rPr>
            <a:t>Articulación con movimiento </a:t>
          </a:r>
          <a:r>
            <a:rPr lang="es-EC" b="0" i="0" baseline="0" dirty="0">
              <a:solidFill>
                <a:schemeClr val="tx1"/>
              </a:solidFill>
            </a:rPr>
            <a:t>limitado.</a:t>
          </a:r>
          <a:endParaRPr lang="es-EC" dirty="0">
            <a:solidFill>
              <a:schemeClr val="tx1"/>
            </a:solidFill>
          </a:endParaRPr>
        </a:p>
      </dgm:t>
    </dgm:pt>
    <dgm:pt modelId="{05400EFB-6496-4010-A504-2447D74C2139}" type="parTrans" cxnId="{D9E722AD-81EE-4A68-853D-EEBC9E40734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C1A9D3B-1E9F-4482-A185-97123A1264EF}" type="sibTrans" cxnId="{D9E722AD-81EE-4A68-853D-EEBC9E40734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3C2577E-A79C-4CF5-96DF-FC626C19468C}">
      <dgm:prSet/>
      <dgm:spPr/>
      <dgm:t>
        <a:bodyPr/>
        <a:lstStyle/>
        <a:p>
          <a:r>
            <a:rPr lang="es-ES" b="1" i="0" baseline="0" dirty="0">
              <a:solidFill>
                <a:schemeClr val="tx1"/>
              </a:solidFill>
            </a:rPr>
            <a:t>Diartrosis </a:t>
          </a:r>
          <a:endParaRPr lang="es-EC" dirty="0">
            <a:solidFill>
              <a:schemeClr val="tx1"/>
            </a:solidFill>
          </a:endParaRPr>
        </a:p>
      </dgm:t>
    </dgm:pt>
    <dgm:pt modelId="{765166FC-D3A3-4397-9B46-49243E7D2D8E}" type="parTrans" cxnId="{47EC3568-9D4B-43ED-9204-3743E6188CA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110B695-ED14-4238-9C24-229A6E70862F}" type="sibTrans" cxnId="{47EC3568-9D4B-43ED-9204-3743E6188CA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26C5A0D-4E9E-4A69-871B-3B4A573AE1EF}">
      <dgm:prSet/>
      <dgm:spPr/>
      <dgm:t>
        <a:bodyPr/>
        <a:lstStyle/>
        <a:p>
          <a:r>
            <a:rPr lang="es-ES" b="0" i="0" baseline="0">
              <a:solidFill>
                <a:schemeClr val="tx1"/>
              </a:solidFill>
            </a:rPr>
            <a:t>Articulación con gran movimiento</a:t>
          </a:r>
          <a:endParaRPr lang="es-EC">
            <a:solidFill>
              <a:schemeClr val="tx1"/>
            </a:solidFill>
          </a:endParaRPr>
        </a:p>
      </dgm:t>
    </dgm:pt>
    <dgm:pt modelId="{BD545331-857C-40AC-A1BA-D36699CA7F84}" type="parTrans" cxnId="{18249B26-97A4-4B12-A514-97E38C19402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2960FEC-E0E2-46DA-8263-44F93FC9293A}" type="sibTrans" cxnId="{18249B26-97A4-4B12-A514-97E38C19402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FA50536-D3C5-48FA-9245-F786ADDA35EA}">
      <dgm:prSet/>
      <dgm:spPr/>
      <dgm:t>
        <a:bodyPr/>
        <a:lstStyle/>
        <a:p>
          <a:r>
            <a:rPr lang="es-ES">
              <a:solidFill>
                <a:schemeClr val="tx1"/>
              </a:solidFill>
            </a:rPr>
            <a:t>S</a:t>
          </a:r>
          <a:r>
            <a:rPr lang="es-ES" b="0" i="0" baseline="0">
              <a:solidFill>
                <a:schemeClr val="tx1"/>
              </a:solidFill>
            </a:rPr>
            <a:t>on articulaciones sinoviales</a:t>
          </a:r>
          <a:endParaRPr lang="es-EC">
            <a:solidFill>
              <a:schemeClr val="tx1"/>
            </a:solidFill>
          </a:endParaRPr>
        </a:p>
      </dgm:t>
    </dgm:pt>
    <dgm:pt modelId="{0D55E4CC-17B6-41DB-AD64-8CA05055449F}" type="parTrans" cxnId="{DB301B9B-48CA-4DFB-8AFD-6C3FC13E8B6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E406015-3B4D-4DFF-8461-4EA7DCC49F44}" type="sibTrans" cxnId="{DB301B9B-48CA-4DFB-8AFD-6C3FC13E8B6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A2131BE-0B43-4434-8D0F-EBF2E230AF67}">
      <dgm:prSet/>
      <dgm:spPr/>
      <dgm:t>
        <a:bodyPr/>
        <a:lstStyle/>
        <a:p>
          <a:r>
            <a:rPr lang="es-ES" b="0" i="0" baseline="0">
              <a:solidFill>
                <a:schemeClr val="tx1"/>
              </a:solidFill>
            </a:rPr>
            <a:t>Tienen una gran variedad de formas y permiten muchos </a:t>
          </a:r>
          <a:r>
            <a:rPr lang="es-EC" b="0" i="0" baseline="0">
              <a:solidFill>
                <a:schemeClr val="tx1"/>
              </a:solidFill>
            </a:rPr>
            <a:t>tipos de movimiento diferentes</a:t>
          </a:r>
          <a:endParaRPr lang="es-EC">
            <a:solidFill>
              <a:schemeClr val="tx1"/>
            </a:solidFill>
          </a:endParaRPr>
        </a:p>
      </dgm:t>
    </dgm:pt>
    <dgm:pt modelId="{18C8B1A6-965F-4A36-8B86-7C459889D5E2}" type="parTrans" cxnId="{8BBEA1F1-2341-4A75-8C25-9C43A70ABC9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DD33C9A-FE7A-44A0-9AD7-017967E2FDA1}" type="sibTrans" cxnId="{8BBEA1F1-2341-4A75-8C25-9C43A70ABC9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4902048-2F0F-4115-82FB-0F5AB047FD9E}" type="pres">
      <dgm:prSet presAssocID="{55691C9B-4F4E-4774-8E9E-346CB42556E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8B4BF3A-AE3A-4356-98D9-A8EDA584BFDE}" type="pres">
      <dgm:prSet presAssocID="{35E05ADA-E0CD-4AEA-9491-5EDC4C2FC028}" presName="root1" presStyleCnt="0"/>
      <dgm:spPr/>
    </dgm:pt>
    <dgm:pt modelId="{8B35146B-1850-4484-B3FB-4199E1F28B45}" type="pres">
      <dgm:prSet presAssocID="{35E05ADA-E0CD-4AEA-9491-5EDC4C2FC028}" presName="LevelOneTextNode" presStyleLbl="node0" presStyleIdx="0" presStyleCnt="3">
        <dgm:presLayoutVars>
          <dgm:chPref val="3"/>
        </dgm:presLayoutVars>
      </dgm:prSet>
      <dgm:spPr/>
    </dgm:pt>
    <dgm:pt modelId="{58670735-5630-4132-9C65-1262528DFF7E}" type="pres">
      <dgm:prSet presAssocID="{35E05ADA-E0CD-4AEA-9491-5EDC4C2FC028}" presName="level2hierChild" presStyleCnt="0"/>
      <dgm:spPr/>
    </dgm:pt>
    <dgm:pt modelId="{FA702C51-A503-47D1-9002-590BC64323C8}" type="pres">
      <dgm:prSet presAssocID="{8527FCF8-E043-45A6-BF4B-6925CE97E8A6}" presName="conn2-1" presStyleLbl="parChTrans1D2" presStyleIdx="0" presStyleCnt="5"/>
      <dgm:spPr/>
    </dgm:pt>
    <dgm:pt modelId="{28F6ABAC-BE1E-44A8-8266-5FEC3774E365}" type="pres">
      <dgm:prSet presAssocID="{8527FCF8-E043-45A6-BF4B-6925CE97E8A6}" presName="connTx" presStyleLbl="parChTrans1D2" presStyleIdx="0" presStyleCnt="5"/>
      <dgm:spPr/>
    </dgm:pt>
    <dgm:pt modelId="{6233AFC2-1046-48C2-9598-860EEBF13F7D}" type="pres">
      <dgm:prSet presAssocID="{89AEE850-E3A5-45E7-99DC-5FA259A0AC68}" presName="root2" presStyleCnt="0"/>
      <dgm:spPr/>
    </dgm:pt>
    <dgm:pt modelId="{811626AA-D681-48F8-A5E9-FD4F5B5C425C}" type="pres">
      <dgm:prSet presAssocID="{89AEE850-E3A5-45E7-99DC-5FA259A0AC68}" presName="LevelTwoTextNode" presStyleLbl="node2" presStyleIdx="0" presStyleCnt="5">
        <dgm:presLayoutVars>
          <dgm:chPref val="3"/>
        </dgm:presLayoutVars>
      </dgm:prSet>
      <dgm:spPr/>
    </dgm:pt>
    <dgm:pt modelId="{32AF6199-7DE5-46FA-82E9-66568ED99A7D}" type="pres">
      <dgm:prSet presAssocID="{89AEE850-E3A5-45E7-99DC-5FA259A0AC68}" presName="level3hierChild" presStyleCnt="0"/>
      <dgm:spPr/>
    </dgm:pt>
    <dgm:pt modelId="{D775DFD7-5177-4210-9BC1-ABFBDD6D8F12}" type="pres">
      <dgm:prSet presAssocID="{33C72254-E6AC-413B-B1C9-1797DDB27817}" presName="root1" presStyleCnt="0"/>
      <dgm:spPr/>
    </dgm:pt>
    <dgm:pt modelId="{76CC0037-C93D-485B-B174-4A11C46B6DA8}" type="pres">
      <dgm:prSet presAssocID="{33C72254-E6AC-413B-B1C9-1797DDB27817}" presName="LevelOneTextNode" presStyleLbl="node0" presStyleIdx="1" presStyleCnt="3">
        <dgm:presLayoutVars>
          <dgm:chPref val="3"/>
        </dgm:presLayoutVars>
      </dgm:prSet>
      <dgm:spPr/>
    </dgm:pt>
    <dgm:pt modelId="{7F2C54F6-872B-428A-9957-335C6AE639A0}" type="pres">
      <dgm:prSet presAssocID="{33C72254-E6AC-413B-B1C9-1797DDB27817}" presName="level2hierChild" presStyleCnt="0"/>
      <dgm:spPr/>
    </dgm:pt>
    <dgm:pt modelId="{47CB4B32-5B7C-461A-BBF5-EE369E395539}" type="pres">
      <dgm:prSet presAssocID="{05400EFB-6496-4010-A504-2447D74C2139}" presName="conn2-1" presStyleLbl="parChTrans1D2" presStyleIdx="1" presStyleCnt="5"/>
      <dgm:spPr/>
    </dgm:pt>
    <dgm:pt modelId="{35CACA83-EEE7-4802-A846-0C1E8D57C619}" type="pres">
      <dgm:prSet presAssocID="{05400EFB-6496-4010-A504-2447D74C2139}" presName="connTx" presStyleLbl="parChTrans1D2" presStyleIdx="1" presStyleCnt="5"/>
      <dgm:spPr/>
    </dgm:pt>
    <dgm:pt modelId="{0E90DB33-FE60-4CEB-ACAF-904E437BA303}" type="pres">
      <dgm:prSet presAssocID="{FE2C482F-E9E5-4C29-B37D-EA7B683A5544}" presName="root2" presStyleCnt="0"/>
      <dgm:spPr/>
    </dgm:pt>
    <dgm:pt modelId="{2A9AA4A6-E117-48E0-BBE6-08477A1BB362}" type="pres">
      <dgm:prSet presAssocID="{FE2C482F-E9E5-4C29-B37D-EA7B683A5544}" presName="LevelTwoTextNode" presStyleLbl="node2" presStyleIdx="1" presStyleCnt="5">
        <dgm:presLayoutVars>
          <dgm:chPref val="3"/>
        </dgm:presLayoutVars>
      </dgm:prSet>
      <dgm:spPr/>
    </dgm:pt>
    <dgm:pt modelId="{82AD0049-3353-44F4-AD7D-62F65AF6C7FC}" type="pres">
      <dgm:prSet presAssocID="{FE2C482F-E9E5-4C29-B37D-EA7B683A5544}" presName="level3hierChild" presStyleCnt="0"/>
      <dgm:spPr/>
    </dgm:pt>
    <dgm:pt modelId="{7FD2A659-15CB-41E4-9020-0B77C8205552}" type="pres">
      <dgm:prSet presAssocID="{A3C2577E-A79C-4CF5-96DF-FC626C19468C}" presName="root1" presStyleCnt="0"/>
      <dgm:spPr/>
    </dgm:pt>
    <dgm:pt modelId="{9051DFA1-D431-45E2-8D8E-212B3A0383E6}" type="pres">
      <dgm:prSet presAssocID="{A3C2577E-A79C-4CF5-96DF-FC626C19468C}" presName="LevelOneTextNode" presStyleLbl="node0" presStyleIdx="2" presStyleCnt="3">
        <dgm:presLayoutVars>
          <dgm:chPref val="3"/>
        </dgm:presLayoutVars>
      </dgm:prSet>
      <dgm:spPr/>
    </dgm:pt>
    <dgm:pt modelId="{08E1B778-0346-4791-8D7C-75C720718776}" type="pres">
      <dgm:prSet presAssocID="{A3C2577E-A79C-4CF5-96DF-FC626C19468C}" presName="level2hierChild" presStyleCnt="0"/>
      <dgm:spPr/>
    </dgm:pt>
    <dgm:pt modelId="{ED6AC564-6E03-45EA-AA31-A3751DE26758}" type="pres">
      <dgm:prSet presAssocID="{BD545331-857C-40AC-A1BA-D36699CA7F84}" presName="conn2-1" presStyleLbl="parChTrans1D2" presStyleIdx="2" presStyleCnt="5"/>
      <dgm:spPr/>
    </dgm:pt>
    <dgm:pt modelId="{3002D1D4-88E4-467D-B73E-87CD6270DEED}" type="pres">
      <dgm:prSet presAssocID="{BD545331-857C-40AC-A1BA-D36699CA7F84}" presName="connTx" presStyleLbl="parChTrans1D2" presStyleIdx="2" presStyleCnt="5"/>
      <dgm:spPr/>
    </dgm:pt>
    <dgm:pt modelId="{66F211AD-73EB-44ED-9B14-DA4D6931B8D1}" type="pres">
      <dgm:prSet presAssocID="{826C5A0D-4E9E-4A69-871B-3B4A573AE1EF}" presName="root2" presStyleCnt="0"/>
      <dgm:spPr/>
    </dgm:pt>
    <dgm:pt modelId="{29D00895-0D7B-4C6C-8A77-03F3AA813056}" type="pres">
      <dgm:prSet presAssocID="{826C5A0D-4E9E-4A69-871B-3B4A573AE1EF}" presName="LevelTwoTextNode" presStyleLbl="node2" presStyleIdx="2" presStyleCnt="5">
        <dgm:presLayoutVars>
          <dgm:chPref val="3"/>
        </dgm:presLayoutVars>
      </dgm:prSet>
      <dgm:spPr/>
    </dgm:pt>
    <dgm:pt modelId="{BF32285C-0E5F-4053-8655-82B667762234}" type="pres">
      <dgm:prSet presAssocID="{826C5A0D-4E9E-4A69-871B-3B4A573AE1EF}" presName="level3hierChild" presStyleCnt="0"/>
      <dgm:spPr/>
    </dgm:pt>
    <dgm:pt modelId="{B815E87B-7449-49AA-BBEA-8C826643A573}" type="pres">
      <dgm:prSet presAssocID="{0D55E4CC-17B6-41DB-AD64-8CA05055449F}" presName="conn2-1" presStyleLbl="parChTrans1D2" presStyleIdx="3" presStyleCnt="5"/>
      <dgm:spPr/>
    </dgm:pt>
    <dgm:pt modelId="{03CB694F-53E4-4616-9F29-0C01EFBA543D}" type="pres">
      <dgm:prSet presAssocID="{0D55E4CC-17B6-41DB-AD64-8CA05055449F}" presName="connTx" presStyleLbl="parChTrans1D2" presStyleIdx="3" presStyleCnt="5"/>
      <dgm:spPr/>
    </dgm:pt>
    <dgm:pt modelId="{1F660566-B6F7-4E67-94D8-264A1A036928}" type="pres">
      <dgm:prSet presAssocID="{7FA50536-D3C5-48FA-9245-F786ADDA35EA}" presName="root2" presStyleCnt="0"/>
      <dgm:spPr/>
    </dgm:pt>
    <dgm:pt modelId="{B5CC7F92-54EE-4859-A648-F28AF1D0DD7E}" type="pres">
      <dgm:prSet presAssocID="{7FA50536-D3C5-48FA-9245-F786ADDA35EA}" presName="LevelTwoTextNode" presStyleLbl="node2" presStyleIdx="3" presStyleCnt="5">
        <dgm:presLayoutVars>
          <dgm:chPref val="3"/>
        </dgm:presLayoutVars>
      </dgm:prSet>
      <dgm:spPr/>
    </dgm:pt>
    <dgm:pt modelId="{780BBEB6-CB9C-4587-9316-6FC8C8275975}" type="pres">
      <dgm:prSet presAssocID="{7FA50536-D3C5-48FA-9245-F786ADDA35EA}" presName="level3hierChild" presStyleCnt="0"/>
      <dgm:spPr/>
    </dgm:pt>
    <dgm:pt modelId="{0BB44B70-79A6-45CF-89FC-278A9D5AADBB}" type="pres">
      <dgm:prSet presAssocID="{18C8B1A6-965F-4A36-8B86-7C459889D5E2}" presName="conn2-1" presStyleLbl="parChTrans1D2" presStyleIdx="4" presStyleCnt="5"/>
      <dgm:spPr/>
    </dgm:pt>
    <dgm:pt modelId="{FC2C9E9D-E8C2-44FB-926D-3B706B06900C}" type="pres">
      <dgm:prSet presAssocID="{18C8B1A6-965F-4A36-8B86-7C459889D5E2}" presName="connTx" presStyleLbl="parChTrans1D2" presStyleIdx="4" presStyleCnt="5"/>
      <dgm:spPr/>
    </dgm:pt>
    <dgm:pt modelId="{43DD8E76-0820-4985-9E59-745FFEBB32F5}" type="pres">
      <dgm:prSet presAssocID="{AA2131BE-0B43-4434-8D0F-EBF2E230AF67}" presName="root2" presStyleCnt="0"/>
      <dgm:spPr/>
    </dgm:pt>
    <dgm:pt modelId="{94A0B049-6580-4C74-8008-F5024AF89BA8}" type="pres">
      <dgm:prSet presAssocID="{AA2131BE-0B43-4434-8D0F-EBF2E230AF67}" presName="LevelTwoTextNode" presStyleLbl="node2" presStyleIdx="4" presStyleCnt="5">
        <dgm:presLayoutVars>
          <dgm:chPref val="3"/>
        </dgm:presLayoutVars>
      </dgm:prSet>
      <dgm:spPr/>
    </dgm:pt>
    <dgm:pt modelId="{7F188980-5903-45FE-8243-082163F33464}" type="pres">
      <dgm:prSet presAssocID="{AA2131BE-0B43-4434-8D0F-EBF2E230AF67}" presName="level3hierChild" presStyleCnt="0"/>
      <dgm:spPr/>
    </dgm:pt>
  </dgm:ptLst>
  <dgm:cxnLst>
    <dgm:cxn modelId="{4703C40E-2B2C-45C4-B04E-F9ECBD4CC472}" type="presOf" srcId="{7FA50536-D3C5-48FA-9245-F786ADDA35EA}" destId="{B5CC7F92-54EE-4859-A648-F28AF1D0DD7E}" srcOrd="0" destOrd="0" presId="urn:microsoft.com/office/officeart/2005/8/layout/hierarchy2"/>
    <dgm:cxn modelId="{8C52C715-1901-4627-A07D-317E7F36B117}" type="presOf" srcId="{55691C9B-4F4E-4774-8E9E-346CB42556E8}" destId="{04902048-2F0F-4115-82FB-0F5AB047FD9E}" srcOrd="0" destOrd="0" presId="urn:microsoft.com/office/officeart/2005/8/layout/hierarchy2"/>
    <dgm:cxn modelId="{68E97B1C-25EE-44AE-B43B-6608892C7839}" type="presOf" srcId="{18C8B1A6-965F-4A36-8B86-7C459889D5E2}" destId="{FC2C9E9D-E8C2-44FB-926D-3B706B06900C}" srcOrd="1" destOrd="0" presId="urn:microsoft.com/office/officeart/2005/8/layout/hierarchy2"/>
    <dgm:cxn modelId="{18249B26-97A4-4B12-A514-97E38C19402A}" srcId="{A3C2577E-A79C-4CF5-96DF-FC626C19468C}" destId="{826C5A0D-4E9E-4A69-871B-3B4A573AE1EF}" srcOrd="0" destOrd="0" parTransId="{BD545331-857C-40AC-A1BA-D36699CA7F84}" sibTransId="{22960FEC-E0E2-46DA-8263-44F93FC9293A}"/>
    <dgm:cxn modelId="{16E1C028-A33D-48D4-A4CA-BAFF2ABE264D}" type="presOf" srcId="{BD545331-857C-40AC-A1BA-D36699CA7F84}" destId="{ED6AC564-6E03-45EA-AA31-A3751DE26758}" srcOrd="0" destOrd="0" presId="urn:microsoft.com/office/officeart/2005/8/layout/hierarchy2"/>
    <dgm:cxn modelId="{C1C1FF28-9505-425D-8267-EF54F7FED461}" type="presOf" srcId="{0D55E4CC-17B6-41DB-AD64-8CA05055449F}" destId="{03CB694F-53E4-4616-9F29-0C01EFBA543D}" srcOrd="1" destOrd="0" presId="urn:microsoft.com/office/officeart/2005/8/layout/hierarchy2"/>
    <dgm:cxn modelId="{30872C2A-DB6D-45C5-812D-C5915CC59735}" type="presOf" srcId="{A3C2577E-A79C-4CF5-96DF-FC626C19468C}" destId="{9051DFA1-D431-45E2-8D8E-212B3A0383E6}" srcOrd="0" destOrd="0" presId="urn:microsoft.com/office/officeart/2005/8/layout/hierarchy2"/>
    <dgm:cxn modelId="{8511E63D-671B-446E-84A5-F8532F8F5A12}" type="presOf" srcId="{35E05ADA-E0CD-4AEA-9491-5EDC4C2FC028}" destId="{8B35146B-1850-4484-B3FB-4199E1F28B45}" srcOrd="0" destOrd="0" presId="urn:microsoft.com/office/officeart/2005/8/layout/hierarchy2"/>
    <dgm:cxn modelId="{850AD85C-D94E-424F-91FB-B29A63233FFB}" type="presOf" srcId="{8527FCF8-E043-45A6-BF4B-6925CE97E8A6}" destId="{28F6ABAC-BE1E-44A8-8266-5FEC3774E365}" srcOrd="1" destOrd="0" presId="urn:microsoft.com/office/officeart/2005/8/layout/hierarchy2"/>
    <dgm:cxn modelId="{15E65F5F-7D8A-4159-ACF8-2941D745BE6F}" srcId="{35E05ADA-E0CD-4AEA-9491-5EDC4C2FC028}" destId="{89AEE850-E3A5-45E7-99DC-5FA259A0AC68}" srcOrd="0" destOrd="0" parTransId="{8527FCF8-E043-45A6-BF4B-6925CE97E8A6}" sibTransId="{279F37D8-6929-4400-968E-ADDAB89048BC}"/>
    <dgm:cxn modelId="{4B345145-F087-4DA5-A723-5938A339C001}" type="presOf" srcId="{89AEE850-E3A5-45E7-99DC-5FA259A0AC68}" destId="{811626AA-D681-48F8-A5E9-FD4F5B5C425C}" srcOrd="0" destOrd="0" presId="urn:microsoft.com/office/officeart/2005/8/layout/hierarchy2"/>
    <dgm:cxn modelId="{47EC3568-9D4B-43ED-9204-3743E6188CA1}" srcId="{55691C9B-4F4E-4774-8E9E-346CB42556E8}" destId="{A3C2577E-A79C-4CF5-96DF-FC626C19468C}" srcOrd="2" destOrd="0" parTransId="{765166FC-D3A3-4397-9B46-49243E7D2D8E}" sibTransId="{1110B695-ED14-4238-9C24-229A6E70862F}"/>
    <dgm:cxn modelId="{4D308469-7BB9-48A2-A3B8-B7A26E2563BD}" type="presOf" srcId="{AA2131BE-0B43-4434-8D0F-EBF2E230AF67}" destId="{94A0B049-6580-4C74-8008-F5024AF89BA8}" srcOrd="0" destOrd="0" presId="urn:microsoft.com/office/officeart/2005/8/layout/hierarchy2"/>
    <dgm:cxn modelId="{F5F07C6C-D768-430A-9947-5B50493D4F94}" type="presOf" srcId="{0D55E4CC-17B6-41DB-AD64-8CA05055449F}" destId="{B815E87B-7449-49AA-BBEA-8C826643A573}" srcOrd="0" destOrd="0" presId="urn:microsoft.com/office/officeart/2005/8/layout/hierarchy2"/>
    <dgm:cxn modelId="{280B2E56-979A-4D8D-BCD3-13DBE0058CDA}" type="presOf" srcId="{05400EFB-6496-4010-A504-2447D74C2139}" destId="{47CB4B32-5B7C-461A-BBF5-EE369E395539}" srcOrd="0" destOrd="0" presId="urn:microsoft.com/office/officeart/2005/8/layout/hierarchy2"/>
    <dgm:cxn modelId="{A0F17B84-F638-43B3-B91B-50D7202A7677}" type="presOf" srcId="{33C72254-E6AC-413B-B1C9-1797DDB27817}" destId="{76CC0037-C93D-485B-B174-4A11C46B6DA8}" srcOrd="0" destOrd="0" presId="urn:microsoft.com/office/officeart/2005/8/layout/hierarchy2"/>
    <dgm:cxn modelId="{DB301B9B-48CA-4DFB-8AFD-6C3FC13E8B60}" srcId="{A3C2577E-A79C-4CF5-96DF-FC626C19468C}" destId="{7FA50536-D3C5-48FA-9245-F786ADDA35EA}" srcOrd="1" destOrd="0" parTransId="{0D55E4CC-17B6-41DB-AD64-8CA05055449F}" sibTransId="{4E406015-3B4D-4DFF-8461-4EA7DCC49F44}"/>
    <dgm:cxn modelId="{4380CFA5-D6FA-4040-BC93-17E4429951E2}" type="presOf" srcId="{BD545331-857C-40AC-A1BA-D36699CA7F84}" destId="{3002D1D4-88E4-467D-B73E-87CD6270DEED}" srcOrd="1" destOrd="0" presId="urn:microsoft.com/office/officeart/2005/8/layout/hierarchy2"/>
    <dgm:cxn modelId="{D9E722AD-81EE-4A68-853D-EEBC9E40734F}" srcId="{33C72254-E6AC-413B-B1C9-1797DDB27817}" destId="{FE2C482F-E9E5-4C29-B37D-EA7B683A5544}" srcOrd="0" destOrd="0" parTransId="{05400EFB-6496-4010-A504-2447D74C2139}" sibTransId="{7C1A9D3B-1E9F-4482-A185-97123A1264EF}"/>
    <dgm:cxn modelId="{4D86AEB7-06B9-4E04-9314-BE5F6CF751EE}" type="presOf" srcId="{8527FCF8-E043-45A6-BF4B-6925CE97E8A6}" destId="{FA702C51-A503-47D1-9002-590BC64323C8}" srcOrd="0" destOrd="0" presId="urn:microsoft.com/office/officeart/2005/8/layout/hierarchy2"/>
    <dgm:cxn modelId="{8F2A73C4-AD36-42EE-A53E-BEAB1DB47D47}" type="presOf" srcId="{FE2C482F-E9E5-4C29-B37D-EA7B683A5544}" destId="{2A9AA4A6-E117-48E0-BBE6-08477A1BB362}" srcOrd="0" destOrd="0" presId="urn:microsoft.com/office/officeart/2005/8/layout/hierarchy2"/>
    <dgm:cxn modelId="{1A9FF4CC-9E42-4F13-ADC1-552B7393289D}" srcId="{55691C9B-4F4E-4774-8E9E-346CB42556E8}" destId="{33C72254-E6AC-413B-B1C9-1797DDB27817}" srcOrd="1" destOrd="0" parTransId="{DB57ED00-000E-4349-B2CE-BE468B34DB8F}" sibTransId="{289DB6E1-7811-44BF-A950-3D5C947C405C}"/>
    <dgm:cxn modelId="{75E1EBD1-5FFB-455E-ADC3-19BF7CE54E18}" type="presOf" srcId="{18C8B1A6-965F-4A36-8B86-7C459889D5E2}" destId="{0BB44B70-79A6-45CF-89FC-278A9D5AADBB}" srcOrd="0" destOrd="0" presId="urn:microsoft.com/office/officeart/2005/8/layout/hierarchy2"/>
    <dgm:cxn modelId="{F0C560D3-88B5-4AE6-A79C-2610AEFF1511}" type="presOf" srcId="{826C5A0D-4E9E-4A69-871B-3B4A573AE1EF}" destId="{29D00895-0D7B-4C6C-8A77-03F3AA813056}" srcOrd="0" destOrd="0" presId="urn:microsoft.com/office/officeart/2005/8/layout/hierarchy2"/>
    <dgm:cxn modelId="{926D0DD8-902E-4F51-B05B-31798366985C}" type="presOf" srcId="{05400EFB-6496-4010-A504-2447D74C2139}" destId="{35CACA83-EEE7-4802-A846-0C1E8D57C619}" srcOrd="1" destOrd="0" presId="urn:microsoft.com/office/officeart/2005/8/layout/hierarchy2"/>
    <dgm:cxn modelId="{7E7FB5DC-22A3-45C7-BA7B-91CA8CD454AE}" srcId="{55691C9B-4F4E-4774-8E9E-346CB42556E8}" destId="{35E05ADA-E0CD-4AEA-9491-5EDC4C2FC028}" srcOrd="0" destOrd="0" parTransId="{1524B738-2544-469D-95A3-11138911F65B}" sibTransId="{E5FE1C76-C2D2-44C9-923D-04C39DE298EC}"/>
    <dgm:cxn modelId="{8BBEA1F1-2341-4A75-8C25-9C43A70ABC96}" srcId="{A3C2577E-A79C-4CF5-96DF-FC626C19468C}" destId="{AA2131BE-0B43-4434-8D0F-EBF2E230AF67}" srcOrd="2" destOrd="0" parTransId="{18C8B1A6-965F-4A36-8B86-7C459889D5E2}" sibTransId="{CDD33C9A-FE7A-44A0-9AD7-017967E2FDA1}"/>
    <dgm:cxn modelId="{B5BA09D8-53C1-4F74-AA1B-E06E4248616C}" type="presParOf" srcId="{04902048-2F0F-4115-82FB-0F5AB047FD9E}" destId="{78B4BF3A-AE3A-4356-98D9-A8EDA584BFDE}" srcOrd="0" destOrd="0" presId="urn:microsoft.com/office/officeart/2005/8/layout/hierarchy2"/>
    <dgm:cxn modelId="{D853D16E-73B3-4BCC-97F6-8095CD9C535A}" type="presParOf" srcId="{78B4BF3A-AE3A-4356-98D9-A8EDA584BFDE}" destId="{8B35146B-1850-4484-B3FB-4199E1F28B45}" srcOrd="0" destOrd="0" presId="urn:microsoft.com/office/officeart/2005/8/layout/hierarchy2"/>
    <dgm:cxn modelId="{00495959-7DCC-40CB-A37B-CEDE7756F52C}" type="presParOf" srcId="{78B4BF3A-AE3A-4356-98D9-A8EDA584BFDE}" destId="{58670735-5630-4132-9C65-1262528DFF7E}" srcOrd="1" destOrd="0" presId="urn:microsoft.com/office/officeart/2005/8/layout/hierarchy2"/>
    <dgm:cxn modelId="{4CBFDC20-DD46-4074-9289-BF95A22D0474}" type="presParOf" srcId="{58670735-5630-4132-9C65-1262528DFF7E}" destId="{FA702C51-A503-47D1-9002-590BC64323C8}" srcOrd="0" destOrd="0" presId="urn:microsoft.com/office/officeart/2005/8/layout/hierarchy2"/>
    <dgm:cxn modelId="{B9E4F5C5-2D4C-4F54-9667-379FD46507FD}" type="presParOf" srcId="{FA702C51-A503-47D1-9002-590BC64323C8}" destId="{28F6ABAC-BE1E-44A8-8266-5FEC3774E365}" srcOrd="0" destOrd="0" presId="urn:microsoft.com/office/officeart/2005/8/layout/hierarchy2"/>
    <dgm:cxn modelId="{C4FEFC66-4EC0-4624-A597-BF5E0DDE38A9}" type="presParOf" srcId="{58670735-5630-4132-9C65-1262528DFF7E}" destId="{6233AFC2-1046-48C2-9598-860EEBF13F7D}" srcOrd="1" destOrd="0" presId="urn:microsoft.com/office/officeart/2005/8/layout/hierarchy2"/>
    <dgm:cxn modelId="{3A02BA82-FB2B-4D7D-9FFD-50773048684A}" type="presParOf" srcId="{6233AFC2-1046-48C2-9598-860EEBF13F7D}" destId="{811626AA-D681-48F8-A5E9-FD4F5B5C425C}" srcOrd="0" destOrd="0" presId="urn:microsoft.com/office/officeart/2005/8/layout/hierarchy2"/>
    <dgm:cxn modelId="{75B8C140-8C15-430D-B450-35E19C843B0B}" type="presParOf" srcId="{6233AFC2-1046-48C2-9598-860EEBF13F7D}" destId="{32AF6199-7DE5-46FA-82E9-66568ED99A7D}" srcOrd="1" destOrd="0" presId="urn:microsoft.com/office/officeart/2005/8/layout/hierarchy2"/>
    <dgm:cxn modelId="{1A4BAB85-F7E2-45A6-820E-FE4648DE93C0}" type="presParOf" srcId="{04902048-2F0F-4115-82FB-0F5AB047FD9E}" destId="{D775DFD7-5177-4210-9BC1-ABFBDD6D8F12}" srcOrd="1" destOrd="0" presId="urn:microsoft.com/office/officeart/2005/8/layout/hierarchy2"/>
    <dgm:cxn modelId="{4162C870-C63E-48C2-BF2F-A7CA592E1C5C}" type="presParOf" srcId="{D775DFD7-5177-4210-9BC1-ABFBDD6D8F12}" destId="{76CC0037-C93D-485B-B174-4A11C46B6DA8}" srcOrd="0" destOrd="0" presId="urn:microsoft.com/office/officeart/2005/8/layout/hierarchy2"/>
    <dgm:cxn modelId="{65066D96-8564-4578-A3A9-8AFB09F64EDD}" type="presParOf" srcId="{D775DFD7-5177-4210-9BC1-ABFBDD6D8F12}" destId="{7F2C54F6-872B-428A-9957-335C6AE639A0}" srcOrd="1" destOrd="0" presId="urn:microsoft.com/office/officeart/2005/8/layout/hierarchy2"/>
    <dgm:cxn modelId="{486E19B9-FE16-411E-93C7-00B4C6AC6E03}" type="presParOf" srcId="{7F2C54F6-872B-428A-9957-335C6AE639A0}" destId="{47CB4B32-5B7C-461A-BBF5-EE369E395539}" srcOrd="0" destOrd="0" presId="urn:microsoft.com/office/officeart/2005/8/layout/hierarchy2"/>
    <dgm:cxn modelId="{B73FD02C-5510-4DA5-A3A2-5AC3709007DE}" type="presParOf" srcId="{47CB4B32-5B7C-461A-BBF5-EE369E395539}" destId="{35CACA83-EEE7-4802-A846-0C1E8D57C619}" srcOrd="0" destOrd="0" presId="urn:microsoft.com/office/officeart/2005/8/layout/hierarchy2"/>
    <dgm:cxn modelId="{18CDBCAA-6F32-4208-A7CC-545731873FB7}" type="presParOf" srcId="{7F2C54F6-872B-428A-9957-335C6AE639A0}" destId="{0E90DB33-FE60-4CEB-ACAF-904E437BA303}" srcOrd="1" destOrd="0" presId="urn:microsoft.com/office/officeart/2005/8/layout/hierarchy2"/>
    <dgm:cxn modelId="{3D17240D-9952-460E-B37F-C27182A80998}" type="presParOf" srcId="{0E90DB33-FE60-4CEB-ACAF-904E437BA303}" destId="{2A9AA4A6-E117-48E0-BBE6-08477A1BB362}" srcOrd="0" destOrd="0" presId="urn:microsoft.com/office/officeart/2005/8/layout/hierarchy2"/>
    <dgm:cxn modelId="{E64DC3F7-B10C-421D-B03F-D98DF0253275}" type="presParOf" srcId="{0E90DB33-FE60-4CEB-ACAF-904E437BA303}" destId="{82AD0049-3353-44F4-AD7D-62F65AF6C7FC}" srcOrd="1" destOrd="0" presId="urn:microsoft.com/office/officeart/2005/8/layout/hierarchy2"/>
    <dgm:cxn modelId="{E1E79F38-79F9-4507-9957-4451AE9F7C73}" type="presParOf" srcId="{04902048-2F0F-4115-82FB-0F5AB047FD9E}" destId="{7FD2A659-15CB-41E4-9020-0B77C8205552}" srcOrd="2" destOrd="0" presId="urn:microsoft.com/office/officeart/2005/8/layout/hierarchy2"/>
    <dgm:cxn modelId="{98AA9301-B0D0-4CB8-9A13-60E04691750A}" type="presParOf" srcId="{7FD2A659-15CB-41E4-9020-0B77C8205552}" destId="{9051DFA1-D431-45E2-8D8E-212B3A0383E6}" srcOrd="0" destOrd="0" presId="urn:microsoft.com/office/officeart/2005/8/layout/hierarchy2"/>
    <dgm:cxn modelId="{4B57FBB2-33D2-4E42-8BA9-8CB30C8A9016}" type="presParOf" srcId="{7FD2A659-15CB-41E4-9020-0B77C8205552}" destId="{08E1B778-0346-4791-8D7C-75C720718776}" srcOrd="1" destOrd="0" presId="urn:microsoft.com/office/officeart/2005/8/layout/hierarchy2"/>
    <dgm:cxn modelId="{6ABDED55-6B80-4370-B61D-1EDFD7DF9319}" type="presParOf" srcId="{08E1B778-0346-4791-8D7C-75C720718776}" destId="{ED6AC564-6E03-45EA-AA31-A3751DE26758}" srcOrd="0" destOrd="0" presId="urn:microsoft.com/office/officeart/2005/8/layout/hierarchy2"/>
    <dgm:cxn modelId="{3C5F29A2-1D43-46A2-8505-F1005AD9BBB1}" type="presParOf" srcId="{ED6AC564-6E03-45EA-AA31-A3751DE26758}" destId="{3002D1D4-88E4-467D-B73E-87CD6270DEED}" srcOrd="0" destOrd="0" presId="urn:microsoft.com/office/officeart/2005/8/layout/hierarchy2"/>
    <dgm:cxn modelId="{35853D0D-2FDE-4B5B-8BA2-C9AF43894B19}" type="presParOf" srcId="{08E1B778-0346-4791-8D7C-75C720718776}" destId="{66F211AD-73EB-44ED-9B14-DA4D6931B8D1}" srcOrd="1" destOrd="0" presId="urn:microsoft.com/office/officeart/2005/8/layout/hierarchy2"/>
    <dgm:cxn modelId="{A6EE68DF-14AA-4A48-B0E1-8A6A206666F6}" type="presParOf" srcId="{66F211AD-73EB-44ED-9B14-DA4D6931B8D1}" destId="{29D00895-0D7B-4C6C-8A77-03F3AA813056}" srcOrd="0" destOrd="0" presId="urn:microsoft.com/office/officeart/2005/8/layout/hierarchy2"/>
    <dgm:cxn modelId="{8B0FB73D-62F5-4250-93FA-426D3653F5AF}" type="presParOf" srcId="{66F211AD-73EB-44ED-9B14-DA4D6931B8D1}" destId="{BF32285C-0E5F-4053-8655-82B667762234}" srcOrd="1" destOrd="0" presId="urn:microsoft.com/office/officeart/2005/8/layout/hierarchy2"/>
    <dgm:cxn modelId="{18FC786A-33AF-4B7F-B9EA-F812190A1C13}" type="presParOf" srcId="{08E1B778-0346-4791-8D7C-75C720718776}" destId="{B815E87B-7449-49AA-BBEA-8C826643A573}" srcOrd="2" destOrd="0" presId="urn:microsoft.com/office/officeart/2005/8/layout/hierarchy2"/>
    <dgm:cxn modelId="{D5E50ACF-2EC4-45D8-850B-3A9F3575D991}" type="presParOf" srcId="{B815E87B-7449-49AA-BBEA-8C826643A573}" destId="{03CB694F-53E4-4616-9F29-0C01EFBA543D}" srcOrd="0" destOrd="0" presId="urn:microsoft.com/office/officeart/2005/8/layout/hierarchy2"/>
    <dgm:cxn modelId="{908FDB20-D960-4536-8D82-512D1CA95409}" type="presParOf" srcId="{08E1B778-0346-4791-8D7C-75C720718776}" destId="{1F660566-B6F7-4E67-94D8-264A1A036928}" srcOrd="3" destOrd="0" presId="urn:microsoft.com/office/officeart/2005/8/layout/hierarchy2"/>
    <dgm:cxn modelId="{8ECE6DB0-2263-4B4E-9C6D-A8D2EEE53860}" type="presParOf" srcId="{1F660566-B6F7-4E67-94D8-264A1A036928}" destId="{B5CC7F92-54EE-4859-A648-F28AF1D0DD7E}" srcOrd="0" destOrd="0" presId="urn:microsoft.com/office/officeart/2005/8/layout/hierarchy2"/>
    <dgm:cxn modelId="{764BB5BD-AEED-4FF7-A826-64DB6602E22E}" type="presParOf" srcId="{1F660566-B6F7-4E67-94D8-264A1A036928}" destId="{780BBEB6-CB9C-4587-9316-6FC8C8275975}" srcOrd="1" destOrd="0" presId="urn:microsoft.com/office/officeart/2005/8/layout/hierarchy2"/>
    <dgm:cxn modelId="{C8C397D0-375C-40BF-A5FA-0B263CC8C8AA}" type="presParOf" srcId="{08E1B778-0346-4791-8D7C-75C720718776}" destId="{0BB44B70-79A6-45CF-89FC-278A9D5AADBB}" srcOrd="4" destOrd="0" presId="urn:microsoft.com/office/officeart/2005/8/layout/hierarchy2"/>
    <dgm:cxn modelId="{368991AE-9F8E-4735-AE61-3BC08F83E186}" type="presParOf" srcId="{0BB44B70-79A6-45CF-89FC-278A9D5AADBB}" destId="{FC2C9E9D-E8C2-44FB-926D-3B706B06900C}" srcOrd="0" destOrd="0" presId="urn:microsoft.com/office/officeart/2005/8/layout/hierarchy2"/>
    <dgm:cxn modelId="{29B6E4F7-1C1A-40D2-BDFA-55DC82876F1A}" type="presParOf" srcId="{08E1B778-0346-4791-8D7C-75C720718776}" destId="{43DD8E76-0820-4985-9E59-745FFEBB32F5}" srcOrd="5" destOrd="0" presId="urn:microsoft.com/office/officeart/2005/8/layout/hierarchy2"/>
    <dgm:cxn modelId="{9282ECAB-519D-4C19-AF67-FF382353906F}" type="presParOf" srcId="{43DD8E76-0820-4985-9E59-745FFEBB32F5}" destId="{94A0B049-6580-4C74-8008-F5024AF89BA8}" srcOrd="0" destOrd="0" presId="urn:microsoft.com/office/officeart/2005/8/layout/hierarchy2"/>
    <dgm:cxn modelId="{D3E42BC6-9D63-43CF-8CCE-3CA8EF6E173B}" type="presParOf" srcId="{43DD8E76-0820-4985-9E59-745FFEBB32F5}" destId="{7F188980-5903-45FE-8243-082163F3346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1E3179-D0A5-46F2-BD3F-C753F49BBCB0}" type="doc">
      <dgm:prSet loTypeId="urn:microsoft.com/office/officeart/2005/8/layout/hProcess1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92BB772B-F0B4-4BD7-B9E7-D62E2B76EAF8}">
      <dgm:prSet/>
      <dgm:spPr/>
      <dgm:t>
        <a:bodyPr/>
        <a:lstStyle/>
        <a:p>
          <a:r>
            <a:rPr lang="es-ES" b="0" i="0"/>
            <a:t>Permiten</a:t>
          </a:r>
          <a:r>
            <a:rPr lang="es-ES"/>
            <a:t> la movilidad y flexibilidad del cuerpo.</a:t>
          </a:r>
          <a:endParaRPr lang="es-EC"/>
        </a:p>
      </dgm:t>
    </dgm:pt>
    <dgm:pt modelId="{BE903BA3-CB82-4E20-8B2C-6E23B79249B4}" type="parTrans" cxnId="{E17C6F6F-D955-496F-A58F-C090653C91D7}">
      <dgm:prSet/>
      <dgm:spPr/>
      <dgm:t>
        <a:bodyPr/>
        <a:lstStyle/>
        <a:p>
          <a:endParaRPr lang="es-EC"/>
        </a:p>
      </dgm:t>
    </dgm:pt>
    <dgm:pt modelId="{E3E813C0-774C-4F81-A6F9-7B853C0BF061}" type="sibTrans" cxnId="{E17C6F6F-D955-496F-A58F-C090653C91D7}">
      <dgm:prSet/>
      <dgm:spPr/>
      <dgm:t>
        <a:bodyPr/>
        <a:lstStyle/>
        <a:p>
          <a:endParaRPr lang="es-EC"/>
        </a:p>
      </dgm:t>
    </dgm:pt>
    <dgm:pt modelId="{3C8A7EA7-CD4E-4EE3-A5F5-9A6E9943BB42}">
      <dgm:prSet/>
      <dgm:spPr/>
      <dgm:t>
        <a:bodyPr/>
        <a:lstStyle/>
        <a:p>
          <a:r>
            <a:rPr lang="es-ES" b="0" i="0" dirty="0"/>
            <a:t>Las articulaciones </a:t>
          </a:r>
          <a:r>
            <a:rPr lang="es-ES" i="0" dirty="0"/>
            <a:t>constituyen un soporte</a:t>
          </a:r>
          <a:r>
            <a:rPr lang="es-ES" dirty="0"/>
            <a:t> .</a:t>
          </a:r>
          <a:r>
            <a:rPr lang="es-ES" b="0" i="0" dirty="0"/>
            <a:t> </a:t>
          </a:r>
          <a:endParaRPr lang="es-EC" dirty="0"/>
        </a:p>
      </dgm:t>
    </dgm:pt>
    <dgm:pt modelId="{EE700601-935A-46C7-8364-56FE22BB4A70}" type="parTrans" cxnId="{94369406-4C41-4E91-8EB3-60BC8B3D3475}">
      <dgm:prSet/>
      <dgm:spPr/>
      <dgm:t>
        <a:bodyPr/>
        <a:lstStyle/>
        <a:p>
          <a:endParaRPr lang="es-EC"/>
        </a:p>
      </dgm:t>
    </dgm:pt>
    <dgm:pt modelId="{E07DF157-31AE-49A1-9134-22F842E675A9}" type="sibTrans" cxnId="{94369406-4C41-4E91-8EB3-60BC8B3D3475}">
      <dgm:prSet/>
      <dgm:spPr/>
      <dgm:t>
        <a:bodyPr/>
        <a:lstStyle/>
        <a:p>
          <a:endParaRPr lang="es-EC"/>
        </a:p>
      </dgm:t>
    </dgm:pt>
    <dgm:pt modelId="{9E193DCF-742A-4728-9E18-7F5744E93918}">
      <dgm:prSet/>
      <dgm:spPr/>
      <dgm:t>
        <a:bodyPr/>
        <a:lstStyle/>
        <a:p>
          <a:r>
            <a:rPr lang="es-ES" b="0" i="0"/>
            <a:t>Las articulaciones actúan como amortiguadores por lo que </a:t>
          </a:r>
          <a:r>
            <a:rPr lang="es-ES" i="0"/>
            <a:t>mitigan</a:t>
          </a:r>
          <a:r>
            <a:rPr lang="es-ES" b="1" i="0"/>
            <a:t> </a:t>
          </a:r>
          <a:r>
            <a:rPr lang="es-ES" b="0" i="0"/>
            <a:t>los movimientos repentinos y bruscos.</a:t>
          </a:r>
          <a:endParaRPr lang="es-EC"/>
        </a:p>
      </dgm:t>
    </dgm:pt>
    <dgm:pt modelId="{83ABF0D3-C451-4ED6-A755-AC5AF901A80D}" type="parTrans" cxnId="{2CB89942-658F-4315-8AFA-10AB74F19E50}">
      <dgm:prSet/>
      <dgm:spPr/>
      <dgm:t>
        <a:bodyPr/>
        <a:lstStyle/>
        <a:p>
          <a:endParaRPr lang="es-EC"/>
        </a:p>
      </dgm:t>
    </dgm:pt>
    <dgm:pt modelId="{61D9ED71-6B5E-4DBC-BFAA-518ABC8734B6}" type="sibTrans" cxnId="{2CB89942-658F-4315-8AFA-10AB74F19E50}">
      <dgm:prSet/>
      <dgm:spPr/>
      <dgm:t>
        <a:bodyPr/>
        <a:lstStyle/>
        <a:p>
          <a:endParaRPr lang="es-EC"/>
        </a:p>
      </dgm:t>
    </dgm:pt>
    <dgm:pt modelId="{631E0BF7-1B97-42BA-8ABF-B68BCB948FCA}" type="pres">
      <dgm:prSet presAssocID="{341E3179-D0A5-46F2-BD3F-C753F49BBCB0}" presName="Name0" presStyleCnt="0">
        <dgm:presLayoutVars>
          <dgm:dir/>
          <dgm:resizeHandles val="exact"/>
        </dgm:presLayoutVars>
      </dgm:prSet>
      <dgm:spPr/>
    </dgm:pt>
    <dgm:pt modelId="{94F7CBF7-DC7F-4B16-ABFB-DD2FBB98A63B}" type="pres">
      <dgm:prSet presAssocID="{341E3179-D0A5-46F2-BD3F-C753F49BBCB0}" presName="arrow" presStyleLbl="bgShp" presStyleIdx="0" presStyleCnt="1"/>
      <dgm:spPr/>
    </dgm:pt>
    <dgm:pt modelId="{22A3A92C-1CF4-4E9F-8985-99C93DF377AC}" type="pres">
      <dgm:prSet presAssocID="{341E3179-D0A5-46F2-BD3F-C753F49BBCB0}" presName="points" presStyleCnt="0"/>
      <dgm:spPr/>
    </dgm:pt>
    <dgm:pt modelId="{55E3A88A-88B9-484B-8524-7B8F7BFF9657}" type="pres">
      <dgm:prSet presAssocID="{92BB772B-F0B4-4BD7-B9E7-D62E2B76EAF8}" presName="compositeA" presStyleCnt="0"/>
      <dgm:spPr/>
    </dgm:pt>
    <dgm:pt modelId="{65B79B29-88E9-4624-B321-2D14E3F46885}" type="pres">
      <dgm:prSet presAssocID="{92BB772B-F0B4-4BD7-B9E7-D62E2B76EAF8}" presName="textA" presStyleLbl="revTx" presStyleIdx="0" presStyleCnt="3">
        <dgm:presLayoutVars>
          <dgm:bulletEnabled val="1"/>
        </dgm:presLayoutVars>
      </dgm:prSet>
      <dgm:spPr/>
    </dgm:pt>
    <dgm:pt modelId="{4CE180E9-A144-4F71-A139-B638381FEDFE}" type="pres">
      <dgm:prSet presAssocID="{92BB772B-F0B4-4BD7-B9E7-D62E2B76EAF8}" presName="circleA" presStyleLbl="node1" presStyleIdx="0" presStyleCnt="3"/>
      <dgm:spPr/>
    </dgm:pt>
    <dgm:pt modelId="{93F6161E-01BD-457A-A432-864351A52451}" type="pres">
      <dgm:prSet presAssocID="{92BB772B-F0B4-4BD7-B9E7-D62E2B76EAF8}" presName="spaceA" presStyleCnt="0"/>
      <dgm:spPr/>
    </dgm:pt>
    <dgm:pt modelId="{F86D80C5-B562-43C3-8FB2-D2004C14972D}" type="pres">
      <dgm:prSet presAssocID="{E3E813C0-774C-4F81-A6F9-7B853C0BF061}" presName="space" presStyleCnt="0"/>
      <dgm:spPr/>
    </dgm:pt>
    <dgm:pt modelId="{85C13C95-DA66-4B9E-9889-8D8D29F77399}" type="pres">
      <dgm:prSet presAssocID="{3C8A7EA7-CD4E-4EE3-A5F5-9A6E9943BB42}" presName="compositeB" presStyleCnt="0"/>
      <dgm:spPr/>
    </dgm:pt>
    <dgm:pt modelId="{2054879C-803E-4C0B-886B-6E3F50C1EE57}" type="pres">
      <dgm:prSet presAssocID="{3C8A7EA7-CD4E-4EE3-A5F5-9A6E9943BB42}" presName="textB" presStyleLbl="revTx" presStyleIdx="1" presStyleCnt="3">
        <dgm:presLayoutVars>
          <dgm:bulletEnabled val="1"/>
        </dgm:presLayoutVars>
      </dgm:prSet>
      <dgm:spPr/>
    </dgm:pt>
    <dgm:pt modelId="{BCDE1780-D8AA-4BC1-BF11-E10F9BB7EB77}" type="pres">
      <dgm:prSet presAssocID="{3C8A7EA7-CD4E-4EE3-A5F5-9A6E9943BB42}" presName="circleB" presStyleLbl="node1" presStyleIdx="1" presStyleCnt="3"/>
      <dgm:spPr/>
    </dgm:pt>
    <dgm:pt modelId="{790C3852-C99F-4BCB-B986-20FDCEA6395D}" type="pres">
      <dgm:prSet presAssocID="{3C8A7EA7-CD4E-4EE3-A5F5-9A6E9943BB42}" presName="spaceB" presStyleCnt="0"/>
      <dgm:spPr/>
    </dgm:pt>
    <dgm:pt modelId="{A646D34B-DBBB-407F-A67A-C68FFBC79519}" type="pres">
      <dgm:prSet presAssocID="{E07DF157-31AE-49A1-9134-22F842E675A9}" presName="space" presStyleCnt="0"/>
      <dgm:spPr/>
    </dgm:pt>
    <dgm:pt modelId="{C8825A72-8EC2-4E00-ABE1-1A97E46E9919}" type="pres">
      <dgm:prSet presAssocID="{9E193DCF-742A-4728-9E18-7F5744E93918}" presName="compositeA" presStyleCnt="0"/>
      <dgm:spPr/>
    </dgm:pt>
    <dgm:pt modelId="{9F84D4D2-0307-4A2B-8B52-2E0BC3D8CAC4}" type="pres">
      <dgm:prSet presAssocID="{9E193DCF-742A-4728-9E18-7F5744E93918}" presName="textA" presStyleLbl="revTx" presStyleIdx="2" presStyleCnt="3">
        <dgm:presLayoutVars>
          <dgm:bulletEnabled val="1"/>
        </dgm:presLayoutVars>
      </dgm:prSet>
      <dgm:spPr/>
    </dgm:pt>
    <dgm:pt modelId="{ECFD125B-6827-478A-B7A2-D7D71A781058}" type="pres">
      <dgm:prSet presAssocID="{9E193DCF-742A-4728-9E18-7F5744E93918}" presName="circleA" presStyleLbl="node1" presStyleIdx="2" presStyleCnt="3"/>
      <dgm:spPr/>
    </dgm:pt>
    <dgm:pt modelId="{D60B4C0C-05E7-40C5-93A2-01FECC5CEE5C}" type="pres">
      <dgm:prSet presAssocID="{9E193DCF-742A-4728-9E18-7F5744E93918}" presName="spaceA" presStyleCnt="0"/>
      <dgm:spPr/>
    </dgm:pt>
  </dgm:ptLst>
  <dgm:cxnLst>
    <dgm:cxn modelId="{94369406-4C41-4E91-8EB3-60BC8B3D3475}" srcId="{341E3179-D0A5-46F2-BD3F-C753F49BBCB0}" destId="{3C8A7EA7-CD4E-4EE3-A5F5-9A6E9943BB42}" srcOrd="1" destOrd="0" parTransId="{EE700601-935A-46C7-8364-56FE22BB4A70}" sibTransId="{E07DF157-31AE-49A1-9134-22F842E675A9}"/>
    <dgm:cxn modelId="{2CB89942-658F-4315-8AFA-10AB74F19E50}" srcId="{341E3179-D0A5-46F2-BD3F-C753F49BBCB0}" destId="{9E193DCF-742A-4728-9E18-7F5744E93918}" srcOrd="2" destOrd="0" parTransId="{83ABF0D3-C451-4ED6-A755-AC5AF901A80D}" sibTransId="{61D9ED71-6B5E-4DBC-BFAA-518ABC8734B6}"/>
    <dgm:cxn modelId="{E17C6F6F-D955-496F-A58F-C090653C91D7}" srcId="{341E3179-D0A5-46F2-BD3F-C753F49BBCB0}" destId="{92BB772B-F0B4-4BD7-B9E7-D62E2B76EAF8}" srcOrd="0" destOrd="0" parTransId="{BE903BA3-CB82-4E20-8B2C-6E23B79249B4}" sibTransId="{E3E813C0-774C-4F81-A6F9-7B853C0BF061}"/>
    <dgm:cxn modelId="{4C007488-5066-4D7F-841E-ACF3CA0E0514}" type="presOf" srcId="{3C8A7EA7-CD4E-4EE3-A5F5-9A6E9943BB42}" destId="{2054879C-803E-4C0B-886B-6E3F50C1EE57}" srcOrd="0" destOrd="0" presId="urn:microsoft.com/office/officeart/2005/8/layout/hProcess11"/>
    <dgm:cxn modelId="{42E43798-3878-4D02-B310-2AEB9388417E}" type="presOf" srcId="{9E193DCF-742A-4728-9E18-7F5744E93918}" destId="{9F84D4D2-0307-4A2B-8B52-2E0BC3D8CAC4}" srcOrd="0" destOrd="0" presId="urn:microsoft.com/office/officeart/2005/8/layout/hProcess11"/>
    <dgm:cxn modelId="{AD414EB0-CB9F-45FF-8145-3EA17594260E}" type="presOf" srcId="{92BB772B-F0B4-4BD7-B9E7-D62E2B76EAF8}" destId="{65B79B29-88E9-4624-B321-2D14E3F46885}" srcOrd="0" destOrd="0" presId="urn:microsoft.com/office/officeart/2005/8/layout/hProcess11"/>
    <dgm:cxn modelId="{B68F1ED8-043E-4B01-9B7C-B0E61177C2E1}" type="presOf" srcId="{341E3179-D0A5-46F2-BD3F-C753F49BBCB0}" destId="{631E0BF7-1B97-42BA-8ABF-B68BCB948FCA}" srcOrd="0" destOrd="0" presId="urn:microsoft.com/office/officeart/2005/8/layout/hProcess11"/>
    <dgm:cxn modelId="{DDB41F99-A120-4B96-8846-E0CC786B5AB7}" type="presParOf" srcId="{631E0BF7-1B97-42BA-8ABF-B68BCB948FCA}" destId="{94F7CBF7-DC7F-4B16-ABFB-DD2FBB98A63B}" srcOrd="0" destOrd="0" presId="urn:microsoft.com/office/officeart/2005/8/layout/hProcess11"/>
    <dgm:cxn modelId="{C95EB012-4374-4A7B-9ED0-D3F90C7C54E4}" type="presParOf" srcId="{631E0BF7-1B97-42BA-8ABF-B68BCB948FCA}" destId="{22A3A92C-1CF4-4E9F-8985-99C93DF377AC}" srcOrd="1" destOrd="0" presId="urn:microsoft.com/office/officeart/2005/8/layout/hProcess11"/>
    <dgm:cxn modelId="{6730FFB6-A8EE-488F-B07A-645ADE160689}" type="presParOf" srcId="{22A3A92C-1CF4-4E9F-8985-99C93DF377AC}" destId="{55E3A88A-88B9-484B-8524-7B8F7BFF9657}" srcOrd="0" destOrd="0" presId="urn:microsoft.com/office/officeart/2005/8/layout/hProcess11"/>
    <dgm:cxn modelId="{733FEF39-4312-4DE2-9413-B395C14E1848}" type="presParOf" srcId="{55E3A88A-88B9-484B-8524-7B8F7BFF9657}" destId="{65B79B29-88E9-4624-B321-2D14E3F46885}" srcOrd="0" destOrd="0" presId="urn:microsoft.com/office/officeart/2005/8/layout/hProcess11"/>
    <dgm:cxn modelId="{1E0710E3-5FB5-4054-85D6-A381426EA767}" type="presParOf" srcId="{55E3A88A-88B9-484B-8524-7B8F7BFF9657}" destId="{4CE180E9-A144-4F71-A139-B638381FEDFE}" srcOrd="1" destOrd="0" presId="urn:microsoft.com/office/officeart/2005/8/layout/hProcess11"/>
    <dgm:cxn modelId="{266D5837-8FAC-45F5-BBB1-43966BB08BA3}" type="presParOf" srcId="{55E3A88A-88B9-484B-8524-7B8F7BFF9657}" destId="{93F6161E-01BD-457A-A432-864351A52451}" srcOrd="2" destOrd="0" presId="urn:microsoft.com/office/officeart/2005/8/layout/hProcess11"/>
    <dgm:cxn modelId="{592E5FFA-D8B9-4AD5-9DB2-6F0C171619AF}" type="presParOf" srcId="{22A3A92C-1CF4-4E9F-8985-99C93DF377AC}" destId="{F86D80C5-B562-43C3-8FB2-D2004C14972D}" srcOrd="1" destOrd="0" presId="urn:microsoft.com/office/officeart/2005/8/layout/hProcess11"/>
    <dgm:cxn modelId="{418C6DB5-9EA4-41B6-8406-91B1A407404C}" type="presParOf" srcId="{22A3A92C-1CF4-4E9F-8985-99C93DF377AC}" destId="{85C13C95-DA66-4B9E-9889-8D8D29F77399}" srcOrd="2" destOrd="0" presId="urn:microsoft.com/office/officeart/2005/8/layout/hProcess11"/>
    <dgm:cxn modelId="{C0552156-51F7-4581-9AF9-A6F6ECE64B76}" type="presParOf" srcId="{85C13C95-DA66-4B9E-9889-8D8D29F77399}" destId="{2054879C-803E-4C0B-886B-6E3F50C1EE57}" srcOrd="0" destOrd="0" presId="urn:microsoft.com/office/officeart/2005/8/layout/hProcess11"/>
    <dgm:cxn modelId="{082D8711-DD4F-46E7-97C7-57F4108217E4}" type="presParOf" srcId="{85C13C95-DA66-4B9E-9889-8D8D29F77399}" destId="{BCDE1780-D8AA-4BC1-BF11-E10F9BB7EB77}" srcOrd="1" destOrd="0" presId="urn:microsoft.com/office/officeart/2005/8/layout/hProcess11"/>
    <dgm:cxn modelId="{FE7BFD65-6B92-4C6F-9F4B-0EE6653EACE4}" type="presParOf" srcId="{85C13C95-DA66-4B9E-9889-8D8D29F77399}" destId="{790C3852-C99F-4BCB-B986-20FDCEA6395D}" srcOrd="2" destOrd="0" presId="urn:microsoft.com/office/officeart/2005/8/layout/hProcess11"/>
    <dgm:cxn modelId="{38B06605-33AC-453F-BAB2-1702D29F4917}" type="presParOf" srcId="{22A3A92C-1CF4-4E9F-8985-99C93DF377AC}" destId="{A646D34B-DBBB-407F-A67A-C68FFBC79519}" srcOrd="3" destOrd="0" presId="urn:microsoft.com/office/officeart/2005/8/layout/hProcess11"/>
    <dgm:cxn modelId="{3A2AFCD6-9246-451C-B7BF-A7A3D2FF5BA7}" type="presParOf" srcId="{22A3A92C-1CF4-4E9F-8985-99C93DF377AC}" destId="{C8825A72-8EC2-4E00-ABE1-1A97E46E9919}" srcOrd="4" destOrd="0" presId="urn:microsoft.com/office/officeart/2005/8/layout/hProcess11"/>
    <dgm:cxn modelId="{B5D708E2-6D29-4CC9-8445-A3CAFDD21CA8}" type="presParOf" srcId="{C8825A72-8EC2-4E00-ABE1-1A97E46E9919}" destId="{9F84D4D2-0307-4A2B-8B52-2E0BC3D8CAC4}" srcOrd="0" destOrd="0" presId="urn:microsoft.com/office/officeart/2005/8/layout/hProcess11"/>
    <dgm:cxn modelId="{DD90BC88-0102-4FFB-9666-72AECB83ABAB}" type="presParOf" srcId="{C8825A72-8EC2-4E00-ABE1-1A97E46E9919}" destId="{ECFD125B-6827-478A-B7A2-D7D71A781058}" srcOrd="1" destOrd="0" presId="urn:microsoft.com/office/officeart/2005/8/layout/hProcess11"/>
    <dgm:cxn modelId="{51E8272D-EC64-45B2-AB7A-76E13033DD92}" type="presParOf" srcId="{C8825A72-8EC2-4E00-ABE1-1A97E46E9919}" destId="{D60B4C0C-05E7-40C5-93A2-01FECC5CEE5C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52694B-7BC9-4209-839E-357D92163342}" type="doc">
      <dgm:prSet loTypeId="urn:microsoft.com/office/officeart/2005/8/layout/cycle2" loCatId="cycle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s-EC"/>
        </a:p>
      </dgm:t>
    </dgm:pt>
    <dgm:pt modelId="{297ECB9A-6812-43A1-BAC1-FA99167443F7}">
      <dgm:prSet/>
      <dgm:spPr/>
      <dgm:t>
        <a:bodyPr/>
        <a:lstStyle/>
        <a:p>
          <a:r>
            <a:rPr lang="es-EC" b="0" i="0" baseline="0" dirty="0">
              <a:solidFill>
                <a:schemeClr val="tx1"/>
              </a:solidFill>
            </a:rPr>
            <a:t>CLASIFICACIÓN ESTRUCTURAL</a:t>
          </a:r>
          <a:endParaRPr lang="es-EC" dirty="0">
            <a:solidFill>
              <a:schemeClr val="tx1"/>
            </a:solidFill>
          </a:endParaRPr>
        </a:p>
      </dgm:t>
    </dgm:pt>
    <dgm:pt modelId="{5228DA14-442A-49E4-9F90-E010219CFD20}" type="parTrans" cxnId="{8949ACEC-57F6-41BB-BD8F-0C5EECE1C6F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ACC26F1-18FB-4666-8D78-E8F7C4DFFB7B}" type="sibTrans" cxnId="{8949ACEC-57F6-41BB-BD8F-0C5EECE1C6F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2986F58-7BD9-4DD5-93FC-ADE72228E74D}">
      <dgm:prSet/>
      <dgm:spPr/>
      <dgm:t>
        <a:bodyPr/>
        <a:lstStyle/>
        <a:p>
          <a:r>
            <a:rPr lang="es-EC" b="0" i="0" baseline="0" dirty="0">
              <a:solidFill>
                <a:schemeClr val="tx1"/>
              </a:solidFill>
            </a:rPr>
            <a:t>CLASIFICACIÓN</a:t>
          </a:r>
          <a:r>
            <a:rPr lang="es-EC" dirty="0">
              <a:solidFill>
                <a:schemeClr val="tx1"/>
              </a:solidFill>
            </a:rPr>
            <a:t> FUNCIONAL </a:t>
          </a:r>
        </a:p>
      </dgm:t>
    </dgm:pt>
    <dgm:pt modelId="{7581E8CD-A28C-4CCD-A8EA-C69A78E578E8}" type="parTrans" cxnId="{B5DDD5A8-0888-4C4E-B5A9-BA381523862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FBD99A7-181A-4F7F-8CEC-37208941BCA5}" type="sibTrans" cxnId="{B5DDD5A8-0888-4C4E-B5A9-BA381523862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F4EDDB2-81E5-48C6-B13B-D12B52909796}" type="pres">
      <dgm:prSet presAssocID="{A852694B-7BC9-4209-839E-357D92163342}" presName="cycle" presStyleCnt="0">
        <dgm:presLayoutVars>
          <dgm:dir/>
          <dgm:resizeHandles val="exact"/>
        </dgm:presLayoutVars>
      </dgm:prSet>
      <dgm:spPr/>
    </dgm:pt>
    <dgm:pt modelId="{508876C1-D5E2-406C-A24F-A0AD80647D71}" type="pres">
      <dgm:prSet presAssocID="{297ECB9A-6812-43A1-BAC1-FA99167443F7}" presName="node" presStyleLbl="node1" presStyleIdx="0" presStyleCnt="2">
        <dgm:presLayoutVars>
          <dgm:bulletEnabled val="1"/>
        </dgm:presLayoutVars>
      </dgm:prSet>
      <dgm:spPr/>
    </dgm:pt>
    <dgm:pt modelId="{6E008DD7-665B-404B-8993-44989F2688F9}" type="pres">
      <dgm:prSet presAssocID="{3ACC26F1-18FB-4666-8D78-E8F7C4DFFB7B}" presName="sibTrans" presStyleLbl="sibTrans2D1" presStyleIdx="0" presStyleCnt="2"/>
      <dgm:spPr/>
    </dgm:pt>
    <dgm:pt modelId="{FB3DB3E1-4BCC-455A-8299-B715730C26D2}" type="pres">
      <dgm:prSet presAssocID="{3ACC26F1-18FB-4666-8D78-E8F7C4DFFB7B}" presName="connectorText" presStyleLbl="sibTrans2D1" presStyleIdx="0" presStyleCnt="2"/>
      <dgm:spPr/>
    </dgm:pt>
    <dgm:pt modelId="{69DF3F23-2D41-487D-AE03-C1FDA32B4A50}" type="pres">
      <dgm:prSet presAssocID="{62986F58-7BD9-4DD5-93FC-ADE72228E74D}" presName="node" presStyleLbl="node1" presStyleIdx="1" presStyleCnt="2">
        <dgm:presLayoutVars>
          <dgm:bulletEnabled val="1"/>
        </dgm:presLayoutVars>
      </dgm:prSet>
      <dgm:spPr/>
    </dgm:pt>
    <dgm:pt modelId="{B9027994-7665-466F-8614-B10199061C30}" type="pres">
      <dgm:prSet presAssocID="{AFBD99A7-181A-4F7F-8CEC-37208941BCA5}" presName="sibTrans" presStyleLbl="sibTrans2D1" presStyleIdx="1" presStyleCnt="2"/>
      <dgm:spPr/>
    </dgm:pt>
    <dgm:pt modelId="{AA31865A-1C88-4A59-B032-0FD69165797F}" type="pres">
      <dgm:prSet presAssocID="{AFBD99A7-181A-4F7F-8CEC-37208941BCA5}" presName="connectorText" presStyleLbl="sibTrans2D1" presStyleIdx="1" presStyleCnt="2"/>
      <dgm:spPr/>
    </dgm:pt>
  </dgm:ptLst>
  <dgm:cxnLst>
    <dgm:cxn modelId="{367EC624-9979-431B-A931-7E7C7CFC96CE}" type="presOf" srcId="{3ACC26F1-18FB-4666-8D78-E8F7C4DFFB7B}" destId="{6E008DD7-665B-404B-8993-44989F2688F9}" srcOrd="0" destOrd="0" presId="urn:microsoft.com/office/officeart/2005/8/layout/cycle2"/>
    <dgm:cxn modelId="{3D5E5D38-92FB-43FF-8101-F57372D36768}" type="presOf" srcId="{3ACC26F1-18FB-4666-8D78-E8F7C4DFFB7B}" destId="{FB3DB3E1-4BCC-455A-8299-B715730C26D2}" srcOrd="1" destOrd="0" presId="urn:microsoft.com/office/officeart/2005/8/layout/cycle2"/>
    <dgm:cxn modelId="{04FC347C-3306-49EB-82EC-FF4EFD5DED41}" type="presOf" srcId="{AFBD99A7-181A-4F7F-8CEC-37208941BCA5}" destId="{B9027994-7665-466F-8614-B10199061C30}" srcOrd="0" destOrd="0" presId="urn:microsoft.com/office/officeart/2005/8/layout/cycle2"/>
    <dgm:cxn modelId="{D2CB2E83-6AE8-4187-B405-E7971F3C6DF7}" type="presOf" srcId="{A852694B-7BC9-4209-839E-357D92163342}" destId="{CF4EDDB2-81E5-48C6-B13B-D12B52909796}" srcOrd="0" destOrd="0" presId="urn:microsoft.com/office/officeart/2005/8/layout/cycle2"/>
    <dgm:cxn modelId="{B5DDD5A8-0888-4C4E-B5A9-BA3815238620}" srcId="{A852694B-7BC9-4209-839E-357D92163342}" destId="{62986F58-7BD9-4DD5-93FC-ADE72228E74D}" srcOrd="1" destOrd="0" parTransId="{7581E8CD-A28C-4CCD-A8EA-C69A78E578E8}" sibTransId="{AFBD99A7-181A-4F7F-8CEC-37208941BCA5}"/>
    <dgm:cxn modelId="{B47806DE-AD89-4714-8862-58BEB1A5C9ED}" type="presOf" srcId="{62986F58-7BD9-4DD5-93FC-ADE72228E74D}" destId="{69DF3F23-2D41-487D-AE03-C1FDA32B4A50}" srcOrd="0" destOrd="0" presId="urn:microsoft.com/office/officeart/2005/8/layout/cycle2"/>
    <dgm:cxn modelId="{C06ACFE2-8AFB-4285-9F38-022281349AFF}" type="presOf" srcId="{297ECB9A-6812-43A1-BAC1-FA99167443F7}" destId="{508876C1-D5E2-406C-A24F-A0AD80647D71}" srcOrd="0" destOrd="0" presId="urn:microsoft.com/office/officeart/2005/8/layout/cycle2"/>
    <dgm:cxn modelId="{8949ACEC-57F6-41BB-BD8F-0C5EECE1C6FA}" srcId="{A852694B-7BC9-4209-839E-357D92163342}" destId="{297ECB9A-6812-43A1-BAC1-FA99167443F7}" srcOrd="0" destOrd="0" parTransId="{5228DA14-442A-49E4-9F90-E010219CFD20}" sibTransId="{3ACC26F1-18FB-4666-8D78-E8F7C4DFFB7B}"/>
    <dgm:cxn modelId="{84A657FE-543C-4575-8B26-F731F528CAB8}" type="presOf" srcId="{AFBD99A7-181A-4F7F-8CEC-37208941BCA5}" destId="{AA31865A-1C88-4A59-B032-0FD69165797F}" srcOrd="1" destOrd="0" presId="urn:microsoft.com/office/officeart/2005/8/layout/cycle2"/>
    <dgm:cxn modelId="{3CF5353D-5058-4BF0-8122-1DDB6F246E13}" type="presParOf" srcId="{CF4EDDB2-81E5-48C6-B13B-D12B52909796}" destId="{508876C1-D5E2-406C-A24F-A0AD80647D71}" srcOrd="0" destOrd="0" presId="urn:microsoft.com/office/officeart/2005/8/layout/cycle2"/>
    <dgm:cxn modelId="{98E3387F-E43E-41CF-BBCE-ACD68460597D}" type="presParOf" srcId="{CF4EDDB2-81E5-48C6-B13B-D12B52909796}" destId="{6E008DD7-665B-404B-8993-44989F2688F9}" srcOrd="1" destOrd="0" presId="urn:microsoft.com/office/officeart/2005/8/layout/cycle2"/>
    <dgm:cxn modelId="{7A564123-4DEE-48ED-B677-4EA20BA4DA7B}" type="presParOf" srcId="{6E008DD7-665B-404B-8993-44989F2688F9}" destId="{FB3DB3E1-4BCC-455A-8299-B715730C26D2}" srcOrd="0" destOrd="0" presId="urn:microsoft.com/office/officeart/2005/8/layout/cycle2"/>
    <dgm:cxn modelId="{AB0089F6-66EE-421E-B158-46E1AE09F378}" type="presParOf" srcId="{CF4EDDB2-81E5-48C6-B13B-D12B52909796}" destId="{69DF3F23-2D41-487D-AE03-C1FDA32B4A50}" srcOrd="2" destOrd="0" presId="urn:microsoft.com/office/officeart/2005/8/layout/cycle2"/>
    <dgm:cxn modelId="{901F10DE-665D-4386-959C-040DB49C08F3}" type="presParOf" srcId="{CF4EDDB2-81E5-48C6-B13B-D12B52909796}" destId="{B9027994-7665-466F-8614-B10199061C30}" srcOrd="3" destOrd="0" presId="urn:microsoft.com/office/officeart/2005/8/layout/cycle2"/>
    <dgm:cxn modelId="{5CDB2B33-923A-4D10-8415-AFBA997CC81E}" type="presParOf" srcId="{B9027994-7665-466F-8614-B10199061C30}" destId="{AA31865A-1C88-4A59-B032-0FD69165797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3157B2-3DCA-4FD3-A20A-84FA65A24EDD}" type="doc">
      <dgm:prSet loTypeId="urn:microsoft.com/office/officeart/2005/8/layout/lProcess2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s-EC"/>
        </a:p>
      </dgm:t>
    </dgm:pt>
    <dgm:pt modelId="{1C9C7F8A-DAA0-44A8-8CD5-BCBB1738A27E}">
      <dgm:prSet/>
      <dgm:spPr/>
      <dgm:t>
        <a:bodyPr/>
        <a:lstStyle/>
        <a:p>
          <a:r>
            <a:rPr lang="es-ES" b="1" i="0" baseline="0" dirty="0">
              <a:solidFill>
                <a:schemeClr val="bg1"/>
              </a:solidFill>
            </a:rPr>
            <a:t>Articulaciones fibrosas</a:t>
          </a:r>
          <a:endParaRPr lang="es-EC" dirty="0">
            <a:solidFill>
              <a:schemeClr val="bg1"/>
            </a:solidFill>
          </a:endParaRPr>
        </a:p>
      </dgm:t>
    </dgm:pt>
    <dgm:pt modelId="{A1EAC5E3-BE1F-4F41-9992-63CE6E558793}" type="parTrans" cxnId="{C28E1E11-6ED7-4166-9ADD-D3DF5135636E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300384C2-8F7B-4A77-A571-7EFA34A0D113}" type="sibTrans" cxnId="{C28E1E11-6ED7-4166-9ADD-D3DF5135636E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E98F20B1-7EDE-41E5-9ED2-A20DC966960B}">
      <dgm:prSet/>
      <dgm:spPr/>
      <dgm:t>
        <a:bodyPr/>
        <a:lstStyle/>
        <a:p>
          <a:r>
            <a:rPr lang="es-ES" b="0" i="0" baseline="0">
              <a:solidFill>
                <a:schemeClr val="bg1"/>
              </a:solidFill>
            </a:rPr>
            <a:t>No existe cavidad sinovial y los huesos se mantienen unidos por tejido conectivo denso irregular, rico en </a:t>
          </a:r>
          <a:r>
            <a:rPr lang="es-EC" b="0" i="0" baseline="0">
              <a:solidFill>
                <a:schemeClr val="bg1"/>
              </a:solidFill>
            </a:rPr>
            <a:t>fibras de colágeno.</a:t>
          </a:r>
          <a:endParaRPr lang="es-EC">
            <a:solidFill>
              <a:schemeClr val="bg1"/>
            </a:solidFill>
          </a:endParaRPr>
        </a:p>
      </dgm:t>
    </dgm:pt>
    <dgm:pt modelId="{181B2CC4-F48B-4647-A89E-32787A1C914B}" type="parTrans" cxnId="{447F3731-8AD8-49CD-9AB0-BE7F0ED8ECF6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D9A263E8-E26F-4852-845F-688DA99EB19D}" type="sibTrans" cxnId="{447F3731-8AD8-49CD-9AB0-BE7F0ED8ECF6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6A72A85C-0484-4DD0-B1E0-9C1D056CBE40}">
      <dgm:prSet/>
      <dgm:spPr/>
      <dgm:t>
        <a:bodyPr/>
        <a:lstStyle/>
        <a:p>
          <a:r>
            <a:rPr lang="es-ES" b="1" i="0" baseline="0" dirty="0">
              <a:solidFill>
                <a:schemeClr val="bg1"/>
              </a:solidFill>
            </a:rPr>
            <a:t>Articulaciones cartilaginosas</a:t>
          </a:r>
          <a:r>
            <a:rPr lang="es-ES" b="0" i="0" baseline="0" dirty="0">
              <a:solidFill>
                <a:schemeClr val="bg1"/>
              </a:solidFill>
            </a:rPr>
            <a:t>: </a:t>
          </a:r>
          <a:endParaRPr lang="es-EC" dirty="0">
            <a:solidFill>
              <a:schemeClr val="bg1"/>
            </a:solidFill>
          </a:endParaRPr>
        </a:p>
      </dgm:t>
    </dgm:pt>
    <dgm:pt modelId="{9FFAAE94-0374-4247-96E2-35F856D8DE75}" type="parTrans" cxnId="{B270CC4A-FFF3-4EAE-8344-C923D461AFE7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F06DD982-449F-4F7E-86E0-87204EEB541D}" type="sibTrans" cxnId="{B270CC4A-FFF3-4EAE-8344-C923D461AFE7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20716897-F5F9-44C3-A1E2-779B05573D1D}">
      <dgm:prSet/>
      <dgm:spPr/>
      <dgm:t>
        <a:bodyPr/>
        <a:lstStyle/>
        <a:p>
          <a:r>
            <a:rPr lang="es-ES">
              <a:solidFill>
                <a:schemeClr val="bg1"/>
              </a:solidFill>
            </a:rPr>
            <a:t>N</a:t>
          </a:r>
          <a:r>
            <a:rPr lang="es-ES" b="0" i="0" baseline="0">
              <a:solidFill>
                <a:schemeClr val="bg1"/>
              </a:solidFill>
            </a:rPr>
            <a:t>o existe cavidad sinovial y los huesos se mantienen unidos mediante cartilago.</a:t>
          </a:r>
          <a:endParaRPr lang="es-EC">
            <a:solidFill>
              <a:schemeClr val="bg1"/>
            </a:solidFill>
          </a:endParaRPr>
        </a:p>
      </dgm:t>
    </dgm:pt>
    <dgm:pt modelId="{F76A0815-B091-4197-B30D-214164D241FE}" type="parTrans" cxnId="{AA28A0B0-7676-4250-91AB-B6DC831D795E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2A4F586B-8298-4EBD-8748-186615B16EAB}" type="sibTrans" cxnId="{AA28A0B0-7676-4250-91AB-B6DC831D795E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D30225CF-B5D5-4207-AAC6-55D93D257FA7}">
      <dgm:prSet/>
      <dgm:spPr/>
      <dgm:t>
        <a:bodyPr/>
        <a:lstStyle/>
        <a:p>
          <a:r>
            <a:rPr lang="es-ES" b="1" i="0" baseline="0" dirty="0">
              <a:solidFill>
                <a:schemeClr val="bg1"/>
              </a:solidFill>
            </a:rPr>
            <a:t>Articulaciones sinoviales</a:t>
          </a:r>
          <a:r>
            <a:rPr lang="es-ES" b="0" i="0" baseline="0" dirty="0">
              <a:solidFill>
                <a:schemeClr val="bg1"/>
              </a:solidFill>
            </a:rPr>
            <a:t>: </a:t>
          </a:r>
          <a:endParaRPr lang="es-EC" dirty="0">
            <a:solidFill>
              <a:schemeClr val="bg1"/>
            </a:solidFill>
          </a:endParaRPr>
        </a:p>
      </dgm:t>
    </dgm:pt>
    <dgm:pt modelId="{992398DF-5006-40EB-A339-550B38D813F1}" type="parTrans" cxnId="{C7D0DF1B-45AB-4FEB-9F4F-9DD0A7BA51EB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EB05436D-4DEC-4BDC-A3E1-F48E46910A85}" type="sibTrans" cxnId="{C7D0DF1B-45AB-4FEB-9F4F-9DD0A7BA51EB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F3BC3F58-621A-438D-BD38-E778D8335D9F}">
      <dgm:prSet/>
      <dgm:spPr/>
      <dgm:t>
        <a:bodyPr/>
        <a:lstStyle/>
        <a:p>
          <a:r>
            <a:rPr lang="es-ES">
              <a:solidFill>
                <a:schemeClr val="bg1"/>
              </a:solidFill>
            </a:rPr>
            <a:t>L</a:t>
          </a:r>
          <a:r>
            <a:rPr lang="es-ES" b="0" i="0" baseline="0">
              <a:solidFill>
                <a:schemeClr val="bg1"/>
              </a:solidFill>
            </a:rPr>
            <a:t>os huesos que forman la articulación tienen una cavidad sinovial y están unidos por una capsula articular </a:t>
          </a:r>
          <a:r>
            <a:rPr lang="es-EC" b="0" i="0" baseline="0">
              <a:solidFill>
                <a:schemeClr val="bg1"/>
              </a:solidFill>
            </a:rPr>
            <a:t>de tejido conectivo denso irregular y a menudo por ligamentos accesorios.</a:t>
          </a:r>
          <a:endParaRPr lang="es-EC">
            <a:solidFill>
              <a:schemeClr val="bg1"/>
            </a:solidFill>
          </a:endParaRPr>
        </a:p>
      </dgm:t>
    </dgm:pt>
    <dgm:pt modelId="{CED27DF7-C438-465C-93EE-259BE32E6C69}" type="parTrans" cxnId="{3C49ACA6-EBAA-4A16-B1C2-9D25954D3903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FD8D1196-B35F-4119-8528-CC6ABAF9CED4}" type="sibTrans" cxnId="{3C49ACA6-EBAA-4A16-B1C2-9D25954D3903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83016CD9-D6DD-4EF5-88F2-06276830C49C}" type="pres">
      <dgm:prSet presAssocID="{8D3157B2-3DCA-4FD3-A20A-84FA65A24EDD}" presName="theList" presStyleCnt="0">
        <dgm:presLayoutVars>
          <dgm:dir/>
          <dgm:animLvl val="lvl"/>
          <dgm:resizeHandles val="exact"/>
        </dgm:presLayoutVars>
      </dgm:prSet>
      <dgm:spPr/>
    </dgm:pt>
    <dgm:pt modelId="{BC856A3D-212B-4993-BA78-3934A1D3C190}" type="pres">
      <dgm:prSet presAssocID="{1C9C7F8A-DAA0-44A8-8CD5-BCBB1738A27E}" presName="compNode" presStyleCnt="0"/>
      <dgm:spPr/>
    </dgm:pt>
    <dgm:pt modelId="{F798EE61-347B-4300-BEC4-F12B12ABBB4B}" type="pres">
      <dgm:prSet presAssocID="{1C9C7F8A-DAA0-44A8-8CD5-BCBB1738A27E}" presName="aNode" presStyleLbl="bgShp" presStyleIdx="0" presStyleCnt="3"/>
      <dgm:spPr/>
    </dgm:pt>
    <dgm:pt modelId="{83415228-7148-4A4C-B058-FC253CA56725}" type="pres">
      <dgm:prSet presAssocID="{1C9C7F8A-DAA0-44A8-8CD5-BCBB1738A27E}" presName="textNode" presStyleLbl="bgShp" presStyleIdx="0" presStyleCnt="3"/>
      <dgm:spPr/>
    </dgm:pt>
    <dgm:pt modelId="{7D9ECE42-B16E-4976-A368-B8CF35F96DFD}" type="pres">
      <dgm:prSet presAssocID="{1C9C7F8A-DAA0-44A8-8CD5-BCBB1738A27E}" presName="compChildNode" presStyleCnt="0"/>
      <dgm:spPr/>
    </dgm:pt>
    <dgm:pt modelId="{46DF0F4F-0F63-4BBC-B3EF-14E9537F4A33}" type="pres">
      <dgm:prSet presAssocID="{1C9C7F8A-DAA0-44A8-8CD5-BCBB1738A27E}" presName="theInnerList" presStyleCnt="0"/>
      <dgm:spPr/>
    </dgm:pt>
    <dgm:pt modelId="{B730733E-B001-48FF-9350-542FA611F72F}" type="pres">
      <dgm:prSet presAssocID="{E98F20B1-7EDE-41E5-9ED2-A20DC966960B}" presName="childNode" presStyleLbl="node1" presStyleIdx="0" presStyleCnt="3">
        <dgm:presLayoutVars>
          <dgm:bulletEnabled val="1"/>
        </dgm:presLayoutVars>
      </dgm:prSet>
      <dgm:spPr/>
    </dgm:pt>
    <dgm:pt modelId="{84F2A12E-D460-47B4-832D-AE52B67BB9D4}" type="pres">
      <dgm:prSet presAssocID="{1C9C7F8A-DAA0-44A8-8CD5-BCBB1738A27E}" presName="aSpace" presStyleCnt="0"/>
      <dgm:spPr/>
    </dgm:pt>
    <dgm:pt modelId="{661F44B2-FCAC-4AA9-A188-7CBA310B7345}" type="pres">
      <dgm:prSet presAssocID="{6A72A85C-0484-4DD0-B1E0-9C1D056CBE40}" presName="compNode" presStyleCnt="0"/>
      <dgm:spPr/>
    </dgm:pt>
    <dgm:pt modelId="{984623DA-5850-4855-AB13-EA8670A6AFEA}" type="pres">
      <dgm:prSet presAssocID="{6A72A85C-0484-4DD0-B1E0-9C1D056CBE40}" presName="aNode" presStyleLbl="bgShp" presStyleIdx="1" presStyleCnt="3"/>
      <dgm:spPr/>
    </dgm:pt>
    <dgm:pt modelId="{D1E72FB5-9C08-48F8-8B9B-8B31B3749E09}" type="pres">
      <dgm:prSet presAssocID="{6A72A85C-0484-4DD0-B1E0-9C1D056CBE40}" presName="textNode" presStyleLbl="bgShp" presStyleIdx="1" presStyleCnt="3"/>
      <dgm:spPr/>
    </dgm:pt>
    <dgm:pt modelId="{347E2416-90B1-4EC9-ABED-F1F0C8166C6E}" type="pres">
      <dgm:prSet presAssocID="{6A72A85C-0484-4DD0-B1E0-9C1D056CBE40}" presName="compChildNode" presStyleCnt="0"/>
      <dgm:spPr/>
    </dgm:pt>
    <dgm:pt modelId="{59FF271C-2583-4826-AE92-9D61DB546BB4}" type="pres">
      <dgm:prSet presAssocID="{6A72A85C-0484-4DD0-B1E0-9C1D056CBE40}" presName="theInnerList" presStyleCnt="0"/>
      <dgm:spPr/>
    </dgm:pt>
    <dgm:pt modelId="{34D016E1-C0BA-46AE-8142-12711BD0225A}" type="pres">
      <dgm:prSet presAssocID="{20716897-F5F9-44C3-A1E2-779B05573D1D}" presName="childNode" presStyleLbl="node1" presStyleIdx="1" presStyleCnt="3">
        <dgm:presLayoutVars>
          <dgm:bulletEnabled val="1"/>
        </dgm:presLayoutVars>
      </dgm:prSet>
      <dgm:spPr/>
    </dgm:pt>
    <dgm:pt modelId="{E9F13FB3-3246-49D9-A5DF-95BA1395A38D}" type="pres">
      <dgm:prSet presAssocID="{6A72A85C-0484-4DD0-B1E0-9C1D056CBE40}" presName="aSpace" presStyleCnt="0"/>
      <dgm:spPr/>
    </dgm:pt>
    <dgm:pt modelId="{7C985D8D-6A27-439E-BE60-57D50407A216}" type="pres">
      <dgm:prSet presAssocID="{D30225CF-B5D5-4207-AAC6-55D93D257FA7}" presName="compNode" presStyleCnt="0"/>
      <dgm:spPr/>
    </dgm:pt>
    <dgm:pt modelId="{8EE08C9A-1370-4E5B-9B7D-35EB3FC68DBE}" type="pres">
      <dgm:prSet presAssocID="{D30225CF-B5D5-4207-AAC6-55D93D257FA7}" presName="aNode" presStyleLbl="bgShp" presStyleIdx="2" presStyleCnt="3"/>
      <dgm:spPr/>
    </dgm:pt>
    <dgm:pt modelId="{19148A1A-C041-46F6-9F52-83BDC74184AF}" type="pres">
      <dgm:prSet presAssocID="{D30225CF-B5D5-4207-AAC6-55D93D257FA7}" presName="textNode" presStyleLbl="bgShp" presStyleIdx="2" presStyleCnt="3"/>
      <dgm:spPr/>
    </dgm:pt>
    <dgm:pt modelId="{8A654381-CFAE-4C28-8849-5A900845669A}" type="pres">
      <dgm:prSet presAssocID="{D30225CF-B5D5-4207-AAC6-55D93D257FA7}" presName="compChildNode" presStyleCnt="0"/>
      <dgm:spPr/>
    </dgm:pt>
    <dgm:pt modelId="{121F9B0B-4A71-49FE-BC29-9671C08C7EE7}" type="pres">
      <dgm:prSet presAssocID="{D30225CF-B5D5-4207-AAC6-55D93D257FA7}" presName="theInnerList" presStyleCnt="0"/>
      <dgm:spPr/>
    </dgm:pt>
    <dgm:pt modelId="{58F82906-2DAD-400B-B7BE-8F5EA2887D0D}" type="pres">
      <dgm:prSet presAssocID="{F3BC3F58-621A-438D-BD38-E778D8335D9F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C28E1E11-6ED7-4166-9ADD-D3DF5135636E}" srcId="{8D3157B2-3DCA-4FD3-A20A-84FA65A24EDD}" destId="{1C9C7F8A-DAA0-44A8-8CD5-BCBB1738A27E}" srcOrd="0" destOrd="0" parTransId="{A1EAC5E3-BE1F-4F41-9992-63CE6E558793}" sibTransId="{300384C2-8F7B-4A77-A571-7EFA34A0D113}"/>
    <dgm:cxn modelId="{36D4251B-8B08-419E-B4EA-560A325B6973}" type="presOf" srcId="{1C9C7F8A-DAA0-44A8-8CD5-BCBB1738A27E}" destId="{F798EE61-347B-4300-BEC4-F12B12ABBB4B}" srcOrd="0" destOrd="0" presId="urn:microsoft.com/office/officeart/2005/8/layout/lProcess2"/>
    <dgm:cxn modelId="{C7D0DF1B-45AB-4FEB-9F4F-9DD0A7BA51EB}" srcId="{8D3157B2-3DCA-4FD3-A20A-84FA65A24EDD}" destId="{D30225CF-B5D5-4207-AAC6-55D93D257FA7}" srcOrd="2" destOrd="0" parTransId="{992398DF-5006-40EB-A339-550B38D813F1}" sibTransId="{EB05436D-4DEC-4BDC-A3E1-F48E46910A85}"/>
    <dgm:cxn modelId="{E63F0821-06E8-445D-84C7-9EFB14B38512}" type="presOf" srcId="{6A72A85C-0484-4DD0-B1E0-9C1D056CBE40}" destId="{D1E72FB5-9C08-48F8-8B9B-8B31B3749E09}" srcOrd="1" destOrd="0" presId="urn:microsoft.com/office/officeart/2005/8/layout/lProcess2"/>
    <dgm:cxn modelId="{447F3731-8AD8-49CD-9AB0-BE7F0ED8ECF6}" srcId="{1C9C7F8A-DAA0-44A8-8CD5-BCBB1738A27E}" destId="{E98F20B1-7EDE-41E5-9ED2-A20DC966960B}" srcOrd="0" destOrd="0" parTransId="{181B2CC4-F48B-4647-A89E-32787A1C914B}" sibTransId="{D9A263E8-E26F-4852-845F-688DA99EB19D}"/>
    <dgm:cxn modelId="{19A6E761-8580-4BA4-B41F-E2EE7C58D481}" type="presOf" srcId="{6A72A85C-0484-4DD0-B1E0-9C1D056CBE40}" destId="{984623DA-5850-4855-AB13-EA8670A6AFEA}" srcOrd="0" destOrd="0" presId="urn:microsoft.com/office/officeart/2005/8/layout/lProcess2"/>
    <dgm:cxn modelId="{6C5A3564-EC31-43EF-8425-36EF77451D48}" type="presOf" srcId="{8D3157B2-3DCA-4FD3-A20A-84FA65A24EDD}" destId="{83016CD9-D6DD-4EF5-88F2-06276830C49C}" srcOrd="0" destOrd="0" presId="urn:microsoft.com/office/officeart/2005/8/layout/lProcess2"/>
    <dgm:cxn modelId="{B270CC4A-FFF3-4EAE-8344-C923D461AFE7}" srcId="{8D3157B2-3DCA-4FD3-A20A-84FA65A24EDD}" destId="{6A72A85C-0484-4DD0-B1E0-9C1D056CBE40}" srcOrd="1" destOrd="0" parTransId="{9FFAAE94-0374-4247-96E2-35F856D8DE75}" sibTransId="{F06DD982-449F-4F7E-86E0-87204EEB541D}"/>
    <dgm:cxn modelId="{4F96CF89-3F0E-44A1-A6B3-C66D70F4166C}" type="presOf" srcId="{20716897-F5F9-44C3-A1E2-779B05573D1D}" destId="{34D016E1-C0BA-46AE-8142-12711BD0225A}" srcOrd="0" destOrd="0" presId="urn:microsoft.com/office/officeart/2005/8/layout/lProcess2"/>
    <dgm:cxn modelId="{99F39E94-3EBE-4B0C-8D72-EF050D4D4B89}" type="presOf" srcId="{F3BC3F58-621A-438D-BD38-E778D8335D9F}" destId="{58F82906-2DAD-400B-B7BE-8F5EA2887D0D}" srcOrd="0" destOrd="0" presId="urn:microsoft.com/office/officeart/2005/8/layout/lProcess2"/>
    <dgm:cxn modelId="{2EC9F8A0-8EDF-44A8-BF91-5430C24F9FFB}" type="presOf" srcId="{E98F20B1-7EDE-41E5-9ED2-A20DC966960B}" destId="{B730733E-B001-48FF-9350-542FA611F72F}" srcOrd="0" destOrd="0" presId="urn:microsoft.com/office/officeart/2005/8/layout/lProcess2"/>
    <dgm:cxn modelId="{3C49ACA6-EBAA-4A16-B1C2-9D25954D3903}" srcId="{D30225CF-B5D5-4207-AAC6-55D93D257FA7}" destId="{F3BC3F58-621A-438D-BD38-E778D8335D9F}" srcOrd="0" destOrd="0" parTransId="{CED27DF7-C438-465C-93EE-259BE32E6C69}" sibTransId="{FD8D1196-B35F-4119-8528-CC6ABAF9CED4}"/>
    <dgm:cxn modelId="{AA28A0B0-7676-4250-91AB-B6DC831D795E}" srcId="{6A72A85C-0484-4DD0-B1E0-9C1D056CBE40}" destId="{20716897-F5F9-44C3-A1E2-779B05573D1D}" srcOrd="0" destOrd="0" parTransId="{F76A0815-B091-4197-B30D-214164D241FE}" sibTransId="{2A4F586B-8298-4EBD-8748-186615B16EAB}"/>
    <dgm:cxn modelId="{979A6FC5-2737-4346-A5B4-1E901F874F5A}" type="presOf" srcId="{D30225CF-B5D5-4207-AAC6-55D93D257FA7}" destId="{19148A1A-C041-46F6-9F52-83BDC74184AF}" srcOrd="1" destOrd="0" presId="urn:microsoft.com/office/officeart/2005/8/layout/lProcess2"/>
    <dgm:cxn modelId="{1A4AEED4-DC3A-4319-8D86-24E401D0DAE0}" type="presOf" srcId="{D30225CF-B5D5-4207-AAC6-55D93D257FA7}" destId="{8EE08C9A-1370-4E5B-9B7D-35EB3FC68DBE}" srcOrd="0" destOrd="0" presId="urn:microsoft.com/office/officeart/2005/8/layout/lProcess2"/>
    <dgm:cxn modelId="{CA78BEEF-A5B9-494B-B441-8CC426305175}" type="presOf" srcId="{1C9C7F8A-DAA0-44A8-8CD5-BCBB1738A27E}" destId="{83415228-7148-4A4C-B058-FC253CA56725}" srcOrd="1" destOrd="0" presId="urn:microsoft.com/office/officeart/2005/8/layout/lProcess2"/>
    <dgm:cxn modelId="{B715234B-D107-4FA7-90BE-9B00BD4D3580}" type="presParOf" srcId="{83016CD9-D6DD-4EF5-88F2-06276830C49C}" destId="{BC856A3D-212B-4993-BA78-3934A1D3C190}" srcOrd="0" destOrd="0" presId="urn:microsoft.com/office/officeart/2005/8/layout/lProcess2"/>
    <dgm:cxn modelId="{29E209EC-BFFF-4951-8C0F-DEBEA20B08FB}" type="presParOf" srcId="{BC856A3D-212B-4993-BA78-3934A1D3C190}" destId="{F798EE61-347B-4300-BEC4-F12B12ABBB4B}" srcOrd="0" destOrd="0" presId="urn:microsoft.com/office/officeart/2005/8/layout/lProcess2"/>
    <dgm:cxn modelId="{201CD1BB-3B59-4A38-8035-1F22E7A2A354}" type="presParOf" srcId="{BC856A3D-212B-4993-BA78-3934A1D3C190}" destId="{83415228-7148-4A4C-B058-FC253CA56725}" srcOrd="1" destOrd="0" presId="urn:microsoft.com/office/officeart/2005/8/layout/lProcess2"/>
    <dgm:cxn modelId="{6FFE0B53-A366-4948-B5F7-A056134571F7}" type="presParOf" srcId="{BC856A3D-212B-4993-BA78-3934A1D3C190}" destId="{7D9ECE42-B16E-4976-A368-B8CF35F96DFD}" srcOrd="2" destOrd="0" presId="urn:microsoft.com/office/officeart/2005/8/layout/lProcess2"/>
    <dgm:cxn modelId="{B75EA1AD-18DA-4695-B500-254F9CAB5F5A}" type="presParOf" srcId="{7D9ECE42-B16E-4976-A368-B8CF35F96DFD}" destId="{46DF0F4F-0F63-4BBC-B3EF-14E9537F4A33}" srcOrd="0" destOrd="0" presId="urn:microsoft.com/office/officeart/2005/8/layout/lProcess2"/>
    <dgm:cxn modelId="{973D7848-CF08-4609-B8F8-7862D0D13889}" type="presParOf" srcId="{46DF0F4F-0F63-4BBC-B3EF-14E9537F4A33}" destId="{B730733E-B001-48FF-9350-542FA611F72F}" srcOrd="0" destOrd="0" presId="urn:microsoft.com/office/officeart/2005/8/layout/lProcess2"/>
    <dgm:cxn modelId="{BF084072-BB9A-4B14-9B76-6C227B1F216B}" type="presParOf" srcId="{83016CD9-D6DD-4EF5-88F2-06276830C49C}" destId="{84F2A12E-D460-47B4-832D-AE52B67BB9D4}" srcOrd="1" destOrd="0" presId="urn:microsoft.com/office/officeart/2005/8/layout/lProcess2"/>
    <dgm:cxn modelId="{E9653EFE-B3B0-4DD4-AE22-E71111F12EB8}" type="presParOf" srcId="{83016CD9-D6DD-4EF5-88F2-06276830C49C}" destId="{661F44B2-FCAC-4AA9-A188-7CBA310B7345}" srcOrd="2" destOrd="0" presId="urn:microsoft.com/office/officeart/2005/8/layout/lProcess2"/>
    <dgm:cxn modelId="{29100A8E-8EC5-445E-BE1B-26AB5B8BA4E1}" type="presParOf" srcId="{661F44B2-FCAC-4AA9-A188-7CBA310B7345}" destId="{984623DA-5850-4855-AB13-EA8670A6AFEA}" srcOrd="0" destOrd="0" presId="urn:microsoft.com/office/officeart/2005/8/layout/lProcess2"/>
    <dgm:cxn modelId="{06DFB40B-36CB-4BBD-9C65-C72F305AE22B}" type="presParOf" srcId="{661F44B2-FCAC-4AA9-A188-7CBA310B7345}" destId="{D1E72FB5-9C08-48F8-8B9B-8B31B3749E09}" srcOrd="1" destOrd="0" presId="urn:microsoft.com/office/officeart/2005/8/layout/lProcess2"/>
    <dgm:cxn modelId="{12EB79FF-DAA3-4237-9989-6911452BC05B}" type="presParOf" srcId="{661F44B2-FCAC-4AA9-A188-7CBA310B7345}" destId="{347E2416-90B1-4EC9-ABED-F1F0C8166C6E}" srcOrd="2" destOrd="0" presId="urn:microsoft.com/office/officeart/2005/8/layout/lProcess2"/>
    <dgm:cxn modelId="{E13503F0-C6FC-4C38-9C7B-1A1899D9AC99}" type="presParOf" srcId="{347E2416-90B1-4EC9-ABED-F1F0C8166C6E}" destId="{59FF271C-2583-4826-AE92-9D61DB546BB4}" srcOrd="0" destOrd="0" presId="urn:microsoft.com/office/officeart/2005/8/layout/lProcess2"/>
    <dgm:cxn modelId="{810FCD00-A153-48B2-9DF0-DEB68F9CB5E4}" type="presParOf" srcId="{59FF271C-2583-4826-AE92-9D61DB546BB4}" destId="{34D016E1-C0BA-46AE-8142-12711BD0225A}" srcOrd="0" destOrd="0" presId="urn:microsoft.com/office/officeart/2005/8/layout/lProcess2"/>
    <dgm:cxn modelId="{451EFBE4-5488-4399-8370-D2BEDACAA02D}" type="presParOf" srcId="{83016CD9-D6DD-4EF5-88F2-06276830C49C}" destId="{E9F13FB3-3246-49D9-A5DF-95BA1395A38D}" srcOrd="3" destOrd="0" presId="urn:microsoft.com/office/officeart/2005/8/layout/lProcess2"/>
    <dgm:cxn modelId="{0A5EAF78-7BA8-4E81-A1EB-6B87B44E718C}" type="presParOf" srcId="{83016CD9-D6DD-4EF5-88F2-06276830C49C}" destId="{7C985D8D-6A27-439E-BE60-57D50407A216}" srcOrd="4" destOrd="0" presId="urn:microsoft.com/office/officeart/2005/8/layout/lProcess2"/>
    <dgm:cxn modelId="{8A84C11E-F0DE-49EA-A0A3-34C42E3DCAA3}" type="presParOf" srcId="{7C985D8D-6A27-439E-BE60-57D50407A216}" destId="{8EE08C9A-1370-4E5B-9B7D-35EB3FC68DBE}" srcOrd="0" destOrd="0" presId="urn:microsoft.com/office/officeart/2005/8/layout/lProcess2"/>
    <dgm:cxn modelId="{9A9D2D12-F2E7-47B2-96A1-3C69DF80AF35}" type="presParOf" srcId="{7C985D8D-6A27-439E-BE60-57D50407A216}" destId="{19148A1A-C041-46F6-9F52-83BDC74184AF}" srcOrd="1" destOrd="0" presId="urn:microsoft.com/office/officeart/2005/8/layout/lProcess2"/>
    <dgm:cxn modelId="{3BB4CAE8-6F5E-407F-8A88-5DCBE1F176CC}" type="presParOf" srcId="{7C985D8D-6A27-439E-BE60-57D50407A216}" destId="{8A654381-CFAE-4C28-8849-5A900845669A}" srcOrd="2" destOrd="0" presId="urn:microsoft.com/office/officeart/2005/8/layout/lProcess2"/>
    <dgm:cxn modelId="{3FB4C22F-FE77-4DA8-B3BA-DB6FE5DB91D5}" type="presParOf" srcId="{8A654381-CFAE-4C28-8849-5A900845669A}" destId="{121F9B0B-4A71-49FE-BC29-9671C08C7EE7}" srcOrd="0" destOrd="0" presId="urn:microsoft.com/office/officeart/2005/8/layout/lProcess2"/>
    <dgm:cxn modelId="{33FFE130-FFA1-47A7-9BD7-71CAC7078096}" type="presParOf" srcId="{121F9B0B-4A71-49FE-BC29-9671C08C7EE7}" destId="{58F82906-2DAD-400B-B7BE-8F5EA2887D0D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B0FF3BF-9909-4F05-851F-B71F35A31A6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C5705282-6307-4C2C-837E-07C54813DD9C}">
      <dgm:prSet custT="1"/>
      <dgm:spPr/>
      <dgm:t>
        <a:bodyPr/>
        <a:lstStyle/>
        <a:p>
          <a:r>
            <a:rPr lang="es-EC" sz="3600" b="1" i="0" baseline="0">
              <a:solidFill>
                <a:schemeClr val="bg1"/>
              </a:solidFill>
            </a:rPr>
            <a:t>Suturas</a:t>
          </a:r>
          <a:endParaRPr lang="es-EC" sz="3600" dirty="0">
            <a:solidFill>
              <a:schemeClr val="bg1"/>
            </a:solidFill>
          </a:endParaRPr>
        </a:p>
      </dgm:t>
    </dgm:pt>
    <dgm:pt modelId="{954D71AD-B53C-465F-9B09-079870302469}" type="parTrans" cxnId="{94434189-3F1E-4F27-9F3B-F3E19E9E2929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C7ACAF7D-35CE-4C1B-8F42-01D81BAD8723}" type="sibTrans" cxnId="{94434189-3F1E-4F27-9F3B-F3E19E9E2929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0B166782-6B92-4895-A67F-703330A82B08}">
      <dgm:prSet/>
      <dgm:spPr/>
      <dgm:t>
        <a:bodyPr/>
        <a:lstStyle/>
        <a:p>
          <a:r>
            <a:rPr lang="es-ES" b="0" i="0" baseline="0">
              <a:solidFill>
                <a:schemeClr val="bg1"/>
              </a:solidFill>
            </a:rPr>
            <a:t>Es una articulación fibrosa compuesta por una delgada capa de tejido conectivo denso irregular y solo se encuentran entre los huesos del cráneo y de la cara.</a:t>
          </a:r>
          <a:endParaRPr lang="es-EC" dirty="0">
            <a:solidFill>
              <a:schemeClr val="bg1"/>
            </a:solidFill>
          </a:endParaRPr>
        </a:p>
      </dgm:t>
    </dgm:pt>
    <dgm:pt modelId="{DAB96E86-2F5B-4B44-8590-19741D35BB40}" type="parTrans" cxnId="{6649AA68-1108-4ADD-B0A4-73BFBC56C7C2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EA525F40-30B3-4BC2-9538-E676C87F01B8}" type="sibTrans" cxnId="{6649AA68-1108-4ADD-B0A4-73BFBC56C7C2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20C94464-A1EB-46D2-93D6-77AE3C620ECC}">
      <dgm:prSet/>
      <dgm:spPr/>
      <dgm:t>
        <a:bodyPr/>
        <a:lstStyle/>
        <a:p>
          <a:r>
            <a:rPr lang="es-ES" b="0" i="0" baseline="0">
              <a:solidFill>
                <a:schemeClr val="bg1"/>
              </a:solidFill>
            </a:rPr>
            <a:t>Los bordes irregulares Inter digitados de las suturas proporcionan fuerza adicional y disminuyen el riesgo de fractura. </a:t>
          </a:r>
          <a:endParaRPr lang="es-EC">
            <a:solidFill>
              <a:schemeClr val="bg1"/>
            </a:solidFill>
          </a:endParaRPr>
        </a:p>
      </dgm:t>
    </dgm:pt>
    <dgm:pt modelId="{E3175EAE-1CE9-4753-BE79-AE4AD918A45B}" type="parTrans" cxnId="{915390F1-3583-473C-A8B4-8E2AF5F04D68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C498C686-E2A6-4B02-AAC0-8AFCC92B7423}" type="sibTrans" cxnId="{915390F1-3583-473C-A8B4-8E2AF5F04D68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CDB6440F-2DDD-41B4-BE8F-606AC809DED8}">
      <dgm:prSet/>
      <dgm:spPr/>
      <dgm:t>
        <a:bodyPr/>
        <a:lstStyle/>
        <a:p>
          <a:r>
            <a:rPr lang="es-ES" b="0" i="0" baseline="0">
              <a:solidFill>
                <a:schemeClr val="bg1"/>
              </a:solidFill>
            </a:rPr>
            <a:t>Son inmóviles o poco móviles. </a:t>
          </a:r>
          <a:endParaRPr lang="es-EC">
            <a:solidFill>
              <a:schemeClr val="bg1"/>
            </a:solidFill>
          </a:endParaRPr>
        </a:p>
      </dgm:t>
    </dgm:pt>
    <dgm:pt modelId="{9D0B98AB-6323-4B9C-A9E0-C12B0316B040}" type="parTrans" cxnId="{BC794FA3-23ED-4D15-8C26-A95BFCBDB211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D1D8B826-B214-47D8-BE99-031BAF0C1392}" type="sibTrans" cxnId="{BC794FA3-23ED-4D15-8C26-A95BFCBDB211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36987DD2-41D7-4A02-A9FA-C162A0305787}" type="pres">
      <dgm:prSet presAssocID="{8B0FF3BF-9909-4F05-851F-B71F35A31A61}" presName="diagram" presStyleCnt="0">
        <dgm:presLayoutVars>
          <dgm:dir/>
          <dgm:resizeHandles val="exact"/>
        </dgm:presLayoutVars>
      </dgm:prSet>
      <dgm:spPr/>
    </dgm:pt>
    <dgm:pt modelId="{0BCAD25C-3E48-4E06-AB75-036AEE6EA287}" type="pres">
      <dgm:prSet presAssocID="{C5705282-6307-4C2C-837E-07C54813DD9C}" presName="node" presStyleLbl="node1" presStyleIdx="0" presStyleCnt="4">
        <dgm:presLayoutVars>
          <dgm:bulletEnabled val="1"/>
        </dgm:presLayoutVars>
      </dgm:prSet>
      <dgm:spPr/>
    </dgm:pt>
    <dgm:pt modelId="{C10D2D63-2B06-462A-BF61-92930000389E}" type="pres">
      <dgm:prSet presAssocID="{C7ACAF7D-35CE-4C1B-8F42-01D81BAD8723}" presName="sibTrans" presStyleCnt="0"/>
      <dgm:spPr/>
    </dgm:pt>
    <dgm:pt modelId="{2DB659CB-AF70-42FC-A46F-EBF02B0BD598}" type="pres">
      <dgm:prSet presAssocID="{0B166782-6B92-4895-A67F-703330A82B08}" presName="node" presStyleLbl="node1" presStyleIdx="1" presStyleCnt="4">
        <dgm:presLayoutVars>
          <dgm:bulletEnabled val="1"/>
        </dgm:presLayoutVars>
      </dgm:prSet>
      <dgm:spPr/>
    </dgm:pt>
    <dgm:pt modelId="{4E71A04B-5418-4D02-8E19-363221342372}" type="pres">
      <dgm:prSet presAssocID="{EA525F40-30B3-4BC2-9538-E676C87F01B8}" presName="sibTrans" presStyleCnt="0"/>
      <dgm:spPr/>
    </dgm:pt>
    <dgm:pt modelId="{7B697B8F-3D96-4F0B-9485-E0FD0235C471}" type="pres">
      <dgm:prSet presAssocID="{20C94464-A1EB-46D2-93D6-77AE3C620ECC}" presName="node" presStyleLbl="node1" presStyleIdx="2" presStyleCnt="4">
        <dgm:presLayoutVars>
          <dgm:bulletEnabled val="1"/>
        </dgm:presLayoutVars>
      </dgm:prSet>
      <dgm:spPr/>
    </dgm:pt>
    <dgm:pt modelId="{FAC200A9-C05E-4436-83B3-92A2AE4C5242}" type="pres">
      <dgm:prSet presAssocID="{C498C686-E2A6-4B02-AAC0-8AFCC92B7423}" presName="sibTrans" presStyleCnt="0"/>
      <dgm:spPr/>
    </dgm:pt>
    <dgm:pt modelId="{B440014D-F413-4E36-B2E8-D901A41A367F}" type="pres">
      <dgm:prSet presAssocID="{CDB6440F-2DDD-41B4-BE8F-606AC809DED8}" presName="node" presStyleLbl="node1" presStyleIdx="3" presStyleCnt="4">
        <dgm:presLayoutVars>
          <dgm:bulletEnabled val="1"/>
        </dgm:presLayoutVars>
      </dgm:prSet>
      <dgm:spPr/>
    </dgm:pt>
  </dgm:ptLst>
  <dgm:cxnLst>
    <dgm:cxn modelId="{6649AA68-1108-4ADD-B0A4-73BFBC56C7C2}" srcId="{8B0FF3BF-9909-4F05-851F-B71F35A31A61}" destId="{0B166782-6B92-4895-A67F-703330A82B08}" srcOrd="1" destOrd="0" parTransId="{DAB96E86-2F5B-4B44-8590-19741D35BB40}" sibTransId="{EA525F40-30B3-4BC2-9538-E676C87F01B8}"/>
    <dgm:cxn modelId="{0EFAE756-DAD1-40C7-A66E-A0AEB63AB78F}" type="presOf" srcId="{C5705282-6307-4C2C-837E-07C54813DD9C}" destId="{0BCAD25C-3E48-4E06-AB75-036AEE6EA287}" srcOrd="0" destOrd="0" presId="urn:microsoft.com/office/officeart/2005/8/layout/default"/>
    <dgm:cxn modelId="{94434189-3F1E-4F27-9F3B-F3E19E9E2929}" srcId="{8B0FF3BF-9909-4F05-851F-B71F35A31A61}" destId="{C5705282-6307-4C2C-837E-07C54813DD9C}" srcOrd="0" destOrd="0" parTransId="{954D71AD-B53C-465F-9B09-079870302469}" sibTransId="{C7ACAF7D-35CE-4C1B-8F42-01D81BAD8723}"/>
    <dgm:cxn modelId="{37E9A691-6011-48AC-9E9A-AAA843FA18EA}" type="presOf" srcId="{20C94464-A1EB-46D2-93D6-77AE3C620ECC}" destId="{7B697B8F-3D96-4F0B-9485-E0FD0235C471}" srcOrd="0" destOrd="0" presId="urn:microsoft.com/office/officeart/2005/8/layout/default"/>
    <dgm:cxn modelId="{BC794FA3-23ED-4D15-8C26-A95BFCBDB211}" srcId="{8B0FF3BF-9909-4F05-851F-B71F35A31A61}" destId="{CDB6440F-2DDD-41B4-BE8F-606AC809DED8}" srcOrd="3" destOrd="0" parTransId="{9D0B98AB-6323-4B9C-A9E0-C12B0316B040}" sibTransId="{D1D8B826-B214-47D8-BE99-031BAF0C1392}"/>
    <dgm:cxn modelId="{93F4DFB7-38F8-415D-9A65-B8E268A0BD2A}" type="presOf" srcId="{0B166782-6B92-4895-A67F-703330A82B08}" destId="{2DB659CB-AF70-42FC-A46F-EBF02B0BD598}" srcOrd="0" destOrd="0" presId="urn:microsoft.com/office/officeart/2005/8/layout/default"/>
    <dgm:cxn modelId="{1C761BCA-48D3-432F-8054-09AEBA1EEF8E}" type="presOf" srcId="{8B0FF3BF-9909-4F05-851F-B71F35A31A61}" destId="{36987DD2-41D7-4A02-A9FA-C162A0305787}" srcOrd="0" destOrd="0" presId="urn:microsoft.com/office/officeart/2005/8/layout/default"/>
    <dgm:cxn modelId="{915390F1-3583-473C-A8B4-8E2AF5F04D68}" srcId="{8B0FF3BF-9909-4F05-851F-B71F35A31A61}" destId="{20C94464-A1EB-46D2-93D6-77AE3C620ECC}" srcOrd="2" destOrd="0" parTransId="{E3175EAE-1CE9-4753-BE79-AE4AD918A45B}" sibTransId="{C498C686-E2A6-4B02-AAC0-8AFCC92B7423}"/>
    <dgm:cxn modelId="{F94CF9F8-0185-43B2-BCB8-6DA6612D1475}" type="presOf" srcId="{CDB6440F-2DDD-41B4-BE8F-606AC809DED8}" destId="{B440014D-F413-4E36-B2E8-D901A41A367F}" srcOrd="0" destOrd="0" presId="urn:microsoft.com/office/officeart/2005/8/layout/default"/>
    <dgm:cxn modelId="{6B51D808-3829-47A6-9803-5FA329372E6D}" type="presParOf" srcId="{36987DD2-41D7-4A02-A9FA-C162A0305787}" destId="{0BCAD25C-3E48-4E06-AB75-036AEE6EA287}" srcOrd="0" destOrd="0" presId="urn:microsoft.com/office/officeart/2005/8/layout/default"/>
    <dgm:cxn modelId="{25F5F7B4-2986-4E60-AFB9-307F3E9CDA3C}" type="presParOf" srcId="{36987DD2-41D7-4A02-A9FA-C162A0305787}" destId="{C10D2D63-2B06-462A-BF61-92930000389E}" srcOrd="1" destOrd="0" presId="urn:microsoft.com/office/officeart/2005/8/layout/default"/>
    <dgm:cxn modelId="{7F49C802-C394-41CB-AF51-59E745F30E7C}" type="presParOf" srcId="{36987DD2-41D7-4A02-A9FA-C162A0305787}" destId="{2DB659CB-AF70-42FC-A46F-EBF02B0BD598}" srcOrd="2" destOrd="0" presId="urn:microsoft.com/office/officeart/2005/8/layout/default"/>
    <dgm:cxn modelId="{879EBAC5-BC2D-4A9E-B453-B80485D0E973}" type="presParOf" srcId="{36987DD2-41D7-4A02-A9FA-C162A0305787}" destId="{4E71A04B-5418-4D02-8E19-363221342372}" srcOrd="3" destOrd="0" presId="urn:microsoft.com/office/officeart/2005/8/layout/default"/>
    <dgm:cxn modelId="{7080AD3A-29B0-4A39-B462-054C6CD85CAF}" type="presParOf" srcId="{36987DD2-41D7-4A02-A9FA-C162A0305787}" destId="{7B697B8F-3D96-4F0B-9485-E0FD0235C471}" srcOrd="4" destOrd="0" presId="urn:microsoft.com/office/officeart/2005/8/layout/default"/>
    <dgm:cxn modelId="{3C916D2C-BB0C-4C6C-8EAF-93B124326E70}" type="presParOf" srcId="{36987DD2-41D7-4A02-A9FA-C162A0305787}" destId="{FAC200A9-C05E-4436-83B3-92A2AE4C5242}" srcOrd="5" destOrd="0" presId="urn:microsoft.com/office/officeart/2005/8/layout/default"/>
    <dgm:cxn modelId="{7C07C195-D22D-4A67-A6D6-102AE3D4F23C}" type="presParOf" srcId="{36987DD2-41D7-4A02-A9FA-C162A0305787}" destId="{B440014D-F413-4E36-B2E8-D901A41A367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E8902D6-2E01-470C-9090-011348DD7159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E2F164A3-FBD7-424F-BC21-A8D53D4E734A}">
      <dgm:prSet/>
      <dgm:spPr/>
      <dgm:t>
        <a:bodyPr/>
        <a:lstStyle/>
        <a:p>
          <a:r>
            <a:rPr lang="es-ES" b="1" i="0" baseline="0" dirty="0"/>
            <a:t>Sutura plana o armónica</a:t>
          </a:r>
          <a:endParaRPr lang="es-EC" dirty="0"/>
        </a:p>
      </dgm:t>
    </dgm:pt>
    <dgm:pt modelId="{BA2314FE-E450-437F-B3C7-EA683D0D2A20}" type="parTrans" cxnId="{39610E76-A7DC-45E7-8635-A70CFFFE468F}">
      <dgm:prSet/>
      <dgm:spPr/>
      <dgm:t>
        <a:bodyPr/>
        <a:lstStyle/>
        <a:p>
          <a:endParaRPr lang="es-EC"/>
        </a:p>
      </dgm:t>
    </dgm:pt>
    <dgm:pt modelId="{94C4E25C-AB63-4906-ACF7-372E69C91BE2}" type="sibTrans" cxnId="{39610E76-A7DC-45E7-8635-A70CFFFE468F}">
      <dgm:prSet/>
      <dgm:spPr/>
      <dgm:t>
        <a:bodyPr/>
        <a:lstStyle/>
        <a:p>
          <a:endParaRPr lang="es-EC"/>
        </a:p>
      </dgm:t>
    </dgm:pt>
    <dgm:pt modelId="{DA63F736-9FC2-4220-AA1C-705A1DAA2CDF}">
      <dgm:prSet/>
      <dgm:spPr/>
      <dgm:t>
        <a:bodyPr/>
        <a:lstStyle/>
        <a:p>
          <a:r>
            <a:rPr lang="es-ES" b="0" i="0" baseline="0"/>
            <a:t>En ella se ponen en contacto superficies planas y lineales (huesos nasales).</a:t>
          </a:r>
          <a:endParaRPr lang="es-EC"/>
        </a:p>
      </dgm:t>
    </dgm:pt>
    <dgm:pt modelId="{2A4B1E5C-748C-4B9F-B64E-3380B92E7030}" type="parTrans" cxnId="{FBB46348-A122-4CC2-8B49-5FF7D1E160A0}">
      <dgm:prSet/>
      <dgm:spPr/>
      <dgm:t>
        <a:bodyPr/>
        <a:lstStyle/>
        <a:p>
          <a:endParaRPr lang="es-EC"/>
        </a:p>
      </dgm:t>
    </dgm:pt>
    <dgm:pt modelId="{DA1754C0-89E9-46D1-BB36-6C43BF1A2C75}" type="sibTrans" cxnId="{FBB46348-A122-4CC2-8B49-5FF7D1E160A0}">
      <dgm:prSet/>
      <dgm:spPr/>
      <dgm:t>
        <a:bodyPr/>
        <a:lstStyle/>
        <a:p>
          <a:endParaRPr lang="es-EC"/>
        </a:p>
      </dgm:t>
    </dgm:pt>
    <dgm:pt modelId="{3B7D8F7C-B998-4478-843A-7A018583CD58}">
      <dgm:prSet/>
      <dgm:spPr/>
      <dgm:t>
        <a:bodyPr/>
        <a:lstStyle/>
        <a:p>
          <a:r>
            <a:rPr lang="es-ES" b="1" i="0" baseline="0" dirty="0"/>
            <a:t>Sutura escamosa:</a:t>
          </a:r>
          <a:endParaRPr lang="es-EC" dirty="0"/>
        </a:p>
      </dgm:t>
    </dgm:pt>
    <dgm:pt modelId="{60675DC3-7177-40EF-A75F-E80B8FB149C0}" type="parTrans" cxnId="{90AE952E-170B-484E-901C-CCC330C03B36}">
      <dgm:prSet/>
      <dgm:spPr/>
      <dgm:t>
        <a:bodyPr/>
        <a:lstStyle/>
        <a:p>
          <a:endParaRPr lang="es-EC"/>
        </a:p>
      </dgm:t>
    </dgm:pt>
    <dgm:pt modelId="{D718E957-A837-42E8-A6E5-1DDCD236DB6B}" type="sibTrans" cxnId="{90AE952E-170B-484E-901C-CCC330C03B36}">
      <dgm:prSet/>
      <dgm:spPr/>
      <dgm:t>
        <a:bodyPr/>
        <a:lstStyle/>
        <a:p>
          <a:endParaRPr lang="es-EC"/>
        </a:p>
      </dgm:t>
    </dgm:pt>
    <dgm:pt modelId="{0B1DAFFB-367E-4584-9444-DA3EA91DC9FD}">
      <dgm:prSet/>
      <dgm:spPr/>
      <dgm:t>
        <a:bodyPr/>
        <a:lstStyle/>
        <a:p>
          <a:r>
            <a:rPr lang="es-ES" dirty="0"/>
            <a:t>L</a:t>
          </a:r>
          <a:r>
            <a:rPr lang="es-ES" b="0" i="0" baseline="0" dirty="0"/>
            <a:t>as superficies en contacto están talladas </a:t>
          </a:r>
          <a:r>
            <a:rPr lang="es-EC" b="0" i="0" baseline="0" dirty="0"/>
            <a:t>en bisel (</a:t>
          </a:r>
          <a:r>
            <a:rPr lang="es-EC" b="0" i="0" baseline="0" dirty="0" err="1"/>
            <a:t>temporoparietal</a:t>
          </a:r>
          <a:r>
            <a:rPr lang="es-EC" b="0" i="0" baseline="0" dirty="0"/>
            <a:t>).</a:t>
          </a:r>
          <a:endParaRPr lang="es-EC" dirty="0"/>
        </a:p>
      </dgm:t>
    </dgm:pt>
    <dgm:pt modelId="{35EAC784-A069-4554-AAA8-EADAB3DB3F2C}" type="parTrans" cxnId="{A6AC2BA7-6019-4A4B-B727-AD26094F2837}">
      <dgm:prSet/>
      <dgm:spPr/>
      <dgm:t>
        <a:bodyPr/>
        <a:lstStyle/>
        <a:p>
          <a:endParaRPr lang="es-EC"/>
        </a:p>
      </dgm:t>
    </dgm:pt>
    <dgm:pt modelId="{FE58CF24-2826-4FAA-B5F7-2CCABAA78690}" type="sibTrans" cxnId="{A6AC2BA7-6019-4A4B-B727-AD26094F2837}">
      <dgm:prSet/>
      <dgm:spPr/>
      <dgm:t>
        <a:bodyPr/>
        <a:lstStyle/>
        <a:p>
          <a:endParaRPr lang="es-EC"/>
        </a:p>
      </dgm:t>
    </dgm:pt>
    <dgm:pt modelId="{FC0AA3D3-4F87-4800-9A85-6086956CCD4A}">
      <dgm:prSet/>
      <dgm:spPr/>
      <dgm:t>
        <a:bodyPr/>
        <a:lstStyle/>
        <a:p>
          <a:r>
            <a:rPr lang="es-EC" b="1" i="0" baseline="0" dirty="0"/>
            <a:t>Sutura dentada: </a:t>
          </a:r>
          <a:endParaRPr lang="es-EC" dirty="0"/>
        </a:p>
      </dgm:t>
    </dgm:pt>
    <dgm:pt modelId="{82FD0CC0-D5FD-41A0-869F-A5067D93CE8A}" type="parTrans" cxnId="{989A7EB7-A57B-4524-84B8-C234D8603ACA}">
      <dgm:prSet/>
      <dgm:spPr/>
      <dgm:t>
        <a:bodyPr/>
        <a:lstStyle/>
        <a:p>
          <a:endParaRPr lang="es-EC"/>
        </a:p>
      </dgm:t>
    </dgm:pt>
    <dgm:pt modelId="{B1F5489F-CAA5-422A-AF72-5136E6247308}" type="sibTrans" cxnId="{989A7EB7-A57B-4524-84B8-C234D8603ACA}">
      <dgm:prSet/>
      <dgm:spPr/>
      <dgm:t>
        <a:bodyPr/>
        <a:lstStyle/>
        <a:p>
          <a:endParaRPr lang="es-EC"/>
        </a:p>
      </dgm:t>
    </dgm:pt>
    <dgm:pt modelId="{334FC49A-7FEF-4E02-AD5B-0B0AED23F3AF}">
      <dgm:prSet/>
      <dgm:spPr/>
      <dgm:t>
        <a:bodyPr/>
        <a:lstStyle/>
        <a:p>
          <a:r>
            <a:rPr lang="es-EC" dirty="0"/>
            <a:t>P</a:t>
          </a:r>
          <a:r>
            <a:rPr lang="es-EC" b="0" i="0" baseline="0" dirty="0"/>
            <a:t>resentan </a:t>
          </a:r>
          <a:r>
            <a:rPr lang="es-EC" b="0" i="0" baseline="0" dirty="0" err="1"/>
            <a:t>engranamientos</a:t>
          </a:r>
          <a:r>
            <a:rPr lang="es-EC" b="0" i="0" baseline="0" dirty="0"/>
            <a:t> o </a:t>
          </a:r>
          <a:r>
            <a:rPr lang="es-EC" b="0" i="0" baseline="0" dirty="0" err="1"/>
            <a:t>dentelladuras</a:t>
          </a:r>
          <a:r>
            <a:rPr lang="es-EC" dirty="0"/>
            <a:t> </a:t>
          </a:r>
          <a:r>
            <a:rPr lang="es-EC" b="0" i="0" baseline="0" dirty="0"/>
            <a:t>(sutura coronal).</a:t>
          </a:r>
          <a:endParaRPr lang="es-EC" dirty="0"/>
        </a:p>
      </dgm:t>
    </dgm:pt>
    <dgm:pt modelId="{EACB5A37-361D-4C22-979D-BA43BD113EBE}" type="parTrans" cxnId="{230D5556-ADC3-4619-9D5F-84899BF80783}">
      <dgm:prSet/>
      <dgm:spPr/>
      <dgm:t>
        <a:bodyPr/>
        <a:lstStyle/>
        <a:p>
          <a:endParaRPr lang="es-EC"/>
        </a:p>
      </dgm:t>
    </dgm:pt>
    <dgm:pt modelId="{39E9408B-EC68-4DC0-8F3C-CF3CD9D5BC49}" type="sibTrans" cxnId="{230D5556-ADC3-4619-9D5F-84899BF80783}">
      <dgm:prSet/>
      <dgm:spPr/>
      <dgm:t>
        <a:bodyPr/>
        <a:lstStyle/>
        <a:p>
          <a:endParaRPr lang="es-EC"/>
        </a:p>
      </dgm:t>
    </dgm:pt>
    <dgm:pt modelId="{7C01B1A6-010F-4518-887A-D4B437D03DCB}">
      <dgm:prSet/>
      <dgm:spPr/>
      <dgm:t>
        <a:bodyPr/>
        <a:lstStyle/>
        <a:p>
          <a:r>
            <a:rPr lang="es-EC" b="1" i="0" baseline="0" dirty="0" err="1"/>
            <a:t>Esquindilesis</a:t>
          </a:r>
          <a:r>
            <a:rPr lang="es-EC" b="1" i="0" baseline="0" dirty="0"/>
            <a:t>: </a:t>
          </a:r>
          <a:endParaRPr lang="es-EC" dirty="0"/>
        </a:p>
      </dgm:t>
    </dgm:pt>
    <dgm:pt modelId="{81EB315A-9A78-48C7-A97D-E3568261509D}" type="parTrans" cxnId="{D4CCDD7B-6D3F-4546-BF3F-B0D59471AAEF}">
      <dgm:prSet/>
      <dgm:spPr/>
      <dgm:t>
        <a:bodyPr/>
        <a:lstStyle/>
        <a:p>
          <a:endParaRPr lang="es-EC"/>
        </a:p>
      </dgm:t>
    </dgm:pt>
    <dgm:pt modelId="{0AE20F39-CCD4-4FBB-93C5-24085B2508D0}" type="sibTrans" cxnId="{D4CCDD7B-6D3F-4546-BF3F-B0D59471AAEF}">
      <dgm:prSet/>
      <dgm:spPr/>
      <dgm:t>
        <a:bodyPr/>
        <a:lstStyle/>
        <a:p>
          <a:endParaRPr lang="es-EC"/>
        </a:p>
      </dgm:t>
    </dgm:pt>
    <dgm:pt modelId="{94A84AFC-3A7F-4861-8603-3A481568FE01}">
      <dgm:prSet/>
      <dgm:spPr/>
      <dgm:t>
        <a:bodyPr/>
        <a:lstStyle/>
        <a:p>
          <a:r>
            <a:rPr lang="es-EC" dirty="0"/>
            <a:t>U</a:t>
          </a:r>
          <a:r>
            <a:rPr lang="es-EC" b="0" i="0" baseline="0" dirty="0"/>
            <a:t>na superficie en forma de cresta se articula </a:t>
          </a:r>
          <a:r>
            <a:rPr lang="es-ES" b="0" i="0" baseline="0" dirty="0"/>
            <a:t>con una ranura (vómer y esfenoides).</a:t>
          </a:r>
          <a:endParaRPr lang="es-EC" dirty="0"/>
        </a:p>
      </dgm:t>
    </dgm:pt>
    <dgm:pt modelId="{FE677B03-D16B-453B-BB76-B87168113BCD}" type="parTrans" cxnId="{2D03F494-099E-4F9D-B2FB-A6EA6F14EAC0}">
      <dgm:prSet/>
      <dgm:spPr/>
      <dgm:t>
        <a:bodyPr/>
        <a:lstStyle/>
        <a:p>
          <a:endParaRPr lang="es-EC"/>
        </a:p>
      </dgm:t>
    </dgm:pt>
    <dgm:pt modelId="{869A5ACE-6149-4BAE-A1BE-F8FC2FB4B50C}" type="sibTrans" cxnId="{2D03F494-099E-4F9D-B2FB-A6EA6F14EAC0}">
      <dgm:prSet/>
      <dgm:spPr/>
      <dgm:t>
        <a:bodyPr/>
        <a:lstStyle/>
        <a:p>
          <a:endParaRPr lang="es-EC"/>
        </a:p>
      </dgm:t>
    </dgm:pt>
    <dgm:pt modelId="{443E2AA1-8538-4987-8370-A6661FDD8E47}" type="pres">
      <dgm:prSet presAssocID="{8E8902D6-2E01-470C-9090-011348DD7159}" presName="Name0" presStyleCnt="0">
        <dgm:presLayoutVars>
          <dgm:dir/>
          <dgm:animLvl val="lvl"/>
          <dgm:resizeHandles val="exact"/>
        </dgm:presLayoutVars>
      </dgm:prSet>
      <dgm:spPr/>
    </dgm:pt>
    <dgm:pt modelId="{4E4D593B-B7DF-4606-B5C8-01A5BA1A541E}" type="pres">
      <dgm:prSet presAssocID="{E2F164A3-FBD7-424F-BC21-A8D53D4E734A}" presName="composite" presStyleCnt="0"/>
      <dgm:spPr/>
    </dgm:pt>
    <dgm:pt modelId="{6B4C0AD1-EE2C-4F13-BBF6-2A540B240732}" type="pres">
      <dgm:prSet presAssocID="{E2F164A3-FBD7-424F-BC21-A8D53D4E734A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13B06838-505B-46DD-88CC-24A766A97F93}" type="pres">
      <dgm:prSet presAssocID="{E2F164A3-FBD7-424F-BC21-A8D53D4E734A}" presName="desTx" presStyleLbl="alignAccFollowNode1" presStyleIdx="0" presStyleCnt="4">
        <dgm:presLayoutVars>
          <dgm:bulletEnabled val="1"/>
        </dgm:presLayoutVars>
      </dgm:prSet>
      <dgm:spPr/>
    </dgm:pt>
    <dgm:pt modelId="{A1A93CAC-5E21-492F-A815-D511E3B86A98}" type="pres">
      <dgm:prSet presAssocID="{94C4E25C-AB63-4906-ACF7-372E69C91BE2}" presName="space" presStyleCnt="0"/>
      <dgm:spPr/>
    </dgm:pt>
    <dgm:pt modelId="{1A2EC423-E4DA-402C-A7CA-D1F24084BCE0}" type="pres">
      <dgm:prSet presAssocID="{3B7D8F7C-B998-4478-843A-7A018583CD58}" presName="composite" presStyleCnt="0"/>
      <dgm:spPr/>
    </dgm:pt>
    <dgm:pt modelId="{978939DD-48D8-47D7-BFB2-14F8E0AD2EF6}" type="pres">
      <dgm:prSet presAssocID="{3B7D8F7C-B998-4478-843A-7A018583CD58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644D8F97-E78D-4B92-AB32-594849AFDEED}" type="pres">
      <dgm:prSet presAssocID="{3B7D8F7C-B998-4478-843A-7A018583CD58}" presName="desTx" presStyleLbl="alignAccFollowNode1" presStyleIdx="1" presStyleCnt="4">
        <dgm:presLayoutVars>
          <dgm:bulletEnabled val="1"/>
        </dgm:presLayoutVars>
      </dgm:prSet>
      <dgm:spPr/>
    </dgm:pt>
    <dgm:pt modelId="{82565ADA-AE6A-4C06-858A-53606054C0ED}" type="pres">
      <dgm:prSet presAssocID="{D718E957-A837-42E8-A6E5-1DDCD236DB6B}" presName="space" presStyleCnt="0"/>
      <dgm:spPr/>
    </dgm:pt>
    <dgm:pt modelId="{82C6DEF0-C6C8-4E83-8E09-AAE923062EF0}" type="pres">
      <dgm:prSet presAssocID="{FC0AA3D3-4F87-4800-9A85-6086956CCD4A}" presName="composite" presStyleCnt="0"/>
      <dgm:spPr/>
    </dgm:pt>
    <dgm:pt modelId="{F55942F4-2617-450A-8276-AB6057A72620}" type="pres">
      <dgm:prSet presAssocID="{FC0AA3D3-4F87-4800-9A85-6086956CCD4A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DCE387BF-0F4D-4D69-B4B5-0B8121060122}" type="pres">
      <dgm:prSet presAssocID="{FC0AA3D3-4F87-4800-9A85-6086956CCD4A}" presName="desTx" presStyleLbl="alignAccFollowNode1" presStyleIdx="2" presStyleCnt="4">
        <dgm:presLayoutVars>
          <dgm:bulletEnabled val="1"/>
        </dgm:presLayoutVars>
      </dgm:prSet>
      <dgm:spPr/>
    </dgm:pt>
    <dgm:pt modelId="{BB4DDB0C-C546-46A2-9C47-FA395B975675}" type="pres">
      <dgm:prSet presAssocID="{B1F5489F-CAA5-422A-AF72-5136E6247308}" presName="space" presStyleCnt="0"/>
      <dgm:spPr/>
    </dgm:pt>
    <dgm:pt modelId="{A40F2DC2-7D18-42F0-942B-D107AD1CF09A}" type="pres">
      <dgm:prSet presAssocID="{7C01B1A6-010F-4518-887A-D4B437D03DCB}" presName="composite" presStyleCnt="0"/>
      <dgm:spPr/>
    </dgm:pt>
    <dgm:pt modelId="{E9B8E8B0-FE2D-4562-9D1C-AAA0967467F2}" type="pres">
      <dgm:prSet presAssocID="{7C01B1A6-010F-4518-887A-D4B437D03DCB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5CD66C40-8372-4E21-9318-2EC560D0C2B0}" type="pres">
      <dgm:prSet presAssocID="{7C01B1A6-010F-4518-887A-D4B437D03DCB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90AE952E-170B-484E-901C-CCC330C03B36}" srcId="{8E8902D6-2E01-470C-9090-011348DD7159}" destId="{3B7D8F7C-B998-4478-843A-7A018583CD58}" srcOrd="1" destOrd="0" parTransId="{60675DC3-7177-40EF-A75F-E80B8FB149C0}" sibTransId="{D718E957-A837-42E8-A6E5-1DDCD236DB6B}"/>
    <dgm:cxn modelId="{E721C035-9F02-459B-816B-09C8423EB0D4}" type="presOf" srcId="{E2F164A3-FBD7-424F-BC21-A8D53D4E734A}" destId="{6B4C0AD1-EE2C-4F13-BBF6-2A540B240732}" srcOrd="0" destOrd="0" presId="urn:microsoft.com/office/officeart/2005/8/layout/hList1"/>
    <dgm:cxn modelId="{02AC4A37-39D1-4713-A45C-0ECEF20CE4B2}" type="presOf" srcId="{7C01B1A6-010F-4518-887A-D4B437D03DCB}" destId="{E9B8E8B0-FE2D-4562-9D1C-AAA0967467F2}" srcOrd="0" destOrd="0" presId="urn:microsoft.com/office/officeart/2005/8/layout/hList1"/>
    <dgm:cxn modelId="{FBB46348-A122-4CC2-8B49-5FF7D1E160A0}" srcId="{E2F164A3-FBD7-424F-BC21-A8D53D4E734A}" destId="{DA63F736-9FC2-4220-AA1C-705A1DAA2CDF}" srcOrd="0" destOrd="0" parTransId="{2A4B1E5C-748C-4B9F-B64E-3380B92E7030}" sibTransId="{DA1754C0-89E9-46D1-BB36-6C43BF1A2C75}"/>
    <dgm:cxn modelId="{C6822A6B-3B43-45D9-8AF1-143DBA95F2F5}" type="presOf" srcId="{334FC49A-7FEF-4E02-AD5B-0B0AED23F3AF}" destId="{DCE387BF-0F4D-4D69-B4B5-0B8121060122}" srcOrd="0" destOrd="0" presId="urn:microsoft.com/office/officeart/2005/8/layout/hList1"/>
    <dgm:cxn modelId="{39610E76-A7DC-45E7-8635-A70CFFFE468F}" srcId="{8E8902D6-2E01-470C-9090-011348DD7159}" destId="{E2F164A3-FBD7-424F-BC21-A8D53D4E734A}" srcOrd="0" destOrd="0" parTransId="{BA2314FE-E450-437F-B3C7-EA683D0D2A20}" sibTransId="{94C4E25C-AB63-4906-ACF7-372E69C91BE2}"/>
    <dgm:cxn modelId="{230D5556-ADC3-4619-9D5F-84899BF80783}" srcId="{FC0AA3D3-4F87-4800-9A85-6086956CCD4A}" destId="{334FC49A-7FEF-4E02-AD5B-0B0AED23F3AF}" srcOrd="0" destOrd="0" parTransId="{EACB5A37-361D-4C22-979D-BA43BD113EBE}" sibTransId="{39E9408B-EC68-4DC0-8F3C-CF3CD9D5BC49}"/>
    <dgm:cxn modelId="{D4CCDD7B-6D3F-4546-BF3F-B0D59471AAEF}" srcId="{8E8902D6-2E01-470C-9090-011348DD7159}" destId="{7C01B1A6-010F-4518-887A-D4B437D03DCB}" srcOrd="3" destOrd="0" parTransId="{81EB315A-9A78-48C7-A97D-E3568261509D}" sibTransId="{0AE20F39-CCD4-4FBB-93C5-24085B2508D0}"/>
    <dgm:cxn modelId="{2D03F494-099E-4F9D-B2FB-A6EA6F14EAC0}" srcId="{7C01B1A6-010F-4518-887A-D4B437D03DCB}" destId="{94A84AFC-3A7F-4861-8603-3A481568FE01}" srcOrd="0" destOrd="0" parTransId="{FE677B03-D16B-453B-BB76-B87168113BCD}" sibTransId="{869A5ACE-6149-4BAE-A1BE-F8FC2FB4B50C}"/>
    <dgm:cxn modelId="{8DF4129F-3B73-4107-86AE-B121F3E3E82B}" type="presOf" srcId="{3B7D8F7C-B998-4478-843A-7A018583CD58}" destId="{978939DD-48D8-47D7-BFB2-14F8E0AD2EF6}" srcOrd="0" destOrd="0" presId="urn:microsoft.com/office/officeart/2005/8/layout/hList1"/>
    <dgm:cxn modelId="{0346D1A0-B6E0-42DE-9F3D-215C2DD369D2}" type="presOf" srcId="{0B1DAFFB-367E-4584-9444-DA3EA91DC9FD}" destId="{644D8F97-E78D-4B92-AB32-594849AFDEED}" srcOrd="0" destOrd="0" presId="urn:microsoft.com/office/officeart/2005/8/layout/hList1"/>
    <dgm:cxn modelId="{A6AC2BA7-6019-4A4B-B727-AD26094F2837}" srcId="{3B7D8F7C-B998-4478-843A-7A018583CD58}" destId="{0B1DAFFB-367E-4584-9444-DA3EA91DC9FD}" srcOrd="0" destOrd="0" parTransId="{35EAC784-A069-4554-AAA8-EADAB3DB3F2C}" sibTransId="{FE58CF24-2826-4FAA-B5F7-2CCABAA78690}"/>
    <dgm:cxn modelId="{989A7EB7-A57B-4524-84B8-C234D8603ACA}" srcId="{8E8902D6-2E01-470C-9090-011348DD7159}" destId="{FC0AA3D3-4F87-4800-9A85-6086956CCD4A}" srcOrd="2" destOrd="0" parTransId="{82FD0CC0-D5FD-41A0-869F-A5067D93CE8A}" sibTransId="{B1F5489F-CAA5-422A-AF72-5136E6247308}"/>
    <dgm:cxn modelId="{F2B8E0B7-9C09-4B42-8E46-5244A3115291}" type="presOf" srcId="{8E8902D6-2E01-470C-9090-011348DD7159}" destId="{443E2AA1-8538-4987-8370-A6661FDD8E47}" srcOrd="0" destOrd="0" presId="urn:microsoft.com/office/officeart/2005/8/layout/hList1"/>
    <dgm:cxn modelId="{DB7FAACD-1F92-4771-BC79-FF28E32CE6DA}" type="presOf" srcId="{FC0AA3D3-4F87-4800-9A85-6086956CCD4A}" destId="{F55942F4-2617-450A-8276-AB6057A72620}" srcOrd="0" destOrd="0" presId="urn:microsoft.com/office/officeart/2005/8/layout/hList1"/>
    <dgm:cxn modelId="{750B68F7-7BF8-4E79-A5F3-E0D3683B5CB2}" type="presOf" srcId="{DA63F736-9FC2-4220-AA1C-705A1DAA2CDF}" destId="{13B06838-505B-46DD-88CC-24A766A97F93}" srcOrd="0" destOrd="0" presId="urn:microsoft.com/office/officeart/2005/8/layout/hList1"/>
    <dgm:cxn modelId="{00C296FE-C2DE-465F-9F12-9FBB3F8AFCC5}" type="presOf" srcId="{94A84AFC-3A7F-4861-8603-3A481568FE01}" destId="{5CD66C40-8372-4E21-9318-2EC560D0C2B0}" srcOrd="0" destOrd="0" presId="urn:microsoft.com/office/officeart/2005/8/layout/hList1"/>
    <dgm:cxn modelId="{95631F7E-988D-4E1B-BB3D-D2377D7AC955}" type="presParOf" srcId="{443E2AA1-8538-4987-8370-A6661FDD8E47}" destId="{4E4D593B-B7DF-4606-B5C8-01A5BA1A541E}" srcOrd="0" destOrd="0" presId="urn:microsoft.com/office/officeart/2005/8/layout/hList1"/>
    <dgm:cxn modelId="{9C6D30B9-FAA5-4347-9B07-2E106EEE706E}" type="presParOf" srcId="{4E4D593B-B7DF-4606-B5C8-01A5BA1A541E}" destId="{6B4C0AD1-EE2C-4F13-BBF6-2A540B240732}" srcOrd="0" destOrd="0" presId="urn:microsoft.com/office/officeart/2005/8/layout/hList1"/>
    <dgm:cxn modelId="{4A3240D9-D73D-4C71-BC41-03AC37B74E07}" type="presParOf" srcId="{4E4D593B-B7DF-4606-B5C8-01A5BA1A541E}" destId="{13B06838-505B-46DD-88CC-24A766A97F93}" srcOrd="1" destOrd="0" presId="urn:microsoft.com/office/officeart/2005/8/layout/hList1"/>
    <dgm:cxn modelId="{CBD64B81-3722-4221-A62F-779D72EF301C}" type="presParOf" srcId="{443E2AA1-8538-4987-8370-A6661FDD8E47}" destId="{A1A93CAC-5E21-492F-A815-D511E3B86A98}" srcOrd="1" destOrd="0" presId="urn:microsoft.com/office/officeart/2005/8/layout/hList1"/>
    <dgm:cxn modelId="{4E22D8B4-51BC-47B3-9A52-AF7BCFAEADB1}" type="presParOf" srcId="{443E2AA1-8538-4987-8370-A6661FDD8E47}" destId="{1A2EC423-E4DA-402C-A7CA-D1F24084BCE0}" srcOrd="2" destOrd="0" presId="urn:microsoft.com/office/officeart/2005/8/layout/hList1"/>
    <dgm:cxn modelId="{F914920E-CD29-4C26-B449-FC102E71D208}" type="presParOf" srcId="{1A2EC423-E4DA-402C-A7CA-D1F24084BCE0}" destId="{978939DD-48D8-47D7-BFB2-14F8E0AD2EF6}" srcOrd="0" destOrd="0" presId="urn:microsoft.com/office/officeart/2005/8/layout/hList1"/>
    <dgm:cxn modelId="{485169C7-DFE7-468C-B99B-AD01DC51160A}" type="presParOf" srcId="{1A2EC423-E4DA-402C-A7CA-D1F24084BCE0}" destId="{644D8F97-E78D-4B92-AB32-594849AFDEED}" srcOrd="1" destOrd="0" presId="urn:microsoft.com/office/officeart/2005/8/layout/hList1"/>
    <dgm:cxn modelId="{F9712CD5-8846-4DA2-A4F7-180ED2409AC7}" type="presParOf" srcId="{443E2AA1-8538-4987-8370-A6661FDD8E47}" destId="{82565ADA-AE6A-4C06-858A-53606054C0ED}" srcOrd="3" destOrd="0" presId="urn:microsoft.com/office/officeart/2005/8/layout/hList1"/>
    <dgm:cxn modelId="{38543EEA-DCAF-449D-BBF7-95F835AF0E4D}" type="presParOf" srcId="{443E2AA1-8538-4987-8370-A6661FDD8E47}" destId="{82C6DEF0-C6C8-4E83-8E09-AAE923062EF0}" srcOrd="4" destOrd="0" presId="urn:microsoft.com/office/officeart/2005/8/layout/hList1"/>
    <dgm:cxn modelId="{DB6F826A-3206-4B7C-8218-08360FD3460F}" type="presParOf" srcId="{82C6DEF0-C6C8-4E83-8E09-AAE923062EF0}" destId="{F55942F4-2617-450A-8276-AB6057A72620}" srcOrd="0" destOrd="0" presId="urn:microsoft.com/office/officeart/2005/8/layout/hList1"/>
    <dgm:cxn modelId="{667D120E-4EC0-4F3A-AB3D-49AF20EEBB3A}" type="presParOf" srcId="{82C6DEF0-C6C8-4E83-8E09-AAE923062EF0}" destId="{DCE387BF-0F4D-4D69-B4B5-0B8121060122}" srcOrd="1" destOrd="0" presId="urn:microsoft.com/office/officeart/2005/8/layout/hList1"/>
    <dgm:cxn modelId="{60C3988C-FDB7-45B7-B4E4-E8819925FAF3}" type="presParOf" srcId="{443E2AA1-8538-4987-8370-A6661FDD8E47}" destId="{BB4DDB0C-C546-46A2-9C47-FA395B975675}" srcOrd="5" destOrd="0" presId="urn:microsoft.com/office/officeart/2005/8/layout/hList1"/>
    <dgm:cxn modelId="{95741F12-9776-4616-BF6F-1A27BC5196D3}" type="presParOf" srcId="{443E2AA1-8538-4987-8370-A6661FDD8E47}" destId="{A40F2DC2-7D18-42F0-942B-D107AD1CF09A}" srcOrd="6" destOrd="0" presId="urn:microsoft.com/office/officeart/2005/8/layout/hList1"/>
    <dgm:cxn modelId="{F62698C2-BA5D-4853-8DB0-BA807B0E18A0}" type="presParOf" srcId="{A40F2DC2-7D18-42F0-942B-D107AD1CF09A}" destId="{E9B8E8B0-FE2D-4562-9D1C-AAA0967467F2}" srcOrd="0" destOrd="0" presId="urn:microsoft.com/office/officeart/2005/8/layout/hList1"/>
    <dgm:cxn modelId="{BAA039E7-E185-4C45-904B-DF15CAB76C87}" type="presParOf" srcId="{A40F2DC2-7D18-42F0-942B-D107AD1CF09A}" destId="{5CD66C40-8372-4E21-9318-2EC560D0C2B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9EDD974-6482-40CD-992B-51F1139AFBE3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29D42A5F-B419-4FA9-BDFF-27DC6C979EAC}">
      <dgm:prSet custT="1"/>
      <dgm:spPr/>
      <dgm:t>
        <a:bodyPr/>
        <a:lstStyle/>
        <a:p>
          <a:r>
            <a:rPr lang="es-EC" sz="6600" b="1" i="0" baseline="0">
              <a:solidFill>
                <a:schemeClr val="bg1"/>
              </a:solidFill>
            </a:rPr>
            <a:t>Sindesmosis</a:t>
          </a:r>
          <a:endParaRPr lang="es-EC" sz="6600">
            <a:solidFill>
              <a:schemeClr val="bg1"/>
            </a:solidFill>
          </a:endParaRPr>
        </a:p>
      </dgm:t>
    </dgm:pt>
    <dgm:pt modelId="{03F986FB-9E6D-4F67-B182-CA0EAF8520CF}" type="parTrans" cxnId="{A368CB98-7132-4CB6-8A7C-BCD2E57286D9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3885C162-A63A-4DBF-9A40-2CFAD5874B8B}" type="sibTrans" cxnId="{A368CB98-7132-4CB6-8A7C-BCD2E57286D9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6B3E6AB6-BD39-46CE-97A0-9D83B9F1248F}">
      <dgm:prSet custT="1"/>
      <dgm:spPr/>
      <dgm:t>
        <a:bodyPr/>
        <a:lstStyle/>
        <a:p>
          <a:r>
            <a:rPr lang="es-EC" sz="1800" b="0" i="0" baseline="0">
              <a:solidFill>
                <a:schemeClr val="bg1"/>
              </a:solidFill>
            </a:rPr>
            <a:t>(</a:t>
          </a:r>
          <a:r>
            <a:rPr lang="es-EC" sz="1800" b="0" i="1" baseline="0">
              <a:solidFill>
                <a:schemeClr val="bg1"/>
              </a:solidFill>
            </a:rPr>
            <a:t>syndesmo-</a:t>
          </a:r>
          <a:r>
            <a:rPr lang="es-EC" sz="1800" b="0" i="0" baseline="0">
              <a:solidFill>
                <a:schemeClr val="bg1"/>
              </a:solidFill>
            </a:rPr>
            <a:t>, banda o ligamento) </a:t>
          </a:r>
          <a:endParaRPr lang="es-EC" sz="1800">
            <a:solidFill>
              <a:schemeClr val="bg1"/>
            </a:solidFill>
          </a:endParaRPr>
        </a:p>
      </dgm:t>
    </dgm:pt>
    <dgm:pt modelId="{803E93C3-0D8D-4766-8AE0-DE06D14FB56E}" type="parTrans" cxnId="{3940FB28-BCB7-491F-B30B-4E76DB82151A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24CCE908-2802-4812-B9DD-921307DC713A}" type="sibTrans" cxnId="{3940FB28-BCB7-491F-B30B-4E76DB82151A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CE28B601-83B6-486A-B238-C2626069430C}">
      <dgm:prSet custT="1"/>
      <dgm:spPr/>
      <dgm:t>
        <a:bodyPr/>
        <a:lstStyle/>
        <a:p>
          <a:r>
            <a:rPr lang="es-EC" sz="1800">
              <a:solidFill>
                <a:schemeClr val="bg1"/>
              </a:solidFill>
            </a:rPr>
            <a:t>A</a:t>
          </a:r>
          <a:r>
            <a:rPr lang="es-EC" sz="1800" b="0" i="0" baseline="0">
              <a:solidFill>
                <a:schemeClr val="bg1"/>
              </a:solidFill>
            </a:rPr>
            <a:t>rticulación </a:t>
          </a:r>
          <a:r>
            <a:rPr lang="es-ES" sz="1800" b="0" i="0" baseline="0">
              <a:solidFill>
                <a:schemeClr val="bg1"/>
              </a:solidFill>
            </a:rPr>
            <a:t>fibrosa  </a:t>
          </a:r>
          <a:endParaRPr lang="es-EC" sz="1800" dirty="0">
            <a:solidFill>
              <a:schemeClr val="bg1"/>
            </a:solidFill>
          </a:endParaRPr>
        </a:p>
      </dgm:t>
    </dgm:pt>
    <dgm:pt modelId="{C8EBF8B5-1F93-4FBA-9AB8-A41ADFFCD699}" type="parTrans" cxnId="{A64EB077-77CF-4231-9306-1D61678754FF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4282590C-EA0E-47D2-AFDC-CC04F861C834}" type="sibTrans" cxnId="{A64EB077-77CF-4231-9306-1D61678754FF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E46426D5-B6D1-43E2-8CB4-834DD7ECF168}">
      <dgm:prSet/>
      <dgm:spPr/>
      <dgm:t>
        <a:bodyPr/>
        <a:lstStyle/>
        <a:p>
          <a:r>
            <a:rPr lang="es-ES" b="0" i="0" baseline="0">
              <a:solidFill>
                <a:schemeClr val="bg1"/>
              </a:solidFill>
            </a:rPr>
            <a:t>El tejido conectivo denso irregular esta organizado en forma típica en un haz (ligamento), lo que permite a la articulación un movimiento limitado. </a:t>
          </a:r>
          <a:endParaRPr lang="es-EC">
            <a:solidFill>
              <a:schemeClr val="bg1"/>
            </a:solidFill>
          </a:endParaRPr>
        </a:p>
      </dgm:t>
    </dgm:pt>
    <dgm:pt modelId="{2D888C06-18F5-4113-BB21-0F299509B1F3}" type="parTrans" cxnId="{F6F78942-C20B-4D95-9CD5-393B9AE696FD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5CF83327-23E9-4C73-AF4C-B99029AC63A4}" type="sibTrans" cxnId="{F6F78942-C20B-4D95-9CD5-393B9AE696FD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A8659A93-6F22-4C8B-8B12-C8895070EB6E}">
      <dgm:prSet/>
      <dgm:spPr/>
      <dgm:t>
        <a:bodyPr/>
        <a:lstStyle/>
        <a:p>
          <a:r>
            <a:rPr lang="es-ES" b="0" i="0" baseline="0">
              <a:solidFill>
                <a:schemeClr val="bg1"/>
              </a:solidFill>
            </a:rPr>
            <a:t>Un ejemplo de sindesmosis es la articulación tibioperonea distal, donde el ligamento tibioperoneo anterior conecta la tibia con el perone, y permite un movimiento limitado (anfiartrosis). </a:t>
          </a:r>
          <a:endParaRPr lang="es-EC">
            <a:solidFill>
              <a:schemeClr val="bg1"/>
            </a:solidFill>
          </a:endParaRPr>
        </a:p>
      </dgm:t>
    </dgm:pt>
    <dgm:pt modelId="{53BD06F2-6F6A-41AF-A5CB-B94B9F02CDFC}" type="parTrans" cxnId="{42DAB932-9DE8-4A2A-8C43-8BBD27D2FFC4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2D2C0B66-3037-4DA9-A3FD-8040BCDA9C34}" type="sibTrans" cxnId="{42DAB932-9DE8-4A2A-8C43-8BBD27D2FFC4}">
      <dgm:prSet/>
      <dgm:spPr/>
      <dgm:t>
        <a:bodyPr/>
        <a:lstStyle/>
        <a:p>
          <a:endParaRPr lang="es-EC">
            <a:solidFill>
              <a:schemeClr val="bg1"/>
            </a:solidFill>
          </a:endParaRPr>
        </a:p>
      </dgm:t>
    </dgm:pt>
    <dgm:pt modelId="{69CDC968-9EA3-4F75-A664-C3889BC9EA24}" type="pres">
      <dgm:prSet presAssocID="{19EDD974-6482-40CD-992B-51F1139AFBE3}" presName="theList" presStyleCnt="0">
        <dgm:presLayoutVars>
          <dgm:dir/>
          <dgm:animLvl val="lvl"/>
          <dgm:resizeHandles val="exact"/>
        </dgm:presLayoutVars>
      </dgm:prSet>
      <dgm:spPr/>
    </dgm:pt>
    <dgm:pt modelId="{8DC5119B-26BA-4C72-A0FF-7B4274A672B0}" type="pres">
      <dgm:prSet presAssocID="{29D42A5F-B419-4FA9-BDFF-27DC6C979EAC}" presName="compNode" presStyleCnt="0"/>
      <dgm:spPr/>
    </dgm:pt>
    <dgm:pt modelId="{ED3E1D49-884D-4933-ABB8-6ACEA682A4A9}" type="pres">
      <dgm:prSet presAssocID="{29D42A5F-B419-4FA9-BDFF-27DC6C979EAC}" presName="aNode" presStyleLbl="bgShp" presStyleIdx="0" presStyleCnt="1"/>
      <dgm:spPr/>
    </dgm:pt>
    <dgm:pt modelId="{79401C3E-9F7C-4CD7-827A-1E0DC317663E}" type="pres">
      <dgm:prSet presAssocID="{29D42A5F-B419-4FA9-BDFF-27DC6C979EAC}" presName="textNode" presStyleLbl="bgShp" presStyleIdx="0" presStyleCnt="1"/>
      <dgm:spPr/>
    </dgm:pt>
    <dgm:pt modelId="{11BE24E3-FC6E-4D90-8EAD-DDAFD3483556}" type="pres">
      <dgm:prSet presAssocID="{29D42A5F-B419-4FA9-BDFF-27DC6C979EAC}" presName="compChildNode" presStyleCnt="0"/>
      <dgm:spPr/>
    </dgm:pt>
    <dgm:pt modelId="{5C16F993-A3D7-47FE-B5F8-AE0EA2A9EC0D}" type="pres">
      <dgm:prSet presAssocID="{29D42A5F-B419-4FA9-BDFF-27DC6C979EAC}" presName="theInnerList" presStyleCnt="0"/>
      <dgm:spPr/>
    </dgm:pt>
    <dgm:pt modelId="{1527C68D-D3C1-4514-9A9C-C5BAF38ACD73}" type="pres">
      <dgm:prSet presAssocID="{6B3E6AB6-BD39-46CE-97A0-9D83B9F1248F}" presName="childNode" presStyleLbl="node1" presStyleIdx="0" presStyleCnt="4">
        <dgm:presLayoutVars>
          <dgm:bulletEnabled val="1"/>
        </dgm:presLayoutVars>
      </dgm:prSet>
      <dgm:spPr/>
    </dgm:pt>
    <dgm:pt modelId="{42BBE540-9BD7-4137-B22B-D7C3B7210024}" type="pres">
      <dgm:prSet presAssocID="{6B3E6AB6-BD39-46CE-97A0-9D83B9F1248F}" presName="aSpace2" presStyleCnt="0"/>
      <dgm:spPr/>
    </dgm:pt>
    <dgm:pt modelId="{4D65C6B5-B137-4621-9FE1-08CF5E5E439A}" type="pres">
      <dgm:prSet presAssocID="{CE28B601-83B6-486A-B238-C2626069430C}" presName="childNode" presStyleLbl="node1" presStyleIdx="1" presStyleCnt="4">
        <dgm:presLayoutVars>
          <dgm:bulletEnabled val="1"/>
        </dgm:presLayoutVars>
      </dgm:prSet>
      <dgm:spPr/>
    </dgm:pt>
    <dgm:pt modelId="{C6A21DC4-7B17-44FF-9849-9B142E0D613F}" type="pres">
      <dgm:prSet presAssocID="{CE28B601-83B6-486A-B238-C2626069430C}" presName="aSpace2" presStyleCnt="0"/>
      <dgm:spPr/>
    </dgm:pt>
    <dgm:pt modelId="{61C6350A-12AF-42D0-AE28-29E216EAC0DC}" type="pres">
      <dgm:prSet presAssocID="{E46426D5-B6D1-43E2-8CB4-834DD7ECF168}" presName="childNode" presStyleLbl="node1" presStyleIdx="2" presStyleCnt="4">
        <dgm:presLayoutVars>
          <dgm:bulletEnabled val="1"/>
        </dgm:presLayoutVars>
      </dgm:prSet>
      <dgm:spPr/>
    </dgm:pt>
    <dgm:pt modelId="{2BA7B445-BB85-4438-B779-5E530E41740D}" type="pres">
      <dgm:prSet presAssocID="{E46426D5-B6D1-43E2-8CB4-834DD7ECF168}" presName="aSpace2" presStyleCnt="0"/>
      <dgm:spPr/>
    </dgm:pt>
    <dgm:pt modelId="{FC1E446C-1305-41E9-8155-FA995C944AA8}" type="pres">
      <dgm:prSet presAssocID="{A8659A93-6F22-4C8B-8B12-C8895070EB6E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3940FB28-BCB7-491F-B30B-4E76DB82151A}" srcId="{29D42A5F-B419-4FA9-BDFF-27DC6C979EAC}" destId="{6B3E6AB6-BD39-46CE-97A0-9D83B9F1248F}" srcOrd="0" destOrd="0" parTransId="{803E93C3-0D8D-4766-8AE0-DE06D14FB56E}" sibTransId="{24CCE908-2802-4812-B9DD-921307DC713A}"/>
    <dgm:cxn modelId="{42DAB932-9DE8-4A2A-8C43-8BBD27D2FFC4}" srcId="{29D42A5F-B419-4FA9-BDFF-27DC6C979EAC}" destId="{A8659A93-6F22-4C8B-8B12-C8895070EB6E}" srcOrd="3" destOrd="0" parTransId="{53BD06F2-6F6A-41AF-A5CB-B94B9F02CDFC}" sibTransId="{2D2C0B66-3037-4DA9-A3FD-8040BCDA9C34}"/>
    <dgm:cxn modelId="{F6F78942-C20B-4D95-9CD5-393B9AE696FD}" srcId="{29D42A5F-B419-4FA9-BDFF-27DC6C979EAC}" destId="{E46426D5-B6D1-43E2-8CB4-834DD7ECF168}" srcOrd="2" destOrd="0" parTransId="{2D888C06-18F5-4113-BB21-0F299509B1F3}" sibTransId="{5CF83327-23E9-4C73-AF4C-B99029AC63A4}"/>
    <dgm:cxn modelId="{C2B53F51-20DB-4395-818D-5B0A25D7901D}" type="presOf" srcId="{19EDD974-6482-40CD-992B-51F1139AFBE3}" destId="{69CDC968-9EA3-4F75-A664-C3889BC9EA24}" srcOrd="0" destOrd="0" presId="urn:microsoft.com/office/officeart/2005/8/layout/lProcess2"/>
    <dgm:cxn modelId="{A3315C71-CCE0-46E3-9D83-4562BA39E70D}" type="presOf" srcId="{29D42A5F-B419-4FA9-BDFF-27DC6C979EAC}" destId="{ED3E1D49-884D-4933-ABB8-6ACEA682A4A9}" srcOrd="0" destOrd="0" presId="urn:microsoft.com/office/officeart/2005/8/layout/lProcess2"/>
    <dgm:cxn modelId="{A64EB077-77CF-4231-9306-1D61678754FF}" srcId="{29D42A5F-B419-4FA9-BDFF-27DC6C979EAC}" destId="{CE28B601-83B6-486A-B238-C2626069430C}" srcOrd="1" destOrd="0" parTransId="{C8EBF8B5-1F93-4FBA-9AB8-A41ADFFCD699}" sibTransId="{4282590C-EA0E-47D2-AFDC-CC04F861C834}"/>
    <dgm:cxn modelId="{5AB6DE7E-E94D-4889-82C3-FD13397E20D1}" type="presOf" srcId="{A8659A93-6F22-4C8B-8B12-C8895070EB6E}" destId="{FC1E446C-1305-41E9-8155-FA995C944AA8}" srcOrd="0" destOrd="0" presId="urn:microsoft.com/office/officeart/2005/8/layout/lProcess2"/>
    <dgm:cxn modelId="{A368CB98-7132-4CB6-8A7C-BCD2E57286D9}" srcId="{19EDD974-6482-40CD-992B-51F1139AFBE3}" destId="{29D42A5F-B419-4FA9-BDFF-27DC6C979EAC}" srcOrd="0" destOrd="0" parTransId="{03F986FB-9E6D-4F67-B182-CA0EAF8520CF}" sibTransId="{3885C162-A63A-4DBF-9A40-2CFAD5874B8B}"/>
    <dgm:cxn modelId="{A6C0BEA3-E077-4A63-8325-24C6AD0935EA}" type="presOf" srcId="{29D42A5F-B419-4FA9-BDFF-27DC6C979EAC}" destId="{79401C3E-9F7C-4CD7-827A-1E0DC317663E}" srcOrd="1" destOrd="0" presId="urn:microsoft.com/office/officeart/2005/8/layout/lProcess2"/>
    <dgm:cxn modelId="{BB4972B6-1953-4409-A504-8A59E9AF53C6}" type="presOf" srcId="{CE28B601-83B6-486A-B238-C2626069430C}" destId="{4D65C6B5-B137-4621-9FE1-08CF5E5E439A}" srcOrd="0" destOrd="0" presId="urn:microsoft.com/office/officeart/2005/8/layout/lProcess2"/>
    <dgm:cxn modelId="{D88363D4-2093-4DB6-B947-509C71DCAEFD}" type="presOf" srcId="{E46426D5-B6D1-43E2-8CB4-834DD7ECF168}" destId="{61C6350A-12AF-42D0-AE28-29E216EAC0DC}" srcOrd="0" destOrd="0" presId="urn:microsoft.com/office/officeart/2005/8/layout/lProcess2"/>
    <dgm:cxn modelId="{4B36E2FC-4083-438C-98A5-E77237F46C93}" type="presOf" srcId="{6B3E6AB6-BD39-46CE-97A0-9D83B9F1248F}" destId="{1527C68D-D3C1-4514-9A9C-C5BAF38ACD73}" srcOrd="0" destOrd="0" presId="urn:microsoft.com/office/officeart/2005/8/layout/lProcess2"/>
    <dgm:cxn modelId="{24A6F45B-7EB0-4550-8169-42B3610B1B74}" type="presParOf" srcId="{69CDC968-9EA3-4F75-A664-C3889BC9EA24}" destId="{8DC5119B-26BA-4C72-A0FF-7B4274A672B0}" srcOrd="0" destOrd="0" presId="urn:microsoft.com/office/officeart/2005/8/layout/lProcess2"/>
    <dgm:cxn modelId="{C59CF73D-FE4A-4BF8-8833-219007DBA53D}" type="presParOf" srcId="{8DC5119B-26BA-4C72-A0FF-7B4274A672B0}" destId="{ED3E1D49-884D-4933-ABB8-6ACEA682A4A9}" srcOrd="0" destOrd="0" presId="urn:microsoft.com/office/officeart/2005/8/layout/lProcess2"/>
    <dgm:cxn modelId="{8C8702BB-8AB8-43B5-A986-20EDE53B6CD5}" type="presParOf" srcId="{8DC5119B-26BA-4C72-A0FF-7B4274A672B0}" destId="{79401C3E-9F7C-4CD7-827A-1E0DC317663E}" srcOrd="1" destOrd="0" presId="urn:microsoft.com/office/officeart/2005/8/layout/lProcess2"/>
    <dgm:cxn modelId="{CB6B1ED9-758E-4702-87A5-72EFE101168E}" type="presParOf" srcId="{8DC5119B-26BA-4C72-A0FF-7B4274A672B0}" destId="{11BE24E3-FC6E-4D90-8EAD-DDAFD3483556}" srcOrd="2" destOrd="0" presId="urn:microsoft.com/office/officeart/2005/8/layout/lProcess2"/>
    <dgm:cxn modelId="{341849CC-0CA2-4C1E-B0B1-5B29A73B10D2}" type="presParOf" srcId="{11BE24E3-FC6E-4D90-8EAD-DDAFD3483556}" destId="{5C16F993-A3D7-47FE-B5F8-AE0EA2A9EC0D}" srcOrd="0" destOrd="0" presId="urn:microsoft.com/office/officeart/2005/8/layout/lProcess2"/>
    <dgm:cxn modelId="{3D3A848D-F4F3-4F4A-BB8C-930F186BFD2F}" type="presParOf" srcId="{5C16F993-A3D7-47FE-B5F8-AE0EA2A9EC0D}" destId="{1527C68D-D3C1-4514-9A9C-C5BAF38ACD73}" srcOrd="0" destOrd="0" presId="urn:microsoft.com/office/officeart/2005/8/layout/lProcess2"/>
    <dgm:cxn modelId="{711F4184-E611-4E17-B40B-E614EEDC77A3}" type="presParOf" srcId="{5C16F993-A3D7-47FE-B5F8-AE0EA2A9EC0D}" destId="{42BBE540-9BD7-4137-B22B-D7C3B7210024}" srcOrd="1" destOrd="0" presId="urn:microsoft.com/office/officeart/2005/8/layout/lProcess2"/>
    <dgm:cxn modelId="{C7ED8B3C-238D-4046-857A-E467D8B159D7}" type="presParOf" srcId="{5C16F993-A3D7-47FE-B5F8-AE0EA2A9EC0D}" destId="{4D65C6B5-B137-4621-9FE1-08CF5E5E439A}" srcOrd="2" destOrd="0" presId="urn:microsoft.com/office/officeart/2005/8/layout/lProcess2"/>
    <dgm:cxn modelId="{2C8267A8-8A71-47F5-8493-4FA1189048FB}" type="presParOf" srcId="{5C16F993-A3D7-47FE-B5F8-AE0EA2A9EC0D}" destId="{C6A21DC4-7B17-44FF-9849-9B142E0D613F}" srcOrd="3" destOrd="0" presId="urn:microsoft.com/office/officeart/2005/8/layout/lProcess2"/>
    <dgm:cxn modelId="{6C75AB4F-31EF-4B3A-87B7-3201F48F3C2F}" type="presParOf" srcId="{5C16F993-A3D7-47FE-B5F8-AE0EA2A9EC0D}" destId="{61C6350A-12AF-42D0-AE28-29E216EAC0DC}" srcOrd="4" destOrd="0" presId="urn:microsoft.com/office/officeart/2005/8/layout/lProcess2"/>
    <dgm:cxn modelId="{2ADAA256-FCAD-40D7-89BF-AA2F053A71FE}" type="presParOf" srcId="{5C16F993-A3D7-47FE-B5F8-AE0EA2A9EC0D}" destId="{2BA7B445-BB85-4438-B779-5E530E41740D}" srcOrd="5" destOrd="0" presId="urn:microsoft.com/office/officeart/2005/8/layout/lProcess2"/>
    <dgm:cxn modelId="{9BE5DB2D-7D36-4823-B717-2F45203D3E14}" type="presParOf" srcId="{5C16F993-A3D7-47FE-B5F8-AE0EA2A9EC0D}" destId="{FC1E446C-1305-41E9-8155-FA995C944AA8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979D85F-A034-44FE-AE45-6BAFC552DD01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F52B4312-7E62-4C75-AC46-616EC383DD28}">
      <dgm:prSet custT="1"/>
      <dgm:spPr/>
      <dgm:t>
        <a:bodyPr/>
        <a:lstStyle/>
        <a:p>
          <a:r>
            <a:rPr lang="es-ES" sz="1400" b="1" dirty="0">
              <a:solidFill>
                <a:schemeClr val="bg1"/>
              </a:solidFill>
            </a:rPr>
            <a:t>M</a:t>
          </a:r>
          <a:r>
            <a:rPr lang="es-ES" sz="1400" b="1" i="0" baseline="0" dirty="0">
              <a:solidFill>
                <a:schemeClr val="bg1"/>
              </a:solidFill>
            </a:rPr>
            <a:t>embrana interósea</a:t>
          </a:r>
          <a:endParaRPr lang="es-EC" sz="1400" dirty="0">
            <a:solidFill>
              <a:schemeClr val="bg1"/>
            </a:solidFill>
          </a:endParaRPr>
        </a:p>
      </dgm:t>
    </dgm:pt>
    <dgm:pt modelId="{B3BD182D-9887-4BCF-A96B-1F56EFBCF947}" type="parTrans" cxnId="{9D1634F3-4888-4EC7-B367-34818F69EC65}">
      <dgm:prSet/>
      <dgm:spPr/>
      <dgm:t>
        <a:bodyPr/>
        <a:lstStyle/>
        <a:p>
          <a:endParaRPr lang="es-EC" sz="2000">
            <a:solidFill>
              <a:schemeClr val="bg1"/>
            </a:solidFill>
          </a:endParaRPr>
        </a:p>
      </dgm:t>
    </dgm:pt>
    <dgm:pt modelId="{81D43562-EF79-43C0-B3FA-9122318703CE}" type="sibTrans" cxnId="{9D1634F3-4888-4EC7-B367-34818F69EC65}">
      <dgm:prSet/>
      <dgm:spPr/>
      <dgm:t>
        <a:bodyPr/>
        <a:lstStyle/>
        <a:p>
          <a:endParaRPr lang="es-EC" sz="2000">
            <a:solidFill>
              <a:schemeClr val="bg1"/>
            </a:solidFill>
          </a:endParaRPr>
        </a:p>
      </dgm:t>
    </dgm:pt>
    <dgm:pt modelId="{808B4C63-BF25-401E-A2C5-323EF364D6D5}">
      <dgm:prSet custT="1"/>
      <dgm:spPr/>
      <dgm:t>
        <a:bodyPr/>
        <a:lstStyle/>
        <a:p>
          <a:r>
            <a:rPr lang="es-ES" sz="1400" dirty="0">
              <a:solidFill>
                <a:schemeClr val="bg1"/>
              </a:solidFill>
            </a:rPr>
            <a:t>C</a:t>
          </a:r>
          <a:r>
            <a:rPr lang="es-ES" sz="1400" b="0" i="0" baseline="0" dirty="0">
              <a:solidFill>
                <a:schemeClr val="bg1"/>
              </a:solidFill>
            </a:rPr>
            <a:t>onsiste en una lamina de tejido conectivo denso irregular responsable de la unión de huesos largos adyacentes, que permite un movimiento leve (anfiartrosis). </a:t>
          </a:r>
          <a:endParaRPr lang="es-EC" sz="1400" dirty="0">
            <a:solidFill>
              <a:schemeClr val="bg1"/>
            </a:solidFill>
          </a:endParaRPr>
        </a:p>
      </dgm:t>
    </dgm:pt>
    <dgm:pt modelId="{CEDE1D12-4927-4F2A-A1BD-EF5CB85BD170}" type="parTrans" cxnId="{D9FF4928-D3C2-47A6-AEC4-C1964EE915E4}">
      <dgm:prSet/>
      <dgm:spPr/>
      <dgm:t>
        <a:bodyPr/>
        <a:lstStyle/>
        <a:p>
          <a:endParaRPr lang="es-EC" sz="2000">
            <a:solidFill>
              <a:schemeClr val="bg1"/>
            </a:solidFill>
          </a:endParaRPr>
        </a:p>
      </dgm:t>
    </dgm:pt>
    <dgm:pt modelId="{C853C7A1-55F8-49C1-A736-E6B335043C1B}" type="sibTrans" cxnId="{D9FF4928-D3C2-47A6-AEC4-C1964EE915E4}">
      <dgm:prSet/>
      <dgm:spPr/>
      <dgm:t>
        <a:bodyPr/>
        <a:lstStyle/>
        <a:p>
          <a:endParaRPr lang="es-EC" sz="2000">
            <a:solidFill>
              <a:schemeClr val="bg1"/>
            </a:solidFill>
          </a:endParaRPr>
        </a:p>
      </dgm:t>
    </dgm:pt>
    <dgm:pt modelId="{0BBE497D-A08B-4A38-8379-BC5736398C38}">
      <dgm:prSet custT="1"/>
      <dgm:spPr/>
      <dgm:t>
        <a:bodyPr/>
        <a:lstStyle/>
        <a:p>
          <a:r>
            <a:rPr lang="es-ES" sz="1400" b="1" i="0" baseline="0">
              <a:solidFill>
                <a:schemeClr val="bg1"/>
              </a:solidFill>
            </a:rPr>
            <a:t>Hay dos principales membranas interóseas </a:t>
          </a:r>
          <a:endParaRPr lang="es-EC" sz="1400" dirty="0">
            <a:solidFill>
              <a:schemeClr val="bg1"/>
            </a:solidFill>
          </a:endParaRPr>
        </a:p>
      </dgm:t>
    </dgm:pt>
    <dgm:pt modelId="{67CB63B9-FFF2-448E-80D8-82F81F21AE74}" type="parTrans" cxnId="{DB513FCC-4648-497B-B910-3AECCC1404CB}">
      <dgm:prSet/>
      <dgm:spPr/>
      <dgm:t>
        <a:bodyPr/>
        <a:lstStyle/>
        <a:p>
          <a:endParaRPr lang="es-EC" sz="2000">
            <a:solidFill>
              <a:schemeClr val="bg1"/>
            </a:solidFill>
          </a:endParaRPr>
        </a:p>
      </dgm:t>
    </dgm:pt>
    <dgm:pt modelId="{03FE0091-584F-40BC-8066-21881578BFD0}" type="sibTrans" cxnId="{DB513FCC-4648-497B-B910-3AECCC1404CB}">
      <dgm:prSet/>
      <dgm:spPr/>
      <dgm:t>
        <a:bodyPr/>
        <a:lstStyle/>
        <a:p>
          <a:endParaRPr lang="es-EC" sz="2000">
            <a:solidFill>
              <a:schemeClr val="bg1"/>
            </a:solidFill>
          </a:endParaRPr>
        </a:p>
      </dgm:t>
    </dgm:pt>
    <dgm:pt modelId="{07BDE4C4-289D-4700-B86C-84D89590F942}">
      <dgm:prSet custT="1"/>
      <dgm:spPr/>
      <dgm:t>
        <a:bodyPr/>
        <a:lstStyle/>
        <a:p>
          <a:r>
            <a:rPr lang="es-ES" sz="1400">
              <a:solidFill>
                <a:schemeClr val="bg1"/>
              </a:solidFill>
            </a:rPr>
            <a:t>E</a:t>
          </a:r>
          <a:r>
            <a:rPr lang="es-ES" sz="1400" b="0" i="0" baseline="0">
              <a:solidFill>
                <a:schemeClr val="bg1"/>
              </a:solidFill>
            </a:rPr>
            <a:t>ntre el radio y el cubito en el antebrazo</a:t>
          </a:r>
          <a:endParaRPr lang="es-EC" sz="1400">
            <a:solidFill>
              <a:schemeClr val="bg1"/>
            </a:solidFill>
          </a:endParaRPr>
        </a:p>
      </dgm:t>
    </dgm:pt>
    <dgm:pt modelId="{D4607D6E-FC7B-4CB0-88BF-37A66D79C910}" type="parTrans" cxnId="{5F13A139-48B0-4C68-B393-2A8E7DCA0E33}">
      <dgm:prSet/>
      <dgm:spPr/>
      <dgm:t>
        <a:bodyPr/>
        <a:lstStyle/>
        <a:p>
          <a:endParaRPr lang="es-EC" sz="2000">
            <a:solidFill>
              <a:schemeClr val="bg1"/>
            </a:solidFill>
          </a:endParaRPr>
        </a:p>
      </dgm:t>
    </dgm:pt>
    <dgm:pt modelId="{EC40D31A-5B38-4082-87FE-1F127268F5E9}" type="sibTrans" cxnId="{5F13A139-48B0-4C68-B393-2A8E7DCA0E33}">
      <dgm:prSet/>
      <dgm:spPr/>
      <dgm:t>
        <a:bodyPr/>
        <a:lstStyle/>
        <a:p>
          <a:endParaRPr lang="es-EC" sz="2000">
            <a:solidFill>
              <a:schemeClr val="bg1"/>
            </a:solidFill>
          </a:endParaRPr>
        </a:p>
      </dgm:t>
    </dgm:pt>
    <dgm:pt modelId="{521906AB-0DD2-4DB1-A5FD-928819174C77}">
      <dgm:prSet custT="1"/>
      <dgm:spPr/>
      <dgm:t>
        <a:bodyPr/>
        <a:lstStyle/>
        <a:p>
          <a:r>
            <a:rPr lang="es-ES" sz="1400" b="0" i="0" baseline="0">
              <a:solidFill>
                <a:schemeClr val="bg1"/>
              </a:solidFill>
            </a:rPr>
            <a:t>Entre la tibia y el peroné en la pierna</a:t>
          </a:r>
          <a:endParaRPr lang="es-EC" sz="1400">
            <a:solidFill>
              <a:schemeClr val="bg1"/>
            </a:solidFill>
          </a:endParaRPr>
        </a:p>
      </dgm:t>
    </dgm:pt>
    <dgm:pt modelId="{C7A7D93A-AD53-4F09-AA18-FAD9510F9E0B}" type="parTrans" cxnId="{BCA7C4D7-36C9-4C99-BBC9-1BEB0C52B43C}">
      <dgm:prSet/>
      <dgm:spPr/>
      <dgm:t>
        <a:bodyPr/>
        <a:lstStyle/>
        <a:p>
          <a:endParaRPr lang="es-EC" sz="2000">
            <a:solidFill>
              <a:schemeClr val="bg1"/>
            </a:solidFill>
          </a:endParaRPr>
        </a:p>
      </dgm:t>
    </dgm:pt>
    <dgm:pt modelId="{08239881-9490-4C0E-A2EA-B9E42E448F33}" type="sibTrans" cxnId="{BCA7C4D7-36C9-4C99-BBC9-1BEB0C52B43C}">
      <dgm:prSet/>
      <dgm:spPr/>
      <dgm:t>
        <a:bodyPr/>
        <a:lstStyle/>
        <a:p>
          <a:endParaRPr lang="es-EC" sz="2000">
            <a:solidFill>
              <a:schemeClr val="bg1"/>
            </a:solidFill>
          </a:endParaRPr>
        </a:p>
      </dgm:t>
    </dgm:pt>
    <dgm:pt modelId="{7B6FC1AF-E58E-4BB1-B4E4-29F4D2E681E1}" type="pres">
      <dgm:prSet presAssocID="{B979D85F-A034-44FE-AE45-6BAFC552DD0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41231CB-0054-4D8C-84CC-87AF63BC7DBF}" type="pres">
      <dgm:prSet presAssocID="{F52B4312-7E62-4C75-AC46-616EC383DD28}" presName="hierRoot1" presStyleCnt="0">
        <dgm:presLayoutVars>
          <dgm:hierBranch val="init"/>
        </dgm:presLayoutVars>
      </dgm:prSet>
      <dgm:spPr/>
    </dgm:pt>
    <dgm:pt modelId="{D75F5BA9-6539-489E-A0F8-421DAB7B7D88}" type="pres">
      <dgm:prSet presAssocID="{F52B4312-7E62-4C75-AC46-616EC383DD28}" presName="rootComposite1" presStyleCnt="0"/>
      <dgm:spPr/>
    </dgm:pt>
    <dgm:pt modelId="{80C14156-DAE9-460B-B96F-07543E7CD538}" type="pres">
      <dgm:prSet presAssocID="{F52B4312-7E62-4C75-AC46-616EC383DD28}" presName="rootText1" presStyleLbl="node0" presStyleIdx="0" presStyleCnt="2">
        <dgm:presLayoutVars>
          <dgm:chPref val="3"/>
        </dgm:presLayoutVars>
      </dgm:prSet>
      <dgm:spPr/>
    </dgm:pt>
    <dgm:pt modelId="{E1651751-1C71-4940-B62A-AAA96B25C9F8}" type="pres">
      <dgm:prSet presAssocID="{F52B4312-7E62-4C75-AC46-616EC383DD28}" presName="rootConnector1" presStyleLbl="node1" presStyleIdx="0" presStyleCnt="0"/>
      <dgm:spPr/>
    </dgm:pt>
    <dgm:pt modelId="{B6E0E015-7DEC-4AD3-86EC-9854105B42FC}" type="pres">
      <dgm:prSet presAssocID="{F52B4312-7E62-4C75-AC46-616EC383DD28}" presName="hierChild2" presStyleCnt="0"/>
      <dgm:spPr/>
    </dgm:pt>
    <dgm:pt modelId="{A314CA91-AE89-43DB-966F-A61B5D2D9665}" type="pres">
      <dgm:prSet presAssocID="{CEDE1D12-4927-4F2A-A1BD-EF5CB85BD170}" presName="Name37" presStyleLbl="parChTrans1D2" presStyleIdx="0" presStyleCnt="3"/>
      <dgm:spPr/>
    </dgm:pt>
    <dgm:pt modelId="{971880D5-1F2E-4A8B-A3D2-4F8B4830C292}" type="pres">
      <dgm:prSet presAssocID="{808B4C63-BF25-401E-A2C5-323EF364D6D5}" presName="hierRoot2" presStyleCnt="0">
        <dgm:presLayoutVars>
          <dgm:hierBranch val="init"/>
        </dgm:presLayoutVars>
      </dgm:prSet>
      <dgm:spPr/>
    </dgm:pt>
    <dgm:pt modelId="{39F0DCC3-21ED-4DEC-91C4-B8D0085606B4}" type="pres">
      <dgm:prSet presAssocID="{808B4C63-BF25-401E-A2C5-323EF364D6D5}" presName="rootComposite" presStyleCnt="0"/>
      <dgm:spPr/>
    </dgm:pt>
    <dgm:pt modelId="{6A2AAB8D-2A9E-444A-9BF1-B3AF9489EEBD}" type="pres">
      <dgm:prSet presAssocID="{808B4C63-BF25-401E-A2C5-323EF364D6D5}" presName="rootText" presStyleLbl="node2" presStyleIdx="0" presStyleCnt="3" custScaleX="104100" custScaleY="140718">
        <dgm:presLayoutVars>
          <dgm:chPref val="3"/>
        </dgm:presLayoutVars>
      </dgm:prSet>
      <dgm:spPr/>
    </dgm:pt>
    <dgm:pt modelId="{BDE6C67C-3CC0-4879-A2A8-46A4B2F9408B}" type="pres">
      <dgm:prSet presAssocID="{808B4C63-BF25-401E-A2C5-323EF364D6D5}" presName="rootConnector" presStyleLbl="node2" presStyleIdx="0" presStyleCnt="3"/>
      <dgm:spPr/>
    </dgm:pt>
    <dgm:pt modelId="{C4036B0E-162D-4940-8933-CE262FB08DD9}" type="pres">
      <dgm:prSet presAssocID="{808B4C63-BF25-401E-A2C5-323EF364D6D5}" presName="hierChild4" presStyleCnt="0"/>
      <dgm:spPr/>
    </dgm:pt>
    <dgm:pt modelId="{4F204C39-4BF3-47A6-A8EC-DEF9BA61CB6D}" type="pres">
      <dgm:prSet presAssocID="{808B4C63-BF25-401E-A2C5-323EF364D6D5}" presName="hierChild5" presStyleCnt="0"/>
      <dgm:spPr/>
    </dgm:pt>
    <dgm:pt modelId="{33F5235B-D213-4523-83C4-0D0976F6BEBA}" type="pres">
      <dgm:prSet presAssocID="{F52B4312-7E62-4C75-AC46-616EC383DD28}" presName="hierChild3" presStyleCnt="0"/>
      <dgm:spPr/>
    </dgm:pt>
    <dgm:pt modelId="{3AB189EC-54BB-44C4-872F-C845D9807CED}" type="pres">
      <dgm:prSet presAssocID="{0BBE497D-A08B-4A38-8379-BC5736398C38}" presName="hierRoot1" presStyleCnt="0">
        <dgm:presLayoutVars>
          <dgm:hierBranch val="init"/>
        </dgm:presLayoutVars>
      </dgm:prSet>
      <dgm:spPr/>
    </dgm:pt>
    <dgm:pt modelId="{1F236B42-B267-4FFB-AF1D-C94A03F63B5A}" type="pres">
      <dgm:prSet presAssocID="{0BBE497D-A08B-4A38-8379-BC5736398C38}" presName="rootComposite1" presStyleCnt="0"/>
      <dgm:spPr/>
    </dgm:pt>
    <dgm:pt modelId="{316FC13A-77BC-4E00-9A1C-349AC04C19DE}" type="pres">
      <dgm:prSet presAssocID="{0BBE497D-A08B-4A38-8379-BC5736398C38}" presName="rootText1" presStyleLbl="node0" presStyleIdx="1" presStyleCnt="2">
        <dgm:presLayoutVars>
          <dgm:chPref val="3"/>
        </dgm:presLayoutVars>
      </dgm:prSet>
      <dgm:spPr/>
    </dgm:pt>
    <dgm:pt modelId="{9A4C1B68-4581-4933-9A65-45B5565367D1}" type="pres">
      <dgm:prSet presAssocID="{0BBE497D-A08B-4A38-8379-BC5736398C38}" presName="rootConnector1" presStyleLbl="node1" presStyleIdx="0" presStyleCnt="0"/>
      <dgm:spPr/>
    </dgm:pt>
    <dgm:pt modelId="{F3A13534-2E72-4415-B1E1-FAD8E94DEC29}" type="pres">
      <dgm:prSet presAssocID="{0BBE497D-A08B-4A38-8379-BC5736398C38}" presName="hierChild2" presStyleCnt="0"/>
      <dgm:spPr/>
    </dgm:pt>
    <dgm:pt modelId="{C52D348C-4FB2-4373-8F31-EAE5A1C916F9}" type="pres">
      <dgm:prSet presAssocID="{D4607D6E-FC7B-4CB0-88BF-37A66D79C910}" presName="Name37" presStyleLbl="parChTrans1D2" presStyleIdx="1" presStyleCnt="3"/>
      <dgm:spPr/>
    </dgm:pt>
    <dgm:pt modelId="{035FD24C-9F8E-4A1F-81AE-4FBD8672D29B}" type="pres">
      <dgm:prSet presAssocID="{07BDE4C4-289D-4700-B86C-84D89590F942}" presName="hierRoot2" presStyleCnt="0">
        <dgm:presLayoutVars>
          <dgm:hierBranch val="init"/>
        </dgm:presLayoutVars>
      </dgm:prSet>
      <dgm:spPr/>
    </dgm:pt>
    <dgm:pt modelId="{C07F5F2F-D30A-45EA-8DA0-1ECAFD5E8926}" type="pres">
      <dgm:prSet presAssocID="{07BDE4C4-289D-4700-B86C-84D89590F942}" presName="rootComposite" presStyleCnt="0"/>
      <dgm:spPr/>
    </dgm:pt>
    <dgm:pt modelId="{1B6DDF60-B98C-4AE4-BD42-F8C281698865}" type="pres">
      <dgm:prSet presAssocID="{07BDE4C4-289D-4700-B86C-84D89590F942}" presName="rootText" presStyleLbl="node2" presStyleIdx="1" presStyleCnt="3">
        <dgm:presLayoutVars>
          <dgm:chPref val="3"/>
        </dgm:presLayoutVars>
      </dgm:prSet>
      <dgm:spPr/>
    </dgm:pt>
    <dgm:pt modelId="{ECDC6E04-5D2A-4BE5-9B10-4570D7677C59}" type="pres">
      <dgm:prSet presAssocID="{07BDE4C4-289D-4700-B86C-84D89590F942}" presName="rootConnector" presStyleLbl="node2" presStyleIdx="1" presStyleCnt="3"/>
      <dgm:spPr/>
    </dgm:pt>
    <dgm:pt modelId="{A27B9092-56A9-4DCD-BB72-824FF491F0BF}" type="pres">
      <dgm:prSet presAssocID="{07BDE4C4-289D-4700-B86C-84D89590F942}" presName="hierChild4" presStyleCnt="0"/>
      <dgm:spPr/>
    </dgm:pt>
    <dgm:pt modelId="{0B03E5C4-E80C-468B-9F2A-E30C88B92292}" type="pres">
      <dgm:prSet presAssocID="{07BDE4C4-289D-4700-B86C-84D89590F942}" presName="hierChild5" presStyleCnt="0"/>
      <dgm:spPr/>
    </dgm:pt>
    <dgm:pt modelId="{34A8F9BC-6481-4E3D-A47E-87340277A47A}" type="pres">
      <dgm:prSet presAssocID="{C7A7D93A-AD53-4F09-AA18-FAD9510F9E0B}" presName="Name37" presStyleLbl="parChTrans1D2" presStyleIdx="2" presStyleCnt="3"/>
      <dgm:spPr/>
    </dgm:pt>
    <dgm:pt modelId="{946BD595-40CD-4E61-A16A-56DA37E58BD3}" type="pres">
      <dgm:prSet presAssocID="{521906AB-0DD2-4DB1-A5FD-928819174C77}" presName="hierRoot2" presStyleCnt="0">
        <dgm:presLayoutVars>
          <dgm:hierBranch val="init"/>
        </dgm:presLayoutVars>
      </dgm:prSet>
      <dgm:spPr/>
    </dgm:pt>
    <dgm:pt modelId="{6DCD1843-603E-4B35-A5D9-7F43B800BFC4}" type="pres">
      <dgm:prSet presAssocID="{521906AB-0DD2-4DB1-A5FD-928819174C77}" presName="rootComposite" presStyleCnt="0"/>
      <dgm:spPr/>
    </dgm:pt>
    <dgm:pt modelId="{2FCC4D9D-EA02-406A-B752-CEE855131058}" type="pres">
      <dgm:prSet presAssocID="{521906AB-0DD2-4DB1-A5FD-928819174C77}" presName="rootText" presStyleLbl="node2" presStyleIdx="2" presStyleCnt="3">
        <dgm:presLayoutVars>
          <dgm:chPref val="3"/>
        </dgm:presLayoutVars>
      </dgm:prSet>
      <dgm:spPr/>
    </dgm:pt>
    <dgm:pt modelId="{37E40B2E-0021-4AB1-A99B-7A56342DA175}" type="pres">
      <dgm:prSet presAssocID="{521906AB-0DD2-4DB1-A5FD-928819174C77}" presName="rootConnector" presStyleLbl="node2" presStyleIdx="2" presStyleCnt="3"/>
      <dgm:spPr/>
    </dgm:pt>
    <dgm:pt modelId="{B7829693-A5A9-411F-B71F-043A8726BB63}" type="pres">
      <dgm:prSet presAssocID="{521906AB-0DD2-4DB1-A5FD-928819174C77}" presName="hierChild4" presStyleCnt="0"/>
      <dgm:spPr/>
    </dgm:pt>
    <dgm:pt modelId="{379A8996-9221-4AA0-9E85-2A5D409B5776}" type="pres">
      <dgm:prSet presAssocID="{521906AB-0DD2-4DB1-A5FD-928819174C77}" presName="hierChild5" presStyleCnt="0"/>
      <dgm:spPr/>
    </dgm:pt>
    <dgm:pt modelId="{4D446A6D-4322-42C5-B413-7298F5B61A70}" type="pres">
      <dgm:prSet presAssocID="{0BBE497D-A08B-4A38-8379-BC5736398C38}" presName="hierChild3" presStyleCnt="0"/>
      <dgm:spPr/>
    </dgm:pt>
  </dgm:ptLst>
  <dgm:cxnLst>
    <dgm:cxn modelId="{A0812702-3999-43BB-B02B-9AC090608C6C}" type="presOf" srcId="{0BBE497D-A08B-4A38-8379-BC5736398C38}" destId="{9A4C1B68-4581-4933-9A65-45B5565367D1}" srcOrd="1" destOrd="0" presId="urn:microsoft.com/office/officeart/2005/8/layout/orgChart1"/>
    <dgm:cxn modelId="{7AD7BC0C-D356-49C2-AC6D-C7D7136BF2F1}" type="presOf" srcId="{C7A7D93A-AD53-4F09-AA18-FAD9510F9E0B}" destId="{34A8F9BC-6481-4E3D-A47E-87340277A47A}" srcOrd="0" destOrd="0" presId="urn:microsoft.com/office/officeart/2005/8/layout/orgChart1"/>
    <dgm:cxn modelId="{571A4A19-E172-47AB-A4A5-4CA565B4AEC9}" type="presOf" srcId="{808B4C63-BF25-401E-A2C5-323EF364D6D5}" destId="{6A2AAB8D-2A9E-444A-9BF1-B3AF9489EEBD}" srcOrd="0" destOrd="0" presId="urn:microsoft.com/office/officeart/2005/8/layout/orgChart1"/>
    <dgm:cxn modelId="{D9FF4928-D3C2-47A6-AEC4-C1964EE915E4}" srcId="{F52B4312-7E62-4C75-AC46-616EC383DD28}" destId="{808B4C63-BF25-401E-A2C5-323EF364D6D5}" srcOrd="0" destOrd="0" parTransId="{CEDE1D12-4927-4F2A-A1BD-EF5CB85BD170}" sibTransId="{C853C7A1-55F8-49C1-A736-E6B335043C1B}"/>
    <dgm:cxn modelId="{5F13A139-48B0-4C68-B393-2A8E7DCA0E33}" srcId="{0BBE497D-A08B-4A38-8379-BC5736398C38}" destId="{07BDE4C4-289D-4700-B86C-84D89590F942}" srcOrd="0" destOrd="0" parTransId="{D4607D6E-FC7B-4CB0-88BF-37A66D79C910}" sibTransId="{EC40D31A-5B38-4082-87FE-1F127268F5E9}"/>
    <dgm:cxn modelId="{5700CD3B-0C38-4C2F-8F98-9E2D1BC43021}" type="presOf" srcId="{F52B4312-7E62-4C75-AC46-616EC383DD28}" destId="{E1651751-1C71-4940-B62A-AAA96B25C9F8}" srcOrd="1" destOrd="0" presId="urn:microsoft.com/office/officeart/2005/8/layout/orgChart1"/>
    <dgm:cxn modelId="{C2848C73-6902-478A-ADD8-F28F5082C0ED}" type="presOf" srcId="{CEDE1D12-4927-4F2A-A1BD-EF5CB85BD170}" destId="{A314CA91-AE89-43DB-966F-A61B5D2D9665}" srcOrd="0" destOrd="0" presId="urn:microsoft.com/office/officeart/2005/8/layout/orgChart1"/>
    <dgm:cxn modelId="{498855B7-50B9-4909-B1E0-5FC753FD0A56}" type="presOf" srcId="{D4607D6E-FC7B-4CB0-88BF-37A66D79C910}" destId="{C52D348C-4FB2-4373-8F31-EAE5A1C916F9}" srcOrd="0" destOrd="0" presId="urn:microsoft.com/office/officeart/2005/8/layout/orgChart1"/>
    <dgm:cxn modelId="{90AA75BE-5247-4F6E-A0C3-6E307A41F9D8}" type="presOf" srcId="{07BDE4C4-289D-4700-B86C-84D89590F942}" destId="{1B6DDF60-B98C-4AE4-BD42-F8C281698865}" srcOrd="0" destOrd="0" presId="urn:microsoft.com/office/officeart/2005/8/layout/orgChart1"/>
    <dgm:cxn modelId="{111520C9-FA79-41C6-BC1B-6DFEABEB5FD0}" type="presOf" srcId="{521906AB-0DD2-4DB1-A5FD-928819174C77}" destId="{37E40B2E-0021-4AB1-A99B-7A56342DA175}" srcOrd="1" destOrd="0" presId="urn:microsoft.com/office/officeart/2005/8/layout/orgChart1"/>
    <dgm:cxn modelId="{0C20E7CA-871E-480B-A44E-49D8C2DD72B4}" type="presOf" srcId="{808B4C63-BF25-401E-A2C5-323EF364D6D5}" destId="{BDE6C67C-3CC0-4879-A2A8-46A4B2F9408B}" srcOrd="1" destOrd="0" presId="urn:microsoft.com/office/officeart/2005/8/layout/orgChart1"/>
    <dgm:cxn modelId="{DB513FCC-4648-497B-B910-3AECCC1404CB}" srcId="{B979D85F-A034-44FE-AE45-6BAFC552DD01}" destId="{0BBE497D-A08B-4A38-8379-BC5736398C38}" srcOrd="1" destOrd="0" parTransId="{67CB63B9-FFF2-448E-80D8-82F81F21AE74}" sibTransId="{03FE0091-584F-40BC-8066-21881578BFD0}"/>
    <dgm:cxn modelId="{C99709D1-38DF-482E-80A9-99DE9D528B96}" type="presOf" srcId="{521906AB-0DD2-4DB1-A5FD-928819174C77}" destId="{2FCC4D9D-EA02-406A-B752-CEE855131058}" srcOrd="0" destOrd="0" presId="urn:microsoft.com/office/officeart/2005/8/layout/orgChart1"/>
    <dgm:cxn modelId="{11CFF7D6-8265-4DCF-A2D1-66DEB89A35A1}" type="presOf" srcId="{0BBE497D-A08B-4A38-8379-BC5736398C38}" destId="{316FC13A-77BC-4E00-9A1C-349AC04C19DE}" srcOrd="0" destOrd="0" presId="urn:microsoft.com/office/officeart/2005/8/layout/orgChart1"/>
    <dgm:cxn modelId="{BCA7C4D7-36C9-4C99-BBC9-1BEB0C52B43C}" srcId="{0BBE497D-A08B-4A38-8379-BC5736398C38}" destId="{521906AB-0DD2-4DB1-A5FD-928819174C77}" srcOrd="1" destOrd="0" parTransId="{C7A7D93A-AD53-4F09-AA18-FAD9510F9E0B}" sibTransId="{08239881-9490-4C0E-A2EA-B9E42E448F33}"/>
    <dgm:cxn modelId="{CC1617DA-76E1-409C-A9B6-4CCDBE1A1927}" type="presOf" srcId="{07BDE4C4-289D-4700-B86C-84D89590F942}" destId="{ECDC6E04-5D2A-4BE5-9B10-4570D7677C59}" srcOrd="1" destOrd="0" presId="urn:microsoft.com/office/officeart/2005/8/layout/orgChart1"/>
    <dgm:cxn modelId="{9F606DDC-CFB0-4E62-9DAF-AEA4D526DE63}" type="presOf" srcId="{F52B4312-7E62-4C75-AC46-616EC383DD28}" destId="{80C14156-DAE9-460B-B96F-07543E7CD538}" srcOrd="0" destOrd="0" presId="urn:microsoft.com/office/officeart/2005/8/layout/orgChart1"/>
    <dgm:cxn modelId="{9D1634F3-4888-4EC7-B367-34818F69EC65}" srcId="{B979D85F-A034-44FE-AE45-6BAFC552DD01}" destId="{F52B4312-7E62-4C75-AC46-616EC383DD28}" srcOrd="0" destOrd="0" parTransId="{B3BD182D-9887-4BCF-A96B-1F56EFBCF947}" sibTransId="{81D43562-EF79-43C0-B3FA-9122318703CE}"/>
    <dgm:cxn modelId="{327727FF-6AF6-4903-9083-229F2E44A2D4}" type="presOf" srcId="{B979D85F-A034-44FE-AE45-6BAFC552DD01}" destId="{7B6FC1AF-E58E-4BB1-B4E4-29F4D2E681E1}" srcOrd="0" destOrd="0" presId="urn:microsoft.com/office/officeart/2005/8/layout/orgChart1"/>
    <dgm:cxn modelId="{6A889D82-0592-46CB-9AF5-BD6E6EBA17F4}" type="presParOf" srcId="{7B6FC1AF-E58E-4BB1-B4E4-29F4D2E681E1}" destId="{041231CB-0054-4D8C-84CC-87AF63BC7DBF}" srcOrd="0" destOrd="0" presId="urn:microsoft.com/office/officeart/2005/8/layout/orgChart1"/>
    <dgm:cxn modelId="{CBE31840-78B6-4253-8F3F-99FEEB339874}" type="presParOf" srcId="{041231CB-0054-4D8C-84CC-87AF63BC7DBF}" destId="{D75F5BA9-6539-489E-A0F8-421DAB7B7D88}" srcOrd="0" destOrd="0" presId="urn:microsoft.com/office/officeart/2005/8/layout/orgChart1"/>
    <dgm:cxn modelId="{A06BDC79-6DB9-4434-8212-B0C43B6EE687}" type="presParOf" srcId="{D75F5BA9-6539-489E-A0F8-421DAB7B7D88}" destId="{80C14156-DAE9-460B-B96F-07543E7CD538}" srcOrd="0" destOrd="0" presId="urn:microsoft.com/office/officeart/2005/8/layout/orgChart1"/>
    <dgm:cxn modelId="{8B8D30E2-6858-4C4A-8F63-CB53B7CE2156}" type="presParOf" srcId="{D75F5BA9-6539-489E-A0F8-421DAB7B7D88}" destId="{E1651751-1C71-4940-B62A-AAA96B25C9F8}" srcOrd="1" destOrd="0" presId="urn:microsoft.com/office/officeart/2005/8/layout/orgChart1"/>
    <dgm:cxn modelId="{786C3EAD-9F35-4697-AD2F-C4F63EFBACF7}" type="presParOf" srcId="{041231CB-0054-4D8C-84CC-87AF63BC7DBF}" destId="{B6E0E015-7DEC-4AD3-86EC-9854105B42FC}" srcOrd="1" destOrd="0" presId="urn:microsoft.com/office/officeart/2005/8/layout/orgChart1"/>
    <dgm:cxn modelId="{3A8A6FC9-52EF-4B50-869E-273538A3AC12}" type="presParOf" srcId="{B6E0E015-7DEC-4AD3-86EC-9854105B42FC}" destId="{A314CA91-AE89-43DB-966F-A61B5D2D9665}" srcOrd="0" destOrd="0" presId="urn:microsoft.com/office/officeart/2005/8/layout/orgChart1"/>
    <dgm:cxn modelId="{48977B52-3ECA-4A56-B4A9-B440447325D4}" type="presParOf" srcId="{B6E0E015-7DEC-4AD3-86EC-9854105B42FC}" destId="{971880D5-1F2E-4A8B-A3D2-4F8B4830C292}" srcOrd="1" destOrd="0" presId="urn:microsoft.com/office/officeart/2005/8/layout/orgChart1"/>
    <dgm:cxn modelId="{187CEB6E-A751-41E5-88E5-5DAECBB9BC83}" type="presParOf" srcId="{971880D5-1F2E-4A8B-A3D2-4F8B4830C292}" destId="{39F0DCC3-21ED-4DEC-91C4-B8D0085606B4}" srcOrd="0" destOrd="0" presId="urn:microsoft.com/office/officeart/2005/8/layout/orgChart1"/>
    <dgm:cxn modelId="{6EA54A90-19AF-48E4-8F41-6ECE8EAAA2C5}" type="presParOf" srcId="{39F0DCC3-21ED-4DEC-91C4-B8D0085606B4}" destId="{6A2AAB8D-2A9E-444A-9BF1-B3AF9489EEBD}" srcOrd="0" destOrd="0" presId="urn:microsoft.com/office/officeart/2005/8/layout/orgChart1"/>
    <dgm:cxn modelId="{290D6815-DB0D-4A83-8D9E-0B06DA77E1E3}" type="presParOf" srcId="{39F0DCC3-21ED-4DEC-91C4-B8D0085606B4}" destId="{BDE6C67C-3CC0-4879-A2A8-46A4B2F9408B}" srcOrd="1" destOrd="0" presId="urn:microsoft.com/office/officeart/2005/8/layout/orgChart1"/>
    <dgm:cxn modelId="{BFDB644D-B6D7-4FCD-B20F-2046475463A3}" type="presParOf" srcId="{971880D5-1F2E-4A8B-A3D2-4F8B4830C292}" destId="{C4036B0E-162D-4940-8933-CE262FB08DD9}" srcOrd="1" destOrd="0" presId="urn:microsoft.com/office/officeart/2005/8/layout/orgChart1"/>
    <dgm:cxn modelId="{32CDC143-5A22-4A11-96BC-C32044884706}" type="presParOf" srcId="{971880D5-1F2E-4A8B-A3D2-4F8B4830C292}" destId="{4F204C39-4BF3-47A6-A8EC-DEF9BA61CB6D}" srcOrd="2" destOrd="0" presId="urn:microsoft.com/office/officeart/2005/8/layout/orgChart1"/>
    <dgm:cxn modelId="{96547FA2-D7B1-4F77-A8F7-818A2058AA7A}" type="presParOf" srcId="{041231CB-0054-4D8C-84CC-87AF63BC7DBF}" destId="{33F5235B-D213-4523-83C4-0D0976F6BEBA}" srcOrd="2" destOrd="0" presId="urn:microsoft.com/office/officeart/2005/8/layout/orgChart1"/>
    <dgm:cxn modelId="{C9114178-570D-484F-B75A-A668A4D0FEB8}" type="presParOf" srcId="{7B6FC1AF-E58E-4BB1-B4E4-29F4D2E681E1}" destId="{3AB189EC-54BB-44C4-872F-C845D9807CED}" srcOrd="1" destOrd="0" presId="urn:microsoft.com/office/officeart/2005/8/layout/orgChart1"/>
    <dgm:cxn modelId="{9000ABB1-EAE1-4944-8F69-51FE9E26E479}" type="presParOf" srcId="{3AB189EC-54BB-44C4-872F-C845D9807CED}" destId="{1F236B42-B267-4FFB-AF1D-C94A03F63B5A}" srcOrd="0" destOrd="0" presId="urn:microsoft.com/office/officeart/2005/8/layout/orgChart1"/>
    <dgm:cxn modelId="{755950DA-CE04-4287-868C-FA07095D228B}" type="presParOf" srcId="{1F236B42-B267-4FFB-AF1D-C94A03F63B5A}" destId="{316FC13A-77BC-4E00-9A1C-349AC04C19DE}" srcOrd="0" destOrd="0" presId="urn:microsoft.com/office/officeart/2005/8/layout/orgChart1"/>
    <dgm:cxn modelId="{DEF38FB5-3370-4C88-9468-53597DC09D84}" type="presParOf" srcId="{1F236B42-B267-4FFB-AF1D-C94A03F63B5A}" destId="{9A4C1B68-4581-4933-9A65-45B5565367D1}" srcOrd="1" destOrd="0" presId="urn:microsoft.com/office/officeart/2005/8/layout/orgChart1"/>
    <dgm:cxn modelId="{B943785F-1F48-4FB9-B371-97E046453BAA}" type="presParOf" srcId="{3AB189EC-54BB-44C4-872F-C845D9807CED}" destId="{F3A13534-2E72-4415-B1E1-FAD8E94DEC29}" srcOrd="1" destOrd="0" presId="urn:microsoft.com/office/officeart/2005/8/layout/orgChart1"/>
    <dgm:cxn modelId="{82ED9648-C053-4C21-97F3-3DC66F008F8B}" type="presParOf" srcId="{F3A13534-2E72-4415-B1E1-FAD8E94DEC29}" destId="{C52D348C-4FB2-4373-8F31-EAE5A1C916F9}" srcOrd="0" destOrd="0" presId="urn:microsoft.com/office/officeart/2005/8/layout/orgChart1"/>
    <dgm:cxn modelId="{00DB354B-DA65-4413-9583-1E8E84133BFE}" type="presParOf" srcId="{F3A13534-2E72-4415-B1E1-FAD8E94DEC29}" destId="{035FD24C-9F8E-4A1F-81AE-4FBD8672D29B}" srcOrd="1" destOrd="0" presId="urn:microsoft.com/office/officeart/2005/8/layout/orgChart1"/>
    <dgm:cxn modelId="{F12F6EEB-ED6B-4F9A-B4E8-F0792F34229A}" type="presParOf" srcId="{035FD24C-9F8E-4A1F-81AE-4FBD8672D29B}" destId="{C07F5F2F-D30A-45EA-8DA0-1ECAFD5E8926}" srcOrd="0" destOrd="0" presId="urn:microsoft.com/office/officeart/2005/8/layout/orgChart1"/>
    <dgm:cxn modelId="{BF249A27-B9B2-4CD1-A832-ACC1D719FFC8}" type="presParOf" srcId="{C07F5F2F-D30A-45EA-8DA0-1ECAFD5E8926}" destId="{1B6DDF60-B98C-4AE4-BD42-F8C281698865}" srcOrd="0" destOrd="0" presId="urn:microsoft.com/office/officeart/2005/8/layout/orgChart1"/>
    <dgm:cxn modelId="{B8F4A200-0FA6-4475-AAA0-5E7918B2EC02}" type="presParOf" srcId="{C07F5F2F-D30A-45EA-8DA0-1ECAFD5E8926}" destId="{ECDC6E04-5D2A-4BE5-9B10-4570D7677C59}" srcOrd="1" destOrd="0" presId="urn:microsoft.com/office/officeart/2005/8/layout/orgChart1"/>
    <dgm:cxn modelId="{FEF35E96-0B63-4183-9470-7E6793F75526}" type="presParOf" srcId="{035FD24C-9F8E-4A1F-81AE-4FBD8672D29B}" destId="{A27B9092-56A9-4DCD-BB72-824FF491F0BF}" srcOrd="1" destOrd="0" presId="urn:microsoft.com/office/officeart/2005/8/layout/orgChart1"/>
    <dgm:cxn modelId="{CAF416A4-1DE4-4142-A1DC-06B3B2520E73}" type="presParOf" srcId="{035FD24C-9F8E-4A1F-81AE-4FBD8672D29B}" destId="{0B03E5C4-E80C-468B-9F2A-E30C88B92292}" srcOrd="2" destOrd="0" presId="urn:microsoft.com/office/officeart/2005/8/layout/orgChart1"/>
    <dgm:cxn modelId="{C5C08572-0817-4B0F-B576-BC45B1CCE517}" type="presParOf" srcId="{F3A13534-2E72-4415-B1E1-FAD8E94DEC29}" destId="{34A8F9BC-6481-4E3D-A47E-87340277A47A}" srcOrd="2" destOrd="0" presId="urn:microsoft.com/office/officeart/2005/8/layout/orgChart1"/>
    <dgm:cxn modelId="{E0343761-736A-4C59-BEED-3A807DB877CC}" type="presParOf" srcId="{F3A13534-2E72-4415-B1E1-FAD8E94DEC29}" destId="{946BD595-40CD-4E61-A16A-56DA37E58BD3}" srcOrd="3" destOrd="0" presId="urn:microsoft.com/office/officeart/2005/8/layout/orgChart1"/>
    <dgm:cxn modelId="{57875C28-4084-42AE-BF41-FC8FC3373B2E}" type="presParOf" srcId="{946BD595-40CD-4E61-A16A-56DA37E58BD3}" destId="{6DCD1843-603E-4B35-A5D9-7F43B800BFC4}" srcOrd="0" destOrd="0" presId="urn:microsoft.com/office/officeart/2005/8/layout/orgChart1"/>
    <dgm:cxn modelId="{924D52C3-D94F-44CD-B336-8C9702710D3D}" type="presParOf" srcId="{6DCD1843-603E-4B35-A5D9-7F43B800BFC4}" destId="{2FCC4D9D-EA02-406A-B752-CEE855131058}" srcOrd="0" destOrd="0" presId="urn:microsoft.com/office/officeart/2005/8/layout/orgChart1"/>
    <dgm:cxn modelId="{1E3A32EA-74C2-451F-AC89-6D385815CA86}" type="presParOf" srcId="{6DCD1843-603E-4B35-A5D9-7F43B800BFC4}" destId="{37E40B2E-0021-4AB1-A99B-7A56342DA175}" srcOrd="1" destOrd="0" presId="urn:microsoft.com/office/officeart/2005/8/layout/orgChart1"/>
    <dgm:cxn modelId="{B11569E9-5DF7-403E-A2F4-A8B873D3A629}" type="presParOf" srcId="{946BD595-40CD-4E61-A16A-56DA37E58BD3}" destId="{B7829693-A5A9-411F-B71F-043A8726BB63}" srcOrd="1" destOrd="0" presId="urn:microsoft.com/office/officeart/2005/8/layout/orgChart1"/>
    <dgm:cxn modelId="{8B38D999-4E4F-4631-A2A2-1590B92C97F9}" type="presParOf" srcId="{946BD595-40CD-4E61-A16A-56DA37E58BD3}" destId="{379A8996-9221-4AA0-9E85-2A5D409B5776}" srcOrd="2" destOrd="0" presId="urn:microsoft.com/office/officeart/2005/8/layout/orgChart1"/>
    <dgm:cxn modelId="{6A893ECE-3F0B-4BAD-AAB2-8AA14C966D0A}" type="presParOf" srcId="{3AB189EC-54BB-44C4-872F-C845D9807CED}" destId="{4D446A6D-4322-42C5-B413-7298F5B61A7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28D80C9-8456-47FA-A6AA-58B61FEAB318}" type="doc">
      <dgm:prSet loTypeId="urn:microsoft.com/office/officeart/2005/8/layout/chevron2" loCatId="process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s-EC"/>
        </a:p>
      </dgm:t>
    </dgm:pt>
    <dgm:pt modelId="{3DC8A0B3-A27A-470A-BBB3-F5AF246A8293}">
      <dgm:prSet/>
      <dgm:spPr/>
      <dgm:t>
        <a:bodyPr/>
        <a:lstStyle/>
        <a:p>
          <a:r>
            <a:rPr lang="es-ES" b="1" i="0" baseline="0"/>
            <a:t>Las sincondrosis </a:t>
          </a:r>
          <a:endParaRPr lang="es-EC"/>
        </a:p>
      </dgm:t>
    </dgm:pt>
    <dgm:pt modelId="{6AF80492-ED74-4EB9-9E6E-36CF8B9F8824}" type="parTrans" cxnId="{651F1675-865B-4C33-88EE-6A27AE7BC535}">
      <dgm:prSet/>
      <dgm:spPr/>
      <dgm:t>
        <a:bodyPr/>
        <a:lstStyle/>
        <a:p>
          <a:endParaRPr lang="es-EC"/>
        </a:p>
      </dgm:t>
    </dgm:pt>
    <dgm:pt modelId="{15C3C504-F7C6-4B41-ACFA-CA887DB0B4CB}" type="sibTrans" cxnId="{651F1675-865B-4C33-88EE-6A27AE7BC535}">
      <dgm:prSet/>
      <dgm:spPr/>
      <dgm:t>
        <a:bodyPr/>
        <a:lstStyle/>
        <a:p>
          <a:endParaRPr lang="es-EC"/>
        </a:p>
      </dgm:t>
    </dgm:pt>
    <dgm:pt modelId="{E81DD06B-13CA-4012-B775-04F9ABE68A46}">
      <dgm:prSet/>
      <dgm:spPr/>
      <dgm:t>
        <a:bodyPr/>
        <a:lstStyle/>
        <a:p>
          <a:r>
            <a:rPr lang="es-ES"/>
            <a:t>El m</a:t>
          </a:r>
          <a:r>
            <a:rPr lang="es-ES" b="0" i="0" baseline="0"/>
            <a:t>aterial de conexión es cartílago hialino. </a:t>
          </a:r>
          <a:endParaRPr lang="es-EC"/>
        </a:p>
      </dgm:t>
    </dgm:pt>
    <dgm:pt modelId="{A98A7628-2A64-4BBC-B535-5A53E2B948A1}" type="parTrans" cxnId="{E1C19F90-CF7F-458C-BF90-D0F5F0CD618B}">
      <dgm:prSet/>
      <dgm:spPr/>
      <dgm:t>
        <a:bodyPr/>
        <a:lstStyle/>
        <a:p>
          <a:endParaRPr lang="es-EC"/>
        </a:p>
      </dgm:t>
    </dgm:pt>
    <dgm:pt modelId="{0C750E5C-6250-49D6-AAF4-1E8484BF0BB3}" type="sibTrans" cxnId="{E1C19F90-CF7F-458C-BF90-D0F5F0CD618B}">
      <dgm:prSet/>
      <dgm:spPr/>
      <dgm:t>
        <a:bodyPr/>
        <a:lstStyle/>
        <a:p>
          <a:endParaRPr lang="es-EC"/>
        </a:p>
      </dgm:t>
    </dgm:pt>
    <dgm:pt modelId="{91ADDB78-3FE3-4A52-A42B-6D68B6046AB0}">
      <dgm:prSet/>
      <dgm:spPr/>
      <dgm:t>
        <a:bodyPr/>
        <a:lstStyle/>
        <a:p>
          <a:r>
            <a:rPr lang="es-ES"/>
            <a:t>P</a:t>
          </a:r>
          <a:r>
            <a:rPr lang="es-ES" b="0" i="0" baseline="0"/>
            <a:t>unto de vista funcional, una sincondrosis es </a:t>
          </a:r>
          <a:r>
            <a:rPr lang="es-EC" b="0" i="0" baseline="0"/>
            <a:t>inmovil (</a:t>
          </a:r>
          <a:r>
            <a:rPr lang="es-EC" b="0" i="1" baseline="0"/>
            <a:t>sinartrosis</a:t>
          </a:r>
          <a:r>
            <a:rPr lang="es-EC" b="0" i="0" baseline="0"/>
            <a:t>).</a:t>
          </a:r>
          <a:endParaRPr lang="es-EC"/>
        </a:p>
      </dgm:t>
    </dgm:pt>
    <dgm:pt modelId="{8AAF6E8B-0529-42DE-88B0-DC2BDA42AB8B}" type="parTrans" cxnId="{05B29D49-FA30-4973-9382-84B8E14B267D}">
      <dgm:prSet/>
      <dgm:spPr/>
      <dgm:t>
        <a:bodyPr/>
        <a:lstStyle/>
        <a:p>
          <a:endParaRPr lang="es-EC"/>
        </a:p>
      </dgm:t>
    </dgm:pt>
    <dgm:pt modelId="{EF2AA4A6-4209-45BA-B78E-8E6349DC50AD}" type="sibTrans" cxnId="{05B29D49-FA30-4973-9382-84B8E14B267D}">
      <dgm:prSet/>
      <dgm:spPr/>
      <dgm:t>
        <a:bodyPr/>
        <a:lstStyle/>
        <a:p>
          <a:endParaRPr lang="es-EC"/>
        </a:p>
      </dgm:t>
    </dgm:pt>
    <dgm:pt modelId="{E7325CFE-8959-4FFC-B7A1-77A2E36EB234}">
      <dgm:prSet/>
      <dgm:spPr/>
      <dgm:t>
        <a:bodyPr/>
        <a:lstStyle/>
        <a:p>
          <a:r>
            <a:rPr lang="es-ES" b="0" i="0" baseline="0"/>
            <a:t>Ejemplo de sincondrosis es la placa epifisaria (de crecimiento), que conecta la epífisis con la diáfisis de un hueso en crecimiento.</a:t>
          </a:r>
          <a:endParaRPr lang="es-EC"/>
        </a:p>
      </dgm:t>
    </dgm:pt>
    <dgm:pt modelId="{8F016579-2588-46F0-B146-91060D042C48}" type="parTrans" cxnId="{120C3619-F30F-43E8-9C2E-EE8A1A98E0B7}">
      <dgm:prSet/>
      <dgm:spPr/>
      <dgm:t>
        <a:bodyPr/>
        <a:lstStyle/>
        <a:p>
          <a:endParaRPr lang="es-EC"/>
        </a:p>
      </dgm:t>
    </dgm:pt>
    <dgm:pt modelId="{6C3D273F-56DF-42F4-9BA1-49F8761BD6DE}" type="sibTrans" cxnId="{120C3619-F30F-43E8-9C2E-EE8A1A98E0B7}">
      <dgm:prSet/>
      <dgm:spPr/>
      <dgm:t>
        <a:bodyPr/>
        <a:lstStyle/>
        <a:p>
          <a:endParaRPr lang="es-EC"/>
        </a:p>
      </dgm:t>
    </dgm:pt>
    <dgm:pt modelId="{7FF913F9-4A6E-4ABD-B296-71D89C6157FE}">
      <dgm:prSet/>
      <dgm:spPr/>
      <dgm:t>
        <a:bodyPr/>
        <a:lstStyle/>
        <a:p>
          <a:r>
            <a:rPr lang="es-ES" b="1"/>
            <a:t>L</a:t>
          </a:r>
          <a:r>
            <a:rPr lang="es-ES" b="1" i="0" baseline="0"/>
            <a:t>as sínfisis</a:t>
          </a:r>
          <a:endParaRPr lang="es-EC"/>
        </a:p>
      </dgm:t>
    </dgm:pt>
    <dgm:pt modelId="{29F0B9F4-9A2B-4704-8CCC-6BCBBE41D10F}" type="parTrans" cxnId="{09E70378-231F-43AF-BBD3-B736BE659A57}">
      <dgm:prSet/>
      <dgm:spPr/>
      <dgm:t>
        <a:bodyPr/>
        <a:lstStyle/>
        <a:p>
          <a:endParaRPr lang="es-EC"/>
        </a:p>
      </dgm:t>
    </dgm:pt>
    <dgm:pt modelId="{9A747EB0-8AB7-42A7-B3F1-403420868367}" type="sibTrans" cxnId="{09E70378-231F-43AF-BBD3-B736BE659A57}">
      <dgm:prSet/>
      <dgm:spPr/>
      <dgm:t>
        <a:bodyPr/>
        <a:lstStyle/>
        <a:p>
          <a:endParaRPr lang="es-EC"/>
        </a:p>
      </dgm:t>
    </dgm:pt>
    <dgm:pt modelId="{B41EA4E5-F96F-4BD5-9CDF-D197AB95DFCA}">
      <dgm:prSet/>
      <dgm:spPr/>
      <dgm:t>
        <a:bodyPr/>
        <a:lstStyle/>
        <a:p>
          <a:r>
            <a:rPr lang="es-ES"/>
            <a:t>Articulación</a:t>
          </a:r>
          <a:r>
            <a:rPr lang="es-ES" b="0" i="0" baseline="0"/>
            <a:t> cartilaginosa</a:t>
          </a:r>
          <a:endParaRPr lang="es-EC"/>
        </a:p>
      </dgm:t>
    </dgm:pt>
    <dgm:pt modelId="{F2E6AF9C-8613-4E96-BB7F-DB044D225243}" type="parTrans" cxnId="{5381D57D-D48D-4FC8-AF38-8FF33E55E472}">
      <dgm:prSet/>
      <dgm:spPr/>
      <dgm:t>
        <a:bodyPr/>
        <a:lstStyle/>
        <a:p>
          <a:endParaRPr lang="es-EC"/>
        </a:p>
      </dgm:t>
    </dgm:pt>
    <dgm:pt modelId="{0EC924EA-1D39-42E3-9385-3C63D590C5E3}" type="sibTrans" cxnId="{5381D57D-D48D-4FC8-AF38-8FF33E55E472}">
      <dgm:prSet/>
      <dgm:spPr/>
      <dgm:t>
        <a:bodyPr/>
        <a:lstStyle/>
        <a:p>
          <a:endParaRPr lang="es-EC"/>
        </a:p>
      </dgm:t>
    </dgm:pt>
    <dgm:pt modelId="{399201DC-4925-4715-A013-728B8CFBA045}">
      <dgm:prSet/>
      <dgm:spPr/>
      <dgm:t>
        <a:bodyPr/>
        <a:lstStyle/>
        <a:p>
          <a:r>
            <a:rPr lang="es-ES"/>
            <a:t>L</a:t>
          </a:r>
          <a:r>
            <a:rPr lang="es-ES" b="0" i="0" baseline="0"/>
            <a:t>os extremos de los huesos que se articulan están recubiertos por cartílago hialino y un disco ancho y plano de fibrocartílago conecta los huesos. </a:t>
          </a:r>
          <a:endParaRPr lang="es-EC"/>
        </a:p>
      </dgm:t>
    </dgm:pt>
    <dgm:pt modelId="{D329E060-33DD-4055-8EBE-4F8D912129FF}" type="parTrans" cxnId="{1DBB6051-CFC8-4635-B719-850794C8088A}">
      <dgm:prSet/>
      <dgm:spPr/>
      <dgm:t>
        <a:bodyPr/>
        <a:lstStyle/>
        <a:p>
          <a:endParaRPr lang="es-EC"/>
        </a:p>
      </dgm:t>
    </dgm:pt>
    <dgm:pt modelId="{447CFC48-91C9-4FD5-85D8-BB7FBE70159A}" type="sibTrans" cxnId="{1DBB6051-CFC8-4635-B719-850794C8088A}">
      <dgm:prSet/>
      <dgm:spPr/>
      <dgm:t>
        <a:bodyPr/>
        <a:lstStyle/>
        <a:p>
          <a:endParaRPr lang="es-EC"/>
        </a:p>
      </dgm:t>
    </dgm:pt>
    <dgm:pt modelId="{4FA5992C-7D28-4F73-8032-18EADB22672E}">
      <dgm:prSet/>
      <dgm:spPr/>
      <dgm:t>
        <a:bodyPr/>
        <a:lstStyle/>
        <a:p>
          <a:r>
            <a:rPr lang="es-ES" b="0" i="0" baseline="0"/>
            <a:t>Todas las sínfisis se encuentran en la línea media del cuerpo. </a:t>
          </a:r>
          <a:endParaRPr lang="es-EC"/>
        </a:p>
      </dgm:t>
    </dgm:pt>
    <dgm:pt modelId="{9387A819-436F-4F21-A319-51B393FEBA2C}" type="parTrans" cxnId="{D7B1916E-18E0-4F8D-8FC3-B833CF41459F}">
      <dgm:prSet/>
      <dgm:spPr/>
      <dgm:t>
        <a:bodyPr/>
        <a:lstStyle/>
        <a:p>
          <a:endParaRPr lang="es-EC"/>
        </a:p>
      </dgm:t>
    </dgm:pt>
    <dgm:pt modelId="{71F15A6E-656A-4844-9A7B-26086F7B40D6}" type="sibTrans" cxnId="{D7B1916E-18E0-4F8D-8FC3-B833CF41459F}">
      <dgm:prSet/>
      <dgm:spPr/>
      <dgm:t>
        <a:bodyPr/>
        <a:lstStyle/>
        <a:p>
          <a:endParaRPr lang="es-EC"/>
        </a:p>
      </dgm:t>
    </dgm:pt>
    <dgm:pt modelId="{DD384951-AED8-4F24-9102-85290C5ACCCE}">
      <dgm:prSet/>
      <dgm:spPr/>
      <dgm:t>
        <a:bodyPr/>
        <a:lstStyle/>
        <a:p>
          <a:r>
            <a:rPr lang="es-ES" b="0" i="0" baseline="0"/>
            <a:t>La sínfisis del pubis, entre las superficies anteriores de los huesos de la cadera, es un ejemplo de sínfisis.</a:t>
          </a:r>
          <a:endParaRPr lang="es-EC"/>
        </a:p>
      </dgm:t>
    </dgm:pt>
    <dgm:pt modelId="{783CCDD4-86C8-47B5-B647-27703A3AC4BE}" type="parTrans" cxnId="{9F256E07-9C7D-4319-AE7D-38C7E4543870}">
      <dgm:prSet/>
      <dgm:spPr/>
      <dgm:t>
        <a:bodyPr/>
        <a:lstStyle/>
        <a:p>
          <a:endParaRPr lang="es-EC"/>
        </a:p>
      </dgm:t>
    </dgm:pt>
    <dgm:pt modelId="{413634A9-A127-45EB-B555-40F0C1CF090D}" type="sibTrans" cxnId="{9F256E07-9C7D-4319-AE7D-38C7E4543870}">
      <dgm:prSet/>
      <dgm:spPr/>
      <dgm:t>
        <a:bodyPr/>
        <a:lstStyle/>
        <a:p>
          <a:endParaRPr lang="es-EC"/>
        </a:p>
      </dgm:t>
    </dgm:pt>
    <dgm:pt modelId="{436A4617-99E3-4678-9BD8-7F0C30E3E16D}" type="pres">
      <dgm:prSet presAssocID="{628D80C9-8456-47FA-A6AA-58B61FEAB318}" presName="linearFlow" presStyleCnt="0">
        <dgm:presLayoutVars>
          <dgm:dir/>
          <dgm:animLvl val="lvl"/>
          <dgm:resizeHandles val="exact"/>
        </dgm:presLayoutVars>
      </dgm:prSet>
      <dgm:spPr/>
    </dgm:pt>
    <dgm:pt modelId="{7BCC7EE3-4B1D-485C-A2D9-E6E02C807324}" type="pres">
      <dgm:prSet presAssocID="{3DC8A0B3-A27A-470A-BBB3-F5AF246A8293}" presName="composite" presStyleCnt="0"/>
      <dgm:spPr/>
    </dgm:pt>
    <dgm:pt modelId="{F052BD64-F9F1-4D38-957B-E7487055AE41}" type="pres">
      <dgm:prSet presAssocID="{3DC8A0B3-A27A-470A-BBB3-F5AF246A8293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E99A380E-86FB-458B-84C6-6F1B49BCA6E9}" type="pres">
      <dgm:prSet presAssocID="{3DC8A0B3-A27A-470A-BBB3-F5AF246A8293}" presName="descendantText" presStyleLbl="alignAcc1" presStyleIdx="0" presStyleCnt="2">
        <dgm:presLayoutVars>
          <dgm:bulletEnabled val="1"/>
        </dgm:presLayoutVars>
      </dgm:prSet>
      <dgm:spPr/>
    </dgm:pt>
    <dgm:pt modelId="{8D35C35E-8B6A-4F0E-A27B-8893B215D333}" type="pres">
      <dgm:prSet presAssocID="{15C3C504-F7C6-4B41-ACFA-CA887DB0B4CB}" presName="sp" presStyleCnt="0"/>
      <dgm:spPr/>
    </dgm:pt>
    <dgm:pt modelId="{C7CD8279-5154-4E8A-8EDC-6DEAB2B861E2}" type="pres">
      <dgm:prSet presAssocID="{7FF913F9-4A6E-4ABD-B296-71D89C6157FE}" presName="composite" presStyleCnt="0"/>
      <dgm:spPr/>
    </dgm:pt>
    <dgm:pt modelId="{DF2F74AE-7361-40DD-B27D-53476F1DD1BC}" type="pres">
      <dgm:prSet presAssocID="{7FF913F9-4A6E-4ABD-B296-71D89C6157FE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7044D8C4-015B-43F2-A5CC-75953A8161C6}" type="pres">
      <dgm:prSet presAssocID="{7FF913F9-4A6E-4ABD-B296-71D89C6157FE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9F256E07-9C7D-4319-AE7D-38C7E4543870}" srcId="{7FF913F9-4A6E-4ABD-B296-71D89C6157FE}" destId="{DD384951-AED8-4F24-9102-85290C5ACCCE}" srcOrd="3" destOrd="0" parTransId="{783CCDD4-86C8-47B5-B647-27703A3AC4BE}" sibTransId="{413634A9-A127-45EB-B555-40F0C1CF090D}"/>
    <dgm:cxn modelId="{94172A0B-05E5-4304-8455-DDFBF4D4EA41}" type="presOf" srcId="{628D80C9-8456-47FA-A6AA-58B61FEAB318}" destId="{436A4617-99E3-4678-9BD8-7F0C30E3E16D}" srcOrd="0" destOrd="0" presId="urn:microsoft.com/office/officeart/2005/8/layout/chevron2"/>
    <dgm:cxn modelId="{DAFCAF10-0856-4938-9ADA-83D46D95C292}" type="presOf" srcId="{3DC8A0B3-A27A-470A-BBB3-F5AF246A8293}" destId="{F052BD64-F9F1-4D38-957B-E7487055AE41}" srcOrd="0" destOrd="0" presId="urn:microsoft.com/office/officeart/2005/8/layout/chevron2"/>
    <dgm:cxn modelId="{120C3619-F30F-43E8-9C2E-EE8A1A98E0B7}" srcId="{3DC8A0B3-A27A-470A-BBB3-F5AF246A8293}" destId="{E7325CFE-8959-4FFC-B7A1-77A2E36EB234}" srcOrd="2" destOrd="0" parTransId="{8F016579-2588-46F0-B146-91060D042C48}" sibTransId="{6C3D273F-56DF-42F4-9BA1-49F8761BD6DE}"/>
    <dgm:cxn modelId="{413AFF5F-5B36-4FEE-B572-6B4781FD865B}" type="presOf" srcId="{91ADDB78-3FE3-4A52-A42B-6D68B6046AB0}" destId="{E99A380E-86FB-458B-84C6-6F1B49BCA6E9}" srcOrd="0" destOrd="1" presId="urn:microsoft.com/office/officeart/2005/8/layout/chevron2"/>
    <dgm:cxn modelId="{4F340A66-6EA6-411F-AC57-7A6B14B4FF43}" type="presOf" srcId="{B41EA4E5-F96F-4BD5-9CDF-D197AB95DFCA}" destId="{7044D8C4-015B-43F2-A5CC-75953A8161C6}" srcOrd="0" destOrd="0" presId="urn:microsoft.com/office/officeart/2005/8/layout/chevron2"/>
    <dgm:cxn modelId="{1239F367-9E5C-4F38-8B83-BB0521499017}" type="presOf" srcId="{7FF913F9-4A6E-4ABD-B296-71D89C6157FE}" destId="{DF2F74AE-7361-40DD-B27D-53476F1DD1BC}" srcOrd="0" destOrd="0" presId="urn:microsoft.com/office/officeart/2005/8/layout/chevron2"/>
    <dgm:cxn modelId="{05B29D49-FA30-4973-9382-84B8E14B267D}" srcId="{3DC8A0B3-A27A-470A-BBB3-F5AF246A8293}" destId="{91ADDB78-3FE3-4A52-A42B-6D68B6046AB0}" srcOrd="1" destOrd="0" parTransId="{8AAF6E8B-0529-42DE-88B0-DC2BDA42AB8B}" sibTransId="{EF2AA4A6-4209-45BA-B78E-8E6349DC50AD}"/>
    <dgm:cxn modelId="{D7B1916E-18E0-4F8D-8FC3-B833CF41459F}" srcId="{7FF913F9-4A6E-4ABD-B296-71D89C6157FE}" destId="{4FA5992C-7D28-4F73-8032-18EADB22672E}" srcOrd="2" destOrd="0" parTransId="{9387A819-436F-4F21-A319-51B393FEBA2C}" sibTransId="{71F15A6E-656A-4844-9A7B-26086F7B40D6}"/>
    <dgm:cxn modelId="{1DBB6051-CFC8-4635-B719-850794C8088A}" srcId="{7FF913F9-4A6E-4ABD-B296-71D89C6157FE}" destId="{399201DC-4925-4715-A013-728B8CFBA045}" srcOrd="1" destOrd="0" parTransId="{D329E060-33DD-4055-8EBE-4F8D912129FF}" sibTransId="{447CFC48-91C9-4FD5-85D8-BB7FBE70159A}"/>
    <dgm:cxn modelId="{651F1675-865B-4C33-88EE-6A27AE7BC535}" srcId="{628D80C9-8456-47FA-A6AA-58B61FEAB318}" destId="{3DC8A0B3-A27A-470A-BBB3-F5AF246A8293}" srcOrd="0" destOrd="0" parTransId="{6AF80492-ED74-4EB9-9E6E-36CF8B9F8824}" sibTransId="{15C3C504-F7C6-4B41-ACFA-CA887DB0B4CB}"/>
    <dgm:cxn modelId="{09E70378-231F-43AF-BBD3-B736BE659A57}" srcId="{628D80C9-8456-47FA-A6AA-58B61FEAB318}" destId="{7FF913F9-4A6E-4ABD-B296-71D89C6157FE}" srcOrd="1" destOrd="0" parTransId="{29F0B9F4-9A2B-4704-8CCC-6BCBBE41D10F}" sibTransId="{9A747EB0-8AB7-42A7-B3F1-403420868367}"/>
    <dgm:cxn modelId="{5381D57D-D48D-4FC8-AF38-8FF33E55E472}" srcId="{7FF913F9-4A6E-4ABD-B296-71D89C6157FE}" destId="{B41EA4E5-F96F-4BD5-9CDF-D197AB95DFCA}" srcOrd="0" destOrd="0" parTransId="{F2E6AF9C-8613-4E96-BB7F-DB044D225243}" sibTransId="{0EC924EA-1D39-42E3-9385-3C63D590C5E3}"/>
    <dgm:cxn modelId="{E1C19F90-CF7F-458C-BF90-D0F5F0CD618B}" srcId="{3DC8A0B3-A27A-470A-BBB3-F5AF246A8293}" destId="{E81DD06B-13CA-4012-B775-04F9ABE68A46}" srcOrd="0" destOrd="0" parTransId="{A98A7628-2A64-4BBC-B535-5A53E2B948A1}" sibTransId="{0C750E5C-6250-49D6-AAF4-1E8484BF0BB3}"/>
    <dgm:cxn modelId="{4AC79B97-2DE2-4F8A-AD58-89D6DB999639}" type="presOf" srcId="{399201DC-4925-4715-A013-728B8CFBA045}" destId="{7044D8C4-015B-43F2-A5CC-75953A8161C6}" srcOrd="0" destOrd="1" presId="urn:microsoft.com/office/officeart/2005/8/layout/chevron2"/>
    <dgm:cxn modelId="{D99C41A2-1967-4B53-AD21-3348AE035C25}" type="presOf" srcId="{E7325CFE-8959-4FFC-B7A1-77A2E36EB234}" destId="{E99A380E-86FB-458B-84C6-6F1B49BCA6E9}" srcOrd="0" destOrd="2" presId="urn:microsoft.com/office/officeart/2005/8/layout/chevron2"/>
    <dgm:cxn modelId="{081FE8B0-9D45-46F4-9958-7570F4F01672}" type="presOf" srcId="{4FA5992C-7D28-4F73-8032-18EADB22672E}" destId="{7044D8C4-015B-43F2-A5CC-75953A8161C6}" srcOrd="0" destOrd="2" presId="urn:microsoft.com/office/officeart/2005/8/layout/chevron2"/>
    <dgm:cxn modelId="{2A7B32D8-DB99-4E75-8EDA-8CAFB1E97D30}" type="presOf" srcId="{DD384951-AED8-4F24-9102-85290C5ACCCE}" destId="{7044D8C4-015B-43F2-A5CC-75953A8161C6}" srcOrd="0" destOrd="3" presId="urn:microsoft.com/office/officeart/2005/8/layout/chevron2"/>
    <dgm:cxn modelId="{DA533FE8-D4ED-429D-9868-07DCC9A89B7B}" type="presOf" srcId="{E81DD06B-13CA-4012-B775-04F9ABE68A46}" destId="{E99A380E-86FB-458B-84C6-6F1B49BCA6E9}" srcOrd="0" destOrd="0" presId="urn:microsoft.com/office/officeart/2005/8/layout/chevron2"/>
    <dgm:cxn modelId="{965D7750-F8D2-45AF-965B-83CCC75544FF}" type="presParOf" srcId="{436A4617-99E3-4678-9BD8-7F0C30E3E16D}" destId="{7BCC7EE3-4B1D-485C-A2D9-E6E02C807324}" srcOrd="0" destOrd="0" presId="urn:microsoft.com/office/officeart/2005/8/layout/chevron2"/>
    <dgm:cxn modelId="{9B24C3DA-A947-4563-995E-3D17661703F6}" type="presParOf" srcId="{7BCC7EE3-4B1D-485C-A2D9-E6E02C807324}" destId="{F052BD64-F9F1-4D38-957B-E7487055AE41}" srcOrd="0" destOrd="0" presId="urn:microsoft.com/office/officeart/2005/8/layout/chevron2"/>
    <dgm:cxn modelId="{9672F7BD-D503-47F2-8BB0-6AC341476A65}" type="presParOf" srcId="{7BCC7EE3-4B1D-485C-A2D9-E6E02C807324}" destId="{E99A380E-86FB-458B-84C6-6F1B49BCA6E9}" srcOrd="1" destOrd="0" presId="urn:microsoft.com/office/officeart/2005/8/layout/chevron2"/>
    <dgm:cxn modelId="{5E219040-1A34-4121-AB28-7F7F48598B6A}" type="presParOf" srcId="{436A4617-99E3-4678-9BD8-7F0C30E3E16D}" destId="{8D35C35E-8B6A-4F0E-A27B-8893B215D333}" srcOrd="1" destOrd="0" presId="urn:microsoft.com/office/officeart/2005/8/layout/chevron2"/>
    <dgm:cxn modelId="{4EBEDD60-4351-41C0-90FE-81D46FDF9D3F}" type="presParOf" srcId="{436A4617-99E3-4678-9BD8-7F0C30E3E16D}" destId="{C7CD8279-5154-4E8A-8EDC-6DEAB2B861E2}" srcOrd="2" destOrd="0" presId="urn:microsoft.com/office/officeart/2005/8/layout/chevron2"/>
    <dgm:cxn modelId="{556B85E4-538A-4C0E-81F0-6391A056C98B}" type="presParOf" srcId="{C7CD8279-5154-4E8A-8EDC-6DEAB2B861E2}" destId="{DF2F74AE-7361-40DD-B27D-53476F1DD1BC}" srcOrd="0" destOrd="0" presId="urn:microsoft.com/office/officeart/2005/8/layout/chevron2"/>
    <dgm:cxn modelId="{ADEAD3EE-4BA3-4310-9CAD-484D1AF89034}" type="presParOf" srcId="{C7CD8279-5154-4E8A-8EDC-6DEAB2B861E2}" destId="{7044D8C4-015B-43F2-A5CC-75953A8161C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C40B95-AF61-4CE0-9162-E1F0696EC2A2}">
      <dsp:nvSpPr>
        <dsp:cNvPr id="0" name=""/>
        <dsp:cNvSpPr/>
      </dsp:nvSpPr>
      <dsp:spPr>
        <a:xfrm>
          <a:off x="4839031" y="1518301"/>
          <a:ext cx="1864580" cy="186458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E5945E8-928F-486E-8518-E2581513FB4F}">
      <dsp:nvSpPr>
        <dsp:cNvPr id="0" name=""/>
        <dsp:cNvSpPr/>
      </dsp:nvSpPr>
      <dsp:spPr>
        <a:xfrm>
          <a:off x="4689864" y="0"/>
          <a:ext cx="2162913" cy="125193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i="0" kern="1200" baseline="0" dirty="0"/>
            <a:t>La parte de la anatomía que estudia las articulaciones se llama </a:t>
          </a:r>
          <a:r>
            <a:rPr lang="es-EC" sz="1800" i="0" kern="1200" baseline="0" dirty="0"/>
            <a:t>artrología o </a:t>
          </a:r>
          <a:r>
            <a:rPr lang="es-EC" sz="1800" i="0" kern="1200" baseline="0" dirty="0" err="1"/>
            <a:t>sindesmología</a:t>
          </a:r>
          <a:r>
            <a:rPr lang="es-EC" sz="1800" i="0" kern="1200" baseline="0" dirty="0"/>
            <a:t>.</a:t>
          </a:r>
          <a:endParaRPr lang="es-EC" sz="1800" kern="1200" dirty="0"/>
        </a:p>
      </dsp:txBody>
      <dsp:txXfrm>
        <a:off x="4689864" y="0"/>
        <a:ext cx="2162913" cy="1251932"/>
      </dsp:txXfrm>
    </dsp:sp>
    <dsp:sp modelId="{F066482B-919A-42EE-8CD4-7A39467E67E4}">
      <dsp:nvSpPr>
        <dsp:cNvPr id="0" name=""/>
        <dsp:cNvSpPr/>
      </dsp:nvSpPr>
      <dsp:spPr>
        <a:xfrm>
          <a:off x="5548317" y="2033458"/>
          <a:ext cx="1864580" cy="186458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586AED0-86D9-4D6E-9BDE-74FCC3F36B1A}">
      <dsp:nvSpPr>
        <dsp:cNvPr id="0" name=""/>
        <dsp:cNvSpPr/>
      </dsp:nvSpPr>
      <dsp:spPr>
        <a:xfrm>
          <a:off x="7561319" y="1651485"/>
          <a:ext cx="1939164" cy="135848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/>
            <a:t>S</a:t>
          </a:r>
          <a:r>
            <a:rPr lang="es-ES" sz="1800" i="0" kern="1200" baseline="0"/>
            <a:t>e denomina artrología (</a:t>
          </a:r>
          <a:r>
            <a:rPr lang="es-ES" sz="1800" i="1" kern="1200" baseline="0"/>
            <a:t>arthr-</a:t>
          </a:r>
          <a:r>
            <a:rPr lang="es-ES" sz="1800" i="0" kern="1200" baseline="0"/>
            <a:t>, articulacion y </a:t>
          </a:r>
          <a:r>
            <a:rPr lang="es-ES" sz="1800" i="1" kern="1200" baseline="0"/>
            <a:t>-logia</a:t>
          </a:r>
          <a:r>
            <a:rPr lang="es-ES" sz="1800" i="0" kern="1200" baseline="0"/>
            <a:t>, estudio).</a:t>
          </a:r>
          <a:endParaRPr lang="es-EC" sz="1800" kern="1200"/>
        </a:p>
      </dsp:txBody>
      <dsp:txXfrm>
        <a:off x="7561319" y="1651485"/>
        <a:ext cx="1939164" cy="1358480"/>
      </dsp:txXfrm>
    </dsp:sp>
    <dsp:sp modelId="{C4D1A198-2EA4-4985-9FA7-CAB75DF1FF21}">
      <dsp:nvSpPr>
        <dsp:cNvPr id="0" name=""/>
        <dsp:cNvSpPr/>
      </dsp:nvSpPr>
      <dsp:spPr>
        <a:xfrm>
          <a:off x="5277580" y="2867725"/>
          <a:ext cx="1864580" cy="186458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E96697B-A39D-4E64-8C57-99F6BEE4F6D8}">
      <dsp:nvSpPr>
        <dsp:cNvPr id="0" name=""/>
        <dsp:cNvSpPr/>
      </dsp:nvSpPr>
      <dsp:spPr>
        <a:xfrm>
          <a:off x="7262986" y="3968893"/>
          <a:ext cx="1939164" cy="135848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i="0" kern="1200" baseline="0"/>
            <a:t>Las articulaciones que mantienen unidos los huesos están</a:t>
          </a:r>
          <a:r>
            <a:rPr lang="es-ES" sz="1800" kern="1200"/>
            <a:t> </a:t>
          </a:r>
          <a:r>
            <a:rPr lang="es-ES" sz="1800" i="0" kern="1200" baseline="0"/>
            <a:t>compuestas por tejido conectivo flexible</a:t>
          </a:r>
          <a:endParaRPr lang="es-EC" sz="1800" kern="1200"/>
        </a:p>
      </dsp:txBody>
      <dsp:txXfrm>
        <a:off x="7262986" y="3968893"/>
        <a:ext cx="1939164" cy="1358480"/>
      </dsp:txXfrm>
    </dsp:sp>
    <dsp:sp modelId="{C1EF48AF-5117-40AC-A74C-EAA529C85240}">
      <dsp:nvSpPr>
        <dsp:cNvPr id="0" name=""/>
        <dsp:cNvSpPr/>
      </dsp:nvSpPr>
      <dsp:spPr>
        <a:xfrm>
          <a:off x="4400481" y="2867725"/>
          <a:ext cx="1864580" cy="1864580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8ACFECC-150A-4057-910B-376065925C5C}">
      <dsp:nvSpPr>
        <dsp:cNvPr id="0" name=""/>
        <dsp:cNvSpPr/>
      </dsp:nvSpPr>
      <dsp:spPr>
        <a:xfrm>
          <a:off x="2340492" y="3968893"/>
          <a:ext cx="1939164" cy="135848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i="0" kern="1200" baseline="0"/>
            <a:t>Es </a:t>
          </a:r>
          <a:r>
            <a:rPr lang="es-ES" sz="1800" i="0" kern="1200" baseline="0"/>
            <a:t>un punto de contacto entre dos huesos, entre hueso y cartílago o </a:t>
          </a:r>
          <a:r>
            <a:rPr lang="es-EC" sz="1800" i="0" kern="1200" baseline="0"/>
            <a:t>entre huesos y dientes.</a:t>
          </a:r>
          <a:endParaRPr lang="es-EC" sz="1800" kern="1200"/>
        </a:p>
      </dsp:txBody>
      <dsp:txXfrm>
        <a:off x="2340492" y="3968893"/>
        <a:ext cx="1939164" cy="1358480"/>
      </dsp:txXfrm>
    </dsp:sp>
    <dsp:sp modelId="{2AF6A0EC-5B05-4E13-B407-AC914E8417DF}">
      <dsp:nvSpPr>
        <dsp:cNvPr id="0" name=""/>
        <dsp:cNvSpPr/>
      </dsp:nvSpPr>
      <dsp:spPr>
        <a:xfrm>
          <a:off x="4129744" y="2033458"/>
          <a:ext cx="1864580" cy="1864580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D2C5181-6910-45DD-8886-038128D826C4}">
      <dsp:nvSpPr>
        <dsp:cNvPr id="0" name=""/>
        <dsp:cNvSpPr/>
      </dsp:nvSpPr>
      <dsp:spPr>
        <a:xfrm>
          <a:off x="2042159" y="1651485"/>
          <a:ext cx="1939164" cy="135848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L</a:t>
          </a:r>
          <a:r>
            <a:rPr lang="es-ES" sz="1800" i="0" kern="1200" baseline="0" dirty="0"/>
            <a:t>as articulaciones  permiten el desplazamiento y el movimiento en conjunto.</a:t>
          </a:r>
          <a:endParaRPr lang="es-EC" sz="1800" kern="1200" dirty="0"/>
        </a:p>
      </dsp:txBody>
      <dsp:txXfrm>
        <a:off x="2042159" y="1651485"/>
        <a:ext cx="1939164" cy="135848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7AB736-D808-4E2E-9B18-AFFE025983A3}">
      <dsp:nvSpPr>
        <dsp:cNvPr id="0" name=""/>
        <dsp:cNvSpPr/>
      </dsp:nvSpPr>
      <dsp:spPr>
        <a:xfrm>
          <a:off x="507" y="669876"/>
          <a:ext cx="1979453" cy="11876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0" i="0" kern="1200" baseline="0" dirty="0">
              <a:solidFill>
                <a:schemeClr val="bg1"/>
              </a:solidFill>
            </a:rPr>
            <a:t>Son las articulaciones que presentan </a:t>
          </a:r>
          <a:r>
            <a:rPr lang="es-ES" sz="1700" i="0" kern="1200" baseline="0" dirty="0">
              <a:solidFill>
                <a:schemeClr val="bg1"/>
              </a:solidFill>
            </a:rPr>
            <a:t>cavidad sinovial. </a:t>
          </a:r>
          <a:endParaRPr lang="es-EC" sz="1700" kern="1200" dirty="0">
            <a:solidFill>
              <a:schemeClr val="bg1"/>
            </a:solidFill>
          </a:endParaRPr>
        </a:p>
      </dsp:txBody>
      <dsp:txXfrm>
        <a:off x="507" y="669876"/>
        <a:ext cx="1979453" cy="1187672"/>
      </dsp:txXfrm>
    </dsp:sp>
    <dsp:sp modelId="{D9F4431C-D570-4282-B5DB-3547B53F6565}">
      <dsp:nvSpPr>
        <dsp:cNvPr id="0" name=""/>
        <dsp:cNvSpPr/>
      </dsp:nvSpPr>
      <dsp:spPr>
        <a:xfrm>
          <a:off x="2177906" y="669876"/>
          <a:ext cx="1979453" cy="1187672"/>
        </a:xfrm>
        <a:prstGeom prst="rect">
          <a:avLst/>
        </a:prstGeom>
        <a:solidFill>
          <a:schemeClr val="accent3">
            <a:hueOff val="4105467"/>
            <a:satOff val="-1065"/>
            <a:lumOff val="117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>
              <a:solidFill>
                <a:schemeClr val="bg1"/>
              </a:solidFill>
            </a:rPr>
            <a:t>S</a:t>
          </a:r>
          <a:r>
            <a:rPr lang="es-ES" sz="1700" b="0" i="0" kern="1200" baseline="0">
              <a:solidFill>
                <a:schemeClr val="bg1"/>
              </a:solidFill>
            </a:rPr>
            <a:t>on articulaciones muy móviles</a:t>
          </a:r>
          <a:endParaRPr lang="es-EC" sz="1700" kern="1200">
            <a:solidFill>
              <a:schemeClr val="bg1"/>
            </a:solidFill>
          </a:endParaRPr>
        </a:p>
      </dsp:txBody>
      <dsp:txXfrm>
        <a:off x="2177906" y="669876"/>
        <a:ext cx="1979453" cy="1187672"/>
      </dsp:txXfrm>
    </dsp:sp>
    <dsp:sp modelId="{23367567-B47A-484D-B4A9-42F4018D3323}">
      <dsp:nvSpPr>
        <dsp:cNvPr id="0" name=""/>
        <dsp:cNvSpPr/>
      </dsp:nvSpPr>
      <dsp:spPr>
        <a:xfrm>
          <a:off x="507" y="2055494"/>
          <a:ext cx="1979453" cy="1187672"/>
        </a:xfrm>
        <a:prstGeom prst="rect">
          <a:avLst/>
        </a:prstGeom>
        <a:solidFill>
          <a:schemeClr val="accent3">
            <a:hueOff val="8210934"/>
            <a:satOff val="-2130"/>
            <a:lumOff val="235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0" i="0" kern="1200" baseline="0">
              <a:solidFill>
                <a:schemeClr val="bg1"/>
              </a:solidFill>
            </a:rPr>
            <a:t>Las superficies óseas están revestidas de cartílago, por lo general </a:t>
          </a:r>
          <a:r>
            <a:rPr lang="es-EC" sz="1700" b="0" i="0" kern="1200" baseline="0">
              <a:solidFill>
                <a:schemeClr val="bg1"/>
              </a:solidFill>
            </a:rPr>
            <a:t>de tipo hialino</a:t>
          </a:r>
          <a:endParaRPr lang="es-EC" sz="1700" kern="1200">
            <a:solidFill>
              <a:schemeClr val="bg1"/>
            </a:solidFill>
          </a:endParaRPr>
        </a:p>
      </dsp:txBody>
      <dsp:txXfrm>
        <a:off x="507" y="2055494"/>
        <a:ext cx="1979453" cy="1187672"/>
      </dsp:txXfrm>
    </dsp:sp>
    <dsp:sp modelId="{755E8BF4-A976-4A67-8A1B-87799C36F509}">
      <dsp:nvSpPr>
        <dsp:cNvPr id="0" name=""/>
        <dsp:cNvSpPr/>
      </dsp:nvSpPr>
      <dsp:spPr>
        <a:xfrm>
          <a:off x="2177906" y="2055494"/>
          <a:ext cx="1979453" cy="1187672"/>
        </a:xfrm>
        <a:prstGeom prst="rect">
          <a:avLst/>
        </a:prstGeom>
        <a:solidFill>
          <a:schemeClr val="accent3">
            <a:hueOff val="12316402"/>
            <a:satOff val="-3195"/>
            <a:lumOff val="353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0" i="0" kern="1200" baseline="0">
              <a:solidFill>
                <a:schemeClr val="bg1"/>
              </a:solidFill>
            </a:rPr>
            <a:t>Los huesos están unidos por una cápsula articular y por ligamentos.</a:t>
          </a:r>
          <a:endParaRPr lang="es-EC" sz="1700" kern="1200">
            <a:solidFill>
              <a:schemeClr val="bg1"/>
            </a:solidFill>
          </a:endParaRPr>
        </a:p>
      </dsp:txBody>
      <dsp:txXfrm>
        <a:off x="2177906" y="2055494"/>
        <a:ext cx="1979453" cy="1187672"/>
      </dsp:txXfrm>
    </dsp:sp>
    <dsp:sp modelId="{54145EA3-9961-4A0C-B351-FAA2B383036B}">
      <dsp:nvSpPr>
        <dsp:cNvPr id="0" name=""/>
        <dsp:cNvSpPr/>
      </dsp:nvSpPr>
      <dsp:spPr>
        <a:xfrm>
          <a:off x="1089207" y="3441112"/>
          <a:ext cx="1979453" cy="1187672"/>
        </a:xfrm>
        <a:prstGeom prst="rect">
          <a:avLst/>
        </a:prstGeom>
        <a:solidFill>
          <a:schemeClr val="accent3">
            <a:hueOff val="16421869"/>
            <a:satOff val="-4260"/>
            <a:lumOff val="470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0" i="0" kern="1200" baseline="0">
              <a:solidFill>
                <a:schemeClr val="bg1"/>
              </a:solidFill>
            </a:rPr>
            <a:t>La cápsula presenta un revestimiento sinovial en su cara interior.</a:t>
          </a:r>
          <a:endParaRPr lang="es-EC" sz="1700" kern="1200">
            <a:solidFill>
              <a:schemeClr val="bg1"/>
            </a:solidFill>
          </a:endParaRPr>
        </a:p>
      </dsp:txBody>
      <dsp:txXfrm>
        <a:off x="1089207" y="3441112"/>
        <a:ext cx="1979453" cy="118767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141FAA-6A28-4AB8-8E84-D9F2BA320E2C}">
      <dsp:nvSpPr>
        <dsp:cNvPr id="0" name=""/>
        <dsp:cNvSpPr/>
      </dsp:nvSpPr>
      <dsp:spPr>
        <a:xfrm>
          <a:off x="1439143" y="2993"/>
          <a:ext cx="2239830" cy="111991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i="0" kern="1200" baseline="0" dirty="0"/>
            <a:t>Articulación </a:t>
          </a:r>
          <a:r>
            <a:rPr lang="es-ES" sz="2400" b="1" i="0" kern="1200" baseline="0" dirty="0" err="1"/>
            <a:t>esferoidea</a:t>
          </a:r>
          <a:r>
            <a:rPr lang="es-ES" sz="2400" b="1" i="0" kern="1200" baseline="0" dirty="0"/>
            <a:t> </a:t>
          </a:r>
          <a:r>
            <a:rPr lang="es-ES" sz="2400" b="1" kern="1200" dirty="0"/>
            <a:t>o </a:t>
          </a:r>
          <a:r>
            <a:rPr lang="es-ES" sz="2400" b="1" i="0" kern="1200" baseline="0" dirty="0"/>
            <a:t>enartrosis</a:t>
          </a:r>
          <a:endParaRPr lang="es-EC" sz="2400" kern="1200" dirty="0"/>
        </a:p>
      </dsp:txBody>
      <dsp:txXfrm>
        <a:off x="1471944" y="35794"/>
        <a:ext cx="2174228" cy="1054313"/>
      </dsp:txXfrm>
    </dsp:sp>
    <dsp:sp modelId="{0C223EB8-DD44-4410-A7C4-ED580BBEB661}">
      <dsp:nvSpPr>
        <dsp:cNvPr id="0" name=""/>
        <dsp:cNvSpPr/>
      </dsp:nvSpPr>
      <dsp:spPr>
        <a:xfrm>
          <a:off x="1663126" y="1122908"/>
          <a:ext cx="223983" cy="8399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9936"/>
              </a:lnTo>
              <a:lnTo>
                <a:pt x="223983" y="839936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2B5A67-929E-4E94-8EDF-4A798D8045BB}">
      <dsp:nvSpPr>
        <dsp:cNvPr id="0" name=""/>
        <dsp:cNvSpPr/>
      </dsp:nvSpPr>
      <dsp:spPr>
        <a:xfrm>
          <a:off x="1887109" y="1402887"/>
          <a:ext cx="1791864" cy="11199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/>
            <a:t>L</a:t>
          </a:r>
          <a:r>
            <a:rPr lang="es-ES" sz="1300" b="0" i="0" kern="1200" baseline="0"/>
            <a:t>as superficies articulares son esféricas o casi esféricas.</a:t>
          </a:r>
          <a:endParaRPr lang="es-EC" sz="1300" kern="1200"/>
        </a:p>
      </dsp:txBody>
      <dsp:txXfrm>
        <a:off x="1919910" y="1435688"/>
        <a:ext cx="1726262" cy="1054313"/>
      </dsp:txXfrm>
    </dsp:sp>
    <dsp:sp modelId="{5072B9EE-9ABE-4D9C-92FD-5E2A9721C127}">
      <dsp:nvSpPr>
        <dsp:cNvPr id="0" name=""/>
        <dsp:cNvSpPr/>
      </dsp:nvSpPr>
      <dsp:spPr>
        <a:xfrm>
          <a:off x="1663126" y="1122908"/>
          <a:ext cx="223983" cy="22398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9830"/>
              </a:lnTo>
              <a:lnTo>
                <a:pt x="223983" y="223983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2B7F95-46B3-4BCC-8BBE-DE623ADBB150}">
      <dsp:nvSpPr>
        <dsp:cNvPr id="0" name=""/>
        <dsp:cNvSpPr/>
      </dsp:nvSpPr>
      <dsp:spPr>
        <a:xfrm>
          <a:off x="1887109" y="2802781"/>
          <a:ext cx="1791864" cy="11199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1642187"/>
              <a:satOff val="-426"/>
              <a:lumOff val="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0" i="0" kern="1200" baseline="0"/>
            <a:t>Una de ellas, convexa, se aloja en una superficie cóncava (escapulohumeral, coxofemoral). </a:t>
          </a:r>
          <a:endParaRPr lang="es-EC" sz="1300" kern="1200"/>
        </a:p>
      </dsp:txBody>
      <dsp:txXfrm>
        <a:off x="1919910" y="2835582"/>
        <a:ext cx="1726262" cy="1054313"/>
      </dsp:txXfrm>
    </dsp:sp>
    <dsp:sp modelId="{FE32A886-E658-4255-B7D7-C5FCDE23B8E8}">
      <dsp:nvSpPr>
        <dsp:cNvPr id="0" name=""/>
        <dsp:cNvSpPr/>
      </dsp:nvSpPr>
      <dsp:spPr>
        <a:xfrm>
          <a:off x="1663126" y="1122908"/>
          <a:ext cx="223983" cy="36397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39725"/>
              </a:lnTo>
              <a:lnTo>
                <a:pt x="223983" y="3639725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A97059-E1CE-4DAA-8334-781E853D0D2F}">
      <dsp:nvSpPr>
        <dsp:cNvPr id="0" name=""/>
        <dsp:cNvSpPr/>
      </dsp:nvSpPr>
      <dsp:spPr>
        <a:xfrm>
          <a:off x="1887109" y="4202676"/>
          <a:ext cx="1791864" cy="11199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3284374"/>
              <a:satOff val="-852"/>
              <a:lumOff val="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300" b="0" i="0" kern="1200" baseline="0"/>
            <a:t>Es una articulación multiaxial.</a:t>
          </a:r>
          <a:endParaRPr lang="es-EC" sz="1300" kern="1200"/>
        </a:p>
      </dsp:txBody>
      <dsp:txXfrm>
        <a:off x="1919910" y="4235477"/>
        <a:ext cx="1726262" cy="1054313"/>
      </dsp:txXfrm>
    </dsp:sp>
    <dsp:sp modelId="{05ACE71C-5D45-400C-B13B-697BB14634AD}">
      <dsp:nvSpPr>
        <dsp:cNvPr id="0" name=""/>
        <dsp:cNvSpPr/>
      </dsp:nvSpPr>
      <dsp:spPr>
        <a:xfrm>
          <a:off x="4238932" y="2993"/>
          <a:ext cx="2239830" cy="1119915"/>
        </a:xfrm>
        <a:prstGeom prst="roundRect">
          <a:avLst>
            <a:gd name="adj" fmla="val 10000"/>
          </a:avLst>
        </a:prstGeom>
        <a:solidFill>
          <a:schemeClr val="accent3">
            <a:hueOff val="8210934"/>
            <a:satOff val="-2130"/>
            <a:lumOff val="235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i="0" kern="1200" baseline="0" dirty="0"/>
            <a:t>Articulación </a:t>
          </a:r>
          <a:r>
            <a:rPr lang="es-ES" sz="2400" b="1" i="0" kern="1200" baseline="0" dirty="0" err="1"/>
            <a:t>elipsoidea</a:t>
          </a:r>
          <a:r>
            <a:rPr lang="es-ES" sz="2400" b="1" i="0" kern="1200" baseline="0" dirty="0"/>
            <a:t> o condílea </a:t>
          </a:r>
          <a:endParaRPr lang="es-EC" sz="2400" kern="1200" dirty="0"/>
        </a:p>
      </dsp:txBody>
      <dsp:txXfrm>
        <a:off x="4271733" y="35794"/>
        <a:ext cx="2174228" cy="1054313"/>
      </dsp:txXfrm>
    </dsp:sp>
    <dsp:sp modelId="{DE22FCDB-B28E-421D-8973-B09333968862}">
      <dsp:nvSpPr>
        <dsp:cNvPr id="0" name=""/>
        <dsp:cNvSpPr/>
      </dsp:nvSpPr>
      <dsp:spPr>
        <a:xfrm>
          <a:off x="4462915" y="1122908"/>
          <a:ext cx="223983" cy="8399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9936"/>
              </a:lnTo>
              <a:lnTo>
                <a:pt x="223983" y="839936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066B47-7E3A-457C-903A-67DF63875CF1}">
      <dsp:nvSpPr>
        <dsp:cNvPr id="0" name=""/>
        <dsp:cNvSpPr/>
      </dsp:nvSpPr>
      <dsp:spPr>
        <a:xfrm>
          <a:off x="4686898" y="1402887"/>
          <a:ext cx="1791864" cy="11199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4926561"/>
              <a:satOff val="-1278"/>
              <a:lumOff val="1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/>
            <a:t>L</a:t>
          </a:r>
          <a:r>
            <a:rPr lang="es-ES" sz="1300" b="0" i="0" kern="1200" baseline="0"/>
            <a:t>as superficies articulares </a:t>
          </a:r>
          <a:r>
            <a:rPr lang="es-EC" sz="1300" b="0" i="0" kern="1200" baseline="0"/>
            <a:t>están representadas por dos segmentos elipsoidales </a:t>
          </a:r>
          <a:r>
            <a:rPr lang="es-ES" sz="1300" b="0" i="0" kern="1200" baseline="0"/>
            <a:t>dispuestos en sentido inverso </a:t>
          </a:r>
          <a:endParaRPr lang="es-EC" sz="1300" kern="1200"/>
        </a:p>
      </dsp:txBody>
      <dsp:txXfrm>
        <a:off x="4719699" y="1435688"/>
        <a:ext cx="1726262" cy="1054313"/>
      </dsp:txXfrm>
    </dsp:sp>
    <dsp:sp modelId="{8C1DB65C-6583-43DB-BDA9-0AF31447BD02}">
      <dsp:nvSpPr>
        <dsp:cNvPr id="0" name=""/>
        <dsp:cNvSpPr/>
      </dsp:nvSpPr>
      <dsp:spPr>
        <a:xfrm>
          <a:off x="4462915" y="1122908"/>
          <a:ext cx="223983" cy="22398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9830"/>
              </a:lnTo>
              <a:lnTo>
                <a:pt x="223983" y="223983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7243BE-FE9D-438D-BF7B-A43E39603915}">
      <dsp:nvSpPr>
        <dsp:cNvPr id="0" name=""/>
        <dsp:cNvSpPr/>
      </dsp:nvSpPr>
      <dsp:spPr>
        <a:xfrm>
          <a:off x="4686898" y="2802781"/>
          <a:ext cx="1791864" cy="11199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6568748"/>
              <a:satOff val="-1704"/>
              <a:lumOff val="1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/>
            <a:t>A</a:t>
          </a:r>
          <a:r>
            <a:rPr lang="es-ES" sz="1300" b="0" i="0" kern="1200" baseline="0"/>
            <a:t>rticulación radiocarpiana: </a:t>
          </a:r>
          <a:r>
            <a:rPr lang="es-EC" sz="1300" b="0" i="0" kern="1200" baseline="0"/>
            <a:t>extremo distal del radio cóncavo, cóndilo carpiano convexo. </a:t>
          </a:r>
          <a:endParaRPr lang="es-EC" sz="1300" kern="1200"/>
        </a:p>
      </dsp:txBody>
      <dsp:txXfrm>
        <a:off x="4719699" y="2835582"/>
        <a:ext cx="1726262" cy="1054313"/>
      </dsp:txXfrm>
    </dsp:sp>
    <dsp:sp modelId="{8A56A2F3-36F7-42F7-93A6-8B126197541C}">
      <dsp:nvSpPr>
        <dsp:cNvPr id="0" name=""/>
        <dsp:cNvSpPr/>
      </dsp:nvSpPr>
      <dsp:spPr>
        <a:xfrm>
          <a:off x="4462915" y="1122908"/>
          <a:ext cx="223983" cy="36397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39725"/>
              </a:lnTo>
              <a:lnTo>
                <a:pt x="223983" y="3639725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941605-E53C-48A2-BFB4-4D810569C7E5}">
      <dsp:nvSpPr>
        <dsp:cNvPr id="0" name=""/>
        <dsp:cNvSpPr/>
      </dsp:nvSpPr>
      <dsp:spPr>
        <a:xfrm>
          <a:off x="4686898" y="4202676"/>
          <a:ext cx="1791864" cy="11199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8210934"/>
              <a:satOff val="-2130"/>
              <a:lumOff val="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300" b="0" i="0" kern="1200" baseline="0"/>
            <a:t>Tiene dos ejes de movimientos. </a:t>
          </a:r>
          <a:endParaRPr lang="es-EC" sz="1300" kern="1200"/>
        </a:p>
      </dsp:txBody>
      <dsp:txXfrm>
        <a:off x="4719699" y="4235477"/>
        <a:ext cx="1726262" cy="1054313"/>
      </dsp:txXfrm>
    </dsp:sp>
    <dsp:sp modelId="{310E24CC-9C09-45E3-930A-29CCA13098C0}">
      <dsp:nvSpPr>
        <dsp:cNvPr id="0" name=""/>
        <dsp:cNvSpPr/>
      </dsp:nvSpPr>
      <dsp:spPr>
        <a:xfrm>
          <a:off x="4462915" y="1122908"/>
          <a:ext cx="223983" cy="50396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39619"/>
              </a:lnTo>
              <a:lnTo>
                <a:pt x="223983" y="5039619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5AA208-B351-4D5B-8259-4B4D09E29488}">
      <dsp:nvSpPr>
        <dsp:cNvPr id="0" name=""/>
        <dsp:cNvSpPr/>
      </dsp:nvSpPr>
      <dsp:spPr>
        <a:xfrm>
          <a:off x="4686898" y="5602570"/>
          <a:ext cx="1791864" cy="11199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9853121"/>
              <a:satOff val="-2556"/>
              <a:lumOff val="2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1" i="0" kern="1200" baseline="0" dirty="0"/>
            <a:t>Articulación </a:t>
          </a:r>
          <a:r>
            <a:rPr lang="es-ES" sz="1300" b="1" i="0" kern="1200" baseline="0" dirty="0" err="1"/>
            <a:t>bicondílea</a:t>
          </a:r>
          <a:r>
            <a:rPr lang="es-ES" sz="1300" b="1" kern="1200" dirty="0"/>
            <a:t> </a:t>
          </a:r>
          <a:r>
            <a:rPr lang="es-ES" sz="1300" b="1" i="0" kern="1200" baseline="0" dirty="0" err="1"/>
            <a:t>Bicondílea</a:t>
          </a:r>
          <a:r>
            <a:rPr lang="es-ES" sz="1300" b="1" i="0" kern="1200" baseline="0" dirty="0"/>
            <a:t> doble</a:t>
          </a:r>
          <a:endParaRPr lang="es-EC" sz="1300" kern="1200" dirty="0"/>
        </a:p>
      </dsp:txBody>
      <dsp:txXfrm>
        <a:off x="4719699" y="5635371"/>
        <a:ext cx="1726262" cy="1054313"/>
      </dsp:txXfrm>
    </dsp:sp>
    <dsp:sp modelId="{61F678BC-0255-4C75-B31E-80C323046B56}">
      <dsp:nvSpPr>
        <dsp:cNvPr id="0" name=""/>
        <dsp:cNvSpPr/>
      </dsp:nvSpPr>
      <dsp:spPr>
        <a:xfrm>
          <a:off x="7038721" y="2993"/>
          <a:ext cx="2239830" cy="1119915"/>
        </a:xfrm>
        <a:prstGeom prst="roundRect">
          <a:avLst>
            <a:gd name="adj" fmla="val 10000"/>
          </a:avLst>
        </a:prstGeom>
        <a:solidFill>
          <a:schemeClr val="accent3">
            <a:hueOff val="16421869"/>
            <a:satOff val="-4260"/>
            <a:lumOff val="470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i="0" kern="1200" baseline="0" dirty="0"/>
            <a:t>Articulación </a:t>
          </a:r>
          <a:r>
            <a:rPr lang="es-ES" sz="2400" b="1" i="0" kern="1200" baseline="0" dirty="0" err="1"/>
            <a:t>selar</a:t>
          </a:r>
          <a:r>
            <a:rPr lang="es-ES" sz="2400" b="1" i="0" kern="1200" baseline="0" dirty="0"/>
            <a:t> </a:t>
          </a:r>
          <a:r>
            <a:rPr lang="es-ES" sz="2400" b="1" kern="1200" dirty="0"/>
            <a:t>o </a:t>
          </a:r>
          <a:r>
            <a:rPr lang="es-ES" sz="2400" b="1" i="0" kern="1200" baseline="0" dirty="0"/>
            <a:t>por encaje recíproco </a:t>
          </a:r>
          <a:endParaRPr lang="es-EC" sz="2400" kern="1200" dirty="0"/>
        </a:p>
      </dsp:txBody>
      <dsp:txXfrm>
        <a:off x="7071522" y="35794"/>
        <a:ext cx="2174228" cy="1054313"/>
      </dsp:txXfrm>
    </dsp:sp>
    <dsp:sp modelId="{DFF33338-B4A0-444E-83A0-A4E5E5532CC6}">
      <dsp:nvSpPr>
        <dsp:cNvPr id="0" name=""/>
        <dsp:cNvSpPr/>
      </dsp:nvSpPr>
      <dsp:spPr>
        <a:xfrm>
          <a:off x="7262704" y="1122908"/>
          <a:ext cx="223983" cy="8399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9936"/>
              </a:lnTo>
              <a:lnTo>
                <a:pt x="223983" y="839936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2BD2F2-A9AC-402D-B8F8-1D95106047A9}">
      <dsp:nvSpPr>
        <dsp:cNvPr id="0" name=""/>
        <dsp:cNvSpPr/>
      </dsp:nvSpPr>
      <dsp:spPr>
        <a:xfrm>
          <a:off x="7486687" y="1402887"/>
          <a:ext cx="1791864" cy="11199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11495308"/>
              <a:satOff val="-2982"/>
              <a:lumOff val="3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/>
            <a:t>C</a:t>
          </a:r>
          <a:r>
            <a:rPr lang="es-ES" sz="1300" b="0" i="0" kern="1200" baseline="0"/>
            <a:t>ada una de las superficies articulares es cóncava en un sentido y convexa en otro</a:t>
          </a:r>
          <a:endParaRPr lang="es-EC" sz="1300" kern="1200"/>
        </a:p>
      </dsp:txBody>
      <dsp:txXfrm>
        <a:off x="7519488" y="1435688"/>
        <a:ext cx="1726262" cy="1054313"/>
      </dsp:txXfrm>
    </dsp:sp>
    <dsp:sp modelId="{DC4B2164-FDB0-4909-A8EF-2CFFEAE5BAB0}">
      <dsp:nvSpPr>
        <dsp:cNvPr id="0" name=""/>
        <dsp:cNvSpPr/>
      </dsp:nvSpPr>
      <dsp:spPr>
        <a:xfrm>
          <a:off x="7262704" y="1122908"/>
          <a:ext cx="223983" cy="22398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9830"/>
              </a:lnTo>
              <a:lnTo>
                <a:pt x="223983" y="223983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E91CEE-3C51-4087-AA0B-0BDE803C79C2}">
      <dsp:nvSpPr>
        <dsp:cNvPr id="0" name=""/>
        <dsp:cNvSpPr/>
      </dsp:nvSpPr>
      <dsp:spPr>
        <a:xfrm>
          <a:off x="7486687" y="2802781"/>
          <a:ext cx="1791864" cy="11199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13137495"/>
              <a:satOff val="-3408"/>
              <a:lumOff val="3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/>
            <a:t>F</a:t>
          </a:r>
          <a:r>
            <a:rPr lang="es-ES" sz="1300" b="0" i="0" kern="1200" baseline="0"/>
            <a:t>orma de </a:t>
          </a:r>
          <a:r>
            <a:rPr lang="es-ES" sz="1300" i="0" kern="1200" baseline="0"/>
            <a:t>silla de montar. </a:t>
          </a:r>
          <a:endParaRPr lang="es-EC" sz="1300" kern="1200"/>
        </a:p>
      </dsp:txBody>
      <dsp:txXfrm>
        <a:off x="7519488" y="2835582"/>
        <a:ext cx="1726262" cy="1054313"/>
      </dsp:txXfrm>
    </dsp:sp>
    <dsp:sp modelId="{F99C0B79-FCDE-4A82-983E-36C8F13E05A6}">
      <dsp:nvSpPr>
        <dsp:cNvPr id="0" name=""/>
        <dsp:cNvSpPr/>
      </dsp:nvSpPr>
      <dsp:spPr>
        <a:xfrm>
          <a:off x="7262704" y="1122908"/>
          <a:ext cx="223983" cy="36397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39725"/>
              </a:lnTo>
              <a:lnTo>
                <a:pt x="223983" y="3639725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815FC1-77AC-476C-886F-4DD63A5C448B}">
      <dsp:nvSpPr>
        <dsp:cNvPr id="0" name=""/>
        <dsp:cNvSpPr/>
      </dsp:nvSpPr>
      <dsp:spPr>
        <a:xfrm>
          <a:off x="7486687" y="4202676"/>
          <a:ext cx="1791864" cy="11199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14779682"/>
              <a:satOff val="-3834"/>
              <a:lumOff val="4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i="0" kern="1200" baseline="0" dirty="0"/>
            <a:t>La concavidad de una corresponde </a:t>
          </a:r>
          <a:r>
            <a:rPr lang="es-ES" sz="1300" b="0" i="0" kern="1200" baseline="0" dirty="0"/>
            <a:t>a la convexidad de la otra (articulación </a:t>
          </a:r>
          <a:r>
            <a:rPr lang="es-ES" sz="1300" b="0" i="0" kern="1200" baseline="0" dirty="0" err="1"/>
            <a:t>trapeciometacarpiana</a:t>
          </a:r>
          <a:r>
            <a:rPr lang="es-ES" sz="1300" b="0" i="0" kern="1200" baseline="0" dirty="0"/>
            <a:t>). </a:t>
          </a:r>
          <a:endParaRPr lang="es-EC" sz="1300" kern="1200" dirty="0"/>
        </a:p>
      </dsp:txBody>
      <dsp:txXfrm>
        <a:off x="7519488" y="4235477"/>
        <a:ext cx="1726262" cy="1054313"/>
      </dsp:txXfrm>
    </dsp:sp>
    <dsp:sp modelId="{48A2CF18-AF6E-44F0-A756-59451A1DEEC1}">
      <dsp:nvSpPr>
        <dsp:cNvPr id="0" name=""/>
        <dsp:cNvSpPr/>
      </dsp:nvSpPr>
      <dsp:spPr>
        <a:xfrm>
          <a:off x="7262704" y="1122908"/>
          <a:ext cx="223983" cy="50396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39619"/>
              </a:lnTo>
              <a:lnTo>
                <a:pt x="223983" y="5039619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07B290-8383-4677-9C1C-237586633281}">
      <dsp:nvSpPr>
        <dsp:cNvPr id="0" name=""/>
        <dsp:cNvSpPr/>
      </dsp:nvSpPr>
      <dsp:spPr>
        <a:xfrm>
          <a:off x="7486687" y="5602570"/>
          <a:ext cx="1791864" cy="11199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16421869"/>
              <a:satOff val="-4260"/>
              <a:lumOff val="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0" i="0" kern="1200" baseline="0"/>
            <a:t>Los movimientos se desarrollan en </a:t>
          </a:r>
          <a:r>
            <a:rPr lang="es-EC" sz="1300" b="0" i="0" kern="1200" baseline="0"/>
            <a:t>dos ejes.</a:t>
          </a:r>
          <a:endParaRPr lang="es-EC" sz="1300" kern="1200"/>
        </a:p>
      </dsp:txBody>
      <dsp:txXfrm>
        <a:off x="7519488" y="5635371"/>
        <a:ext cx="1726262" cy="105431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CBA851-713C-4BAD-88F6-022DD08A5219}">
      <dsp:nvSpPr>
        <dsp:cNvPr id="0" name=""/>
        <dsp:cNvSpPr/>
      </dsp:nvSpPr>
      <dsp:spPr>
        <a:xfrm>
          <a:off x="865" y="928003"/>
          <a:ext cx="2025194" cy="101259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b="1" i="0" kern="1200" baseline="0" dirty="0"/>
            <a:t>Articulación trocoide: </a:t>
          </a:r>
          <a:endParaRPr lang="es-EC" sz="2300" kern="1200" dirty="0"/>
        </a:p>
      </dsp:txBody>
      <dsp:txXfrm>
        <a:off x="30523" y="957661"/>
        <a:ext cx="1965878" cy="953281"/>
      </dsp:txXfrm>
    </dsp:sp>
    <dsp:sp modelId="{9F7DB223-0334-41CE-9E9E-8669453F4DC1}">
      <dsp:nvSpPr>
        <dsp:cNvPr id="0" name=""/>
        <dsp:cNvSpPr/>
      </dsp:nvSpPr>
      <dsp:spPr>
        <a:xfrm>
          <a:off x="203384" y="1940600"/>
          <a:ext cx="202519" cy="7594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9447"/>
              </a:lnTo>
              <a:lnTo>
                <a:pt x="202519" y="759447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A3A832-B01F-40C2-91DC-BC598C6C6E16}">
      <dsp:nvSpPr>
        <dsp:cNvPr id="0" name=""/>
        <dsp:cNvSpPr/>
      </dsp:nvSpPr>
      <dsp:spPr>
        <a:xfrm>
          <a:off x="405904" y="2193749"/>
          <a:ext cx="1620155" cy="10125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i="0" kern="1200" baseline="0"/>
            <a:t>L</a:t>
          </a:r>
          <a:r>
            <a:rPr lang="es-ES" sz="1100" b="0" i="0" kern="1200" baseline="0"/>
            <a:t>as superficies articulares son segmentos de cilindro</a:t>
          </a:r>
          <a:endParaRPr lang="es-EC" sz="1100" kern="1200"/>
        </a:p>
      </dsp:txBody>
      <dsp:txXfrm>
        <a:off x="435562" y="2223407"/>
        <a:ext cx="1560839" cy="953281"/>
      </dsp:txXfrm>
    </dsp:sp>
    <dsp:sp modelId="{71EA61DF-9689-4506-8BA9-1F7F3B1FAA90}">
      <dsp:nvSpPr>
        <dsp:cNvPr id="0" name=""/>
        <dsp:cNvSpPr/>
      </dsp:nvSpPr>
      <dsp:spPr>
        <a:xfrm>
          <a:off x="203384" y="1940600"/>
          <a:ext cx="202519" cy="20251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5194"/>
              </a:lnTo>
              <a:lnTo>
                <a:pt x="202519" y="2025194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49B9CA-FEDE-47A1-BA54-66AC5F228581}">
      <dsp:nvSpPr>
        <dsp:cNvPr id="0" name=""/>
        <dsp:cNvSpPr/>
      </dsp:nvSpPr>
      <dsp:spPr>
        <a:xfrm>
          <a:off x="405904" y="3459496"/>
          <a:ext cx="1620155" cy="10125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-209862"/>
              <a:satOff val="-4642"/>
              <a:lumOff val="-9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U</a:t>
          </a:r>
          <a:r>
            <a:rPr lang="es-ES" sz="1100" b="0" i="0" kern="1200" baseline="0" dirty="0"/>
            <a:t>no convexo y otro cóncavo, que forman un </a:t>
          </a:r>
          <a:r>
            <a:rPr lang="es-ES" sz="1100" i="0" kern="1200" baseline="0" dirty="0"/>
            <a:t>pivote</a:t>
          </a:r>
          <a:r>
            <a:rPr lang="es-ES" sz="1100" b="1" i="0" kern="1200" baseline="0" dirty="0"/>
            <a:t> </a:t>
          </a:r>
          <a:r>
            <a:rPr lang="es-ES" sz="1100" b="0" i="0" kern="1200" baseline="0" dirty="0"/>
            <a:t>(articulación </a:t>
          </a:r>
          <a:r>
            <a:rPr lang="es-ES" sz="1100" b="0" i="0" kern="1200" baseline="0" dirty="0" err="1"/>
            <a:t>radioulnar</a:t>
          </a:r>
          <a:r>
            <a:rPr lang="es-ES" sz="1100" b="0" i="0" kern="1200" baseline="0" dirty="0"/>
            <a:t> proximal). </a:t>
          </a:r>
          <a:endParaRPr lang="es-EC" sz="1100" kern="1200" dirty="0"/>
        </a:p>
      </dsp:txBody>
      <dsp:txXfrm>
        <a:off x="435562" y="3489154"/>
        <a:ext cx="1560839" cy="953281"/>
      </dsp:txXfrm>
    </dsp:sp>
    <dsp:sp modelId="{66D73543-B92F-42D9-BAEF-74D4CA2B9035}">
      <dsp:nvSpPr>
        <dsp:cNvPr id="0" name=""/>
        <dsp:cNvSpPr/>
      </dsp:nvSpPr>
      <dsp:spPr>
        <a:xfrm>
          <a:off x="203384" y="1940600"/>
          <a:ext cx="202519" cy="32909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0940"/>
              </a:lnTo>
              <a:lnTo>
                <a:pt x="202519" y="329094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96C53E-91BF-41C7-843A-3497BDE30B51}">
      <dsp:nvSpPr>
        <dsp:cNvPr id="0" name=""/>
        <dsp:cNvSpPr/>
      </dsp:nvSpPr>
      <dsp:spPr>
        <a:xfrm>
          <a:off x="405904" y="4725242"/>
          <a:ext cx="1620155" cy="10125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-419723"/>
              <a:satOff val="-9284"/>
              <a:lumOff val="-18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0" i="0" kern="1200" baseline="0"/>
            <a:t>Se mueve en un solo eje.</a:t>
          </a:r>
          <a:endParaRPr lang="es-EC" sz="1100" kern="1200"/>
        </a:p>
      </dsp:txBody>
      <dsp:txXfrm>
        <a:off x="435562" y="4754900"/>
        <a:ext cx="1560839" cy="953281"/>
      </dsp:txXfrm>
    </dsp:sp>
    <dsp:sp modelId="{5AE0CBFA-5D5D-4033-B67C-C28AB74D3098}">
      <dsp:nvSpPr>
        <dsp:cNvPr id="0" name=""/>
        <dsp:cNvSpPr/>
      </dsp:nvSpPr>
      <dsp:spPr>
        <a:xfrm>
          <a:off x="2532358" y="928003"/>
          <a:ext cx="2025194" cy="1012597"/>
        </a:xfrm>
        <a:prstGeom prst="roundRect">
          <a:avLst>
            <a:gd name="adj" fmla="val 10000"/>
          </a:avLst>
        </a:prstGeom>
        <a:solidFill>
          <a:schemeClr val="accent2">
            <a:hueOff val="-734515"/>
            <a:satOff val="-16247"/>
            <a:lumOff val="-323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b="1" i="0" kern="1200" baseline="0" dirty="0"/>
            <a:t>Gínglimo o troclear </a:t>
          </a:r>
          <a:endParaRPr lang="es-EC" sz="2300" b="1" kern="1200" dirty="0"/>
        </a:p>
      </dsp:txBody>
      <dsp:txXfrm>
        <a:off x="2562016" y="957661"/>
        <a:ext cx="1965878" cy="953281"/>
      </dsp:txXfrm>
    </dsp:sp>
    <dsp:sp modelId="{1DAD7629-5C81-4F01-9C04-459D8A260794}">
      <dsp:nvSpPr>
        <dsp:cNvPr id="0" name=""/>
        <dsp:cNvSpPr/>
      </dsp:nvSpPr>
      <dsp:spPr>
        <a:xfrm>
          <a:off x="2734877" y="1940600"/>
          <a:ext cx="202519" cy="7594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9447"/>
              </a:lnTo>
              <a:lnTo>
                <a:pt x="202519" y="759447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92AC98-5720-4D04-B177-99F3F75B2F8D}">
      <dsp:nvSpPr>
        <dsp:cNvPr id="0" name=""/>
        <dsp:cNvSpPr/>
      </dsp:nvSpPr>
      <dsp:spPr>
        <a:xfrm>
          <a:off x="2937397" y="2193749"/>
          <a:ext cx="1620155" cy="10125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-629585"/>
              <a:satOff val="-13926"/>
              <a:lumOff val="-27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0" i="0" kern="1200" baseline="0" dirty="0"/>
            <a:t>Una de las superficies tiene forma de polea, en </a:t>
          </a:r>
          <a:r>
            <a:rPr lang="es-ES" sz="1100" b="0" i="0" kern="1200" baseline="0" dirty="0" err="1"/>
            <a:t>cuya“garganta”se</a:t>
          </a:r>
          <a:r>
            <a:rPr lang="es-ES" sz="1100" b="0" i="0" kern="1200" baseline="0" dirty="0"/>
            <a:t> aloja la saliente de la superficie articular opuesta (articulación </a:t>
          </a:r>
          <a:r>
            <a:rPr lang="es-ES" sz="1100" b="0" i="0" kern="1200" baseline="0" dirty="0" err="1"/>
            <a:t>humeroulnar</a:t>
          </a:r>
          <a:r>
            <a:rPr lang="es-ES" sz="1100" b="0" i="0" kern="1200" baseline="0" dirty="0"/>
            <a:t>). </a:t>
          </a:r>
          <a:endParaRPr lang="es-EC" sz="1100" kern="1200" dirty="0"/>
        </a:p>
      </dsp:txBody>
      <dsp:txXfrm>
        <a:off x="2967055" y="2223407"/>
        <a:ext cx="1560839" cy="953281"/>
      </dsp:txXfrm>
    </dsp:sp>
    <dsp:sp modelId="{A6270E4B-9925-480E-92C0-57542F2B4992}">
      <dsp:nvSpPr>
        <dsp:cNvPr id="0" name=""/>
        <dsp:cNvSpPr/>
      </dsp:nvSpPr>
      <dsp:spPr>
        <a:xfrm>
          <a:off x="2734877" y="1940600"/>
          <a:ext cx="202519" cy="20251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5194"/>
              </a:lnTo>
              <a:lnTo>
                <a:pt x="202519" y="2025194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E9ECF5-A4D6-4980-918F-4D18E117874A}">
      <dsp:nvSpPr>
        <dsp:cNvPr id="0" name=""/>
        <dsp:cNvSpPr/>
      </dsp:nvSpPr>
      <dsp:spPr>
        <a:xfrm>
          <a:off x="2937397" y="3459496"/>
          <a:ext cx="1620155" cy="10125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-839446"/>
              <a:satOff val="-18569"/>
              <a:lumOff val="-36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0" i="0" kern="1200" baseline="0"/>
            <a:t>Se la puede describir como la función de una </a:t>
          </a:r>
          <a:r>
            <a:rPr lang="es-ES" sz="1100" i="0" kern="1200" baseline="0"/>
            <a:t>bisagra</a:t>
          </a:r>
          <a:r>
            <a:rPr lang="es-ES" sz="1100" b="0" i="0" kern="1200" baseline="0"/>
            <a:t>. </a:t>
          </a:r>
          <a:endParaRPr lang="es-EC" sz="1100" kern="1200"/>
        </a:p>
      </dsp:txBody>
      <dsp:txXfrm>
        <a:off x="2967055" y="3489154"/>
        <a:ext cx="1560839" cy="953281"/>
      </dsp:txXfrm>
    </dsp:sp>
    <dsp:sp modelId="{CABAEF49-4A05-4D04-92D8-5289BB1AD2E1}">
      <dsp:nvSpPr>
        <dsp:cNvPr id="0" name=""/>
        <dsp:cNvSpPr/>
      </dsp:nvSpPr>
      <dsp:spPr>
        <a:xfrm>
          <a:off x="2734877" y="1940600"/>
          <a:ext cx="202519" cy="32909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0940"/>
              </a:lnTo>
              <a:lnTo>
                <a:pt x="202519" y="329094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828727-6726-4226-A5BC-F619ECA38A7F}">
      <dsp:nvSpPr>
        <dsp:cNvPr id="0" name=""/>
        <dsp:cNvSpPr/>
      </dsp:nvSpPr>
      <dsp:spPr>
        <a:xfrm>
          <a:off x="2937397" y="4725242"/>
          <a:ext cx="1620155" cy="10125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-1049308"/>
              <a:satOff val="-23211"/>
              <a:lumOff val="-46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0" i="0" kern="1200" baseline="0"/>
            <a:t>Presenta un </a:t>
          </a:r>
          <a:r>
            <a:rPr lang="es-EC" sz="1100" b="0" i="0" kern="1200" baseline="0"/>
            <a:t>movimiento uniaxial.</a:t>
          </a:r>
          <a:endParaRPr lang="es-EC" sz="1100" kern="1200"/>
        </a:p>
      </dsp:txBody>
      <dsp:txXfrm>
        <a:off x="2967055" y="4754900"/>
        <a:ext cx="1560839" cy="953281"/>
      </dsp:txXfrm>
    </dsp:sp>
    <dsp:sp modelId="{37FCEAF7-26CD-4CA6-AB9F-FC3C03B2CEC9}">
      <dsp:nvSpPr>
        <dsp:cNvPr id="0" name=""/>
        <dsp:cNvSpPr/>
      </dsp:nvSpPr>
      <dsp:spPr>
        <a:xfrm>
          <a:off x="5063851" y="928003"/>
          <a:ext cx="2025194" cy="1012597"/>
        </a:xfrm>
        <a:prstGeom prst="roundRect">
          <a:avLst>
            <a:gd name="adj" fmla="val 10000"/>
          </a:avLst>
        </a:prstGeom>
        <a:solidFill>
          <a:schemeClr val="accent2">
            <a:hueOff val="-1469031"/>
            <a:satOff val="-32495"/>
            <a:lumOff val="-647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300" b="1" i="0" kern="1200" baseline="0" dirty="0"/>
            <a:t>Articulación plana o artrodia</a:t>
          </a:r>
          <a:r>
            <a:rPr lang="es-EC" sz="2300" b="0" i="0" kern="1200" baseline="0" dirty="0"/>
            <a:t> </a:t>
          </a:r>
          <a:endParaRPr lang="es-EC" sz="2300" kern="1200" dirty="0"/>
        </a:p>
      </dsp:txBody>
      <dsp:txXfrm>
        <a:off x="5093509" y="957661"/>
        <a:ext cx="1965878" cy="953281"/>
      </dsp:txXfrm>
    </dsp:sp>
    <dsp:sp modelId="{8FF64701-BEF0-4B32-8BB6-E84A04C60E77}">
      <dsp:nvSpPr>
        <dsp:cNvPr id="0" name=""/>
        <dsp:cNvSpPr/>
      </dsp:nvSpPr>
      <dsp:spPr>
        <a:xfrm>
          <a:off x="5266370" y="1940600"/>
          <a:ext cx="202519" cy="7594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9447"/>
              </a:lnTo>
              <a:lnTo>
                <a:pt x="202519" y="759447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E65B4E-94A8-439A-B05B-FA8616972DEF}">
      <dsp:nvSpPr>
        <dsp:cNvPr id="0" name=""/>
        <dsp:cNvSpPr/>
      </dsp:nvSpPr>
      <dsp:spPr>
        <a:xfrm>
          <a:off x="5468890" y="2193749"/>
          <a:ext cx="1620155" cy="10125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-1259169"/>
              <a:satOff val="-27853"/>
              <a:lumOff val="-55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100" kern="1200" dirty="0"/>
            <a:t>P</a:t>
          </a:r>
          <a:r>
            <a:rPr lang="es-EC" sz="1100" b="0" i="0" kern="1200" baseline="0" dirty="0"/>
            <a:t>resenta superficies articulares </a:t>
          </a:r>
          <a:r>
            <a:rPr lang="es-ES" sz="1100" b="0" i="0" kern="1200" baseline="0" dirty="0"/>
            <a:t>más o menos planas que se deslizan una sobre la otra (procesos articulares vertebrales). </a:t>
          </a:r>
          <a:endParaRPr lang="es-EC" sz="1100" kern="1200" dirty="0"/>
        </a:p>
      </dsp:txBody>
      <dsp:txXfrm>
        <a:off x="5498548" y="2223407"/>
        <a:ext cx="1560839" cy="953281"/>
      </dsp:txXfrm>
    </dsp:sp>
    <dsp:sp modelId="{2C21FD0F-64BA-455A-860F-34AD090751B7}">
      <dsp:nvSpPr>
        <dsp:cNvPr id="0" name=""/>
        <dsp:cNvSpPr/>
      </dsp:nvSpPr>
      <dsp:spPr>
        <a:xfrm>
          <a:off x="5266370" y="1940600"/>
          <a:ext cx="202519" cy="20251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5194"/>
              </a:lnTo>
              <a:lnTo>
                <a:pt x="202519" y="2025194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2A81BE-06AF-4450-9B0E-9C09E5E48C4B}">
      <dsp:nvSpPr>
        <dsp:cNvPr id="0" name=""/>
        <dsp:cNvSpPr/>
      </dsp:nvSpPr>
      <dsp:spPr>
        <a:xfrm>
          <a:off x="5468890" y="3459496"/>
          <a:ext cx="1620155" cy="10125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-1469031"/>
              <a:satOff val="-32495"/>
              <a:lumOff val="-64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0" i="0" kern="1200" baseline="0"/>
            <a:t>Posee un movimiento </a:t>
          </a:r>
          <a:r>
            <a:rPr lang="es-EC" sz="1100" b="0" i="0" kern="1200" baseline="0"/>
            <a:t>multiaxial de escaso desplazamiento.</a:t>
          </a:r>
          <a:endParaRPr lang="es-EC" sz="1100" kern="1200"/>
        </a:p>
      </dsp:txBody>
      <dsp:txXfrm>
        <a:off x="5498548" y="3489154"/>
        <a:ext cx="1560839" cy="95328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35146B-1850-4484-B3FB-4199E1F28B45}">
      <dsp:nvSpPr>
        <dsp:cNvPr id="0" name=""/>
        <dsp:cNvSpPr/>
      </dsp:nvSpPr>
      <dsp:spPr>
        <a:xfrm>
          <a:off x="3098015" y="1477"/>
          <a:ext cx="1799820" cy="8999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1" i="0" kern="1200" baseline="0" dirty="0">
              <a:solidFill>
                <a:schemeClr val="tx1"/>
              </a:solidFill>
            </a:rPr>
            <a:t>Sinartrosis </a:t>
          </a:r>
          <a:endParaRPr lang="es-EC" sz="1300" kern="1200" dirty="0">
            <a:solidFill>
              <a:schemeClr val="tx1"/>
            </a:solidFill>
          </a:endParaRPr>
        </a:p>
      </dsp:txBody>
      <dsp:txXfrm>
        <a:off x="3124372" y="27834"/>
        <a:ext cx="1747106" cy="847196"/>
      </dsp:txXfrm>
    </dsp:sp>
    <dsp:sp modelId="{FA702C51-A503-47D1-9002-590BC64323C8}">
      <dsp:nvSpPr>
        <dsp:cNvPr id="0" name=""/>
        <dsp:cNvSpPr/>
      </dsp:nvSpPr>
      <dsp:spPr>
        <a:xfrm>
          <a:off x="4897835" y="435370"/>
          <a:ext cx="71992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19928" y="16062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>
            <a:solidFill>
              <a:schemeClr val="tx1"/>
            </a:solidFill>
          </a:endParaRPr>
        </a:p>
      </dsp:txBody>
      <dsp:txXfrm>
        <a:off x="5239801" y="433434"/>
        <a:ext cx="35996" cy="35996"/>
      </dsp:txXfrm>
    </dsp:sp>
    <dsp:sp modelId="{811626AA-D681-48F8-A5E9-FD4F5B5C425C}">
      <dsp:nvSpPr>
        <dsp:cNvPr id="0" name=""/>
        <dsp:cNvSpPr/>
      </dsp:nvSpPr>
      <dsp:spPr>
        <a:xfrm>
          <a:off x="5617764" y="1477"/>
          <a:ext cx="1799820" cy="8999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0" i="0" kern="1200" baseline="0">
              <a:solidFill>
                <a:schemeClr val="tx1"/>
              </a:solidFill>
            </a:rPr>
            <a:t>Articulación inmóvil.</a:t>
          </a:r>
          <a:endParaRPr lang="es-EC" sz="1300" kern="1200">
            <a:solidFill>
              <a:schemeClr val="tx1"/>
            </a:solidFill>
          </a:endParaRPr>
        </a:p>
      </dsp:txBody>
      <dsp:txXfrm>
        <a:off x="5644121" y="27834"/>
        <a:ext cx="1747106" cy="847196"/>
      </dsp:txXfrm>
    </dsp:sp>
    <dsp:sp modelId="{76CC0037-C93D-485B-B174-4A11C46B6DA8}">
      <dsp:nvSpPr>
        <dsp:cNvPr id="0" name=""/>
        <dsp:cNvSpPr/>
      </dsp:nvSpPr>
      <dsp:spPr>
        <a:xfrm>
          <a:off x="3098015" y="1036374"/>
          <a:ext cx="1799820" cy="8999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1" i="0" kern="1200" baseline="0" dirty="0">
              <a:solidFill>
                <a:schemeClr val="tx1"/>
              </a:solidFill>
            </a:rPr>
            <a:t>Anfiartrosis</a:t>
          </a:r>
          <a:r>
            <a:rPr lang="es-ES" sz="1300" b="0" i="0" kern="1200" baseline="0" dirty="0">
              <a:solidFill>
                <a:schemeClr val="tx1"/>
              </a:solidFill>
            </a:rPr>
            <a:t> </a:t>
          </a:r>
          <a:endParaRPr lang="es-EC" sz="1300" kern="1200" dirty="0">
            <a:solidFill>
              <a:schemeClr val="tx1"/>
            </a:solidFill>
          </a:endParaRPr>
        </a:p>
      </dsp:txBody>
      <dsp:txXfrm>
        <a:off x="3124372" y="1062731"/>
        <a:ext cx="1747106" cy="847196"/>
      </dsp:txXfrm>
    </dsp:sp>
    <dsp:sp modelId="{47CB4B32-5B7C-461A-BBF5-EE369E395539}">
      <dsp:nvSpPr>
        <dsp:cNvPr id="0" name=""/>
        <dsp:cNvSpPr/>
      </dsp:nvSpPr>
      <dsp:spPr>
        <a:xfrm>
          <a:off x="4897835" y="1470267"/>
          <a:ext cx="71992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19928" y="16062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>
            <a:solidFill>
              <a:schemeClr val="tx1"/>
            </a:solidFill>
          </a:endParaRPr>
        </a:p>
      </dsp:txBody>
      <dsp:txXfrm>
        <a:off x="5239801" y="1468330"/>
        <a:ext cx="35996" cy="35996"/>
      </dsp:txXfrm>
    </dsp:sp>
    <dsp:sp modelId="{2A9AA4A6-E117-48E0-BBE6-08477A1BB362}">
      <dsp:nvSpPr>
        <dsp:cNvPr id="0" name=""/>
        <dsp:cNvSpPr/>
      </dsp:nvSpPr>
      <dsp:spPr>
        <a:xfrm>
          <a:off x="5617764" y="1036374"/>
          <a:ext cx="1799820" cy="8999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0" i="0" kern="1200" baseline="0" dirty="0">
              <a:solidFill>
                <a:schemeClr val="tx1"/>
              </a:solidFill>
            </a:rPr>
            <a:t>Articulación con movimiento </a:t>
          </a:r>
          <a:r>
            <a:rPr lang="es-EC" sz="1300" b="0" i="0" kern="1200" baseline="0" dirty="0">
              <a:solidFill>
                <a:schemeClr val="tx1"/>
              </a:solidFill>
            </a:rPr>
            <a:t>limitado.</a:t>
          </a:r>
          <a:endParaRPr lang="es-EC" sz="1300" kern="1200" dirty="0">
            <a:solidFill>
              <a:schemeClr val="tx1"/>
            </a:solidFill>
          </a:endParaRPr>
        </a:p>
      </dsp:txBody>
      <dsp:txXfrm>
        <a:off x="5644121" y="1062731"/>
        <a:ext cx="1747106" cy="847196"/>
      </dsp:txXfrm>
    </dsp:sp>
    <dsp:sp modelId="{9051DFA1-D431-45E2-8D8E-212B3A0383E6}">
      <dsp:nvSpPr>
        <dsp:cNvPr id="0" name=""/>
        <dsp:cNvSpPr/>
      </dsp:nvSpPr>
      <dsp:spPr>
        <a:xfrm>
          <a:off x="3098015" y="3106167"/>
          <a:ext cx="1799820" cy="8999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1" i="0" kern="1200" baseline="0" dirty="0">
              <a:solidFill>
                <a:schemeClr val="tx1"/>
              </a:solidFill>
            </a:rPr>
            <a:t>Diartrosis </a:t>
          </a:r>
          <a:endParaRPr lang="es-EC" sz="1300" kern="1200" dirty="0">
            <a:solidFill>
              <a:schemeClr val="tx1"/>
            </a:solidFill>
          </a:endParaRPr>
        </a:p>
      </dsp:txBody>
      <dsp:txXfrm>
        <a:off x="3124372" y="3132524"/>
        <a:ext cx="1747106" cy="847196"/>
      </dsp:txXfrm>
    </dsp:sp>
    <dsp:sp modelId="{ED6AC564-6E03-45EA-AA31-A3751DE26758}">
      <dsp:nvSpPr>
        <dsp:cNvPr id="0" name=""/>
        <dsp:cNvSpPr/>
      </dsp:nvSpPr>
      <dsp:spPr>
        <a:xfrm rot="18289469">
          <a:off x="4627461" y="3022612"/>
          <a:ext cx="126067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260677" y="16062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>
            <a:solidFill>
              <a:schemeClr val="tx1"/>
            </a:solidFill>
          </a:endParaRPr>
        </a:p>
      </dsp:txBody>
      <dsp:txXfrm>
        <a:off x="5226283" y="3007157"/>
        <a:ext cx="63033" cy="63033"/>
      </dsp:txXfrm>
    </dsp:sp>
    <dsp:sp modelId="{29D00895-0D7B-4C6C-8A77-03F3AA813056}">
      <dsp:nvSpPr>
        <dsp:cNvPr id="0" name=""/>
        <dsp:cNvSpPr/>
      </dsp:nvSpPr>
      <dsp:spPr>
        <a:xfrm>
          <a:off x="5617764" y="2071270"/>
          <a:ext cx="1799820" cy="8999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0" i="0" kern="1200" baseline="0">
              <a:solidFill>
                <a:schemeClr val="tx1"/>
              </a:solidFill>
            </a:rPr>
            <a:t>Articulación con gran movimiento</a:t>
          </a:r>
          <a:endParaRPr lang="es-EC" sz="1300" kern="1200">
            <a:solidFill>
              <a:schemeClr val="tx1"/>
            </a:solidFill>
          </a:endParaRPr>
        </a:p>
      </dsp:txBody>
      <dsp:txXfrm>
        <a:off x="5644121" y="2097627"/>
        <a:ext cx="1747106" cy="847196"/>
      </dsp:txXfrm>
    </dsp:sp>
    <dsp:sp modelId="{B815E87B-7449-49AA-BBEA-8C826643A573}">
      <dsp:nvSpPr>
        <dsp:cNvPr id="0" name=""/>
        <dsp:cNvSpPr/>
      </dsp:nvSpPr>
      <dsp:spPr>
        <a:xfrm>
          <a:off x="4897835" y="3540060"/>
          <a:ext cx="71992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19928" y="16062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>
            <a:solidFill>
              <a:schemeClr val="tx1"/>
            </a:solidFill>
          </a:endParaRPr>
        </a:p>
      </dsp:txBody>
      <dsp:txXfrm>
        <a:off x="5239801" y="3538124"/>
        <a:ext cx="35996" cy="35996"/>
      </dsp:txXfrm>
    </dsp:sp>
    <dsp:sp modelId="{B5CC7F92-54EE-4859-A648-F28AF1D0DD7E}">
      <dsp:nvSpPr>
        <dsp:cNvPr id="0" name=""/>
        <dsp:cNvSpPr/>
      </dsp:nvSpPr>
      <dsp:spPr>
        <a:xfrm>
          <a:off x="5617764" y="3106167"/>
          <a:ext cx="1799820" cy="8999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>
              <a:solidFill>
                <a:schemeClr val="tx1"/>
              </a:solidFill>
            </a:rPr>
            <a:t>S</a:t>
          </a:r>
          <a:r>
            <a:rPr lang="es-ES" sz="1300" b="0" i="0" kern="1200" baseline="0">
              <a:solidFill>
                <a:schemeClr val="tx1"/>
              </a:solidFill>
            </a:rPr>
            <a:t>on articulaciones sinoviales</a:t>
          </a:r>
          <a:endParaRPr lang="es-EC" sz="1300" kern="1200">
            <a:solidFill>
              <a:schemeClr val="tx1"/>
            </a:solidFill>
          </a:endParaRPr>
        </a:p>
      </dsp:txBody>
      <dsp:txXfrm>
        <a:off x="5644121" y="3132524"/>
        <a:ext cx="1747106" cy="847196"/>
      </dsp:txXfrm>
    </dsp:sp>
    <dsp:sp modelId="{0BB44B70-79A6-45CF-89FC-278A9D5AADBB}">
      <dsp:nvSpPr>
        <dsp:cNvPr id="0" name=""/>
        <dsp:cNvSpPr/>
      </dsp:nvSpPr>
      <dsp:spPr>
        <a:xfrm rot="3310531">
          <a:off x="4627461" y="4057509"/>
          <a:ext cx="126067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260677" y="16062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>
            <a:solidFill>
              <a:schemeClr val="tx1"/>
            </a:solidFill>
          </a:endParaRPr>
        </a:p>
      </dsp:txBody>
      <dsp:txXfrm>
        <a:off x="5226283" y="4042054"/>
        <a:ext cx="63033" cy="63033"/>
      </dsp:txXfrm>
    </dsp:sp>
    <dsp:sp modelId="{94A0B049-6580-4C74-8008-F5024AF89BA8}">
      <dsp:nvSpPr>
        <dsp:cNvPr id="0" name=""/>
        <dsp:cNvSpPr/>
      </dsp:nvSpPr>
      <dsp:spPr>
        <a:xfrm>
          <a:off x="5617764" y="4141064"/>
          <a:ext cx="1799820" cy="8999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0" i="0" kern="1200" baseline="0">
              <a:solidFill>
                <a:schemeClr val="tx1"/>
              </a:solidFill>
            </a:rPr>
            <a:t>Tienen una gran variedad de formas y permiten muchos </a:t>
          </a:r>
          <a:r>
            <a:rPr lang="es-EC" sz="1300" b="0" i="0" kern="1200" baseline="0">
              <a:solidFill>
                <a:schemeClr val="tx1"/>
              </a:solidFill>
            </a:rPr>
            <a:t>tipos de movimiento diferentes</a:t>
          </a:r>
          <a:endParaRPr lang="es-EC" sz="1300" kern="1200">
            <a:solidFill>
              <a:schemeClr val="tx1"/>
            </a:solidFill>
          </a:endParaRPr>
        </a:p>
      </dsp:txBody>
      <dsp:txXfrm>
        <a:off x="5644121" y="4167421"/>
        <a:ext cx="1747106" cy="8471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F7CBF7-DC7F-4B16-ABFB-DD2FBB98A63B}">
      <dsp:nvSpPr>
        <dsp:cNvPr id="0" name=""/>
        <dsp:cNvSpPr/>
      </dsp:nvSpPr>
      <dsp:spPr>
        <a:xfrm>
          <a:off x="0" y="1062513"/>
          <a:ext cx="9906000" cy="1416684"/>
        </a:xfrm>
        <a:prstGeom prst="notched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B79B29-88E9-4624-B321-2D14E3F46885}">
      <dsp:nvSpPr>
        <dsp:cNvPr id="0" name=""/>
        <dsp:cNvSpPr/>
      </dsp:nvSpPr>
      <dsp:spPr>
        <a:xfrm>
          <a:off x="4353" y="0"/>
          <a:ext cx="2873126" cy="1416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i="0" kern="1200"/>
            <a:t>Permiten</a:t>
          </a:r>
          <a:r>
            <a:rPr lang="es-ES" sz="1800" kern="1200"/>
            <a:t> la movilidad y flexibilidad del cuerpo.</a:t>
          </a:r>
          <a:endParaRPr lang="es-EC" sz="1800" kern="1200"/>
        </a:p>
      </dsp:txBody>
      <dsp:txXfrm>
        <a:off x="4353" y="0"/>
        <a:ext cx="2873126" cy="1416684"/>
      </dsp:txXfrm>
    </dsp:sp>
    <dsp:sp modelId="{4CE180E9-A144-4F71-A139-B638381FEDFE}">
      <dsp:nvSpPr>
        <dsp:cNvPr id="0" name=""/>
        <dsp:cNvSpPr/>
      </dsp:nvSpPr>
      <dsp:spPr>
        <a:xfrm>
          <a:off x="1263831" y="1593770"/>
          <a:ext cx="354171" cy="35417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54879C-803E-4C0B-886B-6E3F50C1EE57}">
      <dsp:nvSpPr>
        <dsp:cNvPr id="0" name=""/>
        <dsp:cNvSpPr/>
      </dsp:nvSpPr>
      <dsp:spPr>
        <a:xfrm>
          <a:off x="3021136" y="2125027"/>
          <a:ext cx="2873126" cy="1416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i="0" kern="1200" dirty="0"/>
            <a:t>Las articulaciones </a:t>
          </a:r>
          <a:r>
            <a:rPr lang="es-ES" sz="1800" i="0" kern="1200" dirty="0"/>
            <a:t>constituyen un soporte</a:t>
          </a:r>
          <a:r>
            <a:rPr lang="es-ES" sz="1800" kern="1200" dirty="0"/>
            <a:t> .</a:t>
          </a:r>
          <a:r>
            <a:rPr lang="es-ES" sz="1800" b="0" i="0" kern="1200" dirty="0"/>
            <a:t> </a:t>
          </a:r>
          <a:endParaRPr lang="es-EC" sz="1800" kern="1200" dirty="0"/>
        </a:p>
      </dsp:txBody>
      <dsp:txXfrm>
        <a:off x="3021136" y="2125027"/>
        <a:ext cx="2873126" cy="1416684"/>
      </dsp:txXfrm>
    </dsp:sp>
    <dsp:sp modelId="{BCDE1780-D8AA-4BC1-BF11-E10F9BB7EB77}">
      <dsp:nvSpPr>
        <dsp:cNvPr id="0" name=""/>
        <dsp:cNvSpPr/>
      </dsp:nvSpPr>
      <dsp:spPr>
        <a:xfrm>
          <a:off x="4280614" y="1593770"/>
          <a:ext cx="354171" cy="354171"/>
        </a:xfrm>
        <a:prstGeom prst="ellipse">
          <a:avLst/>
        </a:prstGeom>
        <a:solidFill>
          <a:schemeClr val="accent4">
            <a:hueOff val="-2362766"/>
            <a:satOff val="-3784"/>
            <a:lumOff val="3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84D4D2-0307-4A2B-8B52-2E0BC3D8CAC4}">
      <dsp:nvSpPr>
        <dsp:cNvPr id="0" name=""/>
        <dsp:cNvSpPr/>
      </dsp:nvSpPr>
      <dsp:spPr>
        <a:xfrm>
          <a:off x="6037919" y="0"/>
          <a:ext cx="2873126" cy="1416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i="0" kern="1200"/>
            <a:t>Las articulaciones actúan como amortiguadores por lo que </a:t>
          </a:r>
          <a:r>
            <a:rPr lang="es-ES" sz="1800" i="0" kern="1200"/>
            <a:t>mitigan</a:t>
          </a:r>
          <a:r>
            <a:rPr lang="es-ES" sz="1800" b="1" i="0" kern="1200"/>
            <a:t> </a:t>
          </a:r>
          <a:r>
            <a:rPr lang="es-ES" sz="1800" b="0" i="0" kern="1200"/>
            <a:t>los movimientos repentinos y bruscos.</a:t>
          </a:r>
          <a:endParaRPr lang="es-EC" sz="1800" kern="1200"/>
        </a:p>
      </dsp:txBody>
      <dsp:txXfrm>
        <a:off x="6037919" y="0"/>
        <a:ext cx="2873126" cy="1416684"/>
      </dsp:txXfrm>
    </dsp:sp>
    <dsp:sp modelId="{ECFD125B-6827-478A-B7A2-D7D71A781058}">
      <dsp:nvSpPr>
        <dsp:cNvPr id="0" name=""/>
        <dsp:cNvSpPr/>
      </dsp:nvSpPr>
      <dsp:spPr>
        <a:xfrm>
          <a:off x="7297397" y="1593770"/>
          <a:ext cx="354171" cy="354171"/>
        </a:xfrm>
        <a:prstGeom prst="ellipse">
          <a:avLst/>
        </a:prstGeom>
        <a:solidFill>
          <a:schemeClr val="accent4">
            <a:hueOff val="-4725531"/>
            <a:satOff val="-7569"/>
            <a:lumOff val="78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8876C1-D5E2-406C-A24F-A0AD80647D71}">
      <dsp:nvSpPr>
        <dsp:cNvPr id="0" name=""/>
        <dsp:cNvSpPr/>
      </dsp:nvSpPr>
      <dsp:spPr>
        <a:xfrm>
          <a:off x="2887" y="545"/>
          <a:ext cx="3540621" cy="354062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900" b="0" i="0" kern="1200" baseline="0" dirty="0">
              <a:solidFill>
                <a:schemeClr val="tx1"/>
              </a:solidFill>
            </a:rPr>
            <a:t>CLASIFICACIÓN ESTRUCTURAL</a:t>
          </a:r>
          <a:endParaRPr lang="es-EC" sz="2900" kern="1200" dirty="0">
            <a:solidFill>
              <a:schemeClr val="tx1"/>
            </a:solidFill>
          </a:endParaRPr>
        </a:p>
      </dsp:txBody>
      <dsp:txXfrm>
        <a:off x="521399" y="519057"/>
        <a:ext cx="2503597" cy="2503597"/>
      </dsp:txXfrm>
    </dsp:sp>
    <dsp:sp modelId="{6E008DD7-665B-404B-8993-44989F2688F9}">
      <dsp:nvSpPr>
        <dsp:cNvPr id="0" name=""/>
        <dsp:cNvSpPr/>
      </dsp:nvSpPr>
      <dsp:spPr>
        <a:xfrm>
          <a:off x="3444727" y="-528786"/>
          <a:ext cx="2854944" cy="11949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400" kern="1200">
            <a:solidFill>
              <a:schemeClr val="tx1"/>
            </a:solidFill>
          </a:endParaRPr>
        </a:p>
      </dsp:txBody>
      <dsp:txXfrm>
        <a:off x="3444727" y="-289794"/>
        <a:ext cx="2496456" cy="716975"/>
      </dsp:txXfrm>
    </dsp:sp>
    <dsp:sp modelId="{69DF3F23-2D41-487D-AE03-C1FDA32B4A50}">
      <dsp:nvSpPr>
        <dsp:cNvPr id="0" name=""/>
        <dsp:cNvSpPr/>
      </dsp:nvSpPr>
      <dsp:spPr>
        <a:xfrm>
          <a:off x="6362491" y="545"/>
          <a:ext cx="3540621" cy="3540621"/>
        </a:xfrm>
        <a:prstGeom prst="ellipse">
          <a:avLst/>
        </a:prstGeom>
        <a:solidFill>
          <a:schemeClr val="accent3">
            <a:hueOff val="16421869"/>
            <a:satOff val="-4260"/>
            <a:lumOff val="470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900" b="0" i="0" kern="1200" baseline="0" dirty="0">
              <a:solidFill>
                <a:schemeClr val="tx1"/>
              </a:solidFill>
            </a:rPr>
            <a:t>CLASIFICACIÓN</a:t>
          </a:r>
          <a:r>
            <a:rPr lang="es-EC" sz="2900" kern="1200" dirty="0">
              <a:solidFill>
                <a:schemeClr val="tx1"/>
              </a:solidFill>
            </a:rPr>
            <a:t> FUNCIONAL </a:t>
          </a:r>
        </a:p>
      </dsp:txBody>
      <dsp:txXfrm>
        <a:off x="6881003" y="519057"/>
        <a:ext cx="2503597" cy="2503597"/>
      </dsp:txXfrm>
    </dsp:sp>
    <dsp:sp modelId="{B9027994-7665-466F-8614-B10199061C30}">
      <dsp:nvSpPr>
        <dsp:cNvPr id="0" name=""/>
        <dsp:cNvSpPr/>
      </dsp:nvSpPr>
      <dsp:spPr>
        <a:xfrm rot="10800000">
          <a:off x="3606328" y="2875538"/>
          <a:ext cx="2854944" cy="11949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6421869"/>
            <a:satOff val="-4260"/>
            <a:lumOff val="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400" kern="1200">
            <a:solidFill>
              <a:schemeClr val="tx1"/>
            </a:solidFill>
          </a:endParaRPr>
        </a:p>
      </dsp:txBody>
      <dsp:txXfrm rot="10800000">
        <a:off x="3964816" y="3114530"/>
        <a:ext cx="2496456" cy="7169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98EE61-347B-4300-BEC4-F12B12ABBB4B}">
      <dsp:nvSpPr>
        <dsp:cNvPr id="0" name=""/>
        <dsp:cNvSpPr/>
      </dsp:nvSpPr>
      <dsp:spPr>
        <a:xfrm>
          <a:off x="1209" y="0"/>
          <a:ext cx="3143994" cy="354171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b="1" i="0" kern="1200" baseline="0" dirty="0">
              <a:solidFill>
                <a:schemeClr val="bg1"/>
              </a:solidFill>
            </a:rPr>
            <a:t>Articulaciones fibrosas</a:t>
          </a:r>
          <a:endParaRPr lang="es-EC" sz="3200" kern="1200" dirty="0">
            <a:solidFill>
              <a:schemeClr val="bg1"/>
            </a:solidFill>
          </a:endParaRPr>
        </a:p>
      </dsp:txBody>
      <dsp:txXfrm>
        <a:off x="1209" y="0"/>
        <a:ext cx="3143994" cy="1062513"/>
      </dsp:txXfrm>
    </dsp:sp>
    <dsp:sp modelId="{B730733E-B001-48FF-9350-542FA611F72F}">
      <dsp:nvSpPr>
        <dsp:cNvPr id="0" name=""/>
        <dsp:cNvSpPr/>
      </dsp:nvSpPr>
      <dsp:spPr>
        <a:xfrm>
          <a:off x="315608" y="1062513"/>
          <a:ext cx="2515195" cy="23021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i="0" kern="1200" baseline="0">
              <a:solidFill>
                <a:schemeClr val="bg1"/>
              </a:solidFill>
            </a:rPr>
            <a:t>No existe cavidad sinovial y los huesos se mantienen unidos por tejido conectivo denso irregular, rico en </a:t>
          </a:r>
          <a:r>
            <a:rPr lang="es-EC" sz="1800" b="0" i="0" kern="1200" baseline="0">
              <a:solidFill>
                <a:schemeClr val="bg1"/>
              </a:solidFill>
            </a:rPr>
            <a:t>fibras de colágeno.</a:t>
          </a:r>
          <a:endParaRPr lang="es-EC" sz="1800" kern="1200">
            <a:solidFill>
              <a:schemeClr val="bg1"/>
            </a:solidFill>
          </a:endParaRPr>
        </a:p>
      </dsp:txBody>
      <dsp:txXfrm>
        <a:off x="383035" y="1129940"/>
        <a:ext cx="2380341" cy="2167258"/>
      </dsp:txXfrm>
    </dsp:sp>
    <dsp:sp modelId="{984623DA-5850-4855-AB13-EA8670A6AFEA}">
      <dsp:nvSpPr>
        <dsp:cNvPr id="0" name=""/>
        <dsp:cNvSpPr/>
      </dsp:nvSpPr>
      <dsp:spPr>
        <a:xfrm>
          <a:off x="3381002" y="0"/>
          <a:ext cx="3143994" cy="354171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b="1" i="0" kern="1200" baseline="0" dirty="0">
              <a:solidFill>
                <a:schemeClr val="bg1"/>
              </a:solidFill>
            </a:rPr>
            <a:t>Articulaciones cartilaginosas</a:t>
          </a:r>
          <a:r>
            <a:rPr lang="es-ES" sz="3200" b="0" i="0" kern="1200" baseline="0" dirty="0">
              <a:solidFill>
                <a:schemeClr val="bg1"/>
              </a:solidFill>
            </a:rPr>
            <a:t>: </a:t>
          </a:r>
          <a:endParaRPr lang="es-EC" sz="3200" kern="1200" dirty="0">
            <a:solidFill>
              <a:schemeClr val="bg1"/>
            </a:solidFill>
          </a:endParaRPr>
        </a:p>
      </dsp:txBody>
      <dsp:txXfrm>
        <a:off x="3381002" y="0"/>
        <a:ext cx="3143994" cy="1062513"/>
      </dsp:txXfrm>
    </dsp:sp>
    <dsp:sp modelId="{34D016E1-C0BA-46AE-8142-12711BD0225A}">
      <dsp:nvSpPr>
        <dsp:cNvPr id="0" name=""/>
        <dsp:cNvSpPr/>
      </dsp:nvSpPr>
      <dsp:spPr>
        <a:xfrm>
          <a:off x="3695402" y="1062513"/>
          <a:ext cx="2515195" cy="2302112"/>
        </a:xfrm>
        <a:prstGeom prst="roundRect">
          <a:avLst>
            <a:gd name="adj" fmla="val 10000"/>
          </a:avLst>
        </a:prstGeom>
        <a:solidFill>
          <a:schemeClr val="accent4">
            <a:hueOff val="-2362766"/>
            <a:satOff val="-3784"/>
            <a:lumOff val="3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>
              <a:solidFill>
                <a:schemeClr val="bg1"/>
              </a:solidFill>
            </a:rPr>
            <a:t>N</a:t>
          </a:r>
          <a:r>
            <a:rPr lang="es-ES" sz="1800" b="0" i="0" kern="1200" baseline="0">
              <a:solidFill>
                <a:schemeClr val="bg1"/>
              </a:solidFill>
            </a:rPr>
            <a:t>o existe cavidad sinovial y los huesos se mantienen unidos mediante cartilago.</a:t>
          </a:r>
          <a:endParaRPr lang="es-EC" sz="1800" kern="1200">
            <a:solidFill>
              <a:schemeClr val="bg1"/>
            </a:solidFill>
          </a:endParaRPr>
        </a:p>
      </dsp:txBody>
      <dsp:txXfrm>
        <a:off x="3762829" y="1129940"/>
        <a:ext cx="2380341" cy="2167258"/>
      </dsp:txXfrm>
    </dsp:sp>
    <dsp:sp modelId="{8EE08C9A-1370-4E5B-9B7D-35EB3FC68DBE}">
      <dsp:nvSpPr>
        <dsp:cNvPr id="0" name=""/>
        <dsp:cNvSpPr/>
      </dsp:nvSpPr>
      <dsp:spPr>
        <a:xfrm>
          <a:off x="6760796" y="0"/>
          <a:ext cx="3143994" cy="354171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b="1" i="0" kern="1200" baseline="0" dirty="0">
              <a:solidFill>
                <a:schemeClr val="bg1"/>
              </a:solidFill>
            </a:rPr>
            <a:t>Articulaciones sinoviales</a:t>
          </a:r>
          <a:r>
            <a:rPr lang="es-ES" sz="3200" b="0" i="0" kern="1200" baseline="0" dirty="0">
              <a:solidFill>
                <a:schemeClr val="bg1"/>
              </a:solidFill>
            </a:rPr>
            <a:t>: </a:t>
          </a:r>
          <a:endParaRPr lang="es-EC" sz="3200" kern="1200" dirty="0">
            <a:solidFill>
              <a:schemeClr val="bg1"/>
            </a:solidFill>
          </a:endParaRPr>
        </a:p>
      </dsp:txBody>
      <dsp:txXfrm>
        <a:off x="6760796" y="0"/>
        <a:ext cx="3143994" cy="1062513"/>
      </dsp:txXfrm>
    </dsp:sp>
    <dsp:sp modelId="{58F82906-2DAD-400B-B7BE-8F5EA2887D0D}">
      <dsp:nvSpPr>
        <dsp:cNvPr id="0" name=""/>
        <dsp:cNvSpPr/>
      </dsp:nvSpPr>
      <dsp:spPr>
        <a:xfrm>
          <a:off x="7075196" y="1062513"/>
          <a:ext cx="2515195" cy="2302112"/>
        </a:xfrm>
        <a:prstGeom prst="roundRect">
          <a:avLst>
            <a:gd name="adj" fmla="val 10000"/>
          </a:avLst>
        </a:prstGeom>
        <a:solidFill>
          <a:schemeClr val="accent4">
            <a:hueOff val="-4725531"/>
            <a:satOff val="-7569"/>
            <a:lumOff val="78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>
              <a:solidFill>
                <a:schemeClr val="bg1"/>
              </a:solidFill>
            </a:rPr>
            <a:t>L</a:t>
          </a:r>
          <a:r>
            <a:rPr lang="es-ES" sz="1800" b="0" i="0" kern="1200" baseline="0">
              <a:solidFill>
                <a:schemeClr val="bg1"/>
              </a:solidFill>
            </a:rPr>
            <a:t>os huesos que forman la articulación tienen una cavidad sinovial y están unidos por una capsula articular </a:t>
          </a:r>
          <a:r>
            <a:rPr lang="es-EC" sz="1800" b="0" i="0" kern="1200" baseline="0">
              <a:solidFill>
                <a:schemeClr val="bg1"/>
              </a:solidFill>
            </a:rPr>
            <a:t>de tejido conectivo denso irregular y a menudo por ligamentos accesorios.</a:t>
          </a:r>
          <a:endParaRPr lang="es-EC" sz="1800" kern="1200">
            <a:solidFill>
              <a:schemeClr val="bg1"/>
            </a:solidFill>
          </a:endParaRPr>
        </a:p>
      </dsp:txBody>
      <dsp:txXfrm>
        <a:off x="7142623" y="1129940"/>
        <a:ext cx="2380341" cy="21672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CAD25C-3E48-4E06-AB75-036AEE6EA287}">
      <dsp:nvSpPr>
        <dsp:cNvPr id="0" name=""/>
        <dsp:cNvSpPr/>
      </dsp:nvSpPr>
      <dsp:spPr>
        <a:xfrm>
          <a:off x="816" y="552649"/>
          <a:ext cx="3186054" cy="19116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600" b="1" i="0" kern="1200" baseline="0">
              <a:solidFill>
                <a:schemeClr val="bg1"/>
              </a:solidFill>
            </a:rPr>
            <a:t>Suturas</a:t>
          </a:r>
          <a:endParaRPr lang="es-EC" sz="3600" kern="1200" dirty="0">
            <a:solidFill>
              <a:schemeClr val="bg1"/>
            </a:solidFill>
          </a:endParaRPr>
        </a:p>
      </dsp:txBody>
      <dsp:txXfrm>
        <a:off x="816" y="552649"/>
        <a:ext cx="3186054" cy="1911632"/>
      </dsp:txXfrm>
    </dsp:sp>
    <dsp:sp modelId="{2DB659CB-AF70-42FC-A46F-EBF02B0BD598}">
      <dsp:nvSpPr>
        <dsp:cNvPr id="0" name=""/>
        <dsp:cNvSpPr/>
      </dsp:nvSpPr>
      <dsp:spPr>
        <a:xfrm>
          <a:off x="3505477" y="552649"/>
          <a:ext cx="3186054" cy="191163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0" i="0" kern="1200" baseline="0">
              <a:solidFill>
                <a:schemeClr val="bg1"/>
              </a:solidFill>
            </a:rPr>
            <a:t>Es una articulación fibrosa compuesta por una delgada capa de tejido conectivo denso irregular y solo se encuentran entre los huesos del cráneo y de la cara.</a:t>
          </a:r>
          <a:endParaRPr lang="es-EC" sz="2100" kern="1200" dirty="0">
            <a:solidFill>
              <a:schemeClr val="bg1"/>
            </a:solidFill>
          </a:endParaRPr>
        </a:p>
      </dsp:txBody>
      <dsp:txXfrm>
        <a:off x="3505477" y="552649"/>
        <a:ext cx="3186054" cy="1911632"/>
      </dsp:txXfrm>
    </dsp:sp>
    <dsp:sp modelId="{7B697B8F-3D96-4F0B-9485-E0FD0235C471}">
      <dsp:nvSpPr>
        <dsp:cNvPr id="0" name=""/>
        <dsp:cNvSpPr/>
      </dsp:nvSpPr>
      <dsp:spPr>
        <a:xfrm>
          <a:off x="816" y="2782887"/>
          <a:ext cx="3186054" cy="191163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0" i="0" kern="1200" baseline="0">
              <a:solidFill>
                <a:schemeClr val="bg1"/>
              </a:solidFill>
            </a:rPr>
            <a:t>Los bordes irregulares Inter digitados de las suturas proporcionan fuerza adicional y disminuyen el riesgo de fractura. </a:t>
          </a:r>
          <a:endParaRPr lang="es-EC" sz="2100" kern="1200">
            <a:solidFill>
              <a:schemeClr val="bg1"/>
            </a:solidFill>
          </a:endParaRPr>
        </a:p>
      </dsp:txBody>
      <dsp:txXfrm>
        <a:off x="816" y="2782887"/>
        <a:ext cx="3186054" cy="1911632"/>
      </dsp:txXfrm>
    </dsp:sp>
    <dsp:sp modelId="{B440014D-F413-4E36-B2E8-D901A41A367F}">
      <dsp:nvSpPr>
        <dsp:cNvPr id="0" name=""/>
        <dsp:cNvSpPr/>
      </dsp:nvSpPr>
      <dsp:spPr>
        <a:xfrm>
          <a:off x="3505477" y="2782887"/>
          <a:ext cx="3186054" cy="191163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0" i="0" kern="1200" baseline="0">
              <a:solidFill>
                <a:schemeClr val="bg1"/>
              </a:solidFill>
            </a:rPr>
            <a:t>Son inmóviles o poco móviles. </a:t>
          </a:r>
          <a:endParaRPr lang="es-EC" sz="2100" kern="1200">
            <a:solidFill>
              <a:schemeClr val="bg1"/>
            </a:solidFill>
          </a:endParaRPr>
        </a:p>
      </dsp:txBody>
      <dsp:txXfrm>
        <a:off x="3505477" y="2782887"/>
        <a:ext cx="3186054" cy="19116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C0AD1-EE2C-4F13-BBF6-2A540B240732}">
      <dsp:nvSpPr>
        <dsp:cNvPr id="0" name=""/>
        <dsp:cNvSpPr/>
      </dsp:nvSpPr>
      <dsp:spPr>
        <a:xfrm>
          <a:off x="3953" y="1072203"/>
          <a:ext cx="2377306" cy="66973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i="0" kern="1200" baseline="0" dirty="0"/>
            <a:t>Sutura plana o armónica</a:t>
          </a:r>
          <a:endParaRPr lang="es-EC" sz="2000" kern="1200" dirty="0"/>
        </a:p>
      </dsp:txBody>
      <dsp:txXfrm>
        <a:off x="3953" y="1072203"/>
        <a:ext cx="2377306" cy="669730"/>
      </dsp:txXfrm>
    </dsp:sp>
    <dsp:sp modelId="{13B06838-505B-46DD-88CC-24A766A97F93}">
      <dsp:nvSpPr>
        <dsp:cNvPr id="0" name=""/>
        <dsp:cNvSpPr/>
      </dsp:nvSpPr>
      <dsp:spPr>
        <a:xfrm>
          <a:off x="3953" y="1741934"/>
          <a:ext cx="2377306" cy="153719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b="0" i="0" kern="1200" baseline="0"/>
            <a:t>En ella se ponen en contacto superficies planas y lineales (huesos nasales).</a:t>
          </a:r>
          <a:endParaRPr lang="es-EC" sz="2000" kern="1200"/>
        </a:p>
      </dsp:txBody>
      <dsp:txXfrm>
        <a:off x="3953" y="1741934"/>
        <a:ext cx="2377306" cy="1537199"/>
      </dsp:txXfrm>
    </dsp:sp>
    <dsp:sp modelId="{978939DD-48D8-47D7-BFB2-14F8E0AD2EF6}">
      <dsp:nvSpPr>
        <dsp:cNvPr id="0" name=""/>
        <dsp:cNvSpPr/>
      </dsp:nvSpPr>
      <dsp:spPr>
        <a:xfrm>
          <a:off x="2714082" y="1072203"/>
          <a:ext cx="2377306" cy="669730"/>
        </a:xfrm>
        <a:prstGeom prst="rect">
          <a:avLst/>
        </a:prstGeom>
        <a:solidFill>
          <a:schemeClr val="accent3">
            <a:hueOff val="5473956"/>
            <a:satOff val="-1420"/>
            <a:lumOff val="1569"/>
            <a:alphaOff val="0"/>
          </a:schemeClr>
        </a:solidFill>
        <a:ln w="15875" cap="flat" cmpd="sng" algn="ctr">
          <a:solidFill>
            <a:schemeClr val="accent3">
              <a:hueOff val="5473956"/>
              <a:satOff val="-1420"/>
              <a:lumOff val="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i="0" kern="1200" baseline="0" dirty="0"/>
            <a:t>Sutura escamosa:</a:t>
          </a:r>
          <a:endParaRPr lang="es-EC" sz="2000" kern="1200" dirty="0"/>
        </a:p>
      </dsp:txBody>
      <dsp:txXfrm>
        <a:off x="2714082" y="1072203"/>
        <a:ext cx="2377306" cy="669730"/>
      </dsp:txXfrm>
    </dsp:sp>
    <dsp:sp modelId="{644D8F97-E78D-4B92-AB32-594849AFDEED}">
      <dsp:nvSpPr>
        <dsp:cNvPr id="0" name=""/>
        <dsp:cNvSpPr/>
      </dsp:nvSpPr>
      <dsp:spPr>
        <a:xfrm>
          <a:off x="2714082" y="1741934"/>
          <a:ext cx="2377306" cy="1537199"/>
        </a:xfrm>
        <a:prstGeom prst="rect">
          <a:avLst/>
        </a:prstGeom>
        <a:solidFill>
          <a:schemeClr val="accent3">
            <a:tint val="40000"/>
            <a:alpha val="90000"/>
            <a:hueOff val="5470599"/>
            <a:satOff val="-735"/>
            <a:lumOff val="178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5470599"/>
              <a:satOff val="-735"/>
              <a:lumOff val="1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/>
            <a:t>L</a:t>
          </a:r>
          <a:r>
            <a:rPr lang="es-ES" sz="2000" b="0" i="0" kern="1200" baseline="0" dirty="0"/>
            <a:t>as superficies en contacto están talladas </a:t>
          </a:r>
          <a:r>
            <a:rPr lang="es-EC" sz="2000" b="0" i="0" kern="1200" baseline="0" dirty="0"/>
            <a:t>en bisel (</a:t>
          </a:r>
          <a:r>
            <a:rPr lang="es-EC" sz="2000" b="0" i="0" kern="1200" baseline="0" dirty="0" err="1"/>
            <a:t>temporoparietal</a:t>
          </a:r>
          <a:r>
            <a:rPr lang="es-EC" sz="2000" b="0" i="0" kern="1200" baseline="0" dirty="0"/>
            <a:t>).</a:t>
          </a:r>
          <a:endParaRPr lang="es-EC" sz="2000" kern="1200" dirty="0"/>
        </a:p>
      </dsp:txBody>
      <dsp:txXfrm>
        <a:off x="2714082" y="1741934"/>
        <a:ext cx="2377306" cy="1537199"/>
      </dsp:txXfrm>
    </dsp:sp>
    <dsp:sp modelId="{F55942F4-2617-450A-8276-AB6057A72620}">
      <dsp:nvSpPr>
        <dsp:cNvPr id="0" name=""/>
        <dsp:cNvSpPr/>
      </dsp:nvSpPr>
      <dsp:spPr>
        <a:xfrm>
          <a:off x="5424211" y="1072203"/>
          <a:ext cx="2377306" cy="669730"/>
        </a:xfrm>
        <a:prstGeom prst="rect">
          <a:avLst/>
        </a:prstGeom>
        <a:solidFill>
          <a:schemeClr val="accent3">
            <a:hueOff val="10947913"/>
            <a:satOff val="-2840"/>
            <a:lumOff val="3137"/>
            <a:alphaOff val="0"/>
          </a:schemeClr>
        </a:solidFill>
        <a:ln w="15875" cap="flat" cmpd="sng" algn="ctr">
          <a:solidFill>
            <a:schemeClr val="accent3">
              <a:hueOff val="10947913"/>
              <a:satOff val="-2840"/>
              <a:lumOff val="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b="1" i="0" kern="1200" baseline="0" dirty="0"/>
            <a:t>Sutura dentada: </a:t>
          </a:r>
          <a:endParaRPr lang="es-EC" sz="2000" kern="1200" dirty="0"/>
        </a:p>
      </dsp:txBody>
      <dsp:txXfrm>
        <a:off x="5424211" y="1072203"/>
        <a:ext cx="2377306" cy="669730"/>
      </dsp:txXfrm>
    </dsp:sp>
    <dsp:sp modelId="{DCE387BF-0F4D-4D69-B4B5-0B8121060122}">
      <dsp:nvSpPr>
        <dsp:cNvPr id="0" name=""/>
        <dsp:cNvSpPr/>
      </dsp:nvSpPr>
      <dsp:spPr>
        <a:xfrm>
          <a:off x="5424211" y="1741934"/>
          <a:ext cx="2377306" cy="1537199"/>
        </a:xfrm>
        <a:prstGeom prst="rect">
          <a:avLst/>
        </a:prstGeom>
        <a:solidFill>
          <a:schemeClr val="accent3">
            <a:tint val="40000"/>
            <a:alpha val="90000"/>
            <a:hueOff val="10941198"/>
            <a:satOff val="-1470"/>
            <a:lumOff val="355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10941198"/>
              <a:satOff val="-1470"/>
              <a:lumOff val="3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000" kern="1200" dirty="0"/>
            <a:t>P</a:t>
          </a:r>
          <a:r>
            <a:rPr lang="es-EC" sz="2000" b="0" i="0" kern="1200" baseline="0" dirty="0"/>
            <a:t>resentan </a:t>
          </a:r>
          <a:r>
            <a:rPr lang="es-EC" sz="2000" b="0" i="0" kern="1200" baseline="0" dirty="0" err="1"/>
            <a:t>engranamientos</a:t>
          </a:r>
          <a:r>
            <a:rPr lang="es-EC" sz="2000" b="0" i="0" kern="1200" baseline="0" dirty="0"/>
            <a:t> o </a:t>
          </a:r>
          <a:r>
            <a:rPr lang="es-EC" sz="2000" b="0" i="0" kern="1200" baseline="0" dirty="0" err="1"/>
            <a:t>dentelladuras</a:t>
          </a:r>
          <a:r>
            <a:rPr lang="es-EC" sz="2000" kern="1200" dirty="0"/>
            <a:t> </a:t>
          </a:r>
          <a:r>
            <a:rPr lang="es-EC" sz="2000" b="0" i="0" kern="1200" baseline="0" dirty="0"/>
            <a:t>(sutura coronal).</a:t>
          </a:r>
          <a:endParaRPr lang="es-EC" sz="2000" kern="1200" dirty="0"/>
        </a:p>
      </dsp:txBody>
      <dsp:txXfrm>
        <a:off x="5424211" y="1741934"/>
        <a:ext cx="2377306" cy="1537199"/>
      </dsp:txXfrm>
    </dsp:sp>
    <dsp:sp modelId="{E9B8E8B0-FE2D-4562-9D1C-AAA0967467F2}">
      <dsp:nvSpPr>
        <dsp:cNvPr id="0" name=""/>
        <dsp:cNvSpPr/>
      </dsp:nvSpPr>
      <dsp:spPr>
        <a:xfrm>
          <a:off x="8134340" y="1072203"/>
          <a:ext cx="2377306" cy="669730"/>
        </a:xfrm>
        <a:prstGeom prst="rect">
          <a:avLst/>
        </a:prstGeom>
        <a:solidFill>
          <a:schemeClr val="accent3">
            <a:hueOff val="16421869"/>
            <a:satOff val="-4260"/>
            <a:lumOff val="4706"/>
            <a:alphaOff val="0"/>
          </a:schemeClr>
        </a:solidFill>
        <a:ln w="15875" cap="flat" cmpd="sng" algn="ctr">
          <a:solidFill>
            <a:schemeClr val="accent3">
              <a:hueOff val="16421869"/>
              <a:satOff val="-4260"/>
              <a:lumOff val="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b="1" i="0" kern="1200" baseline="0" dirty="0" err="1"/>
            <a:t>Esquindilesis</a:t>
          </a:r>
          <a:r>
            <a:rPr lang="es-EC" sz="2000" b="1" i="0" kern="1200" baseline="0" dirty="0"/>
            <a:t>: </a:t>
          </a:r>
          <a:endParaRPr lang="es-EC" sz="2000" kern="1200" dirty="0"/>
        </a:p>
      </dsp:txBody>
      <dsp:txXfrm>
        <a:off x="8134340" y="1072203"/>
        <a:ext cx="2377306" cy="669730"/>
      </dsp:txXfrm>
    </dsp:sp>
    <dsp:sp modelId="{5CD66C40-8372-4E21-9318-2EC560D0C2B0}">
      <dsp:nvSpPr>
        <dsp:cNvPr id="0" name=""/>
        <dsp:cNvSpPr/>
      </dsp:nvSpPr>
      <dsp:spPr>
        <a:xfrm>
          <a:off x="8134340" y="1741934"/>
          <a:ext cx="2377306" cy="1537199"/>
        </a:xfrm>
        <a:prstGeom prst="rect">
          <a:avLst/>
        </a:prstGeom>
        <a:solidFill>
          <a:schemeClr val="accent3">
            <a:tint val="40000"/>
            <a:alpha val="90000"/>
            <a:hueOff val="16411796"/>
            <a:satOff val="-2205"/>
            <a:lumOff val="533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16411796"/>
              <a:satOff val="-2205"/>
              <a:lumOff val="5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000" kern="1200" dirty="0"/>
            <a:t>U</a:t>
          </a:r>
          <a:r>
            <a:rPr lang="es-EC" sz="2000" b="0" i="0" kern="1200" baseline="0" dirty="0"/>
            <a:t>na superficie en forma de cresta se articula </a:t>
          </a:r>
          <a:r>
            <a:rPr lang="es-ES" sz="2000" b="0" i="0" kern="1200" baseline="0" dirty="0"/>
            <a:t>con una ranura (vómer y esfenoides).</a:t>
          </a:r>
          <a:endParaRPr lang="es-EC" sz="2000" kern="1200" dirty="0"/>
        </a:p>
      </dsp:txBody>
      <dsp:txXfrm>
        <a:off x="8134340" y="1741934"/>
        <a:ext cx="2377306" cy="15371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E1D49-884D-4933-ABB8-6ACEA682A4A9}">
      <dsp:nvSpPr>
        <dsp:cNvPr id="0" name=""/>
        <dsp:cNvSpPr/>
      </dsp:nvSpPr>
      <dsp:spPr>
        <a:xfrm>
          <a:off x="0" y="0"/>
          <a:ext cx="4926494" cy="583758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6600" b="1" i="0" kern="1200" baseline="0">
              <a:solidFill>
                <a:schemeClr val="bg1"/>
              </a:solidFill>
            </a:rPr>
            <a:t>Sindesmosis</a:t>
          </a:r>
          <a:endParaRPr lang="es-EC" sz="6600" kern="1200">
            <a:solidFill>
              <a:schemeClr val="bg1"/>
            </a:solidFill>
          </a:endParaRPr>
        </a:p>
      </dsp:txBody>
      <dsp:txXfrm>
        <a:off x="0" y="0"/>
        <a:ext cx="4926494" cy="1751274"/>
      </dsp:txXfrm>
    </dsp:sp>
    <dsp:sp modelId="{1527C68D-D3C1-4514-9A9C-C5BAF38ACD73}">
      <dsp:nvSpPr>
        <dsp:cNvPr id="0" name=""/>
        <dsp:cNvSpPr/>
      </dsp:nvSpPr>
      <dsp:spPr>
        <a:xfrm>
          <a:off x="492649" y="1751417"/>
          <a:ext cx="3941195" cy="8504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0" i="0" kern="1200" baseline="0">
              <a:solidFill>
                <a:schemeClr val="bg1"/>
              </a:solidFill>
            </a:rPr>
            <a:t>(</a:t>
          </a:r>
          <a:r>
            <a:rPr lang="es-EC" sz="1800" b="0" i="1" kern="1200" baseline="0">
              <a:solidFill>
                <a:schemeClr val="bg1"/>
              </a:solidFill>
            </a:rPr>
            <a:t>syndesmo-</a:t>
          </a:r>
          <a:r>
            <a:rPr lang="es-EC" sz="1800" b="0" i="0" kern="1200" baseline="0">
              <a:solidFill>
                <a:schemeClr val="bg1"/>
              </a:solidFill>
            </a:rPr>
            <a:t>, banda o ligamento) </a:t>
          </a:r>
          <a:endParaRPr lang="es-EC" sz="1800" kern="1200">
            <a:solidFill>
              <a:schemeClr val="bg1"/>
            </a:solidFill>
          </a:endParaRPr>
        </a:p>
      </dsp:txBody>
      <dsp:txXfrm>
        <a:off x="517557" y="1776325"/>
        <a:ext cx="3891379" cy="800595"/>
      </dsp:txXfrm>
    </dsp:sp>
    <dsp:sp modelId="{4D65C6B5-B137-4621-9FE1-08CF5E5E439A}">
      <dsp:nvSpPr>
        <dsp:cNvPr id="0" name=""/>
        <dsp:cNvSpPr/>
      </dsp:nvSpPr>
      <dsp:spPr>
        <a:xfrm>
          <a:off x="492649" y="2732661"/>
          <a:ext cx="3941195" cy="8504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>
              <a:solidFill>
                <a:schemeClr val="bg1"/>
              </a:solidFill>
            </a:rPr>
            <a:t>A</a:t>
          </a:r>
          <a:r>
            <a:rPr lang="es-EC" sz="1800" b="0" i="0" kern="1200" baseline="0">
              <a:solidFill>
                <a:schemeClr val="bg1"/>
              </a:solidFill>
            </a:rPr>
            <a:t>rticulación </a:t>
          </a:r>
          <a:r>
            <a:rPr lang="es-ES" sz="1800" b="0" i="0" kern="1200" baseline="0">
              <a:solidFill>
                <a:schemeClr val="bg1"/>
              </a:solidFill>
            </a:rPr>
            <a:t>fibrosa  </a:t>
          </a:r>
          <a:endParaRPr lang="es-EC" sz="1800" kern="1200" dirty="0">
            <a:solidFill>
              <a:schemeClr val="bg1"/>
            </a:solidFill>
          </a:endParaRPr>
        </a:p>
      </dsp:txBody>
      <dsp:txXfrm>
        <a:off x="517557" y="2757569"/>
        <a:ext cx="3891379" cy="800595"/>
      </dsp:txXfrm>
    </dsp:sp>
    <dsp:sp modelId="{61C6350A-12AF-42D0-AE28-29E216EAC0DC}">
      <dsp:nvSpPr>
        <dsp:cNvPr id="0" name=""/>
        <dsp:cNvSpPr/>
      </dsp:nvSpPr>
      <dsp:spPr>
        <a:xfrm>
          <a:off x="492649" y="3713905"/>
          <a:ext cx="3941195" cy="85041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i="0" kern="1200" baseline="0">
              <a:solidFill>
                <a:schemeClr val="bg1"/>
              </a:solidFill>
            </a:rPr>
            <a:t>El tejido conectivo denso irregular esta organizado en forma típica en un haz (ligamento), lo que permite a la articulación un movimiento limitado. </a:t>
          </a:r>
          <a:endParaRPr lang="es-EC" sz="1400" kern="1200">
            <a:solidFill>
              <a:schemeClr val="bg1"/>
            </a:solidFill>
          </a:endParaRPr>
        </a:p>
      </dsp:txBody>
      <dsp:txXfrm>
        <a:off x="517557" y="3738813"/>
        <a:ext cx="3891379" cy="800595"/>
      </dsp:txXfrm>
    </dsp:sp>
    <dsp:sp modelId="{FC1E446C-1305-41E9-8155-FA995C944AA8}">
      <dsp:nvSpPr>
        <dsp:cNvPr id="0" name=""/>
        <dsp:cNvSpPr/>
      </dsp:nvSpPr>
      <dsp:spPr>
        <a:xfrm>
          <a:off x="492649" y="4695149"/>
          <a:ext cx="3941195" cy="85041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i="0" kern="1200" baseline="0">
              <a:solidFill>
                <a:schemeClr val="bg1"/>
              </a:solidFill>
            </a:rPr>
            <a:t>Un ejemplo de sindesmosis es la articulación tibioperonea distal, donde el ligamento tibioperoneo anterior conecta la tibia con el perone, y permite un movimiento limitado (anfiartrosis). </a:t>
          </a:r>
          <a:endParaRPr lang="es-EC" sz="1400" kern="1200">
            <a:solidFill>
              <a:schemeClr val="bg1"/>
            </a:solidFill>
          </a:endParaRPr>
        </a:p>
      </dsp:txBody>
      <dsp:txXfrm>
        <a:off x="517557" y="4720057"/>
        <a:ext cx="3891379" cy="80059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A8F9BC-6481-4E3D-A47E-87340277A47A}">
      <dsp:nvSpPr>
        <dsp:cNvPr id="0" name=""/>
        <dsp:cNvSpPr/>
      </dsp:nvSpPr>
      <dsp:spPr>
        <a:xfrm>
          <a:off x="4563694" y="2826573"/>
          <a:ext cx="1171208" cy="4065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267"/>
              </a:lnTo>
              <a:lnTo>
                <a:pt x="1171208" y="203267"/>
              </a:lnTo>
              <a:lnTo>
                <a:pt x="1171208" y="406535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2D348C-4FB2-4373-8F31-EAE5A1C916F9}">
      <dsp:nvSpPr>
        <dsp:cNvPr id="0" name=""/>
        <dsp:cNvSpPr/>
      </dsp:nvSpPr>
      <dsp:spPr>
        <a:xfrm>
          <a:off x="3392486" y="2826573"/>
          <a:ext cx="1171208" cy="406535"/>
        </a:xfrm>
        <a:custGeom>
          <a:avLst/>
          <a:gdLst/>
          <a:ahLst/>
          <a:cxnLst/>
          <a:rect l="0" t="0" r="0" b="0"/>
          <a:pathLst>
            <a:path>
              <a:moveTo>
                <a:pt x="1171208" y="0"/>
              </a:moveTo>
              <a:lnTo>
                <a:pt x="1171208" y="203267"/>
              </a:lnTo>
              <a:lnTo>
                <a:pt x="0" y="203267"/>
              </a:lnTo>
              <a:lnTo>
                <a:pt x="0" y="406535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14CA91-AE89-43DB-966F-A61B5D2D9665}">
      <dsp:nvSpPr>
        <dsp:cNvPr id="0" name=""/>
        <dsp:cNvSpPr/>
      </dsp:nvSpPr>
      <dsp:spPr>
        <a:xfrm>
          <a:off x="964663" y="2826573"/>
          <a:ext cx="91440" cy="4065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6535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C14156-DAE9-460B-B96F-07543E7CD538}">
      <dsp:nvSpPr>
        <dsp:cNvPr id="0" name=""/>
        <dsp:cNvSpPr/>
      </dsp:nvSpPr>
      <dsp:spPr>
        <a:xfrm>
          <a:off x="42442" y="1858632"/>
          <a:ext cx="1935882" cy="9679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chemeClr val="bg1"/>
              </a:solidFill>
            </a:rPr>
            <a:t>M</a:t>
          </a:r>
          <a:r>
            <a:rPr lang="es-ES" sz="1400" b="1" i="0" kern="1200" baseline="0" dirty="0">
              <a:solidFill>
                <a:schemeClr val="bg1"/>
              </a:solidFill>
            </a:rPr>
            <a:t>embrana interósea</a:t>
          </a:r>
          <a:endParaRPr lang="es-EC" sz="1400" kern="1200" dirty="0">
            <a:solidFill>
              <a:schemeClr val="bg1"/>
            </a:solidFill>
          </a:endParaRPr>
        </a:p>
      </dsp:txBody>
      <dsp:txXfrm>
        <a:off x="42442" y="1858632"/>
        <a:ext cx="1935882" cy="967941"/>
      </dsp:txXfrm>
    </dsp:sp>
    <dsp:sp modelId="{6A2AAB8D-2A9E-444A-9BF1-B3AF9489EEBD}">
      <dsp:nvSpPr>
        <dsp:cNvPr id="0" name=""/>
        <dsp:cNvSpPr/>
      </dsp:nvSpPr>
      <dsp:spPr>
        <a:xfrm>
          <a:off x="2756" y="3233109"/>
          <a:ext cx="2015253" cy="136206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bg1"/>
              </a:solidFill>
            </a:rPr>
            <a:t>C</a:t>
          </a:r>
          <a:r>
            <a:rPr lang="es-ES" sz="1400" b="0" i="0" kern="1200" baseline="0" dirty="0">
              <a:solidFill>
                <a:schemeClr val="bg1"/>
              </a:solidFill>
            </a:rPr>
            <a:t>onsiste en una lamina de tejido conectivo denso irregular responsable de la unión de huesos largos adyacentes, que permite un movimiento leve (anfiartrosis). </a:t>
          </a:r>
          <a:endParaRPr lang="es-EC" sz="1400" kern="1200" dirty="0">
            <a:solidFill>
              <a:schemeClr val="bg1"/>
            </a:solidFill>
          </a:endParaRPr>
        </a:p>
      </dsp:txBody>
      <dsp:txXfrm>
        <a:off x="2756" y="3233109"/>
        <a:ext cx="2015253" cy="1362067"/>
      </dsp:txXfrm>
    </dsp:sp>
    <dsp:sp modelId="{316FC13A-77BC-4E00-9A1C-349AC04C19DE}">
      <dsp:nvSpPr>
        <dsp:cNvPr id="0" name=""/>
        <dsp:cNvSpPr/>
      </dsp:nvSpPr>
      <dsp:spPr>
        <a:xfrm>
          <a:off x="3595753" y="1858632"/>
          <a:ext cx="1935882" cy="9679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i="0" kern="1200" baseline="0">
              <a:solidFill>
                <a:schemeClr val="bg1"/>
              </a:solidFill>
            </a:rPr>
            <a:t>Hay dos principales membranas interóseas </a:t>
          </a:r>
          <a:endParaRPr lang="es-EC" sz="1400" kern="1200" dirty="0">
            <a:solidFill>
              <a:schemeClr val="bg1"/>
            </a:solidFill>
          </a:endParaRPr>
        </a:p>
      </dsp:txBody>
      <dsp:txXfrm>
        <a:off x="3595753" y="1858632"/>
        <a:ext cx="1935882" cy="967941"/>
      </dsp:txXfrm>
    </dsp:sp>
    <dsp:sp modelId="{1B6DDF60-B98C-4AE4-BD42-F8C281698865}">
      <dsp:nvSpPr>
        <dsp:cNvPr id="0" name=""/>
        <dsp:cNvSpPr/>
      </dsp:nvSpPr>
      <dsp:spPr>
        <a:xfrm>
          <a:off x="2424545" y="3233109"/>
          <a:ext cx="1935882" cy="96794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>
              <a:solidFill>
                <a:schemeClr val="bg1"/>
              </a:solidFill>
            </a:rPr>
            <a:t>E</a:t>
          </a:r>
          <a:r>
            <a:rPr lang="es-ES" sz="1400" b="0" i="0" kern="1200" baseline="0">
              <a:solidFill>
                <a:schemeClr val="bg1"/>
              </a:solidFill>
            </a:rPr>
            <a:t>ntre el radio y el cubito en el antebrazo</a:t>
          </a:r>
          <a:endParaRPr lang="es-EC" sz="1400" kern="1200">
            <a:solidFill>
              <a:schemeClr val="bg1"/>
            </a:solidFill>
          </a:endParaRPr>
        </a:p>
      </dsp:txBody>
      <dsp:txXfrm>
        <a:off x="2424545" y="3233109"/>
        <a:ext cx="1935882" cy="967941"/>
      </dsp:txXfrm>
    </dsp:sp>
    <dsp:sp modelId="{2FCC4D9D-EA02-406A-B752-CEE855131058}">
      <dsp:nvSpPr>
        <dsp:cNvPr id="0" name=""/>
        <dsp:cNvSpPr/>
      </dsp:nvSpPr>
      <dsp:spPr>
        <a:xfrm>
          <a:off x="4766962" y="3233109"/>
          <a:ext cx="1935882" cy="96794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i="0" kern="1200" baseline="0">
              <a:solidFill>
                <a:schemeClr val="bg1"/>
              </a:solidFill>
            </a:rPr>
            <a:t>Entre la tibia y el peroné en la pierna</a:t>
          </a:r>
          <a:endParaRPr lang="es-EC" sz="1400" kern="1200">
            <a:solidFill>
              <a:schemeClr val="bg1"/>
            </a:solidFill>
          </a:endParaRPr>
        </a:p>
      </dsp:txBody>
      <dsp:txXfrm>
        <a:off x="4766962" y="3233109"/>
        <a:ext cx="1935882" cy="96794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52BD64-F9F1-4D38-957B-E7487055AE41}">
      <dsp:nvSpPr>
        <dsp:cNvPr id="0" name=""/>
        <dsp:cNvSpPr/>
      </dsp:nvSpPr>
      <dsp:spPr>
        <a:xfrm rot="5400000">
          <a:off x="-368931" y="370544"/>
          <a:ext cx="2459546" cy="172168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b="1" i="0" kern="1200" baseline="0"/>
            <a:t>Las sincondrosis </a:t>
          </a:r>
          <a:endParaRPr lang="es-EC" sz="2500" kern="1200"/>
        </a:p>
      </dsp:txBody>
      <dsp:txXfrm rot="-5400000">
        <a:off x="1" y="862453"/>
        <a:ext cx="1721682" cy="737864"/>
      </dsp:txXfrm>
    </dsp:sp>
    <dsp:sp modelId="{E99A380E-86FB-458B-84C6-6F1B49BCA6E9}">
      <dsp:nvSpPr>
        <dsp:cNvPr id="0" name=""/>
        <dsp:cNvSpPr/>
      </dsp:nvSpPr>
      <dsp:spPr>
        <a:xfrm rot="5400000">
          <a:off x="3255262" y="-1531967"/>
          <a:ext cx="1598704" cy="46658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/>
            <a:t>El m</a:t>
          </a:r>
          <a:r>
            <a:rPr lang="es-ES" sz="1400" b="0" i="0" kern="1200" baseline="0"/>
            <a:t>aterial de conexión es cartílago hialino. </a:t>
          </a:r>
          <a:endParaRPr lang="es-EC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/>
            <a:t>P</a:t>
          </a:r>
          <a:r>
            <a:rPr lang="es-ES" sz="1400" b="0" i="0" kern="1200" baseline="0"/>
            <a:t>unto de vista funcional, una sincondrosis es </a:t>
          </a:r>
          <a:r>
            <a:rPr lang="es-EC" sz="1400" b="0" i="0" kern="1200" baseline="0"/>
            <a:t>inmovil (</a:t>
          </a:r>
          <a:r>
            <a:rPr lang="es-EC" sz="1400" b="0" i="1" kern="1200" baseline="0"/>
            <a:t>sinartrosis</a:t>
          </a:r>
          <a:r>
            <a:rPr lang="es-EC" sz="1400" b="0" i="0" kern="1200" baseline="0"/>
            <a:t>).</a:t>
          </a:r>
          <a:endParaRPr lang="es-EC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0" i="0" kern="1200" baseline="0"/>
            <a:t>Ejemplo de sincondrosis es la placa epifisaria (de crecimiento), que conecta la epífisis con la diáfisis de un hueso en crecimiento.</a:t>
          </a:r>
          <a:endParaRPr lang="es-EC" sz="1400" kern="1200"/>
        </a:p>
      </dsp:txBody>
      <dsp:txXfrm rot="-5400000">
        <a:off x="1721682" y="79655"/>
        <a:ext cx="4587822" cy="1442620"/>
      </dsp:txXfrm>
    </dsp:sp>
    <dsp:sp modelId="{DF2F74AE-7361-40DD-B27D-53476F1DD1BC}">
      <dsp:nvSpPr>
        <dsp:cNvPr id="0" name=""/>
        <dsp:cNvSpPr/>
      </dsp:nvSpPr>
      <dsp:spPr>
        <a:xfrm rot="5400000">
          <a:off x="-368931" y="2546033"/>
          <a:ext cx="2459546" cy="1721682"/>
        </a:xfrm>
        <a:prstGeom prst="chevron">
          <a:avLst/>
        </a:prstGeom>
        <a:solidFill>
          <a:schemeClr val="accent3">
            <a:hueOff val="16421869"/>
            <a:satOff val="-4260"/>
            <a:lumOff val="4706"/>
            <a:alphaOff val="0"/>
          </a:schemeClr>
        </a:solidFill>
        <a:ln w="15875" cap="flat" cmpd="sng" algn="ctr">
          <a:solidFill>
            <a:schemeClr val="accent3">
              <a:hueOff val="16421869"/>
              <a:satOff val="-4260"/>
              <a:lumOff val="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b="1" kern="1200"/>
            <a:t>L</a:t>
          </a:r>
          <a:r>
            <a:rPr lang="es-ES" sz="2500" b="1" i="0" kern="1200" baseline="0"/>
            <a:t>as sínfisis</a:t>
          </a:r>
          <a:endParaRPr lang="es-EC" sz="2500" kern="1200"/>
        </a:p>
      </dsp:txBody>
      <dsp:txXfrm rot="-5400000">
        <a:off x="1" y="3037942"/>
        <a:ext cx="1721682" cy="737864"/>
      </dsp:txXfrm>
    </dsp:sp>
    <dsp:sp modelId="{7044D8C4-015B-43F2-A5CC-75953A8161C6}">
      <dsp:nvSpPr>
        <dsp:cNvPr id="0" name=""/>
        <dsp:cNvSpPr/>
      </dsp:nvSpPr>
      <dsp:spPr>
        <a:xfrm rot="5400000">
          <a:off x="3255262" y="643521"/>
          <a:ext cx="1598704" cy="46658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16421869"/>
              <a:satOff val="-4260"/>
              <a:lumOff val="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/>
            <a:t>Articulación</a:t>
          </a:r>
          <a:r>
            <a:rPr lang="es-ES" sz="1400" b="0" i="0" kern="1200" baseline="0"/>
            <a:t> cartilaginosa</a:t>
          </a:r>
          <a:endParaRPr lang="es-EC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/>
            <a:t>L</a:t>
          </a:r>
          <a:r>
            <a:rPr lang="es-ES" sz="1400" b="0" i="0" kern="1200" baseline="0"/>
            <a:t>os extremos de los huesos que se articulan están recubiertos por cartílago hialino y un disco ancho y plano de fibrocartílago conecta los huesos. </a:t>
          </a:r>
          <a:endParaRPr lang="es-EC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0" i="0" kern="1200" baseline="0"/>
            <a:t>Todas las sínfisis se encuentran en la línea media del cuerpo. </a:t>
          </a:r>
          <a:endParaRPr lang="es-EC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0" i="0" kern="1200" baseline="0"/>
            <a:t>La sínfisis del pubis, entre las superficies anteriores de los huesos de la cadera, es un ejemplo de sínfisis.</a:t>
          </a:r>
          <a:endParaRPr lang="es-EC" sz="1400" kern="1200"/>
        </a:p>
      </dsp:txBody>
      <dsp:txXfrm rot="-5400000">
        <a:off x="1721682" y="2255143"/>
        <a:ext cx="4587822" cy="14426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F24D9CFB-AB9D-451D-830F-1E028A9CAC05}" type="datetimeFigureOut">
              <a:rPr lang="es-EC" smtClean="0"/>
              <a:t>12/1/2023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3B0C31C-5E1D-48E9-97AA-264E9323D8C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9821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9CFB-AB9D-451D-830F-1E028A9CAC05}" type="datetimeFigureOut">
              <a:rPr lang="es-EC" smtClean="0"/>
              <a:t>12/1/2023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0C31C-5E1D-48E9-97AA-264E9323D8C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61425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9CFB-AB9D-451D-830F-1E028A9CAC05}" type="datetimeFigureOut">
              <a:rPr lang="es-EC" smtClean="0"/>
              <a:t>12/1/2023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0C31C-5E1D-48E9-97AA-264E9323D8C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32629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9CFB-AB9D-451D-830F-1E028A9CAC05}" type="datetimeFigureOut">
              <a:rPr lang="es-EC" smtClean="0"/>
              <a:t>12/1/2023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0C31C-5E1D-48E9-97AA-264E9323D8CE}" type="slidenum">
              <a:rPr lang="es-EC" smtClean="0"/>
              <a:t>‹Nº›</a:t>
            </a:fld>
            <a:endParaRPr lang="es-EC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1669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9CFB-AB9D-451D-830F-1E028A9CAC05}" type="datetimeFigureOut">
              <a:rPr lang="es-EC" smtClean="0"/>
              <a:t>12/1/2023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0C31C-5E1D-48E9-97AA-264E9323D8C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12347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9CFB-AB9D-451D-830F-1E028A9CAC05}" type="datetimeFigureOut">
              <a:rPr lang="es-EC" smtClean="0"/>
              <a:t>12/1/2023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0C31C-5E1D-48E9-97AA-264E9323D8C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44684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9CFB-AB9D-451D-830F-1E028A9CAC05}" type="datetimeFigureOut">
              <a:rPr lang="es-EC" smtClean="0"/>
              <a:t>12/1/2023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0C31C-5E1D-48E9-97AA-264E9323D8C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48085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9CFB-AB9D-451D-830F-1E028A9CAC05}" type="datetimeFigureOut">
              <a:rPr lang="es-EC" smtClean="0"/>
              <a:t>12/1/2023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0C31C-5E1D-48E9-97AA-264E9323D8C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68049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9CFB-AB9D-451D-830F-1E028A9CAC05}" type="datetimeFigureOut">
              <a:rPr lang="es-EC" smtClean="0"/>
              <a:t>12/1/2023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0C31C-5E1D-48E9-97AA-264E9323D8C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83381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9CFB-AB9D-451D-830F-1E028A9CAC05}" type="datetimeFigureOut">
              <a:rPr lang="es-EC" smtClean="0"/>
              <a:t>12/1/2023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0C31C-5E1D-48E9-97AA-264E9323D8C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72514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9CFB-AB9D-451D-830F-1E028A9CAC05}" type="datetimeFigureOut">
              <a:rPr lang="es-EC" smtClean="0"/>
              <a:t>12/1/2023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0C31C-5E1D-48E9-97AA-264E9323D8C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7619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9CFB-AB9D-451D-830F-1E028A9CAC05}" type="datetimeFigureOut">
              <a:rPr lang="es-EC" smtClean="0"/>
              <a:t>12/1/2023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0C31C-5E1D-48E9-97AA-264E9323D8C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42727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9CFB-AB9D-451D-830F-1E028A9CAC05}" type="datetimeFigureOut">
              <a:rPr lang="es-EC" smtClean="0"/>
              <a:t>12/1/2023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0C31C-5E1D-48E9-97AA-264E9323D8C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0468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9CFB-AB9D-451D-830F-1E028A9CAC05}" type="datetimeFigureOut">
              <a:rPr lang="es-EC" smtClean="0"/>
              <a:t>12/1/2023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0C31C-5E1D-48E9-97AA-264E9323D8C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5062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9CFB-AB9D-451D-830F-1E028A9CAC05}" type="datetimeFigureOut">
              <a:rPr lang="es-EC" smtClean="0"/>
              <a:t>12/1/2023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0C31C-5E1D-48E9-97AA-264E9323D8C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66235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9CFB-AB9D-451D-830F-1E028A9CAC05}" type="datetimeFigureOut">
              <a:rPr lang="es-EC" smtClean="0"/>
              <a:t>12/1/2023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0C31C-5E1D-48E9-97AA-264E9323D8C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55963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9CFB-AB9D-451D-830F-1E028A9CAC05}" type="datetimeFigureOut">
              <a:rPr lang="es-EC" smtClean="0"/>
              <a:t>12/1/2023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0C31C-5E1D-48E9-97AA-264E9323D8C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67809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D9CFB-AB9D-451D-830F-1E028A9CAC05}" type="datetimeFigureOut">
              <a:rPr lang="es-EC" smtClean="0"/>
              <a:t>12/1/2023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0C31C-5E1D-48E9-97AA-264E9323D8C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345930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2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13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5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Layout" Target="../diagrams/layout11.xml"/><Relationship Id="rId7" Type="http://schemas.openxmlformats.org/officeDocument/2006/relationships/image" Target="../media/image16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12.xml"/><Relationship Id="rId7" Type="http://schemas.openxmlformats.org/officeDocument/2006/relationships/image" Target="../media/image19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Relationship Id="rId9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Layout" Target="../diagrams/layout13.xml"/><Relationship Id="rId7" Type="http://schemas.openxmlformats.org/officeDocument/2006/relationships/image" Target="../media/image22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Relationship Id="rId9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6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7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10" Type="http://schemas.openxmlformats.org/officeDocument/2006/relationships/image" Target="../media/image10.jpe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ARTICULACIONES - Naturopathic">
            <a:extLst>
              <a:ext uri="{FF2B5EF4-FFF2-40B4-BE49-F238E27FC236}">
                <a16:creationId xmlns:a16="http://schemas.microsoft.com/office/drawing/2014/main" id="{FB8796E4-A033-F44F-593F-AD3A5B2D1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653" y="1426337"/>
            <a:ext cx="9592853" cy="5080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84071" y="4134725"/>
            <a:ext cx="7615997" cy="1977887"/>
          </a:xfrm>
        </p:spPr>
        <p:txBody>
          <a:bodyPr>
            <a:no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</a:rPr>
              <a:t>UNIVERSIDAD NACIONAL DE CHIMBORAZO </a:t>
            </a:r>
            <a:br>
              <a:rPr lang="es-ES" sz="2800" b="1" dirty="0">
                <a:solidFill>
                  <a:schemeClr val="bg1"/>
                </a:solidFill>
              </a:rPr>
            </a:br>
            <a:r>
              <a:rPr lang="es-ES" sz="2800" b="1" dirty="0">
                <a:solidFill>
                  <a:schemeClr val="bg1"/>
                </a:solidFill>
              </a:rPr>
              <a:t>COORDINACIÓN DE NIVELACIÓN Y NIVELACIÓN </a:t>
            </a:r>
            <a:br>
              <a:rPr lang="es-ES" sz="2800" b="1" dirty="0">
                <a:solidFill>
                  <a:schemeClr val="bg1"/>
                </a:solidFill>
              </a:rPr>
            </a:br>
            <a:br>
              <a:rPr lang="es-ES" sz="2800" b="1" dirty="0">
                <a:solidFill>
                  <a:schemeClr val="bg1"/>
                </a:solidFill>
              </a:rPr>
            </a:br>
            <a:r>
              <a:rPr lang="es-ES" sz="2800" b="1" dirty="0">
                <a:solidFill>
                  <a:schemeClr val="bg1"/>
                </a:solidFill>
              </a:rPr>
              <a:t>SALUD C</a:t>
            </a:r>
            <a:br>
              <a:rPr lang="es-ES" sz="2800" b="1" dirty="0">
                <a:solidFill>
                  <a:schemeClr val="bg1"/>
                </a:solidFill>
              </a:rPr>
            </a:br>
            <a:br>
              <a:rPr lang="es-ES" sz="2800" b="1" dirty="0">
                <a:solidFill>
                  <a:schemeClr val="bg1"/>
                </a:solidFill>
              </a:rPr>
            </a:br>
            <a:r>
              <a:rPr lang="es-ES" sz="2800" b="1" dirty="0">
                <a:solidFill>
                  <a:schemeClr val="bg1"/>
                </a:solidFill>
              </a:rPr>
              <a:t>MORFOFISIOLOGÍA</a:t>
            </a:r>
            <a:br>
              <a:rPr lang="es-ES" sz="2800" b="1" dirty="0">
                <a:solidFill>
                  <a:schemeClr val="bg1"/>
                </a:solidFill>
              </a:rPr>
            </a:br>
            <a:br>
              <a:rPr lang="es-ES" sz="2800" b="1" dirty="0">
                <a:solidFill>
                  <a:schemeClr val="bg1"/>
                </a:solidFill>
              </a:rPr>
            </a:br>
            <a:r>
              <a:rPr lang="es-ES" sz="2800" b="1" dirty="0">
                <a:solidFill>
                  <a:schemeClr val="bg1"/>
                </a:solidFill>
              </a:rPr>
              <a:t>UNIDAD 2 SISTEMA DE LOCOMOCIÓN</a:t>
            </a:r>
            <a:br>
              <a:rPr lang="es-ES" sz="2800" b="1" dirty="0">
                <a:solidFill>
                  <a:schemeClr val="bg1"/>
                </a:solidFill>
              </a:rPr>
            </a:br>
            <a:br>
              <a:rPr lang="es-ES" sz="2800" b="1" dirty="0">
                <a:solidFill>
                  <a:schemeClr val="bg1"/>
                </a:solidFill>
              </a:rPr>
            </a:br>
            <a:r>
              <a:rPr lang="es-EC" sz="2800" b="1" dirty="0">
                <a:solidFill>
                  <a:schemeClr val="bg1"/>
                </a:solidFill>
              </a:rPr>
              <a:t>Articulaciones</a:t>
            </a:r>
            <a:r>
              <a:rPr lang="es-ES" sz="2800" b="1" dirty="0">
                <a:solidFill>
                  <a:schemeClr val="bg1"/>
                </a:solidFill>
              </a:rPr>
              <a:t> </a:t>
            </a:r>
            <a:br>
              <a:rPr lang="es-ES" sz="2800" b="1" dirty="0">
                <a:solidFill>
                  <a:schemeClr val="bg1"/>
                </a:solidFill>
              </a:rPr>
            </a:br>
            <a:br>
              <a:rPr lang="es-ES" sz="2800" b="1" dirty="0">
                <a:solidFill>
                  <a:schemeClr val="bg1"/>
                </a:solidFill>
              </a:rPr>
            </a:br>
            <a:r>
              <a:rPr lang="es-ES" sz="2800" b="1" dirty="0">
                <a:solidFill>
                  <a:schemeClr val="bg1"/>
                </a:solidFill>
              </a:rPr>
              <a:t>LCDA. SANDY PAREDES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7" name="Imagen 6" descr="C:\Users\UNACH\Downloads\Coordinación de nivelacion y admision.png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3" t="16282" r="12773" b="11569"/>
          <a:stretch/>
        </p:blipFill>
        <p:spPr bwMode="auto">
          <a:xfrm>
            <a:off x="5148469" y="64438"/>
            <a:ext cx="1895061" cy="13618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52616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979CA9-59F6-F0AC-C800-47A9F1459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38458"/>
            <a:ext cx="10515600" cy="1325563"/>
          </a:xfrm>
        </p:spPr>
        <p:txBody>
          <a:bodyPr/>
          <a:lstStyle/>
          <a:p>
            <a:r>
              <a:rPr lang="es-ES" b="1" i="0" baseline="0" dirty="0">
                <a:solidFill>
                  <a:schemeClr val="tx1"/>
                </a:solidFill>
              </a:rPr>
              <a:t>Articulaciones fibrosas</a:t>
            </a:r>
            <a:endParaRPr lang="es-EC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67D88036-7D8A-54C0-8F4F-BE70815B7A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3884255"/>
              </p:ext>
            </p:extLst>
          </p:nvPr>
        </p:nvGraphicFramePr>
        <p:xfrm>
          <a:off x="821634" y="755373"/>
          <a:ext cx="6705601" cy="6453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CAA67A76-4DC1-94F5-6E3A-3B0DF814543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8261" t="23755" r="8152" b="19792"/>
          <a:stretch/>
        </p:blipFill>
        <p:spPr>
          <a:xfrm>
            <a:off x="7769089" y="912812"/>
            <a:ext cx="3959085" cy="563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421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06A2A0-C9F0-19BE-AFBB-3D3A582A9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0138"/>
            <a:ext cx="8411817" cy="681797"/>
          </a:xfrm>
        </p:spPr>
        <p:txBody>
          <a:bodyPr>
            <a:normAutofit fontScale="90000"/>
          </a:bodyPr>
          <a:lstStyle/>
          <a:p>
            <a:r>
              <a:rPr lang="es-ES" b="1" i="0" baseline="0" dirty="0">
                <a:solidFill>
                  <a:schemeClr val="tx1"/>
                </a:solidFill>
              </a:rPr>
              <a:t>Articulaciones cartilaginosas</a:t>
            </a:r>
            <a:r>
              <a:rPr lang="es-ES" b="0" i="0" baseline="0" dirty="0">
                <a:solidFill>
                  <a:schemeClr val="tx1"/>
                </a:solidFill>
              </a:rPr>
              <a:t>: </a:t>
            </a:r>
            <a:br>
              <a:rPr lang="es-EC" dirty="0">
                <a:solidFill>
                  <a:schemeClr val="tx1"/>
                </a:solidFill>
              </a:rPr>
            </a:br>
            <a:endParaRPr lang="es-EC" dirty="0"/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D8CF447F-E566-A410-EAE9-65B51FAAFE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2493411"/>
              </p:ext>
            </p:extLst>
          </p:nvPr>
        </p:nvGraphicFramePr>
        <p:xfrm>
          <a:off x="278296" y="2120349"/>
          <a:ext cx="6387547" cy="4638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03580C98-B685-B16C-6606-E46318B25175}"/>
              </a:ext>
            </a:extLst>
          </p:cNvPr>
          <p:cNvSpPr txBox="1"/>
          <p:nvPr/>
        </p:nvSpPr>
        <p:spPr>
          <a:xfrm>
            <a:off x="278296" y="681036"/>
            <a:ext cx="102041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s-ES" sz="1800" b="0" i="0" u="none" strike="noStrike" baseline="0" dirty="0">
                <a:solidFill>
                  <a:srgbClr val="373535"/>
                </a:solidFill>
                <a:latin typeface="Times-Roman"/>
              </a:rPr>
              <a:t>Carecen de cavidad sinovial y permiten escaso (o nulo) movimiento.</a:t>
            </a:r>
          </a:p>
          <a:p>
            <a:pPr marL="0" indent="0" algn="l">
              <a:buNone/>
            </a:pPr>
            <a:r>
              <a:rPr lang="es-ES" sz="1800" dirty="0">
                <a:solidFill>
                  <a:srgbClr val="373535"/>
                </a:solidFill>
                <a:latin typeface="Times-Roman"/>
              </a:rPr>
              <a:t>L</a:t>
            </a:r>
            <a:r>
              <a:rPr lang="es-ES" sz="1800" b="0" i="0" u="none" strike="noStrike" baseline="0" dirty="0">
                <a:solidFill>
                  <a:srgbClr val="373535"/>
                </a:solidFill>
                <a:latin typeface="Times-Roman"/>
              </a:rPr>
              <a:t>os huesos que se articulan están conectados en forma estrecha, ya sea por cartílago hialino o por fibrocartílago</a:t>
            </a:r>
          </a:p>
          <a:p>
            <a:pPr marL="0" indent="0" algn="l">
              <a:buNone/>
            </a:pPr>
            <a:r>
              <a:rPr lang="es-ES" sz="1800" b="0" i="0" u="none" strike="noStrike" baseline="0" dirty="0">
                <a:solidFill>
                  <a:srgbClr val="373535"/>
                </a:solidFill>
                <a:latin typeface="Times-Roman"/>
              </a:rPr>
              <a:t>Los dos tipos de articulaciones cartilaginosas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8B42ACF-84A9-AD8A-0530-3B5D5821637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522" t="27423" r="55978" b="38352"/>
          <a:stretch/>
        </p:blipFill>
        <p:spPr>
          <a:xfrm>
            <a:off x="7613972" y="1577009"/>
            <a:ext cx="4140705" cy="2451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0F25F01-34D1-525F-DA2E-8B6C8975369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565" t="44442" r="59674" b="19986"/>
          <a:stretch/>
        </p:blipFill>
        <p:spPr>
          <a:xfrm>
            <a:off x="7613972" y="4320209"/>
            <a:ext cx="4140704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8816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325079-F892-5E26-67CA-22CD87C6E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0382"/>
            <a:ext cx="10515600" cy="761310"/>
          </a:xfrm>
        </p:spPr>
        <p:txBody>
          <a:bodyPr>
            <a:normAutofit fontScale="90000"/>
          </a:bodyPr>
          <a:lstStyle/>
          <a:p>
            <a:r>
              <a:rPr lang="es-ES" b="1" i="0" baseline="0" dirty="0">
                <a:solidFill>
                  <a:schemeClr val="tx1"/>
                </a:solidFill>
              </a:rPr>
              <a:t>Articulaciones sinoviales</a:t>
            </a:r>
            <a:r>
              <a:rPr lang="es-ES" b="0" i="0" baseline="0" dirty="0">
                <a:solidFill>
                  <a:schemeClr val="tx1"/>
                </a:solidFill>
              </a:rPr>
              <a:t>: </a:t>
            </a:r>
            <a:br>
              <a:rPr lang="es-EC" dirty="0">
                <a:solidFill>
                  <a:schemeClr val="tx1"/>
                </a:solidFill>
              </a:rPr>
            </a:br>
            <a:endParaRPr lang="es-EC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E10B6F21-D3AA-5D2C-803C-FAC11A0D33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4266703"/>
              </p:ext>
            </p:extLst>
          </p:nvPr>
        </p:nvGraphicFramePr>
        <p:xfrm>
          <a:off x="705681" y="1061692"/>
          <a:ext cx="4157868" cy="5298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33CBC417-07DB-8B31-A335-0AF23AF9DD7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7283" t="38255" r="45869" b="14186"/>
          <a:stretch/>
        </p:blipFill>
        <p:spPr>
          <a:xfrm>
            <a:off x="5257800" y="1516465"/>
            <a:ext cx="6351104" cy="4783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7800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Marcador de contenido 7">
            <a:extLst>
              <a:ext uri="{FF2B5EF4-FFF2-40B4-BE49-F238E27FC236}">
                <a16:creationId xmlns:a16="http://schemas.microsoft.com/office/drawing/2014/main" id="{D8864DE4-4921-EF18-A13E-3A94D2C0CC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4979283"/>
              </p:ext>
            </p:extLst>
          </p:nvPr>
        </p:nvGraphicFramePr>
        <p:xfrm>
          <a:off x="-1364974" y="132521"/>
          <a:ext cx="10717696" cy="6725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Anatomía Sistémica, Articulaciones, Fundamentos">
            <a:extLst>
              <a:ext uri="{FF2B5EF4-FFF2-40B4-BE49-F238E27FC236}">
                <a16:creationId xmlns:a16="http://schemas.microsoft.com/office/drawing/2014/main" id="{035DD43C-4FA1-E829-4337-70E51FCCDA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0" t="39710"/>
          <a:stretch/>
        </p:blipFill>
        <p:spPr bwMode="auto">
          <a:xfrm>
            <a:off x="8340587" y="0"/>
            <a:ext cx="3498574" cy="2288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as Articulaciones">
            <a:extLst>
              <a:ext uri="{FF2B5EF4-FFF2-40B4-BE49-F238E27FC236}">
                <a16:creationId xmlns:a16="http://schemas.microsoft.com/office/drawing/2014/main" id="{0A86404A-B0CE-86EF-CA8F-087C500A51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7" t="26956" r="6087" b="5797"/>
          <a:stretch/>
        </p:blipFill>
        <p:spPr bwMode="auto">
          <a:xfrm>
            <a:off x="8916601" y="2226370"/>
            <a:ext cx="2181638" cy="24052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▷ 9 Tipos de articulaciones del cuerpo humano">
            <a:extLst>
              <a:ext uri="{FF2B5EF4-FFF2-40B4-BE49-F238E27FC236}">
                <a16:creationId xmlns:a16="http://schemas.microsoft.com/office/drawing/2014/main" id="{992C2A59-E84B-30B4-28F6-56A8C2869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587" y="4748281"/>
            <a:ext cx="3333666" cy="1758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299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9C70DD8B-A43D-A258-7F43-1167AF70D4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0852506"/>
              </p:ext>
            </p:extLst>
          </p:nvPr>
        </p:nvGraphicFramePr>
        <p:xfrm>
          <a:off x="198785" y="0"/>
          <a:ext cx="7089911" cy="6665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Articulación radiocubital superior (proximal)">
            <a:extLst>
              <a:ext uri="{FF2B5EF4-FFF2-40B4-BE49-F238E27FC236}">
                <a16:creationId xmlns:a16="http://schemas.microsoft.com/office/drawing/2014/main" id="{AFE00C56-8BF2-DF37-A40F-1BF1BC260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060" y="0"/>
            <a:ext cx="3048000" cy="2027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rticulaciones del codo">
            <a:extLst>
              <a:ext uri="{FF2B5EF4-FFF2-40B4-BE49-F238E27FC236}">
                <a16:creationId xmlns:a16="http://schemas.microsoft.com/office/drawing/2014/main" id="{B2EA2605-76FC-470A-4823-38972873A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304" y="2100469"/>
            <a:ext cx="3481513" cy="2524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olumna vertebral | Sistemas | Aula de Anatomia">
            <a:extLst>
              <a:ext uri="{FF2B5EF4-FFF2-40B4-BE49-F238E27FC236}">
                <a16:creationId xmlns:a16="http://schemas.microsoft.com/office/drawing/2014/main" id="{7BD9E117-8A79-2B1B-67E3-483F5B118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304" y="4691270"/>
            <a:ext cx="3639262" cy="2160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402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C47BAD-C9A4-CAE5-31C1-A6AF62CBE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78378"/>
            <a:ext cx="10515600" cy="893832"/>
          </a:xfrm>
        </p:spPr>
        <p:txBody>
          <a:bodyPr>
            <a:normAutofit fontScale="90000"/>
          </a:bodyPr>
          <a:lstStyle/>
          <a:p>
            <a:r>
              <a:rPr lang="es-EC" b="1" i="0" baseline="0" dirty="0">
                <a:solidFill>
                  <a:schemeClr val="tx1"/>
                </a:solidFill>
              </a:rPr>
              <a:t>CLASIFICACIÓN</a:t>
            </a:r>
            <a:r>
              <a:rPr lang="es-EC" b="1" dirty="0">
                <a:solidFill>
                  <a:schemeClr val="tx1"/>
                </a:solidFill>
              </a:rPr>
              <a:t> FUNCIONAL </a:t>
            </a:r>
            <a:br>
              <a:rPr lang="es-EC" dirty="0">
                <a:solidFill>
                  <a:schemeClr val="tx1"/>
                </a:solidFill>
              </a:rPr>
            </a:br>
            <a:endParaRPr lang="es-EC" dirty="0"/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E3F8FF5C-FCC1-2938-76C9-F05F1A9248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186043"/>
              </p:ext>
            </p:extLst>
          </p:nvPr>
        </p:nvGraphicFramePr>
        <p:xfrm>
          <a:off x="913157" y="1668029"/>
          <a:ext cx="10515600" cy="5042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F4C878DB-73B7-8C1D-1228-01BB0673AB76}"/>
              </a:ext>
            </a:extLst>
          </p:cNvPr>
          <p:cNvSpPr txBox="1"/>
          <p:nvPr/>
        </p:nvSpPr>
        <p:spPr>
          <a:xfrm>
            <a:off x="0" y="892216"/>
            <a:ext cx="79877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800" b="0" i="0" u="none" strike="noStrike" baseline="0" dirty="0">
                <a:solidFill>
                  <a:srgbClr val="373535"/>
                </a:solidFill>
                <a:latin typeface="Times-Roman"/>
              </a:rPr>
              <a:t>La clasificación funcional de articulaciones se relaciona con el grado de movimiento que permiten.</a:t>
            </a:r>
          </a:p>
        </p:txBody>
      </p:sp>
      <p:pic>
        <p:nvPicPr>
          <p:cNvPr id="6146" name="Picture 2" descr="SINARTROSIS – Blog de Fisioterapia">
            <a:extLst>
              <a:ext uri="{FF2B5EF4-FFF2-40B4-BE49-F238E27FC236}">
                <a16:creationId xmlns:a16="http://schemas.microsoft.com/office/drawing/2014/main" id="{D6387FF5-6969-723B-2F63-56D334F25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976" y="59545"/>
            <a:ext cx="3670024" cy="2538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rticulaciones">
            <a:extLst>
              <a:ext uri="{FF2B5EF4-FFF2-40B4-BE49-F238E27FC236}">
                <a16:creationId xmlns:a16="http://schemas.microsoft.com/office/drawing/2014/main" id="{0E359A92-7623-B792-CBFD-B718FB67F8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5" r="18485"/>
          <a:stretch/>
        </p:blipFill>
        <p:spPr bwMode="auto">
          <a:xfrm>
            <a:off x="431939" y="2273710"/>
            <a:ext cx="3341618" cy="325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虎Kassiopeia - ARTICULACIONES SINOVIALES (DIARTROSIS) Son articulaciones muy  móviles, caracterizadas por su complejidad anatómica y diversas funciones.  Sus principales características son: - Sus superficies oseas están  recubiertas por cartílago hialino ...">
            <a:extLst>
              <a:ext uri="{FF2B5EF4-FFF2-40B4-BE49-F238E27FC236}">
                <a16:creationId xmlns:a16="http://schemas.microsoft.com/office/drawing/2014/main" id="{667B0CF8-CF81-BC0A-A604-66D7277D2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976" y="3898713"/>
            <a:ext cx="3670024" cy="281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924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6CAEDA-56CD-6559-9B5E-8A40939B9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93EC08-5FCC-9394-2DF6-0D61EE445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8194" name="Picture 2" descr="Cuáles son articulaciones del cuerpo humano? - Quora">
            <a:extLst>
              <a:ext uri="{FF2B5EF4-FFF2-40B4-BE49-F238E27FC236}">
                <a16:creationId xmlns:a16="http://schemas.microsoft.com/office/drawing/2014/main" id="{FBA3AF99-BEC6-8162-6E09-B26A25350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429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F1861B-C278-CAE2-B657-71ADA1E16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BIBLIOGRAFÍA </a:t>
            </a:r>
            <a:endParaRPr lang="es-EC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A04A90-CE40-1B11-B577-A0BCEB71B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70514"/>
          </a:xfrm>
        </p:spPr>
        <p:txBody>
          <a:bodyPr/>
          <a:lstStyle/>
          <a:p>
            <a:pPr algn="l"/>
            <a:r>
              <a:rPr lang="es-ES" sz="1800" b="0" i="0" u="none" strike="noStrike" baseline="0" dirty="0">
                <a:latin typeface="ArialNormal"/>
              </a:rPr>
              <a:t>Anatomía humana </a:t>
            </a:r>
            <a:r>
              <a:rPr lang="es-ES" sz="1800" b="0" i="0" u="none" strike="noStrike" baseline="0" dirty="0" err="1">
                <a:latin typeface="ArialNormal"/>
              </a:rPr>
              <a:t>Latarjet</a:t>
            </a:r>
            <a:r>
              <a:rPr lang="es-ES" sz="1800" b="0" i="0" u="none" strike="noStrike" baseline="0" dirty="0">
                <a:latin typeface="ArialNormal"/>
              </a:rPr>
              <a:t> Michel </a:t>
            </a:r>
            <a:r>
              <a:rPr lang="es-ES" sz="1800" b="0" i="0" u="none" strike="noStrike" baseline="0" dirty="0" err="1">
                <a:latin typeface="ArialNormal"/>
              </a:rPr>
              <a:t>MÍ©dica</a:t>
            </a:r>
            <a:r>
              <a:rPr lang="es-ES" sz="1800" b="0" i="0" u="none" strike="noStrike" baseline="0" dirty="0">
                <a:latin typeface="ArialNormal"/>
              </a:rPr>
              <a:t> Panamericana</a:t>
            </a:r>
          </a:p>
          <a:p>
            <a:pPr algn="l"/>
            <a:r>
              <a:rPr lang="es-ES" sz="1800" b="0" i="0" u="none" strike="noStrike" baseline="0" dirty="0">
                <a:latin typeface="ArialNormal"/>
              </a:rPr>
              <a:t>Anatomía Humana Descriptiva, Topográfica y Funcional </a:t>
            </a:r>
            <a:r>
              <a:rPr lang="es-ES" sz="1800" b="0" i="0" u="none" strike="noStrike" baseline="0" dirty="0" err="1">
                <a:latin typeface="ArialNormal"/>
              </a:rPr>
              <a:t>Rouviére</a:t>
            </a:r>
            <a:r>
              <a:rPr lang="es-ES" sz="1800" b="0" i="0" u="none" strike="noStrike" baseline="0" dirty="0">
                <a:latin typeface="ArialNormal"/>
              </a:rPr>
              <a:t> H. MASSON, S.A.</a:t>
            </a:r>
          </a:p>
          <a:p>
            <a:pPr algn="l"/>
            <a:r>
              <a:rPr lang="es-ES" sz="1800" b="0" i="0" u="none" strike="noStrike" baseline="0" dirty="0">
                <a:latin typeface="ArialNormal"/>
              </a:rPr>
              <a:t>Principios de anatomía y fisiología Tortora Gerard J. Editorial </a:t>
            </a:r>
            <a:r>
              <a:rPr lang="es-ES" sz="1800" b="0" i="0" u="none" strike="noStrike" baseline="0" dirty="0" err="1">
                <a:latin typeface="ArialNormal"/>
              </a:rPr>
              <a:t>MÍ©dica</a:t>
            </a:r>
            <a:r>
              <a:rPr lang="es-ES" sz="1800" b="0" i="0" u="none" strike="noStrike" baseline="0" dirty="0">
                <a:latin typeface="ArialNormal"/>
              </a:rPr>
              <a:t> Panamericana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86420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C83DE5-1650-8C6A-2605-BBAA323A3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-73840"/>
            <a:ext cx="9905998" cy="1478570"/>
          </a:xfrm>
        </p:spPr>
        <p:txBody>
          <a:bodyPr/>
          <a:lstStyle/>
          <a:p>
            <a:r>
              <a:rPr lang="es-ES" b="1" dirty="0"/>
              <a:t>Articulaciones </a:t>
            </a:r>
            <a:endParaRPr lang="es-EC" b="1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E801CE13-C5B3-D59A-55EA-7B579D7101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8326768"/>
              </p:ext>
            </p:extLst>
          </p:nvPr>
        </p:nvGraphicFramePr>
        <p:xfrm>
          <a:off x="324678" y="1139687"/>
          <a:ext cx="11542643" cy="5327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1292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6028BF-6DB9-EEF7-6449-0471E402F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8377"/>
            <a:ext cx="10515600" cy="1325563"/>
          </a:xfrm>
        </p:spPr>
        <p:txBody>
          <a:bodyPr/>
          <a:lstStyle/>
          <a:p>
            <a:r>
              <a:rPr lang="es-ES" b="1" dirty="0"/>
              <a:t>Funciones Articulares </a:t>
            </a:r>
            <a:endParaRPr lang="es-EC" b="1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31880C52-76B3-BFBD-4E2C-165001908C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9992771"/>
              </p:ext>
            </p:extLst>
          </p:nvPr>
        </p:nvGraphicFramePr>
        <p:xfrm>
          <a:off x="1141413" y="2249488"/>
          <a:ext cx="9906000" cy="35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8852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7A438A-E96D-3B53-EA51-3791E8EEC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Estructura articular </a:t>
            </a:r>
            <a:endParaRPr lang="es-EC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2710A9-FBED-508B-5CAF-600C08EFE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84235" cy="4351338"/>
          </a:xfrm>
        </p:spPr>
        <p:txBody>
          <a:bodyPr>
            <a:normAutofit/>
          </a:bodyPr>
          <a:lstStyle/>
          <a:p>
            <a:pPr algn="just" fontAlgn="base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303030"/>
                </a:solidFill>
                <a:effectLst/>
                <a:latin typeface="inherit"/>
              </a:rPr>
              <a:t>Cartílago 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303030"/>
                </a:solidFill>
                <a:effectLst/>
                <a:latin typeface="inherit"/>
              </a:rPr>
              <a:t>Membrana sinovial 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303030"/>
                </a:solidFill>
                <a:effectLst/>
                <a:latin typeface="inherit"/>
              </a:rPr>
              <a:t>Ligamentos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303030"/>
                </a:solidFill>
                <a:effectLst/>
                <a:latin typeface="inherit"/>
              </a:rPr>
              <a:t>Tendones 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s-ES" b="0" i="0" dirty="0" err="1">
                <a:solidFill>
                  <a:srgbClr val="303030"/>
                </a:solidFill>
                <a:effectLst/>
                <a:latin typeface="inherit"/>
              </a:rPr>
              <a:t>Bursas</a:t>
            </a:r>
            <a:r>
              <a:rPr lang="es-ES" b="0" i="0" dirty="0">
                <a:solidFill>
                  <a:srgbClr val="303030"/>
                </a:solidFill>
                <a:effectLst/>
                <a:latin typeface="inherit"/>
              </a:rPr>
              <a:t> </a:t>
            </a:r>
            <a:r>
              <a:rPr lang="es-ES" b="0" i="0" u="none" strike="noStrike" dirty="0">
                <a:solidFill>
                  <a:srgbClr val="303030"/>
                </a:solidFill>
                <a:effectLst/>
                <a:latin typeface="inherit"/>
              </a:rPr>
              <a:t>o bolsas sinoviales </a:t>
            </a:r>
            <a:r>
              <a:rPr lang="es-ES" b="0" i="0" dirty="0">
                <a:solidFill>
                  <a:srgbClr val="303030"/>
                </a:solidFill>
                <a:effectLst/>
                <a:latin typeface="inherit"/>
              </a:rPr>
              <a:t> 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303030"/>
                </a:solidFill>
                <a:effectLst/>
                <a:latin typeface="inherit"/>
              </a:rPr>
              <a:t>Líquido sinovial.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303030"/>
                </a:solidFill>
                <a:effectLst/>
                <a:latin typeface="inherit"/>
              </a:rPr>
              <a:t>Hueso.</a:t>
            </a:r>
          </a:p>
        </p:txBody>
      </p:sp>
      <p:pic>
        <p:nvPicPr>
          <p:cNvPr id="1026" name="Picture 2" descr="Artrología - Wikipedia, la enciclopedia libre">
            <a:extLst>
              <a:ext uri="{FF2B5EF4-FFF2-40B4-BE49-F238E27FC236}">
                <a16:creationId xmlns:a16="http://schemas.microsoft.com/office/drawing/2014/main" id="{A2859636-3E83-4B01-3B3E-3D4325CC9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539" y="517505"/>
            <a:ext cx="5274365" cy="5822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461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65D7BF-A8CF-E4A4-604F-AB794E631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643" y="126585"/>
            <a:ext cx="10515600" cy="1325563"/>
          </a:xfrm>
        </p:spPr>
        <p:txBody>
          <a:bodyPr>
            <a:normAutofit/>
          </a:bodyPr>
          <a:lstStyle/>
          <a:p>
            <a:r>
              <a:rPr lang="es-EC" sz="2400" b="1" i="0" u="none" strike="noStrike" baseline="0" dirty="0">
                <a:latin typeface="Frutiger-Roman"/>
              </a:rPr>
              <a:t>CLASIFICACIÓN DE LAS ARTICULACIONES</a:t>
            </a:r>
            <a:endParaRPr lang="es-EC" sz="5400" b="1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8ACDACD6-D2C7-B493-E64B-ED9931EB86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4561753"/>
              </p:ext>
            </p:extLst>
          </p:nvPr>
        </p:nvGraphicFramePr>
        <p:xfrm>
          <a:off x="1141413" y="2249488"/>
          <a:ext cx="9906000" cy="35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4237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4EC45A-8ECB-3F9F-E350-FD8720808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i="0" baseline="0" dirty="0">
                <a:solidFill>
                  <a:schemeClr val="tx1"/>
                </a:solidFill>
              </a:rPr>
              <a:t>CLASIFICACIÓN ESTRUCTURAL</a:t>
            </a:r>
            <a:br>
              <a:rPr lang="es-EC" dirty="0">
                <a:solidFill>
                  <a:schemeClr val="tx1"/>
                </a:solidFill>
              </a:rPr>
            </a:br>
            <a:endParaRPr lang="es-EC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0088D5CA-75E9-DD21-A178-F25CD89EF0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1866982"/>
              </p:ext>
            </p:extLst>
          </p:nvPr>
        </p:nvGraphicFramePr>
        <p:xfrm>
          <a:off x="1141413" y="2249488"/>
          <a:ext cx="9906000" cy="35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384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0FAA27-383F-C388-EA14-2AC83ED56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i="0" baseline="0" dirty="0">
                <a:solidFill>
                  <a:schemeClr val="tx1"/>
                </a:solidFill>
              </a:rPr>
              <a:t>Articulaciones fibrosas</a:t>
            </a:r>
            <a:br>
              <a:rPr lang="es-EC" dirty="0">
                <a:solidFill>
                  <a:schemeClr val="tx1"/>
                </a:solidFill>
              </a:rPr>
            </a:br>
            <a:endParaRPr lang="es-EC" dirty="0"/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3E323033-24CD-977E-8B77-14274FA120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8762890"/>
              </p:ext>
            </p:extLst>
          </p:nvPr>
        </p:nvGraphicFramePr>
        <p:xfrm>
          <a:off x="318052" y="1245705"/>
          <a:ext cx="6692349" cy="5247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Suturas | uDocz">
            <a:extLst>
              <a:ext uri="{FF2B5EF4-FFF2-40B4-BE49-F238E27FC236}">
                <a16:creationId xmlns:a16="http://schemas.microsoft.com/office/drawing/2014/main" id="{5E0B6795-ECEC-0B80-1144-88F9209E15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5" t="6751" r="8044" b="7174"/>
          <a:stretch/>
        </p:blipFill>
        <p:spPr bwMode="auto">
          <a:xfrm>
            <a:off x="7116419" y="265044"/>
            <a:ext cx="4982816" cy="659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120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B81A989C-2FAD-409C-6861-8D5405C5C9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9335768"/>
              </p:ext>
            </p:extLst>
          </p:nvPr>
        </p:nvGraphicFramePr>
        <p:xfrm>
          <a:off x="1010478" y="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Articulaciones">
            <a:extLst>
              <a:ext uri="{FF2B5EF4-FFF2-40B4-BE49-F238E27FC236}">
                <a16:creationId xmlns:a16="http://schemas.microsoft.com/office/drawing/2014/main" id="{F1EB2F6F-F5BA-C357-91AF-24942E1966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4" t="11884"/>
          <a:stretch/>
        </p:blipFill>
        <p:spPr bwMode="auto">
          <a:xfrm>
            <a:off x="278295" y="3564834"/>
            <a:ext cx="3233531" cy="276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rticulaciones">
            <a:extLst>
              <a:ext uri="{FF2B5EF4-FFF2-40B4-BE49-F238E27FC236}">
                <a16:creationId xmlns:a16="http://schemas.microsoft.com/office/drawing/2014/main" id="{D8F1CB02-7E73-6007-A973-41B09CF51B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2" t="9565" r="3913"/>
          <a:stretch/>
        </p:blipFill>
        <p:spPr bwMode="auto">
          <a:xfrm>
            <a:off x="3617844" y="3750364"/>
            <a:ext cx="2478156" cy="25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rticulaciones">
            <a:extLst>
              <a:ext uri="{FF2B5EF4-FFF2-40B4-BE49-F238E27FC236}">
                <a16:creationId xmlns:a16="http://schemas.microsoft.com/office/drawing/2014/main" id="{B77D84EC-5DE5-499F-45ED-401A086CE4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7" t="11450"/>
          <a:stretch/>
        </p:blipFill>
        <p:spPr bwMode="auto">
          <a:xfrm>
            <a:off x="6377608" y="3750363"/>
            <a:ext cx="2633869" cy="25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MedSpoilers - Articulacion Esquindilesis: Es aquella articulacion, una de  cuyas superficies, en forma de cresta, se enclava en la superficie opuesta  en forma de ranura. La articulación del hueso Vómer con el">
            <a:extLst>
              <a:ext uri="{FF2B5EF4-FFF2-40B4-BE49-F238E27FC236}">
                <a16:creationId xmlns:a16="http://schemas.microsoft.com/office/drawing/2014/main" id="{2C19E4DE-CB5E-44CA-09B1-96BE87EA3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3085" y="3750362"/>
            <a:ext cx="2457450" cy="25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834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B319E6-9D65-0CB8-653C-DB8739484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83" y="-151710"/>
            <a:ext cx="10515600" cy="1325563"/>
          </a:xfrm>
        </p:spPr>
        <p:txBody>
          <a:bodyPr/>
          <a:lstStyle/>
          <a:p>
            <a:r>
              <a:rPr lang="es-ES" b="1" i="0" baseline="0" dirty="0">
                <a:solidFill>
                  <a:schemeClr val="tx1"/>
                </a:solidFill>
              </a:rPr>
              <a:t>Articulaciones fibrosas</a:t>
            </a:r>
            <a:endParaRPr lang="es-EC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84E0DB87-C53D-B7AE-130E-00E024DFEC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4346943"/>
              </p:ext>
            </p:extLst>
          </p:nvPr>
        </p:nvGraphicFramePr>
        <p:xfrm>
          <a:off x="122584" y="1020417"/>
          <a:ext cx="4926494" cy="5837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31399D71-CE00-CA7A-88A2-ED63BB656A6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457" t="19696" r="64146" b="14803"/>
          <a:stretch/>
        </p:blipFill>
        <p:spPr>
          <a:xfrm>
            <a:off x="5923723" y="1020417"/>
            <a:ext cx="5221356" cy="541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118613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o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o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260</TotalTime>
  <Words>1000</Words>
  <Application>Microsoft Office PowerPoint</Application>
  <PresentationFormat>Panorámica</PresentationFormat>
  <Paragraphs>112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Arial</vt:lpstr>
      <vt:lpstr>ArialNormal</vt:lpstr>
      <vt:lpstr>Frutiger-Roman</vt:lpstr>
      <vt:lpstr>inherit</vt:lpstr>
      <vt:lpstr>Times-Roman</vt:lpstr>
      <vt:lpstr>Tw Cen MT</vt:lpstr>
      <vt:lpstr>Circuito</vt:lpstr>
      <vt:lpstr>UNIVERSIDAD NACIONAL DE CHIMBORAZO  COORDINACIÓN DE NIVELACIÓN Y NIVELACIÓN   SALUD C  MORFOFISIOLOGÍA  UNIDAD 2 SISTEMA DE LOCOMOCIÓN  Articulaciones   LCDA. SANDY PAREDES</vt:lpstr>
      <vt:lpstr>Articulaciones </vt:lpstr>
      <vt:lpstr>Funciones Articulares </vt:lpstr>
      <vt:lpstr>Estructura articular </vt:lpstr>
      <vt:lpstr>CLASIFICACIÓN DE LAS ARTICULACIONES</vt:lpstr>
      <vt:lpstr>CLASIFICACIÓN ESTRUCTURAL </vt:lpstr>
      <vt:lpstr>Articulaciones fibrosas </vt:lpstr>
      <vt:lpstr>Presentación de PowerPoint</vt:lpstr>
      <vt:lpstr>Articulaciones fibrosas</vt:lpstr>
      <vt:lpstr>Articulaciones fibrosas</vt:lpstr>
      <vt:lpstr>Articulaciones cartilaginosas:  </vt:lpstr>
      <vt:lpstr>Articulaciones sinoviales:  </vt:lpstr>
      <vt:lpstr>Presentación de PowerPoint</vt:lpstr>
      <vt:lpstr>Presentación de PowerPoint</vt:lpstr>
      <vt:lpstr>CLASIFICACIÓN FUNCIONAL  </vt:lpstr>
      <vt:lpstr>Presentación de PowerPoint</vt:lpstr>
      <vt:lpstr>BIBLIOGRAFÍA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NACIONAL DE CHIMBORAZO  COORDINACIÓN DE NIVELACIÓN Y NIVELACIÓN   SALUD C  MORFOFISIOLOGÍA  UNIDAD 2 SISTEMA DE LOCOMOCIÓN  Articulaciones   LCDA. SANDY PAREDES</dc:title>
  <dc:creator>Jorge</dc:creator>
  <cp:lastModifiedBy>Jorge</cp:lastModifiedBy>
  <cp:revision>2</cp:revision>
  <dcterms:created xsi:type="dcterms:W3CDTF">2023-01-13T06:27:07Z</dcterms:created>
  <dcterms:modified xsi:type="dcterms:W3CDTF">2023-01-13T10:47:32Z</dcterms:modified>
</cp:coreProperties>
</file>