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2" r:id="rId11"/>
    <p:sldId id="274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E330E-391A-4103-BF0B-C9DDFBA6DAEE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3B0D5EF-BF4E-4833-A354-C26A38753514}">
      <dgm:prSet/>
      <dgm:spPr/>
      <dgm:t>
        <a:bodyPr/>
        <a:lstStyle/>
        <a:p>
          <a:r>
            <a:rPr lang="es-EC" dirty="0"/>
            <a:t>El nivel más bajo de la organización estructural, consiste en átomos y moléculas.</a:t>
          </a:r>
        </a:p>
      </dgm:t>
    </dgm:pt>
    <dgm:pt modelId="{8C1E607D-26CE-4294-870D-833C61AD777D}" type="parTrans" cxnId="{71941C08-CAA9-4AC2-90D8-F2E826265743}">
      <dgm:prSet/>
      <dgm:spPr/>
      <dgm:t>
        <a:bodyPr/>
        <a:lstStyle/>
        <a:p>
          <a:endParaRPr lang="es-EC"/>
        </a:p>
      </dgm:t>
    </dgm:pt>
    <dgm:pt modelId="{23211F60-3F7D-4141-AC82-EB76A584AF8F}" type="sibTrans" cxnId="{71941C08-CAA9-4AC2-90D8-F2E826265743}">
      <dgm:prSet/>
      <dgm:spPr/>
      <dgm:t>
        <a:bodyPr/>
        <a:lstStyle/>
        <a:p>
          <a:endParaRPr lang="es-EC"/>
        </a:p>
      </dgm:t>
    </dgm:pt>
    <dgm:pt modelId="{5B7C618E-0712-43DA-A7F5-2925820D95E7}">
      <dgm:prSet/>
      <dgm:spPr/>
      <dgm:t>
        <a:bodyPr/>
        <a:lstStyle/>
        <a:p>
          <a:r>
            <a:rPr lang="es-EC" b="1" dirty="0"/>
            <a:t>Comprende los átomos</a:t>
          </a:r>
        </a:p>
      </dgm:t>
    </dgm:pt>
    <dgm:pt modelId="{98A0B67D-B8C2-4081-80FD-5EE5040E4DF5}" type="parTrans" cxnId="{5D8003EC-519C-4566-A736-FFC79DA1D452}">
      <dgm:prSet/>
      <dgm:spPr/>
      <dgm:t>
        <a:bodyPr/>
        <a:lstStyle/>
        <a:p>
          <a:endParaRPr lang="es-EC"/>
        </a:p>
      </dgm:t>
    </dgm:pt>
    <dgm:pt modelId="{ED69F7A4-08B9-4682-B259-650E65D825F8}" type="sibTrans" cxnId="{5D8003EC-519C-4566-A736-FFC79DA1D452}">
      <dgm:prSet/>
      <dgm:spPr/>
      <dgm:t>
        <a:bodyPr/>
        <a:lstStyle/>
        <a:p>
          <a:endParaRPr lang="es-EC"/>
        </a:p>
      </dgm:t>
    </dgm:pt>
    <dgm:pt modelId="{8806D7E8-CD77-4718-BCC9-256A1E83418C}">
      <dgm:prSet/>
      <dgm:spPr/>
      <dgm:t>
        <a:bodyPr/>
        <a:lstStyle/>
        <a:p>
          <a:r>
            <a:rPr lang="es-EC"/>
            <a:t>Las unidades de materia más pequeñas que participan en reacciones químicas y moléculas</a:t>
          </a:r>
        </a:p>
      </dgm:t>
    </dgm:pt>
    <dgm:pt modelId="{913591B7-8237-4B81-8085-E1B17885D89F}" type="parTrans" cxnId="{CC8D7474-5AC9-4148-82C6-4BB615066E46}">
      <dgm:prSet/>
      <dgm:spPr/>
      <dgm:t>
        <a:bodyPr/>
        <a:lstStyle/>
        <a:p>
          <a:endParaRPr lang="es-EC"/>
        </a:p>
      </dgm:t>
    </dgm:pt>
    <dgm:pt modelId="{360F98DC-5EBB-49E7-A386-A2C6F02B72B5}" type="sibTrans" cxnId="{CC8D7474-5AC9-4148-82C6-4BB615066E46}">
      <dgm:prSet/>
      <dgm:spPr/>
      <dgm:t>
        <a:bodyPr/>
        <a:lstStyle/>
        <a:p>
          <a:endParaRPr lang="es-EC"/>
        </a:p>
      </dgm:t>
    </dgm:pt>
    <dgm:pt modelId="{A20FA168-7EDB-4820-85EC-4CB3CFC6978A}" type="pres">
      <dgm:prSet presAssocID="{2D5E330E-391A-4103-BF0B-C9DDFBA6DAEE}" presName="Name0" presStyleCnt="0">
        <dgm:presLayoutVars>
          <dgm:chMax val="2"/>
          <dgm:chPref val="2"/>
          <dgm:animLvl val="lvl"/>
        </dgm:presLayoutVars>
      </dgm:prSet>
      <dgm:spPr/>
    </dgm:pt>
    <dgm:pt modelId="{27F3B264-7C11-4E51-A204-021670605BBF}" type="pres">
      <dgm:prSet presAssocID="{2D5E330E-391A-4103-BF0B-C9DDFBA6DAEE}" presName="LeftText" presStyleLbl="revTx" presStyleIdx="0" presStyleCnt="0">
        <dgm:presLayoutVars>
          <dgm:bulletEnabled val="1"/>
        </dgm:presLayoutVars>
      </dgm:prSet>
      <dgm:spPr/>
    </dgm:pt>
    <dgm:pt modelId="{778BA6AE-7463-40A8-A7EB-EEA706D6FFEA}" type="pres">
      <dgm:prSet presAssocID="{2D5E330E-391A-4103-BF0B-C9DDFBA6DAEE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074C264B-9AF7-4CA8-9810-0E0AF620E1EE}" type="pres">
      <dgm:prSet presAssocID="{2D5E330E-391A-4103-BF0B-C9DDFBA6DAEE}" presName="RightText" presStyleLbl="revTx" presStyleIdx="0" presStyleCnt="0">
        <dgm:presLayoutVars>
          <dgm:bulletEnabled val="1"/>
        </dgm:presLayoutVars>
      </dgm:prSet>
      <dgm:spPr/>
    </dgm:pt>
    <dgm:pt modelId="{29E368CD-5B96-4861-A560-EB4E78013A35}" type="pres">
      <dgm:prSet presAssocID="{2D5E330E-391A-4103-BF0B-C9DDFBA6DAEE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A2E6B3ED-83CB-46BE-8860-4BAEFECCD7EE}" type="pres">
      <dgm:prSet presAssocID="{2D5E330E-391A-4103-BF0B-C9DDFBA6DAEE}" presName="TopArrow" presStyleLbl="node1" presStyleIdx="0" presStyleCnt="2"/>
      <dgm:spPr/>
    </dgm:pt>
    <dgm:pt modelId="{F29B815E-0233-4BC4-8B94-18338CF851CA}" type="pres">
      <dgm:prSet presAssocID="{2D5E330E-391A-4103-BF0B-C9DDFBA6DAEE}" presName="BottomArrow" presStyleLbl="node1" presStyleIdx="1" presStyleCnt="2"/>
      <dgm:spPr/>
    </dgm:pt>
  </dgm:ptLst>
  <dgm:cxnLst>
    <dgm:cxn modelId="{71941C08-CAA9-4AC2-90D8-F2E826265743}" srcId="{2D5E330E-391A-4103-BF0B-C9DDFBA6DAEE}" destId="{D3B0D5EF-BF4E-4833-A354-C26A38753514}" srcOrd="0" destOrd="0" parTransId="{8C1E607D-26CE-4294-870D-833C61AD777D}" sibTransId="{23211F60-3F7D-4141-AC82-EB76A584AF8F}"/>
    <dgm:cxn modelId="{D6ABC047-5CA8-4B02-A7B1-E4E258E558E3}" type="presOf" srcId="{2D5E330E-391A-4103-BF0B-C9DDFBA6DAEE}" destId="{A20FA168-7EDB-4820-85EC-4CB3CFC6978A}" srcOrd="0" destOrd="0" presId="urn:microsoft.com/office/officeart/2009/layout/ReverseList"/>
    <dgm:cxn modelId="{3CC20468-DFCB-4BFF-A7F7-F4DF120A8D4D}" type="presOf" srcId="{5B7C618E-0712-43DA-A7F5-2925820D95E7}" destId="{074C264B-9AF7-4CA8-9810-0E0AF620E1EE}" srcOrd="0" destOrd="0" presId="urn:microsoft.com/office/officeart/2009/layout/ReverseList"/>
    <dgm:cxn modelId="{F5CD4C52-404C-4C16-84C5-761EF3605DA4}" type="presOf" srcId="{D3B0D5EF-BF4E-4833-A354-C26A38753514}" destId="{778BA6AE-7463-40A8-A7EB-EEA706D6FFEA}" srcOrd="1" destOrd="0" presId="urn:microsoft.com/office/officeart/2009/layout/ReverseList"/>
    <dgm:cxn modelId="{CC8D7474-5AC9-4148-82C6-4BB615066E46}" srcId="{5B7C618E-0712-43DA-A7F5-2925820D95E7}" destId="{8806D7E8-CD77-4718-BCC9-256A1E83418C}" srcOrd="0" destOrd="0" parTransId="{913591B7-8237-4B81-8085-E1B17885D89F}" sibTransId="{360F98DC-5EBB-49E7-A386-A2C6F02B72B5}"/>
    <dgm:cxn modelId="{FEBE6191-8249-42BC-81F2-282FF96A68EE}" type="presOf" srcId="{5B7C618E-0712-43DA-A7F5-2925820D95E7}" destId="{29E368CD-5B96-4861-A560-EB4E78013A35}" srcOrd="1" destOrd="0" presId="urn:microsoft.com/office/officeart/2009/layout/ReverseList"/>
    <dgm:cxn modelId="{0ED66492-3E25-42E8-A9D1-651846D6E4A9}" type="presOf" srcId="{D3B0D5EF-BF4E-4833-A354-C26A38753514}" destId="{27F3B264-7C11-4E51-A204-021670605BBF}" srcOrd="0" destOrd="0" presId="urn:microsoft.com/office/officeart/2009/layout/ReverseList"/>
    <dgm:cxn modelId="{8C5EE592-98DE-478E-9088-2455D6FA491D}" type="presOf" srcId="{8806D7E8-CD77-4718-BCC9-256A1E83418C}" destId="{074C264B-9AF7-4CA8-9810-0E0AF620E1EE}" srcOrd="0" destOrd="1" presId="urn:microsoft.com/office/officeart/2009/layout/ReverseList"/>
    <dgm:cxn modelId="{AFC4D2E7-F117-4C83-8F97-C1EA9950CC3A}" type="presOf" srcId="{8806D7E8-CD77-4718-BCC9-256A1E83418C}" destId="{29E368CD-5B96-4861-A560-EB4E78013A35}" srcOrd="1" destOrd="1" presId="urn:microsoft.com/office/officeart/2009/layout/ReverseList"/>
    <dgm:cxn modelId="{5D8003EC-519C-4566-A736-FFC79DA1D452}" srcId="{2D5E330E-391A-4103-BF0B-C9DDFBA6DAEE}" destId="{5B7C618E-0712-43DA-A7F5-2925820D95E7}" srcOrd="1" destOrd="0" parTransId="{98A0B67D-B8C2-4081-80FD-5EE5040E4DF5}" sibTransId="{ED69F7A4-08B9-4682-B259-650E65D825F8}"/>
    <dgm:cxn modelId="{01879ACD-BF29-4270-AF10-2CF5F0395AFA}" type="presParOf" srcId="{A20FA168-7EDB-4820-85EC-4CB3CFC6978A}" destId="{27F3B264-7C11-4E51-A204-021670605BBF}" srcOrd="0" destOrd="0" presId="urn:microsoft.com/office/officeart/2009/layout/ReverseList"/>
    <dgm:cxn modelId="{05852864-3B74-4713-B6D7-E1E968D6B6E6}" type="presParOf" srcId="{A20FA168-7EDB-4820-85EC-4CB3CFC6978A}" destId="{778BA6AE-7463-40A8-A7EB-EEA706D6FFEA}" srcOrd="1" destOrd="0" presId="urn:microsoft.com/office/officeart/2009/layout/ReverseList"/>
    <dgm:cxn modelId="{FAAB9CD8-FE32-4C05-BBC9-8E77AC931ECB}" type="presParOf" srcId="{A20FA168-7EDB-4820-85EC-4CB3CFC6978A}" destId="{074C264B-9AF7-4CA8-9810-0E0AF620E1EE}" srcOrd="2" destOrd="0" presId="urn:microsoft.com/office/officeart/2009/layout/ReverseList"/>
    <dgm:cxn modelId="{CC77C730-69D2-4CD4-B66E-9362A37B6B94}" type="presParOf" srcId="{A20FA168-7EDB-4820-85EC-4CB3CFC6978A}" destId="{29E368CD-5B96-4861-A560-EB4E78013A35}" srcOrd="3" destOrd="0" presId="urn:microsoft.com/office/officeart/2009/layout/ReverseList"/>
    <dgm:cxn modelId="{62556CB8-991F-4A6F-866F-6F74C00D5D17}" type="presParOf" srcId="{A20FA168-7EDB-4820-85EC-4CB3CFC6978A}" destId="{A2E6B3ED-83CB-46BE-8860-4BAEFECCD7EE}" srcOrd="4" destOrd="0" presId="urn:microsoft.com/office/officeart/2009/layout/ReverseList"/>
    <dgm:cxn modelId="{15D3EC1C-433D-45E2-B1BA-3CE5554E81BC}" type="presParOf" srcId="{A20FA168-7EDB-4820-85EC-4CB3CFC6978A}" destId="{F29B815E-0233-4BC4-8B94-18338CF851C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0F2A6-CAE1-4E79-9E5C-6C75E61422EB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5C9AEAEF-80AD-43C2-85F7-FE22573FEE43}">
      <dgm:prSet/>
      <dgm:spPr/>
      <dgm:t>
        <a:bodyPr/>
        <a:lstStyle/>
        <a:p>
          <a:r>
            <a:rPr lang="es-EC" b="1"/>
            <a:t>M</a:t>
          </a:r>
          <a:r>
            <a:rPr lang="es-EC" b="1" i="0" baseline="0"/>
            <a:t>embrana plasmática</a:t>
          </a:r>
          <a:endParaRPr lang="es-EC"/>
        </a:p>
      </dgm:t>
    </dgm:pt>
    <dgm:pt modelId="{51BE5844-60CF-4162-95F2-CE43FF42DCAB}" type="parTrans" cxnId="{306AFFB9-E0BB-43FA-8ADD-5F6D51DF8199}">
      <dgm:prSet/>
      <dgm:spPr/>
      <dgm:t>
        <a:bodyPr/>
        <a:lstStyle/>
        <a:p>
          <a:endParaRPr lang="es-EC"/>
        </a:p>
      </dgm:t>
    </dgm:pt>
    <dgm:pt modelId="{EFA24841-E53E-4917-ACA9-FF4154F4BAAE}" type="sibTrans" cxnId="{306AFFB9-E0BB-43FA-8ADD-5F6D51DF8199}">
      <dgm:prSet/>
      <dgm:spPr/>
      <dgm:t>
        <a:bodyPr/>
        <a:lstStyle/>
        <a:p>
          <a:endParaRPr lang="es-EC"/>
        </a:p>
      </dgm:t>
    </dgm:pt>
    <dgm:pt modelId="{7004EE36-158D-4A72-9D6B-5450E314F857}">
      <dgm:prSet/>
      <dgm:spPr/>
      <dgm:t>
        <a:bodyPr/>
        <a:lstStyle/>
        <a:p>
          <a:r>
            <a:rPr lang="es-EC" b="0" i="0" baseline="0"/>
            <a:t>Es una barrera selectiva </a:t>
          </a:r>
          <a:endParaRPr lang="es-EC"/>
        </a:p>
      </dgm:t>
    </dgm:pt>
    <dgm:pt modelId="{2443A824-9F79-4C60-9CBE-C41B51A11585}" type="parTrans" cxnId="{FFA1561B-E90A-4612-B327-20F3EDDC9CEE}">
      <dgm:prSet/>
      <dgm:spPr/>
      <dgm:t>
        <a:bodyPr/>
        <a:lstStyle/>
        <a:p>
          <a:endParaRPr lang="es-EC"/>
        </a:p>
      </dgm:t>
    </dgm:pt>
    <dgm:pt modelId="{AA1BC0B4-1552-4DE1-897A-A95F7BA6D123}" type="sibTrans" cxnId="{FFA1561B-E90A-4612-B327-20F3EDDC9CEE}">
      <dgm:prSet/>
      <dgm:spPr/>
      <dgm:t>
        <a:bodyPr/>
        <a:lstStyle/>
        <a:p>
          <a:endParaRPr lang="es-EC"/>
        </a:p>
      </dgm:t>
    </dgm:pt>
    <dgm:pt modelId="{49B25331-97F1-49B1-BB9C-9ED40E74F3D0}">
      <dgm:prSet/>
      <dgm:spPr/>
      <dgm:t>
        <a:bodyPr/>
        <a:lstStyle/>
        <a:p>
          <a:r>
            <a:rPr lang="es-EC"/>
            <a:t>R</a:t>
          </a:r>
          <a:r>
            <a:rPr lang="es-EC" b="0" i="0" baseline="0"/>
            <a:t>egula el flujo de materiales hacia el interior y el exterior celular.</a:t>
          </a:r>
          <a:endParaRPr lang="es-EC"/>
        </a:p>
      </dgm:t>
    </dgm:pt>
    <dgm:pt modelId="{C4FE9177-60A8-4730-9677-3E255BC2AA31}" type="parTrans" cxnId="{50835AF2-2741-48C6-BA3A-09160B70EAB6}">
      <dgm:prSet/>
      <dgm:spPr/>
      <dgm:t>
        <a:bodyPr/>
        <a:lstStyle/>
        <a:p>
          <a:endParaRPr lang="es-EC"/>
        </a:p>
      </dgm:t>
    </dgm:pt>
    <dgm:pt modelId="{297702F0-7DF0-4B64-9819-DC2D23170EC8}" type="sibTrans" cxnId="{50835AF2-2741-48C6-BA3A-09160B70EAB6}">
      <dgm:prSet/>
      <dgm:spPr/>
      <dgm:t>
        <a:bodyPr/>
        <a:lstStyle/>
        <a:p>
          <a:endParaRPr lang="es-EC"/>
        </a:p>
      </dgm:t>
    </dgm:pt>
    <dgm:pt modelId="{5B691517-FE40-4FD8-9195-BFE2AE60738B}">
      <dgm:prSet/>
      <dgm:spPr/>
      <dgm:t>
        <a:bodyPr/>
        <a:lstStyle/>
        <a:p>
          <a:r>
            <a:rPr lang="es-EC" b="0" i="0" baseline="0"/>
            <a:t>Desempeña un papel importante en la comunicación entre las células con el medio externo.</a:t>
          </a:r>
          <a:endParaRPr lang="es-EC"/>
        </a:p>
      </dgm:t>
    </dgm:pt>
    <dgm:pt modelId="{DDA9693D-211C-4503-8E01-1AC7AD9968A4}" type="parTrans" cxnId="{5E720F20-1127-44FA-819B-7CC8E03D1FA2}">
      <dgm:prSet/>
      <dgm:spPr/>
      <dgm:t>
        <a:bodyPr/>
        <a:lstStyle/>
        <a:p>
          <a:endParaRPr lang="es-EC"/>
        </a:p>
      </dgm:t>
    </dgm:pt>
    <dgm:pt modelId="{C012B388-58AC-4902-915C-DD1F7C8802F4}" type="sibTrans" cxnId="{5E720F20-1127-44FA-819B-7CC8E03D1FA2}">
      <dgm:prSet/>
      <dgm:spPr/>
      <dgm:t>
        <a:bodyPr/>
        <a:lstStyle/>
        <a:p>
          <a:endParaRPr lang="es-EC"/>
        </a:p>
      </dgm:t>
    </dgm:pt>
    <dgm:pt modelId="{C9164724-5FAF-420F-B3BE-840EC5237C00}">
      <dgm:prSet/>
      <dgm:spPr/>
      <dgm:t>
        <a:bodyPr/>
        <a:lstStyle/>
        <a:p>
          <a:r>
            <a:rPr lang="es-EC" b="1" i="0" baseline="0"/>
            <a:t>El citoplasma</a:t>
          </a:r>
          <a:endParaRPr lang="es-EC"/>
        </a:p>
      </dgm:t>
    </dgm:pt>
    <dgm:pt modelId="{852D1C6A-D630-4463-B6F8-452DB8A89CA6}" type="parTrans" cxnId="{96478CA5-DFE4-477C-BB97-7FEAAC577645}">
      <dgm:prSet/>
      <dgm:spPr/>
      <dgm:t>
        <a:bodyPr/>
        <a:lstStyle/>
        <a:p>
          <a:endParaRPr lang="es-EC"/>
        </a:p>
      </dgm:t>
    </dgm:pt>
    <dgm:pt modelId="{C9EBBAA7-A090-458D-9AC0-AB649CA12F3E}" type="sibTrans" cxnId="{96478CA5-DFE4-477C-BB97-7FEAAC577645}">
      <dgm:prSet/>
      <dgm:spPr/>
      <dgm:t>
        <a:bodyPr/>
        <a:lstStyle/>
        <a:p>
          <a:endParaRPr lang="es-EC"/>
        </a:p>
      </dgm:t>
    </dgm:pt>
    <dgm:pt modelId="{17D9C14C-68BA-444C-8C17-A3E5709F413C}">
      <dgm:prSet/>
      <dgm:spPr/>
      <dgm:t>
        <a:bodyPr/>
        <a:lstStyle/>
        <a:p>
          <a:r>
            <a:rPr lang="es-EC" dirty="0"/>
            <a:t>A</a:t>
          </a:r>
          <a:r>
            <a:rPr lang="es-EC" b="0" i="0" baseline="0" dirty="0"/>
            <a:t>barca todos los componentes</a:t>
          </a:r>
          <a:r>
            <a:rPr lang="es-EC" dirty="0"/>
            <a:t> </a:t>
          </a:r>
          <a:r>
            <a:rPr lang="es-EC" b="0" i="0" baseline="0" dirty="0"/>
            <a:t>de la célula que se encuentran entre la membrana plasmática y el núcleo. </a:t>
          </a:r>
          <a:endParaRPr lang="es-EC" dirty="0"/>
        </a:p>
      </dgm:t>
    </dgm:pt>
    <dgm:pt modelId="{C0AB6BF4-6A91-4475-A290-E0AEACA99733}" type="parTrans" cxnId="{E041178E-E27B-4C4F-97BE-56FCCBAA33FC}">
      <dgm:prSet/>
      <dgm:spPr/>
      <dgm:t>
        <a:bodyPr/>
        <a:lstStyle/>
        <a:p>
          <a:endParaRPr lang="es-EC"/>
        </a:p>
      </dgm:t>
    </dgm:pt>
    <dgm:pt modelId="{56806CE4-0399-493E-A531-CD33EE9B819C}" type="sibTrans" cxnId="{E041178E-E27B-4C4F-97BE-56FCCBAA33FC}">
      <dgm:prSet/>
      <dgm:spPr/>
      <dgm:t>
        <a:bodyPr/>
        <a:lstStyle/>
        <a:p>
          <a:endParaRPr lang="es-EC"/>
        </a:p>
      </dgm:t>
    </dgm:pt>
    <dgm:pt modelId="{F3B49D0B-782B-413A-B9E0-8EF2504897A1}">
      <dgm:prSet/>
      <dgm:spPr/>
      <dgm:t>
        <a:bodyPr/>
        <a:lstStyle/>
        <a:p>
          <a:r>
            <a:rPr lang="es-EC" b="0" i="0" baseline="0"/>
            <a:t>Este compartimento tiene dos componentes: el citosol y los orgánulos</a:t>
          </a:r>
          <a:endParaRPr lang="es-EC"/>
        </a:p>
      </dgm:t>
    </dgm:pt>
    <dgm:pt modelId="{79BCB5EF-98CA-4DFE-A13E-EF8B8FA9F7F9}" type="parTrans" cxnId="{76BC6565-F05E-4FDF-B345-AC4F62076E9A}">
      <dgm:prSet/>
      <dgm:spPr/>
      <dgm:t>
        <a:bodyPr/>
        <a:lstStyle/>
        <a:p>
          <a:endParaRPr lang="es-EC"/>
        </a:p>
      </dgm:t>
    </dgm:pt>
    <dgm:pt modelId="{48B51FAE-FD04-436D-B0FE-E6CE9BBD3392}" type="sibTrans" cxnId="{76BC6565-F05E-4FDF-B345-AC4F62076E9A}">
      <dgm:prSet/>
      <dgm:spPr/>
      <dgm:t>
        <a:bodyPr/>
        <a:lstStyle/>
        <a:p>
          <a:endParaRPr lang="es-EC"/>
        </a:p>
      </dgm:t>
    </dgm:pt>
    <dgm:pt modelId="{F4EA1EE0-3F60-497C-9403-4BF891B5DDFA}">
      <dgm:prSet/>
      <dgm:spPr/>
      <dgm:t>
        <a:bodyPr/>
        <a:lstStyle/>
        <a:p>
          <a:r>
            <a:rPr lang="es-EC" b="1" i="0" baseline="0"/>
            <a:t>El núcleo</a:t>
          </a:r>
          <a:endParaRPr lang="es-EC"/>
        </a:p>
      </dgm:t>
    </dgm:pt>
    <dgm:pt modelId="{F1A95161-A137-49B9-9ABB-24B0E89AE1C5}" type="parTrans" cxnId="{2DE3EBEF-15CE-4AB3-A8F7-5A00BFF993F6}">
      <dgm:prSet/>
      <dgm:spPr/>
      <dgm:t>
        <a:bodyPr/>
        <a:lstStyle/>
        <a:p>
          <a:endParaRPr lang="es-EC"/>
        </a:p>
      </dgm:t>
    </dgm:pt>
    <dgm:pt modelId="{25A48C81-2BCC-4720-9938-5A6150813D3E}" type="sibTrans" cxnId="{2DE3EBEF-15CE-4AB3-A8F7-5A00BFF993F6}">
      <dgm:prSet/>
      <dgm:spPr/>
      <dgm:t>
        <a:bodyPr/>
        <a:lstStyle/>
        <a:p>
          <a:endParaRPr lang="es-EC"/>
        </a:p>
      </dgm:t>
    </dgm:pt>
    <dgm:pt modelId="{726B21ED-0CD1-4F5F-94E6-8B417A8F127F}">
      <dgm:prSet/>
      <dgm:spPr/>
      <dgm:t>
        <a:bodyPr/>
        <a:lstStyle/>
        <a:p>
          <a:r>
            <a:rPr lang="es-EC"/>
            <a:t>E</a:t>
          </a:r>
          <a:r>
            <a:rPr lang="es-EC" b="0" i="0" baseline="0"/>
            <a:t>s un orgánulo grande que alberga la mayor parte del DNA (acido desoxirribonucleico) de la célula.</a:t>
          </a:r>
          <a:endParaRPr lang="es-EC"/>
        </a:p>
      </dgm:t>
    </dgm:pt>
    <dgm:pt modelId="{DDF0A736-887B-44A7-9966-31FEE2C7B77D}" type="parTrans" cxnId="{8DA9D8CB-E1F9-4213-8A06-976F78E8371F}">
      <dgm:prSet/>
      <dgm:spPr/>
      <dgm:t>
        <a:bodyPr/>
        <a:lstStyle/>
        <a:p>
          <a:endParaRPr lang="es-EC"/>
        </a:p>
      </dgm:t>
    </dgm:pt>
    <dgm:pt modelId="{A22F0D00-30DB-447D-A41C-9718BCA78427}" type="sibTrans" cxnId="{8DA9D8CB-E1F9-4213-8A06-976F78E8371F}">
      <dgm:prSet/>
      <dgm:spPr/>
      <dgm:t>
        <a:bodyPr/>
        <a:lstStyle/>
        <a:p>
          <a:endParaRPr lang="es-EC"/>
        </a:p>
      </dgm:t>
    </dgm:pt>
    <dgm:pt modelId="{96DE60AF-E344-41FF-BCA7-3771AC21A4AA}" type="pres">
      <dgm:prSet presAssocID="{7910F2A6-CAE1-4E79-9E5C-6C75E61422EB}" presName="Name0" presStyleCnt="0">
        <dgm:presLayoutVars>
          <dgm:dir/>
          <dgm:animLvl val="lvl"/>
          <dgm:resizeHandles val="exact"/>
        </dgm:presLayoutVars>
      </dgm:prSet>
      <dgm:spPr/>
    </dgm:pt>
    <dgm:pt modelId="{C65FB5D2-A7C8-401A-9B8C-25415A951AD8}" type="pres">
      <dgm:prSet presAssocID="{5C9AEAEF-80AD-43C2-85F7-FE22573FEE43}" presName="composite" presStyleCnt="0"/>
      <dgm:spPr/>
    </dgm:pt>
    <dgm:pt modelId="{6A447267-D00F-40BE-AD96-687B085C51A4}" type="pres">
      <dgm:prSet presAssocID="{5C9AEAEF-80AD-43C2-85F7-FE22573FEE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80D4710-6F4B-4F12-A3A9-96157F4BE6A0}" type="pres">
      <dgm:prSet presAssocID="{5C9AEAEF-80AD-43C2-85F7-FE22573FEE43}" presName="desTx" presStyleLbl="alignAccFollowNode1" presStyleIdx="0" presStyleCnt="3">
        <dgm:presLayoutVars>
          <dgm:bulletEnabled val="1"/>
        </dgm:presLayoutVars>
      </dgm:prSet>
      <dgm:spPr/>
    </dgm:pt>
    <dgm:pt modelId="{9E4BAEA5-6E06-47EC-882B-57AE4FF9DCA7}" type="pres">
      <dgm:prSet presAssocID="{EFA24841-E53E-4917-ACA9-FF4154F4BAAE}" presName="space" presStyleCnt="0"/>
      <dgm:spPr/>
    </dgm:pt>
    <dgm:pt modelId="{0D3E8C52-D7C8-41D7-AF10-0A340BD18A4E}" type="pres">
      <dgm:prSet presAssocID="{C9164724-5FAF-420F-B3BE-840EC5237C00}" presName="composite" presStyleCnt="0"/>
      <dgm:spPr/>
    </dgm:pt>
    <dgm:pt modelId="{17D92CF2-8992-4B38-807C-35314092B4AE}" type="pres">
      <dgm:prSet presAssocID="{C9164724-5FAF-420F-B3BE-840EC5237C0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8C4DA15-1149-4D9B-96A5-184B5145AC87}" type="pres">
      <dgm:prSet presAssocID="{C9164724-5FAF-420F-B3BE-840EC5237C00}" presName="desTx" presStyleLbl="alignAccFollowNode1" presStyleIdx="1" presStyleCnt="3">
        <dgm:presLayoutVars>
          <dgm:bulletEnabled val="1"/>
        </dgm:presLayoutVars>
      </dgm:prSet>
      <dgm:spPr/>
    </dgm:pt>
    <dgm:pt modelId="{7A4634BB-6292-4CCD-8130-A9652B163F3C}" type="pres">
      <dgm:prSet presAssocID="{C9EBBAA7-A090-458D-9AC0-AB649CA12F3E}" presName="space" presStyleCnt="0"/>
      <dgm:spPr/>
    </dgm:pt>
    <dgm:pt modelId="{279C25D1-3896-4D49-9D26-00749E1A3E9E}" type="pres">
      <dgm:prSet presAssocID="{F4EA1EE0-3F60-497C-9403-4BF891B5DDFA}" presName="composite" presStyleCnt="0"/>
      <dgm:spPr/>
    </dgm:pt>
    <dgm:pt modelId="{73818038-EB20-4691-9AFE-D8D00E86A19D}" type="pres">
      <dgm:prSet presAssocID="{F4EA1EE0-3F60-497C-9403-4BF891B5DD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B76850-D5E6-4CC5-87CF-211583B85DBE}" type="pres">
      <dgm:prSet presAssocID="{F4EA1EE0-3F60-497C-9403-4BF891B5DD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FD50A15-7766-494A-A644-9F6E6531E246}" type="presOf" srcId="{726B21ED-0CD1-4F5F-94E6-8B417A8F127F}" destId="{EEB76850-D5E6-4CC5-87CF-211583B85DBE}" srcOrd="0" destOrd="0" presId="urn:microsoft.com/office/officeart/2005/8/layout/hList1"/>
    <dgm:cxn modelId="{FFA1561B-E90A-4612-B327-20F3EDDC9CEE}" srcId="{5C9AEAEF-80AD-43C2-85F7-FE22573FEE43}" destId="{7004EE36-158D-4A72-9D6B-5450E314F857}" srcOrd="0" destOrd="0" parTransId="{2443A824-9F79-4C60-9CBE-C41B51A11585}" sibTransId="{AA1BC0B4-1552-4DE1-897A-A95F7BA6D123}"/>
    <dgm:cxn modelId="{5E720F20-1127-44FA-819B-7CC8E03D1FA2}" srcId="{5C9AEAEF-80AD-43C2-85F7-FE22573FEE43}" destId="{5B691517-FE40-4FD8-9195-BFE2AE60738B}" srcOrd="2" destOrd="0" parTransId="{DDA9693D-211C-4503-8E01-1AC7AD9968A4}" sibTransId="{C012B388-58AC-4902-915C-DD1F7C8802F4}"/>
    <dgm:cxn modelId="{A9D4AE2A-CE5E-46D0-8BD9-29A4A8F97ADC}" type="presOf" srcId="{7910F2A6-CAE1-4E79-9E5C-6C75E61422EB}" destId="{96DE60AF-E344-41FF-BCA7-3771AC21A4AA}" srcOrd="0" destOrd="0" presId="urn:microsoft.com/office/officeart/2005/8/layout/hList1"/>
    <dgm:cxn modelId="{76BC6565-F05E-4FDF-B345-AC4F62076E9A}" srcId="{C9164724-5FAF-420F-B3BE-840EC5237C00}" destId="{F3B49D0B-782B-413A-B9E0-8EF2504897A1}" srcOrd="1" destOrd="0" parTransId="{79BCB5EF-98CA-4DFE-A13E-EF8B8FA9F7F9}" sibTransId="{48B51FAE-FD04-436D-B0FE-E6CE9BBD3392}"/>
    <dgm:cxn modelId="{1EBB3C70-8E8F-4774-89FC-273324AA8B8C}" type="presOf" srcId="{F3B49D0B-782B-413A-B9E0-8EF2504897A1}" destId="{F8C4DA15-1149-4D9B-96A5-184B5145AC87}" srcOrd="0" destOrd="1" presId="urn:microsoft.com/office/officeart/2005/8/layout/hList1"/>
    <dgm:cxn modelId="{21A59852-31DD-4000-BA2C-EECF94B0EFA3}" type="presOf" srcId="{5C9AEAEF-80AD-43C2-85F7-FE22573FEE43}" destId="{6A447267-D00F-40BE-AD96-687B085C51A4}" srcOrd="0" destOrd="0" presId="urn:microsoft.com/office/officeart/2005/8/layout/hList1"/>
    <dgm:cxn modelId="{E041178E-E27B-4C4F-97BE-56FCCBAA33FC}" srcId="{C9164724-5FAF-420F-B3BE-840EC5237C00}" destId="{17D9C14C-68BA-444C-8C17-A3E5709F413C}" srcOrd="0" destOrd="0" parTransId="{C0AB6BF4-6A91-4475-A290-E0AEACA99733}" sibTransId="{56806CE4-0399-493E-A531-CD33EE9B819C}"/>
    <dgm:cxn modelId="{EB66BD91-C7E4-44D8-B5C0-02ED125F5416}" type="presOf" srcId="{7004EE36-158D-4A72-9D6B-5450E314F857}" destId="{E80D4710-6F4B-4F12-A3A9-96157F4BE6A0}" srcOrd="0" destOrd="0" presId="urn:microsoft.com/office/officeart/2005/8/layout/hList1"/>
    <dgm:cxn modelId="{E347379D-BFBE-4D9D-B6D3-B90D2F0C7829}" type="presOf" srcId="{49B25331-97F1-49B1-BB9C-9ED40E74F3D0}" destId="{E80D4710-6F4B-4F12-A3A9-96157F4BE6A0}" srcOrd="0" destOrd="1" presId="urn:microsoft.com/office/officeart/2005/8/layout/hList1"/>
    <dgm:cxn modelId="{96478CA5-DFE4-477C-BB97-7FEAAC577645}" srcId="{7910F2A6-CAE1-4E79-9E5C-6C75E61422EB}" destId="{C9164724-5FAF-420F-B3BE-840EC5237C00}" srcOrd="1" destOrd="0" parTransId="{852D1C6A-D630-4463-B6F8-452DB8A89CA6}" sibTransId="{C9EBBAA7-A090-458D-9AC0-AB649CA12F3E}"/>
    <dgm:cxn modelId="{3B73A6B9-87BD-4FCC-A72D-DFDCBA128D14}" type="presOf" srcId="{17D9C14C-68BA-444C-8C17-A3E5709F413C}" destId="{F8C4DA15-1149-4D9B-96A5-184B5145AC87}" srcOrd="0" destOrd="0" presId="urn:microsoft.com/office/officeart/2005/8/layout/hList1"/>
    <dgm:cxn modelId="{306AFFB9-E0BB-43FA-8ADD-5F6D51DF8199}" srcId="{7910F2A6-CAE1-4E79-9E5C-6C75E61422EB}" destId="{5C9AEAEF-80AD-43C2-85F7-FE22573FEE43}" srcOrd="0" destOrd="0" parTransId="{51BE5844-60CF-4162-95F2-CE43FF42DCAB}" sibTransId="{EFA24841-E53E-4917-ACA9-FF4154F4BAAE}"/>
    <dgm:cxn modelId="{65E156C2-4C60-4C41-B92E-0324EC46DB18}" type="presOf" srcId="{C9164724-5FAF-420F-B3BE-840EC5237C00}" destId="{17D92CF2-8992-4B38-807C-35314092B4AE}" srcOrd="0" destOrd="0" presId="urn:microsoft.com/office/officeart/2005/8/layout/hList1"/>
    <dgm:cxn modelId="{8DA9D8CB-E1F9-4213-8A06-976F78E8371F}" srcId="{F4EA1EE0-3F60-497C-9403-4BF891B5DDFA}" destId="{726B21ED-0CD1-4F5F-94E6-8B417A8F127F}" srcOrd="0" destOrd="0" parTransId="{DDF0A736-887B-44A7-9966-31FEE2C7B77D}" sibTransId="{A22F0D00-30DB-447D-A41C-9718BCA78427}"/>
    <dgm:cxn modelId="{488C04D0-E1A6-4894-8F18-5C9EADF0841E}" type="presOf" srcId="{5B691517-FE40-4FD8-9195-BFE2AE60738B}" destId="{E80D4710-6F4B-4F12-A3A9-96157F4BE6A0}" srcOrd="0" destOrd="2" presId="urn:microsoft.com/office/officeart/2005/8/layout/hList1"/>
    <dgm:cxn modelId="{89A2EBDB-6222-4F7F-9B13-56E3E756DC58}" type="presOf" srcId="{F4EA1EE0-3F60-497C-9403-4BF891B5DDFA}" destId="{73818038-EB20-4691-9AFE-D8D00E86A19D}" srcOrd="0" destOrd="0" presId="urn:microsoft.com/office/officeart/2005/8/layout/hList1"/>
    <dgm:cxn modelId="{2DE3EBEF-15CE-4AB3-A8F7-5A00BFF993F6}" srcId="{7910F2A6-CAE1-4E79-9E5C-6C75E61422EB}" destId="{F4EA1EE0-3F60-497C-9403-4BF891B5DDFA}" srcOrd="2" destOrd="0" parTransId="{F1A95161-A137-49B9-9ABB-24B0E89AE1C5}" sibTransId="{25A48C81-2BCC-4720-9938-5A6150813D3E}"/>
    <dgm:cxn modelId="{50835AF2-2741-48C6-BA3A-09160B70EAB6}" srcId="{5C9AEAEF-80AD-43C2-85F7-FE22573FEE43}" destId="{49B25331-97F1-49B1-BB9C-9ED40E74F3D0}" srcOrd="1" destOrd="0" parTransId="{C4FE9177-60A8-4730-9677-3E255BC2AA31}" sibTransId="{297702F0-7DF0-4B64-9819-DC2D23170EC8}"/>
    <dgm:cxn modelId="{1780929A-E1D8-490A-A398-6EF6D1B7181C}" type="presParOf" srcId="{96DE60AF-E344-41FF-BCA7-3771AC21A4AA}" destId="{C65FB5D2-A7C8-401A-9B8C-25415A951AD8}" srcOrd="0" destOrd="0" presId="urn:microsoft.com/office/officeart/2005/8/layout/hList1"/>
    <dgm:cxn modelId="{E70AA58F-68F0-410C-A629-46F850F18F12}" type="presParOf" srcId="{C65FB5D2-A7C8-401A-9B8C-25415A951AD8}" destId="{6A447267-D00F-40BE-AD96-687B085C51A4}" srcOrd="0" destOrd="0" presId="urn:microsoft.com/office/officeart/2005/8/layout/hList1"/>
    <dgm:cxn modelId="{CECEA753-E7D3-4B2B-BF04-AEA51E06636C}" type="presParOf" srcId="{C65FB5D2-A7C8-401A-9B8C-25415A951AD8}" destId="{E80D4710-6F4B-4F12-A3A9-96157F4BE6A0}" srcOrd="1" destOrd="0" presId="urn:microsoft.com/office/officeart/2005/8/layout/hList1"/>
    <dgm:cxn modelId="{F5E429CA-2BD5-417C-B1DA-AB59332D3214}" type="presParOf" srcId="{96DE60AF-E344-41FF-BCA7-3771AC21A4AA}" destId="{9E4BAEA5-6E06-47EC-882B-57AE4FF9DCA7}" srcOrd="1" destOrd="0" presId="urn:microsoft.com/office/officeart/2005/8/layout/hList1"/>
    <dgm:cxn modelId="{304591C5-6573-4F9B-8175-CE96949B53E4}" type="presParOf" srcId="{96DE60AF-E344-41FF-BCA7-3771AC21A4AA}" destId="{0D3E8C52-D7C8-41D7-AF10-0A340BD18A4E}" srcOrd="2" destOrd="0" presId="urn:microsoft.com/office/officeart/2005/8/layout/hList1"/>
    <dgm:cxn modelId="{1E24C66B-3C2B-4FF9-BB19-D75E8D5D0CF0}" type="presParOf" srcId="{0D3E8C52-D7C8-41D7-AF10-0A340BD18A4E}" destId="{17D92CF2-8992-4B38-807C-35314092B4AE}" srcOrd="0" destOrd="0" presId="urn:microsoft.com/office/officeart/2005/8/layout/hList1"/>
    <dgm:cxn modelId="{BB89217F-315C-4C4F-A799-A30E75F038C0}" type="presParOf" srcId="{0D3E8C52-D7C8-41D7-AF10-0A340BD18A4E}" destId="{F8C4DA15-1149-4D9B-96A5-184B5145AC87}" srcOrd="1" destOrd="0" presId="urn:microsoft.com/office/officeart/2005/8/layout/hList1"/>
    <dgm:cxn modelId="{6DA7DAAA-7DA4-4C25-A1C5-391165EE6280}" type="presParOf" srcId="{96DE60AF-E344-41FF-BCA7-3771AC21A4AA}" destId="{7A4634BB-6292-4CCD-8130-A9652B163F3C}" srcOrd="3" destOrd="0" presId="urn:microsoft.com/office/officeart/2005/8/layout/hList1"/>
    <dgm:cxn modelId="{25337119-4B90-45F4-AE98-E232053711AF}" type="presParOf" srcId="{96DE60AF-E344-41FF-BCA7-3771AC21A4AA}" destId="{279C25D1-3896-4D49-9D26-00749E1A3E9E}" srcOrd="4" destOrd="0" presId="urn:microsoft.com/office/officeart/2005/8/layout/hList1"/>
    <dgm:cxn modelId="{4BD14B91-CE1D-4DDA-A5F4-256BFE0D4474}" type="presParOf" srcId="{279C25D1-3896-4D49-9D26-00749E1A3E9E}" destId="{73818038-EB20-4691-9AFE-D8D00E86A19D}" srcOrd="0" destOrd="0" presId="urn:microsoft.com/office/officeart/2005/8/layout/hList1"/>
    <dgm:cxn modelId="{5234B86D-BE76-4870-B16C-005517225782}" type="presParOf" srcId="{279C25D1-3896-4D49-9D26-00749E1A3E9E}" destId="{EEB76850-D5E6-4CC5-87CF-211583B85D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88DCA-C007-4A02-9D82-DA48A57F8C24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C"/>
        </a:p>
      </dgm:t>
    </dgm:pt>
    <dgm:pt modelId="{498261A3-B1E8-46D2-AB4F-55CDAD87D857}">
      <dgm:prSet/>
      <dgm:spPr/>
      <dgm:t>
        <a:bodyPr/>
        <a:lstStyle/>
        <a:p>
          <a:r>
            <a:rPr lang="es-EC" b="1" i="0" baseline="0"/>
            <a:t>Los tejidos epiteliales</a:t>
          </a:r>
          <a:endParaRPr lang="es-EC"/>
        </a:p>
      </dgm:t>
    </dgm:pt>
    <dgm:pt modelId="{340F59A0-CB97-4012-AEBA-2AEE9562B97A}" type="parTrans" cxnId="{49F6A30E-4211-4399-9109-6DEE0EB69368}">
      <dgm:prSet/>
      <dgm:spPr/>
      <dgm:t>
        <a:bodyPr/>
        <a:lstStyle/>
        <a:p>
          <a:endParaRPr lang="es-EC"/>
        </a:p>
      </dgm:t>
    </dgm:pt>
    <dgm:pt modelId="{5DF3BF8D-6749-4B23-AB7A-FDBF8711C786}" type="sibTrans" cxnId="{49F6A30E-4211-4399-9109-6DEE0EB69368}">
      <dgm:prSet/>
      <dgm:spPr/>
      <dgm:t>
        <a:bodyPr/>
        <a:lstStyle/>
        <a:p>
          <a:endParaRPr lang="es-EC"/>
        </a:p>
      </dgm:t>
    </dgm:pt>
    <dgm:pt modelId="{9662F66E-0E5B-4887-8C17-5E1871A11B14}">
      <dgm:prSet/>
      <dgm:spPr/>
      <dgm:t>
        <a:bodyPr/>
        <a:lstStyle/>
        <a:p>
          <a:r>
            <a:rPr lang="es-EC" i="0" baseline="0"/>
            <a:t>Re</a:t>
          </a:r>
          <a:r>
            <a:rPr lang="es-EC" b="0" i="0" baseline="0"/>
            <a:t>visten las superficies corporales y tapizan los órganos huecos, las cavidades y los conductos</a:t>
          </a:r>
          <a:endParaRPr lang="es-EC"/>
        </a:p>
      </dgm:t>
    </dgm:pt>
    <dgm:pt modelId="{23F05B80-C6D7-4B42-8E2D-36706BB9D6FA}" type="parTrans" cxnId="{AFD9D4CD-6352-4E04-840C-8B42D69607E8}">
      <dgm:prSet/>
      <dgm:spPr/>
      <dgm:t>
        <a:bodyPr/>
        <a:lstStyle/>
        <a:p>
          <a:endParaRPr lang="es-EC"/>
        </a:p>
      </dgm:t>
    </dgm:pt>
    <dgm:pt modelId="{5FAA4C89-3131-40A2-89F5-AB8464783AA2}" type="sibTrans" cxnId="{AFD9D4CD-6352-4E04-840C-8B42D69607E8}">
      <dgm:prSet/>
      <dgm:spPr/>
      <dgm:t>
        <a:bodyPr/>
        <a:lstStyle/>
        <a:p>
          <a:endParaRPr lang="es-EC"/>
        </a:p>
      </dgm:t>
    </dgm:pt>
    <dgm:pt modelId="{FEE86094-3F82-49AB-B3EC-024160FE3224}">
      <dgm:prSet/>
      <dgm:spPr/>
      <dgm:t>
        <a:bodyPr/>
        <a:lstStyle/>
        <a:p>
          <a:r>
            <a:rPr lang="es-EC" b="1" i="0" baseline="0"/>
            <a:t>El tejido conectivo </a:t>
          </a:r>
          <a:endParaRPr lang="es-EC"/>
        </a:p>
      </dgm:t>
    </dgm:pt>
    <dgm:pt modelId="{C9A3B6B9-630A-4537-939E-0D13AF3B4F98}" type="parTrans" cxnId="{62DB0385-3B11-4845-8C06-049036A3B73F}">
      <dgm:prSet/>
      <dgm:spPr/>
      <dgm:t>
        <a:bodyPr/>
        <a:lstStyle/>
        <a:p>
          <a:endParaRPr lang="es-EC"/>
        </a:p>
      </dgm:t>
    </dgm:pt>
    <dgm:pt modelId="{E0A882D6-AC85-4832-B891-137A04AC730C}" type="sibTrans" cxnId="{62DB0385-3B11-4845-8C06-049036A3B73F}">
      <dgm:prSet/>
      <dgm:spPr/>
      <dgm:t>
        <a:bodyPr/>
        <a:lstStyle/>
        <a:p>
          <a:endParaRPr lang="es-EC"/>
        </a:p>
      </dgm:t>
    </dgm:pt>
    <dgm:pt modelId="{6DD8E41C-86C7-4A2B-B902-7D61F5482982}">
      <dgm:prSet/>
      <dgm:spPr/>
      <dgm:t>
        <a:bodyPr/>
        <a:lstStyle/>
        <a:p>
          <a:r>
            <a:rPr lang="es-EC"/>
            <a:t>Protege y da soporte al cuerpo y sus órganos.</a:t>
          </a:r>
        </a:p>
      </dgm:t>
    </dgm:pt>
    <dgm:pt modelId="{D7F5F7CA-7F2E-4CC6-A68E-961735B11601}" type="parTrans" cxnId="{432E81BC-C6B6-493E-BB7D-8D0965575EC3}">
      <dgm:prSet/>
      <dgm:spPr/>
      <dgm:t>
        <a:bodyPr/>
        <a:lstStyle/>
        <a:p>
          <a:endParaRPr lang="es-EC"/>
        </a:p>
      </dgm:t>
    </dgm:pt>
    <dgm:pt modelId="{3089EE69-A584-43A4-B334-AEE8875BBC6B}" type="sibTrans" cxnId="{432E81BC-C6B6-493E-BB7D-8D0965575EC3}">
      <dgm:prSet/>
      <dgm:spPr/>
      <dgm:t>
        <a:bodyPr/>
        <a:lstStyle/>
        <a:p>
          <a:endParaRPr lang="es-EC"/>
        </a:p>
      </dgm:t>
    </dgm:pt>
    <dgm:pt modelId="{1E0D07DF-10CA-4FA5-93D8-1825BD07C650}">
      <dgm:prSet/>
      <dgm:spPr/>
      <dgm:t>
        <a:bodyPr/>
        <a:lstStyle/>
        <a:p>
          <a:r>
            <a:rPr lang="es-EC" b="0" i="0" baseline="0"/>
            <a:t>Varios tipos de tejido conectivo mantienen los órganos unidos</a:t>
          </a:r>
          <a:endParaRPr lang="es-EC"/>
        </a:p>
      </dgm:t>
    </dgm:pt>
    <dgm:pt modelId="{F15670A1-DFF7-469F-ADA7-7675A6EB9E60}" type="parTrans" cxnId="{D3F03991-751D-4AFC-964D-3B7C39509550}">
      <dgm:prSet/>
      <dgm:spPr/>
      <dgm:t>
        <a:bodyPr/>
        <a:lstStyle/>
        <a:p>
          <a:endParaRPr lang="es-EC"/>
        </a:p>
      </dgm:t>
    </dgm:pt>
    <dgm:pt modelId="{81521098-1964-4CD4-B8C0-C43CA7E30925}" type="sibTrans" cxnId="{D3F03991-751D-4AFC-964D-3B7C39509550}">
      <dgm:prSet/>
      <dgm:spPr/>
      <dgm:t>
        <a:bodyPr/>
        <a:lstStyle/>
        <a:p>
          <a:endParaRPr lang="es-EC"/>
        </a:p>
      </dgm:t>
    </dgm:pt>
    <dgm:pt modelId="{821128E6-409C-4141-9FC0-CDA6D11A9D03}">
      <dgm:prSet/>
      <dgm:spPr/>
      <dgm:t>
        <a:bodyPr/>
        <a:lstStyle/>
        <a:p>
          <a:r>
            <a:rPr lang="es-EC"/>
            <a:t>A</a:t>
          </a:r>
          <a:r>
            <a:rPr lang="es-EC" b="0" i="0" baseline="0"/>
            <a:t>lmacenan energía </a:t>
          </a:r>
          <a:endParaRPr lang="es-EC"/>
        </a:p>
      </dgm:t>
    </dgm:pt>
    <dgm:pt modelId="{6F32E502-DE04-4851-84D8-EFC023DF8117}" type="parTrans" cxnId="{D3236F56-E4EE-4BA5-A780-E0E26B171067}">
      <dgm:prSet/>
      <dgm:spPr/>
      <dgm:t>
        <a:bodyPr/>
        <a:lstStyle/>
        <a:p>
          <a:endParaRPr lang="es-EC"/>
        </a:p>
      </dgm:t>
    </dgm:pt>
    <dgm:pt modelId="{AB27283E-0D5C-467A-A562-DD1D78A85359}" type="sibTrans" cxnId="{D3236F56-E4EE-4BA5-A780-E0E26B171067}">
      <dgm:prSet/>
      <dgm:spPr/>
      <dgm:t>
        <a:bodyPr/>
        <a:lstStyle/>
        <a:p>
          <a:endParaRPr lang="es-EC"/>
        </a:p>
      </dgm:t>
    </dgm:pt>
    <dgm:pt modelId="{BBE6744F-0C9D-47CB-BA31-CB9078896212}">
      <dgm:prSet/>
      <dgm:spPr/>
      <dgm:t>
        <a:bodyPr/>
        <a:lstStyle/>
        <a:p>
          <a:r>
            <a:rPr lang="es-EC" b="1"/>
            <a:t>T</a:t>
          </a:r>
          <a:r>
            <a:rPr lang="es-EC" b="1" i="0" baseline="0"/>
            <a:t>ejido muscular </a:t>
          </a:r>
          <a:endParaRPr lang="es-EC"/>
        </a:p>
      </dgm:t>
    </dgm:pt>
    <dgm:pt modelId="{8081F8B5-0145-46EC-AC75-08F75DA24A87}" type="parTrans" cxnId="{1BDFC31B-151C-4CF1-A75D-3E922FC1459D}">
      <dgm:prSet/>
      <dgm:spPr/>
      <dgm:t>
        <a:bodyPr/>
        <a:lstStyle/>
        <a:p>
          <a:endParaRPr lang="es-EC"/>
        </a:p>
      </dgm:t>
    </dgm:pt>
    <dgm:pt modelId="{40D2E3AC-D128-4009-9F69-153CEBFEEB4F}" type="sibTrans" cxnId="{1BDFC31B-151C-4CF1-A75D-3E922FC1459D}">
      <dgm:prSet/>
      <dgm:spPr/>
      <dgm:t>
        <a:bodyPr/>
        <a:lstStyle/>
        <a:p>
          <a:endParaRPr lang="es-EC"/>
        </a:p>
      </dgm:t>
    </dgm:pt>
    <dgm:pt modelId="{55A73609-96C9-4A32-AB47-1CACC256D669}">
      <dgm:prSet/>
      <dgm:spPr/>
      <dgm:t>
        <a:bodyPr/>
        <a:lstStyle/>
        <a:p>
          <a:r>
            <a:rPr lang="es-EC"/>
            <a:t>C</a:t>
          </a:r>
          <a:r>
            <a:rPr lang="es-EC" b="0" i="0" baseline="0"/>
            <a:t>ompuesto por células especializadas para la contracción y la generación de fuerza. </a:t>
          </a:r>
          <a:endParaRPr lang="es-EC"/>
        </a:p>
      </dgm:t>
    </dgm:pt>
    <dgm:pt modelId="{C03BC93F-08E3-4705-B05F-B28A476F8B5C}" type="parTrans" cxnId="{1D132AAB-5EB1-424A-917D-DFC44DABB233}">
      <dgm:prSet/>
      <dgm:spPr/>
      <dgm:t>
        <a:bodyPr/>
        <a:lstStyle/>
        <a:p>
          <a:endParaRPr lang="es-EC"/>
        </a:p>
      </dgm:t>
    </dgm:pt>
    <dgm:pt modelId="{3ED44BA1-4DCD-4F04-A19B-AD3C0CF9BFAE}" type="sibTrans" cxnId="{1D132AAB-5EB1-424A-917D-DFC44DABB233}">
      <dgm:prSet/>
      <dgm:spPr/>
      <dgm:t>
        <a:bodyPr/>
        <a:lstStyle/>
        <a:p>
          <a:endParaRPr lang="es-EC"/>
        </a:p>
      </dgm:t>
    </dgm:pt>
    <dgm:pt modelId="{B77F6C1A-EB7C-4FB9-AD00-1F93809ADE44}">
      <dgm:prSet/>
      <dgm:spPr/>
      <dgm:t>
        <a:bodyPr/>
        <a:lstStyle/>
        <a:p>
          <a:r>
            <a:rPr lang="es-EC" b="1" i="0" baseline="0"/>
            <a:t>El</a:t>
          </a:r>
          <a:r>
            <a:rPr lang="es-EC" b="1"/>
            <a:t> </a:t>
          </a:r>
          <a:r>
            <a:rPr lang="es-EC" b="1" i="0" baseline="0"/>
            <a:t>tejido nervioso </a:t>
          </a:r>
          <a:endParaRPr lang="es-EC"/>
        </a:p>
      </dgm:t>
    </dgm:pt>
    <dgm:pt modelId="{1E9CB302-3B78-4FD7-B028-7368332216C9}" type="parTrans" cxnId="{F3280DC1-E7AB-4C23-9350-47CF18631A99}">
      <dgm:prSet/>
      <dgm:spPr/>
      <dgm:t>
        <a:bodyPr/>
        <a:lstStyle/>
        <a:p>
          <a:endParaRPr lang="es-EC"/>
        </a:p>
      </dgm:t>
    </dgm:pt>
    <dgm:pt modelId="{61FE105F-4CC8-409F-9D1D-2AC16154EF85}" type="sibTrans" cxnId="{F3280DC1-E7AB-4C23-9350-47CF18631A99}">
      <dgm:prSet/>
      <dgm:spPr/>
      <dgm:t>
        <a:bodyPr/>
        <a:lstStyle/>
        <a:p>
          <a:endParaRPr lang="es-EC"/>
        </a:p>
      </dgm:t>
    </dgm:pt>
    <dgm:pt modelId="{2DCE2FAD-62F6-41D4-AB88-C82D1B7F8C24}">
      <dgm:prSet/>
      <dgm:spPr/>
      <dgm:t>
        <a:bodyPr/>
        <a:lstStyle/>
        <a:p>
          <a:r>
            <a:rPr lang="es-EC" b="0" i="0" baseline="0"/>
            <a:t>Detecta cambios en una gran variedad de situaciones</a:t>
          </a:r>
          <a:r>
            <a:rPr lang="es-EC"/>
            <a:t> </a:t>
          </a:r>
          <a:r>
            <a:rPr lang="es-EC" b="0" i="0" baseline="0"/>
            <a:t>dentro y fuera del cuerpo y responde generando potenciales de acción (impulsos nerviosos) que activan la contracción muscular</a:t>
          </a:r>
          <a:r>
            <a:rPr lang="es-EC"/>
            <a:t> </a:t>
          </a:r>
          <a:r>
            <a:rPr lang="es-EC" b="0" i="0" baseline="0"/>
            <a:t>y la secreción glandular.</a:t>
          </a:r>
          <a:endParaRPr lang="es-EC"/>
        </a:p>
      </dgm:t>
    </dgm:pt>
    <dgm:pt modelId="{8D29281C-72A9-4401-A75D-6F06FBF87221}" type="parTrans" cxnId="{5ED96BB3-3A7D-49C5-AC17-99A573230209}">
      <dgm:prSet/>
      <dgm:spPr/>
      <dgm:t>
        <a:bodyPr/>
        <a:lstStyle/>
        <a:p>
          <a:endParaRPr lang="es-EC"/>
        </a:p>
      </dgm:t>
    </dgm:pt>
    <dgm:pt modelId="{944D4849-C080-47E4-A9B3-653030C744B5}" type="sibTrans" cxnId="{5ED96BB3-3A7D-49C5-AC17-99A573230209}">
      <dgm:prSet/>
      <dgm:spPr/>
      <dgm:t>
        <a:bodyPr/>
        <a:lstStyle/>
        <a:p>
          <a:endParaRPr lang="es-EC"/>
        </a:p>
      </dgm:t>
    </dgm:pt>
    <dgm:pt modelId="{D2A56E49-53D0-49AC-A24D-C7CB5E2C1A38}" type="pres">
      <dgm:prSet presAssocID="{56A88DCA-C007-4A02-9D82-DA48A57F8C24}" presName="theList" presStyleCnt="0">
        <dgm:presLayoutVars>
          <dgm:dir/>
          <dgm:animLvl val="lvl"/>
          <dgm:resizeHandles val="exact"/>
        </dgm:presLayoutVars>
      </dgm:prSet>
      <dgm:spPr/>
    </dgm:pt>
    <dgm:pt modelId="{06DE154F-13D0-4BF2-9F81-E7F2618B0F39}" type="pres">
      <dgm:prSet presAssocID="{498261A3-B1E8-46D2-AB4F-55CDAD87D857}" presName="compNode" presStyleCnt="0"/>
      <dgm:spPr/>
    </dgm:pt>
    <dgm:pt modelId="{E683E787-22EC-466B-A9A7-CD69E619DB37}" type="pres">
      <dgm:prSet presAssocID="{498261A3-B1E8-46D2-AB4F-55CDAD87D857}" presName="aNode" presStyleLbl="bgShp" presStyleIdx="0" presStyleCnt="4"/>
      <dgm:spPr/>
    </dgm:pt>
    <dgm:pt modelId="{E664BF7F-0C69-4A93-AA3E-12A95EA67FC1}" type="pres">
      <dgm:prSet presAssocID="{498261A3-B1E8-46D2-AB4F-55CDAD87D857}" presName="textNode" presStyleLbl="bgShp" presStyleIdx="0" presStyleCnt="4"/>
      <dgm:spPr/>
    </dgm:pt>
    <dgm:pt modelId="{5DB88E66-C89A-4115-BE3F-7EF318832E33}" type="pres">
      <dgm:prSet presAssocID="{498261A3-B1E8-46D2-AB4F-55CDAD87D857}" presName="compChildNode" presStyleCnt="0"/>
      <dgm:spPr/>
    </dgm:pt>
    <dgm:pt modelId="{5523E98D-C4FC-4E14-871B-9740129900A8}" type="pres">
      <dgm:prSet presAssocID="{498261A3-B1E8-46D2-AB4F-55CDAD87D857}" presName="theInnerList" presStyleCnt="0"/>
      <dgm:spPr/>
    </dgm:pt>
    <dgm:pt modelId="{F3E25895-6BE2-4593-904E-0140E58CE4F7}" type="pres">
      <dgm:prSet presAssocID="{9662F66E-0E5B-4887-8C17-5E1871A11B14}" presName="childNode" presStyleLbl="node1" presStyleIdx="0" presStyleCnt="6">
        <dgm:presLayoutVars>
          <dgm:bulletEnabled val="1"/>
        </dgm:presLayoutVars>
      </dgm:prSet>
      <dgm:spPr/>
    </dgm:pt>
    <dgm:pt modelId="{511C594C-0D2E-4353-9E33-D89CA159861F}" type="pres">
      <dgm:prSet presAssocID="{498261A3-B1E8-46D2-AB4F-55CDAD87D857}" presName="aSpace" presStyleCnt="0"/>
      <dgm:spPr/>
    </dgm:pt>
    <dgm:pt modelId="{439AD3CD-1D69-4826-946E-AEB82F6CF599}" type="pres">
      <dgm:prSet presAssocID="{FEE86094-3F82-49AB-B3EC-024160FE3224}" presName="compNode" presStyleCnt="0"/>
      <dgm:spPr/>
    </dgm:pt>
    <dgm:pt modelId="{1AAA2B58-544D-402B-8232-39872AD7D813}" type="pres">
      <dgm:prSet presAssocID="{FEE86094-3F82-49AB-B3EC-024160FE3224}" presName="aNode" presStyleLbl="bgShp" presStyleIdx="1" presStyleCnt="4"/>
      <dgm:spPr/>
    </dgm:pt>
    <dgm:pt modelId="{7D2B3FBA-6FCF-4ACD-B0A2-32290D5ACA58}" type="pres">
      <dgm:prSet presAssocID="{FEE86094-3F82-49AB-B3EC-024160FE3224}" presName="textNode" presStyleLbl="bgShp" presStyleIdx="1" presStyleCnt="4"/>
      <dgm:spPr/>
    </dgm:pt>
    <dgm:pt modelId="{BC63CD1E-A1D2-4F67-9089-E1695B4316D0}" type="pres">
      <dgm:prSet presAssocID="{FEE86094-3F82-49AB-B3EC-024160FE3224}" presName="compChildNode" presStyleCnt="0"/>
      <dgm:spPr/>
    </dgm:pt>
    <dgm:pt modelId="{65DD6547-1AE2-4FED-A9F3-1F6F3643FFDC}" type="pres">
      <dgm:prSet presAssocID="{FEE86094-3F82-49AB-B3EC-024160FE3224}" presName="theInnerList" presStyleCnt="0"/>
      <dgm:spPr/>
    </dgm:pt>
    <dgm:pt modelId="{E4DC794E-71BF-441D-A4AD-0EA5070CA700}" type="pres">
      <dgm:prSet presAssocID="{6DD8E41C-86C7-4A2B-B902-7D61F5482982}" presName="childNode" presStyleLbl="node1" presStyleIdx="1" presStyleCnt="6">
        <dgm:presLayoutVars>
          <dgm:bulletEnabled val="1"/>
        </dgm:presLayoutVars>
      </dgm:prSet>
      <dgm:spPr/>
    </dgm:pt>
    <dgm:pt modelId="{73FCB18D-EEC5-486D-AAC7-7AD6BA9899B2}" type="pres">
      <dgm:prSet presAssocID="{6DD8E41C-86C7-4A2B-B902-7D61F5482982}" presName="aSpace2" presStyleCnt="0"/>
      <dgm:spPr/>
    </dgm:pt>
    <dgm:pt modelId="{4DC64FA4-9CD4-4ED8-8309-25D70FA3246A}" type="pres">
      <dgm:prSet presAssocID="{1E0D07DF-10CA-4FA5-93D8-1825BD07C650}" presName="childNode" presStyleLbl="node1" presStyleIdx="2" presStyleCnt="6">
        <dgm:presLayoutVars>
          <dgm:bulletEnabled val="1"/>
        </dgm:presLayoutVars>
      </dgm:prSet>
      <dgm:spPr/>
    </dgm:pt>
    <dgm:pt modelId="{DFA5C5A7-BA6C-4973-B494-C4878468F44B}" type="pres">
      <dgm:prSet presAssocID="{1E0D07DF-10CA-4FA5-93D8-1825BD07C650}" presName="aSpace2" presStyleCnt="0"/>
      <dgm:spPr/>
    </dgm:pt>
    <dgm:pt modelId="{CBC1D982-E6DC-4C1B-A608-8D6E24811011}" type="pres">
      <dgm:prSet presAssocID="{821128E6-409C-4141-9FC0-CDA6D11A9D03}" presName="childNode" presStyleLbl="node1" presStyleIdx="3" presStyleCnt="6">
        <dgm:presLayoutVars>
          <dgm:bulletEnabled val="1"/>
        </dgm:presLayoutVars>
      </dgm:prSet>
      <dgm:spPr/>
    </dgm:pt>
    <dgm:pt modelId="{7A5E51E9-B221-4D83-95A1-081E05C1A7B3}" type="pres">
      <dgm:prSet presAssocID="{FEE86094-3F82-49AB-B3EC-024160FE3224}" presName="aSpace" presStyleCnt="0"/>
      <dgm:spPr/>
    </dgm:pt>
    <dgm:pt modelId="{F946EE8A-7204-4688-B224-3D88728122C1}" type="pres">
      <dgm:prSet presAssocID="{BBE6744F-0C9D-47CB-BA31-CB9078896212}" presName="compNode" presStyleCnt="0"/>
      <dgm:spPr/>
    </dgm:pt>
    <dgm:pt modelId="{884F5991-CE30-4369-8716-0BDDA02F04C7}" type="pres">
      <dgm:prSet presAssocID="{BBE6744F-0C9D-47CB-BA31-CB9078896212}" presName="aNode" presStyleLbl="bgShp" presStyleIdx="2" presStyleCnt="4"/>
      <dgm:spPr/>
    </dgm:pt>
    <dgm:pt modelId="{2AD39BF4-5F7E-4CFD-A37D-40B621DABC09}" type="pres">
      <dgm:prSet presAssocID="{BBE6744F-0C9D-47CB-BA31-CB9078896212}" presName="textNode" presStyleLbl="bgShp" presStyleIdx="2" presStyleCnt="4"/>
      <dgm:spPr/>
    </dgm:pt>
    <dgm:pt modelId="{E0861B9A-FF33-467F-ADD6-490DD8246EB8}" type="pres">
      <dgm:prSet presAssocID="{BBE6744F-0C9D-47CB-BA31-CB9078896212}" presName="compChildNode" presStyleCnt="0"/>
      <dgm:spPr/>
    </dgm:pt>
    <dgm:pt modelId="{23EF0519-A3EE-4851-A51B-DFBFCBBBBF4D}" type="pres">
      <dgm:prSet presAssocID="{BBE6744F-0C9D-47CB-BA31-CB9078896212}" presName="theInnerList" presStyleCnt="0"/>
      <dgm:spPr/>
    </dgm:pt>
    <dgm:pt modelId="{2BD6D0BC-4BC2-4E16-91F9-18E950D20D9C}" type="pres">
      <dgm:prSet presAssocID="{55A73609-96C9-4A32-AB47-1CACC256D669}" presName="childNode" presStyleLbl="node1" presStyleIdx="4" presStyleCnt="6">
        <dgm:presLayoutVars>
          <dgm:bulletEnabled val="1"/>
        </dgm:presLayoutVars>
      </dgm:prSet>
      <dgm:spPr/>
    </dgm:pt>
    <dgm:pt modelId="{C2BF3936-E07F-4F9D-85EA-3C587E66F30B}" type="pres">
      <dgm:prSet presAssocID="{BBE6744F-0C9D-47CB-BA31-CB9078896212}" presName="aSpace" presStyleCnt="0"/>
      <dgm:spPr/>
    </dgm:pt>
    <dgm:pt modelId="{FA035E0C-C864-4B7F-8964-858173A2A40F}" type="pres">
      <dgm:prSet presAssocID="{B77F6C1A-EB7C-4FB9-AD00-1F93809ADE44}" presName="compNode" presStyleCnt="0"/>
      <dgm:spPr/>
    </dgm:pt>
    <dgm:pt modelId="{CA541A25-7163-4E0B-AFDB-CAA82EBDEF57}" type="pres">
      <dgm:prSet presAssocID="{B77F6C1A-EB7C-4FB9-AD00-1F93809ADE44}" presName="aNode" presStyleLbl="bgShp" presStyleIdx="3" presStyleCnt="4"/>
      <dgm:spPr/>
    </dgm:pt>
    <dgm:pt modelId="{2CC5595B-4637-4B53-8DE6-9421DE1B566F}" type="pres">
      <dgm:prSet presAssocID="{B77F6C1A-EB7C-4FB9-AD00-1F93809ADE44}" presName="textNode" presStyleLbl="bgShp" presStyleIdx="3" presStyleCnt="4"/>
      <dgm:spPr/>
    </dgm:pt>
    <dgm:pt modelId="{1508E68A-0C0A-48EC-A465-5C155C24A006}" type="pres">
      <dgm:prSet presAssocID="{B77F6C1A-EB7C-4FB9-AD00-1F93809ADE44}" presName="compChildNode" presStyleCnt="0"/>
      <dgm:spPr/>
    </dgm:pt>
    <dgm:pt modelId="{1E8F4A09-8237-4067-AB2A-DC6772CE60C1}" type="pres">
      <dgm:prSet presAssocID="{B77F6C1A-EB7C-4FB9-AD00-1F93809ADE44}" presName="theInnerList" presStyleCnt="0"/>
      <dgm:spPr/>
    </dgm:pt>
    <dgm:pt modelId="{5A7196E3-6D10-45FD-B107-259440387AF2}" type="pres">
      <dgm:prSet presAssocID="{2DCE2FAD-62F6-41D4-AB88-C82D1B7F8C24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49F6A30E-4211-4399-9109-6DEE0EB69368}" srcId="{56A88DCA-C007-4A02-9D82-DA48A57F8C24}" destId="{498261A3-B1E8-46D2-AB4F-55CDAD87D857}" srcOrd="0" destOrd="0" parTransId="{340F59A0-CB97-4012-AEBA-2AEE9562B97A}" sibTransId="{5DF3BF8D-6749-4B23-AB7A-FDBF8711C786}"/>
    <dgm:cxn modelId="{10088915-DC0C-4662-B4C3-84AA04EB0482}" type="presOf" srcId="{BBE6744F-0C9D-47CB-BA31-CB9078896212}" destId="{884F5991-CE30-4369-8716-0BDDA02F04C7}" srcOrd="0" destOrd="0" presId="urn:microsoft.com/office/officeart/2005/8/layout/lProcess2"/>
    <dgm:cxn modelId="{1BDFC31B-151C-4CF1-A75D-3E922FC1459D}" srcId="{56A88DCA-C007-4A02-9D82-DA48A57F8C24}" destId="{BBE6744F-0C9D-47CB-BA31-CB9078896212}" srcOrd="2" destOrd="0" parTransId="{8081F8B5-0145-46EC-AC75-08F75DA24A87}" sibTransId="{40D2E3AC-D128-4009-9F69-153CEBFEEB4F}"/>
    <dgm:cxn modelId="{3205651C-7EE4-48C2-9AFF-CACB8323E68D}" type="presOf" srcId="{498261A3-B1E8-46D2-AB4F-55CDAD87D857}" destId="{E683E787-22EC-466B-A9A7-CD69E619DB37}" srcOrd="0" destOrd="0" presId="urn:microsoft.com/office/officeart/2005/8/layout/lProcess2"/>
    <dgm:cxn modelId="{A77EEF21-6543-4D71-A0C7-6F5356792E50}" type="presOf" srcId="{B77F6C1A-EB7C-4FB9-AD00-1F93809ADE44}" destId="{CA541A25-7163-4E0B-AFDB-CAA82EBDEF57}" srcOrd="0" destOrd="0" presId="urn:microsoft.com/office/officeart/2005/8/layout/lProcess2"/>
    <dgm:cxn modelId="{6C85C55D-1F13-4CD6-80F4-F27B1FD436CF}" type="presOf" srcId="{B77F6C1A-EB7C-4FB9-AD00-1F93809ADE44}" destId="{2CC5595B-4637-4B53-8DE6-9421DE1B566F}" srcOrd="1" destOrd="0" presId="urn:microsoft.com/office/officeart/2005/8/layout/lProcess2"/>
    <dgm:cxn modelId="{14C43F67-61F9-478F-9F3A-A2257CFBC687}" type="presOf" srcId="{BBE6744F-0C9D-47CB-BA31-CB9078896212}" destId="{2AD39BF4-5F7E-4CFD-A37D-40B621DABC09}" srcOrd="1" destOrd="0" presId="urn:microsoft.com/office/officeart/2005/8/layout/lProcess2"/>
    <dgm:cxn modelId="{37CFFD67-FB13-4D3B-B265-8F59145560B9}" type="presOf" srcId="{2DCE2FAD-62F6-41D4-AB88-C82D1B7F8C24}" destId="{5A7196E3-6D10-45FD-B107-259440387AF2}" srcOrd="0" destOrd="0" presId="urn:microsoft.com/office/officeart/2005/8/layout/lProcess2"/>
    <dgm:cxn modelId="{D3236F56-E4EE-4BA5-A780-E0E26B171067}" srcId="{FEE86094-3F82-49AB-B3EC-024160FE3224}" destId="{821128E6-409C-4141-9FC0-CDA6D11A9D03}" srcOrd="2" destOrd="0" parTransId="{6F32E502-DE04-4851-84D8-EFC023DF8117}" sibTransId="{AB27283E-0D5C-467A-A562-DD1D78A85359}"/>
    <dgm:cxn modelId="{3D0B437B-3E0D-4703-A085-5572F4C685DD}" type="presOf" srcId="{56A88DCA-C007-4A02-9D82-DA48A57F8C24}" destId="{D2A56E49-53D0-49AC-A24D-C7CB5E2C1A38}" srcOrd="0" destOrd="0" presId="urn:microsoft.com/office/officeart/2005/8/layout/lProcess2"/>
    <dgm:cxn modelId="{B602E883-4C11-40B1-B230-4305B3691839}" type="presOf" srcId="{9662F66E-0E5B-4887-8C17-5E1871A11B14}" destId="{F3E25895-6BE2-4593-904E-0140E58CE4F7}" srcOrd="0" destOrd="0" presId="urn:microsoft.com/office/officeart/2005/8/layout/lProcess2"/>
    <dgm:cxn modelId="{62DB0385-3B11-4845-8C06-049036A3B73F}" srcId="{56A88DCA-C007-4A02-9D82-DA48A57F8C24}" destId="{FEE86094-3F82-49AB-B3EC-024160FE3224}" srcOrd="1" destOrd="0" parTransId="{C9A3B6B9-630A-4537-939E-0D13AF3B4F98}" sibTransId="{E0A882D6-AC85-4832-B891-137A04AC730C}"/>
    <dgm:cxn modelId="{D3F03991-751D-4AFC-964D-3B7C39509550}" srcId="{FEE86094-3F82-49AB-B3EC-024160FE3224}" destId="{1E0D07DF-10CA-4FA5-93D8-1825BD07C650}" srcOrd="1" destOrd="0" parTransId="{F15670A1-DFF7-469F-ADA7-7675A6EB9E60}" sibTransId="{81521098-1964-4CD4-B8C0-C43CA7E30925}"/>
    <dgm:cxn modelId="{F723349F-7A3B-44D2-BD79-BB0C5CC32FA6}" type="presOf" srcId="{1E0D07DF-10CA-4FA5-93D8-1825BD07C650}" destId="{4DC64FA4-9CD4-4ED8-8309-25D70FA3246A}" srcOrd="0" destOrd="0" presId="urn:microsoft.com/office/officeart/2005/8/layout/lProcess2"/>
    <dgm:cxn modelId="{D275A8A8-D292-4C6A-A527-91BD82B588D5}" type="presOf" srcId="{498261A3-B1E8-46D2-AB4F-55CDAD87D857}" destId="{E664BF7F-0C69-4A93-AA3E-12A95EA67FC1}" srcOrd="1" destOrd="0" presId="urn:microsoft.com/office/officeart/2005/8/layout/lProcess2"/>
    <dgm:cxn modelId="{1D132AAB-5EB1-424A-917D-DFC44DABB233}" srcId="{BBE6744F-0C9D-47CB-BA31-CB9078896212}" destId="{55A73609-96C9-4A32-AB47-1CACC256D669}" srcOrd="0" destOrd="0" parTransId="{C03BC93F-08E3-4705-B05F-B28A476F8B5C}" sibTransId="{3ED44BA1-4DCD-4F04-A19B-AD3C0CF9BFAE}"/>
    <dgm:cxn modelId="{BB1DFFB2-01DA-40A8-8084-3601A4F2B981}" type="presOf" srcId="{FEE86094-3F82-49AB-B3EC-024160FE3224}" destId="{7D2B3FBA-6FCF-4ACD-B0A2-32290D5ACA58}" srcOrd="1" destOrd="0" presId="urn:microsoft.com/office/officeart/2005/8/layout/lProcess2"/>
    <dgm:cxn modelId="{5ED96BB3-3A7D-49C5-AC17-99A573230209}" srcId="{B77F6C1A-EB7C-4FB9-AD00-1F93809ADE44}" destId="{2DCE2FAD-62F6-41D4-AB88-C82D1B7F8C24}" srcOrd="0" destOrd="0" parTransId="{8D29281C-72A9-4401-A75D-6F06FBF87221}" sibTransId="{944D4849-C080-47E4-A9B3-653030C744B5}"/>
    <dgm:cxn modelId="{178EF8B3-698F-495D-9775-37C1FD2D0471}" type="presOf" srcId="{6DD8E41C-86C7-4A2B-B902-7D61F5482982}" destId="{E4DC794E-71BF-441D-A4AD-0EA5070CA700}" srcOrd="0" destOrd="0" presId="urn:microsoft.com/office/officeart/2005/8/layout/lProcess2"/>
    <dgm:cxn modelId="{020B54B4-1E37-4AB5-84AC-C6D5A0AE2E24}" type="presOf" srcId="{821128E6-409C-4141-9FC0-CDA6D11A9D03}" destId="{CBC1D982-E6DC-4C1B-A608-8D6E24811011}" srcOrd="0" destOrd="0" presId="urn:microsoft.com/office/officeart/2005/8/layout/lProcess2"/>
    <dgm:cxn modelId="{432E81BC-C6B6-493E-BB7D-8D0965575EC3}" srcId="{FEE86094-3F82-49AB-B3EC-024160FE3224}" destId="{6DD8E41C-86C7-4A2B-B902-7D61F5482982}" srcOrd="0" destOrd="0" parTransId="{D7F5F7CA-7F2E-4CC6-A68E-961735B11601}" sibTransId="{3089EE69-A584-43A4-B334-AEE8875BBC6B}"/>
    <dgm:cxn modelId="{F3280DC1-E7AB-4C23-9350-47CF18631A99}" srcId="{56A88DCA-C007-4A02-9D82-DA48A57F8C24}" destId="{B77F6C1A-EB7C-4FB9-AD00-1F93809ADE44}" srcOrd="3" destOrd="0" parTransId="{1E9CB302-3B78-4FD7-B028-7368332216C9}" sibTransId="{61FE105F-4CC8-409F-9D1D-2AC16154EF85}"/>
    <dgm:cxn modelId="{AFD9D4CD-6352-4E04-840C-8B42D69607E8}" srcId="{498261A3-B1E8-46D2-AB4F-55CDAD87D857}" destId="{9662F66E-0E5B-4887-8C17-5E1871A11B14}" srcOrd="0" destOrd="0" parTransId="{23F05B80-C6D7-4B42-8E2D-36706BB9D6FA}" sibTransId="{5FAA4C89-3131-40A2-89F5-AB8464783AA2}"/>
    <dgm:cxn modelId="{DA7D30D2-CD7C-4CB1-A92F-DAFD4CB51523}" type="presOf" srcId="{FEE86094-3F82-49AB-B3EC-024160FE3224}" destId="{1AAA2B58-544D-402B-8232-39872AD7D813}" srcOrd="0" destOrd="0" presId="urn:microsoft.com/office/officeart/2005/8/layout/lProcess2"/>
    <dgm:cxn modelId="{69D4B3EB-C031-4D30-BF6E-0BD0A226D57B}" type="presOf" srcId="{55A73609-96C9-4A32-AB47-1CACC256D669}" destId="{2BD6D0BC-4BC2-4E16-91F9-18E950D20D9C}" srcOrd="0" destOrd="0" presId="urn:microsoft.com/office/officeart/2005/8/layout/lProcess2"/>
    <dgm:cxn modelId="{93F064B5-A07C-4336-8867-860D13377131}" type="presParOf" srcId="{D2A56E49-53D0-49AC-A24D-C7CB5E2C1A38}" destId="{06DE154F-13D0-4BF2-9F81-E7F2618B0F39}" srcOrd="0" destOrd="0" presId="urn:microsoft.com/office/officeart/2005/8/layout/lProcess2"/>
    <dgm:cxn modelId="{D89374B9-4114-4AA3-ADC3-05751A40FCDB}" type="presParOf" srcId="{06DE154F-13D0-4BF2-9F81-E7F2618B0F39}" destId="{E683E787-22EC-466B-A9A7-CD69E619DB37}" srcOrd="0" destOrd="0" presId="urn:microsoft.com/office/officeart/2005/8/layout/lProcess2"/>
    <dgm:cxn modelId="{0917F61A-D932-4455-A558-4838B764C094}" type="presParOf" srcId="{06DE154F-13D0-4BF2-9F81-E7F2618B0F39}" destId="{E664BF7F-0C69-4A93-AA3E-12A95EA67FC1}" srcOrd="1" destOrd="0" presId="urn:microsoft.com/office/officeart/2005/8/layout/lProcess2"/>
    <dgm:cxn modelId="{005A2E57-CAD4-40CC-8A2A-7B576F6350A3}" type="presParOf" srcId="{06DE154F-13D0-4BF2-9F81-E7F2618B0F39}" destId="{5DB88E66-C89A-4115-BE3F-7EF318832E33}" srcOrd="2" destOrd="0" presId="urn:microsoft.com/office/officeart/2005/8/layout/lProcess2"/>
    <dgm:cxn modelId="{ADFFEDCF-9DA4-417C-865C-2C4048DF8CD5}" type="presParOf" srcId="{5DB88E66-C89A-4115-BE3F-7EF318832E33}" destId="{5523E98D-C4FC-4E14-871B-9740129900A8}" srcOrd="0" destOrd="0" presId="urn:microsoft.com/office/officeart/2005/8/layout/lProcess2"/>
    <dgm:cxn modelId="{8CC06663-5CD7-4030-B8D0-F076D5B7FCC6}" type="presParOf" srcId="{5523E98D-C4FC-4E14-871B-9740129900A8}" destId="{F3E25895-6BE2-4593-904E-0140E58CE4F7}" srcOrd="0" destOrd="0" presId="urn:microsoft.com/office/officeart/2005/8/layout/lProcess2"/>
    <dgm:cxn modelId="{537DF0C5-835F-4ACB-8794-043EE66E9830}" type="presParOf" srcId="{D2A56E49-53D0-49AC-A24D-C7CB5E2C1A38}" destId="{511C594C-0D2E-4353-9E33-D89CA159861F}" srcOrd="1" destOrd="0" presId="urn:microsoft.com/office/officeart/2005/8/layout/lProcess2"/>
    <dgm:cxn modelId="{08BF2A90-6AC9-4A88-9B80-8C5A0F67F4C5}" type="presParOf" srcId="{D2A56E49-53D0-49AC-A24D-C7CB5E2C1A38}" destId="{439AD3CD-1D69-4826-946E-AEB82F6CF599}" srcOrd="2" destOrd="0" presId="urn:microsoft.com/office/officeart/2005/8/layout/lProcess2"/>
    <dgm:cxn modelId="{ACCC3003-DACE-4560-B78E-66DC4D979F20}" type="presParOf" srcId="{439AD3CD-1D69-4826-946E-AEB82F6CF599}" destId="{1AAA2B58-544D-402B-8232-39872AD7D813}" srcOrd="0" destOrd="0" presId="urn:microsoft.com/office/officeart/2005/8/layout/lProcess2"/>
    <dgm:cxn modelId="{9B696348-6DF7-44CE-BD0E-8AAE01DEA995}" type="presParOf" srcId="{439AD3CD-1D69-4826-946E-AEB82F6CF599}" destId="{7D2B3FBA-6FCF-4ACD-B0A2-32290D5ACA58}" srcOrd="1" destOrd="0" presId="urn:microsoft.com/office/officeart/2005/8/layout/lProcess2"/>
    <dgm:cxn modelId="{007C8FF0-190E-4135-9BDA-86AFBA8CC37E}" type="presParOf" srcId="{439AD3CD-1D69-4826-946E-AEB82F6CF599}" destId="{BC63CD1E-A1D2-4F67-9089-E1695B4316D0}" srcOrd="2" destOrd="0" presId="urn:microsoft.com/office/officeart/2005/8/layout/lProcess2"/>
    <dgm:cxn modelId="{DCC14738-9849-45C1-9AA6-540822F66705}" type="presParOf" srcId="{BC63CD1E-A1D2-4F67-9089-E1695B4316D0}" destId="{65DD6547-1AE2-4FED-A9F3-1F6F3643FFDC}" srcOrd="0" destOrd="0" presId="urn:microsoft.com/office/officeart/2005/8/layout/lProcess2"/>
    <dgm:cxn modelId="{9C261421-55EE-4FC0-BB2F-D20E80DD6DDC}" type="presParOf" srcId="{65DD6547-1AE2-4FED-A9F3-1F6F3643FFDC}" destId="{E4DC794E-71BF-441D-A4AD-0EA5070CA700}" srcOrd="0" destOrd="0" presId="urn:microsoft.com/office/officeart/2005/8/layout/lProcess2"/>
    <dgm:cxn modelId="{FF27CEF3-88F4-4927-910F-4BDDBE9A9C56}" type="presParOf" srcId="{65DD6547-1AE2-4FED-A9F3-1F6F3643FFDC}" destId="{73FCB18D-EEC5-486D-AAC7-7AD6BA9899B2}" srcOrd="1" destOrd="0" presId="urn:microsoft.com/office/officeart/2005/8/layout/lProcess2"/>
    <dgm:cxn modelId="{27F9A81C-A304-421D-9D2A-01DB26E43F66}" type="presParOf" srcId="{65DD6547-1AE2-4FED-A9F3-1F6F3643FFDC}" destId="{4DC64FA4-9CD4-4ED8-8309-25D70FA3246A}" srcOrd="2" destOrd="0" presId="urn:microsoft.com/office/officeart/2005/8/layout/lProcess2"/>
    <dgm:cxn modelId="{47E19933-4F3E-45CD-BA24-380B8B59AB8F}" type="presParOf" srcId="{65DD6547-1AE2-4FED-A9F3-1F6F3643FFDC}" destId="{DFA5C5A7-BA6C-4973-B494-C4878468F44B}" srcOrd="3" destOrd="0" presId="urn:microsoft.com/office/officeart/2005/8/layout/lProcess2"/>
    <dgm:cxn modelId="{A177584C-CA6A-41A6-895B-D9443C925D89}" type="presParOf" srcId="{65DD6547-1AE2-4FED-A9F3-1F6F3643FFDC}" destId="{CBC1D982-E6DC-4C1B-A608-8D6E24811011}" srcOrd="4" destOrd="0" presId="urn:microsoft.com/office/officeart/2005/8/layout/lProcess2"/>
    <dgm:cxn modelId="{CD643D67-BDD3-420D-B4F3-C215949E07BD}" type="presParOf" srcId="{D2A56E49-53D0-49AC-A24D-C7CB5E2C1A38}" destId="{7A5E51E9-B221-4D83-95A1-081E05C1A7B3}" srcOrd="3" destOrd="0" presId="urn:microsoft.com/office/officeart/2005/8/layout/lProcess2"/>
    <dgm:cxn modelId="{9805E412-6FF4-4F80-AABA-F78AE870A611}" type="presParOf" srcId="{D2A56E49-53D0-49AC-A24D-C7CB5E2C1A38}" destId="{F946EE8A-7204-4688-B224-3D88728122C1}" srcOrd="4" destOrd="0" presId="urn:microsoft.com/office/officeart/2005/8/layout/lProcess2"/>
    <dgm:cxn modelId="{DAF2907D-3879-42C2-A294-DCA005191B7A}" type="presParOf" srcId="{F946EE8A-7204-4688-B224-3D88728122C1}" destId="{884F5991-CE30-4369-8716-0BDDA02F04C7}" srcOrd="0" destOrd="0" presId="urn:microsoft.com/office/officeart/2005/8/layout/lProcess2"/>
    <dgm:cxn modelId="{20BFE084-F4FE-44C5-B518-890FABE1B131}" type="presParOf" srcId="{F946EE8A-7204-4688-B224-3D88728122C1}" destId="{2AD39BF4-5F7E-4CFD-A37D-40B621DABC09}" srcOrd="1" destOrd="0" presId="urn:microsoft.com/office/officeart/2005/8/layout/lProcess2"/>
    <dgm:cxn modelId="{D1647397-C697-4888-8736-672726FC6CD3}" type="presParOf" srcId="{F946EE8A-7204-4688-B224-3D88728122C1}" destId="{E0861B9A-FF33-467F-ADD6-490DD8246EB8}" srcOrd="2" destOrd="0" presId="urn:microsoft.com/office/officeart/2005/8/layout/lProcess2"/>
    <dgm:cxn modelId="{FCC085FD-A2AE-4AE6-B2CE-48B63AD43650}" type="presParOf" srcId="{E0861B9A-FF33-467F-ADD6-490DD8246EB8}" destId="{23EF0519-A3EE-4851-A51B-DFBFCBBBBF4D}" srcOrd="0" destOrd="0" presId="urn:microsoft.com/office/officeart/2005/8/layout/lProcess2"/>
    <dgm:cxn modelId="{FD89A285-F96B-4AC3-BD34-7DD458A01025}" type="presParOf" srcId="{23EF0519-A3EE-4851-A51B-DFBFCBBBBF4D}" destId="{2BD6D0BC-4BC2-4E16-91F9-18E950D20D9C}" srcOrd="0" destOrd="0" presId="urn:microsoft.com/office/officeart/2005/8/layout/lProcess2"/>
    <dgm:cxn modelId="{608FD9F2-20CD-41D0-94EA-AB0C04FC8710}" type="presParOf" srcId="{D2A56E49-53D0-49AC-A24D-C7CB5E2C1A38}" destId="{C2BF3936-E07F-4F9D-85EA-3C587E66F30B}" srcOrd="5" destOrd="0" presId="urn:microsoft.com/office/officeart/2005/8/layout/lProcess2"/>
    <dgm:cxn modelId="{384BDC9C-5FAB-4D5C-8DFC-3173D6E683B4}" type="presParOf" srcId="{D2A56E49-53D0-49AC-A24D-C7CB5E2C1A38}" destId="{FA035E0C-C864-4B7F-8964-858173A2A40F}" srcOrd="6" destOrd="0" presId="urn:microsoft.com/office/officeart/2005/8/layout/lProcess2"/>
    <dgm:cxn modelId="{A6723293-74FC-427C-AD73-19463F7D4AEC}" type="presParOf" srcId="{FA035E0C-C864-4B7F-8964-858173A2A40F}" destId="{CA541A25-7163-4E0B-AFDB-CAA82EBDEF57}" srcOrd="0" destOrd="0" presId="urn:microsoft.com/office/officeart/2005/8/layout/lProcess2"/>
    <dgm:cxn modelId="{79FB13FF-D643-4842-BD69-B9E7D1624141}" type="presParOf" srcId="{FA035E0C-C864-4B7F-8964-858173A2A40F}" destId="{2CC5595B-4637-4B53-8DE6-9421DE1B566F}" srcOrd="1" destOrd="0" presId="urn:microsoft.com/office/officeart/2005/8/layout/lProcess2"/>
    <dgm:cxn modelId="{3CE0BD3F-CE3E-4437-90FC-5020978B9A31}" type="presParOf" srcId="{FA035E0C-C864-4B7F-8964-858173A2A40F}" destId="{1508E68A-0C0A-48EC-A465-5C155C24A006}" srcOrd="2" destOrd="0" presId="urn:microsoft.com/office/officeart/2005/8/layout/lProcess2"/>
    <dgm:cxn modelId="{A9AE2194-C646-4C9A-A2DA-9FFFC48DB768}" type="presParOf" srcId="{1508E68A-0C0A-48EC-A465-5C155C24A006}" destId="{1E8F4A09-8237-4067-AB2A-DC6772CE60C1}" srcOrd="0" destOrd="0" presId="urn:microsoft.com/office/officeart/2005/8/layout/lProcess2"/>
    <dgm:cxn modelId="{35264AC9-4253-44BA-8D72-24E27B12E265}" type="presParOf" srcId="{1E8F4A09-8237-4067-AB2A-DC6772CE60C1}" destId="{5A7196E3-6D10-45FD-B107-259440387AF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507CE-EE56-4469-B3B2-8C792BE5A21E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s-EC"/>
        </a:p>
      </dgm:t>
    </dgm:pt>
    <dgm:pt modelId="{2B0B3285-0F7C-4B46-ADE4-91E525360AF4}">
      <dgm:prSet/>
      <dgm:spPr/>
      <dgm:t>
        <a:bodyPr/>
        <a:lstStyle/>
        <a:p>
          <a:r>
            <a:rPr lang="es-EC" b="0" i="0"/>
            <a:t>Los </a:t>
          </a:r>
          <a:r>
            <a:rPr lang="es-EC" b="1" i="0"/>
            <a:t>órganos</a:t>
          </a:r>
          <a:r>
            <a:rPr lang="es-EC" b="0" i="0"/>
            <a:t> son estructuras compuestas de dos o más tejidos que se organizan para desempeñar una función particular</a:t>
          </a:r>
          <a:endParaRPr lang="es-EC"/>
        </a:p>
      </dgm:t>
    </dgm:pt>
    <dgm:pt modelId="{E2C4A0F0-73D3-4959-B8F3-4F8D963D431E}" type="parTrans" cxnId="{15078788-C028-4F50-99D9-AC0892E308F8}">
      <dgm:prSet/>
      <dgm:spPr/>
      <dgm:t>
        <a:bodyPr/>
        <a:lstStyle/>
        <a:p>
          <a:endParaRPr lang="es-EC"/>
        </a:p>
      </dgm:t>
    </dgm:pt>
    <dgm:pt modelId="{E5D6EC61-6ECA-4FDD-B96C-6B91D5A7694C}" type="sibTrans" cxnId="{15078788-C028-4F50-99D9-AC0892E308F8}">
      <dgm:prSet/>
      <dgm:spPr/>
      <dgm:t>
        <a:bodyPr/>
        <a:lstStyle/>
        <a:p>
          <a:endParaRPr lang="es-EC"/>
        </a:p>
      </dgm:t>
    </dgm:pt>
    <dgm:pt modelId="{EABACDFB-F9DA-4DD1-BD5F-FFD0AFC37DFF}" type="pres">
      <dgm:prSet presAssocID="{324507CE-EE56-4469-B3B2-8C792BE5A21E}" presName="linear" presStyleCnt="0">
        <dgm:presLayoutVars>
          <dgm:animLvl val="lvl"/>
          <dgm:resizeHandles val="exact"/>
        </dgm:presLayoutVars>
      </dgm:prSet>
      <dgm:spPr/>
    </dgm:pt>
    <dgm:pt modelId="{D2722E77-D307-42F5-93EE-90ADDD35E1CA}" type="pres">
      <dgm:prSet presAssocID="{2B0B3285-0F7C-4B46-ADE4-91E525360AF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DB1F240-0811-4AC6-A8C1-EE31ABDB79C9}" type="presOf" srcId="{2B0B3285-0F7C-4B46-ADE4-91E525360AF4}" destId="{D2722E77-D307-42F5-93EE-90ADDD35E1CA}" srcOrd="0" destOrd="0" presId="urn:microsoft.com/office/officeart/2005/8/layout/vList2"/>
    <dgm:cxn modelId="{15078788-C028-4F50-99D9-AC0892E308F8}" srcId="{324507CE-EE56-4469-B3B2-8C792BE5A21E}" destId="{2B0B3285-0F7C-4B46-ADE4-91E525360AF4}" srcOrd="0" destOrd="0" parTransId="{E2C4A0F0-73D3-4959-B8F3-4F8D963D431E}" sibTransId="{E5D6EC61-6ECA-4FDD-B96C-6B91D5A7694C}"/>
    <dgm:cxn modelId="{314F1CA4-F0E9-480C-A748-B176D07C9927}" type="presOf" srcId="{324507CE-EE56-4469-B3B2-8C792BE5A21E}" destId="{EABACDFB-F9DA-4DD1-BD5F-FFD0AFC37DFF}" srcOrd="0" destOrd="0" presId="urn:microsoft.com/office/officeart/2005/8/layout/vList2"/>
    <dgm:cxn modelId="{50A1D8D2-768B-4624-BECA-0183867BD7E0}" type="presParOf" srcId="{EABACDFB-F9DA-4DD1-BD5F-FFD0AFC37DFF}" destId="{D2722E77-D307-42F5-93EE-90ADDD35E1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E8EB03C-787D-4CBD-9BBA-7BD7BC4AC1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F2D6DE-F4AE-4E82-B02D-D5354DD614AC}">
      <dgm:prSet/>
      <dgm:spPr/>
      <dgm:t>
        <a:bodyPr/>
        <a:lstStyle/>
        <a:p>
          <a:r>
            <a:rPr lang="es-EC" b="0" i="0" dirty="0"/>
            <a:t>Sistema y aparato son términos que se utilizan en las ciencias biológicas para designar el conjunto de órganos que realizan una función común</a:t>
          </a:r>
          <a:endParaRPr lang="es-EC" dirty="0"/>
        </a:p>
      </dgm:t>
    </dgm:pt>
    <dgm:pt modelId="{EE54F1EF-1DFD-467B-AC6B-6DB6D8BE151C}" type="parTrans" cxnId="{19D50FAE-E410-46F2-B5A2-4A8A6066BE6D}">
      <dgm:prSet/>
      <dgm:spPr/>
      <dgm:t>
        <a:bodyPr/>
        <a:lstStyle/>
        <a:p>
          <a:endParaRPr lang="es-EC"/>
        </a:p>
      </dgm:t>
    </dgm:pt>
    <dgm:pt modelId="{D059A21A-8CD5-4406-9FC3-FAE8E1F7AF82}" type="sibTrans" cxnId="{19D50FAE-E410-46F2-B5A2-4A8A6066BE6D}">
      <dgm:prSet/>
      <dgm:spPr/>
      <dgm:t>
        <a:bodyPr/>
        <a:lstStyle/>
        <a:p>
          <a:endParaRPr lang="es-EC"/>
        </a:p>
      </dgm:t>
    </dgm:pt>
    <dgm:pt modelId="{8A40F8D1-39CB-48F3-A65C-D2A22707FFEC}" type="pres">
      <dgm:prSet presAssocID="{DE8EB03C-787D-4CBD-9BBA-7BD7BC4AC142}" presName="Name0" presStyleCnt="0">
        <dgm:presLayoutVars>
          <dgm:dir/>
          <dgm:resizeHandles val="exact"/>
        </dgm:presLayoutVars>
      </dgm:prSet>
      <dgm:spPr/>
    </dgm:pt>
    <dgm:pt modelId="{8E94D6EC-3521-4891-8CB0-2B708C4FC2B7}" type="pres">
      <dgm:prSet presAssocID="{AFF2D6DE-F4AE-4E82-B02D-D5354DD614AC}" presName="node" presStyleLbl="node1" presStyleIdx="0" presStyleCnt="1" custScaleX="95911" custScaleY="33871">
        <dgm:presLayoutVars>
          <dgm:bulletEnabled val="1"/>
        </dgm:presLayoutVars>
      </dgm:prSet>
      <dgm:spPr/>
    </dgm:pt>
  </dgm:ptLst>
  <dgm:cxnLst>
    <dgm:cxn modelId="{F598FE79-A217-4F10-9EE4-AF16CB4A6520}" type="presOf" srcId="{AFF2D6DE-F4AE-4E82-B02D-D5354DD614AC}" destId="{8E94D6EC-3521-4891-8CB0-2B708C4FC2B7}" srcOrd="0" destOrd="0" presId="urn:microsoft.com/office/officeart/2005/8/layout/process1"/>
    <dgm:cxn modelId="{D90ADA99-31F2-41D1-B6BC-0E9BA7911883}" type="presOf" srcId="{DE8EB03C-787D-4CBD-9BBA-7BD7BC4AC142}" destId="{8A40F8D1-39CB-48F3-A65C-D2A22707FFEC}" srcOrd="0" destOrd="0" presId="urn:microsoft.com/office/officeart/2005/8/layout/process1"/>
    <dgm:cxn modelId="{19D50FAE-E410-46F2-B5A2-4A8A6066BE6D}" srcId="{DE8EB03C-787D-4CBD-9BBA-7BD7BC4AC142}" destId="{AFF2D6DE-F4AE-4E82-B02D-D5354DD614AC}" srcOrd="0" destOrd="0" parTransId="{EE54F1EF-1DFD-467B-AC6B-6DB6D8BE151C}" sibTransId="{D059A21A-8CD5-4406-9FC3-FAE8E1F7AF82}"/>
    <dgm:cxn modelId="{AC0C9578-1BB8-4940-9110-516B702A7675}" type="presParOf" srcId="{8A40F8D1-39CB-48F3-A65C-D2A22707FFEC}" destId="{8E94D6EC-3521-4891-8CB0-2B708C4FC2B7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C3E14F-7CB6-4181-BEBC-1EB181BD4144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1C9F6850-2C90-4502-9E71-4F7CBF02665E}" type="pres">
      <dgm:prSet presAssocID="{82C3E14F-7CB6-4181-BEBC-1EB181BD4144}" presName="Name0" presStyleCnt="0">
        <dgm:presLayoutVars>
          <dgm:dir/>
          <dgm:resizeHandles val="exact"/>
        </dgm:presLayoutVars>
      </dgm:prSet>
      <dgm:spPr/>
    </dgm:pt>
  </dgm:ptLst>
  <dgm:cxnLst>
    <dgm:cxn modelId="{3B79D5D7-5F21-4525-BB76-28BE03CA8349}" type="presOf" srcId="{82C3E14F-7CB6-4181-BEBC-1EB181BD4144}" destId="{1C9F6850-2C90-4502-9E71-4F7CBF02665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C88DC-BA3E-4954-B873-A58EEFF8472F}" type="doc">
      <dgm:prSet loTypeId="urn:microsoft.com/office/officeart/2005/8/layout/hProcess9" loCatId="process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s-EC"/>
        </a:p>
      </dgm:t>
    </dgm:pt>
    <dgm:pt modelId="{A01121F3-FDCA-4E4F-BA02-B387EDE2398D}">
      <dgm:prSet/>
      <dgm:spPr/>
      <dgm:t>
        <a:bodyPr/>
        <a:lstStyle/>
        <a:p>
          <a:r>
            <a:rPr lang="es-EC" b="0" i="0" dirty="0">
              <a:solidFill>
                <a:schemeClr val="tx1"/>
              </a:solidFill>
            </a:rPr>
            <a:t>El nivel de organización más complejo, el </a:t>
          </a:r>
          <a:r>
            <a:rPr lang="es-EC" b="1" i="0" dirty="0">
              <a:solidFill>
                <a:schemeClr val="tx1"/>
              </a:solidFill>
            </a:rPr>
            <a:t>organismo</a:t>
          </a:r>
          <a:r>
            <a:rPr lang="es-EC" b="0" i="0" dirty="0">
              <a:solidFill>
                <a:schemeClr val="tx1"/>
              </a:solidFill>
            </a:rPr>
            <a:t> humano está compuesto por muchos sistemas de órganos que trabajan juntos para realizar las funciones de un individuo</a:t>
          </a:r>
          <a:br>
            <a:rPr lang="es-EC" dirty="0">
              <a:solidFill>
                <a:schemeClr val="tx1"/>
              </a:solidFill>
            </a:rPr>
          </a:br>
          <a:r>
            <a:rPr lang="es-EC" b="0" i="0" dirty="0">
              <a:solidFill>
                <a:schemeClr val="tx1"/>
              </a:solidFill>
            </a:rPr>
            <a:t>independiente.</a:t>
          </a:r>
          <a:endParaRPr lang="es-EC" dirty="0">
            <a:solidFill>
              <a:schemeClr val="tx1"/>
            </a:solidFill>
          </a:endParaRPr>
        </a:p>
      </dgm:t>
    </dgm:pt>
    <dgm:pt modelId="{AECA81FC-46FC-4A60-BE21-D1DBE81020AD}" type="parTrans" cxnId="{184E17F7-D256-4689-82F7-057FF15183BA}">
      <dgm:prSet/>
      <dgm:spPr/>
      <dgm:t>
        <a:bodyPr/>
        <a:lstStyle/>
        <a:p>
          <a:endParaRPr lang="es-EC"/>
        </a:p>
      </dgm:t>
    </dgm:pt>
    <dgm:pt modelId="{72A6907C-DE43-4CFB-86A1-C89EC91C2DED}" type="sibTrans" cxnId="{184E17F7-D256-4689-82F7-057FF15183BA}">
      <dgm:prSet/>
      <dgm:spPr/>
      <dgm:t>
        <a:bodyPr/>
        <a:lstStyle/>
        <a:p>
          <a:endParaRPr lang="es-EC"/>
        </a:p>
      </dgm:t>
    </dgm:pt>
    <dgm:pt modelId="{9D3627AB-3531-4442-A8BF-A9EA602EA045}" type="pres">
      <dgm:prSet presAssocID="{92EC88DC-BA3E-4954-B873-A58EEFF8472F}" presName="CompostProcess" presStyleCnt="0">
        <dgm:presLayoutVars>
          <dgm:dir/>
          <dgm:resizeHandles val="exact"/>
        </dgm:presLayoutVars>
      </dgm:prSet>
      <dgm:spPr/>
    </dgm:pt>
    <dgm:pt modelId="{5B54A4D5-FEB3-4AD0-BDEB-DD6BA6ECBE6D}" type="pres">
      <dgm:prSet presAssocID="{92EC88DC-BA3E-4954-B873-A58EEFF8472F}" presName="arrow" presStyleLbl="bgShp" presStyleIdx="0" presStyleCnt="1"/>
      <dgm:spPr/>
    </dgm:pt>
    <dgm:pt modelId="{FF80EC1E-1C0D-45AE-B36C-C7C0DA4DEEC5}" type="pres">
      <dgm:prSet presAssocID="{92EC88DC-BA3E-4954-B873-A58EEFF8472F}" presName="linearProcess" presStyleCnt="0"/>
      <dgm:spPr/>
    </dgm:pt>
    <dgm:pt modelId="{082173EE-A578-47B8-8F66-637683533564}" type="pres">
      <dgm:prSet presAssocID="{A01121F3-FDCA-4E4F-BA02-B387EDE2398D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4F0BFD5C-7BB7-4C8B-A335-6612BF49D114}" type="presOf" srcId="{A01121F3-FDCA-4E4F-BA02-B387EDE2398D}" destId="{082173EE-A578-47B8-8F66-637683533564}" srcOrd="0" destOrd="0" presId="urn:microsoft.com/office/officeart/2005/8/layout/hProcess9"/>
    <dgm:cxn modelId="{D0E763C1-4F98-4C64-9E59-8CD38538EE28}" type="presOf" srcId="{92EC88DC-BA3E-4954-B873-A58EEFF8472F}" destId="{9D3627AB-3531-4442-A8BF-A9EA602EA045}" srcOrd="0" destOrd="0" presId="urn:microsoft.com/office/officeart/2005/8/layout/hProcess9"/>
    <dgm:cxn modelId="{184E17F7-D256-4689-82F7-057FF15183BA}" srcId="{92EC88DC-BA3E-4954-B873-A58EEFF8472F}" destId="{A01121F3-FDCA-4E4F-BA02-B387EDE2398D}" srcOrd="0" destOrd="0" parTransId="{AECA81FC-46FC-4A60-BE21-D1DBE81020AD}" sibTransId="{72A6907C-DE43-4CFB-86A1-C89EC91C2DED}"/>
    <dgm:cxn modelId="{43A0D77B-E9C4-4B07-BDA9-B6C8539E8F24}" type="presParOf" srcId="{9D3627AB-3531-4442-A8BF-A9EA602EA045}" destId="{5B54A4D5-FEB3-4AD0-BDEB-DD6BA6ECBE6D}" srcOrd="0" destOrd="0" presId="urn:microsoft.com/office/officeart/2005/8/layout/hProcess9"/>
    <dgm:cxn modelId="{FF48D29F-4D2A-4DE1-A5B1-AA2B45502D55}" type="presParOf" srcId="{9D3627AB-3531-4442-A8BF-A9EA602EA045}" destId="{FF80EC1E-1C0D-45AE-B36C-C7C0DA4DEEC5}" srcOrd="1" destOrd="0" presId="urn:microsoft.com/office/officeart/2005/8/layout/hProcess9"/>
    <dgm:cxn modelId="{69479494-3CA2-438A-8ADD-D5C398F4F31A}" type="presParOf" srcId="{FF80EC1E-1C0D-45AE-B36C-C7C0DA4DEEC5}" destId="{082173EE-A578-47B8-8F66-63768353356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BA6AE-7463-40A8-A7EB-EEA706D6FFEA}">
      <dsp:nvSpPr>
        <dsp:cNvPr id="0" name=""/>
        <dsp:cNvSpPr/>
      </dsp:nvSpPr>
      <dsp:spPr>
        <a:xfrm rot="16200000">
          <a:off x="347530" y="1776793"/>
          <a:ext cx="3762395" cy="22992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El nivel más bajo de la organización estructural, consiste en átomos y moléculas.</a:t>
          </a:r>
        </a:p>
      </dsp:txBody>
      <dsp:txXfrm rot="5400000">
        <a:off x="1191376" y="1157466"/>
        <a:ext cx="2186963" cy="3537877"/>
      </dsp:txXfrm>
    </dsp:sp>
    <dsp:sp modelId="{29E368CD-5B96-4861-A560-EB4E78013A35}">
      <dsp:nvSpPr>
        <dsp:cNvPr id="0" name=""/>
        <dsp:cNvSpPr/>
      </dsp:nvSpPr>
      <dsp:spPr>
        <a:xfrm rot="5400000">
          <a:off x="2751156" y="1776793"/>
          <a:ext cx="3762395" cy="22992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1519357"/>
            <a:satOff val="2012"/>
            <a:lumOff val="108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/>
            <a:t>Comprende los átomos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200" kern="1200"/>
            <a:t>Las unidades de materia más pequeñas que participan en reacciones químicas y moléculas</a:t>
          </a:r>
        </a:p>
      </dsp:txBody>
      <dsp:txXfrm rot="-5400000">
        <a:off x="3482743" y="1157466"/>
        <a:ext cx="2186963" cy="3537877"/>
      </dsp:txXfrm>
    </dsp:sp>
    <dsp:sp modelId="{A2E6B3ED-83CB-46BE-8860-4BAEFECCD7EE}">
      <dsp:nvSpPr>
        <dsp:cNvPr id="0" name=""/>
        <dsp:cNvSpPr/>
      </dsp:nvSpPr>
      <dsp:spPr>
        <a:xfrm>
          <a:off x="2228493" y="0"/>
          <a:ext cx="2403625" cy="240350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B815E-0233-4BC4-8B94-18338CF851CA}">
      <dsp:nvSpPr>
        <dsp:cNvPr id="0" name=""/>
        <dsp:cNvSpPr/>
      </dsp:nvSpPr>
      <dsp:spPr>
        <a:xfrm rot="10800000">
          <a:off x="2228493" y="3448716"/>
          <a:ext cx="2403625" cy="2403508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1195599"/>
            <a:satOff val="735"/>
            <a:lumOff val="9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47267-D00F-40BE-AD96-687B085C51A4}">
      <dsp:nvSpPr>
        <dsp:cNvPr id="0" name=""/>
        <dsp:cNvSpPr/>
      </dsp:nvSpPr>
      <dsp:spPr>
        <a:xfrm>
          <a:off x="3286" y="44184"/>
          <a:ext cx="3203971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kern="1200"/>
            <a:t>M</a:t>
          </a:r>
          <a:r>
            <a:rPr lang="es-EC" sz="2100" b="1" i="0" kern="1200" baseline="0"/>
            <a:t>embrana plasmática</a:t>
          </a:r>
          <a:endParaRPr lang="es-EC" sz="2100" kern="1200"/>
        </a:p>
      </dsp:txBody>
      <dsp:txXfrm>
        <a:off x="3286" y="44184"/>
        <a:ext cx="3203971" cy="604800"/>
      </dsp:txXfrm>
    </dsp:sp>
    <dsp:sp modelId="{E80D4710-6F4B-4F12-A3A9-96157F4BE6A0}">
      <dsp:nvSpPr>
        <dsp:cNvPr id="0" name=""/>
        <dsp:cNvSpPr/>
      </dsp:nvSpPr>
      <dsp:spPr>
        <a:xfrm>
          <a:off x="3286" y="648985"/>
          <a:ext cx="3203971" cy="334341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b="0" i="0" kern="1200" baseline="0"/>
            <a:t>Es una barrera selectiva 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/>
            <a:t>R</a:t>
          </a:r>
          <a:r>
            <a:rPr lang="es-EC" sz="2100" b="0" i="0" kern="1200" baseline="0"/>
            <a:t>egula el flujo de materiales hacia el interior y el exterior celular.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b="0" i="0" kern="1200" baseline="0"/>
            <a:t>Desempeña un papel importante en la comunicación entre las células con el medio externo.</a:t>
          </a:r>
          <a:endParaRPr lang="es-EC" sz="2100" kern="1200"/>
        </a:p>
      </dsp:txBody>
      <dsp:txXfrm>
        <a:off x="3286" y="648985"/>
        <a:ext cx="3203971" cy="3343410"/>
      </dsp:txXfrm>
    </dsp:sp>
    <dsp:sp modelId="{17D92CF2-8992-4B38-807C-35314092B4AE}">
      <dsp:nvSpPr>
        <dsp:cNvPr id="0" name=""/>
        <dsp:cNvSpPr/>
      </dsp:nvSpPr>
      <dsp:spPr>
        <a:xfrm>
          <a:off x="3655814" y="44184"/>
          <a:ext cx="3203971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i="0" kern="1200" baseline="0"/>
            <a:t>El citoplasma</a:t>
          </a:r>
          <a:endParaRPr lang="es-EC" sz="2100" kern="1200"/>
        </a:p>
      </dsp:txBody>
      <dsp:txXfrm>
        <a:off x="3655814" y="44184"/>
        <a:ext cx="3203971" cy="604800"/>
      </dsp:txXfrm>
    </dsp:sp>
    <dsp:sp modelId="{F8C4DA15-1149-4D9B-96A5-184B5145AC87}">
      <dsp:nvSpPr>
        <dsp:cNvPr id="0" name=""/>
        <dsp:cNvSpPr/>
      </dsp:nvSpPr>
      <dsp:spPr>
        <a:xfrm>
          <a:off x="3655814" y="648985"/>
          <a:ext cx="3203971" cy="334341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 dirty="0"/>
            <a:t>A</a:t>
          </a:r>
          <a:r>
            <a:rPr lang="es-EC" sz="2100" b="0" i="0" kern="1200" baseline="0" dirty="0"/>
            <a:t>barca todos los componentes</a:t>
          </a:r>
          <a:r>
            <a:rPr lang="es-EC" sz="2100" kern="1200" dirty="0"/>
            <a:t> </a:t>
          </a:r>
          <a:r>
            <a:rPr lang="es-EC" sz="2100" b="0" i="0" kern="1200" baseline="0" dirty="0"/>
            <a:t>de la célula que se encuentran entre la membrana plasmática y el núcleo. 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b="0" i="0" kern="1200" baseline="0"/>
            <a:t>Este compartimento tiene dos componentes: el citosol y los orgánulos</a:t>
          </a:r>
          <a:endParaRPr lang="es-EC" sz="2100" kern="1200"/>
        </a:p>
      </dsp:txBody>
      <dsp:txXfrm>
        <a:off x="3655814" y="648985"/>
        <a:ext cx="3203971" cy="3343410"/>
      </dsp:txXfrm>
    </dsp:sp>
    <dsp:sp modelId="{73818038-EB20-4691-9AFE-D8D00E86A19D}">
      <dsp:nvSpPr>
        <dsp:cNvPr id="0" name=""/>
        <dsp:cNvSpPr/>
      </dsp:nvSpPr>
      <dsp:spPr>
        <a:xfrm>
          <a:off x="7308342" y="44184"/>
          <a:ext cx="3203971" cy="604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b="1" i="0" kern="1200" baseline="0"/>
            <a:t>El núcleo</a:t>
          </a:r>
          <a:endParaRPr lang="es-EC" sz="2100" kern="1200"/>
        </a:p>
      </dsp:txBody>
      <dsp:txXfrm>
        <a:off x="7308342" y="44184"/>
        <a:ext cx="3203971" cy="604800"/>
      </dsp:txXfrm>
    </dsp:sp>
    <dsp:sp modelId="{EEB76850-D5E6-4CC5-87CF-211583B85DBE}">
      <dsp:nvSpPr>
        <dsp:cNvPr id="0" name=""/>
        <dsp:cNvSpPr/>
      </dsp:nvSpPr>
      <dsp:spPr>
        <a:xfrm>
          <a:off x="7308342" y="648985"/>
          <a:ext cx="3203971" cy="334341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100" kern="1200"/>
            <a:t>E</a:t>
          </a:r>
          <a:r>
            <a:rPr lang="es-EC" sz="2100" b="0" i="0" kern="1200" baseline="0"/>
            <a:t>s un orgánulo grande que alberga la mayor parte del DNA (acido desoxirribonucleico) de la célula.</a:t>
          </a:r>
          <a:endParaRPr lang="es-EC" sz="2100" kern="1200"/>
        </a:p>
      </dsp:txBody>
      <dsp:txXfrm>
        <a:off x="7308342" y="648985"/>
        <a:ext cx="3203971" cy="3343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E787-22EC-466B-A9A7-CD69E619DB37}">
      <dsp:nvSpPr>
        <dsp:cNvPr id="0" name=""/>
        <dsp:cNvSpPr/>
      </dsp:nvSpPr>
      <dsp:spPr>
        <a:xfrm>
          <a:off x="2424" y="0"/>
          <a:ext cx="237953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b="1" i="0" kern="1200" baseline="0"/>
            <a:t>Los tejidos epiteliales</a:t>
          </a:r>
          <a:endParaRPr lang="es-EC" sz="3300" kern="1200"/>
        </a:p>
      </dsp:txBody>
      <dsp:txXfrm>
        <a:off x="2424" y="0"/>
        <a:ext cx="2379538" cy="1206817"/>
      </dsp:txXfrm>
    </dsp:sp>
    <dsp:sp modelId="{F3E25895-6BE2-4593-904E-0140E58CE4F7}">
      <dsp:nvSpPr>
        <dsp:cNvPr id="0" name=""/>
        <dsp:cNvSpPr/>
      </dsp:nvSpPr>
      <dsp:spPr>
        <a:xfrm>
          <a:off x="240378" y="1206817"/>
          <a:ext cx="1903630" cy="2614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i="0" kern="1200" baseline="0"/>
            <a:t>Re</a:t>
          </a:r>
          <a:r>
            <a:rPr lang="es-EC" sz="1500" b="0" i="0" kern="1200" baseline="0"/>
            <a:t>visten las superficies corporales y tapizan los órganos huecos, las cavidades y los conductos</a:t>
          </a:r>
          <a:endParaRPr lang="es-EC" sz="1500" kern="1200"/>
        </a:p>
      </dsp:txBody>
      <dsp:txXfrm>
        <a:off x="296133" y="1262572"/>
        <a:ext cx="1792120" cy="2503261"/>
      </dsp:txXfrm>
    </dsp:sp>
    <dsp:sp modelId="{1AAA2B58-544D-402B-8232-39872AD7D813}">
      <dsp:nvSpPr>
        <dsp:cNvPr id="0" name=""/>
        <dsp:cNvSpPr/>
      </dsp:nvSpPr>
      <dsp:spPr>
        <a:xfrm>
          <a:off x="2560428" y="0"/>
          <a:ext cx="237953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b="1" i="0" kern="1200" baseline="0"/>
            <a:t>El tejido conectivo </a:t>
          </a:r>
          <a:endParaRPr lang="es-EC" sz="3300" kern="1200"/>
        </a:p>
      </dsp:txBody>
      <dsp:txXfrm>
        <a:off x="2560428" y="0"/>
        <a:ext cx="2379538" cy="1206817"/>
      </dsp:txXfrm>
    </dsp:sp>
    <dsp:sp modelId="{E4DC794E-71BF-441D-A4AD-0EA5070CA700}">
      <dsp:nvSpPr>
        <dsp:cNvPr id="0" name=""/>
        <dsp:cNvSpPr/>
      </dsp:nvSpPr>
      <dsp:spPr>
        <a:xfrm>
          <a:off x="2798382" y="1207161"/>
          <a:ext cx="1903630" cy="7903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Protege y da soporte al cuerpo y sus órganos.</a:t>
          </a:r>
        </a:p>
      </dsp:txBody>
      <dsp:txXfrm>
        <a:off x="2821529" y="1230308"/>
        <a:ext cx="1857336" cy="744010"/>
      </dsp:txXfrm>
    </dsp:sp>
    <dsp:sp modelId="{4DC64FA4-9CD4-4ED8-8309-25D70FA3246A}">
      <dsp:nvSpPr>
        <dsp:cNvPr id="0" name=""/>
        <dsp:cNvSpPr/>
      </dsp:nvSpPr>
      <dsp:spPr>
        <a:xfrm>
          <a:off x="2798382" y="2119050"/>
          <a:ext cx="1903630" cy="790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baseline="0"/>
            <a:t>Varios tipos de tejido conectivo mantienen los órganos unidos</a:t>
          </a:r>
          <a:endParaRPr lang="es-EC" sz="1500" kern="1200"/>
        </a:p>
      </dsp:txBody>
      <dsp:txXfrm>
        <a:off x="2821529" y="2142197"/>
        <a:ext cx="1857336" cy="744010"/>
      </dsp:txXfrm>
    </dsp:sp>
    <dsp:sp modelId="{CBC1D982-E6DC-4C1B-A608-8D6E24811011}">
      <dsp:nvSpPr>
        <dsp:cNvPr id="0" name=""/>
        <dsp:cNvSpPr/>
      </dsp:nvSpPr>
      <dsp:spPr>
        <a:xfrm>
          <a:off x="2798382" y="3030940"/>
          <a:ext cx="1903630" cy="7903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A</a:t>
          </a:r>
          <a:r>
            <a:rPr lang="es-EC" sz="1500" b="0" i="0" kern="1200" baseline="0"/>
            <a:t>lmacenan energía </a:t>
          </a:r>
          <a:endParaRPr lang="es-EC" sz="1500" kern="1200"/>
        </a:p>
      </dsp:txBody>
      <dsp:txXfrm>
        <a:off x="2821529" y="3054087"/>
        <a:ext cx="1857336" cy="744010"/>
      </dsp:txXfrm>
    </dsp:sp>
    <dsp:sp modelId="{884F5991-CE30-4369-8716-0BDDA02F04C7}">
      <dsp:nvSpPr>
        <dsp:cNvPr id="0" name=""/>
        <dsp:cNvSpPr/>
      </dsp:nvSpPr>
      <dsp:spPr>
        <a:xfrm>
          <a:off x="5118432" y="0"/>
          <a:ext cx="237953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b="1" kern="1200"/>
            <a:t>T</a:t>
          </a:r>
          <a:r>
            <a:rPr lang="es-EC" sz="3300" b="1" i="0" kern="1200" baseline="0"/>
            <a:t>ejido muscular </a:t>
          </a:r>
          <a:endParaRPr lang="es-EC" sz="3300" kern="1200"/>
        </a:p>
      </dsp:txBody>
      <dsp:txXfrm>
        <a:off x="5118432" y="0"/>
        <a:ext cx="2379538" cy="1206817"/>
      </dsp:txXfrm>
    </dsp:sp>
    <dsp:sp modelId="{2BD6D0BC-4BC2-4E16-91F9-18E950D20D9C}">
      <dsp:nvSpPr>
        <dsp:cNvPr id="0" name=""/>
        <dsp:cNvSpPr/>
      </dsp:nvSpPr>
      <dsp:spPr>
        <a:xfrm>
          <a:off x="5356386" y="1206817"/>
          <a:ext cx="1903630" cy="26147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C</a:t>
          </a:r>
          <a:r>
            <a:rPr lang="es-EC" sz="1500" b="0" i="0" kern="1200" baseline="0"/>
            <a:t>ompuesto por células especializadas para la contracción y la generación de fuerza. </a:t>
          </a:r>
          <a:endParaRPr lang="es-EC" sz="1500" kern="1200"/>
        </a:p>
      </dsp:txBody>
      <dsp:txXfrm>
        <a:off x="5412141" y="1262572"/>
        <a:ext cx="1792120" cy="2503261"/>
      </dsp:txXfrm>
    </dsp:sp>
    <dsp:sp modelId="{CA541A25-7163-4E0B-AFDB-CAA82EBDEF57}">
      <dsp:nvSpPr>
        <dsp:cNvPr id="0" name=""/>
        <dsp:cNvSpPr/>
      </dsp:nvSpPr>
      <dsp:spPr>
        <a:xfrm>
          <a:off x="7676436" y="0"/>
          <a:ext cx="2379538" cy="40227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300" b="1" i="0" kern="1200" baseline="0"/>
            <a:t>El</a:t>
          </a:r>
          <a:r>
            <a:rPr lang="es-EC" sz="3300" b="1" kern="1200"/>
            <a:t> </a:t>
          </a:r>
          <a:r>
            <a:rPr lang="es-EC" sz="3300" b="1" i="0" kern="1200" baseline="0"/>
            <a:t>tejido nervioso </a:t>
          </a:r>
          <a:endParaRPr lang="es-EC" sz="3300" kern="1200"/>
        </a:p>
      </dsp:txBody>
      <dsp:txXfrm>
        <a:off x="7676436" y="0"/>
        <a:ext cx="2379538" cy="1206817"/>
      </dsp:txXfrm>
    </dsp:sp>
    <dsp:sp modelId="{5A7196E3-6D10-45FD-B107-259440387AF2}">
      <dsp:nvSpPr>
        <dsp:cNvPr id="0" name=""/>
        <dsp:cNvSpPr/>
      </dsp:nvSpPr>
      <dsp:spPr>
        <a:xfrm>
          <a:off x="7914390" y="1206817"/>
          <a:ext cx="1903630" cy="26147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baseline="0"/>
            <a:t>Detecta cambios en una gran variedad de situaciones</a:t>
          </a:r>
          <a:r>
            <a:rPr lang="es-EC" sz="1500" kern="1200"/>
            <a:t> </a:t>
          </a:r>
          <a:r>
            <a:rPr lang="es-EC" sz="1500" b="0" i="0" kern="1200" baseline="0"/>
            <a:t>dentro y fuera del cuerpo y responde generando potenciales de acción (impulsos nerviosos) que activan la contracción muscular</a:t>
          </a:r>
          <a:r>
            <a:rPr lang="es-EC" sz="1500" kern="1200"/>
            <a:t> </a:t>
          </a:r>
          <a:r>
            <a:rPr lang="es-EC" sz="1500" b="0" i="0" kern="1200" baseline="0"/>
            <a:t>y la secreción glandular.</a:t>
          </a:r>
          <a:endParaRPr lang="es-EC" sz="1500" kern="1200"/>
        </a:p>
      </dsp:txBody>
      <dsp:txXfrm>
        <a:off x="7970145" y="1262572"/>
        <a:ext cx="1792120" cy="25032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22E77-D307-42F5-93EE-90ADDD35E1CA}">
      <dsp:nvSpPr>
        <dsp:cNvPr id="0" name=""/>
        <dsp:cNvSpPr/>
      </dsp:nvSpPr>
      <dsp:spPr>
        <a:xfrm>
          <a:off x="0" y="198180"/>
          <a:ext cx="2578249" cy="3627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i="0" kern="1200"/>
            <a:t>Los </a:t>
          </a:r>
          <a:r>
            <a:rPr lang="es-EC" sz="2500" b="1" i="0" kern="1200"/>
            <a:t>órganos</a:t>
          </a:r>
          <a:r>
            <a:rPr lang="es-EC" sz="2500" b="0" i="0" kern="1200"/>
            <a:t> son estructuras compuestas de dos o más tejidos que se organizan para desempeñar una función particular</a:t>
          </a:r>
          <a:endParaRPr lang="es-EC" sz="2500" kern="1200"/>
        </a:p>
      </dsp:txBody>
      <dsp:txXfrm>
        <a:off x="125860" y="324040"/>
        <a:ext cx="2326529" cy="33752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4D6EC-3521-4891-8CB0-2B708C4FC2B7}">
      <dsp:nvSpPr>
        <dsp:cNvPr id="0" name=""/>
        <dsp:cNvSpPr/>
      </dsp:nvSpPr>
      <dsp:spPr>
        <a:xfrm>
          <a:off x="124596" y="208209"/>
          <a:ext cx="5845013" cy="12385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b="0" i="0" kern="1200" dirty="0"/>
            <a:t>Sistema y aparato son términos que se utilizan en las ciencias biológicas para designar el conjunto de órganos que realizan una función común</a:t>
          </a:r>
          <a:endParaRPr lang="es-EC" sz="2200" kern="1200" dirty="0"/>
        </a:p>
      </dsp:txBody>
      <dsp:txXfrm>
        <a:off x="160870" y="244483"/>
        <a:ext cx="5772465" cy="1165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4A4D5-FEB3-4AD0-BDEB-DD6BA6ECBE6D}">
      <dsp:nvSpPr>
        <dsp:cNvPr id="0" name=""/>
        <dsp:cNvSpPr/>
      </dsp:nvSpPr>
      <dsp:spPr>
        <a:xfrm>
          <a:off x="544605" y="0"/>
          <a:ext cx="6172200" cy="257634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173EE-A578-47B8-8F66-637683533564}">
      <dsp:nvSpPr>
        <dsp:cNvPr id="0" name=""/>
        <dsp:cNvSpPr/>
      </dsp:nvSpPr>
      <dsp:spPr>
        <a:xfrm>
          <a:off x="0" y="772903"/>
          <a:ext cx="7261412" cy="10305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b="0" i="0" kern="1200" dirty="0">
              <a:solidFill>
                <a:schemeClr val="tx1"/>
              </a:solidFill>
            </a:rPr>
            <a:t>El nivel de organización más complejo, el </a:t>
          </a:r>
          <a:r>
            <a:rPr lang="es-EC" sz="1500" b="1" i="0" kern="1200" dirty="0">
              <a:solidFill>
                <a:schemeClr val="tx1"/>
              </a:solidFill>
            </a:rPr>
            <a:t>organismo</a:t>
          </a:r>
          <a:r>
            <a:rPr lang="es-EC" sz="1500" b="0" i="0" kern="1200" dirty="0">
              <a:solidFill>
                <a:schemeClr val="tx1"/>
              </a:solidFill>
            </a:rPr>
            <a:t> humano está compuesto por muchos sistemas de órganos que trabajan juntos para realizar las funciones de un individuo</a:t>
          </a:r>
          <a:br>
            <a:rPr lang="es-EC" sz="1500" kern="1200" dirty="0">
              <a:solidFill>
                <a:schemeClr val="tx1"/>
              </a:solidFill>
            </a:rPr>
          </a:br>
          <a:r>
            <a:rPr lang="es-EC" sz="1500" b="0" i="0" kern="1200" dirty="0">
              <a:solidFill>
                <a:schemeClr val="tx1"/>
              </a:solidFill>
            </a:rPr>
            <a:t>independiente.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50307" y="823210"/>
        <a:ext cx="7160798" cy="929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38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1144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96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563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995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308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493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74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073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4966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8F16AB-BC27-4067-8206-E13DB679F263}" type="datetimeFigureOut">
              <a:rPr lang="es-EC" smtClean="0"/>
              <a:t>11/7/2023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C6C183-7065-44EF-AEDE-23EA7F5F07EB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5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49150" y="4903694"/>
            <a:ext cx="7989840" cy="151926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/>
              <a:t>Universidad Nacional de Chimborazo </a:t>
            </a:r>
            <a:br>
              <a:rPr lang="es-ES" sz="3600" b="1" dirty="0"/>
            </a:br>
            <a:r>
              <a:rPr lang="es-ES" sz="3600" b="1" dirty="0"/>
              <a:t>Coordinación de Nivelación y Nivelación </a:t>
            </a:r>
            <a:br>
              <a:rPr lang="es-ES" sz="3600" b="1" dirty="0"/>
            </a:br>
            <a:br>
              <a:rPr lang="es-ES" sz="3600" b="1" dirty="0"/>
            </a:br>
            <a:r>
              <a:rPr lang="es-ES" sz="3600" b="1" dirty="0"/>
              <a:t>SALUD </a:t>
            </a:r>
            <a:br>
              <a:rPr lang="es-ES" sz="3600" b="1" dirty="0"/>
            </a:br>
            <a:br>
              <a:rPr lang="es-ES" sz="3600" b="1" dirty="0"/>
            </a:br>
            <a:r>
              <a:rPr lang="es-ES" sz="3600" b="1" dirty="0"/>
              <a:t>MORFOFISIOLOGÍA</a:t>
            </a:r>
            <a:br>
              <a:rPr lang="es-ES" sz="3600" b="1" dirty="0"/>
            </a:br>
            <a:br>
              <a:rPr lang="es-ES" sz="3600" b="1" dirty="0"/>
            </a:br>
            <a:r>
              <a:rPr lang="es-ES" sz="3600" b="1" dirty="0"/>
              <a:t>UNIDAD: </a:t>
            </a:r>
            <a:r>
              <a:rPr lang="es-EC" sz="3600" b="0" i="0" u="none" strike="noStrike" baseline="0" dirty="0">
                <a:solidFill>
                  <a:srgbClr val="373535"/>
                </a:solidFill>
                <a:latin typeface="Frutiger-Roman"/>
              </a:rPr>
              <a:t>NIVELES DE ORGANIZACIÓN ESTRUCTURAL </a:t>
            </a:r>
            <a:br>
              <a:rPr lang="es-ES" sz="3600" b="1" dirty="0"/>
            </a:br>
            <a:r>
              <a:rPr lang="es-ES" sz="3600" b="1" dirty="0"/>
              <a:t> </a:t>
            </a:r>
            <a:br>
              <a:rPr lang="es-ES" sz="3600" b="1" dirty="0"/>
            </a:br>
            <a:r>
              <a:rPr lang="es-ES" sz="3600" b="1" dirty="0"/>
              <a:t>Lcda. Sandy paredes</a:t>
            </a:r>
            <a:endParaRPr lang="en-US" sz="3600" b="1" dirty="0"/>
          </a:p>
        </p:txBody>
      </p:sp>
      <p:pic>
        <p:nvPicPr>
          <p:cNvPr id="7" name="Imagen 6" descr="C:\Users\UNACH\Downloads\Coordinación de nivelacion y admision.pn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t="16282" r="12773" b="11569"/>
          <a:stretch/>
        </p:blipFill>
        <p:spPr bwMode="auto">
          <a:xfrm>
            <a:off x="155448" y="571410"/>
            <a:ext cx="1510776" cy="1435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943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913AA-C9C0-4478-9077-B7B09628C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10" y="263527"/>
            <a:ext cx="3905026" cy="1450757"/>
          </a:xfrm>
        </p:spPr>
        <p:txBody>
          <a:bodyPr>
            <a:normAutofit/>
          </a:bodyPr>
          <a:lstStyle/>
          <a:p>
            <a:r>
              <a:rPr lang="es-EC" sz="3200" b="1" i="0" u="none" strike="noStrike" baseline="0" dirty="0">
                <a:solidFill>
                  <a:srgbClr val="373535"/>
                </a:solidFill>
                <a:latin typeface="Times-Bold"/>
              </a:rPr>
              <a:t>NIVEL DE APARATOS Y SISTEMAS.</a:t>
            </a:r>
            <a:endParaRPr lang="es-EC" sz="32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27CEA73-14AD-CB22-EDB5-897E612E5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861855"/>
              </p:ext>
            </p:extLst>
          </p:nvPr>
        </p:nvGraphicFramePr>
        <p:xfrm>
          <a:off x="5039063" y="59362"/>
          <a:ext cx="6094206" cy="165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27DA508-C052-5163-2C99-1E3563B37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837"/>
              </p:ext>
            </p:extLst>
          </p:nvPr>
        </p:nvGraphicFramePr>
        <p:xfrm>
          <a:off x="6795248" y="4463517"/>
          <a:ext cx="3370728" cy="165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Diferencia entre sistema y aparato - Resumen">
            <a:extLst>
              <a:ext uri="{FF2B5EF4-FFF2-40B4-BE49-F238E27FC236}">
                <a16:creationId xmlns:a16="http://schemas.microsoft.com/office/drawing/2014/main" id="{3098ECEC-C5AF-8928-A390-E0EC9AE70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r="3733" b="8128"/>
          <a:stretch/>
        </p:blipFill>
        <p:spPr bwMode="auto">
          <a:xfrm>
            <a:off x="2326341" y="1714283"/>
            <a:ext cx="7539317" cy="45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94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753C5-4783-B568-0ED8-37F159CA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7"/>
            <a:ext cx="4281544" cy="1450757"/>
          </a:xfrm>
        </p:spPr>
        <p:txBody>
          <a:bodyPr>
            <a:normAutofit/>
          </a:bodyPr>
          <a:lstStyle/>
          <a:p>
            <a:r>
              <a:rPr lang="es-EC" sz="3600" b="1" i="0" u="none" strike="noStrike" baseline="0" dirty="0">
                <a:solidFill>
                  <a:srgbClr val="373535"/>
                </a:solidFill>
                <a:latin typeface="Times-Bold"/>
              </a:rPr>
              <a:t>NIVEL DE ORGANISMO.</a:t>
            </a:r>
            <a:endParaRPr lang="es-EC" sz="36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C595C57-5895-F6D9-CF4B-04A29EF89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2218161"/>
              </p:ext>
            </p:extLst>
          </p:nvPr>
        </p:nvGraphicFramePr>
        <p:xfrm>
          <a:off x="4123764" y="-245522"/>
          <a:ext cx="7261412" cy="257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Niveles de organización de los seres vivos (con ejemplos)">
            <a:extLst>
              <a:ext uri="{FF2B5EF4-FFF2-40B4-BE49-F238E27FC236}">
                <a16:creationId xmlns:a16="http://schemas.microsoft.com/office/drawing/2014/main" id="{5B0CC8EE-C309-EB4B-3248-999D4FE60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"/>
          <a:stretch/>
        </p:blipFill>
        <p:spPr bwMode="auto">
          <a:xfrm>
            <a:off x="3155577" y="1714284"/>
            <a:ext cx="6047396" cy="465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08028-01D9-9649-E6DA-4CFBC10A7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012"/>
            <a:ext cx="10058400" cy="1038113"/>
          </a:xfrm>
        </p:spPr>
        <p:txBody>
          <a:bodyPr/>
          <a:lstStyle/>
          <a:p>
            <a:r>
              <a:rPr lang="es-EC" sz="4800" b="1" i="0" u="none" strike="noStrike" baseline="0" dirty="0">
                <a:solidFill>
                  <a:srgbClr val="373535"/>
                </a:solidFill>
                <a:latin typeface="Times-Bold"/>
              </a:rPr>
              <a:t>APARATOS Y SISTEMAS.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70032D-F87C-97D0-8F52-5C3DFBCD2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0FBD0D-FE71-26D0-242E-EDBB8BF7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6" y="1427082"/>
            <a:ext cx="12048564" cy="48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94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8E2D5-3967-7E7B-C3C6-739BBF47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BIBLIOGRAFÍA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E71D-3AFE-E892-C9CF-9FF95F92B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505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Anatomía humana descriptiva, topográfica y funcional </a:t>
            </a:r>
            <a:r>
              <a:rPr lang="es-EC" dirty="0" err="1"/>
              <a:t>Rouviére</a:t>
            </a:r>
            <a:r>
              <a:rPr lang="es-EC" dirty="0"/>
              <a:t> H. MASSON, S.A.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Anatomía Humana </a:t>
            </a:r>
            <a:r>
              <a:rPr lang="es-EC" dirty="0" err="1"/>
              <a:t>Latarjet</a:t>
            </a:r>
            <a:r>
              <a:rPr lang="es-EC" dirty="0"/>
              <a:t> Michel Médica Panamericana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C" dirty="0"/>
              <a:t>Principios de anatomía y fisiología Tortora Gerard J. Editorial Médica Panamericana</a:t>
            </a:r>
          </a:p>
        </p:txBody>
      </p:sp>
    </p:spTree>
    <p:extLst>
      <p:ext uri="{BB962C8B-B14F-4D97-AF65-F5344CB8AC3E}">
        <p14:creationId xmlns:p14="http://schemas.microsoft.com/office/powerpoint/2010/main" val="392048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B6D89-EC9E-90C6-006F-B9238446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719778">
            <a:off x="813546" y="-26199"/>
            <a:ext cx="10564906" cy="4780616"/>
          </a:xfrm>
        </p:spPr>
        <p:txBody>
          <a:bodyPr>
            <a:noAutofit/>
          </a:bodyPr>
          <a:lstStyle/>
          <a:p>
            <a:pPr algn="ctr"/>
            <a:r>
              <a:rPr lang="es-EC" sz="5400" b="0" i="0" u="none" strike="noStrike" baseline="0" dirty="0">
                <a:solidFill>
                  <a:srgbClr val="373535"/>
                </a:solidFill>
                <a:latin typeface="Frutiger-Roman"/>
              </a:rPr>
              <a:t>NIVELES DE ORGANIZACIÓN ESTRUCTURAL Y SISTEMAS CORPORALES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350882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8F0040C-0118-5FB4-E56D-2AB437EF9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04" t="14052" r="19020" b="4118"/>
          <a:stretch/>
        </p:blipFill>
        <p:spPr>
          <a:xfrm>
            <a:off x="1004047" y="-1"/>
            <a:ext cx="10381129" cy="672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3EC50-76A4-D40C-6410-BC2440E2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12" y="119459"/>
            <a:ext cx="10515600" cy="1325563"/>
          </a:xfrm>
        </p:spPr>
        <p:txBody>
          <a:bodyPr>
            <a:normAutofit/>
          </a:bodyPr>
          <a:lstStyle/>
          <a:p>
            <a:r>
              <a:rPr lang="es-EC" sz="2000" b="1" i="0" u="none" strike="noStrike" baseline="0" dirty="0">
                <a:solidFill>
                  <a:srgbClr val="373535"/>
                </a:solidFill>
                <a:latin typeface="Times-Bold"/>
              </a:rPr>
              <a:t>NIVEL QUÍMICO</a:t>
            </a:r>
            <a:endParaRPr lang="es-EC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463A46D-F630-352E-BD05-EC88B4F120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772369"/>
              </p:ext>
            </p:extLst>
          </p:nvPr>
        </p:nvGraphicFramePr>
        <p:xfrm>
          <a:off x="5565398" y="782240"/>
          <a:ext cx="6861083" cy="585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efinición de átomo - Diego Calvo">
            <a:extLst>
              <a:ext uri="{FF2B5EF4-FFF2-40B4-BE49-F238E27FC236}">
                <a16:creationId xmlns:a16="http://schemas.microsoft.com/office/drawing/2014/main" id="{97077B57-2631-990E-E785-3D79BA5A9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3718019"/>
            <a:ext cx="2695293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1504B5-ABBC-5384-096B-0FF90E5C63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633" y="1195177"/>
            <a:ext cx="2695294" cy="2901156"/>
          </a:xfrm>
          <a:prstGeom prst="rect">
            <a:avLst/>
          </a:prstGeom>
        </p:spPr>
      </p:pic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262F83FD-643F-C9A3-BB9D-783BB51508EA}"/>
              </a:ext>
            </a:extLst>
          </p:cNvPr>
          <p:cNvSpPr/>
          <p:nvPr/>
        </p:nvSpPr>
        <p:spPr>
          <a:xfrm>
            <a:off x="2870105" y="4267200"/>
            <a:ext cx="2257707" cy="116541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Átomo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1EBF92B8-55DF-B996-6E5C-6E5B45A8C742}"/>
              </a:ext>
            </a:extLst>
          </p:cNvPr>
          <p:cNvSpPr/>
          <p:nvPr/>
        </p:nvSpPr>
        <p:spPr>
          <a:xfrm>
            <a:off x="645459" y="2151529"/>
            <a:ext cx="1882588" cy="988452"/>
          </a:xfrm>
          <a:prstGeom prst="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Molécula</a:t>
            </a:r>
          </a:p>
        </p:txBody>
      </p:sp>
    </p:spTree>
    <p:extLst>
      <p:ext uri="{BB962C8B-B14F-4D97-AF65-F5344CB8AC3E}">
        <p14:creationId xmlns:p14="http://schemas.microsoft.com/office/powerpoint/2010/main" val="301718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4B391-A06A-363D-D65C-B9F593E2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114113"/>
            <a:ext cx="10515600" cy="1325563"/>
          </a:xfrm>
        </p:spPr>
        <p:txBody>
          <a:bodyPr/>
          <a:lstStyle/>
          <a:p>
            <a:r>
              <a:rPr lang="es-EC" b="1" dirty="0"/>
              <a:t>NIVEL CELULAR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FCCEBAF7-7541-FA5E-6D6E-D961739B6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20436"/>
              </p:ext>
            </p:extLst>
          </p:nvPr>
        </p:nvGraphicFramePr>
        <p:xfrm>
          <a:off x="927846" y="2095279"/>
          <a:ext cx="10515600" cy="403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75EA3497-FDD5-EDEF-0BD7-0AFF9420DF11}"/>
              </a:ext>
            </a:extLst>
          </p:cNvPr>
          <p:cNvSpPr txBox="1"/>
          <p:nvPr/>
        </p:nvSpPr>
        <p:spPr>
          <a:xfrm>
            <a:off x="5347446" y="3651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s-EC" sz="1800" b="1" i="0" u="none" strike="noStrike" baseline="0" dirty="0">
                <a:solidFill>
                  <a:srgbClr val="373535"/>
                </a:solidFill>
                <a:latin typeface="Times-Bold"/>
              </a:rPr>
              <a:t>Células</a:t>
            </a:r>
            <a:endParaRPr lang="es-EC" sz="1800" dirty="0">
              <a:solidFill>
                <a:srgbClr val="373535"/>
              </a:solidFill>
              <a:latin typeface="Times-Roman"/>
            </a:endParaRPr>
          </a:p>
          <a:p>
            <a:r>
              <a:rPr lang="es-EC" sz="1800" dirty="0">
                <a:solidFill>
                  <a:srgbClr val="373535"/>
                </a:solidFill>
                <a:latin typeface="Times-Roman"/>
              </a:rPr>
              <a:t>U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Times-Roman"/>
              </a:rPr>
              <a:t>nidades estructurales y funcionales vivientes rodeadas por una membrana.</a:t>
            </a:r>
          </a:p>
        </p:txBody>
      </p:sp>
    </p:spTree>
    <p:extLst>
      <p:ext uri="{BB962C8B-B14F-4D97-AF65-F5344CB8AC3E}">
        <p14:creationId xmlns:p14="http://schemas.microsoft.com/office/powerpoint/2010/main" val="116979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D5ED2-D383-5DA6-F5A3-5956E090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35ADFB-5AB5-DC1F-F5C8-AEFB1CBEF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117C61-3311-4906-16C0-514EFF0BA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" t="18788" r="22941" b="15033"/>
          <a:stretch/>
        </p:blipFill>
        <p:spPr>
          <a:xfrm>
            <a:off x="0" y="56216"/>
            <a:ext cx="12191999" cy="680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C1110-96D6-FF4C-01B3-CFAF160C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1" y="157779"/>
            <a:ext cx="4684059" cy="1325563"/>
          </a:xfrm>
        </p:spPr>
        <p:txBody>
          <a:bodyPr>
            <a:normAutofit/>
          </a:bodyPr>
          <a:lstStyle/>
          <a:p>
            <a:r>
              <a:rPr lang="es-EC" sz="3200" b="1" i="0" u="none" strike="noStrike" baseline="0" dirty="0">
                <a:solidFill>
                  <a:srgbClr val="373535"/>
                </a:solidFill>
                <a:latin typeface="Frutiger-Roman"/>
              </a:rPr>
              <a:t>EL NIVEL TISULAR DE ORGANIZACIÓN</a:t>
            </a:r>
            <a:endParaRPr lang="es-EC" sz="3200" b="1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F8038F38-C55C-17B1-12A7-D33B153D8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05253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CB9699F-97A5-A40B-D066-781479DB5BA1}"/>
              </a:ext>
            </a:extLst>
          </p:cNvPr>
          <p:cNvSpPr txBox="1"/>
          <p:nvPr/>
        </p:nvSpPr>
        <p:spPr>
          <a:xfrm>
            <a:off x="5504328" y="17715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0" i="0" u="none" strike="noStrike" baseline="0" dirty="0">
                <a:solidFill>
                  <a:srgbClr val="373535"/>
                </a:solidFill>
                <a:latin typeface="Frutiger-Roman"/>
              </a:rPr>
              <a:t>Una célula rara vez funciona como una unidad aislada en el organismo, sino que suele forman agrupaciones llamadas</a:t>
            </a:r>
            <a:r>
              <a:rPr lang="es-EC" sz="1800" dirty="0">
                <a:solidFill>
                  <a:srgbClr val="373535"/>
                </a:solidFill>
                <a:latin typeface="Frutiger-Roman"/>
              </a:rPr>
              <a:t> </a:t>
            </a:r>
            <a:r>
              <a:rPr lang="es-EC" sz="1800" b="0" i="0" u="none" strike="noStrike" baseline="0" dirty="0">
                <a:solidFill>
                  <a:srgbClr val="373535"/>
                </a:solidFill>
                <a:latin typeface="Frutiger-Roman"/>
              </a:rPr>
              <a:t>tejidos.</a:t>
            </a:r>
          </a:p>
          <a:p>
            <a:r>
              <a:rPr lang="es-EC" sz="1800" dirty="0"/>
              <a:t>Los tejidos del organismo pueden clasificarse en cuatro tipos básicos de acuerdo con su función y su estructura</a:t>
            </a:r>
          </a:p>
        </p:txBody>
      </p:sp>
    </p:spTree>
    <p:extLst>
      <p:ext uri="{BB962C8B-B14F-4D97-AF65-F5344CB8AC3E}">
        <p14:creationId xmlns:p14="http://schemas.microsoft.com/office/powerpoint/2010/main" val="51107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5798E-8DFE-61FC-352C-6251DD50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C7F817-140C-F061-A727-27E5460A1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F7945D-C184-F197-2475-317F7CE7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" t="50000" r="21177" b="19215"/>
          <a:stretch/>
        </p:blipFill>
        <p:spPr>
          <a:xfrm>
            <a:off x="586205" y="681037"/>
            <a:ext cx="10767595" cy="45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6C892-C1D9-4496-57DD-15DD11B3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98" y="263527"/>
            <a:ext cx="4048461" cy="1450757"/>
          </a:xfrm>
        </p:spPr>
        <p:txBody>
          <a:bodyPr>
            <a:normAutofit/>
          </a:bodyPr>
          <a:lstStyle/>
          <a:p>
            <a:r>
              <a:rPr lang="es-EC" sz="3600" b="1" i="0" u="none" strike="noStrike" baseline="0" dirty="0">
                <a:solidFill>
                  <a:srgbClr val="373535"/>
                </a:solidFill>
                <a:latin typeface="Times-Bold"/>
              </a:rPr>
              <a:t>NIVEL DE ÓRGANOS.</a:t>
            </a:r>
            <a:endParaRPr lang="es-EC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0F8CADE-C43D-BDE5-D722-02777FA26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774937"/>
              </p:ext>
            </p:extLst>
          </p:nvPr>
        </p:nvGraphicFramePr>
        <p:xfrm>
          <a:off x="401624" y="2043155"/>
          <a:ext cx="257824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Órganos del cuerpo humano: cuáles son y principales funciones">
            <a:extLst>
              <a:ext uri="{FF2B5EF4-FFF2-40B4-BE49-F238E27FC236}">
                <a16:creationId xmlns:a16="http://schemas.microsoft.com/office/drawing/2014/main" id="{A1A17D67-C782-755F-58AE-E85B08323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1" y="0"/>
            <a:ext cx="8857129" cy="63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492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366</TotalTime>
  <Words>433</Words>
  <Application>Microsoft Office PowerPoint</Application>
  <PresentationFormat>Panorámica</PresentationFormat>
  <Paragraphs>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Calibri</vt:lpstr>
      <vt:lpstr>Calibri Light</vt:lpstr>
      <vt:lpstr>Frutiger-Roman</vt:lpstr>
      <vt:lpstr>Times-Bold</vt:lpstr>
      <vt:lpstr>Times-Roman</vt:lpstr>
      <vt:lpstr>Wingdings</vt:lpstr>
      <vt:lpstr>Retrospección</vt:lpstr>
      <vt:lpstr>Universidad Nacional de Chimborazo  Coordinación de Nivelación y Nivelación   SALUD   MORFOFISIOLOGÍA  UNIDAD: NIVELES DE ORGANIZACIÓN ESTRUCTURAL    Lcda. Sandy paredes</vt:lpstr>
      <vt:lpstr>NIVELES DE ORGANIZACIÓN ESTRUCTURAL Y SISTEMAS CORPORALES</vt:lpstr>
      <vt:lpstr>Presentación de PowerPoint</vt:lpstr>
      <vt:lpstr>NIVEL QUÍMICO</vt:lpstr>
      <vt:lpstr>NIVEL CELULAR </vt:lpstr>
      <vt:lpstr>Presentación de PowerPoint</vt:lpstr>
      <vt:lpstr>EL NIVEL TISULAR DE ORGANIZACIÓN</vt:lpstr>
      <vt:lpstr>Presentación de PowerPoint</vt:lpstr>
      <vt:lpstr>NIVEL DE ÓRGANOS.</vt:lpstr>
      <vt:lpstr>NIVEL DE APARATOS Y SISTEMAS.</vt:lpstr>
      <vt:lpstr>NIVEL DE ORGANISMO.</vt:lpstr>
      <vt:lpstr>APARATOS Y SISTEMAS.</vt:lpstr>
      <vt:lpstr>BIBLIOGRAFÍA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SANDY ESTHEFANIA PAREDES OCANA</cp:lastModifiedBy>
  <cp:revision>4</cp:revision>
  <dcterms:created xsi:type="dcterms:W3CDTF">2023-07-07T05:45:58Z</dcterms:created>
  <dcterms:modified xsi:type="dcterms:W3CDTF">2023-07-11T15:44:41Z</dcterms:modified>
</cp:coreProperties>
</file>