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9" r:id="rId9"/>
    <p:sldId id="269" r:id="rId10"/>
    <p:sldId id="270" r:id="rId11"/>
    <p:sldId id="271" r:id="rId12"/>
    <p:sldId id="273" r:id="rId13"/>
    <p:sldId id="275" r:id="rId14"/>
    <p:sldId id="276" r:id="rId15"/>
    <p:sldId id="278" r:id="rId16"/>
    <p:sldId id="279" r:id="rId17"/>
    <p:sldId id="280" r:id="rId18"/>
    <p:sldId id="300" r:id="rId19"/>
    <p:sldId id="283" r:id="rId20"/>
    <p:sldId id="292" r:id="rId21"/>
    <p:sldId id="293" r:id="rId22"/>
    <p:sldId id="294" r:id="rId23"/>
    <p:sldId id="298" r:id="rId24"/>
    <p:sldId id="301" r:id="rId25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F0AC1-6CEE-4435-A3ED-415D8351ED6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833EE1B-458B-4C59-A560-4D38501AB74D}">
      <dgm:prSet phldrT="[Texto]"/>
      <dgm:spPr/>
      <dgm:t>
        <a:bodyPr/>
        <a:lstStyle/>
        <a:p>
          <a:r>
            <a:rPr lang="es-MX" spc="260" dirty="0" smtClean="0">
              <a:latin typeface="Trebuchet MS"/>
              <a:cs typeface="Trebuchet MS"/>
            </a:rPr>
            <a:t>D</a:t>
          </a:r>
          <a:r>
            <a:rPr lang="es-MX" spc="220" dirty="0" smtClean="0">
              <a:latin typeface="Trebuchet MS"/>
              <a:cs typeface="Trebuchet MS"/>
            </a:rPr>
            <a:t>o</a:t>
          </a:r>
          <a:r>
            <a:rPr lang="es-MX" spc="-145" dirty="0" smtClean="0">
              <a:latin typeface="Trebuchet MS"/>
              <a:cs typeface="Trebuchet MS"/>
            </a:rPr>
            <a:t>cumento</a:t>
          </a:r>
          <a:r>
            <a:rPr lang="es-MX" spc="-110" dirty="0" smtClean="0">
              <a:latin typeface="Trebuchet MS"/>
              <a:cs typeface="Trebuchet MS"/>
            </a:rPr>
            <a:t> </a:t>
          </a:r>
          <a:r>
            <a:rPr lang="es-MX" spc="-150" dirty="0" smtClean="0">
              <a:latin typeface="Trebuchet MS"/>
              <a:cs typeface="Trebuchet MS"/>
            </a:rPr>
            <a:t>médico</a:t>
          </a:r>
          <a:r>
            <a:rPr lang="es-MX" spc="-95" dirty="0" smtClean="0">
              <a:latin typeface="Trebuchet MS"/>
              <a:cs typeface="Trebuchet MS"/>
            </a:rPr>
            <a:t> </a:t>
          </a:r>
          <a:r>
            <a:rPr lang="es-MX" spc="-254" dirty="0" smtClean="0">
              <a:latin typeface="Trebuchet MS"/>
              <a:cs typeface="Trebuchet MS"/>
            </a:rPr>
            <a:t>legal</a:t>
          </a:r>
          <a:endParaRPr lang="es-MX" dirty="0"/>
        </a:p>
      </dgm:t>
    </dgm:pt>
    <dgm:pt modelId="{0262D25A-99F5-47D2-83DB-00DFE41FE419}" type="parTrans" cxnId="{46B2728A-2CCC-4408-B83B-E65D0588F87B}">
      <dgm:prSet/>
      <dgm:spPr/>
      <dgm:t>
        <a:bodyPr/>
        <a:lstStyle/>
        <a:p>
          <a:endParaRPr lang="es-MX"/>
        </a:p>
      </dgm:t>
    </dgm:pt>
    <dgm:pt modelId="{CFF05A78-B7D1-4F39-A14C-496E1D3ED300}" type="sibTrans" cxnId="{46B2728A-2CCC-4408-B83B-E65D0588F87B}">
      <dgm:prSet/>
      <dgm:spPr/>
      <dgm:t>
        <a:bodyPr/>
        <a:lstStyle/>
        <a:p>
          <a:endParaRPr lang="es-MX"/>
        </a:p>
      </dgm:t>
    </dgm:pt>
    <dgm:pt modelId="{29F7C604-924B-420E-8B4A-CDD6C183CBFE}">
      <dgm:prSet phldrT="[Texto]"/>
      <dgm:spPr/>
      <dgm:t>
        <a:bodyPr/>
        <a:lstStyle/>
        <a:p>
          <a:r>
            <a:rPr lang="es-MX" spc="-210" dirty="0" smtClean="0">
              <a:latin typeface="Trebuchet MS"/>
              <a:cs typeface="Trebuchet MS"/>
            </a:rPr>
            <a:t>Calidad  </a:t>
          </a:r>
          <a:r>
            <a:rPr lang="es-MX" spc="-185" dirty="0" smtClean="0">
              <a:latin typeface="Trebuchet MS"/>
              <a:cs typeface="Trebuchet MS"/>
            </a:rPr>
            <a:t>de</a:t>
          </a:r>
          <a:r>
            <a:rPr lang="es-MX" spc="-75" dirty="0" smtClean="0">
              <a:latin typeface="Trebuchet MS"/>
              <a:cs typeface="Trebuchet MS"/>
            </a:rPr>
            <a:t> </a:t>
          </a:r>
          <a:r>
            <a:rPr lang="es-MX" spc="-229" dirty="0" smtClean="0">
              <a:latin typeface="Trebuchet MS"/>
              <a:cs typeface="Trebuchet MS"/>
            </a:rPr>
            <a:t>at</a:t>
          </a:r>
          <a:r>
            <a:rPr lang="es-MX" spc="-265" dirty="0" smtClean="0">
              <a:latin typeface="Trebuchet MS"/>
              <a:cs typeface="Trebuchet MS"/>
            </a:rPr>
            <a:t>e</a:t>
          </a:r>
          <a:r>
            <a:rPr lang="es-MX" spc="-215" dirty="0" smtClean="0">
              <a:latin typeface="Trebuchet MS"/>
              <a:cs typeface="Trebuchet MS"/>
            </a:rPr>
            <a:t>nc</a:t>
          </a:r>
          <a:r>
            <a:rPr lang="es-MX" spc="-114" dirty="0" smtClean="0">
              <a:latin typeface="Trebuchet MS"/>
              <a:cs typeface="Trebuchet MS"/>
            </a:rPr>
            <a:t>i</a:t>
          </a:r>
          <a:r>
            <a:rPr lang="es-MX" spc="-50" dirty="0" smtClean="0">
              <a:latin typeface="Trebuchet MS"/>
              <a:cs typeface="Trebuchet MS"/>
            </a:rPr>
            <a:t>ón</a:t>
          </a:r>
          <a:r>
            <a:rPr lang="es-MX" spc="-125" dirty="0" smtClean="0">
              <a:latin typeface="Trebuchet MS"/>
              <a:cs typeface="Trebuchet MS"/>
            </a:rPr>
            <a:t> </a:t>
          </a:r>
          <a:endParaRPr lang="es-MX" dirty="0"/>
        </a:p>
      </dgm:t>
    </dgm:pt>
    <dgm:pt modelId="{30F59966-B25E-4E7D-96D5-9111296B9DC5}" type="parTrans" cxnId="{FF06EFFE-3ABC-408A-8EF2-774CA6BD344D}">
      <dgm:prSet/>
      <dgm:spPr/>
      <dgm:t>
        <a:bodyPr/>
        <a:lstStyle/>
        <a:p>
          <a:endParaRPr lang="es-MX"/>
        </a:p>
      </dgm:t>
    </dgm:pt>
    <dgm:pt modelId="{9BC2035F-4B35-4B62-909C-6C40EC3C149B}" type="sibTrans" cxnId="{FF06EFFE-3ABC-408A-8EF2-774CA6BD344D}">
      <dgm:prSet/>
      <dgm:spPr/>
      <dgm:t>
        <a:bodyPr/>
        <a:lstStyle/>
        <a:p>
          <a:endParaRPr lang="es-MX"/>
        </a:p>
      </dgm:t>
    </dgm:pt>
    <dgm:pt modelId="{5A2A49ED-63ED-4D0F-82F5-32C1777CBE7A}">
      <dgm:prSet phldrT="[Texto]"/>
      <dgm:spPr/>
      <dgm:t>
        <a:bodyPr/>
        <a:lstStyle/>
        <a:p>
          <a:r>
            <a:rPr lang="es-MX" spc="-195" dirty="0" smtClean="0">
              <a:latin typeface="Trebuchet MS"/>
              <a:cs typeface="Trebuchet MS"/>
            </a:rPr>
            <a:t>In</a:t>
          </a:r>
          <a:r>
            <a:rPr lang="es-MX" spc="-229" dirty="0" smtClean="0">
              <a:latin typeface="Trebuchet MS"/>
              <a:cs typeface="Trebuchet MS"/>
            </a:rPr>
            <a:t>v</a:t>
          </a:r>
          <a:r>
            <a:rPr lang="es-MX" spc="-200" dirty="0" smtClean="0">
              <a:latin typeface="Trebuchet MS"/>
              <a:cs typeface="Trebuchet MS"/>
            </a:rPr>
            <a:t>estiga</a:t>
          </a:r>
          <a:r>
            <a:rPr lang="es-MX" spc="-245" dirty="0" smtClean="0">
              <a:latin typeface="Trebuchet MS"/>
              <a:cs typeface="Trebuchet MS"/>
            </a:rPr>
            <a:t>c</a:t>
          </a:r>
          <a:r>
            <a:rPr lang="es-MX" spc="-100" dirty="0" smtClean="0">
              <a:latin typeface="Trebuchet MS"/>
              <a:cs typeface="Trebuchet MS"/>
            </a:rPr>
            <a:t>ió</a:t>
          </a:r>
          <a:r>
            <a:rPr lang="es-MX" spc="-125" dirty="0" smtClean="0">
              <a:latin typeface="Trebuchet MS"/>
              <a:cs typeface="Trebuchet MS"/>
            </a:rPr>
            <a:t>n </a:t>
          </a:r>
          <a:r>
            <a:rPr lang="es-MX" spc="-175" dirty="0" smtClean="0">
              <a:latin typeface="Trebuchet MS"/>
              <a:cs typeface="Trebuchet MS"/>
            </a:rPr>
            <a:t>y</a:t>
          </a:r>
          <a:r>
            <a:rPr lang="es-MX" spc="-75" dirty="0" smtClean="0">
              <a:latin typeface="Trebuchet MS"/>
              <a:cs typeface="Trebuchet MS"/>
            </a:rPr>
            <a:t> </a:t>
          </a:r>
          <a:r>
            <a:rPr lang="es-MX" spc="-50" dirty="0" smtClean="0">
              <a:latin typeface="Trebuchet MS"/>
              <a:cs typeface="Trebuchet MS"/>
            </a:rPr>
            <a:t>d</a:t>
          </a:r>
          <a:r>
            <a:rPr lang="es-MX" spc="-65" dirty="0" smtClean="0">
              <a:latin typeface="Trebuchet MS"/>
              <a:cs typeface="Trebuchet MS"/>
            </a:rPr>
            <a:t>o</a:t>
          </a:r>
          <a:r>
            <a:rPr lang="es-MX" spc="-204" dirty="0" smtClean="0">
              <a:latin typeface="Trebuchet MS"/>
              <a:cs typeface="Trebuchet MS"/>
            </a:rPr>
            <a:t>cenc</a:t>
          </a:r>
          <a:r>
            <a:rPr lang="es-MX" spc="-110" dirty="0" smtClean="0">
              <a:latin typeface="Trebuchet MS"/>
              <a:cs typeface="Trebuchet MS"/>
            </a:rPr>
            <a:t>i</a:t>
          </a:r>
          <a:r>
            <a:rPr lang="es-MX" spc="-395" dirty="0" smtClean="0">
              <a:latin typeface="Trebuchet MS"/>
              <a:cs typeface="Trebuchet MS"/>
            </a:rPr>
            <a:t>a.</a:t>
          </a:r>
          <a:endParaRPr lang="es-MX" dirty="0"/>
        </a:p>
      </dgm:t>
    </dgm:pt>
    <dgm:pt modelId="{5A342372-A2C4-42EF-9054-7A524FB8CA2E}" type="parTrans" cxnId="{3225BB08-4C12-4785-81E3-20717145105D}">
      <dgm:prSet/>
      <dgm:spPr/>
      <dgm:t>
        <a:bodyPr/>
        <a:lstStyle/>
        <a:p>
          <a:endParaRPr lang="es-MX"/>
        </a:p>
      </dgm:t>
    </dgm:pt>
    <dgm:pt modelId="{F6EF3F8E-5C06-486F-AF2C-803C1D700C77}" type="sibTrans" cxnId="{3225BB08-4C12-4785-81E3-20717145105D}">
      <dgm:prSet/>
      <dgm:spPr/>
      <dgm:t>
        <a:bodyPr/>
        <a:lstStyle/>
        <a:p>
          <a:endParaRPr lang="es-MX"/>
        </a:p>
      </dgm:t>
    </dgm:pt>
    <dgm:pt modelId="{7900E288-10F9-4252-9F32-9D843757400E}" type="pres">
      <dgm:prSet presAssocID="{AEEF0AC1-6CEE-4435-A3ED-415D8351ED66}" presName="diagram" presStyleCnt="0">
        <dgm:presLayoutVars>
          <dgm:dir/>
          <dgm:resizeHandles val="exact"/>
        </dgm:presLayoutVars>
      </dgm:prSet>
      <dgm:spPr/>
    </dgm:pt>
    <dgm:pt modelId="{A66D1921-DF88-4CFF-A6DC-BE4835A7C5A5}" type="pres">
      <dgm:prSet presAssocID="{F833EE1B-458B-4C59-A560-4D38501AB7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2D2394-8B6F-40E1-B2B8-E964CD624CCC}" type="pres">
      <dgm:prSet presAssocID="{CFF05A78-B7D1-4F39-A14C-496E1D3ED300}" presName="sibTrans" presStyleCnt="0"/>
      <dgm:spPr/>
    </dgm:pt>
    <dgm:pt modelId="{118CA8DE-70E4-4C51-814C-23B8B38E6C90}" type="pres">
      <dgm:prSet presAssocID="{29F7C604-924B-420E-8B4A-CDD6C183CB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FF7ACB-13FD-486F-BC0F-EA1231A48B22}" type="pres">
      <dgm:prSet presAssocID="{9BC2035F-4B35-4B62-909C-6C40EC3C149B}" presName="sibTrans" presStyleCnt="0"/>
      <dgm:spPr/>
    </dgm:pt>
    <dgm:pt modelId="{228ABF13-9DB4-4E15-B84A-CDE78C6A840A}" type="pres">
      <dgm:prSet presAssocID="{5A2A49ED-63ED-4D0F-82F5-32C1777CBE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80F29D-FA17-4BAE-97E0-7630CE90DDD0}" type="presOf" srcId="{AEEF0AC1-6CEE-4435-A3ED-415D8351ED66}" destId="{7900E288-10F9-4252-9F32-9D843757400E}" srcOrd="0" destOrd="0" presId="urn:microsoft.com/office/officeart/2005/8/layout/default"/>
    <dgm:cxn modelId="{81FC13F8-7FDD-40F8-9568-4A687DE7EBD3}" type="presOf" srcId="{F833EE1B-458B-4C59-A560-4D38501AB74D}" destId="{A66D1921-DF88-4CFF-A6DC-BE4835A7C5A5}" srcOrd="0" destOrd="0" presId="urn:microsoft.com/office/officeart/2005/8/layout/default"/>
    <dgm:cxn modelId="{EF3998F4-C730-4EBE-8315-28C0CF8F3D37}" type="presOf" srcId="{5A2A49ED-63ED-4D0F-82F5-32C1777CBE7A}" destId="{228ABF13-9DB4-4E15-B84A-CDE78C6A840A}" srcOrd="0" destOrd="0" presId="urn:microsoft.com/office/officeart/2005/8/layout/default"/>
    <dgm:cxn modelId="{46B2728A-2CCC-4408-B83B-E65D0588F87B}" srcId="{AEEF0AC1-6CEE-4435-A3ED-415D8351ED66}" destId="{F833EE1B-458B-4C59-A560-4D38501AB74D}" srcOrd="0" destOrd="0" parTransId="{0262D25A-99F5-47D2-83DB-00DFE41FE419}" sibTransId="{CFF05A78-B7D1-4F39-A14C-496E1D3ED300}"/>
    <dgm:cxn modelId="{3E02C81D-5F4D-4DF4-ADA9-4AA2A96A8971}" type="presOf" srcId="{29F7C604-924B-420E-8B4A-CDD6C183CBFE}" destId="{118CA8DE-70E4-4C51-814C-23B8B38E6C90}" srcOrd="0" destOrd="0" presId="urn:microsoft.com/office/officeart/2005/8/layout/default"/>
    <dgm:cxn modelId="{FF06EFFE-3ABC-408A-8EF2-774CA6BD344D}" srcId="{AEEF0AC1-6CEE-4435-A3ED-415D8351ED66}" destId="{29F7C604-924B-420E-8B4A-CDD6C183CBFE}" srcOrd="1" destOrd="0" parTransId="{30F59966-B25E-4E7D-96D5-9111296B9DC5}" sibTransId="{9BC2035F-4B35-4B62-909C-6C40EC3C149B}"/>
    <dgm:cxn modelId="{3225BB08-4C12-4785-81E3-20717145105D}" srcId="{AEEF0AC1-6CEE-4435-A3ED-415D8351ED66}" destId="{5A2A49ED-63ED-4D0F-82F5-32C1777CBE7A}" srcOrd="2" destOrd="0" parTransId="{5A342372-A2C4-42EF-9054-7A524FB8CA2E}" sibTransId="{F6EF3F8E-5C06-486F-AF2C-803C1D700C77}"/>
    <dgm:cxn modelId="{41BC933A-3AD4-44E8-A1ED-695B8E79171C}" type="presParOf" srcId="{7900E288-10F9-4252-9F32-9D843757400E}" destId="{A66D1921-DF88-4CFF-A6DC-BE4835A7C5A5}" srcOrd="0" destOrd="0" presId="urn:microsoft.com/office/officeart/2005/8/layout/default"/>
    <dgm:cxn modelId="{BCE65671-6B84-469D-B87F-5D676F1F6A96}" type="presParOf" srcId="{7900E288-10F9-4252-9F32-9D843757400E}" destId="{C12D2394-8B6F-40E1-B2B8-E964CD624CCC}" srcOrd="1" destOrd="0" presId="urn:microsoft.com/office/officeart/2005/8/layout/default"/>
    <dgm:cxn modelId="{24D9B290-79B0-4B80-AA1B-0D1A027F1DED}" type="presParOf" srcId="{7900E288-10F9-4252-9F32-9D843757400E}" destId="{118CA8DE-70E4-4C51-814C-23B8B38E6C90}" srcOrd="2" destOrd="0" presId="urn:microsoft.com/office/officeart/2005/8/layout/default"/>
    <dgm:cxn modelId="{9D18A093-2C85-48FD-8E04-A766D2002C73}" type="presParOf" srcId="{7900E288-10F9-4252-9F32-9D843757400E}" destId="{DEFF7ACB-13FD-486F-BC0F-EA1231A48B22}" srcOrd="3" destOrd="0" presId="urn:microsoft.com/office/officeart/2005/8/layout/default"/>
    <dgm:cxn modelId="{0FBF327C-C313-4744-9A6E-51D3E63D6EF7}" type="presParOf" srcId="{7900E288-10F9-4252-9F32-9D843757400E}" destId="{228ABF13-9DB4-4E15-B84A-CDE78C6A840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2A5BF-422A-482F-AE02-23D746293B01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0AA9D37-4E7A-4592-8CCB-480594D9002C}">
      <dgm:prSet phldrT="[Texto]" custT="1"/>
      <dgm:spPr/>
      <dgm:t>
        <a:bodyPr/>
        <a:lstStyle/>
        <a:p>
          <a:r>
            <a:rPr lang="es-MX" sz="1400" b="1" spc="-25" dirty="0" smtClean="0">
              <a:latin typeface="Trebuchet MS"/>
              <a:cs typeface="Trebuchet MS"/>
            </a:rPr>
            <a:t>Objetiva</a:t>
          </a:r>
          <a:endParaRPr lang="es-MX" sz="1400" dirty="0"/>
        </a:p>
      </dgm:t>
    </dgm:pt>
    <dgm:pt modelId="{A021E8BA-CD59-42A5-B2C3-3BB11CA09C2C}" type="parTrans" cxnId="{0087A38B-FEC2-48BE-9D66-8F3F75E32DF1}">
      <dgm:prSet/>
      <dgm:spPr/>
      <dgm:t>
        <a:bodyPr/>
        <a:lstStyle/>
        <a:p>
          <a:endParaRPr lang="es-MX"/>
        </a:p>
      </dgm:t>
    </dgm:pt>
    <dgm:pt modelId="{65E9A9D0-A090-40A0-9782-08361961840A}" type="sibTrans" cxnId="{0087A38B-FEC2-48BE-9D66-8F3F75E32DF1}">
      <dgm:prSet/>
      <dgm:spPr/>
      <dgm:t>
        <a:bodyPr/>
        <a:lstStyle/>
        <a:p>
          <a:endParaRPr lang="es-MX"/>
        </a:p>
      </dgm:t>
    </dgm:pt>
    <dgm:pt modelId="{1E8A6DF6-EA71-43A1-A24F-3C3B6359931C}">
      <dgm:prSet phldrT="[Texto]" custT="1"/>
      <dgm:spPr/>
      <dgm:t>
        <a:bodyPr/>
        <a:lstStyle/>
        <a:p>
          <a:r>
            <a:rPr lang="es-MX" sz="1400" b="1" spc="-15" dirty="0" smtClean="0">
              <a:latin typeface="Trebuchet MS"/>
              <a:cs typeface="Trebuchet MS"/>
            </a:rPr>
            <a:t>Exacta</a:t>
          </a:r>
          <a:endParaRPr lang="es-MX" sz="1400" dirty="0"/>
        </a:p>
      </dgm:t>
    </dgm:pt>
    <dgm:pt modelId="{7A72A59C-D663-459B-B945-7A9D435B3A1A}" type="parTrans" cxnId="{015D283E-2E89-4483-97AF-DE4A13D707CE}">
      <dgm:prSet/>
      <dgm:spPr/>
      <dgm:t>
        <a:bodyPr/>
        <a:lstStyle/>
        <a:p>
          <a:endParaRPr lang="es-MX"/>
        </a:p>
      </dgm:t>
    </dgm:pt>
    <dgm:pt modelId="{36C8F320-E71C-4D99-A126-1A62939447EA}" type="sibTrans" cxnId="{015D283E-2E89-4483-97AF-DE4A13D707CE}">
      <dgm:prSet/>
      <dgm:spPr/>
      <dgm:t>
        <a:bodyPr/>
        <a:lstStyle/>
        <a:p>
          <a:endParaRPr lang="es-MX"/>
        </a:p>
      </dgm:t>
    </dgm:pt>
    <dgm:pt modelId="{56CA04E1-0351-4F34-B2FE-5A55B8A490CF}">
      <dgm:prSet phldrT="[Texto]" custT="1"/>
      <dgm:spPr/>
      <dgm:t>
        <a:bodyPr/>
        <a:lstStyle/>
        <a:p>
          <a:r>
            <a:rPr lang="es-MX" sz="1400" b="1" spc="45" dirty="0" smtClean="0">
              <a:latin typeface="Trebuchet MS"/>
              <a:cs typeface="Trebuchet MS"/>
            </a:rPr>
            <a:t>Completa</a:t>
          </a:r>
          <a:endParaRPr lang="es-MX" sz="1400" dirty="0"/>
        </a:p>
      </dgm:t>
    </dgm:pt>
    <dgm:pt modelId="{6F1CAE9C-73DD-4C34-91A2-5B9DF8CC4B4D}" type="parTrans" cxnId="{34B01892-F386-4D67-ACD8-57B22FA4F750}">
      <dgm:prSet/>
      <dgm:spPr/>
      <dgm:t>
        <a:bodyPr/>
        <a:lstStyle/>
        <a:p>
          <a:endParaRPr lang="es-MX"/>
        </a:p>
      </dgm:t>
    </dgm:pt>
    <dgm:pt modelId="{EF5FB325-AE6D-4CA8-8E72-34E7EB043D40}" type="sibTrans" cxnId="{34B01892-F386-4D67-ACD8-57B22FA4F750}">
      <dgm:prSet/>
      <dgm:spPr/>
      <dgm:t>
        <a:bodyPr/>
        <a:lstStyle/>
        <a:p>
          <a:endParaRPr lang="es-MX"/>
        </a:p>
      </dgm:t>
    </dgm:pt>
    <dgm:pt modelId="{46E0B8B9-D5A9-4488-B3ED-57A8FD74813E}">
      <dgm:prSet phldrT="[Texto]" custT="1"/>
      <dgm:spPr/>
      <dgm:t>
        <a:bodyPr/>
        <a:lstStyle/>
        <a:p>
          <a:r>
            <a:rPr lang="es-MX" sz="1400" b="1" spc="10" dirty="0" smtClean="0">
              <a:latin typeface="Trebuchet MS"/>
              <a:cs typeface="Trebuchet MS"/>
            </a:rPr>
            <a:t>Concisa</a:t>
          </a:r>
          <a:endParaRPr lang="es-MX" sz="1400" dirty="0"/>
        </a:p>
      </dgm:t>
    </dgm:pt>
    <dgm:pt modelId="{345C22E5-A561-4BED-AFC5-D4495ECCEDF1}" type="parTrans" cxnId="{633369D0-BF48-4398-A0A2-EA01E049B04F}">
      <dgm:prSet/>
      <dgm:spPr/>
      <dgm:t>
        <a:bodyPr/>
        <a:lstStyle/>
        <a:p>
          <a:endParaRPr lang="es-MX"/>
        </a:p>
      </dgm:t>
    </dgm:pt>
    <dgm:pt modelId="{B7BEFD42-7084-43EA-9EC2-B43BE8BE2784}" type="sibTrans" cxnId="{633369D0-BF48-4398-A0A2-EA01E049B04F}">
      <dgm:prSet/>
      <dgm:spPr/>
      <dgm:t>
        <a:bodyPr/>
        <a:lstStyle/>
        <a:p>
          <a:endParaRPr lang="es-MX"/>
        </a:p>
      </dgm:t>
    </dgm:pt>
    <dgm:pt modelId="{D8AAB74F-3EA4-47CA-B003-72811055503C}">
      <dgm:prSet phldrT="[Texto]" custT="1"/>
      <dgm:spPr/>
      <dgm:t>
        <a:bodyPr/>
        <a:lstStyle/>
        <a:p>
          <a:r>
            <a:rPr lang="es-MX" sz="1400" b="1" spc="-5" dirty="0" smtClean="0">
              <a:latin typeface="Trebuchet MS"/>
              <a:cs typeface="Trebuchet MS"/>
            </a:rPr>
            <a:t>Actualizada</a:t>
          </a:r>
          <a:endParaRPr lang="es-MX" sz="1400" dirty="0"/>
        </a:p>
      </dgm:t>
    </dgm:pt>
    <dgm:pt modelId="{15A3BEA5-3730-439E-A8CD-6E3931090266}" type="parTrans" cxnId="{3891A560-4D03-42F1-A7E7-308EF126F7F8}">
      <dgm:prSet/>
      <dgm:spPr/>
      <dgm:t>
        <a:bodyPr/>
        <a:lstStyle/>
        <a:p>
          <a:endParaRPr lang="es-MX"/>
        </a:p>
      </dgm:t>
    </dgm:pt>
    <dgm:pt modelId="{1394FD2E-C757-4967-A424-5B8AF65F94D2}" type="sibTrans" cxnId="{3891A560-4D03-42F1-A7E7-308EF126F7F8}">
      <dgm:prSet/>
      <dgm:spPr/>
      <dgm:t>
        <a:bodyPr/>
        <a:lstStyle/>
        <a:p>
          <a:endParaRPr lang="es-MX"/>
        </a:p>
      </dgm:t>
    </dgm:pt>
    <dgm:pt modelId="{07486B6A-4272-4679-A106-F2284A9DABAF}">
      <dgm:prSet phldrT="[Texto]" custT="1"/>
      <dgm:spPr/>
      <dgm:t>
        <a:bodyPr/>
        <a:lstStyle/>
        <a:p>
          <a:r>
            <a:rPr lang="es-MX" sz="1400" b="1" spc="15" dirty="0" smtClean="0">
              <a:latin typeface="Trebuchet MS"/>
              <a:cs typeface="Trebuchet MS"/>
            </a:rPr>
            <a:t>Organización</a:t>
          </a:r>
          <a:endParaRPr lang="es-MX" sz="1400" dirty="0"/>
        </a:p>
      </dgm:t>
    </dgm:pt>
    <dgm:pt modelId="{1539EA8F-527F-4944-8C6D-523ACCE1F075}" type="parTrans" cxnId="{987F7F56-0A42-404D-ACEA-4AAE899B8652}">
      <dgm:prSet/>
      <dgm:spPr/>
      <dgm:t>
        <a:bodyPr/>
        <a:lstStyle/>
        <a:p>
          <a:endParaRPr lang="es-MX"/>
        </a:p>
      </dgm:t>
    </dgm:pt>
    <dgm:pt modelId="{02818D1F-4EF2-471E-91D2-BDFACF4E921E}" type="sibTrans" cxnId="{987F7F56-0A42-404D-ACEA-4AAE899B8652}">
      <dgm:prSet/>
      <dgm:spPr/>
      <dgm:t>
        <a:bodyPr/>
        <a:lstStyle/>
        <a:p>
          <a:endParaRPr lang="es-MX"/>
        </a:p>
      </dgm:t>
    </dgm:pt>
    <dgm:pt modelId="{72C0C02D-EB2C-4F9D-A204-1A90416A9444}">
      <dgm:prSet phldrT="[Texto]" custT="1"/>
      <dgm:spPr/>
      <dgm:t>
        <a:bodyPr/>
        <a:lstStyle/>
        <a:p>
          <a:r>
            <a:rPr lang="es-MX" sz="1400" b="1" spc="160" dirty="0" smtClean="0">
              <a:latin typeface="Trebuchet MS"/>
              <a:cs typeface="Trebuchet MS"/>
            </a:rPr>
            <a:t>Co</a:t>
          </a:r>
          <a:r>
            <a:rPr lang="es-MX" sz="1400" b="1" spc="150" dirty="0" smtClean="0">
              <a:latin typeface="Trebuchet MS"/>
              <a:cs typeface="Trebuchet MS"/>
            </a:rPr>
            <a:t>n</a:t>
          </a:r>
          <a:r>
            <a:rPr lang="es-MX" sz="1400" b="1" spc="-60" dirty="0" smtClean="0">
              <a:latin typeface="Trebuchet MS"/>
              <a:cs typeface="Trebuchet MS"/>
            </a:rPr>
            <a:t>fidencia</a:t>
          </a:r>
          <a:r>
            <a:rPr lang="es-MX" sz="1400" b="1" spc="-35" dirty="0" smtClean="0">
              <a:latin typeface="Trebuchet MS"/>
              <a:cs typeface="Trebuchet MS"/>
            </a:rPr>
            <a:t>l</a:t>
          </a:r>
          <a:r>
            <a:rPr lang="es-MX" sz="1400" b="1" spc="-25" dirty="0" smtClean="0">
              <a:latin typeface="Trebuchet MS"/>
              <a:cs typeface="Trebuchet MS"/>
            </a:rPr>
            <a:t>i</a:t>
          </a:r>
          <a:r>
            <a:rPr lang="es-MX" sz="1400" b="1" spc="-40" dirty="0" smtClean="0">
              <a:latin typeface="Trebuchet MS"/>
              <a:cs typeface="Trebuchet MS"/>
            </a:rPr>
            <a:t>d</a:t>
          </a:r>
          <a:r>
            <a:rPr lang="es-MX" sz="1400" b="1" dirty="0" smtClean="0">
              <a:latin typeface="Trebuchet MS"/>
              <a:cs typeface="Trebuchet MS"/>
            </a:rPr>
            <a:t>ad</a:t>
          </a:r>
          <a:endParaRPr lang="es-MX" sz="1400" dirty="0"/>
        </a:p>
      </dgm:t>
    </dgm:pt>
    <dgm:pt modelId="{9A943DF8-B8C8-44FD-822A-88D35C2229FF}" type="parTrans" cxnId="{A57F09D8-E1B1-49EF-B9F6-FEF3F1C5A37C}">
      <dgm:prSet/>
      <dgm:spPr/>
      <dgm:t>
        <a:bodyPr/>
        <a:lstStyle/>
        <a:p>
          <a:endParaRPr lang="es-MX"/>
        </a:p>
      </dgm:t>
    </dgm:pt>
    <dgm:pt modelId="{CDA016DD-703E-40A6-AD25-E0FDDE9C605F}" type="sibTrans" cxnId="{A57F09D8-E1B1-49EF-B9F6-FEF3F1C5A37C}">
      <dgm:prSet/>
      <dgm:spPr/>
      <dgm:t>
        <a:bodyPr/>
        <a:lstStyle/>
        <a:p>
          <a:endParaRPr lang="es-MX"/>
        </a:p>
      </dgm:t>
    </dgm:pt>
    <dgm:pt modelId="{1E606711-CB9E-4715-A6F6-360EFC27628E}" type="pres">
      <dgm:prSet presAssocID="{CE92A5BF-422A-482F-AE02-23D746293B01}" presName="cycle" presStyleCnt="0">
        <dgm:presLayoutVars>
          <dgm:dir/>
          <dgm:resizeHandles val="exact"/>
        </dgm:presLayoutVars>
      </dgm:prSet>
      <dgm:spPr/>
    </dgm:pt>
    <dgm:pt modelId="{34CFEBA3-31FB-40AE-94A1-6236895E3B89}" type="pres">
      <dgm:prSet presAssocID="{E0AA9D37-4E7A-4592-8CCB-480594D9002C}" presName="node" presStyleLbl="node1" presStyleIdx="0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099601-04D5-480C-A22B-8448F96EA5A4}" type="pres">
      <dgm:prSet presAssocID="{E0AA9D37-4E7A-4592-8CCB-480594D9002C}" presName="spNode" presStyleCnt="0"/>
      <dgm:spPr/>
    </dgm:pt>
    <dgm:pt modelId="{3D89BD00-353B-45EC-A7D0-E0CA260739F9}" type="pres">
      <dgm:prSet presAssocID="{65E9A9D0-A090-40A0-9782-08361961840A}" presName="sibTrans" presStyleLbl="sibTrans1D1" presStyleIdx="0" presStyleCnt="7"/>
      <dgm:spPr/>
    </dgm:pt>
    <dgm:pt modelId="{4B0F3184-670B-4E95-BBD6-7E8D7F2FEFAC}" type="pres">
      <dgm:prSet presAssocID="{1E8A6DF6-EA71-43A1-A24F-3C3B6359931C}" presName="node" presStyleLbl="node1" presStyleIdx="1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AC0D1A-2689-48E7-A99C-855AF9697657}" type="pres">
      <dgm:prSet presAssocID="{1E8A6DF6-EA71-43A1-A24F-3C3B6359931C}" presName="spNode" presStyleCnt="0"/>
      <dgm:spPr/>
    </dgm:pt>
    <dgm:pt modelId="{92AF0C02-607A-46B1-9403-66A63F10B434}" type="pres">
      <dgm:prSet presAssocID="{36C8F320-E71C-4D99-A126-1A62939447EA}" presName="sibTrans" presStyleLbl="sibTrans1D1" presStyleIdx="1" presStyleCnt="7"/>
      <dgm:spPr/>
    </dgm:pt>
    <dgm:pt modelId="{41832B18-5DB1-4DC9-8A8C-615B282019D6}" type="pres">
      <dgm:prSet presAssocID="{56CA04E1-0351-4F34-B2FE-5A55B8A490CF}" presName="node" presStyleLbl="node1" presStyleIdx="2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6F420F-FD80-4FA7-B28E-BED4F440C277}" type="pres">
      <dgm:prSet presAssocID="{56CA04E1-0351-4F34-B2FE-5A55B8A490CF}" presName="spNode" presStyleCnt="0"/>
      <dgm:spPr/>
    </dgm:pt>
    <dgm:pt modelId="{F7CA3680-5280-4A81-BAF3-5548042254B0}" type="pres">
      <dgm:prSet presAssocID="{EF5FB325-AE6D-4CA8-8E72-34E7EB043D40}" presName="sibTrans" presStyleLbl="sibTrans1D1" presStyleIdx="2" presStyleCnt="7"/>
      <dgm:spPr/>
    </dgm:pt>
    <dgm:pt modelId="{893C5EFD-D997-421E-89D2-D40B1D2B134F}" type="pres">
      <dgm:prSet presAssocID="{46E0B8B9-D5A9-4488-B3ED-57A8FD74813E}" presName="node" presStyleLbl="node1" presStyleIdx="3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B8EC6A-E5B0-4C86-A083-D8A0016B7B1C}" type="pres">
      <dgm:prSet presAssocID="{46E0B8B9-D5A9-4488-B3ED-57A8FD74813E}" presName="spNode" presStyleCnt="0"/>
      <dgm:spPr/>
    </dgm:pt>
    <dgm:pt modelId="{A33F74A4-EA69-4DA9-8F18-BCCE1B8B5A74}" type="pres">
      <dgm:prSet presAssocID="{B7BEFD42-7084-43EA-9EC2-B43BE8BE2784}" presName="sibTrans" presStyleLbl="sibTrans1D1" presStyleIdx="3" presStyleCnt="7"/>
      <dgm:spPr/>
    </dgm:pt>
    <dgm:pt modelId="{9EFCF5FB-1B1C-418A-9E2F-6B04B50286E3}" type="pres">
      <dgm:prSet presAssocID="{D8AAB74F-3EA4-47CA-B003-72811055503C}" presName="node" presStyleLbl="node1" presStyleIdx="4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D6DAE5-4A17-4C4C-8245-DB0D66635DF8}" type="pres">
      <dgm:prSet presAssocID="{D8AAB74F-3EA4-47CA-B003-72811055503C}" presName="spNode" presStyleCnt="0"/>
      <dgm:spPr/>
    </dgm:pt>
    <dgm:pt modelId="{E94936D7-6F23-498D-A004-5947DC31D40E}" type="pres">
      <dgm:prSet presAssocID="{1394FD2E-C757-4967-A424-5B8AF65F94D2}" presName="sibTrans" presStyleLbl="sibTrans1D1" presStyleIdx="4" presStyleCnt="7"/>
      <dgm:spPr/>
    </dgm:pt>
    <dgm:pt modelId="{AA4C1823-0946-40C4-A644-A3806FCAC7A2}" type="pres">
      <dgm:prSet presAssocID="{07486B6A-4272-4679-A106-F2284A9DABAF}" presName="node" presStyleLbl="node1" presStyleIdx="5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A60D7F-F9FE-4A3C-879F-C8972927C1FA}" type="pres">
      <dgm:prSet presAssocID="{07486B6A-4272-4679-A106-F2284A9DABAF}" presName="spNode" presStyleCnt="0"/>
      <dgm:spPr/>
    </dgm:pt>
    <dgm:pt modelId="{EFA65C8E-3354-4429-AEAF-84CEF88E41CE}" type="pres">
      <dgm:prSet presAssocID="{02818D1F-4EF2-471E-91D2-BDFACF4E921E}" presName="sibTrans" presStyleLbl="sibTrans1D1" presStyleIdx="5" presStyleCnt="7"/>
      <dgm:spPr/>
    </dgm:pt>
    <dgm:pt modelId="{5573D029-D066-4D15-886C-E1F6098777D1}" type="pres">
      <dgm:prSet presAssocID="{72C0C02D-EB2C-4F9D-A204-1A90416A9444}" presName="node" presStyleLbl="node1" presStyleIdx="6" presStyleCnt="7" custScaleX="1395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5F700B-3F60-404E-AE55-122336DC72AD}" type="pres">
      <dgm:prSet presAssocID="{72C0C02D-EB2C-4F9D-A204-1A90416A9444}" presName="spNode" presStyleCnt="0"/>
      <dgm:spPr/>
    </dgm:pt>
    <dgm:pt modelId="{7E06DD1B-BF78-48AD-A077-98611C3046AC}" type="pres">
      <dgm:prSet presAssocID="{CDA016DD-703E-40A6-AD25-E0FDDE9C605F}" presName="sibTrans" presStyleLbl="sibTrans1D1" presStyleIdx="6" presStyleCnt="7"/>
      <dgm:spPr/>
    </dgm:pt>
  </dgm:ptLst>
  <dgm:cxnLst>
    <dgm:cxn modelId="{A57F09D8-E1B1-49EF-B9F6-FEF3F1C5A37C}" srcId="{CE92A5BF-422A-482F-AE02-23D746293B01}" destId="{72C0C02D-EB2C-4F9D-A204-1A90416A9444}" srcOrd="6" destOrd="0" parTransId="{9A943DF8-B8C8-44FD-822A-88D35C2229FF}" sibTransId="{CDA016DD-703E-40A6-AD25-E0FDDE9C605F}"/>
    <dgm:cxn modelId="{987F7F56-0A42-404D-ACEA-4AAE899B8652}" srcId="{CE92A5BF-422A-482F-AE02-23D746293B01}" destId="{07486B6A-4272-4679-A106-F2284A9DABAF}" srcOrd="5" destOrd="0" parTransId="{1539EA8F-527F-4944-8C6D-523ACCE1F075}" sibTransId="{02818D1F-4EF2-471E-91D2-BDFACF4E921E}"/>
    <dgm:cxn modelId="{E8695B78-F6B5-4ADF-96E3-3616E057D9EB}" type="presOf" srcId="{CDA016DD-703E-40A6-AD25-E0FDDE9C605F}" destId="{7E06DD1B-BF78-48AD-A077-98611C3046AC}" srcOrd="0" destOrd="0" presId="urn:microsoft.com/office/officeart/2005/8/layout/cycle6"/>
    <dgm:cxn modelId="{015D283E-2E89-4483-97AF-DE4A13D707CE}" srcId="{CE92A5BF-422A-482F-AE02-23D746293B01}" destId="{1E8A6DF6-EA71-43A1-A24F-3C3B6359931C}" srcOrd="1" destOrd="0" parTransId="{7A72A59C-D663-459B-B945-7A9D435B3A1A}" sibTransId="{36C8F320-E71C-4D99-A126-1A62939447EA}"/>
    <dgm:cxn modelId="{F44980F6-8CDE-4C6F-BB71-DB8F75BEB70A}" type="presOf" srcId="{EF5FB325-AE6D-4CA8-8E72-34E7EB043D40}" destId="{F7CA3680-5280-4A81-BAF3-5548042254B0}" srcOrd="0" destOrd="0" presId="urn:microsoft.com/office/officeart/2005/8/layout/cycle6"/>
    <dgm:cxn modelId="{B59F8D42-6F3E-48A5-908B-C889F1F08A4B}" type="presOf" srcId="{36C8F320-E71C-4D99-A126-1A62939447EA}" destId="{92AF0C02-607A-46B1-9403-66A63F10B434}" srcOrd="0" destOrd="0" presId="urn:microsoft.com/office/officeart/2005/8/layout/cycle6"/>
    <dgm:cxn modelId="{37FA82BD-817B-41D0-9463-1B39D5A5E05A}" type="presOf" srcId="{1E8A6DF6-EA71-43A1-A24F-3C3B6359931C}" destId="{4B0F3184-670B-4E95-BBD6-7E8D7F2FEFAC}" srcOrd="0" destOrd="0" presId="urn:microsoft.com/office/officeart/2005/8/layout/cycle6"/>
    <dgm:cxn modelId="{F57F4AD2-7190-486C-BD95-350889A8A1E4}" type="presOf" srcId="{07486B6A-4272-4679-A106-F2284A9DABAF}" destId="{AA4C1823-0946-40C4-A644-A3806FCAC7A2}" srcOrd="0" destOrd="0" presId="urn:microsoft.com/office/officeart/2005/8/layout/cycle6"/>
    <dgm:cxn modelId="{633369D0-BF48-4398-A0A2-EA01E049B04F}" srcId="{CE92A5BF-422A-482F-AE02-23D746293B01}" destId="{46E0B8B9-D5A9-4488-B3ED-57A8FD74813E}" srcOrd="3" destOrd="0" parTransId="{345C22E5-A561-4BED-AFC5-D4495ECCEDF1}" sibTransId="{B7BEFD42-7084-43EA-9EC2-B43BE8BE2784}"/>
    <dgm:cxn modelId="{10FEC33B-85DA-41DF-A5E4-FC845A2A344D}" type="presOf" srcId="{D8AAB74F-3EA4-47CA-B003-72811055503C}" destId="{9EFCF5FB-1B1C-418A-9E2F-6B04B50286E3}" srcOrd="0" destOrd="0" presId="urn:microsoft.com/office/officeart/2005/8/layout/cycle6"/>
    <dgm:cxn modelId="{05AED9F5-901E-4144-9BF4-84A23C2FA5D8}" type="presOf" srcId="{E0AA9D37-4E7A-4592-8CCB-480594D9002C}" destId="{34CFEBA3-31FB-40AE-94A1-6236895E3B89}" srcOrd="0" destOrd="0" presId="urn:microsoft.com/office/officeart/2005/8/layout/cycle6"/>
    <dgm:cxn modelId="{FFE8DEFB-EBCA-451C-BBA0-82F88F9BB13F}" type="presOf" srcId="{CE92A5BF-422A-482F-AE02-23D746293B01}" destId="{1E606711-CB9E-4715-A6F6-360EFC27628E}" srcOrd="0" destOrd="0" presId="urn:microsoft.com/office/officeart/2005/8/layout/cycle6"/>
    <dgm:cxn modelId="{3891A560-4D03-42F1-A7E7-308EF126F7F8}" srcId="{CE92A5BF-422A-482F-AE02-23D746293B01}" destId="{D8AAB74F-3EA4-47CA-B003-72811055503C}" srcOrd="4" destOrd="0" parTransId="{15A3BEA5-3730-439E-A8CD-6E3931090266}" sibTransId="{1394FD2E-C757-4967-A424-5B8AF65F94D2}"/>
    <dgm:cxn modelId="{2C9A936B-6289-470F-AEFD-DED9F0858270}" type="presOf" srcId="{46E0B8B9-D5A9-4488-B3ED-57A8FD74813E}" destId="{893C5EFD-D997-421E-89D2-D40B1D2B134F}" srcOrd="0" destOrd="0" presId="urn:microsoft.com/office/officeart/2005/8/layout/cycle6"/>
    <dgm:cxn modelId="{34B01892-F386-4D67-ACD8-57B22FA4F750}" srcId="{CE92A5BF-422A-482F-AE02-23D746293B01}" destId="{56CA04E1-0351-4F34-B2FE-5A55B8A490CF}" srcOrd="2" destOrd="0" parTransId="{6F1CAE9C-73DD-4C34-91A2-5B9DF8CC4B4D}" sibTransId="{EF5FB325-AE6D-4CA8-8E72-34E7EB043D40}"/>
    <dgm:cxn modelId="{6F71EEDA-F9A3-4712-A7EC-BAA098DFD23E}" type="presOf" srcId="{56CA04E1-0351-4F34-B2FE-5A55B8A490CF}" destId="{41832B18-5DB1-4DC9-8A8C-615B282019D6}" srcOrd="0" destOrd="0" presId="urn:microsoft.com/office/officeart/2005/8/layout/cycle6"/>
    <dgm:cxn modelId="{D1381CAA-BC8B-4885-9713-B1C8EEE339B0}" type="presOf" srcId="{02818D1F-4EF2-471E-91D2-BDFACF4E921E}" destId="{EFA65C8E-3354-4429-AEAF-84CEF88E41CE}" srcOrd="0" destOrd="0" presId="urn:microsoft.com/office/officeart/2005/8/layout/cycle6"/>
    <dgm:cxn modelId="{E950FF13-6BFB-4E01-9E82-3589BCC56A9B}" type="presOf" srcId="{B7BEFD42-7084-43EA-9EC2-B43BE8BE2784}" destId="{A33F74A4-EA69-4DA9-8F18-BCCE1B8B5A74}" srcOrd="0" destOrd="0" presId="urn:microsoft.com/office/officeart/2005/8/layout/cycle6"/>
    <dgm:cxn modelId="{0087A38B-FEC2-48BE-9D66-8F3F75E32DF1}" srcId="{CE92A5BF-422A-482F-AE02-23D746293B01}" destId="{E0AA9D37-4E7A-4592-8CCB-480594D9002C}" srcOrd="0" destOrd="0" parTransId="{A021E8BA-CD59-42A5-B2C3-3BB11CA09C2C}" sibTransId="{65E9A9D0-A090-40A0-9782-08361961840A}"/>
    <dgm:cxn modelId="{8A62FFFB-A23A-48DB-A50F-DF53B0D0127A}" type="presOf" srcId="{72C0C02D-EB2C-4F9D-A204-1A90416A9444}" destId="{5573D029-D066-4D15-886C-E1F6098777D1}" srcOrd="0" destOrd="0" presId="urn:microsoft.com/office/officeart/2005/8/layout/cycle6"/>
    <dgm:cxn modelId="{50AAD0B5-47BB-4777-8FE5-A61E40BF2F6C}" type="presOf" srcId="{1394FD2E-C757-4967-A424-5B8AF65F94D2}" destId="{E94936D7-6F23-498D-A004-5947DC31D40E}" srcOrd="0" destOrd="0" presId="urn:microsoft.com/office/officeart/2005/8/layout/cycle6"/>
    <dgm:cxn modelId="{FEC1837A-5C6F-41CD-A9C6-C6A79798BBBC}" type="presOf" srcId="{65E9A9D0-A090-40A0-9782-08361961840A}" destId="{3D89BD00-353B-45EC-A7D0-E0CA260739F9}" srcOrd="0" destOrd="0" presId="urn:microsoft.com/office/officeart/2005/8/layout/cycle6"/>
    <dgm:cxn modelId="{C577F851-5E9C-4D81-9FE5-BE0474CC9F46}" type="presParOf" srcId="{1E606711-CB9E-4715-A6F6-360EFC27628E}" destId="{34CFEBA3-31FB-40AE-94A1-6236895E3B89}" srcOrd="0" destOrd="0" presId="urn:microsoft.com/office/officeart/2005/8/layout/cycle6"/>
    <dgm:cxn modelId="{67BDF8C2-ED7F-4DB1-977C-9F433D085254}" type="presParOf" srcId="{1E606711-CB9E-4715-A6F6-360EFC27628E}" destId="{8D099601-04D5-480C-A22B-8448F96EA5A4}" srcOrd="1" destOrd="0" presId="urn:microsoft.com/office/officeart/2005/8/layout/cycle6"/>
    <dgm:cxn modelId="{431386E2-BECA-483F-86E7-E41CB18EE27D}" type="presParOf" srcId="{1E606711-CB9E-4715-A6F6-360EFC27628E}" destId="{3D89BD00-353B-45EC-A7D0-E0CA260739F9}" srcOrd="2" destOrd="0" presId="urn:microsoft.com/office/officeart/2005/8/layout/cycle6"/>
    <dgm:cxn modelId="{8432E3B6-7A2E-4D9F-8ECB-C8BD9A9A4D6E}" type="presParOf" srcId="{1E606711-CB9E-4715-A6F6-360EFC27628E}" destId="{4B0F3184-670B-4E95-BBD6-7E8D7F2FEFAC}" srcOrd="3" destOrd="0" presId="urn:microsoft.com/office/officeart/2005/8/layout/cycle6"/>
    <dgm:cxn modelId="{88C9781A-64D5-47F7-AD95-1C3697CE4536}" type="presParOf" srcId="{1E606711-CB9E-4715-A6F6-360EFC27628E}" destId="{A6AC0D1A-2689-48E7-A99C-855AF9697657}" srcOrd="4" destOrd="0" presId="urn:microsoft.com/office/officeart/2005/8/layout/cycle6"/>
    <dgm:cxn modelId="{D6DB73D1-3FF8-411A-8A7C-BDD444069612}" type="presParOf" srcId="{1E606711-CB9E-4715-A6F6-360EFC27628E}" destId="{92AF0C02-607A-46B1-9403-66A63F10B434}" srcOrd="5" destOrd="0" presId="urn:microsoft.com/office/officeart/2005/8/layout/cycle6"/>
    <dgm:cxn modelId="{DBBF44CE-D6C3-4499-817B-1833EE7F693E}" type="presParOf" srcId="{1E606711-CB9E-4715-A6F6-360EFC27628E}" destId="{41832B18-5DB1-4DC9-8A8C-615B282019D6}" srcOrd="6" destOrd="0" presId="urn:microsoft.com/office/officeart/2005/8/layout/cycle6"/>
    <dgm:cxn modelId="{D95F0CB3-B08A-4729-8676-8347F6BDCF2D}" type="presParOf" srcId="{1E606711-CB9E-4715-A6F6-360EFC27628E}" destId="{716F420F-FD80-4FA7-B28E-BED4F440C277}" srcOrd="7" destOrd="0" presId="urn:microsoft.com/office/officeart/2005/8/layout/cycle6"/>
    <dgm:cxn modelId="{BE1FD97E-80B8-424D-AFF4-5F84CBEF1746}" type="presParOf" srcId="{1E606711-CB9E-4715-A6F6-360EFC27628E}" destId="{F7CA3680-5280-4A81-BAF3-5548042254B0}" srcOrd="8" destOrd="0" presId="urn:microsoft.com/office/officeart/2005/8/layout/cycle6"/>
    <dgm:cxn modelId="{91DE8292-C42D-4D25-B43B-57420E5570D8}" type="presParOf" srcId="{1E606711-CB9E-4715-A6F6-360EFC27628E}" destId="{893C5EFD-D997-421E-89D2-D40B1D2B134F}" srcOrd="9" destOrd="0" presId="urn:microsoft.com/office/officeart/2005/8/layout/cycle6"/>
    <dgm:cxn modelId="{5658E58D-CD9B-4DBC-BDBB-F5B3F734DA49}" type="presParOf" srcId="{1E606711-CB9E-4715-A6F6-360EFC27628E}" destId="{C0B8EC6A-E5B0-4C86-A083-D8A0016B7B1C}" srcOrd="10" destOrd="0" presId="urn:microsoft.com/office/officeart/2005/8/layout/cycle6"/>
    <dgm:cxn modelId="{DCD437EB-0D8A-4F30-B351-F736DF42CE0B}" type="presParOf" srcId="{1E606711-CB9E-4715-A6F6-360EFC27628E}" destId="{A33F74A4-EA69-4DA9-8F18-BCCE1B8B5A74}" srcOrd="11" destOrd="0" presId="urn:microsoft.com/office/officeart/2005/8/layout/cycle6"/>
    <dgm:cxn modelId="{6E9653C0-8A72-4748-ACA8-E9DFB3A9B036}" type="presParOf" srcId="{1E606711-CB9E-4715-A6F6-360EFC27628E}" destId="{9EFCF5FB-1B1C-418A-9E2F-6B04B50286E3}" srcOrd="12" destOrd="0" presId="urn:microsoft.com/office/officeart/2005/8/layout/cycle6"/>
    <dgm:cxn modelId="{9DD79221-15A5-4397-AA17-57733684C44D}" type="presParOf" srcId="{1E606711-CB9E-4715-A6F6-360EFC27628E}" destId="{38D6DAE5-4A17-4C4C-8245-DB0D66635DF8}" srcOrd="13" destOrd="0" presId="urn:microsoft.com/office/officeart/2005/8/layout/cycle6"/>
    <dgm:cxn modelId="{38B18139-6181-4E5E-ABA6-23B005CACEDE}" type="presParOf" srcId="{1E606711-CB9E-4715-A6F6-360EFC27628E}" destId="{E94936D7-6F23-498D-A004-5947DC31D40E}" srcOrd="14" destOrd="0" presId="urn:microsoft.com/office/officeart/2005/8/layout/cycle6"/>
    <dgm:cxn modelId="{BB9A42F7-5126-47BF-8684-64F28EEABEE1}" type="presParOf" srcId="{1E606711-CB9E-4715-A6F6-360EFC27628E}" destId="{AA4C1823-0946-40C4-A644-A3806FCAC7A2}" srcOrd="15" destOrd="0" presId="urn:microsoft.com/office/officeart/2005/8/layout/cycle6"/>
    <dgm:cxn modelId="{D2924C8B-B77B-49FC-BB6D-EF3DEAF7FD8E}" type="presParOf" srcId="{1E606711-CB9E-4715-A6F6-360EFC27628E}" destId="{20A60D7F-F9FE-4A3C-879F-C8972927C1FA}" srcOrd="16" destOrd="0" presId="urn:microsoft.com/office/officeart/2005/8/layout/cycle6"/>
    <dgm:cxn modelId="{5E50F527-34E1-4B86-AE35-B57D41106427}" type="presParOf" srcId="{1E606711-CB9E-4715-A6F6-360EFC27628E}" destId="{EFA65C8E-3354-4429-AEAF-84CEF88E41CE}" srcOrd="17" destOrd="0" presId="urn:microsoft.com/office/officeart/2005/8/layout/cycle6"/>
    <dgm:cxn modelId="{516C8781-7915-4A2A-A4A6-AC7099F8D772}" type="presParOf" srcId="{1E606711-CB9E-4715-A6F6-360EFC27628E}" destId="{5573D029-D066-4D15-886C-E1F6098777D1}" srcOrd="18" destOrd="0" presId="urn:microsoft.com/office/officeart/2005/8/layout/cycle6"/>
    <dgm:cxn modelId="{BBA3C61E-755B-4016-A1AF-6464659D4B23}" type="presParOf" srcId="{1E606711-CB9E-4715-A6F6-360EFC27628E}" destId="{E25F700B-3F60-404E-AE55-122336DC72AD}" srcOrd="19" destOrd="0" presId="urn:microsoft.com/office/officeart/2005/8/layout/cycle6"/>
    <dgm:cxn modelId="{F58D2E51-0400-4223-BDB1-2054813ED5D9}" type="presParOf" srcId="{1E606711-CB9E-4715-A6F6-360EFC27628E}" destId="{7E06DD1B-BF78-48AD-A077-98611C3046A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8584C7-A94C-4854-837C-819CCF0BB2A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92C8AD18-DC8E-4228-B5C3-12C4B8951AA6}">
      <dgm:prSet phldrT="[Texto]"/>
      <dgm:spPr/>
      <dgm:t>
        <a:bodyPr/>
        <a:lstStyle/>
        <a:p>
          <a:r>
            <a:rPr lang="es-MX" b="1" spc="-25" dirty="0" smtClean="0">
              <a:latin typeface="Trebuchet MS"/>
              <a:cs typeface="Trebuchet MS"/>
            </a:rPr>
            <a:t>1. Identificación </a:t>
          </a:r>
          <a:r>
            <a:rPr lang="es-MX" b="1" spc="-45" dirty="0" smtClean="0">
              <a:latin typeface="Trebuchet MS"/>
              <a:cs typeface="Trebuchet MS"/>
            </a:rPr>
            <a:t>del </a:t>
          </a:r>
          <a:r>
            <a:rPr lang="es-MX" b="1" spc="-30" dirty="0" smtClean="0">
              <a:latin typeface="Trebuchet MS"/>
              <a:cs typeface="Trebuchet MS"/>
            </a:rPr>
            <a:t>paciente </a:t>
          </a:r>
          <a:endParaRPr lang="es-MX" dirty="0"/>
        </a:p>
      </dgm:t>
    </dgm:pt>
    <dgm:pt modelId="{FA7950AA-5AF3-414D-B707-CE3CC876163E}" type="parTrans" cxnId="{1D9BB0BD-9706-41DD-A8F9-052286F63629}">
      <dgm:prSet/>
      <dgm:spPr/>
      <dgm:t>
        <a:bodyPr/>
        <a:lstStyle/>
        <a:p>
          <a:endParaRPr lang="es-MX"/>
        </a:p>
      </dgm:t>
    </dgm:pt>
    <dgm:pt modelId="{1F67527A-193E-42F0-8F78-0796AE794EF5}" type="sibTrans" cxnId="{1D9BB0BD-9706-41DD-A8F9-052286F63629}">
      <dgm:prSet/>
      <dgm:spPr/>
      <dgm:t>
        <a:bodyPr/>
        <a:lstStyle/>
        <a:p>
          <a:endParaRPr lang="es-MX"/>
        </a:p>
      </dgm:t>
    </dgm:pt>
    <dgm:pt modelId="{1E9E0F79-259C-4CC9-BB94-5941382577C6}">
      <dgm:prSet phldrT="[Texto]"/>
      <dgm:spPr/>
      <dgm:t>
        <a:bodyPr/>
        <a:lstStyle/>
        <a:p>
          <a:r>
            <a:rPr lang="es-MX" b="1" spc="25" dirty="0" smtClean="0">
              <a:latin typeface="Trebuchet MS"/>
              <a:cs typeface="Trebuchet MS"/>
            </a:rPr>
            <a:t>2. Registro</a:t>
          </a:r>
          <a:r>
            <a:rPr lang="es-MX" b="1" spc="30" dirty="0" smtClean="0">
              <a:latin typeface="Trebuchet MS"/>
              <a:cs typeface="Trebuchet MS"/>
            </a:rPr>
            <a:t> </a:t>
          </a:r>
          <a:r>
            <a:rPr lang="es-MX" b="1" spc="-35" dirty="0" smtClean="0">
              <a:latin typeface="Trebuchet MS"/>
              <a:cs typeface="Trebuchet MS"/>
            </a:rPr>
            <a:t>de</a:t>
          </a:r>
          <a:r>
            <a:rPr lang="es-MX" b="1" spc="-30" dirty="0" smtClean="0">
              <a:latin typeface="Trebuchet MS"/>
              <a:cs typeface="Trebuchet MS"/>
            </a:rPr>
            <a:t> </a:t>
          </a:r>
          <a:r>
            <a:rPr lang="es-MX" b="1" spc="-35" dirty="0" smtClean="0">
              <a:latin typeface="Trebuchet MS"/>
              <a:cs typeface="Trebuchet MS"/>
            </a:rPr>
            <a:t>la</a:t>
          </a:r>
          <a:r>
            <a:rPr lang="es-MX" b="1" spc="-30" dirty="0" smtClean="0">
              <a:latin typeface="Trebuchet MS"/>
              <a:cs typeface="Trebuchet MS"/>
            </a:rPr>
            <a:t> </a:t>
          </a:r>
          <a:r>
            <a:rPr lang="es-MX" b="1" spc="35" dirty="0" smtClean="0">
              <a:latin typeface="Trebuchet MS"/>
              <a:cs typeface="Trebuchet MS"/>
            </a:rPr>
            <a:t>Atención</a:t>
          </a:r>
          <a:r>
            <a:rPr lang="es-MX" b="1" spc="40" dirty="0" smtClean="0">
              <a:latin typeface="Trebuchet MS"/>
              <a:cs typeface="Trebuchet MS"/>
            </a:rPr>
            <a:t> </a:t>
          </a:r>
          <a:r>
            <a:rPr lang="es-MX" b="1" spc="-35" dirty="0" smtClean="0">
              <a:latin typeface="Trebuchet MS"/>
              <a:cs typeface="Trebuchet MS"/>
            </a:rPr>
            <a:t>de</a:t>
          </a:r>
          <a:r>
            <a:rPr lang="es-MX" b="1" spc="-30" dirty="0" smtClean="0">
              <a:latin typeface="Trebuchet MS"/>
              <a:cs typeface="Trebuchet MS"/>
            </a:rPr>
            <a:t> </a:t>
          </a:r>
          <a:r>
            <a:rPr lang="es-MX" b="1" spc="30" dirty="0" smtClean="0">
              <a:latin typeface="Trebuchet MS"/>
              <a:cs typeface="Trebuchet MS"/>
            </a:rPr>
            <a:t>Salud  </a:t>
          </a:r>
          <a:endParaRPr lang="es-MX" dirty="0"/>
        </a:p>
      </dgm:t>
    </dgm:pt>
    <dgm:pt modelId="{9CDB3556-8BA3-4DA5-A4EB-AE9AE39228F0}" type="parTrans" cxnId="{E70A904A-270B-424B-83B1-6AA4C7A7DBAF}">
      <dgm:prSet/>
      <dgm:spPr/>
      <dgm:t>
        <a:bodyPr/>
        <a:lstStyle/>
        <a:p>
          <a:endParaRPr lang="es-MX"/>
        </a:p>
      </dgm:t>
    </dgm:pt>
    <dgm:pt modelId="{186F7BC0-10BA-409D-8E43-66548C5B28DB}" type="sibTrans" cxnId="{E70A904A-270B-424B-83B1-6AA4C7A7DBAF}">
      <dgm:prSet/>
      <dgm:spPr/>
      <dgm:t>
        <a:bodyPr/>
        <a:lstStyle/>
        <a:p>
          <a:endParaRPr lang="es-MX"/>
        </a:p>
      </dgm:t>
    </dgm:pt>
    <dgm:pt modelId="{8ACA8B5C-59A2-4316-B238-429DDDB2A61B}">
      <dgm:prSet phldrT="[Texto]"/>
      <dgm:spPr/>
      <dgm:t>
        <a:bodyPr/>
        <a:lstStyle/>
        <a:p>
          <a:r>
            <a:rPr lang="es-MX" b="1" spc="20" dirty="0" smtClean="0">
              <a:latin typeface="Trebuchet MS"/>
              <a:cs typeface="Trebuchet MS"/>
            </a:rPr>
            <a:t>3. Información </a:t>
          </a:r>
          <a:r>
            <a:rPr lang="es-MX" b="1" spc="25" dirty="0" smtClean="0">
              <a:latin typeface="Trebuchet MS"/>
              <a:cs typeface="Trebuchet MS"/>
            </a:rPr>
            <a:t>complementaria</a:t>
          </a:r>
          <a:endParaRPr lang="es-MX" dirty="0"/>
        </a:p>
      </dgm:t>
    </dgm:pt>
    <dgm:pt modelId="{272CE45E-FE83-46FE-B27E-FD4182B8B2D7}" type="parTrans" cxnId="{92986240-B129-4CD2-A18A-33430487B202}">
      <dgm:prSet/>
      <dgm:spPr/>
      <dgm:t>
        <a:bodyPr/>
        <a:lstStyle/>
        <a:p>
          <a:endParaRPr lang="es-MX"/>
        </a:p>
      </dgm:t>
    </dgm:pt>
    <dgm:pt modelId="{DE78857D-A617-4A9C-A072-CF304FD23D81}" type="sibTrans" cxnId="{92986240-B129-4CD2-A18A-33430487B202}">
      <dgm:prSet/>
      <dgm:spPr/>
      <dgm:t>
        <a:bodyPr/>
        <a:lstStyle/>
        <a:p>
          <a:endParaRPr lang="es-MX"/>
        </a:p>
      </dgm:t>
    </dgm:pt>
    <dgm:pt modelId="{046F5B89-EA11-461B-B6AB-1A82D8F44415}" type="pres">
      <dgm:prSet presAssocID="{928584C7-A94C-4854-837C-819CCF0BB2A4}" presName="diagram" presStyleCnt="0">
        <dgm:presLayoutVars>
          <dgm:dir/>
          <dgm:resizeHandles val="exact"/>
        </dgm:presLayoutVars>
      </dgm:prSet>
      <dgm:spPr/>
    </dgm:pt>
    <dgm:pt modelId="{58528E90-C5B1-4BE6-A56E-192D496A8854}" type="pres">
      <dgm:prSet presAssocID="{92C8AD18-DC8E-4228-B5C3-12C4B8951A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16678-3F41-4B5D-8CF9-D7A9D6FB15B0}" type="pres">
      <dgm:prSet presAssocID="{1F67527A-193E-42F0-8F78-0796AE794EF5}" presName="sibTrans" presStyleCnt="0"/>
      <dgm:spPr/>
    </dgm:pt>
    <dgm:pt modelId="{0C8BBA94-1CC5-4986-AFBA-3F15D2F470AF}" type="pres">
      <dgm:prSet presAssocID="{1E9E0F79-259C-4CC9-BB94-5941382577C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6B6BEA-6D24-48BB-9B12-2A34E19859F3}" type="pres">
      <dgm:prSet presAssocID="{186F7BC0-10BA-409D-8E43-66548C5B28DB}" presName="sibTrans" presStyleCnt="0"/>
      <dgm:spPr/>
    </dgm:pt>
    <dgm:pt modelId="{0E973F62-CB4C-4B2A-99D0-5CCC514EE595}" type="pres">
      <dgm:prSet presAssocID="{8ACA8B5C-59A2-4316-B238-429DDDB2A6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0A904A-270B-424B-83B1-6AA4C7A7DBAF}" srcId="{928584C7-A94C-4854-837C-819CCF0BB2A4}" destId="{1E9E0F79-259C-4CC9-BB94-5941382577C6}" srcOrd="1" destOrd="0" parTransId="{9CDB3556-8BA3-4DA5-A4EB-AE9AE39228F0}" sibTransId="{186F7BC0-10BA-409D-8E43-66548C5B28DB}"/>
    <dgm:cxn modelId="{92986240-B129-4CD2-A18A-33430487B202}" srcId="{928584C7-A94C-4854-837C-819CCF0BB2A4}" destId="{8ACA8B5C-59A2-4316-B238-429DDDB2A61B}" srcOrd="2" destOrd="0" parTransId="{272CE45E-FE83-46FE-B27E-FD4182B8B2D7}" sibTransId="{DE78857D-A617-4A9C-A072-CF304FD23D81}"/>
    <dgm:cxn modelId="{45C39E0F-EF51-430E-BDCF-9762713CEB45}" type="presOf" srcId="{92C8AD18-DC8E-4228-B5C3-12C4B8951AA6}" destId="{58528E90-C5B1-4BE6-A56E-192D496A8854}" srcOrd="0" destOrd="0" presId="urn:microsoft.com/office/officeart/2005/8/layout/default"/>
    <dgm:cxn modelId="{A4786AC1-8D10-43F4-BBA7-8F43FA22D7B8}" type="presOf" srcId="{1E9E0F79-259C-4CC9-BB94-5941382577C6}" destId="{0C8BBA94-1CC5-4986-AFBA-3F15D2F470AF}" srcOrd="0" destOrd="0" presId="urn:microsoft.com/office/officeart/2005/8/layout/default"/>
    <dgm:cxn modelId="{7C7ECE30-EF0D-400E-8B92-BA37B5C61CEA}" type="presOf" srcId="{928584C7-A94C-4854-837C-819CCF0BB2A4}" destId="{046F5B89-EA11-461B-B6AB-1A82D8F44415}" srcOrd="0" destOrd="0" presId="urn:microsoft.com/office/officeart/2005/8/layout/default"/>
    <dgm:cxn modelId="{1D9BB0BD-9706-41DD-A8F9-052286F63629}" srcId="{928584C7-A94C-4854-837C-819CCF0BB2A4}" destId="{92C8AD18-DC8E-4228-B5C3-12C4B8951AA6}" srcOrd="0" destOrd="0" parTransId="{FA7950AA-5AF3-414D-B707-CE3CC876163E}" sibTransId="{1F67527A-193E-42F0-8F78-0796AE794EF5}"/>
    <dgm:cxn modelId="{1550FFF6-0472-46A0-A581-CF16C97BE49C}" type="presOf" srcId="{8ACA8B5C-59A2-4316-B238-429DDDB2A61B}" destId="{0E973F62-CB4C-4B2A-99D0-5CCC514EE595}" srcOrd="0" destOrd="0" presId="urn:microsoft.com/office/officeart/2005/8/layout/default"/>
    <dgm:cxn modelId="{E63E8D7C-1A4D-4E21-8452-0A5B8B380271}" type="presParOf" srcId="{046F5B89-EA11-461B-B6AB-1A82D8F44415}" destId="{58528E90-C5B1-4BE6-A56E-192D496A8854}" srcOrd="0" destOrd="0" presId="urn:microsoft.com/office/officeart/2005/8/layout/default"/>
    <dgm:cxn modelId="{21DD205E-8FBE-4FC4-8850-F909F31FEEBB}" type="presParOf" srcId="{046F5B89-EA11-461B-B6AB-1A82D8F44415}" destId="{31016678-3F41-4B5D-8CF9-D7A9D6FB15B0}" srcOrd="1" destOrd="0" presId="urn:microsoft.com/office/officeart/2005/8/layout/default"/>
    <dgm:cxn modelId="{944208C6-C821-4C0C-BCD4-FF141CC37C2F}" type="presParOf" srcId="{046F5B89-EA11-461B-B6AB-1A82D8F44415}" destId="{0C8BBA94-1CC5-4986-AFBA-3F15D2F470AF}" srcOrd="2" destOrd="0" presId="urn:microsoft.com/office/officeart/2005/8/layout/default"/>
    <dgm:cxn modelId="{CB46ACD4-48F2-415B-A2AD-AB0858E51BCF}" type="presParOf" srcId="{046F5B89-EA11-461B-B6AB-1A82D8F44415}" destId="{8E6B6BEA-6D24-48BB-9B12-2A34E19859F3}" srcOrd="3" destOrd="0" presId="urn:microsoft.com/office/officeart/2005/8/layout/default"/>
    <dgm:cxn modelId="{8236C369-0FE8-47BF-85A7-495E544E7D7A}" type="presParOf" srcId="{046F5B89-EA11-461B-B6AB-1A82D8F44415}" destId="{0E973F62-CB4C-4B2A-99D0-5CCC514EE59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E0D5D-3D9B-4651-9A16-B2BD7A95C076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FB664D9-8855-40B4-94A4-CF1F794BC4D3}">
      <dgm:prSet phldrT="[Texto]"/>
      <dgm:spPr/>
      <dgm:t>
        <a:bodyPr/>
        <a:lstStyle/>
        <a:p>
          <a:r>
            <a:rPr lang="es-MX" spc="-95" dirty="0" smtClean="0">
              <a:solidFill>
                <a:schemeClr val="tx1"/>
              </a:solidFill>
              <a:latin typeface="Trebuchet MS"/>
              <a:cs typeface="Trebuchet MS"/>
            </a:rPr>
            <a:t>Evolución</a:t>
          </a:r>
          <a:r>
            <a:rPr lang="es-MX" spc="-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en</a:t>
          </a:r>
          <a:r>
            <a:rPr lang="es-MX" spc="-5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60" dirty="0" smtClean="0">
              <a:solidFill>
                <a:schemeClr val="tx1"/>
              </a:solidFill>
              <a:latin typeface="Trebuchet MS"/>
              <a:cs typeface="Trebuchet MS"/>
            </a:rPr>
            <a:t>el</a:t>
          </a:r>
          <a:r>
            <a:rPr lang="es-MX" spc="-4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75" dirty="0" smtClean="0">
              <a:solidFill>
                <a:schemeClr val="tx1"/>
              </a:solidFill>
              <a:latin typeface="Trebuchet MS"/>
              <a:cs typeface="Trebuchet MS"/>
            </a:rPr>
            <a:t>transcurso</a:t>
          </a:r>
          <a:r>
            <a:rPr lang="es-MX" spc="-1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de</a:t>
          </a:r>
          <a:r>
            <a:rPr lang="es-MX" spc="-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200" dirty="0" smtClean="0">
              <a:solidFill>
                <a:schemeClr val="tx1"/>
              </a:solidFill>
              <a:latin typeface="Trebuchet MS"/>
              <a:cs typeface="Trebuchet MS"/>
            </a:rPr>
            <a:t>la</a:t>
          </a:r>
          <a:r>
            <a:rPr lang="es-MX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5" dirty="0" smtClean="0">
              <a:solidFill>
                <a:schemeClr val="tx1"/>
              </a:solidFill>
              <a:latin typeface="Trebuchet MS"/>
              <a:cs typeface="Trebuchet MS"/>
            </a:rPr>
            <a:t>hospitalización.</a:t>
          </a:r>
          <a:endParaRPr lang="es-MX" dirty="0">
            <a:solidFill>
              <a:schemeClr val="tx1"/>
            </a:solidFill>
          </a:endParaRPr>
        </a:p>
      </dgm:t>
    </dgm:pt>
    <dgm:pt modelId="{E5F910CF-44D7-4448-8669-25CC5E5A9ECC}" type="parTrans" cxnId="{E16E3C67-B890-48E2-8B67-9310BFEBAEF0}">
      <dgm:prSet/>
      <dgm:spPr/>
      <dgm:t>
        <a:bodyPr/>
        <a:lstStyle/>
        <a:p>
          <a:endParaRPr lang="es-MX"/>
        </a:p>
      </dgm:t>
    </dgm:pt>
    <dgm:pt modelId="{6DE903C6-F76D-4240-A891-02C144FE151E}" type="sibTrans" cxnId="{E16E3C67-B890-48E2-8B67-9310BFEBAEF0}">
      <dgm:prSet/>
      <dgm:spPr/>
      <dgm:t>
        <a:bodyPr/>
        <a:lstStyle/>
        <a:p>
          <a:endParaRPr lang="es-MX"/>
        </a:p>
      </dgm:t>
    </dgm:pt>
    <dgm:pt modelId="{6AD67B28-1379-4E0A-ABA4-A1EDF239DF39}">
      <dgm:prSet phldrT="[Texto]"/>
      <dgm:spPr/>
      <dgm:t>
        <a:bodyPr/>
        <a:lstStyle/>
        <a:p>
          <a:r>
            <a:rPr lang="es-MX" spc="-35" dirty="0" smtClean="0">
              <a:solidFill>
                <a:schemeClr val="tx1"/>
              </a:solidFill>
              <a:latin typeface="Trebuchet MS"/>
              <a:cs typeface="Trebuchet MS"/>
            </a:rPr>
            <a:t>Debe</a:t>
          </a:r>
          <a:r>
            <a:rPr lang="es-MX" spc="4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05" dirty="0" smtClean="0">
              <a:solidFill>
                <a:schemeClr val="tx1"/>
              </a:solidFill>
              <a:latin typeface="Trebuchet MS"/>
              <a:cs typeface="Trebuchet MS"/>
            </a:rPr>
            <a:t>anotarse</a:t>
          </a:r>
          <a:r>
            <a:rPr lang="es-MX" spc="4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en</a:t>
          </a:r>
          <a:r>
            <a:rPr lang="es-MX" spc="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65" dirty="0" smtClean="0">
              <a:solidFill>
                <a:schemeClr val="tx1"/>
              </a:solidFill>
              <a:latin typeface="Trebuchet MS"/>
              <a:cs typeface="Trebuchet MS"/>
            </a:rPr>
            <a:t>los</a:t>
          </a:r>
          <a:r>
            <a:rPr lang="es-MX" spc="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90" dirty="0" smtClean="0">
              <a:solidFill>
                <a:schemeClr val="tx1"/>
              </a:solidFill>
              <a:latin typeface="Trebuchet MS"/>
              <a:cs typeface="Trebuchet MS"/>
            </a:rPr>
            <a:t>dos </a:t>
          </a:r>
          <a:r>
            <a:rPr lang="es-MX" spc="-100" dirty="0" smtClean="0">
              <a:solidFill>
                <a:schemeClr val="tx1"/>
              </a:solidFill>
              <a:latin typeface="Trebuchet MS"/>
              <a:cs typeface="Trebuchet MS"/>
            </a:rPr>
            <a:t>turnos:</a:t>
          </a:r>
          <a:r>
            <a:rPr lang="es-MX" spc="-17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90" dirty="0" smtClean="0">
              <a:solidFill>
                <a:schemeClr val="tx1"/>
              </a:solidFill>
              <a:latin typeface="Trebuchet MS"/>
              <a:cs typeface="Trebuchet MS"/>
            </a:rPr>
            <a:t>diurno y nocturno </a:t>
          </a:r>
          <a:r>
            <a:rPr lang="es-MX" spc="-70" dirty="0" smtClean="0">
              <a:solidFill>
                <a:schemeClr val="tx1"/>
              </a:solidFill>
              <a:latin typeface="Trebuchet MS"/>
              <a:cs typeface="Trebuchet MS"/>
            </a:rPr>
            <a:t>con</a:t>
          </a:r>
          <a:r>
            <a:rPr lang="es-MX" spc="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esfero </a:t>
          </a:r>
          <a:r>
            <a:rPr lang="es-MX" spc="-160" dirty="0" smtClean="0">
              <a:solidFill>
                <a:schemeClr val="tx1"/>
              </a:solidFill>
              <a:latin typeface="Trebuchet MS"/>
              <a:cs typeface="Trebuchet MS"/>
            </a:rPr>
            <a:t>azul</a:t>
          </a:r>
          <a:r>
            <a:rPr lang="es-MX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40" dirty="0" smtClean="0">
              <a:solidFill>
                <a:schemeClr val="tx1"/>
              </a:solidFill>
              <a:latin typeface="Trebuchet MS"/>
              <a:cs typeface="Trebuchet MS"/>
            </a:rPr>
            <a:t>para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95" dirty="0" smtClean="0">
              <a:solidFill>
                <a:schemeClr val="tx1"/>
              </a:solidFill>
              <a:latin typeface="Trebuchet MS"/>
              <a:cs typeface="Trebuchet MS"/>
            </a:rPr>
            <a:t>el día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y</a:t>
          </a:r>
          <a:r>
            <a:rPr lang="es-MX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45" dirty="0" smtClean="0">
              <a:solidFill>
                <a:schemeClr val="tx1"/>
              </a:solidFill>
              <a:latin typeface="Trebuchet MS"/>
              <a:cs typeface="Trebuchet MS"/>
            </a:rPr>
            <a:t>rojo</a:t>
          </a:r>
          <a:r>
            <a:rPr lang="es-MX" spc="-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40" dirty="0" smtClean="0">
              <a:solidFill>
                <a:schemeClr val="tx1"/>
              </a:solidFill>
              <a:latin typeface="Trebuchet MS"/>
              <a:cs typeface="Trebuchet MS"/>
            </a:rPr>
            <a:t>para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65" dirty="0" smtClean="0">
              <a:solidFill>
                <a:schemeClr val="tx1"/>
              </a:solidFill>
              <a:latin typeface="Trebuchet MS"/>
              <a:cs typeface="Trebuchet MS"/>
            </a:rPr>
            <a:t>los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60" dirty="0" smtClean="0">
              <a:solidFill>
                <a:schemeClr val="tx1"/>
              </a:solidFill>
              <a:latin typeface="Trebuchet MS"/>
              <a:cs typeface="Trebuchet MS"/>
            </a:rPr>
            <a:t>turnos</a:t>
          </a:r>
          <a:r>
            <a:rPr lang="es-MX" spc="-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de</a:t>
          </a:r>
          <a:r>
            <a:rPr lang="es-MX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0" dirty="0" smtClean="0">
              <a:solidFill>
                <a:schemeClr val="tx1"/>
              </a:solidFill>
              <a:latin typeface="Trebuchet MS"/>
              <a:cs typeface="Trebuchet MS"/>
            </a:rPr>
            <a:t>noche.</a:t>
          </a:r>
          <a:endParaRPr lang="es-MX" dirty="0">
            <a:solidFill>
              <a:schemeClr val="tx1"/>
            </a:solidFill>
          </a:endParaRPr>
        </a:p>
      </dgm:t>
    </dgm:pt>
    <dgm:pt modelId="{6E3CB28C-70B4-48C0-9A5C-E52550286997}" type="parTrans" cxnId="{9EC3A199-14AF-4BE4-8C2F-A04D54330625}">
      <dgm:prSet/>
      <dgm:spPr/>
      <dgm:t>
        <a:bodyPr/>
        <a:lstStyle/>
        <a:p>
          <a:endParaRPr lang="es-MX"/>
        </a:p>
      </dgm:t>
    </dgm:pt>
    <dgm:pt modelId="{24905712-121A-45B5-B51D-3D7FD9402D67}" type="sibTrans" cxnId="{9EC3A199-14AF-4BE4-8C2F-A04D54330625}">
      <dgm:prSet/>
      <dgm:spPr/>
      <dgm:t>
        <a:bodyPr/>
        <a:lstStyle/>
        <a:p>
          <a:endParaRPr lang="es-MX"/>
        </a:p>
      </dgm:t>
    </dgm:pt>
    <dgm:pt modelId="{7A91FD1A-E13F-486E-BD64-1AE441CCBED6}">
      <dgm:prSet phldrT="[Texto]"/>
      <dgm:spPr/>
      <dgm:t>
        <a:bodyPr/>
        <a:lstStyle/>
        <a:p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El</a:t>
          </a:r>
          <a:r>
            <a:rPr lang="es-MX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tratamiento</a:t>
          </a:r>
          <a:r>
            <a:rPr lang="es-MX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40" dirty="0" smtClean="0">
              <a:solidFill>
                <a:schemeClr val="tx1"/>
              </a:solidFill>
              <a:latin typeface="Trebuchet MS"/>
              <a:cs typeface="Trebuchet MS"/>
            </a:rPr>
            <a:t>aplicado</a:t>
          </a:r>
          <a:r>
            <a:rPr lang="es-MX" spc="-135" dirty="0" smtClean="0">
              <a:solidFill>
                <a:schemeClr val="tx1"/>
              </a:solidFill>
              <a:latin typeface="Trebuchet MS"/>
              <a:cs typeface="Trebuchet MS"/>
            </a:rPr>
            <a:t> debe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60" dirty="0" smtClean="0">
              <a:solidFill>
                <a:schemeClr val="tx1"/>
              </a:solidFill>
              <a:latin typeface="Trebuchet MS"/>
              <a:cs typeface="Trebuchet MS"/>
            </a:rPr>
            <a:t>ser</a:t>
          </a:r>
          <a:r>
            <a:rPr lang="es-MX" spc="-5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10" dirty="0" smtClean="0">
              <a:solidFill>
                <a:schemeClr val="tx1"/>
              </a:solidFill>
              <a:latin typeface="Trebuchet MS"/>
              <a:cs typeface="Trebuchet MS"/>
            </a:rPr>
            <a:t>claro</a:t>
          </a:r>
          <a:r>
            <a:rPr lang="es-MX" spc="-10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y</a:t>
          </a:r>
          <a:r>
            <a:rPr lang="es-MX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00" dirty="0" smtClean="0">
              <a:solidFill>
                <a:schemeClr val="tx1"/>
              </a:solidFill>
              <a:latin typeface="Trebuchet MS"/>
              <a:cs typeface="Trebuchet MS"/>
            </a:rPr>
            <a:t>sin</a:t>
          </a:r>
          <a:r>
            <a:rPr lang="es-MX" spc="-9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abreviaturas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25" dirty="0" smtClean="0">
              <a:solidFill>
                <a:schemeClr val="tx1"/>
              </a:solidFill>
              <a:latin typeface="Trebuchet MS"/>
              <a:cs typeface="Trebuchet MS"/>
            </a:rPr>
            <a:t>no </a:t>
          </a:r>
          <a:r>
            <a:rPr lang="es-MX" spc="-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estanda</a:t>
          </a:r>
          <a:r>
            <a:rPr lang="es-MX" spc="-110" dirty="0" smtClean="0">
              <a:solidFill>
                <a:schemeClr val="tx1"/>
              </a:solidFill>
              <a:latin typeface="Trebuchet MS"/>
              <a:cs typeface="Trebuchet MS"/>
            </a:rPr>
            <a:t>r</a:t>
          </a:r>
          <a:r>
            <a:rPr lang="es-MX" spc="-145" dirty="0" smtClean="0">
              <a:solidFill>
                <a:schemeClr val="tx1"/>
              </a:solidFill>
              <a:latin typeface="Trebuchet MS"/>
              <a:cs typeface="Trebuchet MS"/>
            </a:rPr>
            <a:t>iza</a:t>
          </a:r>
          <a:r>
            <a:rPr lang="es-MX" spc="-200" dirty="0" smtClean="0">
              <a:solidFill>
                <a:schemeClr val="tx1"/>
              </a:solidFill>
              <a:latin typeface="Trebuchet MS"/>
              <a:cs typeface="Trebuchet MS"/>
            </a:rPr>
            <a:t>d</a:t>
          </a:r>
          <a:r>
            <a:rPr lang="es-MX" spc="-150" dirty="0" smtClean="0">
              <a:solidFill>
                <a:schemeClr val="tx1"/>
              </a:solidFill>
              <a:latin typeface="Trebuchet MS"/>
              <a:cs typeface="Trebuchet MS"/>
            </a:rPr>
            <a:t>a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s</a:t>
          </a:r>
          <a:r>
            <a:rPr lang="es-MX" spc="-330" dirty="0" smtClean="0">
              <a:solidFill>
                <a:schemeClr val="tx1"/>
              </a:solidFill>
              <a:latin typeface="Trebuchet MS"/>
              <a:cs typeface="Trebuchet MS"/>
            </a:rPr>
            <a:t>,</a:t>
          </a:r>
          <a:r>
            <a:rPr lang="es-MX" spc="-204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60" dirty="0" smtClean="0">
              <a:solidFill>
                <a:schemeClr val="tx1"/>
              </a:solidFill>
              <a:latin typeface="Trebuchet MS"/>
              <a:cs typeface="Trebuchet MS"/>
            </a:rPr>
            <a:t>n</a:t>
          </a:r>
          <a:r>
            <a:rPr lang="es-MX" spc="-90" dirty="0" smtClean="0">
              <a:solidFill>
                <a:schemeClr val="tx1"/>
              </a:solidFill>
              <a:latin typeface="Trebuchet MS"/>
              <a:cs typeface="Trebuchet MS"/>
            </a:rPr>
            <a:t>i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e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n</a:t>
          </a:r>
          <a:r>
            <a:rPr lang="es-MX" spc="-140" dirty="0" smtClean="0">
              <a:solidFill>
                <a:schemeClr val="tx1"/>
              </a:solidFill>
              <a:latin typeface="Trebuchet MS"/>
              <a:cs typeface="Trebuchet MS"/>
            </a:rPr>
            <a:t>me</a:t>
          </a:r>
          <a:r>
            <a:rPr lang="es-MX" spc="-105" dirty="0" smtClean="0">
              <a:solidFill>
                <a:schemeClr val="tx1"/>
              </a:solidFill>
              <a:latin typeface="Trebuchet MS"/>
              <a:cs typeface="Trebuchet MS"/>
            </a:rPr>
            <a:t>n</a:t>
          </a:r>
          <a:r>
            <a:rPr lang="es-MX" spc="-145" dirty="0" smtClean="0">
              <a:solidFill>
                <a:schemeClr val="tx1"/>
              </a:solidFill>
              <a:latin typeface="Trebuchet MS"/>
              <a:cs typeface="Trebuchet MS"/>
            </a:rPr>
            <a:t>da</a:t>
          </a:r>
          <a:r>
            <a:rPr lang="es-MX" spc="-160" dirty="0" smtClean="0">
              <a:solidFill>
                <a:schemeClr val="tx1"/>
              </a:solidFill>
              <a:latin typeface="Trebuchet MS"/>
              <a:cs typeface="Trebuchet MS"/>
            </a:rPr>
            <a:t>d</a:t>
          </a:r>
          <a:r>
            <a:rPr lang="es-MX" spc="-95" dirty="0" smtClean="0">
              <a:solidFill>
                <a:schemeClr val="tx1"/>
              </a:solidFill>
              <a:latin typeface="Trebuchet MS"/>
              <a:cs typeface="Trebuchet MS"/>
            </a:rPr>
            <a:t>ura</a:t>
          </a:r>
          <a:r>
            <a:rPr lang="es-MX" spc="-85" dirty="0" smtClean="0">
              <a:solidFill>
                <a:schemeClr val="tx1"/>
              </a:solidFill>
              <a:latin typeface="Trebuchet MS"/>
              <a:cs typeface="Trebuchet MS"/>
            </a:rPr>
            <a:t>s</a:t>
          </a:r>
          <a:r>
            <a:rPr lang="es-MX" spc="-330" dirty="0" smtClean="0">
              <a:solidFill>
                <a:schemeClr val="tx1"/>
              </a:solidFill>
              <a:latin typeface="Trebuchet MS"/>
              <a:cs typeface="Trebuchet MS"/>
            </a:rPr>
            <a:t>.</a:t>
          </a:r>
          <a:endParaRPr lang="es-MX" dirty="0">
            <a:solidFill>
              <a:schemeClr val="tx1"/>
            </a:solidFill>
          </a:endParaRPr>
        </a:p>
      </dgm:t>
    </dgm:pt>
    <dgm:pt modelId="{BDD59CE8-B45B-4F5D-8113-CE27E639264F}" type="parTrans" cxnId="{2F713067-496A-43F4-BDBA-DDB7EA29AC42}">
      <dgm:prSet/>
      <dgm:spPr/>
      <dgm:t>
        <a:bodyPr/>
        <a:lstStyle/>
        <a:p>
          <a:endParaRPr lang="es-MX"/>
        </a:p>
      </dgm:t>
    </dgm:pt>
    <dgm:pt modelId="{CDA71195-9060-4252-B541-9701A85BEDC7}" type="sibTrans" cxnId="{2F713067-496A-43F4-BDBA-DDB7EA29AC42}">
      <dgm:prSet/>
      <dgm:spPr/>
      <dgm:t>
        <a:bodyPr/>
        <a:lstStyle/>
        <a:p>
          <a:endParaRPr lang="es-MX"/>
        </a:p>
      </dgm:t>
    </dgm:pt>
    <dgm:pt modelId="{FF1A20E6-C348-4948-B09E-6D956AC01B50}">
      <dgm:prSet phldrT="[Texto]"/>
      <dgm:spPr/>
      <dgm:t>
        <a:bodyPr/>
        <a:lstStyle/>
        <a:p>
          <a:r>
            <a:rPr lang="es-MX" spc="170" dirty="0" smtClean="0">
              <a:solidFill>
                <a:schemeClr val="tx1"/>
              </a:solidFill>
              <a:latin typeface="Trebuchet MS"/>
              <a:cs typeface="Trebuchet MS"/>
            </a:rPr>
            <a:t>No</a:t>
          </a:r>
          <a:r>
            <a:rPr lang="es-MX" spc="17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50" dirty="0" smtClean="0">
              <a:solidFill>
                <a:schemeClr val="tx1"/>
              </a:solidFill>
              <a:latin typeface="Trebuchet MS"/>
              <a:cs typeface="Trebuchet MS"/>
            </a:rPr>
            <a:t>borrar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ni</a:t>
          </a:r>
          <a:r>
            <a:rPr lang="es-MX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5" dirty="0" smtClean="0">
              <a:solidFill>
                <a:schemeClr val="tx1"/>
              </a:solidFill>
              <a:latin typeface="Trebuchet MS"/>
              <a:cs typeface="Trebuchet MS"/>
            </a:rPr>
            <a:t>utilizar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14" dirty="0" smtClean="0">
              <a:solidFill>
                <a:schemeClr val="tx1"/>
              </a:solidFill>
              <a:latin typeface="Trebuchet MS"/>
              <a:cs typeface="Trebuchet MS"/>
            </a:rPr>
            <a:t>liquido</a:t>
          </a:r>
          <a:r>
            <a:rPr lang="es-MX" spc="434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05" dirty="0" smtClean="0">
              <a:solidFill>
                <a:schemeClr val="tx1"/>
              </a:solidFill>
              <a:latin typeface="Trebuchet MS"/>
              <a:cs typeface="Trebuchet MS"/>
            </a:rPr>
            <a:t>corrector,</a:t>
          </a:r>
          <a:r>
            <a:rPr lang="es-MX" spc="-10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25" dirty="0" smtClean="0">
              <a:solidFill>
                <a:schemeClr val="tx1"/>
              </a:solidFill>
              <a:latin typeface="Trebuchet MS"/>
              <a:cs typeface="Trebuchet MS"/>
            </a:rPr>
            <a:t>ni</a:t>
          </a:r>
          <a:r>
            <a:rPr lang="es-MX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35" dirty="0" smtClean="0">
              <a:solidFill>
                <a:schemeClr val="tx1"/>
              </a:solidFill>
              <a:latin typeface="Trebuchet MS"/>
              <a:cs typeface="Trebuchet MS"/>
            </a:rPr>
            <a:t>tachar</a:t>
          </a:r>
          <a:r>
            <a:rPr lang="es-MX" spc="-1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65" dirty="0" smtClean="0">
              <a:solidFill>
                <a:schemeClr val="tx1"/>
              </a:solidFill>
              <a:latin typeface="Trebuchet MS"/>
              <a:cs typeface="Trebuchet MS"/>
            </a:rPr>
            <a:t>los</a:t>
          </a:r>
          <a:r>
            <a:rPr lang="es-MX" spc="5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55" dirty="0" smtClean="0">
              <a:solidFill>
                <a:schemeClr val="tx1"/>
              </a:solidFill>
              <a:latin typeface="Trebuchet MS"/>
              <a:cs typeface="Trebuchet MS"/>
            </a:rPr>
            <a:t>errores </a:t>
          </a:r>
          <a:r>
            <a:rPr lang="es-MX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90" dirty="0" smtClean="0">
              <a:solidFill>
                <a:schemeClr val="tx1"/>
              </a:solidFill>
              <a:latin typeface="Trebuchet MS"/>
              <a:cs typeface="Trebuchet MS"/>
            </a:rPr>
            <a:t>cometidos</a:t>
          </a:r>
          <a:r>
            <a:rPr lang="es-MX" spc="-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254" dirty="0" smtClean="0">
              <a:solidFill>
                <a:schemeClr val="tx1"/>
              </a:solidFill>
              <a:latin typeface="Trebuchet MS"/>
              <a:cs typeface="Trebuchet MS"/>
            </a:rPr>
            <a:t>a</a:t>
          </a:r>
          <a:r>
            <a:rPr lang="es-MX" spc="-140" dirty="0" smtClean="0">
              <a:solidFill>
                <a:schemeClr val="tx1"/>
              </a:solidFill>
              <a:latin typeface="Trebuchet MS"/>
              <a:cs typeface="Trebuchet MS"/>
            </a:rPr>
            <a:t>l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 r</a:t>
          </a:r>
          <a:r>
            <a:rPr lang="es-MX" spc="-145" dirty="0" smtClean="0">
              <a:solidFill>
                <a:schemeClr val="tx1"/>
              </a:solidFill>
              <a:latin typeface="Trebuchet MS"/>
              <a:cs typeface="Trebuchet MS"/>
            </a:rPr>
            <a:t>ealizar</a:t>
          </a:r>
          <a:r>
            <a:rPr lang="es-MX" spc="-2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160" dirty="0" smtClean="0">
              <a:solidFill>
                <a:schemeClr val="tx1"/>
              </a:solidFill>
              <a:latin typeface="Trebuchet MS"/>
              <a:cs typeface="Trebuchet MS"/>
            </a:rPr>
            <a:t>el</a:t>
          </a:r>
          <a:r>
            <a:rPr lang="es-MX" spc="-5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pc="-45" dirty="0" smtClean="0">
              <a:solidFill>
                <a:schemeClr val="tx1"/>
              </a:solidFill>
              <a:latin typeface="Trebuchet MS"/>
              <a:cs typeface="Trebuchet MS"/>
            </a:rPr>
            <a:t>r</a:t>
          </a:r>
          <a:r>
            <a:rPr lang="es-MX" spc="-110" dirty="0" smtClean="0">
              <a:solidFill>
                <a:schemeClr val="tx1"/>
              </a:solidFill>
              <a:latin typeface="Trebuchet MS"/>
              <a:cs typeface="Trebuchet MS"/>
            </a:rPr>
            <a:t>egist</a:t>
          </a:r>
          <a:r>
            <a:rPr lang="es-MX" spc="-170" dirty="0" smtClean="0">
              <a:solidFill>
                <a:schemeClr val="tx1"/>
              </a:solidFill>
              <a:latin typeface="Trebuchet MS"/>
              <a:cs typeface="Trebuchet MS"/>
            </a:rPr>
            <a:t>r</a:t>
          </a:r>
          <a:r>
            <a:rPr lang="es-MX" spc="-35" dirty="0" smtClean="0">
              <a:solidFill>
                <a:schemeClr val="tx1"/>
              </a:solidFill>
              <a:latin typeface="Trebuchet MS"/>
              <a:cs typeface="Trebuchet MS"/>
            </a:rPr>
            <a:t>o</a:t>
          </a:r>
          <a:r>
            <a:rPr lang="es-MX" spc="-330" dirty="0" smtClean="0">
              <a:solidFill>
                <a:schemeClr val="tx1"/>
              </a:solidFill>
              <a:latin typeface="Trebuchet MS"/>
              <a:cs typeface="Trebuchet MS"/>
            </a:rPr>
            <a:t>.</a:t>
          </a:r>
          <a:endParaRPr lang="es-MX" dirty="0">
            <a:solidFill>
              <a:schemeClr val="tx1"/>
            </a:solidFill>
          </a:endParaRPr>
        </a:p>
      </dgm:t>
    </dgm:pt>
    <dgm:pt modelId="{2D70B385-FE11-44FE-8D35-E4AAD97F0D15}" type="parTrans" cxnId="{DF61F7C2-1271-46E1-A552-41BCA1A13265}">
      <dgm:prSet/>
      <dgm:spPr/>
      <dgm:t>
        <a:bodyPr/>
        <a:lstStyle/>
        <a:p>
          <a:endParaRPr lang="es-MX"/>
        </a:p>
      </dgm:t>
    </dgm:pt>
    <dgm:pt modelId="{66AA4DF7-5256-4E4D-A97F-4A7E50A879E9}" type="sibTrans" cxnId="{DF61F7C2-1271-46E1-A552-41BCA1A13265}">
      <dgm:prSet/>
      <dgm:spPr/>
      <dgm:t>
        <a:bodyPr/>
        <a:lstStyle/>
        <a:p>
          <a:endParaRPr lang="es-MX"/>
        </a:p>
      </dgm:t>
    </dgm:pt>
    <dgm:pt modelId="{7DC3F050-46AD-4A52-8CA2-2757C79A0EF1}" type="pres">
      <dgm:prSet presAssocID="{F83E0D5D-3D9B-4651-9A16-B2BD7A95C076}" presName="matrix" presStyleCnt="0">
        <dgm:presLayoutVars>
          <dgm:chMax val="1"/>
          <dgm:dir/>
          <dgm:resizeHandles val="exact"/>
        </dgm:presLayoutVars>
      </dgm:prSet>
      <dgm:spPr/>
    </dgm:pt>
    <dgm:pt modelId="{A5B13E41-B43E-42F1-AA8C-B68AD78F39DB}" type="pres">
      <dgm:prSet presAssocID="{F83E0D5D-3D9B-4651-9A16-B2BD7A95C076}" presName="diamond" presStyleLbl="bgShp" presStyleIdx="0" presStyleCnt="1"/>
      <dgm:spPr/>
    </dgm:pt>
    <dgm:pt modelId="{93B1481E-78BD-4356-A2EA-0285CB6DB0CF}" type="pres">
      <dgm:prSet presAssocID="{F83E0D5D-3D9B-4651-9A16-B2BD7A95C076}" presName="quad1" presStyleLbl="node1" presStyleIdx="0" presStyleCnt="4" custScaleX="108738" custScaleY="109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871DEE-C57E-4374-BE35-028F1AFC6C8D}" type="pres">
      <dgm:prSet presAssocID="{F83E0D5D-3D9B-4651-9A16-B2BD7A95C076}" presName="quad2" presStyleLbl="node1" presStyleIdx="1" presStyleCnt="4" custScaleX="108738" custScaleY="109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2565BA-0775-4EB5-9364-700BDE50FF93}" type="pres">
      <dgm:prSet presAssocID="{F83E0D5D-3D9B-4651-9A16-B2BD7A95C076}" presName="quad3" presStyleLbl="node1" presStyleIdx="2" presStyleCnt="4" custScaleX="108738" custScaleY="109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727DF2-13DC-44DE-9D53-AB536B6DEF91}" type="pres">
      <dgm:prSet presAssocID="{F83E0D5D-3D9B-4651-9A16-B2BD7A95C076}" presName="quad4" presStyleLbl="node1" presStyleIdx="3" presStyleCnt="4" custScaleX="108738" custScaleY="1099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F713067-496A-43F4-BDBA-DDB7EA29AC42}" srcId="{F83E0D5D-3D9B-4651-9A16-B2BD7A95C076}" destId="{7A91FD1A-E13F-486E-BD64-1AE441CCBED6}" srcOrd="2" destOrd="0" parTransId="{BDD59CE8-B45B-4F5D-8113-CE27E639264F}" sibTransId="{CDA71195-9060-4252-B541-9701A85BEDC7}"/>
    <dgm:cxn modelId="{AC2EF332-01D4-4AAC-A020-5AE0D6A8A618}" type="presOf" srcId="{7A91FD1A-E13F-486E-BD64-1AE441CCBED6}" destId="{BC2565BA-0775-4EB5-9364-700BDE50FF93}" srcOrd="0" destOrd="0" presId="urn:microsoft.com/office/officeart/2005/8/layout/matrix3"/>
    <dgm:cxn modelId="{1B05944F-885F-408C-928D-C95B976E9293}" type="presOf" srcId="{6AD67B28-1379-4E0A-ABA4-A1EDF239DF39}" destId="{3B871DEE-C57E-4374-BE35-028F1AFC6C8D}" srcOrd="0" destOrd="0" presId="urn:microsoft.com/office/officeart/2005/8/layout/matrix3"/>
    <dgm:cxn modelId="{E16E3C67-B890-48E2-8B67-9310BFEBAEF0}" srcId="{F83E0D5D-3D9B-4651-9A16-B2BD7A95C076}" destId="{8FB664D9-8855-40B4-94A4-CF1F794BC4D3}" srcOrd="0" destOrd="0" parTransId="{E5F910CF-44D7-4448-8669-25CC5E5A9ECC}" sibTransId="{6DE903C6-F76D-4240-A891-02C144FE151E}"/>
    <dgm:cxn modelId="{DF61F7C2-1271-46E1-A552-41BCA1A13265}" srcId="{F83E0D5D-3D9B-4651-9A16-B2BD7A95C076}" destId="{FF1A20E6-C348-4948-B09E-6D956AC01B50}" srcOrd="3" destOrd="0" parTransId="{2D70B385-FE11-44FE-8D35-E4AAD97F0D15}" sibTransId="{66AA4DF7-5256-4E4D-A97F-4A7E50A879E9}"/>
    <dgm:cxn modelId="{B02676FE-CBA2-43C1-B91B-0EAB4F219ACA}" type="presOf" srcId="{8FB664D9-8855-40B4-94A4-CF1F794BC4D3}" destId="{93B1481E-78BD-4356-A2EA-0285CB6DB0CF}" srcOrd="0" destOrd="0" presId="urn:microsoft.com/office/officeart/2005/8/layout/matrix3"/>
    <dgm:cxn modelId="{9EC3A199-14AF-4BE4-8C2F-A04D54330625}" srcId="{F83E0D5D-3D9B-4651-9A16-B2BD7A95C076}" destId="{6AD67B28-1379-4E0A-ABA4-A1EDF239DF39}" srcOrd="1" destOrd="0" parTransId="{6E3CB28C-70B4-48C0-9A5C-E52550286997}" sibTransId="{24905712-121A-45B5-B51D-3D7FD9402D67}"/>
    <dgm:cxn modelId="{DF71D350-55B8-468D-8618-9E8A05DAF205}" type="presOf" srcId="{FF1A20E6-C348-4948-B09E-6D956AC01B50}" destId="{3B727DF2-13DC-44DE-9D53-AB536B6DEF91}" srcOrd="0" destOrd="0" presId="urn:microsoft.com/office/officeart/2005/8/layout/matrix3"/>
    <dgm:cxn modelId="{45D18BEB-11DE-4FE9-8B9D-EE161BF69D20}" type="presOf" srcId="{F83E0D5D-3D9B-4651-9A16-B2BD7A95C076}" destId="{7DC3F050-46AD-4A52-8CA2-2757C79A0EF1}" srcOrd="0" destOrd="0" presId="urn:microsoft.com/office/officeart/2005/8/layout/matrix3"/>
    <dgm:cxn modelId="{514CCE34-BFCD-46BF-BA2C-4507744C2F88}" type="presParOf" srcId="{7DC3F050-46AD-4A52-8CA2-2757C79A0EF1}" destId="{A5B13E41-B43E-42F1-AA8C-B68AD78F39DB}" srcOrd="0" destOrd="0" presId="urn:microsoft.com/office/officeart/2005/8/layout/matrix3"/>
    <dgm:cxn modelId="{371B3DA0-534C-42BD-94E9-DB9F57119CF6}" type="presParOf" srcId="{7DC3F050-46AD-4A52-8CA2-2757C79A0EF1}" destId="{93B1481E-78BD-4356-A2EA-0285CB6DB0CF}" srcOrd="1" destOrd="0" presId="urn:microsoft.com/office/officeart/2005/8/layout/matrix3"/>
    <dgm:cxn modelId="{6FCACD08-FE39-4715-9B7A-97F0840182A2}" type="presParOf" srcId="{7DC3F050-46AD-4A52-8CA2-2757C79A0EF1}" destId="{3B871DEE-C57E-4374-BE35-028F1AFC6C8D}" srcOrd="2" destOrd="0" presId="urn:microsoft.com/office/officeart/2005/8/layout/matrix3"/>
    <dgm:cxn modelId="{F84502D3-5798-4B5B-94E4-F193980C5A35}" type="presParOf" srcId="{7DC3F050-46AD-4A52-8CA2-2757C79A0EF1}" destId="{BC2565BA-0775-4EB5-9364-700BDE50FF93}" srcOrd="3" destOrd="0" presId="urn:microsoft.com/office/officeart/2005/8/layout/matrix3"/>
    <dgm:cxn modelId="{A0A7B6DB-3FA1-4C35-B3D4-C8F6EA01AC85}" type="presParOf" srcId="{7DC3F050-46AD-4A52-8CA2-2757C79A0EF1}" destId="{3B727DF2-13DC-44DE-9D53-AB536B6DEF9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B01384-23A3-4384-A7A9-F652FF91646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5BD341C7-0F7E-4BFD-B05C-42288D88BFE2}">
      <dgm:prSet phldrT="[Texto]"/>
      <dgm:spPr/>
      <dgm:t>
        <a:bodyPr/>
        <a:lstStyle/>
        <a:p>
          <a:r>
            <a:rPr lang="es-MX" b="1" dirty="0" smtClean="0"/>
            <a:t>D: </a:t>
          </a:r>
          <a:r>
            <a:rPr lang="es-MX" dirty="0" smtClean="0"/>
            <a:t>se refiere al registro de cada uno de los diagnósticos de enfermería aceptados por la </a:t>
          </a:r>
          <a:r>
            <a:rPr lang="es-MX" dirty="0" smtClean="0"/>
            <a:t>NANDA.</a:t>
          </a:r>
          <a:endParaRPr lang="es-MX" dirty="0"/>
        </a:p>
      </dgm:t>
    </dgm:pt>
    <dgm:pt modelId="{E1095028-1022-4901-B2B8-2E01BDCE0E86}" type="parTrans" cxnId="{30BC3601-B07A-4B37-9A31-E64A3904846B}">
      <dgm:prSet/>
      <dgm:spPr/>
      <dgm:t>
        <a:bodyPr/>
        <a:lstStyle/>
        <a:p>
          <a:endParaRPr lang="es-MX"/>
        </a:p>
      </dgm:t>
    </dgm:pt>
    <dgm:pt modelId="{714976CB-B433-4735-B97B-FD65D1566EC9}" type="sibTrans" cxnId="{30BC3601-B07A-4B37-9A31-E64A3904846B}">
      <dgm:prSet/>
      <dgm:spPr/>
      <dgm:t>
        <a:bodyPr/>
        <a:lstStyle/>
        <a:p>
          <a:endParaRPr lang="es-MX"/>
        </a:p>
      </dgm:t>
    </dgm:pt>
    <dgm:pt modelId="{1ED61EC7-31C5-4705-B809-13833808E0BC}">
      <dgm:prSet phldrT="[Texto]"/>
      <dgm:spPr/>
      <dgm:t>
        <a:bodyPr/>
        <a:lstStyle/>
        <a:p>
          <a:r>
            <a:rPr lang="es-MX" b="1" dirty="0" smtClean="0"/>
            <a:t>A:</a:t>
          </a:r>
          <a:r>
            <a:rPr lang="es-MX" dirty="0" smtClean="0"/>
            <a:t> se registran las acciones de enfermería realizadas para el </a:t>
          </a:r>
          <a:r>
            <a:rPr lang="es-MX" dirty="0" smtClean="0"/>
            <a:t>diagnóstico. </a:t>
          </a:r>
          <a:endParaRPr lang="es-MX" dirty="0"/>
        </a:p>
      </dgm:t>
    </dgm:pt>
    <dgm:pt modelId="{08AA0A07-D514-4D75-BC20-4B2DD9F022FD}" type="parTrans" cxnId="{B841078D-26FC-4CBE-ACEF-EAB7C252B539}">
      <dgm:prSet/>
      <dgm:spPr/>
      <dgm:t>
        <a:bodyPr/>
        <a:lstStyle/>
        <a:p>
          <a:endParaRPr lang="es-MX"/>
        </a:p>
      </dgm:t>
    </dgm:pt>
    <dgm:pt modelId="{7FC2F461-835C-4C26-A7D9-EA2561D16F57}" type="sibTrans" cxnId="{B841078D-26FC-4CBE-ACEF-EAB7C252B539}">
      <dgm:prSet/>
      <dgm:spPr/>
      <dgm:t>
        <a:bodyPr/>
        <a:lstStyle/>
        <a:p>
          <a:endParaRPr lang="es-MX"/>
        </a:p>
      </dgm:t>
    </dgm:pt>
    <dgm:pt modelId="{66E45B72-8D0D-41D9-A0B8-4DD7A6CC5300}">
      <dgm:prSet phldrT="[Texto]"/>
      <dgm:spPr/>
      <dgm:t>
        <a:bodyPr/>
        <a:lstStyle/>
        <a:p>
          <a:r>
            <a:rPr lang="es-MX" b="1" dirty="0" smtClean="0"/>
            <a:t>R:</a:t>
          </a:r>
          <a:r>
            <a:rPr lang="es-MX" dirty="0" smtClean="0"/>
            <a:t> hace referencia a los resultados obtenidos con la ejecución de las actividades </a:t>
          </a:r>
          <a:r>
            <a:rPr lang="es-MX" dirty="0" smtClean="0"/>
            <a:t>realizadas. </a:t>
          </a:r>
          <a:endParaRPr lang="es-MX" dirty="0"/>
        </a:p>
      </dgm:t>
    </dgm:pt>
    <dgm:pt modelId="{7F4CFA3B-E82A-47AF-A779-A54D40E0DC49}" type="parTrans" cxnId="{645FBB0F-8F28-43D6-B475-74B0F65C5591}">
      <dgm:prSet/>
      <dgm:spPr/>
      <dgm:t>
        <a:bodyPr/>
        <a:lstStyle/>
        <a:p>
          <a:endParaRPr lang="es-MX"/>
        </a:p>
      </dgm:t>
    </dgm:pt>
    <dgm:pt modelId="{499F0C86-2579-4194-9215-1AD68924AC75}" type="sibTrans" cxnId="{645FBB0F-8F28-43D6-B475-74B0F65C5591}">
      <dgm:prSet/>
      <dgm:spPr/>
      <dgm:t>
        <a:bodyPr/>
        <a:lstStyle/>
        <a:p>
          <a:endParaRPr lang="es-MX"/>
        </a:p>
      </dgm:t>
    </dgm:pt>
    <dgm:pt modelId="{9997141C-72DA-4744-A90C-F081AC0CD88D}" type="pres">
      <dgm:prSet presAssocID="{1AB01384-23A3-4384-A7A9-F652FF91646C}" presName="Name0" presStyleCnt="0">
        <dgm:presLayoutVars>
          <dgm:dir/>
          <dgm:resizeHandles val="exact"/>
        </dgm:presLayoutVars>
      </dgm:prSet>
      <dgm:spPr/>
    </dgm:pt>
    <dgm:pt modelId="{3B8FB999-37AE-4DAA-A755-CDF60DAEDE57}" type="pres">
      <dgm:prSet presAssocID="{1AB01384-23A3-4384-A7A9-F652FF91646C}" presName="fgShape" presStyleLbl="fgShp" presStyleIdx="0" presStyleCnt="1"/>
      <dgm:spPr/>
    </dgm:pt>
    <dgm:pt modelId="{3C8BC0F7-2A2A-49B5-9FD6-3F0EB21FBA5C}" type="pres">
      <dgm:prSet presAssocID="{1AB01384-23A3-4384-A7A9-F652FF91646C}" presName="linComp" presStyleCnt="0"/>
      <dgm:spPr/>
    </dgm:pt>
    <dgm:pt modelId="{78D3F42D-45AD-4317-8E69-03514503315B}" type="pres">
      <dgm:prSet presAssocID="{5BD341C7-0F7E-4BFD-B05C-42288D88BFE2}" presName="compNode" presStyleCnt="0"/>
      <dgm:spPr/>
    </dgm:pt>
    <dgm:pt modelId="{D0C4172C-89A3-42CC-960B-FCCE2505CFE5}" type="pres">
      <dgm:prSet presAssocID="{5BD341C7-0F7E-4BFD-B05C-42288D88BFE2}" presName="bkgdShape" presStyleLbl="node1" presStyleIdx="0" presStyleCnt="3"/>
      <dgm:spPr/>
      <dgm:t>
        <a:bodyPr/>
        <a:lstStyle/>
        <a:p>
          <a:endParaRPr lang="es-MX"/>
        </a:p>
      </dgm:t>
    </dgm:pt>
    <dgm:pt modelId="{19A173B5-499C-4318-B76A-77CA910EC8AE}" type="pres">
      <dgm:prSet presAssocID="{5BD341C7-0F7E-4BFD-B05C-42288D88BF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065052-8B6F-4623-8FD1-7B08B7862F25}" type="pres">
      <dgm:prSet presAssocID="{5BD341C7-0F7E-4BFD-B05C-42288D88BFE2}" presName="invisiNode" presStyleLbl="node1" presStyleIdx="0" presStyleCnt="3"/>
      <dgm:spPr/>
    </dgm:pt>
    <dgm:pt modelId="{26D7625D-82B2-4897-BDCA-BA983404FCC3}" type="pres">
      <dgm:prSet presAssocID="{5BD341C7-0F7E-4BFD-B05C-42288D88BFE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85EC2C-117C-4513-B1EA-ACD224361AC0}" type="pres">
      <dgm:prSet presAssocID="{714976CB-B433-4735-B97B-FD65D1566EC9}" presName="sibTrans" presStyleLbl="sibTrans2D1" presStyleIdx="0" presStyleCnt="0"/>
      <dgm:spPr/>
      <dgm:t>
        <a:bodyPr/>
        <a:lstStyle/>
        <a:p>
          <a:endParaRPr lang="es-MX"/>
        </a:p>
      </dgm:t>
    </dgm:pt>
    <dgm:pt modelId="{1DCE5352-A09F-4699-B527-6057335FDB9D}" type="pres">
      <dgm:prSet presAssocID="{1ED61EC7-31C5-4705-B809-13833808E0BC}" presName="compNode" presStyleCnt="0"/>
      <dgm:spPr/>
    </dgm:pt>
    <dgm:pt modelId="{299C912E-9404-44F7-A6AB-DE036AFE5213}" type="pres">
      <dgm:prSet presAssocID="{1ED61EC7-31C5-4705-B809-13833808E0BC}" presName="bkgdShape" presStyleLbl="node1" presStyleIdx="1" presStyleCnt="3" custLinFactNeighborX="254" custLinFactNeighborY="-9375"/>
      <dgm:spPr/>
      <dgm:t>
        <a:bodyPr/>
        <a:lstStyle/>
        <a:p>
          <a:endParaRPr lang="es-MX"/>
        </a:p>
      </dgm:t>
    </dgm:pt>
    <dgm:pt modelId="{148DFF31-268D-4DDF-A18D-4D291C4D3C10}" type="pres">
      <dgm:prSet presAssocID="{1ED61EC7-31C5-4705-B809-13833808E0B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3A59FA-5D9F-4912-9430-B8CEEAA374A3}" type="pres">
      <dgm:prSet presAssocID="{1ED61EC7-31C5-4705-B809-13833808E0BC}" presName="invisiNode" presStyleLbl="node1" presStyleIdx="1" presStyleCnt="3"/>
      <dgm:spPr/>
    </dgm:pt>
    <dgm:pt modelId="{1619B51B-CFAA-4E27-8490-E02B6B9FF798}" type="pres">
      <dgm:prSet presAssocID="{1ED61EC7-31C5-4705-B809-13833808E0B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65A2CB-C8E3-48E1-BAD3-2807C8353693}" type="pres">
      <dgm:prSet presAssocID="{7FC2F461-835C-4C26-A7D9-EA2561D16F5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01D1BFB-011E-4631-9DCA-D352C46E40F5}" type="pres">
      <dgm:prSet presAssocID="{66E45B72-8D0D-41D9-A0B8-4DD7A6CC5300}" presName="compNode" presStyleCnt="0"/>
      <dgm:spPr/>
    </dgm:pt>
    <dgm:pt modelId="{38FCBCDC-EBB4-4416-BCF9-4A9D96CC99F5}" type="pres">
      <dgm:prSet presAssocID="{66E45B72-8D0D-41D9-A0B8-4DD7A6CC5300}" presName="bkgdShape" presStyleLbl="node1" presStyleIdx="2" presStyleCnt="3"/>
      <dgm:spPr/>
      <dgm:t>
        <a:bodyPr/>
        <a:lstStyle/>
        <a:p>
          <a:endParaRPr lang="es-MX"/>
        </a:p>
      </dgm:t>
    </dgm:pt>
    <dgm:pt modelId="{6CDE4D71-EF86-47BD-A9C2-6B7E70B893C8}" type="pres">
      <dgm:prSet presAssocID="{66E45B72-8D0D-41D9-A0B8-4DD7A6CC530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E4DA07-A44F-4391-AA0D-9D082058ADF8}" type="pres">
      <dgm:prSet presAssocID="{66E45B72-8D0D-41D9-A0B8-4DD7A6CC5300}" presName="invisiNode" presStyleLbl="node1" presStyleIdx="2" presStyleCnt="3"/>
      <dgm:spPr/>
    </dgm:pt>
    <dgm:pt modelId="{6157F856-E640-434C-81D5-E24BAA4B8AB3}" type="pres">
      <dgm:prSet presAssocID="{66E45B72-8D0D-41D9-A0B8-4DD7A6CC530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0BC3601-B07A-4B37-9A31-E64A3904846B}" srcId="{1AB01384-23A3-4384-A7A9-F652FF91646C}" destId="{5BD341C7-0F7E-4BFD-B05C-42288D88BFE2}" srcOrd="0" destOrd="0" parTransId="{E1095028-1022-4901-B2B8-2E01BDCE0E86}" sibTransId="{714976CB-B433-4735-B97B-FD65D1566EC9}"/>
    <dgm:cxn modelId="{85C8CD50-DE65-4A2B-8C72-A366C459930A}" type="presOf" srcId="{7FC2F461-835C-4C26-A7D9-EA2561D16F57}" destId="{0165A2CB-C8E3-48E1-BAD3-2807C8353693}" srcOrd="0" destOrd="0" presId="urn:microsoft.com/office/officeart/2005/8/layout/hList7"/>
    <dgm:cxn modelId="{1F0C1D61-F256-4779-B46D-2100E12C9754}" type="presOf" srcId="{714976CB-B433-4735-B97B-FD65D1566EC9}" destId="{8B85EC2C-117C-4513-B1EA-ACD224361AC0}" srcOrd="0" destOrd="0" presId="urn:microsoft.com/office/officeart/2005/8/layout/hList7"/>
    <dgm:cxn modelId="{A66F0F98-DE4D-4A3B-ADD4-ABD2E55CC830}" type="presOf" srcId="{1AB01384-23A3-4384-A7A9-F652FF91646C}" destId="{9997141C-72DA-4744-A90C-F081AC0CD88D}" srcOrd="0" destOrd="0" presId="urn:microsoft.com/office/officeart/2005/8/layout/hList7"/>
    <dgm:cxn modelId="{59A2608D-9114-4CCC-A031-2292D052AF7D}" type="presOf" srcId="{5BD341C7-0F7E-4BFD-B05C-42288D88BFE2}" destId="{19A173B5-499C-4318-B76A-77CA910EC8AE}" srcOrd="1" destOrd="0" presId="urn:microsoft.com/office/officeart/2005/8/layout/hList7"/>
    <dgm:cxn modelId="{14E11C17-D10C-485D-A1F3-0AFC6C38B780}" type="presOf" srcId="{66E45B72-8D0D-41D9-A0B8-4DD7A6CC5300}" destId="{38FCBCDC-EBB4-4416-BCF9-4A9D96CC99F5}" srcOrd="0" destOrd="0" presId="urn:microsoft.com/office/officeart/2005/8/layout/hList7"/>
    <dgm:cxn modelId="{BA21CE9D-C6E8-41EC-9607-8F47E5EFA235}" type="presOf" srcId="{5BD341C7-0F7E-4BFD-B05C-42288D88BFE2}" destId="{D0C4172C-89A3-42CC-960B-FCCE2505CFE5}" srcOrd="0" destOrd="0" presId="urn:microsoft.com/office/officeart/2005/8/layout/hList7"/>
    <dgm:cxn modelId="{4D363EA9-7ADE-43B6-B2F2-74877977E5D0}" type="presOf" srcId="{1ED61EC7-31C5-4705-B809-13833808E0BC}" destId="{299C912E-9404-44F7-A6AB-DE036AFE5213}" srcOrd="0" destOrd="0" presId="urn:microsoft.com/office/officeart/2005/8/layout/hList7"/>
    <dgm:cxn modelId="{B841078D-26FC-4CBE-ACEF-EAB7C252B539}" srcId="{1AB01384-23A3-4384-A7A9-F652FF91646C}" destId="{1ED61EC7-31C5-4705-B809-13833808E0BC}" srcOrd="1" destOrd="0" parTransId="{08AA0A07-D514-4D75-BC20-4B2DD9F022FD}" sibTransId="{7FC2F461-835C-4C26-A7D9-EA2561D16F57}"/>
    <dgm:cxn modelId="{93EE7BCB-D894-4E0A-8C55-522C2E3C02C3}" type="presOf" srcId="{1ED61EC7-31C5-4705-B809-13833808E0BC}" destId="{148DFF31-268D-4DDF-A18D-4D291C4D3C10}" srcOrd="1" destOrd="0" presId="urn:microsoft.com/office/officeart/2005/8/layout/hList7"/>
    <dgm:cxn modelId="{645FBB0F-8F28-43D6-B475-74B0F65C5591}" srcId="{1AB01384-23A3-4384-A7A9-F652FF91646C}" destId="{66E45B72-8D0D-41D9-A0B8-4DD7A6CC5300}" srcOrd="2" destOrd="0" parTransId="{7F4CFA3B-E82A-47AF-A779-A54D40E0DC49}" sibTransId="{499F0C86-2579-4194-9215-1AD68924AC75}"/>
    <dgm:cxn modelId="{90F446E4-4C78-43A7-BF1C-84766B928FF9}" type="presOf" srcId="{66E45B72-8D0D-41D9-A0B8-4DD7A6CC5300}" destId="{6CDE4D71-EF86-47BD-A9C2-6B7E70B893C8}" srcOrd="1" destOrd="0" presId="urn:microsoft.com/office/officeart/2005/8/layout/hList7"/>
    <dgm:cxn modelId="{051B95F1-6286-4F3A-BBE1-B4DE678FD901}" type="presParOf" srcId="{9997141C-72DA-4744-A90C-F081AC0CD88D}" destId="{3B8FB999-37AE-4DAA-A755-CDF60DAEDE57}" srcOrd="0" destOrd="0" presId="urn:microsoft.com/office/officeart/2005/8/layout/hList7"/>
    <dgm:cxn modelId="{5AC42C5E-08C8-4800-89D5-8A0951CBC103}" type="presParOf" srcId="{9997141C-72DA-4744-A90C-F081AC0CD88D}" destId="{3C8BC0F7-2A2A-49B5-9FD6-3F0EB21FBA5C}" srcOrd="1" destOrd="0" presId="urn:microsoft.com/office/officeart/2005/8/layout/hList7"/>
    <dgm:cxn modelId="{543527FE-6FEC-4E84-B91D-6DE92D56C4AF}" type="presParOf" srcId="{3C8BC0F7-2A2A-49B5-9FD6-3F0EB21FBA5C}" destId="{78D3F42D-45AD-4317-8E69-03514503315B}" srcOrd="0" destOrd="0" presId="urn:microsoft.com/office/officeart/2005/8/layout/hList7"/>
    <dgm:cxn modelId="{4D251693-2510-4D01-967E-4D838AA036C7}" type="presParOf" srcId="{78D3F42D-45AD-4317-8E69-03514503315B}" destId="{D0C4172C-89A3-42CC-960B-FCCE2505CFE5}" srcOrd="0" destOrd="0" presId="urn:microsoft.com/office/officeart/2005/8/layout/hList7"/>
    <dgm:cxn modelId="{660B93B3-9923-4F00-97C2-B4D8A9051E8E}" type="presParOf" srcId="{78D3F42D-45AD-4317-8E69-03514503315B}" destId="{19A173B5-499C-4318-B76A-77CA910EC8AE}" srcOrd="1" destOrd="0" presId="urn:microsoft.com/office/officeart/2005/8/layout/hList7"/>
    <dgm:cxn modelId="{974B1F17-468B-41E5-A0AE-D89D5274D43C}" type="presParOf" srcId="{78D3F42D-45AD-4317-8E69-03514503315B}" destId="{C7065052-8B6F-4623-8FD1-7B08B7862F25}" srcOrd="2" destOrd="0" presId="urn:microsoft.com/office/officeart/2005/8/layout/hList7"/>
    <dgm:cxn modelId="{73C086BA-02DD-45FB-9744-DF9B37AEB440}" type="presParOf" srcId="{78D3F42D-45AD-4317-8E69-03514503315B}" destId="{26D7625D-82B2-4897-BDCA-BA983404FCC3}" srcOrd="3" destOrd="0" presId="urn:microsoft.com/office/officeart/2005/8/layout/hList7"/>
    <dgm:cxn modelId="{C2EB3C4B-4B06-4C55-9F0B-6CCEF1953214}" type="presParOf" srcId="{3C8BC0F7-2A2A-49B5-9FD6-3F0EB21FBA5C}" destId="{8B85EC2C-117C-4513-B1EA-ACD224361AC0}" srcOrd="1" destOrd="0" presId="urn:microsoft.com/office/officeart/2005/8/layout/hList7"/>
    <dgm:cxn modelId="{DD35467E-8DD8-43D1-BF3E-81A9532AAC8B}" type="presParOf" srcId="{3C8BC0F7-2A2A-49B5-9FD6-3F0EB21FBA5C}" destId="{1DCE5352-A09F-4699-B527-6057335FDB9D}" srcOrd="2" destOrd="0" presId="urn:microsoft.com/office/officeart/2005/8/layout/hList7"/>
    <dgm:cxn modelId="{C18F606F-90B2-414A-9D3B-14BDED29BB2E}" type="presParOf" srcId="{1DCE5352-A09F-4699-B527-6057335FDB9D}" destId="{299C912E-9404-44F7-A6AB-DE036AFE5213}" srcOrd="0" destOrd="0" presId="urn:microsoft.com/office/officeart/2005/8/layout/hList7"/>
    <dgm:cxn modelId="{C1591629-BBF5-446B-8033-6FA42B84EB00}" type="presParOf" srcId="{1DCE5352-A09F-4699-B527-6057335FDB9D}" destId="{148DFF31-268D-4DDF-A18D-4D291C4D3C10}" srcOrd="1" destOrd="0" presId="urn:microsoft.com/office/officeart/2005/8/layout/hList7"/>
    <dgm:cxn modelId="{A9B34A63-EB18-4C8B-8725-2DC3615438E3}" type="presParOf" srcId="{1DCE5352-A09F-4699-B527-6057335FDB9D}" destId="{623A59FA-5D9F-4912-9430-B8CEEAA374A3}" srcOrd="2" destOrd="0" presId="urn:microsoft.com/office/officeart/2005/8/layout/hList7"/>
    <dgm:cxn modelId="{BD280820-D9D0-4647-8058-E33A143F7420}" type="presParOf" srcId="{1DCE5352-A09F-4699-B527-6057335FDB9D}" destId="{1619B51B-CFAA-4E27-8490-E02B6B9FF798}" srcOrd="3" destOrd="0" presId="urn:microsoft.com/office/officeart/2005/8/layout/hList7"/>
    <dgm:cxn modelId="{C235A3AA-7264-4B66-AFFE-1F452EAB45AA}" type="presParOf" srcId="{3C8BC0F7-2A2A-49B5-9FD6-3F0EB21FBA5C}" destId="{0165A2CB-C8E3-48E1-BAD3-2807C8353693}" srcOrd="3" destOrd="0" presId="urn:microsoft.com/office/officeart/2005/8/layout/hList7"/>
    <dgm:cxn modelId="{422547E9-D31A-46B6-A14E-56BA1F7C7644}" type="presParOf" srcId="{3C8BC0F7-2A2A-49B5-9FD6-3F0EB21FBA5C}" destId="{601D1BFB-011E-4631-9DCA-D352C46E40F5}" srcOrd="4" destOrd="0" presId="urn:microsoft.com/office/officeart/2005/8/layout/hList7"/>
    <dgm:cxn modelId="{F9FF920A-46BF-4194-A87C-335953D8D4A7}" type="presParOf" srcId="{601D1BFB-011E-4631-9DCA-D352C46E40F5}" destId="{38FCBCDC-EBB4-4416-BCF9-4A9D96CC99F5}" srcOrd="0" destOrd="0" presId="urn:microsoft.com/office/officeart/2005/8/layout/hList7"/>
    <dgm:cxn modelId="{20088B3A-EC7B-45B7-93F6-481C2B2D8CCC}" type="presParOf" srcId="{601D1BFB-011E-4631-9DCA-D352C46E40F5}" destId="{6CDE4D71-EF86-47BD-A9C2-6B7E70B893C8}" srcOrd="1" destOrd="0" presId="urn:microsoft.com/office/officeart/2005/8/layout/hList7"/>
    <dgm:cxn modelId="{CE6E2FAD-1841-42D4-9D96-E311B81A8EA0}" type="presParOf" srcId="{601D1BFB-011E-4631-9DCA-D352C46E40F5}" destId="{1BE4DA07-A44F-4391-AA0D-9D082058ADF8}" srcOrd="2" destOrd="0" presId="urn:microsoft.com/office/officeart/2005/8/layout/hList7"/>
    <dgm:cxn modelId="{EC004194-AD77-4F06-BAA6-AE96818096A9}" type="presParOf" srcId="{601D1BFB-011E-4631-9DCA-D352C46E40F5}" destId="{6157F856-E640-434C-81D5-E24BAA4B8A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B8C684-A821-4F7C-9576-EF9E756D2AC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0F26A3D9-5D29-4817-A887-B3E4FAA0AB00}">
      <dgm:prSet phldrT="[Texto]"/>
      <dgm:spPr/>
      <dgm:t>
        <a:bodyPr/>
        <a:lstStyle/>
        <a:p>
          <a:r>
            <a:rPr lang="es-MX" dirty="0" smtClean="0"/>
            <a:t>El formato de datos, acción y respuesta (DAR) proporciona una descripción concreta y concisa de cada enfoque de la asistencia.</a:t>
          </a:r>
          <a:endParaRPr lang="es-MX" dirty="0"/>
        </a:p>
      </dgm:t>
    </dgm:pt>
    <dgm:pt modelId="{60CAF006-32A7-43C8-BD25-CED9575DC86C}" type="parTrans" cxnId="{7AE69D57-FE24-464B-9AAB-BAD78B4CEB80}">
      <dgm:prSet/>
      <dgm:spPr/>
      <dgm:t>
        <a:bodyPr/>
        <a:lstStyle/>
        <a:p>
          <a:endParaRPr lang="es-MX"/>
        </a:p>
      </dgm:t>
    </dgm:pt>
    <dgm:pt modelId="{F23078CC-D3D1-42D6-A37B-A59A927E5948}" type="sibTrans" cxnId="{7AE69D57-FE24-464B-9AAB-BAD78B4CEB80}">
      <dgm:prSet/>
      <dgm:spPr/>
      <dgm:t>
        <a:bodyPr/>
        <a:lstStyle/>
        <a:p>
          <a:endParaRPr lang="es-MX"/>
        </a:p>
      </dgm:t>
    </dgm:pt>
    <dgm:pt modelId="{1F1C0482-D050-43E9-8BD3-960A0FBB3D21}">
      <dgm:prSet phldrT="[Texto]"/>
      <dgm:spPr/>
      <dgm:t>
        <a:bodyPr/>
        <a:lstStyle/>
        <a:p>
          <a:r>
            <a:rPr lang="es-MX" dirty="0" smtClean="0"/>
            <a:t>Aumenta los conocimientos, aptitudes y destreza intelectuales, así como el interés. </a:t>
          </a:r>
          <a:endParaRPr lang="es-MX" dirty="0"/>
        </a:p>
      </dgm:t>
    </dgm:pt>
    <dgm:pt modelId="{1AAA89E7-2E1F-4745-B237-F243D2BB80E8}" type="parTrans" cxnId="{9684A20B-49FC-497F-84EC-814F9EE53183}">
      <dgm:prSet/>
      <dgm:spPr/>
      <dgm:t>
        <a:bodyPr/>
        <a:lstStyle/>
        <a:p>
          <a:endParaRPr lang="es-MX"/>
        </a:p>
      </dgm:t>
    </dgm:pt>
    <dgm:pt modelId="{87DFF2D2-643D-4005-89BD-8709C925DA81}" type="sibTrans" cxnId="{9684A20B-49FC-497F-84EC-814F9EE53183}">
      <dgm:prSet/>
      <dgm:spPr/>
      <dgm:t>
        <a:bodyPr/>
        <a:lstStyle/>
        <a:p>
          <a:endParaRPr lang="es-MX"/>
        </a:p>
      </dgm:t>
    </dgm:pt>
    <dgm:pt modelId="{C4FC3922-4095-43A6-8752-CD846DDAEB3B}">
      <dgm:prSet phldrT="[Texto]"/>
      <dgm:spPr/>
      <dgm:t>
        <a:bodyPr/>
        <a:lstStyle/>
        <a:p>
          <a:r>
            <a:rPr lang="es-MX" dirty="0" smtClean="0"/>
            <a:t>Permite expresar la opinión de la enfermera sobre el cuidado o participación brindada al usuario. </a:t>
          </a:r>
          <a:endParaRPr lang="es-MX" dirty="0"/>
        </a:p>
      </dgm:t>
    </dgm:pt>
    <dgm:pt modelId="{02EB1521-5B0C-45BE-A520-1B87E5F0721F}" type="parTrans" cxnId="{9394A768-B58F-46E3-BF84-87664F1249D5}">
      <dgm:prSet/>
      <dgm:spPr/>
      <dgm:t>
        <a:bodyPr/>
        <a:lstStyle/>
        <a:p>
          <a:endParaRPr lang="es-MX"/>
        </a:p>
      </dgm:t>
    </dgm:pt>
    <dgm:pt modelId="{A2DBFBAB-C6BD-4B84-9CB5-E6CE29AF10E7}" type="sibTrans" cxnId="{9394A768-B58F-46E3-BF84-87664F1249D5}">
      <dgm:prSet/>
      <dgm:spPr/>
      <dgm:t>
        <a:bodyPr/>
        <a:lstStyle/>
        <a:p>
          <a:endParaRPr lang="es-MX"/>
        </a:p>
      </dgm:t>
    </dgm:pt>
    <dgm:pt modelId="{7B234C33-EA90-434F-A441-F406D89F01DC}">
      <dgm:prSet phldrT="[Texto]"/>
      <dgm:spPr/>
      <dgm:t>
        <a:bodyPr/>
        <a:lstStyle/>
        <a:p>
          <a:r>
            <a:rPr lang="es-MX" dirty="0" smtClean="0"/>
            <a:t>Permite el intercambio de información y de diálogo. </a:t>
          </a:r>
          <a:endParaRPr lang="es-MX" dirty="0"/>
        </a:p>
      </dgm:t>
    </dgm:pt>
    <dgm:pt modelId="{8F3F9F5F-4953-48F3-BD72-C345E1F1C6BA}" type="parTrans" cxnId="{4D6C4482-6E93-4691-9215-5059C50ACCCA}">
      <dgm:prSet/>
      <dgm:spPr/>
      <dgm:t>
        <a:bodyPr/>
        <a:lstStyle/>
        <a:p>
          <a:endParaRPr lang="es-MX"/>
        </a:p>
      </dgm:t>
    </dgm:pt>
    <dgm:pt modelId="{47881D41-0A29-43BB-BA10-70B2083F71F1}" type="sibTrans" cxnId="{4D6C4482-6E93-4691-9215-5059C50ACCCA}">
      <dgm:prSet/>
      <dgm:spPr/>
      <dgm:t>
        <a:bodyPr/>
        <a:lstStyle/>
        <a:p>
          <a:endParaRPr lang="es-MX"/>
        </a:p>
      </dgm:t>
    </dgm:pt>
    <dgm:pt modelId="{1B3CC514-0A8C-41DA-9E6A-BCDF092DA9F7}">
      <dgm:prSet phldrT="[Texto]"/>
      <dgm:spPr/>
      <dgm:t>
        <a:bodyPr/>
        <a:lstStyle/>
        <a:p>
          <a:r>
            <a:rPr lang="es-MX" dirty="0" smtClean="0"/>
            <a:t>Facilita la evaluación del plan de cuidado brindado. </a:t>
          </a:r>
          <a:endParaRPr lang="es-MX" dirty="0"/>
        </a:p>
      </dgm:t>
    </dgm:pt>
    <dgm:pt modelId="{FA6D9052-AB21-4BFE-8595-FA7630AB37A8}" type="parTrans" cxnId="{28F8C92F-EF00-4F90-B8D6-1E3262F51C8C}">
      <dgm:prSet/>
      <dgm:spPr/>
      <dgm:t>
        <a:bodyPr/>
        <a:lstStyle/>
        <a:p>
          <a:endParaRPr lang="es-MX"/>
        </a:p>
      </dgm:t>
    </dgm:pt>
    <dgm:pt modelId="{9F570286-D53E-4B79-BE21-232073883FA9}" type="sibTrans" cxnId="{28F8C92F-EF00-4F90-B8D6-1E3262F51C8C}">
      <dgm:prSet/>
      <dgm:spPr/>
      <dgm:t>
        <a:bodyPr/>
        <a:lstStyle/>
        <a:p>
          <a:endParaRPr lang="es-MX"/>
        </a:p>
      </dgm:t>
    </dgm:pt>
    <dgm:pt modelId="{7018080E-CEAA-4B7F-9C9D-8DB54EF92323}" type="pres">
      <dgm:prSet presAssocID="{E0B8C684-A821-4F7C-9576-EF9E756D2A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EE7012-6100-4198-981A-3162115C2EEE}" type="pres">
      <dgm:prSet presAssocID="{0F26A3D9-5D29-4817-A887-B3E4FAA0AB0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C1A25E-B0F1-4233-8EBC-96FFD743E160}" type="pres">
      <dgm:prSet presAssocID="{F23078CC-D3D1-42D6-A37B-A59A927E5948}" presName="sibTrans" presStyleCnt="0"/>
      <dgm:spPr/>
    </dgm:pt>
    <dgm:pt modelId="{FF1503DD-69F0-448B-B34B-028C954C2FFA}" type="pres">
      <dgm:prSet presAssocID="{1F1C0482-D050-43E9-8BD3-960A0FBB3D2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287983-FD37-4C91-BC87-69F8EB2E55FC}" type="pres">
      <dgm:prSet presAssocID="{87DFF2D2-643D-4005-89BD-8709C925DA81}" presName="sibTrans" presStyleCnt="0"/>
      <dgm:spPr/>
    </dgm:pt>
    <dgm:pt modelId="{A1DB820E-2036-421D-8BB6-5FAFDD70FBEF}" type="pres">
      <dgm:prSet presAssocID="{C4FC3922-4095-43A6-8752-CD846DDAEB3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A6F3DC-85DC-4D0D-B98B-E94AC247D438}" type="pres">
      <dgm:prSet presAssocID="{A2DBFBAB-C6BD-4B84-9CB5-E6CE29AF10E7}" presName="sibTrans" presStyleCnt="0"/>
      <dgm:spPr/>
    </dgm:pt>
    <dgm:pt modelId="{28B4ECF9-AF99-45C0-99B9-1F9946EA013C}" type="pres">
      <dgm:prSet presAssocID="{7B234C33-EA90-434F-A441-F406D89F01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071A40-41EE-4F5D-AB57-27428484BC9A}" type="pres">
      <dgm:prSet presAssocID="{47881D41-0A29-43BB-BA10-70B2083F71F1}" presName="sibTrans" presStyleCnt="0"/>
      <dgm:spPr/>
    </dgm:pt>
    <dgm:pt modelId="{D4458CD3-F39C-4152-B70F-5256BC8E2A59}" type="pres">
      <dgm:prSet presAssocID="{1B3CC514-0A8C-41DA-9E6A-BCDF092DA9F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394A768-B58F-46E3-BF84-87664F1249D5}" srcId="{E0B8C684-A821-4F7C-9576-EF9E756D2AC3}" destId="{C4FC3922-4095-43A6-8752-CD846DDAEB3B}" srcOrd="2" destOrd="0" parTransId="{02EB1521-5B0C-45BE-A520-1B87E5F0721F}" sibTransId="{A2DBFBAB-C6BD-4B84-9CB5-E6CE29AF10E7}"/>
    <dgm:cxn modelId="{9684A20B-49FC-497F-84EC-814F9EE53183}" srcId="{E0B8C684-A821-4F7C-9576-EF9E756D2AC3}" destId="{1F1C0482-D050-43E9-8BD3-960A0FBB3D21}" srcOrd="1" destOrd="0" parTransId="{1AAA89E7-2E1F-4745-B237-F243D2BB80E8}" sibTransId="{87DFF2D2-643D-4005-89BD-8709C925DA81}"/>
    <dgm:cxn modelId="{B7DEFCE6-A323-4A91-986E-C5ECFAC60531}" type="presOf" srcId="{1F1C0482-D050-43E9-8BD3-960A0FBB3D21}" destId="{FF1503DD-69F0-448B-B34B-028C954C2FFA}" srcOrd="0" destOrd="0" presId="urn:microsoft.com/office/officeart/2005/8/layout/default"/>
    <dgm:cxn modelId="{CE3F3230-AFA7-41EE-A7F1-E400595B116E}" type="presOf" srcId="{E0B8C684-A821-4F7C-9576-EF9E756D2AC3}" destId="{7018080E-CEAA-4B7F-9C9D-8DB54EF92323}" srcOrd="0" destOrd="0" presId="urn:microsoft.com/office/officeart/2005/8/layout/default"/>
    <dgm:cxn modelId="{28F8C92F-EF00-4F90-B8D6-1E3262F51C8C}" srcId="{E0B8C684-A821-4F7C-9576-EF9E756D2AC3}" destId="{1B3CC514-0A8C-41DA-9E6A-BCDF092DA9F7}" srcOrd="4" destOrd="0" parTransId="{FA6D9052-AB21-4BFE-8595-FA7630AB37A8}" sibTransId="{9F570286-D53E-4B79-BE21-232073883FA9}"/>
    <dgm:cxn modelId="{E743C814-1CF8-4251-A6AE-4B2580E89EB5}" type="presOf" srcId="{7B234C33-EA90-434F-A441-F406D89F01DC}" destId="{28B4ECF9-AF99-45C0-99B9-1F9946EA013C}" srcOrd="0" destOrd="0" presId="urn:microsoft.com/office/officeart/2005/8/layout/default"/>
    <dgm:cxn modelId="{7AE69D57-FE24-464B-9AAB-BAD78B4CEB80}" srcId="{E0B8C684-A821-4F7C-9576-EF9E756D2AC3}" destId="{0F26A3D9-5D29-4817-A887-B3E4FAA0AB00}" srcOrd="0" destOrd="0" parTransId="{60CAF006-32A7-43C8-BD25-CED9575DC86C}" sibTransId="{F23078CC-D3D1-42D6-A37B-A59A927E5948}"/>
    <dgm:cxn modelId="{4D6C4482-6E93-4691-9215-5059C50ACCCA}" srcId="{E0B8C684-A821-4F7C-9576-EF9E756D2AC3}" destId="{7B234C33-EA90-434F-A441-F406D89F01DC}" srcOrd="3" destOrd="0" parTransId="{8F3F9F5F-4953-48F3-BD72-C345E1F1C6BA}" sibTransId="{47881D41-0A29-43BB-BA10-70B2083F71F1}"/>
    <dgm:cxn modelId="{531E25D6-1ED1-4F62-8BBE-006E1057B4CF}" type="presOf" srcId="{1B3CC514-0A8C-41DA-9E6A-BCDF092DA9F7}" destId="{D4458CD3-F39C-4152-B70F-5256BC8E2A59}" srcOrd="0" destOrd="0" presId="urn:microsoft.com/office/officeart/2005/8/layout/default"/>
    <dgm:cxn modelId="{7198B37C-6BD1-4ADD-9F7E-EFE9DBCF7A03}" type="presOf" srcId="{0F26A3D9-5D29-4817-A887-B3E4FAA0AB00}" destId="{A8EE7012-6100-4198-981A-3162115C2EEE}" srcOrd="0" destOrd="0" presId="urn:microsoft.com/office/officeart/2005/8/layout/default"/>
    <dgm:cxn modelId="{36DBF422-95DF-4BA3-B44A-3C1F006CDE60}" type="presOf" srcId="{C4FC3922-4095-43A6-8752-CD846DDAEB3B}" destId="{A1DB820E-2036-421D-8BB6-5FAFDD70FBEF}" srcOrd="0" destOrd="0" presId="urn:microsoft.com/office/officeart/2005/8/layout/default"/>
    <dgm:cxn modelId="{AF3E5EF7-EF50-4C98-8806-2367BEECA39B}" type="presParOf" srcId="{7018080E-CEAA-4B7F-9C9D-8DB54EF92323}" destId="{A8EE7012-6100-4198-981A-3162115C2EEE}" srcOrd="0" destOrd="0" presId="urn:microsoft.com/office/officeart/2005/8/layout/default"/>
    <dgm:cxn modelId="{533F4D0C-5CF3-496C-A141-045D74A1B2B9}" type="presParOf" srcId="{7018080E-CEAA-4B7F-9C9D-8DB54EF92323}" destId="{59C1A25E-B0F1-4233-8EBC-96FFD743E160}" srcOrd="1" destOrd="0" presId="urn:microsoft.com/office/officeart/2005/8/layout/default"/>
    <dgm:cxn modelId="{7DE3C99F-E259-402A-BB72-EC61FBD78563}" type="presParOf" srcId="{7018080E-CEAA-4B7F-9C9D-8DB54EF92323}" destId="{FF1503DD-69F0-448B-B34B-028C954C2FFA}" srcOrd="2" destOrd="0" presId="urn:microsoft.com/office/officeart/2005/8/layout/default"/>
    <dgm:cxn modelId="{B0A265BD-81E6-4272-9205-32A7665B0CDB}" type="presParOf" srcId="{7018080E-CEAA-4B7F-9C9D-8DB54EF92323}" destId="{EB287983-FD37-4C91-BC87-69F8EB2E55FC}" srcOrd="3" destOrd="0" presId="urn:microsoft.com/office/officeart/2005/8/layout/default"/>
    <dgm:cxn modelId="{BBE2DB2D-E38C-4B9E-9A72-62AE78B4D2B1}" type="presParOf" srcId="{7018080E-CEAA-4B7F-9C9D-8DB54EF92323}" destId="{A1DB820E-2036-421D-8BB6-5FAFDD70FBEF}" srcOrd="4" destOrd="0" presId="urn:microsoft.com/office/officeart/2005/8/layout/default"/>
    <dgm:cxn modelId="{FB2B64E3-878E-4C32-A320-B69DCD8DECB8}" type="presParOf" srcId="{7018080E-CEAA-4B7F-9C9D-8DB54EF92323}" destId="{F5A6F3DC-85DC-4D0D-B98B-E94AC247D438}" srcOrd="5" destOrd="0" presId="urn:microsoft.com/office/officeart/2005/8/layout/default"/>
    <dgm:cxn modelId="{8CC67C46-D291-4092-A2F6-C2DC99DA491F}" type="presParOf" srcId="{7018080E-CEAA-4B7F-9C9D-8DB54EF92323}" destId="{28B4ECF9-AF99-45C0-99B9-1F9946EA013C}" srcOrd="6" destOrd="0" presId="urn:microsoft.com/office/officeart/2005/8/layout/default"/>
    <dgm:cxn modelId="{481D870A-FDDC-4C0A-94AD-F7D0508715E0}" type="presParOf" srcId="{7018080E-CEAA-4B7F-9C9D-8DB54EF92323}" destId="{39071A40-41EE-4F5D-AB57-27428484BC9A}" srcOrd="7" destOrd="0" presId="urn:microsoft.com/office/officeart/2005/8/layout/default"/>
    <dgm:cxn modelId="{4EFDBFE7-BED0-4462-A7BB-036ABB591CD3}" type="presParOf" srcId="{7018080E-CEAA-4B7F-9C9D-8DB54EF92323}" destId="{D4458CD3-F39C-4152-B70F-5256BC8E2A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2849F2-61A1-4690-B0FB-F799A7C2E4A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482932AE-ED97-4FA2-B3AA-F62F421DBBE9}">
      <dgm:prSet phldrT="[Texto]" custT="1"/>
      <dgm:spPr/>
      <dgm:t>
        <a:bodyPr/>
        <a:lstStyle/>
        <a:p>
          <a:r>
            <a:rPr lang="es-MX" sz="1400" b="1" dirty="0" smtClean="0"/>
            <a:t>Precisión y exactitud: </a:t>
          </a:r>
          <a:endParaRPr lang="es-MX" sz="1400" b="1" dirty="0" smtClean="0"/>
        </a:p>
        <a:p>
          <a:r>
            <a:rPr lang="es-MX" sz="1400" dirty="0" smtClean="0"/>
            <a:t> Deben ser precisos, completos e inequívocos. </a:t>
          </a:r>
        </a:p>
        <a:p>
          <a:r>
            <a:rPr lang="es-MX" sz="1400" dirty="0" smtClean="0"/>
            <a:t> Los hechos deben anotarse de forma clara y concisa. </a:t>
          </a:r>
        </a:p>
        <a:p>
          <a:r>
            <a:rPr lang="es-MX" sz="1400" dirty="0" smtClean="0"/>
            <a:t> Los hallazgos deben describirse de manera meticulosa, tipo, forma, tamaño y aspecto. </a:t>
          </a:r>
        </a:p>
        <a:p>
          <a:r>
            <a:rPr lang="es-MX" sz="1400" dirty="0" smtClean="0"/>
            <a:t> Se debe hacer constar fecha, hora, (horario recomendado 0:00 a 24:00) firma legible de la enfermera responsable. </a:t>
          </a:r>
        </a:p>
        <a:p>
          <a:r>
            <a:rPr lang="es-MX" sz="1400" dirty="0" smtClean="0"/>
            <a:t> Anotar todo de lo que se informa: Unos registros incompletos, podrían indicar unos cuidados de enfermería deficiente.  “Lo que no está escrito, no está hecho”</a:t>
          </a:r>
          <a:endParaRPr lang="es-MX" sz="1400" dirty="0"/>
        </a:p>
      </dgm:t>
    </dgm:pt>
    <dgm:pt modelId="{44B0A790-F213-4CAE-B8E6-3B269E304464}" type="parTrans" cxnId="{A6BD9CBC-133B-4773-B05F-EE5C310D445F}">
      <dgm:prSet/>
      <dgm:spPr/>
      <dgm:t>
        <a:bodyPr/>
        <a:lstStyle/>
        <a:p>
          <a:endParaRPr lang="es-MX"/>
        </a:p>
      </dgm:t>
    </dgm:pt>
    <dgm:pt modelId="{1760221D-BABC-4CFE-9E9B-56F9A469D956}" type="sibTrans" cxnId="{A6BD9CBC-133B-4773-B05F-EE5C310D445F}">
      <dgm:prSet/>
      <dgm:spPr/>
      <dgm:t>
        <a:bodyPr/>
        <a:lstStyle/>
        <a:p>
          <a:endParaRPr lang="es-MX"/>
        </a:p>
      </dgm:t>
    </dgm:pt>
    <dgm:pt modelId="{4681F166-0391-4DBF-A564-C55747A0D08A}">
      <dgm:prSet phldrT="[Texto]" custT="1"/>
      <dgm:spPr/>
      <dgm:t>
        <a:bodyPr/>
        <a:lstStyle/>
        <a:p>
          <a:r>
            <a:rPr lang="es-MX" sz="1400" b="1" dirty="0" smtClean="0"/>
            <a:t>Simultaneidad: </a:t>
          </a:r>
          <a:r>
            <a:rPr lang="es-MX" sz="1400" dirty="0" smtClean="0"/>
            <a:t>Los registros deben realizarse de forma simultánea a la asistencia y no dejarlos para el final del turno. </a:t>
          </a:r>
        </a:p>
        <a:p>
          <a:r>
            <a:rPr lang="es-MX" sz="1400" dirty="0" smtClean="0"/>
            <a:t> Evitando errores u omisiones. </a:t>
          </a:r>
        </a:p>
        <a:p>
          <a:r>
            <a:rPr lang="es-MX" sz="1400" dirty="0" smtClean="0"/>
            <a:t> Consiguiendo un registro exacto del estado del paciente. </a:t>
          </a:r>
        </a:p>
        <a:p>
          <a:r>
            <a:rPr lang="es-MX" sz="1400" dirty="0" smtClean="0"/>
            <a:t> Nunca registrar los procedimientos antes de realizarlos, puesto que estas anotaciones pueden ser in exactas e incompletas</a:t>
          </a:r>
          <a:endParaRPr lang="es-MX" sz="1400" dirty="0"/>
        </a:p>
      </dgm:t>
    </dgm:pt>
    <dgm:pt modelId="{9FF0233B-272A-462E-BE93-8FF59A368525}" type="parTrans" cxnId="{78F14EFF-361A-47CC-A73A-647B44DDC594}">
      <dgm:prSet/>
      <dgm:spPr/>
      <dgm:t>
        <a:bodyPr/>
        <a:lstStyle/>
        <a:p>
          <a:endParaRPr lang="es-MX"/>
        </a:p>
      </dgm:t>
    </dgm:pt>
    <dgm:pt modelId="{DACE7BBA-67F0-4015-A73B-4461A3A7E5EB}" type="sibTrans" cxnId="{78F14EFF-361A-47CC-A73A-647B44DDC594}">
      <dgm:prSet/>
      <dgm:spPr/>
      <dgm:t>
        <a:bodyPr/>
        <a:lstStyle/>
        <a:p>
          <a:endParaRPr lang="es-MX"/>
        </a:p>
      </dgm:t>
    </dgm:pt>
    <dgm:pt modelId="{50024B0F-C79B-45CE-A2DC-FAC82D714AC1}" type="pres">
      <dgm:prSet presAssocID="{882849F2-61A1-4690-B0FB-F799A7C2E4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E59C1BE-6140-45B8-825F-AF506F094178}" type="pres">
      <dgm:prSet presAssocID="{482932AE-ED97-4FA2-B3AA-F62F421DBBE9}" presName="parentLin" presStyleCnt="0"/>
      <dgm:spPr/>
    </dgm:pt>
    <dgm:pt modelId="{3B5E3C12-497D-4D53-BE84-61ADA2ECD33F}" type="pres">
      <dgm:prSet presAssocID="{482932AE-ED97-4FA2-B3AA-F62F421DBBE9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7AF48CCF-FAFE-4C35-8C9B-7994931A8874}" type="pres">
      <dgm:prSet presAssocID="{482932AE-ED97-4FA2-B3AA-F62F421DBBE9}" presName="parentText" presStyleLbl="node1" presStyleIdx="0" presStyleCnt="2" custScaleX="130888" custScaleY="14371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930A33-5E68-46BF-848A-A3CCBE8BF72F}" type="pres">
      <dgm:prSet presAssocID="{482932AE-ED97-4FA2-B3AA-F62F421DBBE9}" presName="negativeSpace" presStyleCnt="0"/>
      <dgm:spPr/>
    </dgm:pt>
    <dgm:pt modelId="{356022DB-D539-4910-824C-20FCDC07FC7A}" type="pres">
      <dgm:prSet presAssocID="{482932AE-ED97-4FA2-B3AA-F62F421DBBE9}" presName="childText" presStyleLbl="conFgAcc1" presStyleIdx="0" presStyleCnt="2">
        <dgm:presLayoutVars>
          <dgm:bulletEnabled val="1"/>
        </dgm:presLayoutVars>
      </dgm:prSet>
      <dgm:spPr/>
    </dgm:pt>
    <dgm:pt modelId="{97E19D9D-A6C5-4262-9279-16C6696D9F19}" type="pres">
      <dgm:prSet presAssocID="{1760221D-BABC-4CFE-9E9B-56F9A469D956}" presName="spaceBetweenRectangles" presStyleCnt="0"/>
      <dgm:spPr/>
    </dgm:pt>
    <dgm:pt modelId="{1BA20FE8-E648-4B2E-90E5-4C312C4EF41A}" type="pres">
      <dgm:prSet presAssocID="{4681F166-0391-4DBF-A564-C55747A0D08A}" presName="parentLin" presStyleCnt="0"/>
      <dgm:spPr/>
    </dgm:pt>
    <dgm:pt modelId="{ED7A5F8C-0A00-4065-9182-83A735E42160}" type="pres">
      <dgm:prSet presAssocID="{4681F166-0391-4DBF-A564-C55747A0D08A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A8E61083-8158-4BAE-8887-656A842D7AD0}" type="pres">
      <dgm:prSet presAssocID="{4681F166-0391-4DBF-A564-C55747A0D08A}" presName="parentText" presStyleLbl="node1" presStyleIdx="1" presStyleCnt="2" custScaleX="132117" custScaleY="11313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36E73D-60B3-42FE-B996-86D0B6BC2F52}" type="pres">
      <dgm:prSet presAssocID="{4681F166-0391-4DBF-A564-C55747A0D08A}" presName="negativeSpace" presStyleCnt="0"/>
      <dgm:spPr/>
    </dgm:pt>
    <dgm:pt modelId="{DC2C3882-6EBE-4FCB-9B67-C359C9D5F7EF}" type="pres">
      <dgm:prSet presAssocID="{4681F166-0391-4DBF-A564-C55747A0D08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960952E-A14B-421F-BE96-6DA567BBC920}" type="presOf" srcId="{4681F166-0391-4DBF-A564-C55747A0D08A}" destId="{A8E61083-8158-4BAE-8887-656A842D7AD0}" srcOrd="1" destOrd="0" presId="urn:microsoft.com/office/officeart/2005/8/layout/list1"/>
    <dgm:cxn modelId="{A6BD9CBC-133B-4773-B05F-EE5C310D445F}" srcId="{882849F2-61A1-4690-B0FB-F799A7C2E4AE}" destId="{482932AE-ED97-4FA2-B3AA-F62F421DBBE9}" srcOrd="0" destOrd="0" parTransId="{44B0A790-F213-4CAE-B8E6-3B269E304464}" sibTransId="{1760221D-BABC-4CFE-9E9B-56F9A469D956}"/>
    <dgm:cxn modelId="{E1B03143-DB7B-4297-8657-ECF54C62476F}" type="presOf" srcId="{4681F166-0391-4DBF-A564-C55747A0D08A}" destId="{ED7A5F8C-0A00-4065-9182-83A735E42160}" srcOrd="0" destOrd="0" presId="urn:microsoft.com/office/officeart/2005/8/layout/list1"/>
    <dgm:cxn modelId="{F5162710-6822-4218-82FB-F4172E489F72}" type="presOf" srcId="{882849F2-61A1-4690-B0FB-F799A7C2E4AE}" destId="{50024B0F-C79B-45CE-A2DC-FAC82D714AC1}" srcOrd="0" destOrd="0" presId="urn:microsoft.com/office/officeart/2005/8/layout/list1"/>
    <dgm:cxn modelId="{D596F30E-44B1-4A25-88A9-3E2CC33888F6}" type="presOf" srcId="{482932AE-ED97-4FA2-B3AA-F62F421DBBE9}" destId="{3B5E3C12-497D-4D53-BE84-61ADA2ECD33F}" srcOrd="0" destOrd="0" presId="urn:microsoft.com/office/officeart/2005/8/layout/list1"/>
    <dgm:cxn modelId="{78F14EFF-361A-47CC-A73A-647B44DDC594}" srcId="{882849F2-61A1-4690-B0FB-F799A7C2E4AE}" destId="{4681F166-0391-4DBF-A564-C55747A0D08A}" srcOrd="1" destOrd="0" parTransId="{9FF0233B-272A-462E-BE93-8FF59A368525}" sibTransId="{DACE7BBA-67F0-4015-A73B-4461A3A7E5EB}"/>
    <dgm:cxn modelId="{5E17127E-AE0F-4B84-BB93-0B5ED4C410B2}" type="presOf" srcId="{482932AE-ED97-4FA2-B3AA-F62F421DBBE9}" destId="{7AF48CCF-FAFE-4C35-8C9B-7994931A8874}" srcOrd="1" destOrd="0" presId="urn:microsoft.com/office/officeart/2005/8/layout/list1"/>
    <dgm:cxn modelId="{2A15D8E0-7C86-4A53-8CEB-E1427997E748}" type="presParOf" srcId="{50024B0F-C79B-45CE-A2DC-FAC82D714AC1}" destId="{AE59C1BE-6140-45B8-825F-AF506F094178}" srcOrd="0" destOrd="0" presId="urn:microsoft.com/office/officeart/2005/8/layout/list1"/>
    <dgm:cxn modelId="{BEE1516A-BE71-4E2E-A4EC-CE21E2002A5D}" type="presParOf" srcId="{AE59C1BE-6140-45B8-825F-AF506F094178}" destId="{3B5E3C12-497D-4D53-BE84-61ADA2ECD33F}" srcOrd="0" destOrd="0" presId="urn:microsoft.com/office/officeart/2005/8/layout/list1"/>
    <dgm:cxn modelId="{0930DEDE-518F-4CB8-8F43-CF57B0E3E9BC}" type="presParOf" srcId="{AE59C1BE-6140-45B8-825F-AF506F094178}" destId="{7AF48CCF-FAFE-4C35-8C9B-7994931A8874}" srcOrd="1" destOrd="0" presId="urn:microsoft.com/office/officeart/2005/8/layout/list1"/>
    <dgm:cxn modelId="{64189373-2A77-4C2E-848D-70844717FBB1}" type="presParOf" srcId="{50024B0F-C79B-45CE-A2DC-FAC82D714AC1}" destId="{15930A33-5E68-46BF-848A-A3CCBE8BF72F}" srcOrd="1" destOrd="0" presId="urn:microsoft.com/office/officeart/2005/8/layout/list1"/>
    <dgm:cxn modelId="{3FE3DA21-3102-4CDD-B1A9-628A9453650B}" type="presParOf" srcId="{50024B0F-C79B-45CE-A2DC-FAC82D714AC1}" destId="{356022DB-D539-4910-824C-20FCDC07FC7A}" srcOrd="2" destOrd="0" presId="urn:microsoft.com/office/officeart/2005/8/layout/list1"/>
    <dgm:cxn modelId="{8F14AC3D-C8DC-4AEE-969A-9330E929F4B2}" type="presParOf" srcId="{50024B0F-C79B-45CE-A2DC-FAC82D714AC1}" destId="{97E19D9D-A6C5-4262-9279-16C6696D9F19}" srcOrd="3" destOrd="0" presId="urn:microsoft.com/office/officeart/2005/8/layout/list1"/>
    <dgm:cxn modelId="{6B4AE3F9-93E6-456D-96C7-2B7E416D4EF6}" type="presParOf" srcId="{50024B0F-C79B-45CE-A2DC-FAC82D714AC1}" destId="{1BA20FE8-E648-4B2E-90E5-4C312C4EF41A}" srcOrd="4" destOrd="0" presId="urn:microsoft.com/office/officeart/2005/8/layout/list1"/>
    <dgm:cxn modelId="{394FB124-C640-45DB-AEFE-93150BB38F96}" type="presParOf" srcId="{1BA20FE8-E648-4B2E-90E5-4C312C4EF41A}" destId="{ED7A5F8C-0A00-4065-9182-83A735E42160}" srcOrd="0" destOrd="0" presId="urn:microsoft.com/office/officeart/2005/8/layout/list1"/>
    <dgm:cxn modelId="{F26C1883-0BAB-4326-A688-4FCEE68FB128}" type="presParOf" srcId="{1BA20FE8-E648-4B2E-90E5-4C312C4EF41A}" destId="{A8E61083-8158-4BAE-8887-656A842D7AD0}" srcOrd="1" destOrd="0" presId="urn:microsoft.com/office/officeart/2005/8/layout/list1"/>
    <dgm:cxn modelId="{C073F065-1C75-4F99-89BE-9468332CD413}" type="presParOf" srcId="{50024B0F-C79B-45CE-A2DC-FAC82D714AC1}" destId="{2436E73D-60B3-42FE-B996-86D0B6BC2F52}" srcOrd="5" destOrd="0" presId="urn:microsoft.com/office/officeart/2005/8/layout/list1"/>
    <dgm:cxn modelId="{EB70A0A1-3078-4A69-8F42-8E6411FDF380}" type="presParOf" srcId="{50024B0F-C79B-45CE-A2DC-FAC82D714AC1}" destId="{DC2C3882-6EBE-4FCB-9B67-C359C9D5F7E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D1921-DF88-4CFF-A6DC-BE4835A7C5A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spc="260" dirty="0" smtClean="0">
              <a:latin typeface="Trebuchet MS"/>
              <a:cs typeface="Trebuchet MS"/>
            </a:rPr>
            <a:t>D</a:t>
          </a:r>
          <a:r>
            <a:rPr lang="es-MX" sz="3900" kern="1200" spc="220" dirty="0" smtClean="0">
              <a:latin typeface="Trebuchet MS"/>
              <a:cs typeface="Trebuchet MS"/>
            </a:rPr>
            <a:t>o</a:t>
          </a:r>
          <a:r>
            <a:rPr lang="es-MX" sz="3900" kern="1200" spc="-145" dirty="0" smtClean="0">
              <a:latin typeface="Trebuchet MS"/>
              <a:cs typeface="Trebuchet MS"/>
            </a:rPr>
            <a:t>cumento</a:t>
          </a:r>
          <a:r>
            <a:rPr lang="es-MX" sz="3900" kern="1200" spc="-110" dirty="0" smtClean="0">
              <a:latin typeface="Trebuchet MS"/>
              <a:cs typeface="Trebuchet MS"/>
            </a:rPr>
            <a:t> </a:t>
          </a:r>
          <a:r>
            <a:rPr lang="es-MX" sz="3900" kern="1200" spc="-150" dirty="0" smtClean="0">
              <a:latin typeface="Trebuchet MS"/>
              <a:cs typeface="Trebuchet MS"/>
            </a:rPr>
            <a:t>médico</a:t>
          </a:r>
          <a:r>
            <a:rPr lang="es-MX" sz="3900" kern="1200" spc="-95" dirty="0" smtClean="0">
              <a:latin typeface="Trebuchet MS"/>
              <a:cs typeface="Trebuchet MS"/>
            </a:rPr>
            <a:t> </a:t>
          </a:r>
          <a:r>
            <a:rPr lang="es-MX" sz="3900" kern="1200" spc="-254" dirty="0" smtClean="0">
              <a:latin typeface="Trebuchet MS"/>
              <a:cs typeface="Trebuchet MS"/>
            </a:rPr>
            <a:t>legal</a:t>
          </a:r>
          <a:endParaRPr lang="es-MX" sz="3900" kern="1200" dirty="0"/>
        </a:p>
      </dsp:txBody>
      <dsp:txXfrm>
        <a:off x="744" y="145603"/>
        <a:ext cx="2902148" cy="1741289"/>
      </dsp:txXfrm>
    </dsp:sp>
    <dsp:sp modelId="{118CA8DE-70E4-4C51-814C-23B8B38E6C9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spc="-210" dirty="0" smtClean="0">
              <a:latin typeface="Trebuchet MS"/>
              <a:cs typeface="Trebuchet MS"/>
            </a:rPr>
            <a:t>Calidad  </a:t>
          </a:r>
          <a:r>
            <a:rPr lang="es-MX" sz="3900" kern="1200" spc="-185" dirty="0" smtClean="0">
              <a:latin typeface="Trebuchet MS"/>
              <a:cs typeface="Trebuchet MS"/>
            </a:rPr>
            <a:t>de</a:t>
          </a:r>
          <a:r>
            <a:rPr lang="es-MX" sz="3900" kern="1200" spc="-75" dirty="0" smtClean="0">
              <a:latin typeface="Trebuchet MS"/>
              <a:cs typeface="Trebuchet MS"/>
            </a:rPr>
            <a:t> </a:t>
          </a:r>
          <a:r>
            <a:rPr lang="es-MX" sz="3900" kern="1200" spc="-229" dirty="0" smtClean="0">
              <a:latin typeface="Trebuchet MS"/>
              <a:cs typeface="Trebuchet MS"/>
            </a:rPr>
            <a:t>at</a:t>
          </a:r>
          <a:r>
            <a:rPr lang="es-MX" sz="3900" kern="1200" spc="-265" dirty="0" smtClean="0">
              <a:latin typeface="Trebuchet MS"/>
              <a:cs typeface="Trebuchet MS"/>
            </a:rPr>
            <a:t>e</a:t>
          </a:r>
          <a:r>
            <a:rPr lang="es-MX" sz="3900" kern="1200" spc="-215" dirty="0" smtClean="0">
              <a:latin typeface="Trebuchet MS"/>
              <a:cs typeface="Trebuchet MS"/>
            </a:rPr>
            <a:t>nc</a:t>
          </a:r>
          <a:r>
            <a:rPr lang="es-MX" sz="3900" kern="1200" spc="-114" dirty="0" smtClean="0">
              <a:latin typeface="Trebuchet MS"/>
              <a:cs typeface="Trebuchet MS"/>
            </a:rPr>
            <a:t>i</a:t>
          </a:r>
          <a:r>
            <a:rPr lang="es-MX" sz="3900" kern="1200" spc="-50" dirty="0" smtClean="0">
              <a:latin typeface="Trebuchet MS"/>
              <a:cs typeface="Trebuchet MS"/>
            </a:rPr>
            <a:t>ón</a:t>
          </a:r>
          <a:r>
            <a:rPr lang="es-MX" sz="3900" kern="1200" spc="-125" dirty="0" smtClean="0">
              <a:latin typeface="Trebuchet MS"/>
              <a:cs typeface="Trebuchet MS"/>
            </a:rPr>
            <a:t> </a:t>
          </a:r>
          <a:endParaRPr lang="es-MX" sz="3900" kern="1200" dirty="0"/>
        </a:p>
      </dsp:txBody>
      <dsp:txXfrm>
        <a:off x="3193107" y="145603"/>
        <a:ext cx="2902148" cy="1741289"/>
      </dsp:txXfrm>
    </dsp:sp>
    <dsp:sp modelId="{228ABF13-9DB4-4E15-B84A-CDE78C6A840A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spc="-195" dirty="0" smtClean="0">
              <a:latin typeface="Trebuchet MS"/>
              <a:cs typeface="Trebuchet MS"/>
            </a:rPr>
            <a:t>In</a:t>
          </a:r>
          <a:r>
            <a:rPr lang="es-MX" sz="3900" kern="1200" spc="-229" dirty="0" smtClean="0">
              <a:latin typeface="Trebuchet MS"/>
              <a:cs typeface="Trebuchet MS"/>
            </a:rPr>
            <a:t>v</a:t>
          </a:r>
          <a:r>
            <a:rPr lang="es-MX" sz="3900" kern="1200" spc="-200" dirty="0" smtClean="0">
              <a:latin typeface="Trebuchet MS"/>
              <a:cs typeface="Trebuchet MS"/>
            </a:rPr>
            <a:t>estiga</a:t>
          </a:r>
          <a:r>
            <a:rPr lang="es-MX" sz="3900" kern="1200" spc="-245" dirty="0" smtClean="0">
              <a:latin typeface="Trebuchet MS"/>
              <a:cs typeface="Trebuchet MS"/>
            </a:rPr>
            <a:t>c</a:t>
          </a:r>
          <a:r>
            <a:rPr lang="es-MX" sz="3900" kern="1200" spc="-100" dirty="0" smtClean="0">
              <a:latin typeface="Trebuchet MS"/>
              <a:cs typeface="Trebuchet MS"/>
            </a:rPr>
            <a:t>ió</a:t>
          </a:r>
          <a:r>
            <a:rPr lang="es-MX" sz="3900" kern="1200" spc="-125" dirty="0" smtClean="0">
              <a:latin typeface="Trebuchet MS"/>
              <a:cs typeface="Trebuchet MS"/>
            </a:rPr>
            <a:t>n </a:t>
          </a:r>
          <a:r>
            <a:rPr lang="es-MX" sz="3900" kern="1200" spc="-175" dirty="0" smtClean="0">
              <a:latin typeface="Trebuchet MS"/>
              <a:cs typeface="Trebuchet MS"/>
            </a:rPr>
            <a:t>y</a:t>
          </a:r>
          <a:r>
            <a:rPr lang="es-MX" sz="3900" kern="1200" spc="-75" dirty="0" smtClean="0">
              <a:latin typeface="Trebuchet MS"/>
              <a:cs typeface="Trebuchet MS"/>
            </a:rPr>
            <a:t> </a:t>
          </a:r>
          <a:r>
            <a:rPr lang="es-MX" sz="3900" kern="1200" spc="-50" dirty="0" smtClean="0">
              <a:latin typeface="Trebuchet MS"/>
              <a:cs typeface="Trebuchet MS"/>
            </a:rPr>
            <a:t>d</a:t>
          </a:r>
          <a:r>
            <a:rPr lang="es-MX" sz="3900" kern="1200" spc="-65" dirty="0" smtClean="0">
              <a:latin typeface="Trebuchet MS"/>
              <a:cs typeface="Trebuchet MS"/>
            </a:rPr>
            <a:t>o</a:t>
          </a:r>
          <a:r>
            <a:rPr lang="es-MX" sz="3900" kern="1200" spc="-204" dirty="0" smtClean="0">
              <a:latin typeface="Trebuchet MS"/>
              <a:cs typeface="Trebuchet MS"/>
            </a:rPr>
            <a:t>cenc</a:t>
          </a:r>
          <a:r>
            <a:rPr lang="es-MX" sz="3900" kern="1200" spc="-110" dirty="0" smtClean="0">
              <a:latin typeface="Trebuchet MS"/>
              <a:cs typeface="Trebuchet MS"/>
            </a:rPr>
            <a:t>i</a:t>
          </a:r>
          <a:r>
            <a:rPr lang="es-MX" sz="3900" kern="1200" spc="-395" dirty="0" smtClean="0">
              <a:latin typeface="Trebuchet MS"/>
              <a:cs typeface="Trebuchet MS"/>
            </a:rPr>
            <a:t>a.</a:t>
          </a:r>
          <a:endParaRPr lang="es-MX" sz="3900" kern="1200" dirty="0"/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FEBA3-31FB-40AE-94A1-6236895E3B89}">
      <dsp:nvSpPr>
        <dsp:cNvPr id="0" name=""/>
        <dsp:cNvSpPr/>
      </dsp:nvSpPr>
      <dsp:spPr>
        <a:xfrm>
          <a:off x="3466099" y="230"/>
          <a:ext cx="1678401" cy="7815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-25" dirty="0" smtClean="0">
              <a:latin typeface="Trebuchet MS"/>
              <a:cs typeface="Trebuchet MS"/>
            </a:rPr>
            <a:t>Objetiva</a:t>
          </a:r>
          <a:endParaRPr lang="es-MX" sz="1400" kern="1200" dirty="0"/>
        </a:p>
      </dsp:txBody>
      <dsp:txXfrm>
        <a:off x="3504253" y="38384"/>
        <a:ext cx="1602093" cy="705288"/>
      </dsp:txXfrm>
    </dsp:sp>
    <dsp:sp modelId="{3D89BD00-353B-45EC-A7D0-E0CA260739F9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3078786" y="165790"/>
              </a:moveTo>
              <a:arcTo wR="2234198" hR="2234198" stAng="17532694" swAng="8796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F3184-670B-4E95-BBD6-7E8D7F2FEFAC}">
      <dsp:nvSpPr>
        <dsp:cNvPr id="0" name=""/>
        <dsp:cNvSpPr/>
      </dsp:nvSpPr>
      <dsp:spPr>
        <a:xfrm>
          <a:off x="5212865" y="841429"/>
          <a:ext cx="1678401" cy="7815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-15" dirty="0" smtClean="0">
              <a:latin typeface="Trebuchet MS"/>
              <a:cs typeface="Trebuchet MS"/>
            </a:rPr>
            <a:t>Exacta</a:t>
          </a:r>
          <a:endParaRPr lang="es-MX" sz="1400" kern="1200" dirty="0"/>
        </a:p>
      </dsp:txBody>
      <dsp:txXfrm>
        <a:off x="5251019" y="879583"/>
        <a:ext cx="1602093" cy="705288"/>
      </dsp:txXfrm>
    </dsp:sp>
    <dsp:sp modelId="{92AF0C02-607A-46B1-9403-66A63F10B434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4236061" y="1242137"/>
              </a:moveTo>
              <a:arcTo wR="2234198" hR="2234198" stAng="20018305" swAng="172797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32B18-5DB1-4DC9-8A8C-615B282019D6}">
      <dsp:nvSpPr>
        <dsp:cNvPr id="0" name=""/>
        <dsp:cNvSpPr/>
      </dsp:nvSpPr>
      <dsp:spPr>
        <a:xfrm>
          <a:off x="5644281" y="2731585"/>
          <a:ext cx="1678401" cy="7815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45" dirty="0" smtClean="0">
              <a:latin typeface="Trebuchet MS"/>
              <a:cs typeface="Trebuchet MS"/>
            </a:rPr>
            <a:t>Completa</a:t>
          </a:r>
          <a:endParaRPr lang="es-MX" sz="1400" kern="1200" dirty="0"/>
        </a:p>
      </dsp:txBody>
      <dsp:txXfrm>
        <a:off x="5682435" y="2769739"/>
        <a:ext cx="1602093" cy="705288"/>
      </dsp:txXfrm>
    </dsp:sp>
    <dsp:sp modelId="{F7CA3680-5280-4A81-BAF3-5548042254B0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4280785" y="3130368"/>
              </a:moveTo>
              <a:arcTo wR="2234198" hR="2234198" stAng="1418874" swAng="13607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C5EFD-D997-421E-89D2-D40B1D2B134F}">
      <dsp:nvSpPr>
        <dsp:cNvPr id="0" name=""/>
        <dsp:cNvSpPr/>
      </dsp:nvSpPr>
      <dsp:spPr>
        <a:xfrm>
          <a:off x="4435481" y="4247372"/>
          <a:ext cx="1678401" cy="7815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10" dirty="0" smtClean="0">
              <a:latin typeface="Trebuchet MS"/>
              <a:cs typeface="Trebuchet MS"/>
            </a:rPr>
            <a:t>Concisa</a:t>
          </a:r>
          <a:endParaRPr lang="es-MX" sz="1400" kern="1200" dirty="0"/>
        </a:p>
      </dsp:txBody>
      <dsp:txXfrm>
        <a:off x="4473635" y="4285526"/>
        <a:ext cx="1602093" cy="705288"/>
      </dsp:txXfrm>
    </dsp:sp>
    <dsp:sp modelId="{A33F74A4-EA69-4DA9-8F18-BCCE1B8B5A74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2361780" y="4464750"/>
              </a:moveTo>
              <a:arcTo wR="2234198" hR="2234198" stAng="5203583" swAng="39283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CF5FB-1B1C-418A-9E2F-6B04B50286E3}">
      <dsp:nvSpPr>
        <dsp:cNvPr id="0" name=""/>
        <dsp:cNvSpPr/>
      </dsp:nvSpPr>
      <dsp:spPr>
        <a:xfrm>
          <a:off x="2496717" y="4247372"/>
          <a:ext cx="1678401" cy="7815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-5" dirty="0" smtClean="0">
              <a:latin typeface="Trebuchet MS"/>
              <a:cs typeface="Trebuchet MS"/>
            </a:rPr>
            <a:t>Actualizada</a:t>
          </a:r>
          <a:endParaRPr lang="es-MX" sz="1400" kern="1200" dirty="0"/>
        </a:p>
      </dsp:txBody>
      <dsp:txXfrm>
        <a:off x="2534871" y="4285526"/>
        <a:ext cx="1602093" cy="705288"/>
      </dsp:txXfrm>
    </dsp:sp>
    <dsp:sp modelId="{E94936D7-6F23-498D-A004-5947DC31D40E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691381" y="3850167"/>
              </a:moveTo>
              <a:arcTo wR="2234198" hR="2234198" stAng="8020402" swAng="1360724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C1823-0946-40C4-A644-A3806FCAC7A2}">
      <dsp:nvSpPr>
        <dsp:cNvPr id="0" name=""/>
        <dsp:cNvSpPr/>
      </dsp:nvSpPr>
      <dsp:spPr>
        <a:xfrm>
          <a:off x="1287917" y="2731585"/>
          <a:ext cx="1678401" cy="7815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15" dirty="0" smtClean="0">
              <a:latin typeface="Trebuchet MS"/>
              <a:cs typeface="Trebuchet MS"/>
            </a:rPr>
            <a:t>Organización</a:t>
          </a:r>
          <a:endParaRPr lang="es-MX" sz="1400" kern="1200" dirty="0"/>
        </a:p>
      </dsp:txBody>
      <dsp:txXfrm>
        <a:off x="1326071" y="2769739"/>
        <a:ext cx="1602093" cy="705288"/>
      </dsp:txXfrm>
    </dsp:sp>
    <dsp:sp modelId="{EFA65C8E-3354-4429-AEAF-84CEF88E41CE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2022" y="2329235"/>
              </a:moveTo>
              <a:arcTo wR="2234198" hR="2234198" stAng="10653723" swAng="172797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3D029-D066-4D15-886C-E1F6098777D1}">
      <dsp:nvSpPr>
        <dsp:cNvPr id="0" name=""/>
        <dsp:cNvSpPr/>
      </dsp:nvSpPr>
      <dsp:spPr>
        <a:xfrm>
          <a:off x="1719332" y="841429"/>
          <a:ext cx="1678401" cy="7815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pc="160" dirty="0" smtClean="0">
              <a:latin typeface="Trebuchet MS"/>
              <a:cs typeface="Trebuchet MS"/>
            </a:rPr>
            <a:t>Co</a:t>
          </a:r>
          <a:r>
            <a:rPr lang="es-MX" sz="1400" b="1" kern="1200" spc="150" dirty="0" smtClean="0">
              <a:latin typeface="Trebuchet MS"/>
              <a:cs typeface="Trebuchet MS"/>
            </a:rPr>
            <a:t>n</a:t>
          </a:r>
          <a:r>
            <a:rPr lang="es-MX" sz="1400" b="1" kern="1200" spc="-60" dirty="0" smtClean="0">
              <a:latin typeface="Trebuchet MS"/>
              <a:cs typeface="Trebuchet MS"/>
            </a:rPr>
            <a:t>fidencia</a:t>
          </a:r>
          <a:r>
            <a:rPr lang="es-MX" sz="1400" b="1" kern="1200" spc="-35" dirty="0" smtClean="0">
              <a:latin typeface="Trebuchet MS"/>
              <a:cs typeface="Trebuchet MS"/>
            </a:rPr>
            <a:t>l</a:t>
          </a:r>
          <a:r>
            <a:rPr lang="es-MX" sz="1400" b="1" kern="1200" spc="-25" dirty="0" smtClean="0">
              <a:latin typeface="Trebuchet MS"/>
              <a:cs typeface="Trebuchet MS"/>
            </a:rPr>
            <a:t>i</a:t>
          </a:r>
          <a:r>
            <a:rPr lang="es-MX" sz="1400" b="1" kern="1200" spc="-40" dirty="0" smtClean="0">
              <a:latin typeface="Trebuchet MS"/>
              <a:cs typeface="Trebuchet MS"/>
            </a:rPr>
            <a:t>d</a:t>
          </a:r>
          <a:r>
            <a:rPr lang="es-MX" sz="1400" b="1" kern="1200" dirty="0" smtClean="0">
              <a:latin typeface="Trebuchet MS"/>
              <a:cs typeface="Trebuchet MS"/>
            </a:rPr>
            <a:t>ad</a:t>
          </a:r>
          <a:endParaRPr lang="es-MX" sz="1400" kern="1200" dirty="0"/>
        </a:p>
      </dsp:txBody>
      <dsp:txXfrm>
        <a:off x="1757486" y="879583"/>
        <a:ext cx="1602093" cy="705288"/>
      </dsp:txXfrm>
    </dsp:sp>
    <dsp:sp modelId="{7E06DD1B-BF78-48AD-A077-98611C3046AC}">
      <dsp:nvSpPr>
        <dsp:cNvPr id="0" name=""/>
        <dsp:cNvSpPr/>
      </dsp:nvSpPr>
      <dsp:spPr>
        <a:xfrm>
          <a:off x="2071101" y="391029"/>
          <a:ext cx="4468396" cy="4468396"/>
        </a:xfrm>
        <a:custGeom>
          <a:avLst/>
          <a:gdLst/>
          <a:ahLst/>
          <a:cxnLst/>
          <a:rect l="0" t="0" r="0" b="0"/>
          <a:pathLst>
            <a:path>
              <a:moveTo>
                <a:pt x="893593" y="446903"/>
              </a:moveTo>
              <a:arcTo wR="2234198" hR="2234198" stAng="13987642" swAng="87966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28E90-C5B1-4BE6-A56E-192D496A8854}">
      <dsp:nvSpPr>
        <dsp:cNvPr id="0" name=""/>
        <dsp:cNvSpPr/>
      </dsp:nvSpPr>
      <dsp:spPr>
        <a:xfrm>
          <a:off x="874" y="107584"/>
          <a:ext cx="3410024" cy="20460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pc="-25" dirty="0" smtClean="0">
              <a:latin typeface="Trebuchet MS"/>
              <a:cs typeface="Trebuchet MS"/>
            </a:rPr>
            <a:t>1. Identificación </a:t>
          </a:r>
          <a:r>
            <a:rPr lang="es-MX" sz="3200" b="1" kern="1200" spc="-45" dirty="0" smtClean="0">
              <a:latin typeface="Trebuchet MS"/>
              <a:cs typeface="Trebuchet MS"/>
            </a:rPr>
            <a:t>del </a:t>
          </a:r>
          <a:r>
            <a:rPr lang="es-MX" sz="3200" b="1" kern="1200" spc="-30" dirty="0" smtClean="0">
              <a:latin typeface="Trebuchet MS"/>
              <a:cs typeface="Trebuchet MS"/>
            </a:rPr>
            <a:t>paciente </a:t>
          </a:r>
          <a:endParaRPr lang="es-MX" sz="3200" kern="1200" dirty="0"/>
        </a:p>
      </dsp:txBody>
      <dsp:txXfrm>
        <a:off x="874" y="107584"/>
        <a:ext cx="3410024" cy="2046014"/>
      </dsp:txXfrm>
    </dsp:sp>
    <dsp:sp modelId="{0C8BBA94-1CC5-4986-AFBA-3F15D2F470AF}">
      <dsp:nvSpPr>
        <dsp:cNvPr id="0" name=""/>
        <dsp:cNvSpPr/>
      </dsp:nvSpPr>
      <dsp:spPr>
        <a:xfrm>
          <a:off x="3751901" y="107584"/>
          <a:ext cx="3410024" cy="20460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pc="25" dirty="0" smtClean="0">
              <a:latin typeface="Trebuchet MS"/>
              <a:cs typeface="Trebuchet MS"/>
            </a:rPr>
            <a:t>2. Registro</a:t>
          </a:r>
          <a:r>
            <a:rPr lang="es-MX" sz="3200" b="1" kern="1200" spc="30" dirty="0" smtClean="0">
              <a:latin typeface="Trebuchet MS"/>
              <a:cs typeface="Trebuchet MS"/>
            </a:rPr>
            <a:t> </a:t>
          </a:r>
          <a:r>
            <a:rPr lang="es-MX" sz="3200" b="1" kern="1200" spc="-35" dirty="0" smtClean="0">
              <a:latin typeface="Trebuchet MS"/>
              <a:cs typeface="Trebuchet MS"/>
            </a:rPr>
            <a:t>de</a:t>
          </a:r>
          <a:r>
            <a:rPr lang="es-MX" sz="3200" b="1" kern="1200" spc="-30" dirty="0" smtClean="0">
              <a:latin typeface="Trebuchet MS"/>
              <a:cs typeface="Trebuchet MS"/>
            </a:rPr>
            <a:t> </a:t>
          </a:r>
          <a:r>
            <a:rPr lang="es-MX" sz="3200" b="1" kern="1200" spc="-35" dirty="0" smtClean="0">
              <a:latin typeface="Trebuchet MS"/>
              <a:cs typeface="Trebuchet MS"/>
            </a:rPr>
            <a:t>la</a:t>
          </a:r>
          <a:r>
            <a:rPr lang="es-MX" sz="3200" b="1" kern="1200" spc="-30" dirty="0" smtClean="0">
              <a:latin typeface="Trebuchet MS"/>
              <a:cs typeface="Trebuchet MS"/>
            </a:rPr>
            <a:t> </a:t>
          </a:r>
          <a:r>
            <a:rPr lang="es-MX" sz="3200" b="1" kern="1200" spc="35" dirty="0" smtClean="0">
              <a:latin typeface="Trebuchet MS"/>
              <a:cs typeface="Trebuchet MS"/>
            </a:rPr>
            <a:t>Atención</a:t>
          </a:r>
          <a:r>
            <a:rPr lang="es-MX" sz="3200" b="1" kern="1200" spc="40" dirty="0" smtClean="0">
              <a:latin typeface="Trebuchet MS"/>
              <a:cs typeface="Trebuchet MS"/>
            </a:rPr>
            <a:t> </a:t>
          </a:r>
          <a:r>
            <a:rPr lang="es-MX" sz="3200" b="1" kern="1200" spc="-35" dirty="0" smtClean="0">
              <a:latin typeface="Trebuchet MS"/>
              <a:cs typeface="Trebuchet MS"/>
            </a:rPr>
            <a:t>de</a:t>
          </a:r>
          <a:r>
            <a:rPr lang="es-MX" sz="3200" b="1" kern="1200" spc="-30" dirty="0" smtClean="0">
              <a:latin typeface="Trebuchet MS"/>
              <a:cs typeface="Trebuchet MS"/>
            </a:rPr>
            <a:t> </a:t>
          </a:r>
          <a:r>
            <a:rPr lang="es-MX" sz="3200" b="1" kern="1200" spc="30" dirty="0" smtClean="0">
              <a:latin typeface="Trebuchet MS"/>
              <a:cs typeface="Trebuchet MS"/>
            </a:rPr>
            <a:t>Salud  </a:t>
          </a:r>
          <a:endParaRPr lang="es-MX" sz="3200" kern="1200" dirty="0"/>
        </a:p>
      </dsp:txBody>
      <dsp:txXfrm>
        <a:off x="3751901" y="107584"/>
        <a:ext cx="3410024" cy="2046014"/>
      </dsp:txXfrm>
    </dsp:sp>
    <dsp:sp modelId="{0E973F62-CB4C-4B2A-99D0-5CCC514EE595}">
      <dsp:nvSpPr>
        <dsp:cNvPr id="0" name=""/>
        <dsp:cNvSpPr/>
      </dsp:nvSpPr>
      <dsp:spPr>
        <a:xfrm>
          <a:off x="1876387" y="2494601"/>
          <a:ext cx="3410024" cy="20460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spc="20" dirty="0" smtClean="0">
              <a:latin typeface="Trebuchet MS"/>
              <a:cs typeface="Trebuchet MS"/>
            </a:rPr>
            <a:t>3. Información </a:t>
          </a:r>
          <a:r>
            <a:rPr lang="es-MX" sz="3200" b="1" kern="1200" spc="25" dirty="0" smtClean="0">
              <a:latin typeface="Trebuchet MS"/>
              <a:cs typeface="Trebuchet MS"/>
            </a:rPr>
            <a:t>complementaria</a:t>
          </a:r>
          <a:endParaRPr lang="es-MX" sz="3200" kern="1200" dirty="0"/>
        </a:p>
      </dsp:txBody>
      <dsp:txXfrm>
        <a:off x="1876387" y="2494601"/>
        <a:ext cx="3410024" cy="2046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13E41-B43E-42F1-AA8C-B68AD78F39DB}">
      <dsp:nvSpPr>
        <dsp:cNvPr id="0" name=""/>
        <dsp:cNvSpPr/>
      </dsp:nvSpPr>
      <dsp:spPr>
        <a:xfrm>
          <a:off x="1271523" y="0"/>
          <a:ext cx="5232400" cy="52324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1481E-78BD-4356-A2EA-0285CB6DB0CF}">
      <dsp:nvSpPr>
        <dsp:cNvPr id="0" name=""/>
        <dsp:cNvSpPr/>
      </dsp:nvSpPr>
      <dsp:spPr>
        <a:xfrm>
          <a:off x="1679445" y="395219"/>
          <a:ext cx="2218946" cy="2244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pc="-95" dirty="0" smtClean="0">
              <a:solidFill>
                <a:schemeClr val="tx1"/>
              </a:solidFill>
              <a:latin typeface="Trebuchet MS"/>
              <a:cs typeface="Trebuchet MS"/>
            </a:rPr>
            <a:t>Evolución</a:t>
          </a:r>
          <a:r>
            <a:rPr lang="es-MX" sz="1800" kern="1200" spc="-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en</a:t>
          </a:r>
          <a:r>
            <a:rPr lang="es-MX" sz="1800" kern="1200" spc="-5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60" dirty="0" smtClean="0">
              <a:solidFill>
                <a:schemeClr val="tx1"/>
              </a:solidFill>
              <a:latin typeface="Trebuchet MS"/>
              <a:cs typeface="Trebuchet MS"/>
            </a:rPr>
            <a:t>el</a:t>
          </a:r>
          <a:r>
            <a:rPr lang="es-MX" sz="1800" kern="1200" spc="-4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75" dirty="0" smtClean="0">
              <a:solidFill>
                <a:schemeClr val="tx1"/>
              </a:solidFill>
              <a:latin typeface="Trebuchet MS"/>
              <a:cs typeface="Trebuchet MS"/>
            </a:rPr>
            <a:t>transcurso</a:t>
          </a:r>
          <a:r>
            <a:rPr lang="es-MX" sz="1800" kern="1200" spc="-1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de</a:t>
          </a:r>
          <a:r>
            <a:rPr lang="es-MX" sz="1800" kern="1200" spc="-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200" dirty="0" smtClean="0">
              <a:solidFill>
                <a:schemeClr val="tx1"/>
              </a:solidFill>
              <a:latin typeface="Trebuchet MS"/>
              <a:cs typeface="Trebuchet MS"/>
            </a:rPr>
            <a:t>la</a:t>
          </a:r>
          <a:r>
            <a:rPr lang="es-MX" sz="1800" kern="1200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5" dirty="0" smtClean="0">
              <a:solidFill>
                <a:schemeClr val="tx1"/>
              </a:solidFill>
              <a:latin typeface="Trebuchet MS"/>
              <a:cs typeface="Trebuchet MS"/>
            </a:rPr>
            <a:t>hospitalización.</a:t>
          </a:r>
          <a:endParaRPr lang="es-MX" sz="1800" kern="1200" dirty="0">
            <a:solidFill>
              <a:schemeClr val="tx1"/>
            </a:solidFill>
          </a:endParaRPr>
        </a:p>
      </dsp:txBody>
      <dsp:txXfrm>
        <a:off x="1787765" y="503539"/>
        <a:ext cx="2002306" cy="2027712"/>
      </dsp:txXfrm>
    </dsp:sp>
    <dsp:sp modelId="{3B871DEE-C57E-4374-BE35-028F1AFC6C8D}">
      <dsp:nvSpPr>
        <dsp:cNvPr id="0" name=""/>
        <dsp:cNvSpPr/>
      </dsp:nvSpPr>
      <dsp:spPr>
        <a:xfrm>
          <a:off x="3877053" y="395219"/>
          <a:ext cx="2218946" cy="224435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pc="-35" dirty="0" smtClean="0">
              <a:solidFill>
                <a:schemeClr val="tx1"/>
              </a:solidFill>
              <a:latin typeface="Trebuchet MS"/>
              <a:cs typeface="Trebuchet MS"/>
            </a:rPr>
            <a:t>Debe</a:t>
          </a:r>
          <a:r>
            <a:rPr lang="es-MX" sz="1800" kern="1200" spc="4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05" dirty="0" smtClean="0">
              <a:solidFill>
                <a:schemeClr val="tx1"/>
              </a:solidFill>
              <a:latin typeface="Trebuchet MS"/>
              <a:cs typeface="Trebuchet MS"/>
            </a:rPr>
            <a:t>anotarse</a:t>
          </a:r>
          <a:r>
            <a:rPr lang="es-MX" sz="1800" kern="1200" spc="4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en</a:t>
          </a:r>
          <a:r>
            <a:rPr lang="es-MX" sz="1800" kern="1200" spc="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65" dirty="0" smtClean="0">
              <a:solidFill>
                <a:schemeClr val="tx1"/>
              </a:solidFill>
              <a:latin typeface="Trebuchet MS"/>
              <a:cs typeface="Trebuchet MS"/>
            </a:rPr>
            <a:t>los</a:t>
          </a:r>
          <a:r>
            <a:rPr lang="es-MX" sz="1800" kern="1200" spc="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90" dirty="0" smtClean="0">
              <a:solidFill>
                <a:schemeClr val="tx1"/>
              </a:solidFill>
              <a:latin typeface="Trebuchet MS"/>
              <a:cs typeface="Trebuchet MS"/>
            </a:rPr>
            <a:t>dos </a:t>
          </a:r>
          <a:r>
            <a:rPr lang="es-MX" sz="1800" kern="1200" spc="-100" dirty="0" smtClean="0">
              <a:solidFill>
                <a:schemeClr val="tx1"/>
              </a:solidFill>
              <a:latin typeface="Trebuchet MS"/>
              <a:cs typeface="Trebuchet MS"/>
            </a:rPr>
            <a:t>turnos:</a:t>
          </a:r>
          <a:r>
            <a:rPr lang="es-MX" sz="1800" kern="1200" spc="-17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90" dirty="0" smtClean="0">
              <a:solidFill>
                <a:schemeClr val="tx1"/>
              </a:solidFill>
              <a:latin typeface="Trebuchet MS"/>
              <a:cs typeface="Trebuchet MS"/>
            </a:rPr>
            <a:t>diurno y nocturno </a:t>
          </a:r>
          <a:r>
            <a:rPr lang="es-MX" sz="1800" kern="1200" spc="-70" dirty="0" smtClean="0">
              <a:solidFill>
                <a:schemeClr val="tx1"/>
              </a:solidFill>
              <a:latin typeface="Trebuchet MS"/>
              <a:cs typeface="Trebuchet MS"/>
            </a:rPr>
            <a:t>con</a:t>
          </a:r>
          <a:r>
            <a:rPr lang="es-MX" sz="1800" kern="1200" spc="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esfero </a:t>
          </a:r>
          <a:r>
            <a:rPr lang="es-MX" sz="1800" kern="1200" spc="-160" dirty="0" smtClean="0">
              <a:solidFill>
                <a:schemeClr val="tx1"/>
              </a:solidFill>
              <a:latin typeface="Trebuchet MS"/>
              <a:cs typeface="Trebuchet MS"/>
            </a:rPr>
            <a:t>azul</a:t>
          </a:r>
          <a:r>
            <a:rPr lang="es-MX" sz="1800" kern="1200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40" dirty="0" smtClean="0">
              <a:solidFill>
                <a:schemeClr val="tx1"/>
              </a:solidFill>
              <a:latin typeface="Trebuchet MS"/>
              <a:cs typeface="Trebuchet MS"/>
            </a:rPr>
            <a:t>para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95" dirty="0" smtClean="0">
              <a:solidFill>
                <a:schemeClr val="tx1"/>
              </a:solidFill>
              <a:latin typeface="Trebuchet MS"/>
              <a:cs typeface="Trebuchet MS"/>
            </a:rPr>
            <a:t>el día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y</a:t>
          </a:r>
          <a:r>
            <a:rPr lang="es-MX" sz="1800" kern="1200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45" dirty="0" smtClean="0">
              <a:solidFill>
                <a:schemeClr val="tx1"/>
              </a:solidFill>
              <a:latin typeface="Trebuchet MS"/>
              <a:cs typeface="Trebuchet MS"/>
            </a:rPr>
            <a:t>rojo</a:t>
          </a:r>
          <a:r>
            <a:rPr lang="es-MX" sz="1800" kern="1200" spc="-3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40" dirty="0" smtClean="0">
              <a:solidFill>
                <a:schemeClr val="tx1"/>
              </a:solidFill>
              <a:latin typeface="Trebuchet MS"/>
              <a:cs typeface="Trebuchet MS"/>
            </a:rPr>
            <a:t>para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65" dirty="0" smtClean="0">
              <a:solidFill>
                <a:schemeClr val="tx1"/>
              </a:solidFill>
              <a:latin typeface="Trebuchet MS"/>
              <a:cs typeface="Trebuchet MS"/>
            </a:rPr>
            <a:t>los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60" dirty="0" smtClean="0">
              <a:solidFill>
                <a:schemeClr val="tx1"/>
              </a:solidFill>
              <a:latin typeface="Trebuchet MS"/>
              <a:cs typeface="Trebuchet MS"/>
            </a:rPr>
            <a:t>turnos</a:t>
          </a:r>
          <a:r>
            <a:rPr lang="es-MX" sz="1800" kern="1200" spc="-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de</a:t>
          </a:r>
          <a:r>
            <a:rPr lang="es-MX" sz="1800" kern="1200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0" dirty="0" smtClean="0">
              <a:solidFill>
                <a:schemeClr val="tx1"/>
              </a:solidFill>
              <a:latin typeface="Trebuchet MS"/>
              <a:cs typeface="Trebuchet MS"/>
            </a:rPr>
            <a:t>noche.</a:t>
          </a:r>
          <a:endParaRPr lang="es-MX" sz="1800" kern="1200" dirty="0">
            <a:solidFill>
              <a:schemeClr val="tx1"/>
            </a:solidFill>
          </a:endParaRPr>
        </a:p>
      </dsp:txBody>
      <dsp:txXfrm>
        <a:off x="3985373" y="503539"/>
        <a:ext cx="2002306" cy="2027712"/>
      </dsp:txXfrm>
    </dsp:sp>
    <dsp:sp modelId="{BC2565BA-0775-4EB5-9364-700BDE50FF93}">
      <dsp:nvSpPr>
        <dsp:cNvPr id="0" name=""/>
        <dsp:cNvSpPr/>
      </dsp:nvSpPr>
      <dsp:spPr>
        <a:xfrm>
          <a:off x="1679445" y="2592827"/>
          <a:ext cx="2218946" cy="224435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El</a:t>
          </a:r>
          <a:r>
            <a:rPr lang="es-MX" sz="1800" kern="1200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tratamiento</a:t>
          </a:r>
          <a:r>
            <a:rPr lang="es-MX" sz="1800" kern="1200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40" dirty="0" smtClean="0">
              <a:solidFill>
                <a:schemeClr val="tx1"/>
              </a:solidFill>
              <a:latin typeface="Trebuchet MS"/>
              <a:cs typeface="Trebuchet MS"/>
            </a:rPr>
            <a:t>aplicado</a:t>
          </a:r>
          <a:r>
            <a:rPr lang="es-MX" sz="1800" kern="1200" spc="-135" dirty="0" smtClean="0">
              <a:solidFill>
                <a:schemeClr val="tx1"/>
              </a:solidFill>
              <a:latin typeface="Trebuchet MS"/>
              <a:cs typeface="Trebuchet MS"/>
            </a:rPr>
            <a:t> debe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60" dirty="0" smtClean="0">
              <a:solidFill>
                <a:schemeClr val="tx1"/>
              </a:solidFill>
              <a:latin typeface="Trebuchet MS"/>
              <a:cs typeface="Trebuchet MS"/>
            </a:rPr>
            <a:t>ser</a:t>
          </a:r>
          <a:r>
            <a:rPr lang="es-MX" sz="1800" kern="1200" spc="-5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10" dirty="0" smtClean="0">
              <a:solidFill>
                <a:schemeClr val="tx1"/>
              </a:solidFill>
              <a:latin typeface="Trebuchet MS"/>
              <a:cs typeface="Trebuchet MS"/>
            </a:rPr>
            <a:t>claro</a:t>
          </a:r>
          <a:r>
            <a:rPr lang="es-MX" sz="1800" kern="1200" spc="-10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y</a:t>
          </a:r>
          <a:r>
            <a:rPr lang="es-MX" sz="1800" kern="1200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00" dirty="0" smtClean="0">
              <a:solidFill>
                <a:schemeClr val="tx1"/>
              </a:solidFill>
              <a:latin typeface="Trebuchet MS"/>
              <a:cs typeface="Trebuchet MS"/>
            </a:rPr>
            <a:t>sin</a:t>
          </a:r>
          <a:r>
            <a:rPr lang="es-MX" sz="1800" kern="1200" spc="-9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abreviaturas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25" dirty="0" smtClean="0">
              <a:solidFill>
                <a:schemeClr val="tx1"/>
              </a:solidFill>
              <a:latin typeface="Trebuchet MS"/>
              <a:cs typeface="Trebuchet MS"/>
            </a:rPr>
            <a:t>no </a:t>
          </a:r>
          <a:r>
            <a:rPr lang="es-MX" sz="1800" kern="1200" spc="-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estanda</a:t>
          </a:r>
          <a:r>
            <a:rPr lang="es-MX" sz="1800" kern="1200" spc="-110" dirty="0" smtClean="0">
              <a:solidFill>
                <a:schemeClr val="tx1"/>
              </a:solidFill>
              <a:latin typeface="Trebuchet MS"/>
              <a:cs typeface="Trebuchet MS"/>
            </a:rPr>
            <a:t>r</a:t>
          </a:r>
          <a:r>
            <a:rPr lang="es-MX" sz="1800" kern="1200" spc="-145" dirty="0" smtClean="0">
              <a:solidFill>
                <a:schemeClr val="tx1"/>
              </a:solidFill>
              <a:latin typeface="Trebuchet MS"/>
              <a:cs typeface="Trebuchet MS"/>
            </a:rPr>
            <a:t>iza</a:t>
          </a:r>
          <a:r>
            <a:rPr lang="es-MX" sz="1800" kern="1200" spc="-200" dirty="0" smtClean="0">
              <a:solidFill>
                <a:schemeClr val="tx1"/>
              </a:solidFill>
              <a:latin typeface="Trebuchet MS"/>
              <a:cs typeface="Trebuchet MS"/>
            </a:rPr>
            <a:t>d</a:t>
          </a:r>
          <a:r>
            <a:rPr lang="es-MX" sz="1800" kern="1200" spc="-150" dirty="0" smtClean="0">
              <a:solidFill>
                <a:schemeClr val="tx1"/>
              </a:solidFill>
              <a:latin typeface="Trebuchet MS"/>
              <a:cs typeface="Trebuchet MS"/>
            </a:rPr>
            <a:t>a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s</a:t>
          </a:r>
          <a:r>
            <a:rPr lang="es-MX" sz="1800" kern="1200" spc="-330" dirty="0" smtClean="0">
              <a:solidFill>
                <a:schemeClr val="tx1"/>
              </a:solidFill>
              <a:latin typeface="Trebuchet MS"/>
              <a:cs typeface="Trebuchet MS"/>
            </a:rPr>
            <a:t>,</a:t>
          </a:r>
          <a:r>
            <a:rPr lang="es-MX" sz="1800" kern="1200" spc="-204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60" dirty="0" smtClean="0">
              <a:solidFill>
                <a:schemeClr val="tx1"/>
              </a:solidFill>
              <a:latin typeface="Trebuchet MS"/>
              <a:cs typeface="Trebuchet MS"/>
            </a:rPr>
            <a:t>n</a:t>
          </a:r>
          <a:r>
            <a:rPr lang="es-MX" sz="1800" kern="1200" spc="-90" dirty="0" smtClean="0">
              <a:solidFill>
                <a:schemeClr val="tx1"/>
              </a:solidFill>
              <a:latin typeface="Trebuchet MS"/>
              <a:cs typeface="Trebuchet MS"/>
            </a:rPr>
            <a:t>i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e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n</a:t>
          </a:r>
          <a:r>
            <a:rPr lang="es-MX" sz="1800" kern="1200" spc="-140" dirty="0" smtClean="0">
              <a:solidFill>
                <a:schemeClr val="tx1"/>
              </a:solidFill>
              <a:latin typeface="Trebuchet MS"/>
              <a:cs typeface="Trebuchet MS"/>
            </a:rPr>
            <a:t>me</a:t>
          </a:r>
          <a:r>
            <a:rPr lang="es-MX" sz="1800" kern="1200" spc="-105" dirty="0" smtClean="0">
              <a:solidFill>
                <a:schemeClr val="tx1"/>
              </a:solidFill>
              <a:latin typeface="Trebuchet MS"/>
              <a:cs typeface="Trebuchet MS"/>
            </a:rPr>
            <a:t>n</a:t>
          </a:r>
          <a:r>
            <a:rPr lang="es-MX" sz="1800" kern="1200" spc="-145" dirty="0" smtClean="0">
              <a:solidFill>
                <a:schemeClr val="tx1"/>
              </a:solidFill>
              <a:latin typeface="Trebuchet MS"/>
              <a:cs typeface="Trebuchet MS"/>
            </a:rPr>
            <a:t>da</a:t>
          </a:r>
          <a:r>
            <a:rPr lang="es-MX" sz="1800" kern="1200" spc="-160" dirty="0" smtClean="0">
              <a:solidFill>
                <a:schemeClr val="tx1"/>
              </a:solidFill>
              <a:latin typeface="Trebuchet MS"/>
              <a:cs typeface="Trebuchet MS"/>
            </a:rPr>
            <a:t>d</a:t>
          </a:r>
          <a:r>
            <a:rPr lang="es-MX" sz="1800" kern="1200" spc="-95" dirty="0" smtClean="0">
              <a:solidFill>
                <a:schemeClr val="tx1"/>
              </a:solidFill>
              <a:latin typeface="Trebuchet MS"/>
              <a:cs typeface="Trebuchet MS"/>
            </a:rPr>
            <a:t>ura</a:t>
          </a:r>
          <a:r>
            <a:rPr lang="es-MX" sz="1800" kern="1200" spc="-85" dirty="0" smtClean="0">
              <a:solidFill>
                <a:schemeClr val="tx1"/>
              </a:solidFill>
              <a:latin typeface="Trebuchet MS"/>
              <a:cs typeface="Trebuchet MS"/>
            </a:rPr>
            <a:t>s</a:t>
          </a:r>
          <a:r>
            <a:rPr lang="es-MX" sz="1800" kern="1200" spc="-330" dirty="0" smtClean="0">
              <a:solidFill>
                <a:schemeClr val="tx1"/>
              </a:solidFill>
              <a:latin typeface="Trebuchet MS"/>
              <a:cs typeface="Trebuchet MS"/>
            </a:rPr>
            <a:t>.</a:t>
          </a:r>
          <a:endParaRPr lang="es-MX" sz="1800" kern="1200" dirty="0">
            <a:solidFill>
              <a:schemeClr val="tx1"/>
            </a:solidFill>
          </a:endParaRPr>
        </a:p>
      </dsp:txBody>
      <dsp:txXfrm>
        <a:off x="1787765" y="2701147"/>
        <a:ext cx="2002306" cy="2027712"/>
      </dsp:txXfrm>
    </dsp:sp>
    <dsp:sp modelId="{3B727DF2-13DC-44DE-9D53-AB536B6DEF91}">
      <dsp:nvSpPr>
        <dsp:cNvPr id="0" name=""/>
        <dsp:cNvSpPr/>
      </dsp:nvSpPr>
      <dsp:spPr>
        <a:xfrm>
          <a:off x="3877053" y="2592827"/>
          <a:ext cx="2218946" cy="22443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pc="170" dirty="0" smtClean="0">
              <a:solidFill>
                <a:schemeClr val="tx1"/>
              </a:solidFill>
              <a:latin typeface="Trebuchet MS"/>
              <a:cs typeface="Trebuchet MS"/>
            </a:rPr>
            <a:t>No</a:t>
          </a:r>
          <a:r>
            <a:rPr lang="es-MX" sz="1800" kern="1200" spc="17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50" dirty="0" smtClean="0">
              <a:solidFill>
                <a:schemeClr val="tx1"/>
              </a:solidFill>
              <a:latin typeface="Trebuchet MS"/>
              <a:cs typeface="Trebuchet MS"/>
            </a:rPr>
            <a:t>borrar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ni</a:t>
          </a:r>
          <a:r>
            <a:rPr lang="es-MX" sz="1800" kern="1200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5" dirty="0" smtClean="0">
              <a:solidFill>
                <a:schemeClr val="tx1"/>
              </a:solidFill>
              <a:latin typeface="Trebuchet MS"/>
              <a:cs typeface="Trebuchet MS"/>
            </a:rPr>
            <a:t>utilizar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14" dirty="0" smtClean="0">
              <a:solidFill>
                <a:schemeClr val="tx1"/>
              </a:solidFill>
              <a:latin typeface="Trebuchet MS"/>
              <a:cs typeface="Trebuchet MS"/>
            </a:rPr>
            <a:t>liquido</a:t>
          </a:r>
          <a:r>
            <a:rPr lang="es-MX" sz="1800" kern="1200" spc="434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05" dirty="0" smtClean="0">
              <a:solidFill>
                <a:schemeClr val="tx1"/>
              </a:solidFill>
              <a:latin typeface="Trebuchet MS"/>
              <a:cs typeface="Trebuchet MS"/>
            </a:rPr>
            <a:t>corrector,</a:t>
          </a:r>
          <a:r>
            <a:rPr lang="es-MX" sz="1800" kern="1200" spc="-10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25" dirty="0" smtClean="0">
              <a:solidFill>
                <a:schemeClr val="tx1"/>
              </a:solidFill>
              <a:latin typeface="Trebuchet MS"/>
              <a:cs typeface="Trebuchet MS"/>
            </a:rPr>
            <a:t>ni</a:t>
          </a:r>
          <a:r>
            <a:rPr lang="es-MX" sz="1800" kern="1200" spc="-1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35" dirty="0" smtClean="0">
              <a:solidFill>
                <a:schemeClr val="tx1"/>
              </a:solidFill>
              <a:latin typeface="Trebuchet MS"/>
              <a:cs typeface="Trebuchet MS"/>
            </a:rPr>
            <a:t>tachar</a:t>
          </a:r>
          <a:r>
            <a:rPr lang="es-MX" sz="1800" kern="1200" spc="-1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65" dirty="0" smtClean="0">
              <a:solidFill>
                <a:schemeClr val="tx1"/>
              </a:solidFill>
              <a:latin typeface="Trebuchet MS"/>
              <a:cs typeface="Trebuchet MS"/>
            </a:rPr>
            <a:t>los</a:t>
          </a:r>
          <a:r>
            <a:rPr lang="es-MX" sz="1800" kern="1200" spc="53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55" dirty="0" smtClean="0">
              <a:solidFill>
                <a:schemeClr val="tx1"/>
              </a:solidFill>
              <a:latin typeface="Trebuchet MS"/>
              <a:cs typeface="Trebuchet MS"/>
            </a:rPr>
            <a:t>errores </a:t>
          </a:r>
          <a:r>
            <a:rPr lang="es-MX" sz="1800" kern="1200" spc="-5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90" dirty="0" smtClean="0">
              <a:solidFill>
                <a:schemeClr val="tx1"/>
              </a:solidFill>
              <a:latin typeface="Trebuchet MS"/>
              <a:cs typeface="Trebuchet MS"/>
            </a:rPr>
            <a:t>cometidos</a:t>
          </a:r>
          <a:r>
            <a:rPr lang="es-MX" sz="1800" kern="1200" spc="-20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254" dirty="0" smtClean="0">
              <a:solidFill>
                <a:schemeClr val="tx1"/>
              </a:solidFill>
              <a:latin typeface="Trebuchet MS"/>
              <a:cs typeface="Trebuchet MS"/>
            </a:rPr>
            <a:t>a</a:t>
          </a:r>
          <a:r>
            <a:rPr lang="es-MX" sz="1800" kern="1200" spc="-140" dirty="0" smtClean="0">
              <a:solidFill>
                <a:schemeClr val="tx1"/>
              </a:solidFill>
              <a:latin typeface="Trebuchet MS"/>
              <a:cs typeface="Trebuchet MS"/>
            </a:rPr>
            <a:t>l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 r</a:t>
          </a:r>
          <a:r>
            <a:rPr lang="es-MX" sz="1800" kern="1200" spc="-145" dirty="0" smtClean="0">
              <a:solidFill>
                <a:schemeClr val="tx1"/>
              </a:solidFill>
              <a:latin typeface="Trebuchet MS"/>
              <a:cs typeface="Trebuchet MS"/>
            </a:rPr>
            <a:t>ealizar</a:t>
          </a:r>
          <a:r>
            <a:rPr lang="es-MX" sz="1800" kern="1200" spc="-2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160" dirty="0" smtClean="0">
              <a:solidFill>
                <a:schemeClr val="tx1"/>
              </a:solidFill>
              <a:latin typeface="Trebuchet MS"/>
              <a:cs typeface="Trebuchet MS"/>
            </a:rPr>
            <a:t>el</a:t>
          </a:r>
          <a:r>
            <a:rPr lang="es-MX" sz="1800" kern="1200" spc="-55" dirty="0" smtClean="0">
              <a:solidFill>
                <a:schemeClr val="tx1"/>
              </a:solidFill>
              <a:latin typeface="Trebuchet MS"/>
              <a:cs typeface="Trebuchet MS"/>
            </a:rPr>
            <a:t> </a:t>
          </a:r>
          <a:r>
            <a:rPr lang="es-MX" sz="1800" kern="1200" spc="-45" dirty="0" smtClean="0">
              <a:solidFill>
                <a:schemeClr val="tx1"/>
              </a:solidFill>
              <a:latin typeface="Trebuchet MS"/>
              <a:cs typeface="Trebuchet MS"/>
            </a:rPr>
            <a:t>r</a:t>
          </a:r>
          <a:r>
            <a:rPr lang="es-MX" sz="1800" kern="1200" spc="-110" dirty="0" smtClean="0">
              <a:solidFill>
                <a:schemeClr val="tx1"/>
              </a:solidFill>
              <a:latin typeface="Trebuchet MS"/>
              <a:cs typeface="Trebuchet MS"/>
            </a:rPr>
            <a:t>egist</a:t>
          </a:r>
          <a:r>
            <a:rPr lang="es-MX" sz="1800" kern="1200" spc="-170" dirty="0" smtClean="0">
              <a:solidFill>
                <a:schemeClr val="tx1"/>
              </a:solidFill>
              <a:latin typeface="Trebuchet MS"/>
              <a:cs typeface="Trebuchet MS"/>
            </a:rPr>
            <a:t>r</a:t>
          </a:r>
          <a:r>
            <a:rPr lang="es-MX" sz="1800" kern="1200" spc="-35" dirty="0" smtClean="0">
              <a:solidFill>
                <a:schemeClr val="tx1"/>
              </a:solidFill>
              <a:latin typeface="Trebuchet MS"/>
              <a:cs typeface="Trebuchet MS"/>
            </a:rPr>
            <a:t>o</a:t>
          </a:r>
          <a:r>
            <a:rPr lang="es-MX" sz="1800" kern="1200" spc="-330" dirty="0" smtClean="0">
              <a:solidFill>
                <a:schemeClr val="tx1"/>
              </a:solidFill>
              <a:latin typeface="Trebuchet MS"/>
              <a:cs typeface="Trebuchet MS"/>
            </a:rPr>
            <a:t>.</a:t>
          </a:r>
          <a:endParaRPr lang="es-MX" sz="1800" kern="1200" dirty="0">
            <a:solidFill>
              <a:schemeClr val="tx1"/>
            </a:solidFill>
          </a:endParaRPr>
        </a:p>
      </dsp:txBody>
      <dsp:txXfrm>
        <a:off x="3985373" y="2701147"/>
        <a:ext cx="2002306" cy="2027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4172C-89A3-42CC-960B-FCCE2505CFE5}">
      <dsp:nvSpPr>
        <dsp:cNvPr id="0" name=""/>
        <dsp:cNvSpPr/>
      </dsp:nvSpPr>
      <dsp:spPr>
        <a:xfrm>
          <a:off x="1823" y="0"/>
          <a:ext cx="2837631" cy="624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D: </a:t>
          </a:r>
          <a:r>
            <a:rPr lang="es-MX" sz="2300" kern="1200" dirty="0" smtClean="0"/>
            <a:t>se refiere al registro de cada uno de los diagnósticos de enfermería aceptados por la </a:t>
          </a:r>
          <a:r>
            <a:rPr lang="es-MX" sz="2300" kern="1200" dirty="0" smtClean="0"/>
            <a:t>NANDA.</a:t>
          </a:r>
          <a:endParaRPr lang="es-MX" sz="2300" kern="1200" dirty="0"/>
        </a:p>
      </dsp:txBody>
      <dsp:txXfrm>
        <a:off x="1823" y="2499360"/>
        <a:ext cx="2837631" cy="2499360"/>
      </dsp:txXfrm>
    </dsp:sp>
    <dsp:sp modelId="{26D7625D-82B2-4897-BDCA-BA983404FCC3}">
      <dsp:nvSpPr>
        <dsp:cNvPr id="0" name=""/>
        <dsp:cNvSpPr/>
      </dsp:nvSpPr>
      <dsp:spPr>
        <a:xfrm>
          <a:off x="380281" y="374904"/>
          <a:ext cx="2080717" cy="20807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C912E-9404-44F7-A6AB-DE036AFE5213}">
      <dsp:nvSpPr>
        <dsp:cNvPr id="0" name=""/>
        <dsp:cNvSpPr/>
      </dsp:nvSpPr>
      <dsp:spPr>
        <a:xfrm>
          <a:off x="2931791" y="0"/>
          <a:ext cx="2837631" cy="624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A:</a:t>
          </a:r>
          <a:r>
            <a:rPr lang="es-MX" sz="2300" kern="1200" dirty="0" smtClean="0"/>
            <a:t> se registran las acciones de enfermería realizadas para el </a:t>
          </a:r>
          <a:r>
            <a:rPr lang="es-MX" sz="2300" kern="1200" dirty="0" smtClean="0"/>
            <a:t>diagnóstico. </a:t>
          </a:r>
          <a:endParaRPr lang="es-MX" sz="2300" kern="1200" dirty="0"/>
        </a:p>
      </dsp:txBody>
      <dsp:txXfrm>
        <a:off x="2931791" y="2499360"/>
        <a:ext cx="2837631" cy="2499360"/>
      </dsp:txXfrm>
    </dsp:sp>
    <dsp:sp modelId="{1619B51B-CFAA-4E27-8490-E02B6B9FF798}">
      <dsp:nvSpPr>
        <dsp:cNvPr id="0" name=""/>
        <dsp:cNvSpPr/>
      </dsp:nvSpPr>
      <dsp:spPr>
        <a:xfrm>
          <a:off x="3303041" y="374904"/>
          <a:ext cx="2080717" cy="20807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CBCDC-EBB4-4416-BCF9-4A9D96CC99F5}">
      <dsp:nvSpPr>
        <dsp:cNvPr id="0" name=""/>
        <dsp:cNvSpPr/>
      </dsp:nvSpPr>
      <dsp:spPr>
        <a:xfrm>
          <a:off x="5847344" y="0"/>
          <a:ext cx="2837631" cy="6248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R:</a:t>
          </a:r>
          <a:r>
            <a:rPr lang="es-MX" sz="2300" kern="1200" dirty="0" smtClean="0"/>
            <a:t> hace referencia a los resultados obtenidos con la ejecución de las actividades </a:t>
          </a:r>
          <a:r>
            <a:rPr lang="es-MX" sz="2300" kern="1200" dirty="0" smtClean="0"/>
            <a:t>realizadas. </a:t>
          </a:r>
          <a:endParaRPr lang="es-MX" sz="2300" kern="1200" dirty="0"/>
        </a:p>
      </dsp:txBody>
      <dsp:txXfrm>
        <a:off x="5847344" y="2499360"/>
        <a:ext cx="2837631" cy="2499360"/>
      </dsp:txXfrm>
    </dsp:sp>
    <dsp:sp modelId="{6157F856-E640-434C-81D5-E24BAA4B8AB3}">
      <dsp:nvSpPr>
        <dsp:cNvPr id="0" name=""/>
        <dsp:cNvSpPr/>
      </dsp:nvSpPr>
      <dsp:spPr>
        <a:xfrm>
          <a:off x="6225801" y="374904"/>
          <a:ext cx="2080717" cy="20807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FB999-37AE-4DAA-A755-CDF60DAEDE57}">
      <dsp:nvSpPr>
        <dsp:cNvPr id="0" name=""/>
        <dsp:cNvSpPr/>
      </dsp:nvSpPr>
      <dsp:spPr>
        <a:xfrm>
          <a:off x="347472" y="4998720"/>
          <a:ext cx="7991856" cy="93726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E7012-6100-4198-981A-3162115C2EEE}">
      <dsp:nvSpPr>
        <dsp:cNvPr id="0" name=""/>
        <dsp:cNvSpPr/>
      </dsp:nvSpPr>
      <dsp:spPr>
        <a:xfrm>
          <a:off x="0" y="796528"/>
          <a:ext cx="2643187" cy="158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El formato de datos, acción y respuesta (DAR) proporciona una descripción concreta y concisa de cada enfoque de la asistencia.</a:t>
          </a:r>
          <a:endParaRPr lang="es-MX" sz="1700" kern="1200" dirty="0"/>
        </a:p>
      </dsp:txBody>
      <dsp:txXfrm>
        <a:off x="0" y="796528"/>
        <a:ext cx="2643187" cy="1585912"/>
      </dsp:txXfrm>
    </dsp:sp>
    <dsp:sp modelId="{FF1503DD-69F0-448B-B34B-028C954C2FFA}">
      <dsp:nvSpPr>
        <dsp:cNvPr id="0" name=""/>
        <dsp:cNvSpPr/>
      </dsp:nvSpPr>
      <dsp:spPr>
        <a:xfrm>
          <a:off x="2907506" y="796528"/>
          <a:ext cx="2643187" cy="158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Aumenta los conocimientos, aptitudes y destreza intelectuales, así como el interés. </a:t>
          </a:r>
          <a:endParaRPr lang="es-MX" sz="1700" kern="1200" dirty="0"/>
        </a:p>
      </dsp:txBody>
      <dsp:txXfrm>
        <a:off x="2907506" y="796528"/>
        <a:ext cx="2643187" cy="1585912"/>
      </dsp:txXfrm>
    </dsp:sp>
    <dsp:sp modelId="{A1DB820E-2036-421D-8BB6-5FAFDD70FBEF}">
      <dsp:nvSpPr>
        <dsp:cNvPr id="0" name=""/>
        <dsp:cNvSpPr/>
      </dsp:nvSpPr>
      <dsp:spPr>
        <a:xfrm>
          <a:off x="5815012" y="796528"/>
          <a:ext cx="2643187" cy="158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Permite expresar la opinión de la enfermera sobre el cuidado o participación brindada al usuario. </a:t>
          </a:r>
          <a:endParaRPr lang="es-MX" sz="1700" kern="1200" dirty="0"/>
        </a:p>
      </dsp:txBody>
      <dsp:txXfrm>
        <a:off x="5815012" y="796528"/>
        <a:ext cx="2643187" cy="1585912"/>
      </dsp:txXfrm>
    </dsp:sp>
    <dsp:sp modelId="{28B4ECF9-AF99-45C0-99B9-1F9946EA013C}">
      <dsp:nvSpPr>
        <dsp:cNvPr id="0" name=""/>
        <dsp:cNvSpPr/>
      </dsp:nvSpPr>
      <dsp:spPr>
        <a:xfrm>
          <a:off x="1453753" y="2646759"/>
          <a:ext cx="2643187" cy="158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Permite el intercambio de información y de diálogo. </a:t>
          </a:r>
          <a:endParaRPr lang="es-MX" sz="1700" kern="1200" dirty="0"/>
        </a:p>
      </dsp:txBody>
      <dsp:txXfrm>
        <a:off x="1453753" y="2646759"/>
        <a:ext cx="2643187" cy="1585912"/>
      </dsp:txXfrm>
    </dsp:sp>
    <dsp:sp modelId="{D4458CD3-F39C-4152-B70F-5256BC8E2A59}">
      <dsp:nvSpPr>
        <dsp:cNvPr id="0" name=""/>
        <dsp:cNvSpPr/>
      </dsp:nvSpPr>
      <dsp:spPr>
        <a:xfrm>
          <a:off x="4361259" y="2646759"/>
          <a:ext cx="2643187" cy="1585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Facilita la evaluación del plan de cuidado brindado. </a:t>
          </a:r>
          <a:endParaRPr lang="es-MX" sz="1700" kern="1200" dirty="0"/>
        </a:p>
      </dsp:txBody>
      <dsp:txXfrm>
        <a:off x="4361259" y="2646759"/>
        <a:ext cx="2643187" cy="1585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022DB-D539-4910-824C-20FCDC07FC7A}">
      <dsp:nvSpPr>
        <dsp:cNvPr id="0" name=""/>
        <dsp:cNvSpPr/>
      </dsp:nvSpPr>
      <dsp:spPr>
        <a:xfrm>
          <a:off x="0" y="1368666"/>
          <a:ext cx="8458200" cy="123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48CCF-FAFE-4C35-8C9B-7994931A8874}">
      <dsp:nvSpPr>
        <dsp:cNvPr id="0" name=""/>
        <dsp:cNvSpPr/>
      </dsp:nvSpPr>
      <dsp:spPr>
        <a:xfrm>
          <a:off x="422910" y="13112"/>
          <a:ext cx="7749538" cy="20787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Precisión y exactitud: </a:t>
          </a:r>
          <a:endParaRPr lang="es-MX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Deben ser precisos, completos e inequívocos.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Los hechos deben anotarse de forma clara y concisa.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Los hallazgos deben describirse de manera meticulosa, tipo, forma, tamaño y aspecto.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Se debe hacer constar fecha, hora, (horario recomendado 0:00 a 24:00) firma legible de la enfermera responsable.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Anotar todo de lo que se informa: Unos registros incompletos, podrían indicar unos cuidados de enfermería deficiente.  “Lo que no está escrito, no está hecho”</a:t>
          </a:r>
          <a:endParaRPr lang="es-MX" sz="1400" kern="1200" dirty="0"/>
        </a:p>
      </dsp:txBody>
      <dsp:txXfrm>
        <a:off x="524388" y="114590"/>
        <a:ext cx="7546582" cy="1875838"/>
      </dsp:txXfrm>
    </dsp:sp>
    <dsp:sp modelId="{DC2C3882-6EBE-4FCB-9B67-C359C9D5F7EF}">
      <dsp:nvSpPr>
        <dsp:cNvPr id="0" name=""/>
        <dsp:cNvSpPr/>
      </dsp:nvSpPr>
      <dsp:spPr>
        <a:xfrm>
          <a:off x="0" y="3781287"/>
          <a:ext cx="8458200" cy="123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61083-8158-4BAE-8887-656A842D7AD0}">
      <dsp:nvSpPr>
        <dsp:cNvPr id="0" name=""/>
        <dsp:cNvSpPr/>
      </dsp:nvSpPr>
      <dsp:spPr>
        <a:xfrm>
          <a:off x="422910" y="2868066"/>
          <a:ext cx="7822304" cy="163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Simultaneidad: </a:t>
          </a:r>
          <a:r>
            <a:rPr lang="es-MX" sz="1400" kern="1200" dirty="0" smtClean="0"/>
            <a:t>Los registros deben realizarse de forma simultánea a la asistencia y no dejarlos para el final del turno.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Evitando errores u omisiones.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Consiguiendo un registro exacto del estado del paciente.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 Nunca registrar los procedimientos antes de realizarlos, puesto que estas anotaciones pueden ser in exactas e incompletas</a:t>
          </a:r>
          <a:endParaRPr lang="es-MX" sz="1400" kern="1200" dirty="0"/>
        </a:p>
      </dsp:txBody>
      <dsp:txXfrm>
        <a:off x="502795" y="2947951"/>
        <a:ext cx="7662534" cy="1476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FAF8A-EB3C-4D46-A068-61C3D91964F1}" type="datetimeFigureOut">
              <a:rPr lang="es-MX" smtClean="0"/>
              <a:t>18/03/2021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AAE2E-74B8-40D7-BCA5-F02B689B05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54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AAE2E-74B8-40D7-BCA5-F02B689B05D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308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195702" y="260604"/>
            <a:ext cx="5256530" cy="1143000"/>
          </a:xfrm>
          <a:custGeom>
            <a:avLst/>
            <a:gdLst/>
            <a:ahLst/>
            <a:cxnLst/>
            <a:rect l="l" t="t" r="r" b="b"/>
            <a:pathLst>
              <a:path w="5256530" h="1143000">
                <a:moveTo>
                  <a:pt x="5256530" y="0"/>
                </a:moveTo>
                <a:lnTo>
                  <a:pt x="0" y="0"/>
                </a:lnTo>
                <a:lnTo>
                  <a:pt x="0" y="1143000"/>
                </a:lnTo>
                <a:lnTo>
                  <a:pt x="5256530" y="1143000"/>
                </a:lnTo>
                <a:lnTo>
                  <a:pt x="52565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04871" y="326136"/>
            <a:ext cx="4838700" cy="1219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402" y="220802"/>
            <a:ext cx="8029194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5155" y="1086357"/>
            <a:ext cx="6214109" cy="461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gif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63.png"/><Relationship Id="rId10" Type="http://schemas.microsoft.com/office/2007/relationships/diagramDrawing" Target="../diagrams/drawing4.xml"/><Relationship Id="rId4" Type="http://schemas.openxmlformats.org/officeDocument/2006/relationships/image" Target="../media/image62.pn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0435" y="1338707"/>
            <a:ext cx="307340" cy="286385"/>
            <a:chOff x="920435" y="1338707"/>
            <a:chExt cx="307340" cy="28638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1435" y="1413764"/>
              <a:ext cx="210312" cy="210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0435" y="1338707"/>
              <a:ext cx="307095" cy="2863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007107" y="1340815"/>
            <a:ext cx="5560060" cy="1226185"/>
            <a:chOff x="2007107" y="1340815"/>
            <a:chExt cx="5560060" cy="1226185"/>
          </a:xfrm>
        </p:grpSpPr>
        <p:sp>
          <p:nvSpPr>
            <p:cNvPr id="18" name="object 18"/>
            <p:cNvSpPr/>
            <p:nvPr/>
          </p:nvSpPr>
          <p:spPr>
            <a:xfrm>
              <a:off x="2123693" y="1340815"/>
              <a:ext cx="5327650" cy="920115"/>
            </a:xfrm>
            <a:custGeom>
              <a:avLst/>
              <a:gdLst/>
              <a:ahLst/>
              <a:cxnLst/>
              <a:rect l="l" t="t" r="r" b="b"/>
              <a:pathLst>
                <a:path w="5327650" h="920114">
                  <a:moveTo>
                    <a:pt x="5327141" y="0"/>
                  </a:moveTo>
                  <a:lnTo>
                    <a:pt x="0" y="0"/>
                  </a:lnTo>
                  <a:lnTo>
                    <a:pt x="0" y="919657"/>
                  </a:lnTo>
                  <a:lnTo>
                    <a:pt x="5327141" y="919657"/>
                  </a:lnTo>
                  <a:lnTo>
                    <a:pt x="5327141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7107" y="1459991"/>
              <a:ext cx="5559552" cy="1106424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23694" y="1340815"/>
            <a:ext cx="5327650" cy="920115"/>
          </a:xfrm>
          <a:prstGeom prst="rect">
            <a:avLst/>
          </a:prstGeom>
          <a:ln w="9525">
            <a:solidFill>
              <a:srgbClr val="FFFF00"/>
            </a:solidFill>
          </a:ln>
        </p:spPr>
        <p:txBody>
          <a:bodyPr vert="horz" wrap="square" lIns="0" tIns="26162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2060"/>
              </a:spcBef>
            </a:pPr>
            <a:r>
              <a:rPr b="0" spc="90" dirty="0">
                <a:solidFill>
                  <a:srgbClr val="FFFFFF"/>
                </a:solidFill>
                <a:latin typeface="Trebuchet MS"/>
                <a:cs typeface="Trebuchet MS"/>
              </a:rPr>
              <a:t>EXPEDIENTE</a:t>
            </a:r>
            <a:r>
              <a:rPr b="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b="0" spc="245" dirty="0">
                <a:solidFill>
                  <a:srgbClr val="FFFFFF"/>
                </a:solidFill>
                <a:latin typeface="Trebuchet MS"/>
                <a:cs typeface="Trebuchet MS"/>
              </a:rPr>
              <a:t>CLINICO</a:t>
            </a:r>
          </a:p>
        </p:txBody>
      </p:sp>
      <p:sp>
        <p:nvSpPr>
          <p:cNvPr id="21" name="object 21"/>
          <p:cNvSpPr/>
          <p:nvPr/>
        </p:nvSpPr>
        <p:spPr>
          <a:xfrm>
            <a:off x="1259636" y="2492882"/>
            <a:ext cx="7406640" cy="1752600"/>
          </a:xfrm>
          <a:custGeom>
            <a:avLst/>
            <a:gdLst/>
            <a:ahLst/>
            <a:cxnLst/>
            <a:rect l="l" t="t" r="r" b="b"/>
            <a:pathLst>
              <a:path w="7406640" h="1752600">
                <a:moveTo>
                  <a:pt x="7406640" y="0"/>
                </a:moveTo>
                <a:lnTo>
                  <a:pt x="0" y="0"/>
                </a:lnTo>
                <a:lnTo>
                  <a:pt x="0" y="1752600"/>
                </a:lnTo>
                <a:lnTo>
                  <a:pt x="7406640" y="1752600"/>
                </a:lnTo>
                <a:lnTo>
                  <a:pt x="7406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59636" y="2492882"/>
            <a:ext cx="7406640" cy="1141338"/>
          </a:xfrm>
          <a:prstGeom prst="rect">
            <a:avLst/>
          </a:prstGeom>
          <a:ln w="25400">
            <a:solidFill>
              <a:srgbClr val="3891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209" algn="ctr">
              <a:lnSpc>
                <a:spcPts val="2710"/>
              </a:lnSpc>
            </a:pPr>
            <a:r>
              <a:rPr sz="2600" b="1" spc="270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2600" b="1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254" dirty="0">
                <a:solidFill>
                  <a:srgbClr val="FF0000"/>
                </a:solidFill>
                <a:latin typeface="Trebuchet MS"/>
                <a:cs typeface="Trebuchet MS"/>
              </a:rPr>
              <a:t>HISTORIA</a:t>
            </a:r>
            <a:r>
              <a:rPr sz="26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300" dirty="0">
                <a:solidFill>
                  <a:srgbClr val="FF0000"/>
                </a:solidFill>
                <a:latin typeface="Trebuchet MS"/>
                <a:cs typeface="Trebuchet MS"/>
              </a:rPr>
              <a:t>CLÍNICA</a:t>
            </a:r>
            <a:endParaRPr sz="2600" dirty="0">
              <a:latin typeface="Trebuchet MS"/>
              <a:cs typeface="Trebuchet MS"/>
            </a:endParaRPr>
          </a:p>
          <a:p>
            <a:pPr marL="178435" marR="144145" algn="ctr">
              <a:lnSpc>
                <a:spcPts val="2810"/>
              </a:lnSpc>
              <a:spcBef>
                <a:spcPts val="640"/>
              </a:spcBef>
            </a:pPr>
            <a:r>
              <a:rPr sz="2600" b="1" spc="295"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sz="26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280" dirty="0">
                <a:solidFill>
                  <a:srgbClr val="FF0000"/>
                </a:solidFill>
                <a:latin typeface="Trebuchet MS"/>
                <a:cs typeface="Trebuchet MS"/>
              </a:rPr>
              <a:t>LOS</a:t>
            </a:r>
            <a:r>
              <a:rPr sz="26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240" dirty="0">
                <a:solidFill>
                  <a:srgbClr val="FF0000"/>
                </a:solidFill>
                <a:latin typeface="Trebuchet MS"/>
                <a:cs typeface="Trebuchet MS"/>
              </a:rPr>
              <a:t>ESTABLECIMIENTOS</a:t>
            </a:r>
            <a:r>
              <a:rPr sz="2600" b="1" spc="-1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250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2600" b="1" spc="-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260" dirty="0">
                <a:solidFill>
                  <a:srgbClr val="FF0000"/>
                </a:solidFill>
                <a:latin typeface="Trebuchet MS"/>
                <a:cs typeface="Trebuchet MS"/>
              </a:rPr>
              <a:t>SECTOR </a:t>
            </a:r>
            <a:r>
              <a:rPr sz="2600" b="1" spc="-7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600" b="1" spc="315" dirty="0" smtClean="0">
                <a:solidFill>
                  <a:srgbClr val="FF0000"/>
                </a:solidFill>
                <a:latin typeface="Trebuchet MS"/>
                <a:cs typeface="Trebuchet MS"/>
              </a:rPr>
              <a:t>SALUD</a:t>
            </a:r>
            <a:endParaRPr sz="2600" dirty="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007107" y="3882516"/>
            <a:ext cx="6341872" cy="2088261"/>
            <a:chOff x="2613786" y="4527092"/>
            <a:chExt cx="6341872" cy="2088261"/>
          </a:xfrm>
        </p:grpSpPr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13786" y="4527092"/>
              <a:ext cx="4176522" cy="208826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90308" y="5805271"/>
              <a:ext cx="2165350" cy="646430"/>
            </a:xfrm>
            <a:custGeom>
              <a:avLst/>
              <a:gdLst/>
              <a:ahLst/>
              <a:cxnLst/>
              <a:rect l="l" t="t" r="r" b="b"/>
              <a:pathLst>
                <a:path w="2165350" h="646429">
                  <a:moveTo>
                    <a:pt x="0" y="646328"/>
                  </a:moveTo>
                  <a:lnTo>
                    <a:pt x="2164842" y="646328"/>
                  </a:lnTo>
                  <a:lnTo>
                    <a:pt x="2164842" y="0"/>
                  </a:lnTo>
                  <a:lnTo>
                    <a:pt x="0" y="0"/>
                  </a:lnTo>
                  <a:lnTo>
                    <a:pt x="0" y="646328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34 Rectángulo redondeado"/>
          <p:cNvSpPr/>
          <p:nvPr/>
        </p:nvSpPr>
        <p:spPr>
          <a:xfrm>
            <a:off x="6183628" y="5160695"/>
            <a:ext cx="2655571" cy="6464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i="1" dirty="0" smtClean="0"/>
              <a:t>MsC. Cielito Betancourt</a:t>
            </a:r>
          </a:p>
          <a:p>
            <a:pPr algn="ctr"/>
            <a:r>
              <a:rPr lang="es-MX" i="1" dirty="0" smtClean="0"/>
              <a:t>Lcda. </a:t>
            </a:r>
            <a:r>
              <a:rPr lang="es-MX" i="1" smtClean="0"/>
              <a:t>Luz Guamán S</a:t>
            </a:r>
            <a:endParaRPr lang="es-MX" i="1" dirty="0"/>
          </a:p>
        </p:txBody>
      </p:sp>
      <p:pic>
        <p:nvPicPr>
          <p:cNvPr id="1031" name="Picture 7" descr="Pin by Altagracia Molina on Cigüeña, bebès y mùsica para bebès. | Free baby  stuff, Baby gif, Baby image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06" y="3331208"/>
            <a:ext cx="28098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tear es muy importante: 8 razones de peso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134851"/>
            <a:ext cx="2585346" cy="162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3480" y="56388"/>
            <a:ext cx="5963920" cy="1272540"/>
            <a:chOff x="1173480" y="56388"/>
            <a:chExt cx="5963920" cy="1272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80" y="56388"/>
              <a:ext cx="1008888" cy="8305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2496" y="56388"/>
              <a:ext cx="623316" cy="8305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3476" y="56388"/>
              <a:ext cx="4977383" cy="830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80" y="498347"/>
              <a:ext cx="5963412" cy="8305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0716" y="151002"/>
            <a:ext cx="548703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spc="-155" dirty="0">
                <a:solidFill>
                  <a:srgbClr val="562213"/>
                </a:solidFill>
              </a:rPr>
              <a:t>15.</a:t>
            </a:r>
            <a:r>
              <a:rPr sz="2900" spc="-100" dirty="0">
                <a:solidFill>
                  <a:srgbClr val="562213"/>
                </a:solidFill>
              </a:rPr>
              <a:t>-</a:t>
            </a:r>
            <a:r>
              <a:rPr sz="2900" spc="-105" dirty="0">
                <a:solidFill>
                  <a:srgbClr val="562213"/>
                </a:solidFill>
              </a:rPr>
              <a:t> </a:t>
            </a:r>
            <a:r>
              <a:rPr sz="2900" spc="130" dirty="0">
                <a:solidFill>
                  <a:srgbClr val="562213"/>
                </a:solidFill>
              </a:rPr>
              <a:t>HO</a:t>
            </a:r>
            <a:r>
              <a:rPr sz="2900" spc="105" dirty="0">
                <a:solidFill>
                  <a:srgbClr val="562213"/>
                </a:solidFill>
              </a:rPr>
              <a:t>J</a:t>
            </a:r>
            <a:r>
              <a:rPr sz="2900" spc="430" dirty="0">
                <a:solidFill>
                  <a:srgbClr val="562213"/>
                </a:solidFill>
              </a:rPr>
              <a:t>A</a:t>
            </a:r>
            <a:r>
              <a:rPr sz="2900" spc="-110" dirty="0">
                <a:solidFill>
                  <a:srgbClr val="562213"/>
                </a:solidFill>
              </a:rPr>
              <a:t> </a:t>
            </a:r>
            <a:r>
              <a:rPr sz="2900" spc="325" dirty="0">
                <a:solidFill>
                  <a:srgbClr val="562213"/>
                </a:solidFill>
              </a:rPr>
              <a:t>DE</a:t>
            </a:r>
            <a:r>
              <a:rPr sz="2900" spc="-80" dirty="0">
                <a:solidFill>
                  <a:srgbClr val="562213"/>
                </a:solidFill>
              </a:rPr>
              <a:t> </a:t>
            </a:r>
            <a:r>
              <a:rPr sz="2900" spc="400" dirty="0">
                <a:solidFill>
                  <a:srgbClr val="562213"/>
                </a:solidFill>
              </a:rPr>
              <a:t>CONT</a:t>
            </a:r>
            <a:r>
              <a:rPr sz="2900" spc="330" dirty="0">
                <a:solidFill>
                  <a:srgbClr val="562213"/>
                </a:solidFill>
              </a:rPr>
              <a:t>R</a:t>
            </a:r>
            <a:r>
              <a:rPr sz="2900" spc="340" dirty="0">
                <a:solidFill>
                  <a:srgbClr val="562213"/>
                </a:solidFill>
              </a:rPr>
              <a:t>OL</a:t>
            </a:r>
            <a:r>
              <a:rPr sz="2900" spc="-90" dirty="0">
                <a:solidFill>
                  <a:srgbClr val="562213"/>
                </a:solidFill>
              </a:rPr>
              <a:t> </a:t>
            </a:r>
            <a:r>
              <a:rPr sz="2900" spc="245" dirty="0">
                <a:solidFill>
                  <a:srgbClr val="562213"/>
                </a:solidFill>
              </a:rPr>
              <a:t>DE  </a:t>
            </a:r>
            <a:r>
              <a:rPr sz="2900" spc="340" dirty="0">
                <a:solidFill>
                  <a:srgbClr val="562213"/>
                </a:solidFill>
              </a:rPr>
              <a:t>MEDICAMENTOS</a:t>
            </a:r>
            <a:r>
              <a:rPr sz="2900" spc="-125" dirty="0">
                <a:solidFill>
                  <a:srgbClr val="562213"/>
                </a:solidFill>
              </a:rPr>
              <a:t> </a:t>
            </a:r>
            <a:r>
              <a:rPr sz="2900" spc="500" dirty="0">
                <a:solidFill>
                  <a:srgbClr val="562213"/>
                </a:solidFill>
              </a:rPr>
              <a:t>O</a:t>
            </a:r>
            <a:r>
              <a:rPr sz="2900" spc="-95" dirty="0">
                <a:solidFill>
                  <a:srgbClr val="562213"/>
                </a:solidFill>
              </a:rPr>
              <a:t> </a:t>
            </a:r>
            <a:r>
              <a:rPr sz="2900" spc="265" dirty="0">
                <a:solidFill>
                  <a:srgbClr val="562213"/>
                </a:solidFill>
              </a:rPr>
              <a:t>KARDEX:</a:t>
            </a:r>
            <a:endParaRPr sz="2900"/>
          </a:p>
        </p:txBody>
      </p:sp>
      <p:grpSp>
        <p:nvGrpSpPr>
          <p:cNvPr id="8" name="object 8"/>
          <p:cNvGrpSpPr/>
          <p:nvPr/>
        </p:nvGrpSpPr>
        <p:grpSpPr>
          <a:xfrm>
            <a:off x="2183002" y="1112011"/>
            <a:ext cx="6763384" cy="3194050"/>
            <a:chOff x="2183002" y="1112011"/>
            <a:chExt cx="6763384" cy="3194050"/>
          </a:xfrm>
        </p:grpSpPr>
        <p:sp>
          <p:nvSpPr>
            <p:cNvPr id="9" name="object 9"/>
            <p:cNvSpPr/>
            <p:nvPr/>
          </p:nvSpPr>
          <p:spPr>
            <a:xfrm>
              <a:off x="2195702" y="1124711"/>
              <a:ext cx="6737984" cy="3168650"/>
            </a:xfrm>
            <a:custGeom>
              <a:avLst/>
              <a:gdLst/>
              <a:ahLst/>
              <a:cxnLst/>
              <a:rect l="l" t="t" r="r" b="b"/>
              <a:pathLst>
                <a:path w="6737984" h="3168650">
                  <a:moveTo>
                    <a:pt x="6737984" y="0"/>
                  </a:moveTo>
                  <a:lnTo>
                    <a:pt x="0" y="0"/>
                  </a:lnTo>
                  <a:lnTo>
                    <a:pt x="0" y="3168396"/>
                  </a:lnTo>
                  <a:lnTo>
                    <a:pt x="6737984" y="3168396"/>
                  </a:lnTo>
                  <a:lnTo>
                    <a:pt x="6737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95702" y="1124711"/>
              <a:ext cx="6737984" cy="3168650"/>
            </a:xfrm>
            <a:custGeom>
              <a:avLst/>
              <a:gdLst/>
              <a:ahLst/>
              <a:cxnLst/>
              <a:rect l="l" t="t" r="r" b="b"/>
              <a:pathLst>
                <a:path w="6737984" h="3168650">
                  <a:moveTo>
                    <a:pt x="0" y="3168396"/>
                  </a:moveTo>
                  <a:lnTo>
                    <a:pt x="6737984" y="3168396"/>
                  </a:lnTo>
                  <a:lnTo>
                    <a:pt x="6737984" y="0"/>
                  </a:lnTo>
                  <a:lnTo>
                    <a:pt x="0" y="0"/>
                  </a:lnTo>
                  <a:lnTo>
                    <a:pt x="0" y="3168396"/>
                  </a:lnTo>
                  <a:close/>
                </a:path>
              </a:pathLst>
            </a:custGeom>
            <a:ln w="254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57120" y="1073556"/>
            <a:ext cx="6456680" cy="19056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600" spc="-15" dirty="0">
                <a:latin typeface="Trebuchet MS"/>
                <a:cs typeface="Trebuchet MS"/>
              </a:rPr>
              <a:t>Nombre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del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medicamento,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dosis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y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vía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administración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medicamento.</a:t>
            </a:r>
            <a:endParaRPr sz="16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600" spc="-15" dirty="0">
                <a:latin typeface="Trebuchet MS"/>
                <a:cs typeface="Trebuchet MS"/>
              </a:rPr>
              <a:t>Nombre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y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apellido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del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paciente,</a:t>
            </a:r>
            <a:r>
              <a:rPr sz="1600" spc="-20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Nº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de</a:t>
            </a:r>
            <a:r>
              <a:rPr sz="1600" spc="-50" dirty="0">
                <a:latin typeface="Trebuchet MS"/>
                <a:cs typeface="Trebuchet MS"/>
              </a:rPr>
              <a:t> Historia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Clínica</a:t>
            </a:r>
            <a:endParaRPr sz="16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1600" spc="-114" dirty="0">
                <a:latin typeface="Trebuchet MS"/>
                <a:cs typeface="Trebuchet MS"/>
              </a:rPr>
              <a:t>Fecha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de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inicio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y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fecha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en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que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se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descontinuó.</a:t>
            </a:r>
            <a:endParaRPr sz="1600" dirty="0">
              <a:latin typeface="Trebuchet MS"/>
              <a:cs typeface="Trebuchet MS"/>
            </a:endParaRPr>
          </a:p>
          <a:p>
            <a:pPr marL="352425" indent="-34036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352425" algn="l"/>
                <a:tab pos="353060" algn="l"/>
              </a:tabLst>
            </a:pPr>
            <a:r>
              <a:rPr sz="1600" spc="-85" dirty="0">
                <a:latin typeface="Trebuchet MS"/>
                <a:cs typeface="Trebuchet MS"/>
              </a:rPr>
              <a:t>La</a:t>
            </a:r>
            <a:r>
              <a:rPr sz="1600" spc="-65" dirty="0">
                <a:latin typeface="Trebuchet MS"/>
                <a:cs typeface="Trebuchet MS"/>
              </a:rPr>
              <a:t>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h</a:t>
            </a:r>
            <a:r>
              <a:rPr sz="1600" spc="15" dirty="0">
                <a:latin typeface="Trebuchet MS"/>
                <a:cs typeface="Trebuchet MS"/>
              </a:rPr>
              <a:t>o</a:t>
            </a:r>
            <a:r>
              <a:rPr sz="1600" spc="-75" dirty="0">
                <a:latin typeface="Trebuchet MS"/>
                <a:cs typeface="Trebuchet MS"/>
              </a:rPr>
              <a:t>ra</a:t>
            </a:r>
            <a:r>
              <a:rPr sz="1600" spc="-35" dirty="0">
                <a:latin typeface="Trebuchet MS"/>
                <a:cs typeface="Trebuchet MS"/>
              </a:rPr>
              <a:t>s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90" dirty="0">
                <a:latin typeface="Trebuchet MS"/>
                <a:cs typeface="Trebuchet MS"/>
              </a:rPr>
              <a:t>dia</a:t>
            </a:r>
            <a:r>
              <a:rPr sz="1600" spc="-70" dirty="0">
                <a:latin typeface="Trebuchet MS"/>
                <a:cs typeface="Trebuchet MS"/>
              </a:rPr>
              <a:t>r</a:t>
            </a:r>
            <a:r>
              <a:rPr sz="1600" spc="-105" dirty="0">
                <a:latin typeface="Trebuchet MS"/>
                <a:cs typeface="Trebuchet MS"/>
              </a:rPr>
              <a:t>ia</a:t>
            </a:r>
            <a:r>
              <a:rPr sz="1600" spc="-100" dirty="0">
                <a:latin typeface="Trebuchet MS"/>
                <a:cs typeface="Trebuchet MS"/>
              </a:rPr>
              <a:t>s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en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q</a:t>
            </a:r>
            <a:r>
              <a:rPr sz="1600" spc="-80" dirty="0">
                <a:latin typeface="Trebuchet MS"/>
                <a:cs typeface="Trebuchet MS"/>
              </a:rPr>
              <a:t>u</a:t>
            </a:r>
            <a:r>
              <a:rPr sz="1600" spc="-110" dirty="0">
                <a:latin typeface="Trebuchet MS"/>
                <a:cs typeface="Trebuchet MS"/>
              </a:rPr>
              <a:t>e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75" dirty="0">
                <a:latin typeface="Trebuchet MS"/>
                <a:cs typeface="Trebuchet MS"/>
              </a:rPr>
              <a:t>se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ad</a:t>
            </a:r>
            <a:r>
              <a:rPr sz="1600" spc="-100" dirty="0">
                <a:latin typeface="Trebuchet MS"/>
                <a:cs typeface="Trebuchet MS"/>
              </a:rPr>
              <a:t>m</a:t>
            </a:r>
            <a:r>
              <a:rPr sz="1600" spc="-110" dirty="0">
                <a:latin typeface="Trebuchet MS"/>
                <a:cs typeface="Trebuchet MS"/>
              </a:rPr>
              <a:t>inistra.</a:t>
            </a:r>
            <a:endParaRPr sz="1600" dirty="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125"/>
              <a:buFont typeface="Segoe UI Symbol"/>
              <a:buChar char="⚫"/>
              <a:tabLst>
                <a:tab pos="352425" algn="l"/>
                <a:tab pos="353060" algn="l"/>
              </a:tabLst>
            </a:pPr>
            <a:r>
              <a:rPr dirty="0"/>
              <a:t>	</a:t>
            </a:r>
            <a:r>
              <a:rPr sz="1600" spc="-20" dirty="0">
                <a:latin typeface="Trebuchet MS"/>
                <a:cs typeface="Trebuchet MS"/>
              </a:rPr>
              <a:t>Nombres </a:t>
            </a:r>
            <a:r>
              <a:rPr sz="1600" spc="-90" dirty="0">
                <a:latin typeface="Trebuchet MS"/>
                <a:cs typeface="Trebuchet MS"/>
              </a:rPr>
              <a:t>y </a:t>
            </a:r>
            <a:r>
              <a:rPr sz="1600" spc="-110" dirty="0">
                <a:latin typeface="Trebuchet MS"/>
                <a:cs typeface="Trebuchet MS"/>
              </a:rPr>
              <a:t>apellidos, firma </a:t>
            </a:r>
            <a:r>
              <a:rPr sz="1600" spc="-95" dirty="0">
                <a:latin typeface="Trebuchet MS"/>
                <a:cs typeface="Trebuchet MS"/>
              </a:rPr>
              <a:t>de </a:t>
            </a:r>
            <a:r>
              <a:rPr sz="1600" spc="-145" dirty="0">
                <a:latin typeface="Trebuchet MS"/>
                <a:cs typeface="Trebuchet MS"/>
              </a:rPr>
              <a:t>la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b="1" spc="-25" dirty="0">
                <a:latin typeface="Trebuchet MS"/>
                <a:cs typeface="Trebuchet MS"/>
              </a:rPr>
              <a:t>enfermera, </a:t>
            </a:r>
            <a:r>
              <a:rPr sz="1600" b="1" spc="-20" dirty="0" err="1" smtClean="0">
                <a:latin typeface="Trebuchet MS"/>
                <a:cs typeface="Trebuchet MS"/>
              </a:rPr>
              <a:t>sello</a:t>
            </a:r>
            <a:r>
              <a:rPr sz="1600" spc="-110" dirty="0" smtClean="0">
                <a:latin typeface="Trebuchet MS"/>
                <a:cs typeface="Trebuchet MS"/>
              </a:rPr>
              <a:t>.</a:t>
            </a:r>
            <a:r>
              <a:rPr sz="1600" spc="-160" dirty="0" smtClean="0">
                <a:latin typeface="Trebuchet MS"/>
                <a:cs typeface="Trebuchet MS"/>
              </a:rPr>
              <a:t> </a:t>
            </a:r>
            <a:r>
              <a:rPr sz="1600" spc="-15" dirty="0">
                <a:latin typeface="Trebuchet MS"/>
                <a:cs typeface="Trebuchet MS"/>
              </a:rPr>
              <a:t>Datos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de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identificación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del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20" dirty="0" err="1" smtClean="0">
                <a:latin typeface="Trebuchet MS"/>
                <a:cs typeface="Trebuchet MS"/>
              </a:rPr>
              <a:t>paciente</a:t>
            </a:r>
            <a:r>
              <a:rPr lang="es-MX" sz="1600" spc="-120" dirty="0">
                <a:latin typeface="Trebuchet MS"/>
                <a:cs typeface="Trebuchet MS"/>
              </a:rPr>
              <a:t>.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35380" y="4233671"/>
            <a:ext cx="974090" cy="718185"/>
            <a:chOff x="1135380" y="4233671"/>
            <a:chExt cx="974090" cy="71818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5380" y="4233671"/>
              <a:ext cx="783336" cy="7178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5900" y="4233671"/>
              <a:ext cx="518160" cy="7178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1244" y="4233671"/>
              <a:ext cx="537971" cy="71780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38452" y="4315714"/>
            <a:ext cx="5120005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75"/>
              </a:spcBef>
            </a:pPr>
            <a:r>
              <a:rPr sz="2500" b="1" spc="-85" dirty="0">
                <a:solidFill>
                  <a:srgbClr val="562213"/>
                </a:solidFill>
                <a:latin typeface="Trebuchet MS"/>
                <a:cs typeface="Trebuchet MS"/>
              </a:rPr>
              <a:t>1</a:t>
            </a:r>
            <a:r>
              <a:rPr sz="2500" b="1" spc="-90" dirty="0">
                <a:solidFill>
                  <a:srgbClr val="562213"/>
                </a:solidFill>
                <a:latin typeface="Trebuchet MS"/>
                <a:cs typeface="Trebuchet MS"/>
              </a:rPr>
              <a:t>6</a:t>
            </a:r>
            <a:r>
              <a:rPr sz="2500" b="1" spc="-250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r>
              <a:rPr sz="2500" b="1" spc="-90" dirty="0">
                <a:solidFill>
                  <a:srgbClr val="562213"/>
                </a:solidFill>
                <a:latin typeface="Trebuchet MS"/>
                <a:cs typeface="Trebuchet MS"/>
              </a:rPr>
              <a:t>-</a:t>
            </a:r>
            <a:r>
              <a:rPr sz="2500" b="1" spc="-5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500" b="1" spc="165" dirty="0">
                <a:latin typeface="Trebuchet MS"/>
                <a:cs typeface="Trebuchet MS"/>
              </a:rPr>
              <a:t>HOJA</a:t>
            </a:r>
            <a:r>
              <a:rPr sz="2500" b="1" spc="-40" dirty="0">
                <a:latin typeface="Trebuchet MS"/>
                <a:cs typeface="Trebuchet MS"/>
              </a:rPr>
              <a:t> </a:t>
            </a:r>
            <a:r>
              <a:rPr sz="2500" b="1" spc="275" dirty="0">
                <a:latin typeface="Trebuchet MS"/>
                <a:cs typeface="Trebuchet MS"/>
              </a:rPr>
              <a:t>DE</a:t>
            </a:r>
            <a:r>
              <a:rPr sz="2500" b="1" spc="-45" dirty="0">
                <a:latin typeface="Trebuchet MS"/>
                <a:cs typeface="Trebuchet MS"/>
              </a:rPr>
              <a:t> </a:t>
            </a:r>
            <a:r>
              <a:rPr sz="2500" b="1" spc="300" dirty="0">
                <a:latin typeface="Trebuchet MS"/>
                <a:cs typeface="Trebuchet MS"/>
              </a:rPr>
              <a:t>BALANC</a:t>
            </a:r>
            <a:r>
              <a:rPr sz="2500" b="1" spc="285" dirty="0">
                <a:latin typeface="Trebuchet MS"/>
                <a:cs typeface="Trebuchet MS"/>
              </a:rPr>
              <a:t>E</a:t>
            </a:r>
            <a:r>
              <a:rPr sz="2500" b="1" spc="-25" dirty="0">
                <a:latin typeface="Trebuchet MS"/>
                <a:cs typeface="Trebuchet MS"/>
              </a:rPr>
              <a:t> </a:t>
            </a:r>
            <a:r>
              <a:rPr sz="2500" b="1" spc="254" dirty="0">
                <a:latin typeface="Trebuchet MS"/>
                <a:cs typeface="Trebuchet MS"/>
              </a:rPr>
              <a:t>HID</a:t>
            </a:r>
            <a:r>
              <a:rPr sz="2500" b="1" spc="260" dirty="0">
                <a:latin typeface="Trebuchet MS"/>
                <a:cs typeface="Trebuchet MS"/>
              </a:rPr>
              <a:t>R</a:t>
            </a:r>
            <a:r>
              <a:rPr sz="2500" b="1" spc="405" dirty="0">
                <a:latin typeface="Trebuchet MS"/>
                <a:cs typeface="Trebuchet MS"/>
              </a:rPr>
              <a:t>O</a:t>
            </a:r>
            <a:r>
              <a:rPr sz="2500" b="1" spc="-80" dirty="0">
                <a:latin typeface="Trebuchet MS"/>
                <a:cs typeface="Trebuchet MS"/>
              </a:rPr>
              <a:t>-  </a:t>
            </a:r>
            <a:r>
              <a:rPr sz="2500" b="1" spc="210" dirty="0">
                <a:latin typeface="Trebuchet MS"/>
                <a:cs typeface="Trebuchet MS"/>
              </a:rPr>
              <a:t>ELECTROLÍTICO: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5618" y="5157165"/>
            <a:ext cx="7818120" cy="1512570"/>
          </a:xfrm>
          <a:custGeom>
            <a:avLst/>
            <a:gdLst/>
            <a:ahLst/>
            <a:cxnLst/>
            <a:rect l="l" t="t" r="r" b="b"/>
            <a:pathLst>
              <a:path w="7818120" h="1512570">
                <a:moveTo>
                  <a:pt x="7818119" y="0"/>
                </a:moveTo>
                <a:lnTo>
                  <a:pt x="0" y="0"/>
                </a:lnTo>
                <a:lnTo>
                  <a:pt x="0" y="1512188"/>
                </a:lnTo>
                <a:lnTo>
                  <a:pt x="7818119" y="1512188"/>
                </a:lnTo>
                <a:lnTo>
                  <a:pt x="7818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15618" y="5157165"/>
            <a:ext cx="7818120" cy="807913"/>
          </a:xfrm>
          <a:prstGeom prst="rect">
            <a:avLst/>
          </a:prstGeom>
          <a:ln w="25400">
            <a:solidFill>
              <a:srgbClr val="3891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0" indent="-245745">
              <a:lnSpc>
                <a:spcPts val="2130"/>
              </a:lnSpc>
              <a:buChar char="-"/>
              <a:tabLst>
                <a:tab pos="336550" algn="l"/>
                <a:tab pos="337185" algn="l"/>
              </a:tabLst>
            </a:pPr>
            <a:r>
              <a:rPr sz="2200" spc="-160" dirty="0">
                <a:latin typeface="Trebuchet MS"/>
                <a:cs typeface="Trebuchet MS"/>
              </a:rPr>
              <a:t>F</a:t>
            </a:r>
            <a:r>
              <a:rPr sz="2200" spc="-125" dirty="0">
                <a:latin typeface="Trebuchet MS"/>
                <a:cs typeface="Trebuchet MS"/>
              </a:rPr>
              <a:t>ec</a:t>
            </a:r>
            <a:r>
              <a:rPr sz="2200" spc="-130" dirty="0">
                <a:latin typeface="Trebuchet MS"/>
                <a:cs typeface="Trebuchet MS"/>
              </a:rPr>
              <a:t>h</a:t>
            </a:r>
            <a:r>
              <a:rPr sz="2200" spc="-220" dirty="0">
                <a:latin typeface="Trebuchet MS"/>
                <a:cs typeface="Trebuchet MS"/>
              </a:rPr>
              <a:t>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330" dirty="0">
                <a:latin typeface="Trebuchet MS"/>
                <a:cs typeface="Trebuchet MS"/>
              </a:rPr>
              <a:t>,</a:t>
            </a:r>
            <a:r>
              <a:rPr sz="2200" spc="-275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P</a:t>
            </a:r>
            <a:r>
              <a:rPr sz="2200" spc="-55" dirty="0">
                <a:latin typeface="Trebuchet MS"/>
                <a:cs typeface="Trebuchet MS"/>
              </a:rPr>
              <a:t>eso</a:t>
            </a:r>
            <a:endParaRPr sz="2200" dirty="0">
              <a:latin typeface="Trebuchet MS"/>
              <a:cs typeface="Trebuchet MS"/>
            </a:endParaRPr>
          </a:p>
          <a:p>
            <a:pPr marL="259079" indent="-168275">
              <a:lnSpc>
                <a:spcPts val="2110"/>
              </a:lnSpc>
              <a:buChar char="-"/>
              <a:tabLst>
                <a:tab pos="259715" algn="l"/>
              </a:tabLst>
            </a:pPr>
            <a:r>
              <a:rPr sz="2200" spc="-80" dirty="0">
                <a:latin typeface="Trebuchet MS"/>
                <a:cs typeface="Trebuchet MS"/>
              </a:rPr>
              <a:t>Registro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ingresos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egresos,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según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turnos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el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total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del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día</a:t>
            </a:r>
            <a:endParaRPr sz="2200" dirty="0">
              <a:latin typeface="Trebuchet MS"/>
              <a:cs typeface="Trebuchet MS"/>
            </a:endParaRPr>
          </a:p>
          <a:p>
            <a:pPr marL="259079" indent="-168275">
              <a:lnSpc>
                <a:spcPts val="2115"/>
              </a:lnSpc>
              <a:buChar char="-"/>
              <a:tabLst>
                <a:tab pos="259715" algn="l"/>
              </a:tabLst>
            </a:pPr>
            <a:r>
              <a:rPr sz="2200" spc="-25" dirty="0">
                <a:latin typeface="Trebuchet MS"/>
                <a:cs typeface="Trebuchet MS"/>
              </a:rPr>
              <a:t>Nombres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apellidos,</a:t>
            </a:r>
            <a:r>
              <a:rPr sz="2200" spc="-240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firma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200" dirty="0">
                <a:latin typeface="Trebuchet MS"/>
                <a:cs typeface="Trebuchet MS"/>
              </a:rPr>
              <a:t>la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enfermera,</a:t>
            </a:r>
            <a:r>
              <a:rPr sz="2200" spc="-260" dirty="0">
                <a:latin typeface="Trebuchet MS"/>
                <a:cs typeface="Trebuchet MS"/>
              </a:rPr>
              <a:t> </a:t>
            </a:r>
            <a:r>
              <a:rPr sz="2200" spc="-100" dirty="0" err="1" smtClean="0">
                <a:latin typeface="Trebuchet MS"/>
                <a:cs typeface="Trebuchet MS"/>
              </a:rPr>
              <a:t>sello</a:t>
            </a:r>
            <a:r>
              <a:rPr lang="es-MX" sz="2200" spc="-100" dirty="0" smtClean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9514" y="1988820"/>
            <a:ext cx="1934845" cy="17430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49096" y="385572"/>
            <a:ext cx="3365500" cy="914400"/>
            <a:chOff x="1149096" y="385572"/>
            <a:chExt cx="3365500" cy="9144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096" y="385572"/>
              <a:ext cx="1106424" cy="91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6880" y="385572"/>
              <a:ext cx="684276" cy="914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3768" y="385572"/>
              <a:ext cx="2560320" cy="9144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10716" y="491439"/>
            <a:ext cx="28428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10" dirty="0">
                <a:solidFill>
                  <a:srgbClr val="562213"/>
                </a:solidFill>
              </a:rPr>
              <a:t>17</a:t>
            </a:r>
            <a:r>
              <a:rPr sz="3200" spc="-130" dirty="0">
                <a:solidFill>
                  <a:srgbClr val="562213"/>
                </a:solidFill>
              </a:rPr>
              <a:t>.</a:t>
            </a:r>
            <a:r>
              <a:rPr sz="3200" spc="-110" dirty="0">
                <a:solidFill>
                  <a:srgbClr val="562213"/>
                </a:solidFill>
              </a:rPr>
              <a:t>-</a:t>
            </a:r>
            <a:r>
              <a:rPr sz="3200" spc="-90" dirty="0">
                <a:solidFill>
                  <a:srgbClr val="562213"/>
                </a:solidFill>
              </a:rPr>
              <a:t> </a:t>
            </a:r>
            <a:r>
              <a:rPr sz="3200" spc="215" dirty="0">
                <a:solidFill>
                  <a:srgbClr val="562213"/>
                </a:solidFill>
              </a:rPr>
              <a:t>E</a:t>
            </a:r>
            <a:r>
              <a:rPr sz="3200" spc="204" dirty="0">
                <a:solidFill>
                  <a:srgbClr val="562213"/>
                </a:solidFill>
              </a:rPr>
              <a:t>P</a:t>
            </a:r>
            <a:r>
              <a:rPr sz="3200" spc="265" dirty="0">
                <a:solidFill>
                  <a:srgbClr val="562213"/>
                </a:solidFill>
              </a:rPr>
              <a:t>ICRISIS</a:t>
            </a:r>
            <a:endParaRPr sz="3200"/>
          </a:p>
        </p:txBody>
      </p:sp>
      <p:sp>
        <p:nvSpPr>
          <p:cNvPr id="19" name="object 19"/>
          <p:cNvSpPr/>
          <p:nvPr/>
        </p:nvSpPr>
        <p:spPr>
          <a:xfrm>
            <a:off x="1115618" y="1196721"/>
            <a:ext cx="7818120" cy="1296670"/>
          </a:xfrm>
          <a:custGeom>
            <a:avLst/>
            <a:gdLst/>
            <a:ahLst/>
            <a:cxnLst/>
            <a:rect l="l" t="t" r="r" b="b"/>
            <a:pathLst>
              <a:path w="7818120" h="1296670">
                <a:moveTo>
                  <a:pt x="7818119" y="0"/>
                </a:moveTo>
                <a:lnTo>
                  <a:pt x="0" y="0"/>
                </a:lnTo>
                <a:lnTo>
                  <a:pt x="0" y="1296162"/>
                </a:lnTo>
                <a:lnTo>
                  <a:pt x="7818119" y="1296162"/>
                </a:lnTo>
                <a:lnTo>
                  <a:pt x="7818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5618" y="1196721"/>
            <a:ext cx="7818120" cy="1296670"/>
          </a:xfrm>
          <a:prstGeom prst="rect">
            <a:avLst/>
          </a:prstGeom>
          <a:ln w="25400">
            <a:solidFill>
              <a:srgbClr val="FDB80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57200" indent="-284480">
              <a:lnSpc>
                <a:spcPct val="100000"/>
              </a:lnSpc>
              <a:spcBef>
                <a:spcPts val="29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457200" algn="l"/>
                <a:tab pos="457834" algn="l"/>
              </a:tabLst>
            </a:pPr>
            <a:r>
              <a:rPr sz="1800" spc="-25" dirty="0">
                <a:latin typeface="Trebuchet MS"/>
                <a:cs typeface="Trebuchet MS"/>
              </a:rPr>
              <a:t>Debe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ser </a:t>
            </a:r>
            <a:r>
              <a:rPr sz="1800" spc="-90" dirty="0">
                <a:latin typeface="Trebuchet MS"/>
                <a:cs typeface="Trebuchet MS"/>
              </a:rPr>
              <a:t>preparado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por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el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médico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al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egreso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del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paciente.</a:t>
            </a:r>
            <a:endParaRPr sz="1800">
              <a:latin typeface="Trebuchet MS"/>
              <a:cs typeface="Trebuchet MS"/>
            </a:endParaRPr>
          </a:p>
          <a:p>
            <a:pPr marL="457200" indent="-28448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457200" algn="l"/>
                <a:tab pos="457834" algn="l"/>
              </a:tabLst>
            </a:pPr>
            <a:r>
              <a:rPr sz="1800" spc="-25" dirty="0">
                <a:latin typeface="Trebuchet MS"/>
                <a:cs typeface="Trebuchet MS"/>
              </a:rPr>
              <a:t>Debe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resumir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el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cuadro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clínico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que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presentó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el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paciente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en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la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atención</a:t>
            </a:r>
            <a:endParaRPr sz="1800">
              <a:latin typeface="Trebuchet MS"/>
              <a:cs typeface="Trebuchet MS"/>
            </a:endParaRPr>
          </a:p>
          <a:p>
            <a:pPr marL="457200" indent="-28448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555"/>
              <a:buFont typeface="Segoe UI Symbol"/>
              <a:buChar char="⚫"/>
              <a:tabLst>
                <a:tab pos="457200" algn="l"/>
                <a:tab pos="457834" algn="l"/>
              </a:tabLst>
            </a:pPr>
            <a:r>
              <a:rPr sz="1800" spc="-130" dirty="0">
                <a:latin typeface="Trebuchet MS"/>
                <a:cs typeface="Trebuchet MS"/>
              </a:rPr>
              <a:t>recibida.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32688" y="2613660"/>
            <a:ext cx="8014334" cy="3204845"/>
            <a:chOff x="932688" y="2613660"/>
            <a:chExt cx="8014334" cy="320484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2688" y="2613660"/>
              <a:ext cx="996696" cy="9144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0744" y="2613660"/>
              <a:ext cx="658368" cy="9144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0472" y="2613660"/>
              <a:ext cx="684276" cy="9144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15618" y="3284943"/>
              <a:ext cx="7818120" cy="2520315"/>
            </a:xfrm>
            <a:custGeom>
              <a:avLst/>
              <a:gdLst/>
              <a:ahLst/>
              <a:cxnLst/>
              <a:rect l="l" t="t" r="r" b="b"/>
              <a:pathLst>
                <a:path w="7818120" h="2520315">
                  <a:moveTo>
                    <a:pt x="7818119" y="0"/>
                  </a:moveTo>
                  <a:lnTo>
                    <a:pt x="0" y="0"/>
                  </a:lnTo>
                  <a:lnTo>
                    <a:pt x="0" y="2520314"/>
                  </a:lnTo>
                  <a:lnTo>
                    <a:pt x="7818119" y="2520314"/>
                  </a:lnTo>
                  <a:lnTo>
                    <a:pt x="7818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15618" y="3284943"/>
              <a:ext cx="7818120" cy="2520315"/>
            </a:xfrm>
            <a:custGeom>
              <a:avLst/>
              <a:gdLst/>
              <a:ahLst/>
              <a:cxnLst/>
              <a:rect l="l" t="t" r="r" b="b"/>
              <a:pathLst>
                <a:path w="7818120" h="2520315">
                  <a:moveTo>
                    <a:pt x="0" y="2520314"/>
                  </a:moveTo>
                  <a:lnTo>
                    <a:pt x="7818119" y="2520314"/>
                  </a:lnTo>
                  <a:lnTo>
                    <a:pt x="7818119" y="0"/>
                  </a:lnTo>
                  <a:lnTo>
                    <a:pt x="0" y="0"/>
                  </a:lnTo>
                  <a:lnTo>
                    <a:pt x="0" y="2520314"/>
                  </a:lnTo>
                  <a:close/>
                </a:path>
              </a:pathLst>
            </a:custGeom>
            <a:ln w="254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4612" y="2622886"/>
            <a:ext cx="7662545" cy="22448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spc="-165" dirty="0">
                <a:solidFill>
                  <a:srgbClr val="562213"/>
                </a:solidFill>
                <a:latin typeface="Trebuchet MS"/>
                <a:cs typeface="Trebuchet MS"/>
              </a:rPr>
              <a:t>18.-</a:t>
            </a:r>
            <a:r>
              <a:rPr sz="3200" b="1" spc="-9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400" b="1" spc="215" dirty="0">
                <a:latin typeface="Trebuchet MS"/>
                <a:cs typeface="Trebuchet MS"/>
              </a:rPr>
              <a:t>FORMATO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270" dirty="0">
                <a:latin typeface="Trebuchet MS"/>
                <a:cs typeface="Trebuchet MS"/>
              </a:rPr>
              <a:t>DE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spc="200" dirty="0">
                <a:latin typeface="Trebuchet MS"/>
                <a:cs typeface="Trebuchet MS"/>
              </a:rPr>
              <a:t>RETIRO</a:t>
            </a:r>
            <a:r>
              <a:rPr sz="2400" b="1" spc="-415" dirty="0">
                <a:latin typeface="Trebuchet MS"/>
                <a:cs typeface="Trebuchet MS"/>
              </a:rPr>
              <a:t> </a:t>
            </a:r>
            <a:r>
              <a:rPr sz="2400" b="1" spc="240" dirty="0">
                <a:latin typeface="Trebuchet MS"/>
                <a:cs typeface="Trebuchet MS"/>
              </a:rPr>
              <a:t>VOLUNTARIO</a:t>
            </a:r>
            <a:endParaRPr sz="2400" dirty="0">
              <a:latin typeface="Trebuchet MS"/>
              <a:cs typeface="Trebuchet MS"/>
            </a:endParaRPr>
          </a:p>
          <a:p>
            <a:pPr marL="12700" marR="6350">
              <a:lnSpc>
                <a:spcPts val="2380"/>
              </a:lnSpc>
              <a:spcBef>
                <a:spcPts val="815"/>
              </a:spcBef>
              <a:tabLst>
                <a:tab pos="394970" algn="l"/>
                <a:tab pos="1192530" algn="l"/>
                <a:tab pos="2152650" algn="l"/>
                <a:tab pos="3322954" algn="l"/>
                <a:tab pos="3919220" algn="l"/>
                <a:tab pos="4342765" algn="l"/>
                <a:tab pos="5427980" algn="l"/>
                <a:tab pos="5790565" algn="l"/>
                <a:tab pos="6955155" algn="l"/>
                <a:tab pos="7290434" algn="l"/>
              </a:tabLst>
            </a:pPr>
            <a:r>
              <a:rPr sz="2200" spc="-155" dirty="0">
                <a:latin typeface="Trebuchet MS"/>
                <a:cs typeface="Trebuchet MS"/>
              </a:rPr>
              <a:t>E</a:t>
            </a:r>
            <a:r>
              <a:rPr sz="2200" spc="-90" dirty="0">
                <a:latin typeface="Trebuchet MS"/>
                <a:cs typeface="Trebuchet MS"/>
              </a:rPr>
              <a:t>l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0" dirty="0">
                <a:latin typeface="Trebuchet MS"/>
                <a:cs typeface="Trebuchet MS"/>
              </a:rPr>
              <a:t>tex</a:t>
            </a:r>
            <a:r>
              <a:rPr sz="2200" spc="-55" dirty="0">
                <a:latin typeface="Trebuchet MS"/>
                <a:cs typeface="Trebuchet MS"/>
              </a:rPr>
              <a:t>to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35" dirty="0">
                <a:latin typeface="Trebuchet MS"/>
                <a:cs typeface="Trebuchet MS"/>
              </a:rPr>
              <a:t>deb</a:t>
            </a:r>
            <a:r>
              <a:rPr sz="2200" spc="-130" dirty="0">
                <a:latin typeface="Trebuchet MS"/>
                <a:cs typeface="Trebuchet MS"/>
              </a:rPr>
              <a:t>e</a:t>
            </a:r>
            <a:r>
              <a:rPr sz="2200" spc="-105" dirty="0">
                <a:latin typeface="Trebuchet MS"/>
                <a:cs typeface="Trebuchet MS"/>
              </a:rPr>
              <a:t>rá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80" dirty="0">
                <a:latin typeface="Trebuchet MS"/>
                <a:cs typeface="Trebuchet MS"/>
              </a:rPr>
              <a:t>e</a:t>
            </a:r>
            <a:r>
              <a:rPr sz="2200" spc="-70" dirty="0">
                <a:latin typeface="Trebuchet MS"/>
                <a:cs typeface="Trebuchet MS"/>
              </a:rPr>
              <a:t>xp</a:t>
            </a:r>
            <a:r>
              <a:rPr sz="2200" spc="-100" dirty="0">
                <a:latin typeface="Trebuchet MS"/>
                <a:cs typeface="Trebuchet MS"/>
              </a:rPr>
              <a:t>r</a:t>
            </a:r>
            <a:r>
              <a:rPr sz="2200" spc="-114" dirty="0">
                <a:latin typeface="Trebuchet MS"/>
                <a:cs typeface="Trebuchet MS"/>
              </a:rPr>
              <a:t>e</a:t>
            </a:r>
            <a:r>
              <a:rPr sz="2200" spc="-80" dirty="0">
                <a:latin typeface="Trebuchet MS"/>
                <a:cs typeface="Trebuchet MS"/>
              </a:rPr>
              <a:t>s</a:t>
            </a:r>
            <a:r>
              <a:rPr sz="2200" spc="-105" dirty="0">
                <a:latin typeface="Trebuchet MS"/>
                <a:cs typeface="Trebuchet MS"/>
              </a:rPr>
              <a:t>ar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25" dirty="0">
                <a:latin typeface="Trebuchet MS"/>
                <a:cs typeface="Trebuchet MS"/>
              </a:rPr>
              <a:t>qu</a:t>
            </a:r>
            <a:r>
              <a:rPr sz="2200" spc="-130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90" dirty="0">
                <a:latin typeface="Trebuchet MS"/>
                <a:cs typeface="Trebuchet MS"/>
              </a:rPr>
              <a:t>s</a:t>
            </a:r>
            <a:r>
              <a:rPr sz="2200" spc="-114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45" dirty="0">
                <a:latin typeface="Trebuchet MS"/>
                <a:cs typeface="Trebuchet MS"/>
              </a:rPr>
              <a:t>i</a:t>
            </a:r>
            <a:r>
              <a:rPr sz="2200" spc="-220" dirty="0">
                <a:latin typeface="Trebuchet MS"/>
                <a:cs typeface="Trebuchet MS"/>
              </a:rPr>
              <a:t>n</a:t>
            </a:r>
            <a:r>
              <a:rPr sz="2200" spc="-170" dirty="0">
                <a:latin typeface="Trebuchet MS"/>
                <a:cs typeface="Trebuchet MS"/>
              </a:rPr>
              <a:t>f</a:t>
            </a:r>
            <a:r>
              <a:rPr sz="2200" spc="-25" dirty="0">
                <a:latin typeface="Trebuchet MS"/>
                <a:cs typeface="Trebuchet MS"/>
              </a:rPr>
              <a:t>or</a:t>
            </a:r>
            <a:r>
              <a:rPr sz="2200" spc="-55" dirty="0">
                <a:latin typeface="Trebuchet MS"/>
                <a:cs typeface="Trebuchet MS"/>
              </a:rPr>
              <a:t>m</a:t>
            </a:r>
            <a:r>
              <a:rPr sz="2200" spc="30" dirty="0">
                <a:latin typeface="Trebuchet MS"/>
                <a:cs typeface="Trebuchet MS"/>
              </a:rPr>
              <a:t>ó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254" dirty="0" smtClean="0">
                <a:latin typeface="Trebuchet MS"/>
                <a:cs typeface="Trebuchet MS"/>
              </a:rPr>
              <a:t>a</a:t>
            </a:r>
            <a:r>
              <a:rPr lang="es-MX" sz="2200" spc="-140" dirty="0">
                <a:latin typeface="Trebuchet MS"/>
                <a:cs typeface="Trebuchet MS"/>
              </a:rPr>
              <a:t> </a:t>
            </a:r>
            <a:r>
              <a:rPr sz="2200" spc="-65" dirty="0" err="1" smtClean="0">
                <a:latin typeface="Trebuchet MS"/>
                <a:cs typeface="Trebuchet MS"/>
              </a:rPr>
              <a:t>s</a:t>
            </a:r>
            <a:r>
              <a:rPr sz="2200" spc="-70" dirty="0" err="1" smtClean="0">
                <a:latin typeface="Trebuchet MS"/>
                <a:cs typeface="Trebuchet MS"/>
              </a:rPr>
              <a:t>u</a:t>
            </a:r>
            <a:r>
              <a:rPr sz="2200" spc="-40" dirty="0" err="1" smtClean="0">
                <a:latin typeface="Trebuchet MS"/>
                <a:cs typeface="Trebuchet MS"/>
              </a:rPr>
              <a:t>s</a:t>
            </a:r>
            <a:r>
              <a:rPr sz="2200" spc="-40" dirty="0" smtClean="0">
                <a:latin typeface="Trebuchet MS"/>
                <a:cs typeface="Trebuchet MS"/>
              </a:rPr>
              <a:t>  </a:t>
            </a:r>
            <a:r>
              <a:rPr lang="es-MX" sz="2200" spc="-40" dirty="0" smtClean="0">
                <a:latin typeface="Trebuchet MS"/>
                <a:cs typeface="Trebuchet MS"/>
              </a:rPr>
              <a:t>r</a:t>
            </a:r>
            <a:r>
              <a:rPr sz="2200" spc="-114" dirty="0" err="1" smtClean="0">
                <a:latin typeface="Trebuchet MS"/>
                <a:cs typeface="Trebuchet MS"/>
              </a:rPr>
              <a:t>epresentantes</a:t>
            </a:r>
            <a:r>
              <a:rPr lang="es-MX" sz="2200" spc="-114" dirty="0" smtClean="0">
                <a:latin typeface="Trebuchet MS"/>
                <a:cs typeface="Trebuchet MS"/>
              </a:rPr>
              <a:t> </a:t>
            </a:r>
            <a:r>
              <a:rPr sz="2200" spc="-180" dirty="0" err="1" smtClean="0">
                <a:latin typeface="Trebuchet MS"/>
                <a:cs typeface="Trebuchet MS"/>
              </a:rPr>
              <a:t>legales</a:t>
            </a:r>
            <a:r>
              <a:rPr sz="2200" spc="-180" dirty="0">
                <a:latin typeface="Trebuchet MS"/>
                <a:cs typeface="Trebuchet MS"/>
              </a:rPr>
              <a:t>, </a:t>
            </a:r>
            <a:r>
              <a:rPr sz="2200" spc="-70" dirty="0">
                <a:latin typeface="Trebuchet MS"/>
                <a:cs typeface="Trebuchet MS"/>
              </a:rPr>
              <a:t>sobre</a:t>
            </a:r>
            <a:r>
              <a:rPr sz="2200" spc="4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los</a:t>
            </a:r>
            <a:r>
              <a:rPr sz="2200" spc="3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riesgos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que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implica</a:t>
            </a:r>
            <a:r>
              <a:rPr sz="2200" spc="20" dirty="0">
                <a:latin typeface="Trebuchet MS"/>
                <a:cs typeface="Trebuchet MS"/>
              </a:rPr>
              <a:t> </a:t>
            </a:r>
            <a:r>
              <a:rPr sz="2200" spc="-190" dirty="0">
                <a:latin typeface="Trebuchet MS"/>
                <a:cs typeface="Trebuchet MS"/>
              </a:rPr>
              <a:t>la</a:t>
            </a:r>
            <a:r>
              <a:rPr sz="2200" spc="3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decisión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4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retiro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contra</a:t>
            </a:r>
            <a:r>
              <a:rPr sz="2200" spc="25" dirty="0">
                <a:latin typeface="Trebuchet MS"/>
                <a:cs typeface="Trebuchet MS"/>
              </a:rPr>
              <a:t> </a:t>
            </a:r>
            <a:r>
              <a:rPr sz="2200" spc="-185" dirty="0" smtClean="0">
                <a:latin typeface="Trebuchet MS"/>
                <a:cs typeface="Trebuchet MS"/>
              </a:rPr>
              <a:t>la</a:t>
            </a:r>
            <a:r>
              <a:rPr lang="es-MX" sz="2200" spc="-185" dirty="0" smtClean="0">
                <a:latin typeface="Trebuchet MS"/>
                <a:cs typeface="Trebuchet MS"/>
              </a:rPr>
              <a:t> </a:t>
            </a:r>
            <a:r>
              <a:rPr sz="2200" spc="-114" dirty="0" err="1" smtClean="0">
                <a:latin typeface="Trebuchet MS"/>
                <a:cs typeface="Trebuchet MS"/>
              </a:rPr>
              <a:t>in</a:t>
            </a:r>
            <a:r>
              <a:rPr sz="2200" spc="-135" dirty="0" err="1" smtClean="0">
                <a:latin typeface="Trebuchet MS"/>
                <a:cs typeface="Trebuchet MS"/>
              </a:rPr>
              <a:t>d</a:t>
            </a:r>
            <a:r>
              <a:rPr sz="2200" spc="-125" dirty="0" err="1" smtClean="0">
                <a:latin typeface="Trebuchet MS"/>
                <a:cs typeface="Trebuchet MS"/>
              </a:rPr>
              <a:t>icació</a:t>
            </a:r>
            <a:r>
              <a:rPr sz="2200" spc="-145" dirty="0" err="1" smtClean="0">
                <a:latin typeface="Trebuchet MS"/>
                <a:cs typeface="Trebuchet MS"/>
              </a:rPr>
              <a:t>n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5" dirty="0">
                <a:latin typeface="Trebuchet MS"/>
                <a:cs typeface="Trebuchet MS"/>
              </a:rPr>
              <a:t>d</a:t>
            </a:r>
            <a:r>
              <a:rPr sz="2200" spc="-160" dirty="0">
                <a:latin typeface="Trebuchet MS"/>
                <a:cs typeface="Trebuchet MS"/>
              </a:rPr>
              <a:t>el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40" dirty="0">
                <a:latin typeface="Trebuchet MS"/>
                <a:cs typeface="Trebuchet MS"/>
              </a:rPr>
              <a:t>mé</a:t>
            </a:r>
            <a:r>
              <a:rPr sz="2200" spc="-110" dirty="0">
                <a:latin typeface="Trebuchet MS"/>
                <a:cs typeface="Trebuchet MS"/>
              </a:rPr>
              <a:t>d</a:t>
            </a:r>
            <a:r>
              <a:rPr sz="2200" spc="-80" dirty="0">
                <a:latin typeface="Trebuchet MS"/>
                <a:cs typeface="Trebuchet MS"/>
              </a:rPr>
              <a:t>ic</a:t>
            </a:r>
            <a:r>
              <a:rPr sz="2200" spc="-100" dirty="0">
                <a:latin typeface="Trebuchet MS"/>
                <a:cs typeface="Trebuchet MS"/>
              </a:rPr>
              <a:t>o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90" dirty="0" smtClean="0">
                <a:latin typeface="Trebuchet MS"/>
                <a:cs typeface="Trebuchet MS"/>
              </a:rPr>
              <a:t>s</a:t>
            </a:r>
            <a:r>
              <a:rPr sz="2200" spc="-114" dirty="0" smtClean="0">
                <a:latin typeface="Trebuchet MS"/>
                <a:cs typeface="Trebuchet MS"/>
              </a:rPr>
              <a:t>e</a:t>
            </a:r>
            <a:r>
              <a:rPr lang="es-MX" sz="2200" spc="-114" dirty="0" smtClean="0">
                <a:latin typeface="Trebuchet MS"/>
                <a:cs typeface="Trebuchet MS"/>
              </a:rPr>
              <a:t> </a:t>
            </a:r>
            <a:r>
              <a:rPr sz="2200" spc="-114" dirty="0" smtClean="0">
                <a:latin typeface="Trebuchet MS"/>
                <a:cs typeface="Trebuchet MS"/>
              </a:rPr>
              <a:t>p</a:t>
            </a:r>
            <a:r>
              <a:rPr sz="2200" spc="-45" dirty="0" smtClean="0">
                <a:latin typeface="Trebuchet MS"/>
                <a:cs typeface="Trebuchet MS"/>
              </a:rPr>
              <a:t>r</a:t>
            </a:r>
            <a:r>
              <a:rPr sz="2200" spc="-170" dirty="0" smtClean="0">
                <a:latin typeface="Trebuchet MS"/>
                <a:cs typeface="Trebuchet MS"/>
              </a:rPr>
              <a:t>ec</a:t>
            </a:r>
            <a:r>
              <a:rPr sz="2200" spc="-85" dirty="0" smtClean="0">
                <a:latin typeface="Trebuchet MS"/>
                <a:cs typeface="Trebuchet MS"/>
              </a:rPr>
              <a:t>i</a:t>
            </a:r>
            <a:r>
              <a:rPr sz="2200" spc="-100" dirty="0" smtClean="0">
                <a:latin typeface="Trebuchet MS"/>
                <a:cs typeface="Trebuchet MS"/>
              </a:rPr>
              <a:t>se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60" dirty="0" smtClean="0">
                <a:latin typeface="Trebuchet MS"/>
                <a:cs typeface="Trebuchet MS"/>
              </a:rPr>
              <a:t>el</a:t>
            </a:r>
            <a:r>
              <a:rPr lang="es-MX" sz="2200" dirty="0">
                <a:latin typeface="Trebuchet MS"/>
                <a:cs typeface="Trebuchet MS"/>
              </a:rPr>
              <a:t> </a:t>
            </a:r>
            <a:r>
              <a:rPr sz="2200" spc="-130" dirty="0" err="1" smtClean="0">
                <a:latin typeface="Trebuchet MS"/>
                <a:cs typeface="Trebuchet MS"/>
              </a:rPr>
              <a:t>desc</a:t>
            </a:r>
            <a:r>
              <a:rPr sz="2200" spc="-125" dirty="0" err="1" smtClean="0">
                <a:latin typeface="Trebuchet MS"/>
                <a:cs typeface="Trebuchet MS"/>
              </a:rPr>
              <a:t>a</a:t>
            </a:r>
            <a:r>
              <a:rPr sz="2200" spc="-70" dirty="0" err="1" smtClean="0">
                <a:latin typeface="Trebuchet MS"/>
                <a:cs typeface="Trebuchet MS"/>
              </a:rPr>
              <a:t>r</a:t>
            </a:r>
            <a:r>
              <a:rPr sz="2200" spc="-110" dirty="0" err="1" smtClean="0">
                <a:latin typeface="Trebuchet MS"/>
                <a:cs typeface="Trebuchet MS"/>
              </a:rPr>
              <a:t>g</a:t>
            </a:r>
            <a:r>
              <a:rPr sz="2200" spc="30" dirty="0" err="1" smtClean="0">
                <a:latin typeface="Trebuchet MS"/>
                <a:cs typeface="Trebuchet MS"/>
              </a:rPr>
              <a:t>o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35" dirty="0">
                <a:latin typeface="Trebuchet MS"/>
                <a:cs typeface="Trebuchet MS"/>
              </a:rPr>
              <a:t>d</a:t>
            </a:r>
            <a:r>
              <a:rPr sz="2200" spc="-130" dirty="0">
                <a:latin typeface="Trebuchet MS"/>
                <a:cs typeface="Trebuchet MS"/>
              </a:rPr>
              <a:t>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70" dirty="0">
                <a:latin typeface="Trebuchet MS"/>
                <a:cs typeface="Trebuchet MS"/>
              </a:rPr>
              <a:t>to</a:t>
            </a:r>
            <a:r>
              <a:rPr sz="2200" spc="-80" dirty="0">
                <a:latin typeface="Trebuchet MS"/>
                <a:cs typeface="Trebuchet MS"/>
              </a:rPr>
              <a:t>d</a:t>
            </a:r>
            <a:r>
              <a:rPr sz="2200" spc="-160" dirty="0">
                <a:latin typeface="Trebuchet MS"/>
                <a:cs typeface="Trebuchet MS"/>
              </a:rPr>
              <a:t>a  </a:t>
            </a:r>
            <a:r>
              <a:rPr sz="2200" spc="-114" dirty="0" err="1">
                <a:latin typeface="Trebuchet MS"/>
                <a:cs typeface="Trebuchet MS"/>
              </a:rPr>
              <a:t>responsabilidad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254" dirty="0" smtClean="0">
                <a:latin typeface="Trebuchet MS"/>
                <a:cs typeface="Trebuchet MS"/>
              </a:rPr>
              <a:t>a</a:t>
            </a:r>
            <a:r>
              <a:rPr sz="2200" spc="-140" dirty="0" smtClean="0">
                <a:latin typeface="Trebuchet MS"/>
                <a:cs typeface="Trebuchet MS"/>
              </a:rPr>
              <a:t>l</a:t>
            </a:r>
            <a:r>
              <a:rPr sz="2200" spc="-40" dirty="0" smtClean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estable</a:t>
            </a:r>
            <a:r>
              <a:rPr sz="2200" spc="-114" dirty="0">
                <a:latin typeface="Trebuchet MS"/>
                <a:cs typeface="Trebuchet MS"/>
              </a:rPr>
              <a:t>cimiento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d</a:t>
            </a:r>
            <a:r>
              <a:rPr sz="2200" spc="-130" dirty="0">
                <a:latin typeface="Trebuchet MS"/>
                <a:cs typeface="Trebuchet MS"/>
              </a:rPr>
              <a:t>e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14" dirty="0" err="1">
                <a:latin typeface="Trebuchet MS"/>
                <a:cs typeface="Trebuchet MS"/>
              </a:rPr>
              <a:t>s</a:t>
            </a:r>
            <a:r>
              <a:rPr sz="2200" spc="-160" dirty="0" err="1">
                <a:latin typeface="Trebuchet MS"/>
                <a:cs typeface="Trebuchet MS"/>
              </a:rPr>
              <a:t>a</a:t>
            </a:r>
            <a:r>
              <a:rPr sz="2200" spc="-120" dirty="0" err="1">
                <a:latin typeface="Trebuchet MS"/>
                <a:cs typeface="Trebuchet MS"/>
              </a:rPr>
              <a:t>lu</a:t>
            </a:r>
            <a:r>
              <a:rPr sz="2200" spc="-155" dirty="0" err="1">
                <a:latin typeface="Trebuchet MS"/>
                <a:cs typeface="Trebuchet MS"/>
              </a:rPr>
              <a:t>d</a:t>
            </a:r>
            <a:r>
              <a:rPr sz="2200" spc="-330" dirty="0" smtClean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99766" y="3861015"/>
            <a:ext cx="4608830" cy="1944370"/>
            <a:chOff x="2699766" y="3861015"/>
            <a:chExt cx="4608830" cy="1944370"/>
          </a:xfrm>
        </p:grpSpPr>
        <p:sp>
          <p:nvSpPr>
            <p:cNvPr id="3" name="object 3"/>
            <p:cNvSpPr/>
            <p:nvPr/>
          </p:nvSpPr>
          <p:spPr>
            <a:xfrm>
              <a:off x="2699766" y="3861015"/>
              <a:ext cx="4608830" cy="1944370"/>
            </a:xfrm>
            <a:custGeom>
              <a:avLst/>
              <a:gdLst/>
              <a:ahLst/>
              <a:cxnLst/>
              <a:rect l="l" t="t" r="r" b="b"/>
              <a:pathLst>
                <a:path w="4608830" h="1944370">
                  <a:moveTo>
                    <a:pt x="4608449" y="0"/>
                  </a:moveTo>
                  <a:lnTo>
                    <a:pt x="0" y="0"/>
                  </a:lnTo>
                  <a:lnTo>
                    <a:pt x="0" y="1944243"/>
                  </a:lnTo>
                  <a:lnTo>
                    <a:pt x="4608449" y="1944243"/>
                  </a:lnTo>
                  <a:lnTo>
                    <a:pt x="4608449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2928" y="4216907"/>
              <a:ext cx="4268724" cy="914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2280" y="4704587"/>
              <a:ext cx="3970020" cy="914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5221" y="4444618"/>
              <a:ext cx="3706621" cy="3045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23717" y="4945761"/>
              <a:ext cx="3390900" cy="277495"/>
            </a:xfrm>
            <a:custGeom>
              <a:avLst/>
              <a:gdLst/>
              <a:ahLst/>
              <a:cxnLst/>
              <a:rect l="l" t="t" r="r" b="b"/>
              <a:pathLst>
                <a:path w="3390900" h="277495">
                  <a:moveTo>
                    <a:pt x="3267202" y="0"/>
                  </a:moveTo>
                  <a:lnTo>
                    <a:pt x="3187065" y="0"/>
                  </a:lnTo>
                  <a:lnTo>
                    <a:pt x="3075051" y="277494"/>
                  </a:lnTo>
                  <a:lnTo>
                    <a:pt x="3148330" y="277494"/>
                  </a:lnTo>
                  <a:lnTo>
                    <a:pt x="3169031" y="222757"/>
                  </a:lnTo>
                  <a:lnTo>
                    <a:pt x="3366194" y="222757"/>
                  </a:lnTo>
                  <a:lnTo>
                    <a:pt x="3344634" y="174244"/>
                  </a:lnTo>
                  <a:lnTo>
                    <a:pt x="3187318" y="174244"/>
                  </a:lnTo>
                  <a:lnTo>
                    <a:pt x="3228086" y="66293"/>
                  </a:lnTo>
                  <a:lnTo>
                    <a:pt x="3296662" y="66293"/>
                  </a:lnTo>
                  <a:lnTo>
                    <a:pt x="3267202" y="0"/>
                  </a:lnTo>
                  <a:close/>
                </a:path>
                <a:path w="3390900" h="277495">
                  <a:moveTo>
                    <a:pt x="3366194" y="222757"/>
                  </a:moveTo>
                  <a:lnTo>
                    <a:pt x="3293237" y="222757"/>
                  </a:lnTo>
                  <a:lnTo>
                    <a:pt x="3316224" y="277494"/>
                  </a:lnTo>
                  <a:lnTo>
                    <a:pt x="3390518" y="277494"/>
                  </a:lnTo>
                  <a:lnTo>
                    <a:pt x="3366194" y="222757"/>
                  </a:lnTo>
                  <a:close/>
                </a:path>
                <a:path w="3390900" h="277495">
                  <a:moveTo>
                    <a:pt x="3296662" y="66293"/>
                  </a:moveTo>
                  <a:lnTo>
                    <a:pt x="3228086" y="66293"/>
                  </a:lnTo>
                  <a:lnTo>
                    <a:pt x="3273043" y="174244"/>
                  </a:lnTo>
                  <a:lnTo>
                    <a:pt x="3344634" y="174244"/>
                  </a:lnTo>
                  <a:lnTo>
                    <a:pt x="3296662" y="66293"/>
                  </a:lnTo>
                  <a:close/>
                </a:path>
                <a:path w="3390900" h="277495">
                  <a:moveTo>
                    <a:pt x="2817241" y="0"/>
                  </a:moveTo>
                  <a:lnTo>
                    <a:pt x="2693289" y="0"/>
                  </a:lnTo>
                  <a:lnTo>
                    <a:pt x="2693289" y="277494"/>
                  </a:lnTo>
                  <a:lnTo>
                    <a:pt x="2762504" y="277494"/>
                  </a:lnTo>
                  <a:lnTo>
                    <a:pt x="2762504" y="164845"/>
                  </a:lnTo>
                  <a:lnTo>
                    <a:pt x="2880449" y="164845"/>
                  </a:lnTo>
                  <a:lnTo>
                    <a:pt x="2870757" y="154465"/>
                  </a:lnTo>
                  <a:lnTo>
                    <a:pt x="2860421" y="147700"/>
                  </a:lnTo>
                  <a:lnTo>
                    <a:pt x="2881256" y="135173"/>
                  </a:lnTo>
                  <a:lnTo>
                    <a:pt x="2896139" y="119681"/>
                  </a:lnTo>
                  <a:lnTo>
                    <a:pt x="2898864" y="114045"/>
                  </a:lnTo>
                  <a:lnTo>
                    <a:pt x="2762504" y="114045"/>
                  </a:lnTo>
                  <a:lnTo>
                    <a:pt x="2762504" y="50800"/>
                  </a:lnTo>
                  <a:lnTo>
                    <a:pt x="2902308" y="50800"/>
                  </a:lnTo>
                  <a:lnTo>
                    <a:pt x="2901759" y="49085"/>
                  </a:lnTo>
                  <a:lnTo>
                    <a:pt x="2869301" y="13126"/>
                  </a:lnTo>
                  <a:lnTo>
                    <a:pt x="2836483" y="1454"/>
                  </a:lnTo>
                  <a:lnTo>
                    <a:pt x="2817241" y="0"/>
                  </a:lnTo>
                  <a:close/>
                </a:path>
                <a:path w="3390900" h="277495">
                  <a:moveTo>
                    <a:pt x="2880449" y="164845"/>
                  </a:moveTo>
                  <a:lnTo>
                    <a:pt x="2782316" y="164845"/>
                  </a:lnTo>
                  <a:lnTo>
                    <a:pt x="2789076" y="165534"/>
                  </a:lnTo>
                  <a:lnTo>
                    <a:pt x="2795635" y="167592"/>
                  </a:lnTo>
                  <a:lnTo>
                    <a:pt x="2828831" y="207771"/>
                  </a:lnTo>
                  <a:lnTo>
                    <a:pt x="2844762" y="242990"/>
                  </a:lnTo>
                  <a:lnTo>
                    <a:pt x="2851324" y="257587"/>
                  </a:lnTo>
                  <a:lnTo>
                    <a:pt x="2856624" y="269089"/>
                  </a:lnTo>
                  <a:lnTo>
                    <a:pt x="2860675" y="277494"/>
                  </a:lnTo>
                  <a:lnTo>
                    <a:pt x="2936494" y="277494"/>
                  </a:lnTo>
                  <a:lnTo>
                    <a:pt x="2927657" y="258728"/>
                  </a:lnTo>
                  <a:lnTo>
                    <a:pt x="2918666" y="239379"/>
                  </a:lnTo>
                  <a:lnTo>
                    <a:pt x="2909508" y="219434"/>
                  </a:lnTo>
                  <a:lnTo>
                    <a:pt x="2900172" y="198881"/>
                  </a:lnTo>
                  <a:lnTo>
                    <a:pt x="2890621" y="180044"/>
                  </a:lnTo>
                  <a:lnTo>
                    <a:pt x="2880820" y="165242"/>
                  </a:lnTo>
                  <a:lnTo>
                    <a:pt x="2880449" y="164845"/>
                  </a:lnTo>
                  <a:close/>
                </a:path>
                <a:path w="3390900" h="277495">
                  <a:moveTo>
                    <a:pt x="2902308" y="50800"/>
                  </a:moveTo>
                  <a:lnTo>
                    <a:pt x="2797429" y="50800"/>
                  </a:lnTo>
                  <a:lnTo>
                    <a:pt x="2814744" y="52772"/>
                  </a:lnTo>
                  <a:lnTo>
                    <a:pt x="2827083" y="58674"/>
                  </a:lnTo>
                  <a:lnTo>
                    <a:pt x="2834469" y="68480"/>
                  </a:lnTo>
                  <a:lnTo>
                    <a:pt x="2836926" y="82168"/>
                  </a:lnTo>
                  <a:lnTo>
                    <a:pt x="2836285" y="89431"/>
                  </a:lnTo>
                  <a:lnTo>
                    <a:pt x="2799080" y="114045"/>
                  </a:lnTo>
                  <a:lnTo>
                    <a:pt x="2898864" y="114045"/>
                  </a:lnTo>
                  <a:lnTo>
                    <a:pt x="2905069" y="101213"/>
                  </a:lnTo>
                  <a:lnTo>
                    <a:pt x="2908046" y="79756"/>
                  </a:lnTo>
                  <a:lnTo>
                    <a:pt x="2906474" y="63801"/>
                  </a:lnTo>
                  <a:lnTo>
                    <a:pt x="2902308" y="50800"/>
                  </a:lnTo>
                  <a:close/>
                </a:path>
                <a:path w="3390900" h="277495">
                  <a:moveTo>
                    <a:pt x="1924177" y="0"/>
                  </a:moveTo>
                  <a:lnTo>
                    <a:pt x="1800225" y="0"/>
                  </a:lnTo>
                  <a:lnTo>
                    <a:pt x="1800225" y="277494"/>
                  </a:lnTo>
                  <a:lnTo>
                    <a:pt x="1869440" y="277494"/>
                  </a:lnTo>
                  <a:lnTo>
                    <a:pt x="1869440" y="164845"/>
                  </a:lnTo>
                  <a:lnTo>
                    <a:pt x="1987385" y="164845"/>
                  </a:lnTo>
                  <a:lnTo>
                    <a:pt x="1977693" y="154465"/>
                  </a:lnTo>
                  <a:lnTo>
                    <a:pt x="1967357" y="147700"/>
                  </a:lnTo>
                  <a:lnTo>
                    <a:pt x="1988192" y="135173"/>
                  </a:lnTo>
                  <a:lnTo>
                    <a:pt x="2003075" y="119681"/>
                  </a:lnTo>
                  <a:lnTo>
                    <a:pt x="2005800" y="114045"/>
                  </a:lnTo>
                  <a:lnTo>
                    <a:pt x="1869440" y="114045"/>
                  </a:lnTo>
                  <a:lnTo>
                    <a:pt x="1869440" y="50800"/>
                  </a:lnTo>
                  <a:lnTo>
                    <a:pt x="2009244" y="50800"/>
                  </a:lnTo>
                  <a:lnTo>
                    <a:pt x="2008695" y="49085"/>
                  </a:lnTo>
                  <a:lnTo>
                    <a:pt x="1976237" y="13126"/>
                  </a:lnTo>
                  <a:lnTo>
                    <a:pt x="1943419" y="1454"/>
                  </a:lnTo>
                  <a:lnTo>
                    <a:pt x="1924177" y="0"/>
                  </a:lnTo>
                  <a:close/>
                </a:path>
                <a:path w="3390900" h="277495">
                  <a:moveTo>
                    <a:pt x="1987385" y="164845"/>
                  </a:moveTo>
                  <a:lnTo>
                    <a:pt x="1889252" y="164845"/>
                  </a:lnTo>
                  <a:lnTo>
                    <a:pt x="1896012" y="165534"/>
                  </a:lnTo>
                  <a:lnTo>
                    <a:pt x="1902571" y="167592"/>
                  </a:lnTo>
                  <a:lnTo>
                    <a:pt x="1935767" y="207771"/>
                  </a:lnTo>
                  <a:lnTo>
                    <a:pt x="1951698" y="242990"/>
                  </a:lnTo>
                  <a:lnTo>
                    <a:pt x="1958260" y="257587"/>
                  </a:lnTo>
                  <a:lnTo>
                    <a:pt x="1963560" y="269089"/>
                  </a:lnTo>
                  <a:lnTo>
                    <a:pt x="1967611" y="277494"/>
                  </a:lnTo>
                  <a:lnTo>
                    <a:pt x="2043430" y="277494"/>
                  </a:lnTo>
                  <a:lnTo>
                    <a:pt x="2034593" y="258728"/>
                  </a:lnTo>
                  <a:lnTo>
                    <a:pt x="2025602" y="239379"/>
                  </a:lnTo>
                  <a:lnTo>
                    <a:pt x="2016444" y="219434"/>
                  </a:lnTo>
                  <a:lnTo>
                    <a:pt x="2007108" y="198881"/>
                  </a:lnTo>
                  <a:lnTo>
                    <a:pt x="1997557" y="180044"/>
                  </a:lnTo>
                  <a:lnTo>
                    <a:pt x="1987756" y="165242"/>
                  </a:lnTo>
                  <a:lnTo>
                    <a:pt x="1987385" y="164845"/>
                  </a:lnTo>
                  <a:close/>
                </a:path>
                <a:path w="3390900" h="277495">
                  <a:moveTo>
                    <a:pt x="2009244" y="50800"/>
                  </a:moveTo>
                  <a:lnTo>
                    <a:pt x="1904365" y="50800"/>
                  </a:lnTo>
                  <a:lnTo>
                    <a:pt x="1921680" y="52772"/>
                  </a:lnTo>
                  <a:lnTo>
                    <a:pt x="1934019" y="58674"/>
                  </a:lnTo>
                  <a:lnTo>
                    <a:pt x="1941405" y="68480"/>
                  </a:lnTo>
                  <a:lnTo>
                    <a:pt x="1943862" y="82168"/>
                  </a:lnTo>
                  <a:lnTo>
                    <a:pt x="1943221" y="89431"/>
                  </a:lnTo>
                  <a:lnTo>
                    <a:pt x="1906016" y="114045"/>
                  </a:lnTo>
                  <a:lnTo>
                    <a:pt x="2005800" y="114045"/>
                  </a:lnTo>
                  <a:lnTo>
                    <a:pt x="2012005" y="101213"/>
                  </a:lnTo>
                  <a:lnTo>
                    <a:pt x="2014982" y="79756"/>
                  </a:lnTo>
                  <a:lnTo>
                    <a:pt x="2013410" y="63801"/>
                  </a:lnTo>
                  <a:lnTo>
                    <a:pt x="2009244" y="50800"/>
                  </a:lnTo>
                  <a:close/>
                </a:path>
                <a:path w="3390900" h="277495">
                  <a:moveTo>
                    <a:pt x="122428" y="0"/>
                  </a:moveTo>
                  <a:lnTo>
                    <a:pt x="0" y="0"/>
                  </a:lnTo>
                  <a:lnTo>
                    <a:pt x="0" y="277494"/>
                  </a:lnTo>
                  <a:lnTo>
                    <a:pt x="114681" y="277494"/>
                  </a:lnTo>
                  <a:lnTo>
                    <a:pt x="151209" y="275205"/>
                  </a:lnTo>
                  <a:lnTo>
                    <a:pt x="183261" y="268319"/>
                  </a:lnTo>
                  <a:lnTo>
                    <a:pt x="210835" y="256813"/>
                  </a:lnTo>
                  <a:lnTo>
                    <a:pt x="233934" y="240664"/>
                  </a:lnTo>
                  <a:lnTo>
                    <a:pt x="246651" y="226694"/>
                  </a:lnTo>
                  <a:lnTo>
                    <a:pt x="69215" y="226694"/>
                  </a:lnTo>
                  <a:lnTo>
                    <a:pt x="69215" y="50800"/>
                  </a:lnTo>
                  <a:lnTo>
                    <a:pt x="244893" y="50800"/>
                  </a:lnTo>
                  <a:lnTo>
                    <a:pt x="234569" y="38862"/>
                  </a:lnTo>
                  <a:lnTo>
                    <a:pt x="212117" y="21859"/>
                  </a:lnTo>
                  <a:lnTo>
                    <a:pt x="185928" y="9715"/>
                  </a:lnTo>
                  <a:lnTo>
                    <a:pt x="156023" y="2428"/>
                  </a:lnTo>
                  <a:lnTo>
                    <a:pt x="122428" y="0"/>
                  </a:lnTo>
                  <a:close/>
                </a:path>
                <a:path w="3390900" h="277495">
                  <a:moveTo>
                    <a:pt x="244893" y="50800"/>
                  </a:moveTo>
                  <a:lnTo>
                    <a:pt x="113411" y="50800"/>
                  </a:lnTo>
                  <a:lnTo>
                    <a:pt x="134221" y="52276"/>
                  </a:lnTo>
                  <a:lnTo>
                    <a:pt x="152447" y="56705"/>
                  </a:lnTo>
                  <a:lnTo>
                    <a:pt x="191436" y="87250"/>
                  </a:lnTo>
                  <a:lnTo>
                    <a:pt x="204724" y="138811"/>
                  </a:lnTo>
                  <a:lnTo>
                    <a:pt x="203269" y="157648"/>
                  </a:lnTo>
                  <a:lnTo>
                    <a:pt x="181356" y="202564"/>
                  </a:lnTo>
                  <a:lnTo>
                    <a:pt x="134921" y="225174"/>
                  </a:lnTo>
                  <a:lnTo>
                    <a:pt x="114300" y="226694"/>
                  </a:lnTo>
                  <a:lnTo>
                    <a:pt x="246651" y="226694"/>
                  </a:lnTo>
                  <a:lnTo>
                    <a:pt x="252269" y="220523"/>
                  </a:lnTo>
                  <a:lnTo>
                    <a:pt x="265366" y="196881"/>
                  </a:lnTo>
                  <a:lnTo>
                    <a:pt x="273224" y="169763"/>
                  </a:lnTo>
                  <a:lnTo>
                    <a:pt x="275844" y="139191"/>
                  </a:lnTo>
                  <a:lnTo>
                    <a:pt x="273252" y="109853"/>
                  </a:lnTo>
                  <a:lnTo>
                    <a:pt x="265493" y="83359"/>
                  </a:lnTo>
                  <a:lnTo>
                    <a:pt x="252591" y="59699"/>
                  </a:lnTo>
                  <a:lnTo>
                    <a:pt x="244893" y="50800"/>
                  </a:lnTo>
                  <a:close/>
                </a:path>
                <a:path w="3390900" h="277495">
                  <a:moveTo>
                    <a:pt x="3040634" y="0"/>
                  </a:moveTo>
                  <a:lnTo>
                    <a:pt x="2971546" y="0"/>
                  </a:lnTo>
                  <a:lnTo>
                    <a:pt x="2971546" y="277494"/>
                  </a:lnTo>
                  <a:lnTo>
                    <a:pt x="3040634" y="277494"/>
                  </a:lnTo>
                  <a:lnTo>
                    <a:pt x="3040634" y="0"/>
                  </a:lnTo>
                  <a:close/>
                </a:path>
                <a:path w="3390900" h="277495">
                  <a:moveTo>
                    <a:pt x="2638425" y="0"/>
                  </a:moveTo>
                  <a:lnTo>
                    <a:pt x="2436622" y="0"/>
                  </a:lnTo>
                  <a:lnTo>
                    <a:pt x="2436622" y="277494"/>
                  </a:lnTo>
                  <a:lnTo>
                    <a:pt x="2641219" y="277494"/>
                  </a:lnTo>
                  <a:lnTo>
                    <a:pt x="2641219" y="226694"/>
                  </a:lnTo>
                  <a:lnTo>
                    <a:pt x="2505710" y="226694"/>
                  </a:lnTo>
                  <a:lnTo>
                    <a:pt x="2505710" y="159893"/>
                  </a:lnTo>
                  <a:lnTo>
                    <a:pt x="2632202" y="159893"/>
                  </a:lnTo>
                  <a:lnTo>
                    <a:pt x="2632202" y="109093"/>
                  </a:lnTo>
                  <a:lnTo>
                    <a:pt x="2505710" y="109093"/>
                  </a:lnTo>
                  <a:lnTo>
                    <a:pt x="2505710" y="50800"/>
                  </a:lnTo>
                  <a:lnTo>
                    <a:pt x="2638425" y="50800"/>
                  </a:lnTo>
                  <a:lnTo>
                    <a:pt x="2638425" y="0"/>
                  </a:lnTo>
                  <a:close/>
                </a:path>
                <a:path w="3390900" h="277495">
                  <a:moveTo>
                    <a:pt x="2136140" y="0"/>
                  </a:moveTo>
                  <a:lnTo>
                    <a:pt x="2076069" y="0"/>
                  </a:lnTo>
                  <a:lnTo>
                    <a:pt x="2076069" y="277494"/>
                  </a:lnTo>
                  <a:lnTo>
                    <a:pt x="2145284" y="277494"/>
                  </a:lnTo>
                  <a:lnTo>
                    <a:pt x="2145284" y="104266"/>
                  </a:lnTo>
                  <a:lnTo>
                    <a:pt x="2374773" y="104266"/>
                  </a:lnTo>
                  <a:lnTo>
                    <a:pt x="2374773" y="102869"/>
                  </a:lnTo>
                  <a:lnTo>
                    <a:pt x="2225421" y="102869"/>
                  </a:lnTo>
                  <a:lnTo>
                    <a:pt x="2136140" y="0"/>
                  </a:lnTo>
                  <a:close/>
                </a:path>
                <a:path w="3390900" h="277495">
                  <a:moveTo>
                    <a:pt x="2374773" y="104266"/>
                  </a:moveTo>
                  <a:lnTo>
                    <a:pt x="2305558" y="104266"/>
                  </a:lnTo>
                  <a:lnTo>
                    <a:pt x="2305558" y="277494"/>
                  </a:lnTo>
                  <a:lnTo>
                    <a:pt x="2374773" y="277494"/>
                  </a:lnTo>
                  <a:lnTo>
                    <a:pt x="2374773" y="104266"/>
                  </a:lnTo>
                  <a:close/>
                </a:path>
                <a:path w="3390900" h="277495">
                  <a:moveTo>
                    <a:pt x="2305558" y="104266"/>
                  </a:moveTo>
                  <a:lnTo>
                    <a:pt x="2145284" y="104266"/>
                  </a:lnTo>
                  <a:lnTo>
                    <a:pt x="2220214" y="191262"/>
                  </a:lnTo>
                  <a:lnTo>
                    <a:pt x="2230628" y="191262"/>
                  </a:lnTo>
                  <a:lnTo>
                    <a:pt x="2305558" y="104266"/>
                  </a:lnTo>
                  <a:close/>
                </a:path>
                <a:path w="3390900" h="277495">
                  <a:moveTo>
                    <a:pt x="2374773" y="0"/>
                  </a:moveTo>
                  <a:lnTo>
                    <a:pt x="2314575" y="0"/>
                  </a:lnTo>
                  <a:lnTo>
                    <a:pt x="2225421" y="102869"/>
                  </a:lnTo>
                  <a:lnTo>
                    <a:pt x="2374773" y="102869"/>
                  </a:lnTo>
                  <a:lnTo>
                    <a:pt x="2374773" y="0"/>
                  </a:lnTo>
                  <a:close/>
                </a:path>
                <a:path w="3390900" h="277495">
                  <a:moveTo>
                    <a:pt x="1745361" y="0"/>
                  </a:moveTo>
                  <a:lnTo>
                    <a:pt x="1543558" y="0"/>
                  </a:lnTo>
                  <a:lnTo>
                    <a:pt x="1543558" y="277494"/>
                  </a:lnTo>
                  <a:lnTo>
                    <a:pt x="1748155" y="277494"/>
                  </a:lnTo>
                  <a:lnTo>
                    <a:pt x="1748155" y="226694"/>
                  </a:lnTo>
                  <a:lnTo>
                    <a:pt x="1612646" y="226694"/>
                  </a:lnTo>
                  <a:lnTo>
                    <a:pt x="1612646" y="159893"/>
                  </a:lnTo>
                  <a:lnTo>
                    <a:pt x="1739265" y="159893"/>
                  </a:lnTo>
                  <a:lnTo>
                    <a:pt x="1739265" y="109093"/>
                  </a:lnTo>
                  <a:lnTo>
                    <a:pt x="1612646" y="109093"/>
                  </a:lnTo>
                  <a:lnTo>
                    <a:pt x="1612646" y="50800"/>
                  </a:lnTo>
                  <a:lnTo>
                    <a:pt x="1745361" y="50800"/>
                  </a:lnTo>
                  <a:lnTo>
                    <a:pt x="1745361" y="0"/>
                  </a:lnTo>
                  <a:close/>
                </a:path>
                <a:path w="3390900" h="277495">
                  <a:moveTo>
                    <a:pt x="1488440" y="0"/>
                  </a:moveTo>
                  <a:lnTo>
                    <a:pt x="1297305" y="0"/>
                  </a:lnTo>
                  <a:lnTo>
                    <a:pt x="1297305" y="277494"/>
                  </a:lnTo>
                  <a:lnTo>
                    <a:pt x="1366520" y="277494"/>
                  </a:lnTo>
                  <a:lnTo>
                    <a:pt x="1366520" y="163702"/>
                  </a:lnTo>
                  <a:lnTo>
                    <a:pt x="1488440" y="163702"/>
                  </a:lnTo>
                  <a:lnTo>
                    <a:pt x="1488440" y="112775"/>
                  </a:lnTo>
                  <a:lnTo>
                    <a:pt x="1366520" y="112775"/>
                  </a:lnTo>
                  <a:lnTo>
                    <a:pt x="1366520" y="50800"/>
                  </a:lnTo>
                  <a:lnTo>
                    <a:pt x="1488440" y="50800"/>
                  </a:lnTo>
                  <a:lnTo>
                    <a:pt x="1488440" y="0"/>
                  </a:lnTo>
                  <a:close/>
                </a:path>
                <a:path w="3390900" h="277495">
                  <a:moveTo>
                    <a:pt x="1018286" y="0"/>
                  </a:moveTo>
                  <a:lnTo>
                    <a:pt x="954786" y="0"/>
                  </a:lnTo>
                  <a:lnTo>
                    <a:pt x="954786" y="277494"/>
                  </a:lnTo>
                  <a:lnTo>
                    <a:pt x="1024001" y="277494"/>
                  </a:lnTo>
                  <a:lnTo>
                    <a:pt x="1024001" y="99694"/>
                  </a:lnTo>
                  <a:lnTo>
                    <a:pt x="1105369" y="99694"/>
                  </a:lnTo>
                  <a:lnTo>
                    <a:pt x="1018286" y="0"/>
                  </a:lnTo>
                  <a:close/>
                </a:path>
                <a:path w="3390900" h="277495">
                  <a:moveTo>
                    <a:pt x="1105369" y="99694"/>
                  </a:moveTo>
                  <a:lnTo>
                    <a:pt x="1024001" y="99694"/>
                  </a:lnTo>
                  <a:lnTo>
                    <a:pt x="1177163" y="277494"/>
                  </a:lnTo>
                  <a:lnTo>
                    <a:pt x="1235583" y="277494"/>
                  </a:lnTo>
                  <a:lnTo>
                    <a:pt x="1235583" y="169671"/>
                  </a:lnTo>
                  <a:lnTo>
                    <a:pt x="1166495" y="169671"/>
                  </a:lnTo>
                  <a:lnTo>
                    <a:pt x="1105369" y="99694"/>
                  </a:lnTo>
                  <a:close/>
                </a:path>
                <a:path w="3390900" h="277495">
                  <a:moveTo>
                    <a:pt x="1235583" y="0"/>
                  </a:moveTo>
                  <a:lnTo>
                    <a:pt x="1166495" y="0"/>
                  </a:lnTo>
                  <a:lnTo>
                    <a:pt x="1166495" y="169671"/>
                  </a:lnTo>
                  <a:lnTo>
                    <a:pt x="1235583" y="169671"/>
                  </a:lnTo>
                  <a:lnTo>
                    <a:pt x="1235583" y="0"/>
                  </a:lnTo>
                  <a:close/>
                </a:path>
                <a:path w="3390900" h="277495">
                  <a:moveTo>
                    <a:pt x="899541" y="0"/>
                  </a:moveTo>
                  <a:lnTo>
                    <a:pt x="697738" y="0"/>
                  </a:lnTo>
                  <a:lnTo>
                    <a:pt x="697738" y="277494"/>
                  </a:lnTo>
                  <a:lnTo>
                    <a:pt x="902335" y="277494"/>
                  </a:lnTo>
                  <a:lnTo>
                    <a:pt x="902335" y="226694"/>
                  </a:lnTo>
                  <a:lnTo>
                    <a:pt x="766826" y="226694"/>
                  </a:lnTo>
                  <a:lnTo>
                    <a:pt x="766826" y="159893"/>
                  </a:lnTo>
                  <a:lnTo>
                    <a:pt x="893318" y="159893"/>
                  </a:lnTo>
                  <a:lnTo>
                    <a:pt x="893318" y="109093"/>
                  </a:lnTo>
                  <a:lnTo>
                    <a:pt x="766826" y="109093"/>
                  </a:lnTo>
                  <a:lnTo>
                    <a:pt x="766826" y="50800"/>
                  </a:lnTo>
                  <a:lnTo>
                    <a:pt x="899541" y="50800"/>
                  </a:lnTo>
                  <a:lnTo>
                    <a:pt x="899541" y="0"/>
                  </a:lnTo>
                  <a:close/>
                </a:path>
                <a:path w="3390900" h="277495">
                  <a:moveTo>
                    <a:pt x="529209" y="0"/>
                  </a:moveTo>
                  <a:lnTo>
                    <a:pt x="327406" y="0"/>
                  </a:lnTo>
                  <a:lnTo>
                    <a:pt x="327406" y="277494"/>
                  </a:lnTo>
                  <a:lnTo>
                    <a:pt x="532003" y="277494"/>
                  </a:lnTo>
                  <a:lnTo>
                    <a:pt x="532003" y="226694"/>
                  </a:lnTo>
                  <a:lnTo>
                    <a:pt x="396494" y="226694"/>
                  </a:lnTo>
                  <a:lnTo>
                    <a:pt x="396494" y="159893"/>
                  </a:lnTo>
                  <a:lnTo>
                    <a:pt x="522986" y="159893"/>
                  </a:lnTo>
                  <a:lnTo>
                    <a:pt x="522986" y="109093"/>
                  </a:lnTo>
                  <a:lnTo>
                    <a:pt x="396494" y="109093"/>
                  </a:lnTo>
                  <a:lnTo>
                    <a:pt x="396494" y="50800"/>
                  </a:lnTo>
                  <a:lnTo>
                    <a:pt x="529209" y="50800"/>
                  </a:lnTo>
                  <a:lnTo>
                    <a:pt x="52920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1036" y="5012055"/>
              <a:ext cx="85725" cy="107950"/>
            </a:xfrm>
            <a:custGeom>
              <a:avLst/>
              <a:gdLst/>
              <a:ahLst/>
              <a:cxnLst/>
              <a:rect l="l" t="t" r="r" b="b"/>
              <a:pathLst>
                <a:path w="85725" h="107950">
                  <a:moveTo>
                    <a:pt x="40767" y="0"/>
                  </a:moveTo>
                  <a:lnTo>
                    <a:pt x="0" y="107950"/>
                  </a:lnTo>
                  <a:lnTo>
                    <a:pt x="85725" y="107950"/>
                  </a:lnTo>
                  <a:lnTo>
                    <a:pt x="40767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6314" y="4986655"/>
              <a:ext cx="94233" cy="830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3251" y="4986655"/>
              <a:ext cx="94233" cy="830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3026" y="4986655"/>
              <a:ext cx="155320" cy="1957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23717" y="4945761"/>
              <a:ext cx="3390900" cy="277495"/>
            </a:xfrm>
            <a:custGeom>
              <a:avLst/>
              <a:gdLst/>
              <a:ahLst/>
              <a:cxnLst/>
              <a:rect l="l" t="t" r="r" b="b"/>
              <a:pathLst>
                <a:path w="3390900" h="277495">
                  <a:moveTo>
                    <a:pt x="3187065" y="0"/>
                  </a:moveTo>
                  <a:lnTo>
                    <a:pt x="3267202" y="0"/>
                  </a:lnTo>
                  <a:lnTo>
                    <a:pt x="3390518" y="277494"/>
                  </a:lnTo>
                  <a:lnTo>
                    <a:pt x="3316224" y="277494"/>
                  </a:lnTo>
                  <a:lnTo>
                    <a:pt x="3293237" y="222757"/>
                  </a:lnTo>
                  <a:lnTo>
                    <a:pt x="3169031" y="222757"/>
                  </a:lnTo>
                  <a:lnTo>
                    <a:pt x="3148330" y="277494"/>
                  </a:lnTo>
                  <a:lnTo>
                    <a:pt x="3075051" y="277494"/>
                  </a:lnTo>
                  <a:lnTo>
                    <a:pt x="3187065" y="0"/>
                  </a:lnTo>
                  <a:close/>
                </a:path>
                <a:path w="3390900" h="277495">
                  <a:moveTo>
                    <a:pt x="2971546" y="0"/>
                  </a:moveTo>
                  <a:lnTo>
                    <a:pt x="3040634" y="0"/>
                  </a:lnTo>
                  <a:lnTo>
                    <a:pt x="3040634" y="277494"/>
                  </a:lnTo>
                  <a:lnTo>
                    <a:pt x="2971546" y="277494"/>
                  </a:lnTo>
                  <a:lnTo>
                    <a:pt x="2971546" y="0"/>
                  </a:lnTo>
                  <a:close/>
                </a:path>
                <a:path w="3390900" h="277495">
                  <a:moveTo>
                    <a:pt x="2693289" y="0"/>
                  </a:moveTo>
                  <a:lnTo>
                    <a:pt x="2817241" y="0"/>
                  </a:lnTo>
                  <a:lnTo>
                    <a:pt x="2836483" y="1454"/>
                  </a:lnTo>
                  <a:lnTo>
                    <a:pt x="2882900" y="23368"/>
                  </a:lnTo>
                  <a:lnTo>
                    <a:pt x="2906474" y="63801"/>
                  </a:lnTo>
                  <a:lnTo>
                    <a:pt x="2908046" y="79756"/>
                  </a:lnTo>
                  <a:lnTo>
                    <a:pt x="2905069" y="101213"/>
                  </a:lnTo>
                  <a:lnTo>
                    <a:pt x="2896139" y="119681"/>
                  </a:lnTo>
                  <a:lnTo>
                    <a:pt x="2881256" y="135173"/>
                  </a:lnTo>
                  <a:lnTo>
                    <a:pt x="2860421" y="147700"/>
                  </a:lnTo>
                  <a:lnTo>
                    <a:pt x="2870757" y="154465"/>
                  </a:lnTo>
                  <a:lnTo>
                    <a:pt x="2880820" y="165242"/>
                  </a:lnTo>
                  <a:lnTo>
                    <a:pt x="2890621" y="180044"/>
                  </a:lnTo>
                  <a:lnTo>
                    <a:pt x="2900172" y="198881"/>
                  </a:lnTo>
                  <a:lnTo>
                    <a:pt x="2909508" y="219434"/>
                  </a:lnTo>
                  <a:lnTo>
                    <a:pt x="2918666" y="239379"/>
                  </a:lnTo>
                  <a:lnTo>
                    <a:pt x="2927657" y="258728"/>
                  </a:lnTo>
                  <a:lnTo>
                    <a:pt x="2936494" y="277494"/>
                  </a:lnTo>
                  <a:lnTo>
                    <a:pt x="2860675" y="277494"/>
                  </a:lnTo>
                  <a:lnTo>
                    <a:pt x="2856624" y="269089"/>
                  </a:lnTo>
                  <a:lnTo>
                    <a:pt x="2851324" y="257587"/>
                  </a:lnTo>
                  <a:lnTo>
                    <a:pt x="2844762" y="242990"/>
                  </a:lnTo>
                  <a:lnTo>
                    <a:pt x="2836926" y="225297"/>
                  </a:lnTo>
                  <a:lnTo>
                    <a:pt x="2828831" y="207771"/>
                  </a:lnTo>
                  <a:lnTo>
                    <a:pt x="2808097" y="175768"/>
                  </a:lnTo>
                  <a:lnTo>
                    <a:pt x="2782316" y="164845"/>
                  </a:lnTo>
                  <a:lnTo>
                    <a:pt x="2762504" y="164845"/>
                  </a:lnTo>
                  <a:lnTo>
                    <a:pt x="2762504" y="277494"/>
                  </a:lnTo>
                  <a:lnTo>
                    <a:pt x="2693289" y="277494"/>
                  </a:lnTo>
                  <a:lnTo>
                    <a:pt x="2693289" y="0"/>
                  </a:lnTo>
                  <a:close/>
                </a:path>
                <a:path w="3390900" h="277495">
                  <a:moveTo>
                    <a:pt x="2436622" y="0"/>
                  </a:moveTo>
                  <a:lnTo>
                    <a:pt x="2638425" y="0"/>
                  </a:lnTo>
                  <a:lnTo>
                    <a:pt x="2638425" y="50800"/>
                  </a:lnTo>
                  <a:lnTo>
                    <a:pt x="2505710" y="50800"/>
                  </a:lnTo>
                  <a:lnTo>
                    <a:pt x="2505710" y="109093"/>
                  </a:lnTo>
                  <a:lnTo>
                    <a:pt x="2632202" y="109093"/>
                  </a:lnTo>
                  <a:lnTo>
                    <a:pt x="2632202" y="159893"/>
                  </a:lnTo>
                  <a:lnTo>
                    <a:pt x="2505710" y="159893"/>
                  </a:lnTo>
                  <a:lnTo>
                    <a:pt x="2505710" y="226694"/>
                  </a:lnTo>
                  <a:lnTo>
                    <a:pt x="2641219" y="226694"/>
                  </a:lnTo>
                  <a:lnTo>
                    <a:pt x="2641219" y="277494"/>
                  </a:lnTo>
                  <a:lnTo>
                    <a:pt x="2436622" y="277494"/>
                  </a:lnTo>
                  <a:lnTo>
                    <a:pt x="2436622" y="0"/>
                  </a:lnTo>
                  <a:close/>
                </a:path>
                <a:path w="3390900" h="277495">
                  <a:moveTo>
                    <a:pt x="2076069" y="0"/>
                  </a:moveTo>
                  <a:lnTo>
                    <a:pt x="2136140" y="0"/>
                  </a:lnTo>
                  <a:lnTo>
                    <a:pt x="2225421" y="102869"/>
                  </a:lnTo>
                  <a:lnTo>
                    <a:pt x="2314575" y="0"/>
                  </a:lnTo>
                  <a:lnTo>
                    <a:pt x="2374773" y="0"/>
                  </a:lnTo>
                  <a:lnTo>
                    <a:pt x="2374773" y="277494"/>
                  </a:lnTo>
                  <a:lnTo>
                    <a:pt x="2305558" y="277494"/>
                  </a:lnTo>
                  <a:lnTo>
                    <a:pt x="2305558" y="104266"/>
                  </a:lnTo>
                  <a:lnTo>
                    <a:pt x="2230628" y="191262"/>
                  </a:lnTo>
                  <a:lnTo>
                    <a:pt x="2220214" y="191262"/>
                  </a:lnTo>
                  <a:lnTo>
                    <a:pt x="2145284" y="104266"/>
                  </a:lnTo>
                  <a:lnTo>
                    <a:pt x="2145284" y="277494"/>
                  </a:lnTo>
                  <a:lnTo>
                    <a:pt x="2076069" y="277494"/>
                  </a:lnTo>
                  <a:lnTo>
                    <a:pt x="2076069" y="0"/>
                  </a:lnTo>
                  <a:close/>
                </a:path>
                <a:path w="3390900" h="277495">
                  <a:moveTo>
                    <a:pt x="1800225" y="0"/>
                  </a:moveTo>
                  <a:lnTo>
                    <a:pt x="1924177" y="0"/>
                  </a:lnTo>
                  <a:lnTo>
                    <a:pt x="1943419" y="1454"/>
                  </a:lnTo>
                  <a:lnTo>
                    <a:pt x="1989836" y="23368"/>
                  </a:lnTo>
                  <a:lnTo>
                    <a:pt x="2013410" y="63801"/>
                  </a:lnTo>
                  <a:lnTo>
                    <a:pt x="2014982" y="79756"/>
                  </a:lnTo>
                  <a:lnTo>
                    <a:pt x="2012005" y="101213"/>
                  </a:lnTo>
                  <a:lnTo>
                    <a:pt x="2003075" y="119681"/>
                  </a:lnTo>
                  <a:lnTo>
                    <a:pt x="1988192" y="135173"/>
                  </a:lnTo>
                  <a:lnTo>
                    <a:pt x="1967357" y="147700"/>
                  </a:lnTo>
                  <a:lnTo>
                    <a:pt x="1977693" y="154465"/>
                  </a:lnTo>
                  <a:lnTo>
                    <a:pt x="1987756" y="165242"/>
                  </a:lnTo>
                  <a:lnTo>
                    <a:pt x="1997557" y="180044"/>
                  </a:lnTo>
                  <a:lnTo>
                    <a:pt x="2007108" y="198881"/>
                  </a:lnTo>
                  <a:lnTo>
                    <a:pt x="2016444" y="219434"/>
                  </a:lnTo>
                  <a:lnTo>
                    <a:pt x="2025602" y="239379"/>
                  </a:lnTo>
                  <a:lnTo>
                    <a:pt x="2034593" y="258728"/>
                  </a:lnTo>
                  <a:lnTo>
                    <a:pt x="2043430" y="277494"/>
                  </a:lnTo>
                  <a:lnTo>
                    <a:pt x="1967611" y="277494"/>
                  </a:lnTo>
                  <a:lnTo>
                    <a:pt x="1963560" y="269089"/>
                  </a:lnTo>
                  <a:lnTo>
                    <a:pt x="1958260" y="257587"/>
                  </a:lnTo>
                  <a:lnTo>
                    <a:pt x="1951698" y="242990"/>
                  </a:lnTo>
                  <a:lnTo>
                    <a:pt x="1943862" y="225297"/>
                  </a:lnTo>
                  <a:lnTo>
                    <a:pt x="1935767" y="207771"/>
                  </a:lnTo>
                  <a:lnTo>
                    <a:pt x="1915033" y="175768"/>
                  </a:lnTo>
                  <a:lnTo>
                    <a:pt x="1889252" y="164845"/>
                  </a:lnTo>
                  <a:lnTo>
                    <a:pt x="1869440" y="164845"/>
                  </a:lnTo>
                  <a:lnTo>
                    <a:pt x="1869440" y="277494"/>
                  </a:lnTo>
                  <a:lnTo>
                    <a:pt x="1800225" y="277494"/>
                  </a:lnTo>
                  <a:lnTo>
                    <a:pt x="1800225" y="0"/>
                  </a:lnTo>
                  <a:close/>
                </a:path>
                <a:path w="3390900" h="277495">
                  <a:moveTo>
                    <a:pt x="1543558" y="0"/>
                  </a:moveTo>
                  <a:lnTo>
                    <a:pt x="1745361" y="0"/>
                  </a:lnTo>
                  <a:lnTo>
                    <a:pt x="1745361" y="50800"/>
                  </a:lnTo>
                  <a:lnTo>
                    <a:pt x="1612646" y="50800"/>
                  </a:lnTo>
                  <a:lnTo>
                    <a:pt x="1612646" y="109093"/>
                  </a:lnTo>
                  <a:lnTo>
                    <a:pt x="1739265" y="109093"/>
                  </a:lnTo>
                  <a:lnTo>
                    <a:pt x="1739265" y="159893"/>
                  </a:lnTo>
                  <a:lnTo>
                    <a:pt x="1612646" y="159893"/>
                  </a:lnTo>
                  <a:lnTo>
                    <a:pt x="1612646" y="226694"/>
                  </a:lnTo>
                  <a:lnTo>
                    <a:pt x="1748155" y="226694"/>
                  </a:lnTo>
                  <a:lnTo>
                    <a:pt x="1748155" y="277494"/>
                  </a:lnTo>
                  <a:lnTo>
                    <a:pt x="1543558" y="277494"/>
                  </a:lnTo>
                  <a:lnTo>
                    <a:pt x="1543558" y="0"/>
                  </a:lnTo>
                  <a:close/>
                </a:path>
                <a:path w="3390900" h="277495">
                  <a:moveTo>
                    <a:pt x="1297305" y="0"/>
                  </a:moveTo>
                  <a:lnTo>
                    <a:pt x="1488440" y="0"/>
                  </a:lnTo>
                  <a:lnTo>
                    <a:pt x="1488440" y="50800"/>
                  </a:lnTo>
                  <a:lnTo>
                    <a:pt x="1366520" y="50800"/>
                  </a:lnTo>
                  <a:lnTo>
                    <a:pt x="1366520" y="112775"/>
                  </a:lnTo>
                  <a:lnTo>
                    <a:pt x="1488440" y="112775"/>
                  </a:lnTo>
                  <a:lnTo>
                    <a:pt x="1488440" y="163702"/>
                  </a:lnTo>
                  <a:lnTo>
                    <a:pt x="1366520" y="163702"/>
                  </a:lnTo>
                  <a:lnTo>
                    <a:pt x="1366520" y="277494"/>
                  </a:lnTo>
                  <a:lnTo>
                    <a:pt x="1297305" y="277494"/>
                  </a:lnTo>
                  <a:lnTo>
                    <a:pt x="1297305" y="0"/>
                  </a:lnTo>
                  <a:close/>
                </a:path>
                <a:path w="3390900" h="277495">
                  <a:moveTo>
                    <a:pt x="954786" y="0"/>
                  </a:moveTo>
                  <a:lnTo>
                    <a:pt x="1018286" y="0"/>
                  </a:lnTo>
                  <a:lnTo>
                    <a:pt x="1166495" y="169671"/>
                  </a:lnTo>
                  <a:lnTo>
                    <a:pt x="1166495" y="0"/>
                  </a:lnTo>
                  <a:lnTo>
                    <a:pt x="1235583" y="0"/>
                  </a:lnTo>
                  <a:lnTo>
                    <a:pt x="1235583" y="277494"/>
                  </a:lnTo>
                  <a:lnTo>
                    <a:pt x="1177163" y="277494"/>
                  </a:lnTo>
                  <a:lnTo>
                    <a:pt x="1024001" y="99694"/>
                  </a:lnTo>
                  <a:lnTo>
                    <a:pt x="1024001" y="277494"/>
                  </a:lnTo>
                  <a:lnTo>
                    <a:pt x="954786" y="277494"/>
                  </a:lnTo>
                  <a:lnTo>
                    <a:pt x="954786" y="0"/>
                  </a:lnTo>
                  <a:close/>
                </a:path>
                <a:path w="3390900" h="277495">
                  <a:moveTo>
                    <a:pt x="697738" y="0"/>
                  </a:moveTo>
                  <a:lnTo>
                    <a:pt x="899541" y="0"/>
                  </a:lnTo>
                  <a:lnTo>
                    <a:pt x="899541" y="50800"/>
                  </a:lnTo>
                  <a:lnTo>
                    <a:pt x="766826" y="50800"/>
                  </a:lnTo>
                  <a:lnTo>
                    <a:pt x="766826" y="109093"/>
                  </a:lnTo>
                  <a:lnTo>
                    <a:pt x="893318" y="109093"/>
                  </a:lnTo>
                  <a:lnTo>
                    <a:pt x="893318" y="159893"/>
                  </a:lnTo>
                  <a:lnTo>
                    <a:pt x="766826" y="159893"/>
                  </a:lnTo>
                  <a:lnTo>
                    <a:pt x="766826" y="226694"/>
                  </a:lnTo>
                  <a:lnTo>
                    <a:pt x="902335" y="226694"/>
                  </a:lnTo>
                  <a:lnTo>
                    <a:pt x="902335" y="277494"/>
                  </a:lnTo>
                  <a:lnTo>
                    <a:pt x="697738" y="277494"/>
                  </a:lnTo>
                  <a:lnTo>
                    <a:pt x="697738" y="0"/>
                  </a:lnTo>
                  <a:close/>
                </a:path>
                <a:path w="3390900" h="277495">
                  <a:moveTo>
                    <a:pt x="327406" y="0"/>
                  </a:moveTo>
                  <a:lnTo>
                    <a:pt x="529209" y="0"/>
                  </a:lnTo>
                  <a:lnTo>
                    <a:pt x="529209" y="50800"/>
                  </a:lnTo>
                  <a:lnTo>
                    <a:pt x="396494" y="50800"/>
                  </a:lnTo>
                  <a:lnTo>
                    <a:pt x="396494" y="109093"/>
                  </a:lnTo>
                  <a:lnTo>
                    <a:pt x="522986" y="109093"/>
                  </a:lnTo>
                  <a:lnTo>
                    <a:pt x="522986" y="159893"/>
                  </a:lnTo>
                  <a:lnTo>
                    <a:pt x="396494" y="159893"/>
                  </a:lnTo>
                  <a:lnTo>
                    <a:pt x="396494" y="226694"/>
                  </a:lnTo>
                  <a:lnTo>
                    <a:pt x="532003" y="226694"/>
                  </a:lnTo>
                  <a:lnTo>
                    <a:pt x="532003" y="277494"/>
                  </a:lnTo>
                  <a:lnTo>
                    <a:pt x="327406" y="277494"/>
                  </a:lnTo>
                  <a:lnTo>
                    <a:pt x="327406" y="0"/>
                  </a:lnTo>
                  <a:close/>
                </a:path>
                <a:path w="3390900" h="277495">
                  <a:moveTo>
                    <a:pt x="0" y="0"/>
                  </a:moveTo>
                  <a:lnTo>
                    <a:pt x="122428" y="0"/>
                  </a:lnTo>
                  <a:lnTo>
                    <a:pt x="156023" y="2428"/>
                  </a:lnTo>
                  <a:lnTo>
                    <a:pt x="212117" y="21859"/>
                  </a:lnTo>
                  <a:lnTo>
                    <a:pt x="252591" y="59699"/>
                  </a:lnTo>
                  <a:lnTo>
                    <a:pt x="273252" y="109853"/>
                  </a:lnTo>
                  <a:lnTo>
                    <a:pt x="275844" y="139191"/>
                  </a:lnTo>
                  <a:lnTo>
                    <a:pt x="273224" y="169763"/>
                  </a:lnTo>
                  <a:lnTo>
                    <a:pt x="252269" y="220523"/>
                  </a:lnTo>
                  <a:lnTo>
                    <a:pt x="210835" y="256813"/>
                  </a:lnTo>
                  <a:lnTo>
                    <a:pt x="151209" y="275205"/>
                  </a:lnTo>
                  <a:lnTo>
                    <a:pt x="114681" y="277494"/>
                  </a:lnTo>
                  <a:lnTo>
                    <a:pt x="0" y="277494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FDFD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66" y="533400"/>
            <a:ext cx="456896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9564" y="341375"/>
            <a:ext cx="3630167" cy="12192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21734" y="485978"/>
            <a:ext cx="3593466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250" dirty="0" smtClean="0">
                <a:latin typeface="Trebuchet MS"/>
                <a:cs typeface="Trebuchet MS"/>
              </a:rPr>
              <a:t>DEFIN</a:t>
            </a:r>
            <a:r>
              <a:rPr lang="es-MX" sz="4300" b="0" spc="250" dirty="0"/>
              <a:t>I</a:t>
            </a:r>
            <a:r>
              <a:rPr sz="4300" b="0" spc="250" dirty="0" smtClean="0">
                <a:latin typeface="Trebuchet MS"/>
                <a:cs typeface="Trebuchet MS"/>
              </a:rPr>
              <a:t>CION</a:t>
            </a:r>
            <a:endParaRPr sz="4300" dirty="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22908" y="1435100"/>
            <a:ext cx="7523480" cy="4826000"/>
            <a:chOff x="1422908" y="1435100"/>
            <a:chExt cx="7523480" cy="4826000"/>
          </a:xfrm>
        </p:grpSpPr>
        <p:sp>
          <p:nvSpPr>
            <p:cNvPr id="17" name="object 17"/>
            <p:cNvSpPr/>
            <p:nvPr/>
          </p:nvSpPr>
          <p:spPr>
            <a:xfrm>
              <a:off x="1435608" y="1447800"/>
              <a:ext cx="7498080" cy="4800600"/>
            </a:xfrm>
            <a:custGeom>
              <a:avLst/>
              <a:gdLst/>
              <a:ahLst/>
              <a:cxnLst/>
              <a:rect l="l" t="t" r="r" b="b"/>
              <a:pathLst>
                <a:path w="7498080" h="4800600">
                  <a:moveTo>
                    <a:pt x="7498080" y="0"/>
                  </a:moveTo>
                  <a:lnTo>
                    <a:pt x="0" y="0"/>
                  </a:lnTo>
                  <a:lnTo>
                    <a:pt x="0" y="4800600"/>
                  </a:lnTo>
                  <a:lnTo>
                    <a:pt x="7498080" y="4800600"/>
                  </a:lnTo>
                  <a:lnTo>
                    <a:pt x="7498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5608" y="1447800"/>
              <a:ext cx="7498080" cy="4800600"/>
            </a:xfrm>
            <a:custGeom>
              <a:avLst/>
              <a:gdLst/>
              <a:ahLst/>
              <a:cxnLst/>
              <a:rect l="l" t="t" r="r" b="b"/>
              <a:pathLst>
                <a:path w="7498080" h="4800600">
                  <a:moveTo>
                    <a:pt x="0" y="4800600"/>
                  </a:moveTo>
                  <a:lnTo>
                    <a:pt x="7498080" y="4800600"/>
                  </a:lnTo>
                  <a:lnTo>
                    <a:pt x="749808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254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96897" y="1426209"/>
            <a:ext cx="7296150" cy="19242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5910" marR="39370" indent="-283845" algn="just">
              <a:lnSpc>
                <a:spcPct val="90000"/>
              </a:lnSpc>
              <a:spcBef>
                <a:spcPts val="425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6545" algn="l"/>
              </a:tabLst>
            </a:pPr>
            <a:r>
              <a:rPr sz="2700" spc="-95" dirty="0">
                <a:latin typeface="Trebuchet MS"/>
                <a:cs typeface="Trebuchet MS"/>
              </a:rPr>
              <a:t>Registros</a:t>
            </a:r>
            <a:r>
              <a:rPr sz="2700" spc="-90" dirty="0">
                <a:latin typeface="Trebuchet MS"/>
                <a:cs typeface="Trebuchet MS"/>
              </a:rPr>
              <a:t> </a:t>
            </a:r>
            <a:r>
              <a:rPr sz="2700" spc="-155" dirty="0">
                <a:latin typeface="Trebuchet MS"/>
                <a:cs typeface="Trebuchet MS"/>
              </a:rPr>
              <a:t>que</a:t>
            </a:r>
            <a:r>
              <a:rPr sz="2700" spc="-150" dirty="0">
                <a:latin typeface="Trebuchet MS"/>
                <a:cs typeface="Trebuchet MS"/>
              </a:rPr>
              <a:t> </a:t>
            </a:r>
            <a:r>
              <a:rPr sz="2700" spc="-190" dirty="0">
                <a:latin typeface="Trebuchet MS"/>
                <a:cs typeface="Trebuchet MS"/>
              </a:rPr>
              <a:t>realiza</a:t>
            </a:r>
            <a:r>
              <a:rPr sz="2700" spc="-185" dirty="0">
                <a:latin typeface="Trebuchet MS"/>
                <a:cs typeface="Trebuchet MS"/>
              </a:rPr>
              <a:t> </a:t>
            </a:r>
            <a:r>
              <a:rPr sz="2700" spc="-240" dirty="0">
                <a:latin typeface="Trebuchet MS"/>
                <a:cs typeface="Trebuchet MS"/>
              </a:rPr>
              <a:t>la</a:t>
            </a:r>
            <a:r>
              <a:rPr sz="2700" spc="-235" dirty="0">
                <a:latin typeface="Trebuchet MS"/>
                <a:cs typeface="Trebuchet MS"/>
              </a:rPr>
              <a:t> </a:t>
            </a:r>
            <a:r>
              <a:rPr sz="2700" spc="-185" dirty="0">
                <a:latin typeface="Trebuchet MS"/>
                <a:cs typeface="Trebuchet MS"/>
              </a:rPr>
              <a:t>enfermera,</a:t>
            </a:r>
            <a:r>
              <a:rPr sz="2700" spc="-180" dirty="0">
                <a:latin typeface="Trebuchet MS"/>
                <a:cs typeface="Trebuchet MS"/>
              </a:rPr>
              <a:t> </a:t>
            </a:r>
            <a:r>
              <a:rPr sz="2700" spc="-155" dirty="0">
                <a:latin typeface="Trebuchet MS"/>
                <a:cs typeface="Trebuchet MS"/>
              </a:rPr>
              <a:t>de</a:t>
            </a:r>
            <a:r>
              <a:rPr sz="2700" spc="-150" dirty="0">
                <a:latin typeface="Trebuchet MS"/>
                <a:cs typeface="Trebuchet MS"/>
              </a:rPr>
              <a:t> </a:t>
            </a:r>
            <a:r>
              <a:rPr sz="2700" spc="-105" dirty="0">
                <a:latin typeface="Trebuchet MS"/>
                <a:cs typeface="Trebuchet MS"/>
              </a:rPr>
              <a:t>hechos </a:t>
            </a:r>
            <a:r>
              <a:rPr sz="2700" spc="-100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esenciales</a:t>
            </a:r>
            <a:r>
              <a:rPr sz="2700" spc="-155" dirty="0">
                <a:latin typeface="Trebuchet MS"/>
                <a:cs typeface="Trebuchet MS"/>
              </a:rPr>
              <a:t> que</a:t>
            </a:r>
            <a:r>
              <a:rPr sz="2700" spc="-150" dirty="0">
                <a:latin typeface="Trebuchet MS"/>
                <a:cs typeface="Trebuchet MS"/>
              </a:rPr>
              <a:t> </a:t>
            </a:r>
            <a:r>
              <a:rPr sz="2700" spc="-85" dirty="0">
                <a:latin typeface="Trebuchet MS"/>
                <a:cs typeface="Trebuchet MS"/>
              </a:rPr>
              <a:t>ocurren</a:t>
            </a:r>
            <a:r>
              <a:rPr sz="2700" spc="-80" dirty="0">
                <a:latin typeface="Trebuchet MS"/>
                <a:cs typeface="Trebuchet MS"/>
              </a:rPr>
              <a:t> </a:t>
            </a:r>
            <a:r>
              <a:rPr sz="2700" spc="-240" dirty="0">
                <a:latin typeface="Trebuchet MS"/>
                <a:cs typeface="Trebuchet MS"/>
              </a:rPr>
              <a:t>al</a:t>
            </a:r>
            <a:r>
              <a:rPr sz="2700" spc="335" dirty="0">
                <a:latin typeface="Trebuchet MS"/>
                <a:cs typeface="Trebuchet MS"/>
              </a:rPr>
              <a:t> </a:t>
            </a:r>
            <a:r>
              <a:rPr sz="2700" spc="-180" dirty="0">
                <a:latin typeface="Trebuchet MS"/>
                <a:cs typeface="Trebuchet MS"/>
              </a:rPr>
              <a:t>paciente</a:t>
            </a:r>
            <a:r>
              <a:rPr sz="2700" spc="-175" dirty="0">
                <a:latin typeface="Trebuchet MS"/>
                <a:cs typeface="Trebuchet MS"/>
              </a:rPr>
              <a:t> </a:t>
            </a:r>
            <a:r>
              <a:rPr sz="2700" spc="-180" dirty="0">
                <a:latin typeface="Trebuchet MS"/>
                <a:cs typeface="Trebuchet MS"/>
              </a:rPr>
              <a:t>e</a:t>
            </a:r>
            <a:r>
              <a:rPr sz="2700" spc="-175" dirty="0">
                <a:latin typeface="Trebuchet MS"/>
                <a:cs typeface="Trebuchet MS"/>
              </a:rPr>
              <a:t> incluye </a:t>
            </a:r>
            <a:r>
              <a:rPr sz="2700" spc="-170" dirty="0">
                <a:latin typeface="Trebuchet MS"/>
                <a:cs typeface="Trebuchet MS"/>
              </a:rPr>
              <a:t> </a:t>
            </a:r>
            <a:r>
              <a:rPr sz="2700" spc="-110" dirty="0">
                <a:latin typeface="Trebuchet MS"/>
                <a:cs typeface="Trebuchet MS"/>
              </a:rPr>
              <a:t>disposiciones</a:t>
            </a:r>
            <a:r>
              <a:rPr sz="2700" spc="-105" dirty="0">
                <a:latin typeface="Trebuchet MS"/>
                <a:cs typeface="Trebuchet MS"/>
              </a:rPr>
              <a:t> </a:t>
            </a:r>
            <a:r>
              <a:rPr sz="2700" spc="-150" dirty="0">
                <a:latin typeface="Trebuchet MS"/>
                <a:cs typeface="Trebuchet MS"/>
              </a:rPr>
              <a:t>tomadas</a:t>
            </a:r>
            <a:r>
              <a:rPr sz="2700" spc="-145" dirty="0">
                <a:latin typeface="Trebuchet MS"/>
                <a:cs typeface="Trebuchet MS"/>
              </a:rPr>
              <a:t> </a:t>
            </a:r>
            <a:r>
              <a:rPr sz="2700" spc="-35" dirty="0">
                <a:latin typeface="Trebuchet MS"/>
                <a:cs typeface="Trebuchet MS"/>
              </a:rPr>
              <a:t>por</a:t>
            </a:r>
            <a:r>
              <a:rPr sz="2700" spc="-30" dirty="0">
                <a:latin typeface="Trebuchet MS"/>
                <a:cs typeface="Trebuchet MS"/>
              </a:rPr>
              <a:t> </a:t>
            </a:r>
            <a:r>
              <a:rPr sz="2700" spc="-240" dirty="0">
                <a:latin typeface="Trebuchet MS"/>
                <a:cs typeface="Trebuchet MS"/>
              </a:rPr>
              <a:t>la</a:t>
            </a:r>
            <a:r>
              <a:rPr sz="2700" spc="335" dirty="0">
                <a:latin typeface="Trebuchet MS"/>
                <a:cs typeface="Trebuchet MS"/>
              </a:rPr>
              <a:t> </a:t>
            </a:r>
            <a:r>
              <a:rPr sz="2700" spc="-160" dirty="0">
                <a:latin typeface="Trebuchet MS"/>
                <a:cs typeface="Trebuchet MS"/>
              </a:rPr>
              <a:t>enfermera</a:t>
            </a:r>
            <a:r>
              <a:rPr sz="2700" spc="-155" dirty="0">
                <a:latin typeface="Trebuchet MS"/>
                <a:cs typeface="Trebuchet MS"/>
              </a:rPr>
              <a:t> </a:t>
            </a:r>
            <a:r>
              <a:rPr sz="2700" spc="-150" dirty="0">
                <a:latin typeface="Trebuchet MS"/>
                <a:cs typeface="Trebuchet MS"/>
              </a:rPr>
              <a:t>y</a:t>
            </a:r>
            <a:r>
              <a:rPr sz="2700" spc="-145" dirty="0">
                <a:latin typeface="Trebuchet MS"/>
                <a:cs typeface="Trebuchet MS"/>
              </a:rPr>
              <a:t> </a:t>
            </a:r>
            <a:r>
              <a:rPr sz="2700" spc="-130" dirty="0">
                <a:latin typeface="Trebuchet MS"/>
                <a:cs typeface="Trebuchet MS"/>
              </a:rPr>
              <a:t>se </a:t>
            </a:r>
            <a:r>
              <a:rPr sz="2700" spc="-125" dirty="0">
                <a:latin typeface="Trebuchet MS"/>
                <a:cs typeface="Trebuchet MS"/>
              </a:rPr>
              <a:t> </a:t>
            </a:r>
            <a:r>
              <a:rPr sz="2700" spc="-195" dirty="0">
                <a:latin typeface="Trebuchet MS"/>
                <a:cs typeface="Trebuchet MS"/>
              </a:rPr>
              <a:t>agrega</a:t>
            </a:r>
            <a:r>
              <a:rPr sz="2700" spc="-190" dirty="0">
                <a:latin typeface="Trebuchet MS"/>
                <a:cs typeface="Trebuchet MS"/>
              </a:rPr>
              <a:t> </a:t>
            </a:r>
            <a:r>
              <a:rPr sz="2700" spc="-185" dirty="0">
                <a:latin typeface="Trebuchet MS"/>
                <a:cs typeface="Trebuchet MS"/>
              </a:rPr>
              <a:t>las </a:t>
            </a:r>
            <a:r>
              <a:rPr sz="2700" spc="-130" dirty="0">
                <a:latin typeface="Trebuchet MS"/>
                <a:cs typeface="Trebuchet MS"/>
              </a:rPr>
              <a:t>respuestas </a:t>
            </a:r>
            <a:r>
              <a:rPr sz="2700" spc="-175" dirty="0">
                <a:latin typeface="Trebuchet MS"/>
                <a:cs typeface="Trebuchet MS"/>
              </a:rPr>
              <a:t>del </a:t>
            </a:r>
            <a:r>
              <a:rPr sz="2700" spc="-180" dirty="0">
                <a:latin typeface="Trebuchet MS"/>
                <a:cs typeface="Trebuchet MS"/>
              </a:rPr>
              <a:t>paciente </a:t>
            </a:r>
            <a:r>
              <a:rPr sz="2700" spc="-270" dirty="0">
                <a:latin typeface="Trebuchet MS"/>
                <a:cs typeface="Trebuchet MS"/>
              </a:rPr>
              <a:t>a</a:t>
            </a:r>
            <a:r>
              <a:rPr sz="2700" spc="-265" dirty="0">
                <a:latin typeface="Trebuchet MS"/>
                <a:cs typeface="Trebuchet MS"/>
              </a:rPr>
              <a:t> </a:t>
            </a:r>
            <a:r>
              <a:rPr sz="2700" spc="-204" dirty="0">
                <a:latin typeface="Trebuchet MS"/>
                <a:cs typeface="Trebuchet MS"/>
              </a:rPr>
              <a:t>cada</a:t>
            </a:r>
            <a:r>
              <a:rPr sz="2700" spc="-200" dirty="0">
                <a:latin typeface="Trebuchet MS"/>
                <a:cs typeface="Trebuchet MS"/>
              </a:rPr>
              <a:t> </a:t>
            </a:r>
            <a:r>
              <a:rPr sz="2700" spc="-125" dirty="0">
                <a:latin typeface="Trebuchet MS"/>
                <a:cs typeface="Trebuchet MS"/>
              </a:rPr>
              <a:t>medio </a:t>
            </a:r>
            <a:r>
              <a:rPr sz="2700" spc="-120" dirty="0">
                <a:latin typeface="Trebuchet MS"/>
                <a:cs typeface="Trebuchet MS"/>
              </a:rPr>
              <a:t> </a:t>
            </a:r>
            <a:r>
              <a:rPr sz="2700" spc="-190" dirty="0" err="1">
                <a:latin typeface="Trebuchet MS"/>
                <a:cs typeface="Trebuchet MS"/>
              </a:rPr>
              <a:t>empleado</a:t>
            </a:r>
            <a:r>
              <a:rPr sz="2700" spc="-190" dirty="0" smtClean="0">
                <a:latin typeface="Trebuchet MS"/>
                <a:cs typeface="Trebuchet MS"/>
              </a:rPr>
              <a:t>.</a:t>
            </a:r>
            <a:endParaRPr sz="2700" dirty="0">
              <a:latin typeface="Trebuchet MS"/>
              <a:cs typeface="Trebuchet M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73" y="3326446"/>
            <a:ext cx="3207797" cy="26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0232" y="341375"/>
            <a:ext cx="3608832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2403" y="485978"/>
            <a:ext cx="29057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95" dirty="0">
                <a:latin typeface="Trebuchet MS"/>
                <a:cs typeface="Trebuchet MS"/>
              </a:rPr>
              <a:t>PROPOSITO</a:t>
            </a:r>
            <a:endParaRPr sz="43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4837" y="1256118"/>
            <a:ext cx="8491855" cy="5281930"/>
            <a:chOff x="454837" y="1256118"/>
            <a:chExt cx="8491855" cy="5281930"/>
          </a:xfrm>
        </p:grpSpPr>
        <p:sp>
          <p:nvSpPr>
            <p:cNvPr id="5" name="object 5"/>
            <p:cNvSpPr/>
            <p:nvPr/>
          </p:nvSpPr>
          <p:spPr>
            <a:xfrm>
              <a:off x="467537" y="1268818"/>
              <a:ext cx="8466455" cy="5256530"/>
            </a:xfrm>
            <a:custGeom>
              <a:avLst/>
              <a:gdLst/>
              <a:ahLst/>
              <a:cxnLst/>
              <a:rect l="l" t="t" r="r" b="b"/>
              <a:pathLst>
                <a:path w="8466455" h="5256530">
                  <a:moveTo>
                    <a:pt x="8466201" y="0"/>
                  </a:moveTo>
                  <a:lnTo>
                    <a:pt x="0" y="0"/>
                  </a:lnTo>
                  <a:lnTo>
                    <a:pt x="0" y="5256530"/>
                  </a:lnTo>
                  <a:lnTo>
                    <a:pt x="8466201" y="5256530"/>
                  </a:lnTo>
                  <a:lnTo>
                    <a:pt x="846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1268818"/>
              <a:ext cx="8466455" cy="5256530"/>
            </a:xfrm>
            <a:custGeom>
              <a:avLst/>
              <a:gdLst/>
              <a:ahLst/>
              <a:cxnLst/>
              <a:rect l="l" t="t" r="r" b="b"/>
              <a:pathLst>
                <a:path w="8466455" h="5256530">
                  <a:moveTo>
                    <a:pt x="0" y="5256530"/>
                  </a:moveTo>
                  <a:lnTo>
                    <a:pt x="8466201" y="5256530"/>
                  </a:lnTo>
                  <a:lnTo>
                    <a:pt x="8466201" y="0"/>
                  </a:lnTo>
                  <a:lnTo>
                    <a:pt x="0" y="0"/>
                  </a:lnTo>
                  <a:lnTo>
                    <a:pt x="0" y="5256530"/>
                  </a:lnTo>
                  <a:close/>
                </a:path>
              </a:pathLst>
            </a:custGeom>
            <a:ln w="254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8599" y="1291589"/>
            <a:ext cx="8230234" cy="48609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6985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1057910" algn="l"/>
                <a:tab pos="4452620" algn="l"/>
              </a:tabLst>
            </a:pPr>
            <a:r>
              <a:rPr sz="2000" spc="-85" dirty="0">
                <a:latin typeface="Trebuchet MS"/>
                <a:cs typeface="Trebuchet MS"/>
              </a:rPr>
              <a:t>Sirven	</a:t>
            </a:r>
            <a:r>
              <a:rPr sz="2000" spc="-50" dirty="0">
                <a:latin typeface="Trebuchet MS"/>
                <a:cs typeface="Trebuchet MS"/>
              </a:rPr>
              <a:t>como</a:t>
            </a:r>
            <a:r>
              <a:rPr sz="2000" spc="39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medio</a:t>
            </a:r>
            <a:r>
              <a:rPr sz="2000" spc="40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40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comunicación	</a:t>
            </a:r>
            <a:r>
              <a:rPr sz="2000" spc="-110" dirty="0">
                <a:latin typeface="Trebuchet MS"/>
                <a:cs typeface="Trebuchet MS"/>
              </a:rPr>
              <a:t>entre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los</a:t>
            </a:r>
            <a:r>
              <a:rPr sz="2000" spc="38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miembros</a:t>
            </a:r>
            <a:r>
              <a:rPr sz="2000" spc="37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del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equipo</a:t>
            </a:r>
            <a:r>
              <a:rPr sz="2000" spc="38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de </a:t>
            </a:r>
            <a:r>
              <a:rPr sz="2000" spc="-59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salud.</a:t>
            </a:r>
            <a:endParaRPr sz="20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150" dirty="0">
                <a:latin typeface="Trebuchet MS"/>
                <a:cs typeface="Trebuchet MS"/>
              </a:rPr>
              <a:t>Facilita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garantiza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atención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del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paciente.</a:t>
            </a:r>
            <a:endParaRPr sz="20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135" dirty="0">
                <a:latin typeface="Trebuchet MS"/>
                <a:cs typeface="Trebuchet MS"/>
              </a:rPr>
              <a:t>Emplea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los</a:t>
            </a:r>
            <a:r>
              <a:rPr sz="2000" spc="60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instrumentos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180" dirty="0">
                <a:latin typeface="Trebuchet MS"/>
                <a:cs typeface="Trebuchet MS"/>
              </a:rPr>
              <a:t>la</a:t>
            </a:r>
            <a:r>
              <a:rPr sz="2000" spc="6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observación</a:t>
            </a:r>
            <a:r>
              <a:rPr sz="2000" spc="6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entrevista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terapéutica</a:t>
            </a:r>
            <a:r>
              <a:rPr sz="2000" spc="7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5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llega</a:t>
            </a:r>
            <a:r>
              <a:rPr sz="2000" spc="60" dirty="0">
                <a:latin typeface="Trebuchet MS"/>
                <a:cs typeface="Trebuchet MS"/>
              </a:rPr>
              <a:t> </a:t>
            </a:r>
            <a:r>
              <a:rPr sz="2000" spc="-195" dirty="0">
                <a:latin typeface="Trebuchet MS"/>
                <a:cs typeface="Trebuchet MS"/>
              </a:rPr>
              <a:t>a</a:t>
            </a:r>
            <a:endParaRPr sz="2000" dirty="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</a:pPr>
            <a:r>
              <a:rPr sz="2000" spc="-114" dirty="0">
                <a:latin typeface="Trebuchet MS"/>
                <a:cs typeface="Trebuchet MS"/>
              </a:rPr>
              <a:t>establecer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un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diagnóstico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enfermería.</a:t>
            </a:r>
            <a:endParaRPr sz="2000" dirty="0">
              <a:latin typeface="Trebuchet MS"/>
              <a:cs typeface="Trebuchet MS"/>
            </a:endParaRPr>
          </a:p>
          <a:p>
            <a:pPr marL="295910" marR="698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spc="-40" dirty="0">
                <a:latin typeface="Trebuchet MS"/>
                <a:cs typeface="Trebuchet MS"/>
              </a:rPr>
              <a:t>Son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oportunas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80" dirty="0">
                <a:latin typeface="Trebuchet MS"/>
                <a:cs typeface="Trebuchet MS"/>
              </a:rPr>
              <a:t>al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determinar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un</a:t>
            </a:r>
            <a:r>
              <a:rPr sz="2000" spc="-85" dirty="0">
                <a:latin typeface="Trebuchet MS"/>
                <a:cs typeface="Trebuchet MS"/>
              </a:rPr>
              <a:t> valor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científico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anotaciones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de </a:t>
            </a:r>
            <a:r>
              <a:rPr sz="2000" spc="-114" dirty="0">
                <a:latin typeface="Trebuchet MS"/>
                <a:cs typeface="Trebuchet MS"/>
              </a:rPr>
              <a:t> en</a:t>
            </a:r>
            <a:r>
              <a:rPr sz="2000" spc="-260" dirty="0">
                <a:latin typeface="Trebuchet MS"/>
                <a:cs typeface="Trebuchet MS"/>
              </a:rPr>
              <a:t>f</a:t>
            </a:r>
            <a:r>
              <a:rPr sz="2000" spc="-95" dirty="0">
                <a:latin typeface="Trebuchet MS"/>
                <a:cs typeface="Trebuchet MS"/>
              </a:rPr>
              <a:t>erm</a:t>
            </a:r>
            <a:r>
              <a:rPr sz="2000" spc="-100" dirty="0">
                <a:latin typeface="Trebuchet MS"/>
                <a:cs typeface="Trebuchet MS"/>
              </a:rPr>
              <a:t>e</a:t>
            </a:r>
            <a:r>
              <a:rPr sz="2000" spc="-90" dirty="0">
                <a:latin typeface="Trebuchet MS"/>
                <a:cs typeface="Trebuchet MS"/>
              </a:rPr>
              <a:t>rí</a:t>
            </a:r>
            <a:r>
              <a:rPr sz="2000" spc="-155" dirty="0">
                <a:latin typeface="Trebuchet MS"/>
                <a:cs typeface="Trebuchet MS"/>
              </a:rPr>
              <a:t>a</a:t>
            </a:r>
            <a:r>
              <a:rPr sz="2000" spc="-295" dirty="0">
                <a:latin typeface="Trebuchet MS"/>
                <a:cs typeface="Trebuchet MS"/>
              </a:rPr>
              <a:t>,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c</a:t>
            </a:r>
            <a:r>
              <a:rPr sz="2000" spc="-65" dirty="0">
                <a:latin typeface="Trebuchet MS"/>
                <a:cs typeface="Trebuchet MS"/>
              </a:rPr>
              <a:t>o</a:t>
            </a:r>
            <a:r>
              <a:rPr sz="2000" spc="-90" dirty="0">
                <a:latin typeface="Trebuchet MS"/>
                <a:cs typeface="Trebuchet MS"/>
              </a:rPr>
              <a:t>ns</a:t>
            </a:r>
            <a:r>
              <a:rPr sz="2000" spc="-70" dirty="0">
                <a:latin typeface="Trebuchet MS"/>
                <a:cs typeface="Trebuchet MS"/>
              </a:rPr>
              <a:t>t</a:t>
            </a:r>
            <a:r>
              <a:rPr sz="2000" spc="-145" dirty="0">
                <a:latin typeface="Trebuchet MS"/>
                <a:cs typeface="Trebuchet MS"/>
              </a:rPr>
              <a:t>i</a:t>
            </a:r>
            <a:r>
              <a:rPr sz="2000" spc="-140" dirty="0">
                <a:latin typeface="Trebuchet MS"/>
                <a:cs typeface="Trebuchet MS"/>
              </a:rPr>
              <a:t>t</a:t>
            </a:r>
            <a:r>
              <a:rPr sz="2000" spc="-105" dirty="0">
                <a:latin typeface="Trebuchet MS"/>
                <a:cs typeface="Trebuchet MS"/>
              </a:rPr>
              <a:t>u</a:t>
            </a:r>
            <a:r>
              <a:rPr sz="2000" spc="-130" dirty="0">
                <a:latin typeface="Trebuchet MS"/>
                <a:cs typeface="Trebuchet MS"/>
              </a:rPr>
              <a:t>y</a:t>
            </a:r>
            <a:r>
              <a:rPr sz="2000" spc="-150" dirty="0">
                <a:latin typeface="Trebuchet MS"/>
                <a:cs typeface="Trebuchet MS"/>
              </a:rPr>
              <a:t>e</a:t>
            </a:r>
            <a:r>
              <a:rPr sz="2000" spc="-55" dirty="0">
                <a:latin typeface="Trebuchet MS"/>
                <a:cs typeface="Trebuchet MS"/>
              </a:rPr>
              <a:t>ndo</a:t>
            </a:r>
            <a:r>
              <a:rPr sz="2000" spc="170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a</a:t>
            </a:r>
            <a:r>
              <a:rPr sz="2000" spc="150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spc="16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v</a:t>
            </a:r>
            <a:r>
              <a:rPr sz="2000" spc="-125" dirty="0">
                <a:latin typeface="Trebuchet MS"/>
                <a:cs typeface="Trebuchet MS"/>
              </a:rPr>
              <a:t>ez</a:t>
            </a:r>
            <a:r>
              <a:rPr sz="2000" spc="16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una</a:t>
            </a:r>
            <a:r>
              <a:rPr sz="2000" spc="150" dirty="0">
                <a:latin typeface="Trebuchet MS"/>
                <a:cs typeface="Trebuchet MS"/>
              </a:rPr>
              <a:t> </a:t>
            </a:r>
            <a:r>
              <a:rPr sz="2000" spc="-195" dirty="0">
                <a:latin typeface="Trebuchet MS"/>
                <a:cs typeface="Trebuchet MS"/>
              </a:rPr>
              <a:t>m</a:t>
            </a:r>
            <a:r>
              <a:rPr sz="2000" spc="-140" dirty="0">
                <a:latin typeface="Trebuchet MS"/>
                <a:cs typeface="Trebuchet MS"/>
              </a:rPr>
              <a:t>agnifi</a:t>
            </a:r>
            <a:r>
              <a:rPr sz="2000" spc="-180" dirty="0">
                <a:latin typeface="Trebuchet MS"/>
                <a:cs typeface="Trebuchet MS"/>
              </a:rPr>
              <a:t>c</a:t>
            </a:r>
            <a:r>
              <a:rPr sz="2000" spc="-200" dirty="0">
                <a:latin typeface="Trebuchet MS"/>
                <a:cs typeface="Trebuchet MS"/>
              </a:rPr>
              <a:t>a</a:t>
            </a:r>
            <a:r>
              <a:rPr sz="2000" spc="155" dirty="0">
                <a:latin typeface="Trebuchet MS"/>
                <a:cs typeface="Trebuchet MS"/>
              </a:rPr>
              <a:t> </a:t>
            </a:r>
            <a:r>
              <a:rPr sz="2000" spc="-250" dirty="0">
                <a:latin typeface="Trebuchet MS"/>
                <a:cs typeface="Trebuchet MS"/>
              </a:rPr>
              <a:t>f</a:t>
            </a:r>
            <a:r>
              <a:rPr sz="2000" spc="-114" dirty="0">
                <a:latin typeface="Trebuchet MS"/>
                <a:cs typeface="Trebuchet MS"/>
              </a:rPr>
              <a:t>ue</a:t>
            </a:r>
            <a:r>
              <a:rPr sz="2000" spc="-120" dirty="0">
                <a:latin typeface="Trebuchet MS"/>
                <a:cs typeface="Trebuchet MS"/>
              </a:rPr>
              <a:t>nte</a:t>
            </a:r>
            <a:r>
              <a:rPr sz="2000" spc="15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</a:t>
            </a:r>
            <a:r>
              <a:rPr sz="2000" spc="-114" dirty="0">
                <a:latin typeface="Trebuchet MS"/>
                <a:cs typeface="Trebuchet MS"/>
              </a:rPr>
              <a:t>e</a:t>
            </a:r>
            <a:r>
              <a:rPr sz="2000" spc="16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i</a:t>
            </a:r>
            <a:r>
              <a:rPr sz="2000" spc="-175" dirty="0">
                <a:latin typeface="Trebuchet MS"/>
                <a:cs typeface="Trebuchet MS"/>
              </a:rPr>
              <a:t>n</a:t>
            </a:r>
            <a:r>
              <a:rPr sz="2000" spc="-145" dirty="0">
                <a:latin typeface="Trebuchet MS"/>
                <a:cs typeface="Trebuchet MS"/>
              </a:rPr>
              <a:t>v</a:t>
            </a:r>
            <a:r>
              <a:rPr sz="2000" spc="-110" dirty="0">
                <a:latin typeface="Trebuchet MS"/>
                <a:cs typeface="Trebuchet MS"/>
              </a:rPr>
              <a:t>esti</a:t>
            </a:r>
            <a:r>
              <a:rPr sz="2000" spc="-170" dirty="0">
                <a:latin typeface="Trebuchet MS"/>
                <a:cs typeface="Trebuchet MS"/>
              </a:rPr>
              <a:t>g</a:t>
            </a:r>
            <a:r>
              <a:rPr sz="2000" spc="-200" dirty="0">
                <a:latin typeface="Trebuchet MS"/>
                <a:cs typeface="Trebuchet MS"/>
              </a:rPr>
              <a:t>a</a:t>
            </a:r>
            <a:r>
              <a:rPr sz="2000" spc="-65" dirty="0">
                <a:latin typeface="Trebuchet MS"/>
                <a:cs typeface="Trebuchet MS"/>
              </a:rPr>
              <a:t>ci</a:t>
            </a:r>
            <a:r>
              <a:rPr sz="2000" spc="-100" dirty="0">
                <a:latin typeface="Trebuchet MS"/>
                <a:cs typeface="Trebuchet MS"/>
              </a:rPr>
              <a:t>ó</a:t>
            </a:r>
            <a:r>
              <a:rPr sz="2000" spc="-95" dirty="0">
                <a:latin typeface="Trebuchet MS"/>
                <a:cs typeface="Trebuchet MS"/>
              </a:rPr>
              <a:t>n</a:t>
            </a:r>
            <a:r>
              <a:rPr sz="2000" spc="17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de  </a:t>
            </a:r>
            <a:r>
              <a:rPr sz="2000" spc="-90" dirty="0">
                <a:latin typeface="Trebuchet MS"/>
                <a:cs typeface="Trebuchet MS"/>
              </a:rPr>
              <a:t>nuevos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mejores</a:t>
            </a:r>
            <a:r>
              <a:rPr sz="2000" spc="-65" dirty="0">
                <a:latin typeface="Trebuchet MS"/>
                <a:cs typeface="Trebuchet MS"/>
              </a:rPr>
              <a:t> métodos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para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cuidado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los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pacientes.</a:t>
            </a:r>
            <a:endParaRPr sz="2000" dirty="0">
              <a:latin typeface="Trebuchet MS"/>
              <a:cs typeface="Trebuchet MS"/>
            </a:endParaRPr>
          </a:p>
          <a:p>
            <a:pPr marL="295910" marR="698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spc="-100" dirty="0">
                <a:latin typeface="Trebuchet MS"/>
                <a:cs typeface="Trebuchet MS"/>
              </a:rPr>
              <a:t>Valora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progreso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del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paciente,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actualiza</a:t>
            </a:r>
            <a:r>
              <a:rPr sz="2000" spc="-145" dirty="0">
                <a:latin typeface="Trebuchet MS"/>
                <a:cs typeface="Trebuchet MS"/>
              </a:rPr>
              <a:t> el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plan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cuidado, </a:t>
            </a:r>
            <a:r>
              <a:rPr sz="2000" spc="-155" dirty="0">
                <a:latin typeface="Trebuchet MS"/>
                <a:cs typeface="Trebuchet MS"/>
              </a:rPr>
              <a:t>evalúa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los 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resultados</a:t>
            </a:r>
            <a:endParaRPr sz="2000" dirty="0">
              <a:latin typeface="Trebuchet MS"/>
              <a:cs typeface="Trebuchet MS"/>
            </a:endParaRPr>
          </a:p>
          <a:p>
            <a:pPr marL="29591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spc="-10" dirty="0">
                <a:latin typeface="Trebuchet MS"/>
                <a:cs typeface="Trebuchet MS"/>
              </a:rPr>
              <a:t>S</a:t>
            </a:r>
            <a:r>
              <a:rPr sz="2000" spc="-20" dirty="0">
                <a:latin typeface="Trebuchet MS"/>
                <a:cs typeface="Trebuchet MS"/>
              </a:rPr>
              <a:t>o</a:t>
            </a:r>
            <a:r>
              <a:rPr sz="2000" spc="-95" dirty="0">
                <a:latin typeface="Trebuchet MS"/>
                <a:cs typeface="Trebuchet MS"/>
              </a:rPr>
              <a:t>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p</a:t>
            </a:r>
            <a:r>
              <a:rPr sz="2000" spc="-75" dirty="0">
                <a:latin typeface="Trebuchet MS"/>
                <a:cs typeface="Trebuchet MS"/>
              </a:rPr>
              <a:t>r</a:t>
            </a:r>
            <a:r>
              <a:rPr sz="2000" spc="-110" dirty="0">
                <a:latin typeface="Trebuchet MS"/>
                <a:cs typeface="Trebuchet MS"/>
              </a:rPr>
              <a:t>ecisas</a:t>
            </a:r>
            <a:r>
              <a:rPr sz="2000" spc="-295" dirty="0">
                <a:latin typeface="Trebuchet MS"/>
                <a:cs typeface="Trebuchet MS"/>
              </a:rPr>
              <a:t>,</a:t>
            </a:r>
            <a:r>
              <a:rPr sz="2000" spc="-26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secuen</a:t>
            </a:r>
            <a:r>
              <a:rPr sz="2000" spc="-120" dirty="0">
                <a:latin typeface="Trebuchet MS"/>
                <a:cs typeface="Trebuchet MS"/>
              </a:rPr>
              <a:t>cial</a:t>
            </a:r>
            <a:r>
              <a:rPr sz="2000" spc="-240" dirty="0">
                <a:latin typeface="Trebuchet MS"/>
                <a:cs typeface="Trebuchet MS"/>
              </a:rPr>
              <a:t>m</a:t>
            </a:r>
            <a:r>
              <a:rPr sz="2000" spc="-114" dirty="0">
                <a:latin typeface="Trebuchet MS"/>
                <a:cs typeface="Trebuchet MS"/>
              </a:rPr>
              <a:t>en</a:t>
            </a:r>
            <a:r>
              <a:rPr sz="2000" spc="-140" dirty="0">
                <a:latin typeface="Trebuchet MS"/>
                <a:cs typeface="Trebuchet MS"/>
              </a:rPr>
              <a:t>t</a:t>
            </a:r>
            <a:r>
              <a:rPr sz="2000" spc="-135" dirty="0">
                <a:latin typeface="Trebuchet MS"/>
                <a:cs typeface="Trebuchet MS"/>
              </a:rPr>
              <a:t>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lógicas</a:t>
            </a:r>
            <a:r>
              <a:rPr sz="2000" spc="-114" dirty="0">
                <a:latin typeface="Trebuchet MS"/>
                <a:cs typeface="Trebuchet MS"/>
              </a:rPr>
              <a:t>,</a:t>
            </a:r>
            <a:r>
              <a:rPr sz="2000" spc="-27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p</a:t>
            </a:r>
            <a:r>
              <a:rPr sz="2000" spc="-75" dirty="0">
                <a:latin typeface="Trebuchet MS"/>
                <a:cs typeface="Trebuchet MS"/>
              </a:rPr>
              <a:t>r</a:t>
            </a:r>
            <a:r>
              <a:rPr sz="2000" spc="-95" dirty="0">
                <a:latin typeface="Trebuchet MS"/>
                <a:cs typeface="Trebuchet MS"/>
              </a:rPr>
              <a:t>ecisando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hor</a:t>
            </a:r>
            <a:r>
              <a:rPr sz="2000" spc="-70" dirty="0">
                <a:latin typeface="Trebuchet MS"/>
                <a:cs typeface="Trebuchet MS"/>
              </a:rPr>
              <a:t>a</a:t>
            </a:r>
            <a:r>
              <a:rPr sz="2000" spc="-295" dirty="0"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  <a:p>
            <a:pPr marL="295910" indent="-283845" algn="just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spc="-40" dirty="0">
                <a:latin typeface="Trebuchet MS"/>
                <a:cs typeface="Trebuchet MS"/>
              </a:rPr>
              <a:t>Son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claras,</a:t>
            </a:r>
            <a:r>
              <a:rPr sz="2000" spc="-26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con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redacción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sencilla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comprensible,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evitando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ambigüedades.</a:t>
            </a:r>
            <a:endParaRPr sz="2000" dirty="0">
              <a:latin typeface="Trebuchet MS"/>
              <a:cs typeface="Trebuchet MS"/>
            </a:endParaRPr>
          </a:p>
          <a:p>
            <a:pPr marL="295910" marR="571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spc="-85" dirty="0">
                <a:latin typeface="Trebuchet MS"/>
                <a:cs typeface="Trebuchet MS"/>
              </a:rPr>
              <a:t>Sirven </a:t>
            </a:r>
            <a:r>
              <a:rPr sz="2000" spc="-50" dirty="0">
                <a:latin typeface="Trebuchet MS"/>
                <a:cs typeface="Trebuchet MS"/>
              </a:rPr>
              <a:t>como </a:t>
            </a:r>
            <a:r>
              <a:rPr sz="2000" spc="-125" dirty="0">
                <a:latin typeface="Trebuchet MS"/>
                <a:cs typeface="Trebuchet MS"/>
              </a:rPr>
              <a:t>base </a:t>
            </a:r>
            <a:r>
              <a:rPr sz="2000" spc="-160" dirty="0">
                <a:latin typeface="Trebuchet MS"/>
                <a:cs typeface="Trebuchet MS"/>
              </a:rPr>
              <a:t>legal </a:t>
            </a:r>
            <a:r>
              <a:rPr sz="2000" spc="-125" dirty="0">
                <a:latin typeface="Trebuchet MS"/>
                <a:cs typeface="Trebuchet MS"/>
              </a:rPr>
              <a:t>para </a:t>
            </a:r>
            <a:r>
              <a:rPr sz="2000" spc="-75" dirty="0">
                <a:latin typeface="Trebuchet MS"/>
                <a:cs typeface="Trebuchet MS"/>
              </a:rPr>
              <a:t>comprobar </a:t>
            </a:r>
            <a:r>
              <a:rPr sz="2000" spc="-114" dirty="0">
                <a:latin typeface="Trebuchet MS"/>
                <a:cs typeface="Trebuchet MS"/>
              </a:rPr>
              <a:t>que </a:t>
            </a:r>
            <a:r>
              <a:rPr sz="2000" spc="-175" dirty="0">
                <a:latin typeface="Trebuchet MS"/>
                <a:cs typeface="Trebuchet MS"/>
              </a:rPr>
              <a:t>la </a:t>
            </a:r>
            <a:r>
              <a:rPr sz="2000" spc="-125" dirty="0">
                <a:latin typeface="Trebuchet MS"/>
                <a:cs typeface="Trebuchet MS"/>
              </a:rPr>
              <a:t>asistencia </a:t>
            </a:r>
            <a:r>
              <a:rPr sz="2000" spc="-114" dirty="0">
                <a:latin typeface="Trebuchet MS"/>
                <a:cs typeface="Trebuchet MS"/>
              </a:rPr>
              <a:t>de </a:t>
            </a:r>
            <a:r>
              <a:rPr sz="2000" spc="-120" dirty="0">
                <a:latin typeface="Trebuchet MS"/>
                <a:cs typeface="Trebuchet MS"/>
              </a:rPr>
              <a:t>enfermería </a:t>
            </a:r>
            <a:r>
              <a:rPr sz="2000" spc="-125" dirty="0">
                <a:latin typeface="Trebuchet MS"/>
                <a:cs typeface="Trebuchet MS"/>
              </a:rPr>
              <a:t>sea 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40" dirty="0" err="1" smtClean="0">
                <a:latin typeface="Trebuchet MS"/>
                <a:cs typeface="Trebuchet MS"/>
              </a:rPr>
              <a:t>realizada</a:t>
            </a:r>
            <a:r>
              <a:rPr lang="es-MX" sz="2000" dirty="0">
                <a:latin typeface="Trebuchet MS"/>
                <a:cs typeface="Trebuchet MS"/>
              </a:rPr>
              <a:t> </a:t>
            </a:r>
            <a:r>
              <a:rPr sz="2000" spc="-105" dirty="0" err="1" smtClean="0">
                <a:latin typeface="Trebuchet MS"/>
                <a:cs typeface="Trebuchet MS"/>
              </a:rPr>
              <a:t>según</a:t>
            </a:r>
            <a:r>
              <a:rPr sz="2000" spc="-45" dirty="0" smtClean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normas </a:t>
            </a:r>
            <a:r>
              <a:rPr sz="2000" spc="-135" dirty="0">
                <a:latin typeface="Trebuchet MS"/>
                <a:cs typeface="Trebuchet MS"/>
              </a:rPr>
              <a:t>aceptadas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para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práctica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profesional.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555" y="169163"/>
            <a:ext cx="2232660" cy="1106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6453" y="299720"/>
            <a:ext cx="15957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90" dirty="0">
                <a:latin typeface="Trebuchet MS"/>
                <a:cs typeface="Trebuchet MS"/>
              </a:rPr>
              <a:t>S</a:t>
            </a:r>
            <a:r>
              <a:rPr b="0" spc="430" dirty="0">
                <a:latin typeface="Trebuchet MS"/>
                <a:cs typeface="Trebuchet MS"/>
              </a:rPr>
              <a:t>O</a:t>
            </a:r>
            <a:r>
              <a:rPr b="0" spc="-35" dirty="0">
                <a:latin typeface="Trebuchet MS"/>
                <a:cs typeface="Trebuchet MS"/>
              </a:rPr>
              <a:t>APIE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4837" y="1040091"/>
            <a:ext cx="8491855" cy="5426075"/>
            <a:chOff x="454837" y="1040091"/>
            <a:chExt cx="8491855" cy="5426075"/>
          </a:xfrm>
        </p:grpSpPr>
        <p:sp>
          <p:nvSpPr>
            <p:cNvPr id="5" name="object 5"/>
            <p:cNvSpPr/>
            <p:nvPr/>
          </p:nvSpPr>
          <p:spPr>
            <a:xfrm>
              <a:off x="467537" y="1052791"/>
              <a:ext cx="8466455" cy="5400675"/>
            </a:xfrm>
            <a:custGeom>
              <a:avLst/>
              <a:gdLst/>
              <a:ahLst/>
              <a:cxnLst/>
              <a:rect l="l" t="t" r="r" b="b"/>
              <a:pathLst>
                <a:path w="8466455" h="5400675">
                  <a:moveTo>
                    <a:pt x="8466201" y="0"/>
                  </a:moveTo>
                  <a:lnTo>
                    <a:pt x="0" y="0"/>
                  </a:lnTo>
                  <a:lnTo>
                    <a:pt x="0" y="5400548"/>
                  </a:lnTo>
                  <a:lnTo>
                    <a:pt x="8466201" y="5400548"/>
                  </a:lnTo>
                  <a:lnTo>
                    <a:pt x="8466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1052791"/>
              <a:ext cx="8466455" cy="5400675"/>
            </a:xfrm>
            <a:custGeom>
              <a:avLst/>
              <a:gdLst/>
              <a:ahLst/>
              <a:cxnLst/>
              <a:rect l="l" t="t" r="r" b="b"/>
              <a:pathLst>
                <a:path w="8466455" h="5400675">
                  <a:moveTo>
                    <a:pt x="0" y="5400548"/>
                  </a:moveTo>
                  <a:lnTo>
                    <a:pt x="8466201" y="5400548"/>
                  </a:lnTo>
                  <a:lnTo>
                    <a:pt x="8466201" y="0"/>
                  </a:lnTo>
                  <a:lnTo>
                    <a:pt x="0" y="0"/>
                  </a:lnTo>
                  <a:lnTo>
                    <a:pt x="0" y="5400548"/>
                  </a:lnTo>
                  <a:close/>
                </a:path>
              </a:pathLst>
            </a:custGeom>
            <a:ln w="254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8599" y="1014476"/>
            <a:ext cx="8229600" cy="38830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5080" indent="-283845" algn="just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b="1" spc="75" dirty="0">
                <a:latin typeface="Trebuchet MS"/>
                <a:cs typeface="Trebuchet MS"/>
              </a:rPr>
              <a:t>Datos </a:t>
            </a:r>
            <a:r>
              <a:rPr sz="2000" b="1" spc="-40" dirty="0">
                <a:latin typeface="Trebuchet MS"/>
                <a:cs typeface="Trebuchet MS"/>
              </a:rPr>
              <a:t>subjetivos </a:t>
            </a:r>
            <a:r>
              <a:rPr sz="2000" b="1" spc="-25" dirty="0">
                <a:latin typeface="Trebuchet MS"/>
                <a:cs typeface="Trebuchet MS"/>
              </a:rPr>
              <a:t>“S”: </a:t>
            </a:r>
            <a:r>
              <a:rPr sz="2000" spc="-95" dirty="0">
                <a:latin typeface="Trebuchet MS"/>
                <a:cs typeface="Trebuchet MS"/>
              </a:rPr>
              <a:t>comprenden </a:t>
            </a:r>
            <a:r>
              <a:rPr sz="2000" spc="-60" dirty="0">
                <a:latin typeface="Trebuchet MS"/>
                <a:cs typeface="Trebuchet MS"/>
              </a:rPr>
              <a:t>los </a:t>
            </a:r>
            <a:r>
              <a:rPr sz="2000" spc="-114" dirty="0">
                <a:latin typeface="Trebuchet MS"/>
                <a:cs typeface="Trebuchet MS"/>
              </a:rPr>
              <a:t>Sentimientos, </a:t>
            </a:r>
            <a:r>
              <a:rPr sz="2000" spc="-180" dirty="0">
                <a:latin typeface="Trebuchet MS"/>
                <a:cs typeface="Trebuchet MS"/>
              </a:rPr>
              <a:t>la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sintomatología </a:t>
            </a:r>
            <a:r>
              <a:rPr sz="2000" spc="-110" dirty="0">
                <a:latin typeface="Trebuchet MS"/>
                <a:cs typeface="Trebuchet MS"/>
              </a:rPr>
              <a:t>y 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las </a:t>
            </a:r>
            <a:r>
              <a:rPr sz="2000" spc="-95" dirty="0">
                <a:latin typeface="Trebuchet MS"/>
                <a:cs typeface="Trebuchet MS"/>
              </a:rPr>
              <a:t>preocupaciones </a:t>
            </a:r>
            <a:r>
              <a:rPr sz="2000" spc="-125" dirty="0">
                <a:latin typeface="Trebuchet MS"/>
                <a:cs typeface="Trebuchet MS"/>
              </a:rPr>
              <a:t>del </a:t>
            </a:r>
            <a:r>
              <a:rPr sz="2000" spc="-130" dirty="0">
                <a:latin typeface="Trebuchet MS"/>
                <a:cs typeface="Trebuchet MS"/>
              </a:rPr>
              <a:t>cliente </a:t>
            </a:r>
            <a:r>
              <a:rPr sz="2000" spc="-200" dirty="0">
                <a:latin typeface="Trebuchet MS"/>
                <a:cs typeface="Trebuchet MS"/>
              </a:rPr>
              <a:t>a</a:t>
            </a:r>
            <a:r>
              <a:rPr sz="2000" spc="20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un </a:t>
            </a:r>
            <a:r>
              <a:rPr sz="2000" spc="-95" dirty="0">
                <a:latin typeface="Trebuchet MS"/>
                <a:cs typeface="Trebuchet MS"/>
              </a:rPr>
              <a:t>resumen </a:t>
            </a:r>
            <a:r>
              <a:rPr sz="2000" spc="-114" dirty="0">
                <a:latin typeface="Trebuchet MS"/>
                <a:cs typeface="Trebuchet MS"/>
              </a:rPr>
              <a:t>de </a:t>
            </a:r>
            <a:r>
              <a:rPr sz="2000" spc="-175" dirty="0">
                <a:latin typeface="Trebuchet MS"/>
                <a:cs typeface="Trebuchet MS"/>
              </a:rPr>
              <a:t>la </a:t>
            </a:r>
            <a:r>
              <a:rPr sz="2000" spc="-90" dirty="0">
                <a:latin typeface="Trebuchet MS"/>
                <a:cs typeface="Trebuchet MS"/>
              </a:rPr>
              <a:t>conversación </a:t>
            </a:r>
            <a:r>
              <a:rPr sz="2000" spc="-135" dirty="0">
                <a:latin typeface="Trebuchet MS"/>
                <a:cs typeface="Trebuchet MS"/>
              </a:rPr>
              <a:t>mantenida 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co</a:t>
            </a:r>
            <a:r>
              <a:rPr sz="2000" spc="-60" dirty="0">
                <a:latin typeface="Trebuchet MS"/>
                <a:cs typeface="Trebuchet MS"/>
              </a:rPr>
              <a:t>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us</a:t>
            </a:r>
            <a:r>
              <a:rPr sz="2000" spc="-80" dirty="0">
                <a:latin typeface="Trebuchet MS"/>
                <a:cs typeface="Trebuchet MS"/>
              </a:rPr>
              <a:t>u</a:t>
            </a:r>
            <a:r>
              <a:rPr sz="2000" spc="-65" dirty="0">
                <a:latin typeface="Trebuchet MS"/>
                <a:cs typeface="Trebuchet MS"/>
              </a:rPr>
              <a:t>ari</a:t>
            </a:r>
            <a:r>
              <a:rPr sz="2000" spc="-155" dirty="0">
                <a:latin typeface="Trebuchet MS"/>
                <a:cs typeface="Trebuchet MS"/>
              </a:rPr>
              <a:t>o</a:t>
            </a:r>
            <a:r>
              <a:rPr sz="2000" spc="-295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95910" indent="-283845" algn="just">
              <a:lnSpc>
                <a:spcPct val="100000"/>
              </a:lnSpc>
              <a:spcBef>
                <a:spcPts val="114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b="1" spc="75" dirty="0">
                <a:latin typeface="Trebuchet MS"/>
                <a:cs typeface="Trebuchet MS"/>
              </a:rPr>
              <a:t>Datos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5" dirty="0">
                <a:latin typeface="Trebuchet MS"/>
                <a:cs typeface="Trebuchet MS"/>
              </a:rPr>
              <a:t>Objetivos</a:t>
            </a:r>
            <a:r>
              <a:rPr sz="2000" b="1" spc="-270" dirty="0">
                <a:latin typeface="Trebuchet MS"/>
                <a:cs typeface="Trebuchet MS"/>
              </a:rPr>
              <a:t> </a:t>
            </a:r>
            <a:r>
              <a:rPr sz="2000" b="1" spc="15" dirty="0">
                <a:latin typeface="Trebuchet MS"/>
                <a:cs typeface="Trebuchet MS"/>
              </a:rPr>
              <a:t>“O”:</a:t>
            </a:r>
            <a:r>
              <a:rPr sz="2000" b="1" spc="-270" dirty="0">
                <a:latin typeface="Trebuchet MS"/>
                <a:cs typeface="Trebuchet MS"/>
              </a:rPr>
              <a:t> </a:t>
            </a:r>
            <a:r>
              <a:rPr sz="2000" spc="-40" dirty="0">
                <a:latin typeface="Trebuchet MS"/>
                <a:cs typeface="Trebuchet MS"/>
              </a:rPr>
              <a:t>Son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los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hallazgos</a:t>
            </a:r>
            <a:r>
              <a:rPr sz="2000" spc="-75" dirty="0">
                <a:latin typeface="Trebuchet MS"/>
                <a:cs typeface="Trebuchet MS"/>
              </a:rPr>
              <a:t> obtenidos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del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examen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físico.</a:t>
            </a:r>
            <a:endParaRPr sz="2000">
              <a:latin typeface="Trebuchet MS"/>
              <a:cs typeface="Trebuchet MS"/>
            </a:endParaRPr>
          </a:p>
          <a:p>
            <a:pPr marL="295910" marR="5715" indent="65405" algn="just">
              <a:lnSpc>
                <a:spcPts val="1920"/>
              </a:lnSpc>
              <a:spcBef>
                <a:spcPts val="590"/>
              </a:spcBef>
            </a:pPr>
            <a:r>
              <a:rPr sz="2000" spc="-50" dirty="0">
                <a:latin typeface="Trebuchet MS"/>
                <a:cs typeface="Trebuchet MS"/>
              </a:rPr>
              <a:t>Éstos </a:t>
            </a:r>
            <a:r>
              <a:rPr sz="2000" spc="-90" dirty="0">
                <a:latin typeface="Trebuchet MS"/>
                <a:cs typeface="Trebuchet MS"/>
              </a:rPr>
              <a:t>datos </a:t>
            </a:r>
            <a:r>
              <a:rPr sz="2000" spc="-95" dirty="0">
                <a:latin typeface="Trebuchet MS"/>
                <a:cs typeface="Trebuchet MS"/>
              </a:rPr>
              <a:t>provienen </a:t>
            </a:r>
            <a:r>
              <a:rPr sz="2000" spc="-114" dirty="0">
                <a:latin typeface="Trebuchet MS"/>
                <a:cs typeface="Trebuchet MS"/>
              </a:rPr>
              <a:t>de </a:t>
            </a:r>
            <a:r>
              <a:rPr sz="2000" spc="-180" dirty="0">
                <a:latin typeface="Trebuchet MS"/>
                <a:cs typeface="Trebuchet MS"/>
              </a:rPr>
              <a:t>la </a:t>
            </a:r>
            <a:r>
              <a:rPr sz="2000" spc="-95" dirty="0">
                <a:latin typeface="Trebuchet MS"/>
                <a:cs typeface="Trebuchet MS"/>
              </a:rPr>
              <a:t>observación, valoración </a:t>
            </a:r>
            <a:r>
              <a:rPr sz="2000" spc="-110" dirty="0">
                <a:latin typeface="Trebuchet MS"/>
                <a:cs typeface="Trebuchet MS"/>
              </a:rPr>
              <a:t>y </a:t>
            </a:r>
            <a:r>
              <a:rPr sz="2000" spc="-120" dirty="0">
                <a:latin typeface="Trebuchet MS"/>
                <a:cs typeface="Trebuchet MS"/>
              </a:rPr>
              <a:t>entrevista </a:t>
            </a:r>
            <a:r>
              <a:rPr sz="2000" spc="-100" dirty="0">
                <a:latin typeface="Trebuchet MS"/>
                <a:cs typeface="Trebuchet MS"/>
              </a:rPr>
              <a:t>mantenidos 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con </a:t>
            </a:r>
            <a:r>
              <a:rPr sz="2000" spc="-145" dirty="0">
                <a:latin typeface="Trebuchet MS"/>
                <a:cs typeface="Trebuchet MS"/>
              </a:rPr>
              <a:t>el </a:t>
            </a:r>
            <a:r>
              <a:rPr sz="2000" spc="-75" dirty="0">
                <a:latin typeface="Trebuchet MS"/>
                <a:cs typeface="Trebuchet MS"/>
              </a:rPr>
              <a:t>usuario </a:t>
            </a:r>
            <a:r>
              <a:rPr sz="2000" spc="-110" dirty="0">
                <a:latin typeface="Trebuchet MS"/>
                <a:cs typeface="Trebuchet MS"/>
              </a:rPr>
              <a:t>y </a:t>
            </a:r>
            <a:r>
              <a:rPr sz="2000" spc="-170" dirty="0">
                <a:latin typeface="Trebuchet MS"/>
                <a:cs typeface="Trebuchet MS"/>
              </a:rPr>
              <a:t>familia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u </a:t>
            </a:r>
            <a:r>
              <a:rPr sz="2000" spc="-35" dirty="0">
                <a:latin typeface="Trebuchet MS"/>
                <a:cs typeface="Trebuchet MS"/>
              </a:rPr>
              <a:t>otro </a:t>
            </a:r>
            <a:r>
              <a:rPr sz="2000" spc="-90" dirty="0">
                <a:latin typeface="Trebuchet MS"/>
                <a:cs typeface="Trebuchet MS"/>
              </a:rPr>
              <a:t>miembro </a:t>
            </a:r>
            <a:r>
              <a:rPr sz="2000" spc="-130" dirty="0">
                <a:latin typeface="Trebuchet MS"/>
                <a:cs typeface="Trebuchet MS"/>
              </a:rPr>
              <a:t>del </a:t>
            </a:r>
            <a:r>
              <a:rPr sz="2000" spc="-95" dirty="0">
                <a:latin typeface="Trebuchet MS"/>
                <a:cs typeface="Trebuchet MS"/>
              </a:rPr>
              <a:t>equipo </a:t>
            </a:r>
            <a:r>
              <a:rPr sz="2000" spc="-114" dirty="0">
                <a:latin typeface="Trebuchet MS"/>
                <a:cs typeface="Trebuchet MS"/>
              </a:rPr>
              <a:t>de </a:t>
            </a:r>
            <a:r>
              <a:rPr sz="2000" spc="-145" dirty="0">
                <a:latin typeface="Trebuchet MS"/>
                <a:cs typeface="Trebuchet MS"/>
              </a:rPr>
              <a:t>salud, </a:t>
            </a:r>
            <a:r>
              <a:rPr sz="2000" spc="-65" dirty="0">
                <a:latin typeface="Trebuchet MS"/>
                <a:cs typeface="Trebuchet MS"/>
              </a:rPr>
              <a:t>estos </a:t>
            </a:r>
            <a:r>
              <a:rPr sz="2000" spc="-90" dirty="0">
                <a:latin typeface="Trebuchet MS"/>
                <a:cs typeface="Trebuchet MS"/>
              </a:rPr>
              <a:t>datos 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constituyen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las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características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que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definen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diagnostico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enfermería.</a:t>
            </a:r>
            <a:endParaRPr sz="2000">
              <a:latin typeface="Trebuchet MS"/>
              <a:cs typeface="Trebuchet MS"/>
            </a:endParaRPr>
          </a:p>
          <a:p>
            <a:pPr marL="295910" marR="6985" indent="-283845" algn="just">
              <a:lnSpc>
                <a:spcPct val="80100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b="1" spc="5" dirty="0">
                <a:latin typeface="Trebuchet MS"/>
                <a:cs typeface="Trebuchet MS"/>
              </a:rPr>
              <a:t>Valoración </a:t>
            </a:r>
            <a:r>
              <a:rPr sz="2000" b="1" spc="-5" dirty="0">
                <a:latin typeface="Trebuchet MS"/>
                <a:cs typeface="Trebuchet MS"/>
              </a:rPr>
              <a:t>“A”: </a:t>
            </a:r>
            <a:r>
              <a:rPr sz="2000" spc="-114" dirty="0">
                <a:latin typeface="Trebuchet MS"/>
                <a:cs typeface="Trebuchet MS"/>
              </a:rPr>
              <a:t>Incluye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interpretación </a:t>
            </a:r>
            <a:r>
              <a:rPr sz="2000" spc="-114" dirty="0">
                <a:latin typeface="Trebuchet MS"/>
                <a:cs typeface="Trebuchet MS"/>
              </a:rPr>
              <a:t>que </a:t>
            </a:r>
            <a:r>
              <a:rPr sz="2000" spc="-135" dirty="0">
                <a:latin typeface="Trebuchet MS"/>
                <a:cs typeface="Trebuchet MS"/>
              </a:rPr>
              <a:t>hace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enfermera de </a:t>
            </a:r>
            <a:r>
              <a:rPr sz="2000" spc="-60" dirty="0">
                <a:latin typeface="Trebuchet MS"/>
                <a:cs typeface="Trebuchet MS"/>
              </a:rPr>
              <a:t>los 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datos </a:t>
            </a:r>
            <a:r>
              <a:rPr sz="2000" spc="-110" dirty="0">
                <a:latin typeface="Trebuchet MS"/>
                <a:cs typeface="Trebuchet MS"/>
              </a:rPr>
              <a:t>subjetivos y </a:t>
            </a:r>
            <a:r>
              <a:rPr sz="2000" spc="-125" dirty="0">
                <a:latin typeface="Trebuchet MS"/>
                <a:cs typeface="Trebuchet MS"/>
              </a:rPr>
              <a:t>objetivos. </a:t>
            </a:r>
            <a:r>
              <a:rPr sz="2000" spc="-85" dirty="0">
                <a:latin typeface="Trebuchet MS"/>
                <a:cs typeface="Trebuchet MS"/>
              </a:rPr>
              <a:t>Algunas </a:t>
            </a:r>
            <a:r>
              <a:rPr sz="2000" spc="-110" dirty="0">
                <a:latin typeface="Trebuchet MS"/>
                <a:cs typeface="Trebuchet MS"/>
              </a:rPr>
              <a:t>enfermeras </a:t>
            </a:r>
            <a:r>
              <a:rPr sz="2000" spc="-125" dirty="0">
                <a:latin typeface="Trebuchet MS"/>
                <a:cs typeface="Trebuchet MS"/>
              </a:rPr>
              <a:t>incluyen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diagnostico </a:t>
            </a:r>
            <a:r>
              <a:rPr sz="2000" spc="-120" dirty="0">
                <a:latin typeface="Trebuchet MS"/>
                <a:cs typeface="Trebuchet MS"/>
              </a:rPr>
              <a:t>de </a:t>
            </a:r>
            <a:r>
              <a:rPr sz="2000" spc="-114" dirty="0">
                <a:latin typeface="Trebuchet MS"/>
                <a:cs typeface="Trebuchet MS"/>
              </a:rPr>
              <a:t> en</a:t>
            </a:r>
            <a:r>
              <a:rPr sz="2000" spc="-260" dirty="0">
                <a:latin typeface="Trebuchet MS"/>
                <a:cs typeface="Trebuchet MS"/>
              </a:rPr>
              <a:t>f</a:t>
            </a:r>
            <a:r>
              <a:rPr sz="2000" spc="-100" dirty="0">
                <a:latin typeface="Trebuchet MS"/>
                <a:cs typeface="Trebuchet MS"/>
              </a:rPr>
              <a:t>ermería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esta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10" dirty="0">
                <a:latin typeface="Trebuchet MS"/>
                <a:cs typeface="Trebuchet MS"/>
              </a:rPr>
              <a:t>pa</a:t>
            </a:r>
            <a:r>
              <a:rPr sz="2000" spc="-50" dirty="0">
                <a:latin typeface="Trebuchet MS"/>
                <a:cs typeface="Trebuchet MS"/>
              </a:rPr>
              <a:t>r</a:t>
            </a:r>
            <a:r>
              <a:rPr sz="2000" spc="-130" dirty="0">
                <a:latin typeface="Trebuchet MS"/>
                <a:cs typeface="Trebuchet MS"/>
              </a:rPr>
              <a:t>te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</a:t>
            </a:r>
            <a:r>
              <a:rPr sz="2000" spc="-114" dirty="0">
                <a:latin typeface="Trebuchet MS"/>
                <a:cs typeface="Trebuchet MS"/>
              </a:rPr>
              <a:t>e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</a:t>
            </a:r>
            <a:r>
              <a:rPr sz="2000" spc="-130" dirty="0">
                <a:latin typeface="Trebuchet MS"/>
                <a:cs typeface="Trebuchet MS"/>
              </a:rPr>
              <a:t>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70" dirty="0">
                <a:latin typeface="Trebuchet MS"/>
                <a:cs typeface="Trebuchet MS"/>
              </a:rPr>
              <a:t>no</a:t>
            </a:r>
            <a:r>
              <a:rPr sz="2000" spc="-45" dirty="0">
                <a:latin typeface="Trebuchet MS"/>
                <a:cs typeface="Trebuchet MS"/>
              </a:rPr>
              <a:t>t</a:t>
            </a:r>
            <a:r>
              <a:rPr sz="2000" spc="-135" dirty="0">
                <a:latin typeface="Trebuchet MS"/>
                <a:cs typeface="Trebuchet MS"/>
              </a:rPr>
              <a:t>a</a:t>
            </a:r>
            <a:r>
              <a:rPr sz="2000" spc="-110" dirty="0">
                <a:latin typeface="Trebuchet MS"/>
                <a:cs typeface="Trebuchet MS"/>
              </a:rPr>
              <a:t>s</a:t>
            </a:r>
            <a:r>
              <a:rPr sz="2000" spc="-295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95910" marR="6350" indent="-283845" algn="just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b="1" spc="15" dirty="0">
                <a:latin typeface="Trebuchet MS"/>
                <a:cs typeface="Trebuchet MS"/>
              </a:rPr>
              <a:t>Plan </a:t>
            </a:r>
            <a:r>
              <a:rPr sz="2000" b="1" spc="-40" dirty="0">
                <a:latin typeface="Trebuchet MS"/>
                <a:cs typeface="Trebuchet MS"/>
              </a:rPr>
              <a:t>“P”: </a:t>
            </a:r>
            <a:r>
              <a:rPr sz="2000" spc="-55" dirty="0">
                <a:latin typeface="Trebuchet MS"/>
                <a:cs typeface="Trebuchet MS"/>
              </a:rPr>
              <a:t>Comprende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las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medidas</a:t>
            </a:r>
            <a:r>
              <a:rPr sz="2000" spc="-110" dirty="0">
                <a:latin typeface="Trebuchet MS"/>
                <a:cs typeface="Trebuchet MS"/>
              </a:rPr>
              <a:t> necesarias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para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ayudar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185" dirty="0">
                <a:latin typeface="Trebuchet MS"/>
                <a:cs typeface="Trebuchet MS"/>
              </a:rPr>
              <a:t>al</a:t>
            </a:r>
            <a:r>
              <a:rPr sz="2000" spc="-18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cliente</a:t>
            </a:r>
            <a:r>
              <a:rPr sz="2000" spc="-125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a </a:t>
            </a:r>
            <a:r>
              <a:rPr sz="2000" spc="-19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r</a:t>
            </a:r>
            <a:r>
              <a:rPr sz="2000" spc="-80" dirty="0">
                <a:latin typeface="Trebuchet MS"/>
                <a:cs typeface="Trebuchet MS"/>
              </a:rPr>
              <a:t>esol</a:t>
            </a:r>
            <a:r>
              <a:rPr sz="2000" spc="-125" dirty="0">
                <a:latin typeface="Trebuchet MS"/>
                <a:cs typeface="Trebuchet MS"/>
              </a:rPr>
              <a:t>v</a:t>
            </a:r>
            <a:r>
              <a:rPr sz="2000" spc="-60" dirty="0">
                <a:latin typeface="Trebuchet MS"/>
                <a:cs typeface="Trebuchet MS"/>
              </a:rPr>
              <a:t>er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p</a:t>
            </a:r>
            <a:r>
              <a:rPr sz="2000" spc="-85" dirty="0">
                <a:latin typeface="Trebuchet MS"/>
                <a:cs typeface="Trebuchet MS"/>
              </a:rPr>
              <a:t>r</a:t>
            </a:r>
            <a:r>
              <a:rPr sz="2000" spc="-95" dirty="0">
                <a:latin typeface="Trebuchet MS"/>
                <a:cs typeface="Trebuchet MS"/>
              </a:rPr>
              <a:t>ob</a:t>
            </a:r>
            <a:r>
              <a:rPr sz="2000" spc="-45" dirty="0">
                <a:latin typeface="Trebuchet MS"/>
                <a:cs typeface="Trebuchet MS"/>
              </a:rPr>
              <a:t>l</a:t>
            </a:r>
            <a:r>
              <a:rPr sz="2000" spc="-160" dirty="0">
                <a:latin typeface="Trebuchet MS"/>
                <a:cs typeface="Trebuchet MS"/>
              </a:rPr>
              <a:t>em</a:t>
            </a:r>
            <a:r>
              <a:rPr sz="2000" spc="-135" dirty="0">
                <a:latin typeface="Trebuchet MS"/>
                <a:cs typeface="Trebuchet MS"/>
              </a:rPr>
              <a:t>a</a:t>
            </a:r>
            <a:r>
              <a:rPr sz="2000" spc="-295" dirty="0"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95910" indent="-283845" algn="just">
              <a:lnSpc>
                <a:spcPts val="216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6545" algn="l"/>
              </a:tabLst>
            </a:pPr>
            <a:r>
              <a:rPr sz="2000" b="1" spc="-5" dirty="0">
                <a:latin typeface="Trebuchet MS"/>
                <a:cs typeface="Trebuchet MS"/>
              </a:rPr>
              <a:t>Intervención</a:t>
            </a:r>
            <a:r>
              <a:rPr sz="2000" b="1" spc="285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“I”.</a:t>
            </a:r>
            <a:r>
              <a:rPr sz="2000" b="1" spc="10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Trebuchet MS"/>
                <a:cs typeface="Trebuchet MS"/>
              </a:rPr>
              <a:t>Son</a:t>
            </a:r>
            <a:r>
              <a:rPr sz="2000" spc="31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las</a:t>
            </a:r>
            <a:r>
              <a:rPr sz="2000" spc="29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intervenciones</a:t>
            </a:r>
            <a:r>
              <a:rPr sz="2000" spc="32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llevadas</a:t>
            </a:r>
            <a:r>
              <a:rPr sz="2000" spc="300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a</a:t>
            </a:r>
            <a:r>
              <a:rPr sz="2000" spc="30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cabo</a:t>
            </a:r>
            <a:r>
              <a:rPr sz="2000" spc="29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para</a:t>
            </a:r>
            <a:r>
              <a:rPr sz="2000" spc="29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mitigar</a:t>
            </a:r>
            <a:r>
              <a:rPr sz="2000" spc="30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el</a:t>
            </a:r>
            <a:endParaRPr sz="2000">
              <a:latin typeface="Trebuchet MS"/>
              <a:cs typeface="Trebuchet MS"/>
            </a:endParaRPr>
          </a:p>
          <a:p>
            <a:pPr marL="295910">
              <a:lnSpc>
                <a:spcPts val="2160"/>
              </a:lnSpc>
            </a:pPr>
            <a:r>
              <a:rPr sz="2000" spc="-125" dirty="0">
                <a:latin typeface="Trebuchet MS"/>
                <a:cs typeface="Trebuchet MS"/>
              </a:rPr>
              <a:t>problema.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03419" y="4886325"/>
            <a:ext cx="3854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2945" algn="l"/>
                <a:tab pos="1681480" algn="l"/>
                <a:tab pos="2092960" algn="l"/>
                <a:tab pos="3079115" algn="l"/>
                <a:tab pos="3578860" algn="l"/>
              </a:tabLst>
            </a:pPr>
            <a:r>
              <a:rPr sz="2000" spc="-160" dirty="0">
                <a:latin typeface="Trebuchet MS"/>
                <a:cs typeface="Trebuchet MS"/>
              </a:rPr>
              <a:t>pa</a:t>
            </a:r>
            <a:r>
              <a:rPr sz="2000" spc="-90" dirty="0">
                <a:latin typeface="Trebuchet MS"/>
                <a:cs typeface="Trebuchet MS"/>
              </a:rPr>
              <a:t>ra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75" dirty="0">
                <a:latin typeface="Trebuchet MS"/>
                <a:cs typeface="Trebuchet MS"/>
              </a:rPr>
              <a:t>e</a:t>
            </a:r>
            <a:r>
              <a:rPr sz="2000" spc="-120" dirty="0">
                <a:latin typeface="Trebuchet MS"/>
                <a:cs typeface="Trebuchet MS"/>
              </a:rPr>
              <a:t>valuar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95" dirty="0">
                <a:latin typeface="Trebuchet MS"/>
                <a:cs typeface="Trebuchet MS"/>
              </a:rPr>
              <a:t>ef</a:t>
            </a:r>
            <a:r>
              <a:rPr sz="2000" spc="-114" dirty="0">
                <a:latin typeface="Trebuchet MS"/>
                <a:cs typeface="Trebuchet MS"/>
              </a:rPr>
              <a:t>i</a:t>
            </a:r>
            <a:r>
              <a:rPr sz="2000" spc="-145" dirty="0">
                <a:latin typeface="Trebuchet MS"/>
                <a:cs typeface="Trebuchet MS"/>
              </a:rPr>
              <a:t>ca</a:t>
            </a:r>
            <a:r>
              <a:rPr sz="2000" spc="-150" dirty="0">
                <a:latin typeface="Trebuchet MS"/>
                <a:cs typeface="Trebuchet MS"/>
              </a:rPr>
              <a:t>c</a:t>
            </a:r>
            <a:r>
              <a:rPr sz="2000" spc="-120" dirty="0">
                <a:latin typeface="Trebuchet MS"/>
                <a:cs typeface="Trebuchet MS"/>
              </a:rPr>
              <a:t>i</a:t>
            </a:r>
            <a:r>
              <a:rPr sz="2000" spc="-215" dirty="0">
                <a:latin typeface="Trebuchet MS"/>
                <a:cs typeface="Trebuchet MS"/>
              </a:rPr>
              <a:t>a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20" dirty="0">
                <a:latin typeface="Trebuchet MS"/>
                <a:cs typeface="Trebuchet MS"/>
              </a:rPr>
              <a:t>d</a:t>
            </a:r>
            <a:r>
              <a:rPr sz="2000" spc="-114" dirty="0">
                <a:latin typeface="Trebuchet MS"/>
                <a:cs typeface="Trebuchet MS"/>
              </a:rPr>
              <a:t>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35" dirty="0">
                <a:latin typeface="Trebuchet MS"/>
                <a:cs typeface="Trebuchet MS"/>
              </a:rPr>
              <a:t>las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599" y="4886325"/>
            <a:ext cx="4152265" cy="8947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5910" marR="5080" indent="-283845">
              <a:lnSpc>
                <a:spcPts val="1920"/>
              </a:lnSpc>
              <a:spcBef>
                <a:spcPts val="565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  <a:tab pos="2318385" algn="l"/>
                <a:tab pos="3057525" algn="l"/>
                <a:tab pos="3543935" algn="l"/>
              </a:tabLst>
            </a:pPr>
            <a:r>
              <a:rPr sz="2000" b="1" spc="195" dirty="0">
                <a:latin typeface="Trebuchet MS"/>
                <a:cs typeface="Trebuchet MS"/>
              </a:rPr>
              <a:t>C</a:t>
            </a:r>
            <a:r>
              <a:rPr sz="2000" b="1" spc="165" dirty="0">
                <a:latin typeface="Trebuchet MS"/>
                <a:cs typeface="Trebuchet MS"/>
              </a:rPr>
              <a:t>o</a:t>
            </a:r>
            <a:r>
              <a:rPr sz="2000" b="1" spc="95" dirty="0">
                <a:latin typeface="Trebuchet MS"/>
                <a:cs typeface="Trebuchet MS"/>
              </a:rPr>
              <a:t>mp</a:t>
            </a:r>
            <a:r>
              <a:rPr sz="2000" b="1" dirty="0">
                <a:latin typeface="Trebuchet MS"/>
                <a:cs typeface="Trebuchet MS"/>
              </a:rPr>
              <a:t>r</a:t>
            </a:r>
            <a:r>
              <a:rPr sz="2000" b="1" spc="25" dirty="0">
                <a:latin typeface="Trebuchet MS"/>
                <a:cs typeface="Trebuchet MS"/>
              </a:rPr>
              <a:t>o</a:t>
            </a:r>
            <a:r>
              <a:rPr sz="2000" b="1" spc="20" dirty="0">
                <a:latin typeface="Trebuchet MS"/>
                <a:cs typeface="Trebuchet MS"/>
              </a:rPr>
              <a:t>b</a:t>
            </a:r>
            <a:r>
              <a:rPr sz="2000" b="1" spc="-15" dirty="0">
                <a:latin typeface="Trebuchet MS"/>
                <a:cs typeface="Trebuchet MS"/>
              </a:rPr>
              <a:t>a</a:t>
            </a:r>
            <a:r>
              <a:rPr sz="2000" b="1" spc="-50" dirty="0">
                <a:latin typeface="Trebuchet MS"/>
                <a:cs typeface="Trebuchet MS"/>
              </a:rPr>
              <a:t>c</a:t>
            </a:r>
            <a:r>
              <a:rPr sz="2000" b="1" spc="-40" dirty="0">
                <a:latin typeface="Trebuchet MS"/>
                <a:cs typeface="Trebuchet MS"/>
              </a:rPr>
              <a:t>i</a:t>
            </a:r>
            <a:r>
              <a:rPr sz="2000" b="1" spc="15" dirty="0">
                <a:latin typeface="Trebuchet MS"/>
                <a:cs typeface="Trebuchet MS"/>
              </a:rPr>
              <a:t>ó</a:t>
            </a:r>
            <a:r>
              <a:rPr sz="2000" b="1" spc="20" dirty="0">
                <a:latin typeface="Trebuchet MS"/>
                <a:cs typeface="Trebuchet MS"/>
              </a:rPr>
              <a:t>n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b="1" spc="10" dirty="0">
                <a:latin typeface="Trebuchet MS"/>
                <a:cs typeface="Trebuchet MS"/>
              </a:rPr>
              <a:t>“E”</a:t>
            </a:r>
            <a:r>
              <a:rPr sz="2000" b="1" spc="-195" dirty="0">
                <a:latin typeface="Trebuchet MS"/>
                <a:cs typeface="Trebuchet MS"/>
              </a:rPr>
              <a:t>:</a:t>
            </a:r>
            <a:r>
              <a:rPr sz="2000" b="1" dirty="0">
                <a:latin typeface="Trebuchet MS"/>
                <a:cs typeface="Trebuchet MS"/>
              </a:rPr>
              <a:t>	</a:t>
            </a:r>
            <a:r>
              <a:rPr sz="2000" spc="-95" dirty="0">
                <a:latin typeface="Trebuchet MS"/>
                <a:cs typeface="Trebuchet MS"/>
              </a:rPr>
              <a:t>Se</a:t>
            </a:r>
            <a:r>
              <a:rPr sz="2000" dirty="0">
                <a:latin typeface="Trebuchet MS"/>
                <a:cs typeface="Trebuchet MS"/>
              </a:rPr>
              <a:t>	</a:t>
            </a:r>
            <a:r>
              <a:rPr sz="2000" spc="-125" dirty="0">
                <a:latin typeface="Trebuchet MS"/>
                <a:cs typeface="Trebuchet MS"/>
              </a:rPr>
              <a:t>utiliz</a:t>
            </a:r>
            <a:r>
              <a:rPr sz="2000" spc="-140" dirty="0">
                <a:latin typeface="Trebuchet MS"/>
                <a:cs typeface="Trebuchet MS"/>
              </a:rPr>
              <a:t>a  </a:t>
            </a:r>
            <a:r>
              <a:rPr sz="2000" spc="-50" dirty="0">
                <a:latin typeface="Trebuchet MS"/>
                <a:cs typeface="Trebuchet MS"/>
              </a:rPr>
              <a:t>I</a:t>
            </a:r>
            <a:r>
              <a:rPr sz="2000" spc="-95" dirty="0">
                <a:latin typeface="Trebuchet MS"/>
                <a:cs typeface="Trebuchet MS"/>
              </a:rPr>
              <a:t>n</a:t>
            </a:r>
            <a:r>
              <a:rPr sz="2000" spc="-85" dirty="0">
                <a:latin typeface="Trebuchet MS"/>
                <a:cs typeface="Trebuchet MS"/>
              </a:rPr>
              <a:t>te</a:t>
            </a:r>
            <a:r>
              <a:rPr sz="2000" spc="-15" dirty="0">
                <a:latin typeface="Trebuchet MS"/>
                <a:cs typeface="Trebuchet MS"/>
              </a:rPr>
              <a:t>r</a:t>
            </a:r>
            <a:r>
              <a:rPr sz="2000" spc="-145" dirty="0">
                <a:latin typeface="Trebuchet MS"/>
                <a:cs typeface="Trebuchet MS"/>
              </a:rPr>
              <a:t>v</a:t>
            </a:r>
            <a:r>
              <a:rPr sz="2000" spc="-114" dirty="0">
                <a:latin typeface="Trebuchet MS"/>
                <a:cs typeface="Trebuchet MS"/>
              </a:rPr>
              <a:t>en</a:t>
            </a:r>
            <a:r>
              <a:rPr sz="2000" spc="-155" dirty="0">
                <a:latin typeface="Trebuchet MS"/>
                <a:cs typeface="Trebuchet MS"/>
              </a:rPr>
              <a:t>c</a:t>
            </a:r>
            <a:r>
              <a:rPr sz="2000" spc="-100" dirty="0">
                <a:latin typeface="Trebuchet MS"/>
                <a:cs typeface="Trebuchet MS"/>
              </a:rPr>
              <a:t>i</a:t>
            </a:r>
            <a:r>
              <a:rPr sz="2000" spc="-30" dirty="0">
                <a:latin typeface="Trebuchet MS"/>
                <a:cs typeface="Trebuchet MS"/>
              </a:rPr>
              <a:t>o</a:t>
            </a:r>
            <a:r>
              <a:rPr sz="2000" spc="-40" dirty="0">
                <a:latin typeface="Trebuchet MS"/>
                <a:cs typeface="Trebuchet MS"/>
              </a:rPr>
              <a:t>n</a:t>
            </a:r>
            <a:r>
              <a:rPr sz="2000" spc="-85" dirty="0">
                <a:latin typeface="Trebuchet MS"/>
                <a:cs typeface="Trebuchet MS"/>
              </a:rPr>
              <a:t>es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</a:t>
            </a:r>
            <a:r>
              <a:rPr sz="2000" spc="-114" dirty="0">
                <a:latin typeface="Trebuchet MS"/>
                <a:cs typeface="Trebuchet MS"/>
              </a:rPr>
              <a:t>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en</a:t>
            </a:r>
            <a:r>
              <a:rPr sz="2000" spc="-260" dirty="0">
                <a:latin typeface="Trebuchet MS"/>
                <a:cs typeface="Trebuchet MS"/>
              </a:rPr>
              <a:t>f</a:t>
            </a:r>
            <a:r>
              <a:rPr sz="2000" spc="-100" dirty="0">
                <a:latin typeface="Trebuchet MS"/>
                <a:cs typeface="Trebuchet MS"/>
              </a:rPr>
              <a:t>ermería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200" dirty="0">
                <a:latin typeface="Trebuchet MS"/>
                <a:cs typeface="Trebuchet MS"/>
              </a:rPr>
              <a:t>a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la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40"/>
              </a:spcBef>
              <a:buClr>
                <a:srgbClr val="3891A7"/>
              </a:buClr>
              <a:buSzPct val="80000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000" spc="-60" dirty="0">
                <a:latin typeface="Trebuchet MS"/>
                <a:cs typeface="Trebuchet MS"/>
              </a:rPr>
              <a:t>hora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d</a:t>
            </a:r>
            <a:r>
              <a:rPr sz="2000" spc="-114" dirty="0">
                <a:latin typeface="Trebuchet MS"/>
                <a:cs typeface="Trebuchet MS"/>
              </a:rPr>
              <a:t>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alcanz</a:t>
            </a:r>
            <a:r>
              <a:rPr sz="2000" spc="-90" dirty="0">
                <a:latin typeface="Trebuchet MS"/>
                <a:cs typeface="Trebuchet MS"/>
              </a:rPr>
              <a:t>ar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lo</a:t>
            </a:r>
            <a:r>
              <a:rPr sz="2000" spc="-55" dirty="0">
                <a:latin typeface="Trebuchet MS"/>
                <a:cs typeface="Trebuchet MS"/>
              </a:rPr>
              <a:t>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r</a:t>
            </a:r>
            <a:r>
              <a:rPr sz="2000" spc="-114" dirty="0">
                <a:latin typeface="Trebuchet MS"/>
                <a:cs typeface="Trebuchet MS"/>
              </a:rPr>
              <a:t>esu</a:t>
            </a:r>
            <a:r>
              <a:rPr sz="2000" spc="-65" dirty="0">
                <a:latin typeface="Trebuchet MS"/>
                <a:cs typeface="Trebuchet MS"/>
              </a:rPr>
              <a:t>l</a:t>
            </a:r>
            <a:r>
              <a:rPr sz="2000" spc="-85" dirty="0">
                <a:latin typeface="Trebuchet MS"/>
                <a:cs typeface="Trebuchet MS"/>
              </a:rPr>
              <a:t>tados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6255" y="216408"/>
            <a:ext cx="7492365" cy="1228725"/>
            <a:chOff x="1286255" y="216408"/>
            <a:chExt cx="7492365" cy="1228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5" y="216408"/>
              <a:ext cx="7491983" cy="8016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255" y="643127"/>
              <a:ext cx="5984748" cy="8016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456" rIns="0" bIns="0" rtlCol="0">
            <a:spAutoFit/>
          </a:bodyPr>
          <a:lstStyle/>
          <a:p>
            <a:pPr marL="969644" marR="5080">
              <a:lnSpc>
                <a:spcPct val="100000"/>
              </a:lnSpc>
              <a:spcBef>
                <a:spcPts val="95"/>
              </a:spcBef>
            </a:pPr>
            <a:r>
              <a:rPr sz="2800" b="0" spc="-160" dirty="0">
                <a:solidFill>
                  <a:srgbClr val="562213"/>
                </a:solidFill>
                <a:latin typeface="Trebuchet MS"/>
                <a:cs typeface="Trebuchet MS"/>
              </a:rPr>
              <a:t>El</a:t>
            </a:r>
            <a:r>
              <a:rPr sz="2800" b="0" spc="-7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125" dirty="0">
                <a:solidFill>
                  <a:srgbClr val="562213"/>
                </a:solidFill>
                <a:latin typeface="Trebuchet MS"/>
                <a:cs typeface="Trebuchet MS"/>
              </a:rPr>
              <a:t>ministerio</a:t>
            </a:r>
            <a:r>
              <a:rPr sz="2800" b="0" spc="-6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165" dirty="0">
                <a:solidFill>
                  <a:srgbClr val="562213"/>
                </a:solidFill>
                <a:latin typeface="Trebuchet MS"/>
                <a:cs typeface="Trebuchet MS"/>
              </a:rPr>
              <a:t>de</a:t>
            </a:r>
            <a:r>
              <a:rPr sz="2800" b="0" spc="-6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170" dirty="0">
                <a:solidFill>
                  <a:srgbClr val="562213"/>
                </a:solidFill>
                <a:latin typeface="Trebuchet MS"/>
                <a:cs typeface="Trebuchet MS"/>
              </a:rPr>
              <a:t>salud</a:t>
            </a:r>
            <a:r>
              <a:rPr sz="2800" b="0" spc="-6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70" dirty="0">
                <a:solidFill>
                  <a:srgbClr val="562213"/>
                </a:solidFill>
                <a:latin typeface="Trebuchet MS"/>
                <a:cs typeface="Trebuchet MS"/>
              </a:rPr>
              <a:t>2001 </a:t>
            </a:r>
            <a:r>
              <a:rPr sz="2800" b="0" spc="-100" dirty="0">
                <a:solidFill>
                  <a:srgbClr val="562213"/>
                </a:solidFill>
                <a:latin typeface="Trebuchet MS"/>
                <a:cs typeface="Trebuchet MS"/>
              </a:rPr>
              <a:t>reconoce</a:t>
            </a:r>
            <a:r>
              <a:rPr sz="2800" b="0" spc="-6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200" dirty="0">
                <a:solidFill>
                  <a:srgbClr val="562213"/>
                </a:solidFill>
                <a:latin typeface="Trebuchet MS"/>
                <a:cs typeface="Trebuchet MS"/>
              </a:rPr>
              <a:t>el</a:t>
            </a:r>
            <a:r>
              <a:rPr sz="2800" b="0" spc="-8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20" dirty="0">
                <a:solidFill>
                  <a:srgbClr val="562213"/>
                </a:solidFill>
                <a:latin typeface="Trebuchet MS"/>
                <a:cs typeface="Trebuchet MS"/>
              </a:rPr>
              <a:t>SOAPIE </a:t>
            </a:r>
            <a:r>
              <a:rPr sz="2800" b="0" spc="-83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65" dirty="0">
                <a:solidFill>
                  <a:srgbClr val="562213"/>
                </a:solidFill>
                <a:latin typeface="Trebuchet MS"/>
                <a:cs typeface="Trebuchet MS"/>
              </a:rPr>
              <a:t>como</a:t>
            </a:r>
            <a:r>
              <a:rPr sz="2800" b="0" spc="-5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185" dirty="0">
                <a:solidFill>
                  <a:srgbClr val="562213"/>
                </a:solidFill>
                <a:latin typeface="Trebuchet MS"/>
                <a:cs typeface="Trebuchet MS"/>
              </a:rPr>
              <a:t>l</a:t>
            </a:r>
            <a:r>
              <a:rPr sz="2800" b="0" spc="-315" dirty="0">
                <a:solidFill>
                  <a:srgbClr val="562213"/>
                </a:solidFill>
                <a:latin typeface="Trebuchet MS"/>
                <a:cs typeface="Trebuchet MS"/>
              </a:rPr>
              <a:t>a</a:t>
            </a:r>
            <a:r>
              <a:rPr sz="2800" b="0" spc="-6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370" dirty="0">
                <a:solidFill>
                  <a:srgbClr val="562213"/>
                </a:solidFill>
                <a:latin typeface="Trebuchet MS"/>
                <a:cs typeface="Trebuchet MS"/>
              </a:rPr>
              <a:t>f</a:t>
            </a:r>
            <a:r>
              <a:rPr sz="2800" b="0" spc="-100" dirty="0">
                <a:solidFill>
                  <a:srgbClr val="562213"/>
                </a:solidFill>
                <a:latin typeface="Trebuchet MS"/>
                <a:cs typeface="Trebuchet MS"/>
              </a:rPr>
              <a:t>orma</a:t>
            </a:r>
            <a:r>
              <a:rPr sz="2800" b="0" spc="-4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165" dirty="0">
                <a:solidFill>
                  <a:srgbClr val="562213"/>
                </a:solidFill>
                <a:latin typeface="Trebuchet MS"/>
                <a:cs typeface="Trebuchet MS"/>
              </a:rPr>
              <a:t>de</a:t>
            </a:r>
            <a:r>
              <a:rPr sz="2800" b="0" spc="-8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50" dirty="0">
                <a:solidFill>
                  <a:srgbClr val="562213"/>
                </a:solidFill>
                <a:latin typeface="Trebuchet MS"/>
                <a:cs typeface="Trebuchet MS"/>
              </a:rPr>
              <a:t>r</a:t>
            </a:r>
            <a:r>
              <a:rPr sz="2800" b="0" spc="-140" dirty="0">
                <a:solidFill>
                  <a:srgbClr val="562213"/>
                </a:solidFill>
                <a:latin typeface="Trebuchet MS"/>
                <a:cs typeface="Trebuchet MS"/>
              </a:rPr>
              <a:t>egist</a:t>
            </a:r>
            <a:r>
              <a:rPr sz="2800" b="0" spc="-195" dirty="0">
                <a:solidFill>
                  <a:srgbClr val="562213"/>
                </a:solidFill>
                <a:latin typeface="Trebuchet MS"/>
                <a:cs typeface="Trebuchet MS"/>
              </a:rPr>
              <a:t>r</a:t>
            </a:r>
            <a:r>
              <a:rPr sz="2800" b="0" spc="40" dirty="0">
                <a:solidFill>
                  <a:srgbClr val="562213"/>
                </a:solidFill>
                <a:latin typeface="Trebuchet MS"/>
                <a:cs typeface="Trebuchet MS"/>
              </a:rPr>
              <a:t>o</a:t>
            </a:r>
            <a:r>
              <a:rPr sz="2800" b="0" spc="-4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2800" b="0" spc="-160" dirty="0">
                <a:solidFill>
                  <a:srgbClr val="562213"/>
                </a:solidFill>
                <a:latin typeface="Trebuchet MS"/>
                <a:cs typeface="Trebuchet MS"/>
              </a:rPr>
              <a:t>e</a:t>
            </a:r>
            <a:r>
              <a:rPr sz="2800" b="0" spc="-155" dirty="0">
                <a:solidFill>
                  <a:srgbClr val="562213"/>
                </a:solidFill>
                <a:latin typeface="Trebuchet MS"/>
                <a:cs typeface="Trebuchet MS"/>
              </a:rPr>
              <a:t>n</a:t>
            </a:r>
            <a:r>
              <a:rPr sz="2800" b="0" spc="-370" dirty="0">
                <a:solidFill>
                  <a:srgbClr val="562213"/>
                </a:solidFill>
                <a:latin typeface="Trebuchet MS"/>
                <a:cs typeface="Trebuchet MS"/>
              </a:rPr>
              <a:t>f</a:t>
            </a:r>
            <a:r>
              <a:rPr sz="2800" b="0" spc="-135" dirty="0">
                <a:solidFill>
                  <a:srgbClr val="562213"/>
                </a:solidFill>
                <a:latin typeface="Trebuchet MS"/>
                <a:cs typeface="Trebuchet MS"/>
              </a:rPr>
              <a:t>erm</a:t>
            </a:r>
            <a:r>
              <a:rPr sz="2800" b="0" spc="-120" dirty="0">
                <a:solidFill>
                  <a:srgbClr val="562213"/>
                </a:solidFill>
                <a:latin typeface="Trebuchet MS"/>
                <a:cs typeface="Trebuchet MS"/>
              </a:rPr>
              <a:t>e</a:t>
            </a:r>
            <a:r>
              <a:rPr sz="2800" b="0" spc="-125" dirty="0">
                <a:solidFill>
                  <a:srgbClr val="562213"/>
                </a:solidFill>
                <a:latin typeface="Trebuchet MS"/>
                <a:cs typeface="Trebuchet MS"/>
              </a:rPr>
              <a:t>rí</a:t>
            </a:r>
            <a:r>
              <a:rPr sz="2800" b="0" spc="-204" dirty="0">
                <a:solidFill>
                  <a:srgbClr val="562213"/>
                </a:solidFill>
                <a:latin typeface="Trebuchet MS"/>
                <a:cs typeface="Trebuchet MS"/>
              </a:rPr>
              <a:t>a</a:t>
            </a:r>
            <a:r>
              <a:rPr sz="2800" b="0" spc="-420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0832" y="1435061"/>
            <a:ext cx="8636000" cy="5103495"/>
            <a:chOff x="310832" y="1435061"/>
            <a:chExt cx="8636000" cy="5103495"/>
          </a:xfrm>
        </p:grpSpPr>
        <p:sp>
          <p:nvSpPr>
            <p:cNvPr id="7" name="object 7"/>
            <p:cNvSpPr/>
            <p:nvPr/>
          </p:nvSpPr>
          <p:spPr>
            <a:xfrm>
              <a:off x="323532" y="1447761"/>
              <a:ext cx="8610600" cy="5078095"/>
            </a:xfrm>
            <a:custGeom>
              <a:avLst/>
              <a:gdLst/>
              <a:ahLst/>
              <a:cxnLst/>
              <a:rect l="l" t="t" r="r" b="b"/>
              <a:pathLst>
                <a:path w="8610600" h="5078095">
                  <a:moveTo>
                    <a:pt x="8610219" y="0"/>
                  </a:moveTo>
                  <a:lnTo>
                    <a:pt x="0" y="0"/>
                  </a:lnTo>
                  <a:lnTo>
                    <a:pt x="0" y="5077587"/>
                  </a:lnTo>
                  <a:lnTo>
                    <a:pt x="8610219" y="5077587"/>
                  </a:lnTo>
                  <a:lnTo>
                    <a:pt x="8610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532" y="1447761"/>
              <a:ext cx="8610600" cy="5078095"/>
            </a:xfrm>
            <a:custGeom>
              <a:avLst/>
              <a:gdLst/>
              <a:ahLst/>
              <a:cxnLst/>
              <a:rect l="l" t="t" r="r" b="b"/>
              <a:pathLst>
                <a:path w="8610600" h="5078095">
                  <a:moveTo>
                    <a:pt x="0" y="5077587"/>
                  </a:moveTo>
                  <a:lnTo>
                    <a:pt x="8610219" y="5077587"/>
                  </a:lnTo>
                  <a:lnTo>
                    <a:pt x="8610219" y="0"/>
                  </a:lnTo>
                  <a:lnTo>
                    <a:pt x="0" y="0"/>
                  </a:lnTo>
                  <a:lnTo>
                    <a:pt x="0" y="5077587"/>
                  </a:lnTo>
                  <a:close/>
                </a:path>
              </a:pathLst>
            </a:custGeom>
            <a:ln w="254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0897" y="2698691"/>
              <a:ext cx="7234555" cy="612775"/>
            </a:xfrm>
            <a:custGeom>
              <a:avLst/>
              <a:gdLst/>
              <a:ahLst/>
              <a:cxnLst/>
              <a:rect l="l" t="t" r="r" b="b"/>
              <a:pathLst>
                <a:path w="7234555" h="612775">
                  <a:moveTo>
                    <a:pt x="0" y="0"/>
                  </a:moveTo>
                  <a:lnTo>
                    <a:pt x="7234428" y="0"/>
                  </a:lnTo>
                </a:path>
                <a:path w="7234555" h="612775">
                  <a:moveTo>
                    <a:pt x="0" y="612647"/>
                  </a:moveTo>
                  <a:lnTo>
                    <a:pt x="6618732" y="612647"/>
                  </a:lnTo>
                </a:path>
              </a:pathLst>
            </a:custGeom>
            <a:ln w="178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4733" y="1403349"/>
            <a:ext cx="7992745" cy="4189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35" dirty="0">
                <a:latin typeface="Trebuchet MS"/>
                <a:cs typeface="Trebuchet MS"/>
              </a:rPr>
              <a:t>Modelo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5" dirty="0">
                <a:latin typeface="Trebuchet MS"/>
                <a:cs typeface="Trebuchet MS"/>
              </a:rPr>
              <a:t>Notas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E</a:t>
            </a:r>
            <a:r>
              <a:rPr sz="2200" spc="-90" dirty="0">
                <a:latin typeface="Trebuchet MS"/>
                <a:cs typeface="Trebuchet MS"/>
              </a:rPr>
              <a:t>n</a:t>
            </a:r>
            <a:r>
              <a:rPr sz="2200" spc="-290" dirty="0">
                <a:latin typeface="Trebuchet MS"/>
                <a:cs typeface="Trebuchet MS"/>
              </a:rPr>
              <a:t>f</a:t>
            </a:r>
            <a:r>
              <a:rPr sz="2200" spc="-110" dirty="0">
                <a:latin typeface="Trebuchet MS"/>
                <a:cs typeface="Trebuchet MS"/>
              </a:rPr>
              <a:t>ermería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según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S</a:t>
            </a:r>
            <a:r>
              <a:rPr sz="2200" spc="80" dirty="0">
                <a:latin typeface="Trebuchet MS"/>
                <a:cs typeface="Trebuchet MS"/>
              </a:rPr>
              <a:t>O</a:t>
            </a:r>
            <a:r>
              <a:rPr sz="2200" spc="-25" dirty="0">
                <a:latin typeface="Trebuchet MS"/>
                <a:cs typeface="Trebuchet MS"/>
              </a:rPr>
              <a:t>APIE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4265930" algn="l"/>
                <a:tab pos="7979409" algn="l"/>
              </a:tabLst>
            </a:pPr>
            <a:r>
              <a:rPr sz="2200" dirty="0">
                <a:latin typeface="Trebuchet MS"/>
                <a:cs typeface="Trebuchet MS"/>
              </a:rPr>
              <a:t>FECHA: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sz="2200" spc="170" dirty="0">
                <a:latin typeface="Trebuchet MS"/>
                <a:cs typeface="Trebuchet MS"/>
              </a:rPr>
              <a:t>HORA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7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30" dirty="0">
                <a:latin typeface="Trebuchet MS"/>
                <a:cs typeface="Trebuchet MS"/>
              </a:rPr>
              <a:t>NOTA: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8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200" spc="-100" dirty="0">
                <a:latin typeface="Trebuchet MS"/>
                <a:cs typeface="Trebuchet MS"/>
              </a:rPr>
              <a:t>Responsable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218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4937760" algn="l"/>
                <a:tab pos="7883525" algn="l"/>
              </a:tabLst>
            </a:pPr>
            <a:r>
              <a:rPr sz="2200" spc="-130" dirty="0">
                <a:latin typeface="Trebuchet MS"/>
                <a:cs typeface="Trebuchet MS"/>
              </a:rPr>
              <a:t>Firma</a:t>
            </a:r>
            <a:r>
              <a:rPr sz="2200" u="heavy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sz="2200" spc="15" dirty="0">
                <a:latin typeface="Trebuchet MS"/>
                <a:cs typeface="Trebuchet MS"/>
              </a:rPr>
              <a:t>CEP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u="heavy" spc="-5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3891A7"/>
              </a:buClr>
              <a:buFont typeface="Segoe UI Symbol"/>
              <a:buChar char="⚫"/>
            </a:pPr>
            <a:endParaRPr sz="25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3891A7"/>
              </a:buClr>
              <a:buFont typeface="Segoe UI Symbol"/>
              <a:buChar char="⚫"/>
            </a:pPr>
            <a:endParaRPr sz="2650" dirty="0">
              <a:latin typeface="Trebuchet MS"/>
              <a:cs typeface="Trebuchet MS"/>
            </a:endParaRPr>
          </a:p>
          <a:p>
            <a:pPr marL="295910" marR="153035" indent="-283845">
              <a:lnSpc>
                <a:spcPts val="2120"/>
              </a:lnSpc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830580" algn="l"/>
                <a:tab pos="1035050" algn="l"/>
              </a:tabLst>
            </a:pPr>
            <a:r>
              <a:rPr sz="2200" b="1" spc="200" dirty="0">
                <a:latin typeface="Trebuchet MS"/>
                <a:cs typeface="Trebuchet MS"/>
              </a:rPr>
              <a:t>S</a:t>
            </a:r>
            <a:r>
              <a:rPr sz="2200" b="1" spc="-55" dirty="0">
                <a:latin typeface="Trebuchet MS"/>
                <a:cs typeface="Trebuchet MS"/>
              </a:rPr>
              <a:t> </a:t>
            </a:r>
            <a:r>
              <a:rPr sz="2200" b="1" spc="245" dirty="0">
                <a:latin typeface="Trebuchet MS"/>
                <a:cs typeface="Trebuchet MS"/>
              </a:rPr>
              <a:t>"	</a:t>
            </a:r>
            <a:r>
              <a:rPr sz="2200" b="1" spc="-215" dirty="0">
                <a:latin typeface="Trebuchet MS"/>
                <a:cs typeface="Trebuchet MS"/>
              </a:rPr>
              <a:t>:	</a:t>
            </a:r>
            <a:r>
              <a:rPr sz="2200" spc="-140" dirty="0">
                <a:latin typeface="Trebuchet MS"/>
                <a:cs typeface="Trebuchet MS"/>
              </a:rPr>
              <a:t>Tengo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mucho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calor,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destápeme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un</a:t>
            </a:r>
            <a:r>
              <a:rPr sz="2200" spc="-50" dirty="0">
                <a:latin typeface="Trebuchet MS"/>
                <a:cs typeface="Trebuchet MS"/>
              </a:rPr>
              <a:t> poco 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écheme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80" dirty="0">
                <a:latin typeface="Trebuchet MS"/>
                <a:cs typeface="Trebuchet MS"/>
              </a:rPr>
              <a:t>agua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220" dirty="0">
                <a:latin typeface="Trebuchet MS"/>
                <a:cs typeface="Trebuchet MS"/>
              </a:rPr>
              <a:t>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los </a:t>
            </a:r>
            <a:r>
              <a:rPr sz="2200" spc="-65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pies"</a:t>
            </a:r>
            <a:endParaRPr sz="2200" dirty="0">
              <a:latin typeface="Trebuchet MS"/>
              <a:cs typeface="Trebuchet MS"/>
            </a:endParaRPr>
          </a:p>
          <a:p>
            <a:pPr marL="295910" marR="768985" indent="-283845">
              <a:lnSpc>
                <a:spcPts val="2110"/>
              </a:lnSpc>
              <a:spcBef>
                <a:spcPts val="5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694690" algn="l"/>
                <a:tab pos="2766060" algn="l"/>
              </a:tabLst>
            </a:pPr>
            <a:r>
              <a:rPr sz="2200" b="1" spc="370" dirty="0">
                <a:latin typeface="Trebuchet MS"/>
                <a:cs typeface="Trebuchet MS"/>
              </a:rPr>
              <a:t>O	</a:t>
            </a:r>
            <a:r>
              <a:rPr sz="2200" b="1" spc="-145" dirty="0">
                <a:latin typeface="Trebuchet MS"/>
                <a:cs typeface="Trebuchet MS"/>
              </a:rPr>
              <a:t>:</a:t>
            </a:r>
            <a:r>
              <a:rPr sz="2200" spc="-145" dirty="0">
                <a:latin typeface="Trebuchet MS"/>
                <a:cs typeface="Trebuchet MS"/>
              </a:rPr>
              <a:t>Temperatura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38.5C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330" dirty="0">
                <a:latin typeface="Trebuchet MS"/>
                <a:cs typeface="Trebuchet MS"/>
              </a:rPr>
              <a:t>,</a:t>
            </a:r>
            <a:r>
              <a:rPr sz="2200" spc="-27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se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observa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220" dirty="0">
                <a:latin typeface="Trebuchet MS"/>
                <a:cs typeface="Trebuchet MS"/>
              </a:rPr>
              <a:t>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200" dirty="0">
                <a:latin typeface="Trebuchet MS"/>
                <a:cs typeface="Trebuchet MS"/>
              </a:rPr>
              <a:t>la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paciente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70" dirty="0">
                <a:latin typeface="Trebuchet MS"/>
                <a:cs typeface="Trebuchet MS"/>
              </a:rPr>
              <a:t>con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intensa </a:t>
            </a:r>
            <a:r>
              <a:rPr sz="2200" spc="-645" dirty="0">
                <a:latin typeface="Trebuchet MS"/>
                <a:cs typeface="Trebuchet MS"/>
              </a:rPr>
              <a:t> </a:t>
            </a:r>
            <a:r>
              <a:rPr sz="2200" spc="-195" dirty="0">
                <a:latin typeface="Trebuchet MS"/>
                <a:cs typeface="Trebuchet MS"/>
              </a:rPr>
              <a:t>dia</a:t>
            </a:r>
            <a:r>
              <a:rPr sz="2200" spc="-190" dirty="0">
                <a:latin typeface="Trebuchet MS"/>
                <a:cs typeface="Trebuchet MS"/>
              </a:rPr>
              <a:t>f</a:t>
            </a:r>
            <a:r>
              <a:rPr sz="2200" spc="25" dirty="0">
                <a:latin typeface="Trebuchet MS"/>
                <a:cs typeface="Trebuchet MS"/>
              </a:rPr>
              <a:t>o</a:t>
            </a:r>
            <a:r>
              <a:rPr sz="2200" spc="-40" dirty="0">
                <a:latin typeface="Trebuchet MS"/>
                <a:cs typeface="Trebuchet MS"/>
              </a:rPr>
              <a:t>r</a:t>
            </a:r>
            <a:r>
              <a:rPr sz="2200" spc="-100" dirty="0">
                <a:latin typeface="Trebuchet MS"/>
                <a:cs typeface="Trebuchet MS"/>
              </a:rPr>
              <a:t>esi</a:t>
            </a:r>
            <a:r>
              <a:rPr sz="2200" spc="-105" dirty="0">
                <a:latin typeface="Trebuchet MS"/>
                <a:cs typeface="Trebuchet MS"/>
              </a:rPr>
              <a:t>s</a:t>
            </a:r>
            <a:r>
              <a:rPr sz="2200" spc="-330" dirty="0">
                <a:latin typeface="Trebuchet MS"/>
                <a:cs typeface="Trebuchet MS"/>
              </a:rPr>
              <a:t>,</a:t>
            </a:r>
            <a:r>
              <a:rPr sz="2200" spc="-21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incómoda</a:t>
            </a:r>
            <a:r>
              <a:rPr sz="2200" spc="-90" dirty="0">
                <a:latin typeface="Trebuchet MS"/>
                <a:cs typeface="Trebuchet MS"/>
              </a:rPr>
              <a:t>,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30" dirty="0">
                <a:latin typeface="Trebuchet MS"/>
                <a:cs typeface="Trebuchet MS"/>
              </a:rPr>
              <a:t>p</a:t>
            </a:r>
            <a:r>
              <a:rPr sz="2200" spc="-180" dirty="0">
                <a:latin typeface="Trebuchet MS"/>
                <a:cs typeface="Trebuchet MS"/>
              </a:rPr>
              <a:t>ie</a:t>
            </a:r>
            <a:r>
              <a:rPr sz="2200" spc="-125" dirty="0">
                <a:latin typeface="Trebuchet MS"/>
                <a:cs typeface="Trebuchet MS"/>
              </a:rPr>
              <a:t>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caliente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95" dirty="0">
                <a:latin typeface="Trebuchet MS"/>
                <a:cs typeface="Trebuchet MS"/>
              </a:rPr>
              <a:t>al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tacto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8161" y="0"/>
            <a:ext cx="155575" cy="914400"/>
          </a:xfrm>
          <a:custGeom>
            <a:avLst/>
            <a:gdLst/>
            <a:ahLst/>
            <a:cxnLst/>
            <a:rect l="l" t="t" r="r" b="b"/>
            <a:pathLst>
              <a:path w="155575" h="914400">
                <a:moveTo>
                  <a:pt x="155448" y="914400"/>
                </a:moveTo>
                <a:lnTo>
                  <a:pt x="125194" y="913376"/>
                </a:lnTo>
                <a:lnTo>
                  <a:pt x="100488" y="910589"/>
                </a:lnTo>
                <a:lnTo>
                  <a:pt x="83831" y="906470"/>
                </a:lnTo>
                <a:lnTo>
                  <a:pt x="77724" y="901446"/>
                </a:lnTo>
                <a:lnTo>
                  <a:pt x="77724" y="470153"/>
                </a:lnTo>
                <a:lnTo>
                  <a:pt x="71616" y="465129"/>
                </a:lnTo>
                <a:lnTo>
                  <a:pt x="54959" y="461010"/>
                </a:lnTo>
                <a:lnTo>
                  <a:pt x="30253" y="458223"/>
                </a:lnTo>
                <a:lnTo>
                  <a:pt x="0" y="457200"/>
                </a:lnTo>
                <a:lnTo>
                  <a:pt x="30253" y="456176"/>
                </a:lnTo>
                <a:lnTo>
                  <a:pt x="54959" y="453389"/>
                </a:lnTo>
                <a:lnTo>
                  <a:pt x="71616" y="449270"/>
                </a:lnTo>
                <a:lnTo>
                  <a:pt x="77724" y="444246"/>
                </a:lnTo>
                <a:lnTo>
                  <a:pt x="77724" y="12953"/>
                </a:lnTo>
                <a:lnTo>
                  <a:pt x="83831" y="7929"/>
                </a:lnTo>
                <a:lnTo>
                  <a:pt x="100488" y="3809"/>
                </a:lnTo>
                <a:lnTo>
                  <a:pt x="125194" y="1023"/>
                </a:lnTo>
                <a:lnTo>
                  <a:pt x="155448" y="0"/>
                </a:lnTo>
              </a:path>
            </a:pathLst>
          </a:custGeom>
          <a:ln w="9525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3002" y="1039990"/>
            <a:ext cx="6691630" cy="5103495"/>
            <a:chOff x="2183002" y="1039990"/>
            <a:chExt cx="6691630" cy="5103495"/>
          </a:xfrm>
        </p:grpSpPr>
        <p:sp>
          <p:nvSpPr>
            <p:cNvPr id="3" name="object 3"/>
            <p:cNvSpPr/>
            <p:nvPr/>
          </p:nvSpPr>
          <p:spPr>
            <a:xfrm>
              <a:off x="2195702" y="1052690"/>
              <a:ext cx="6666230" cy="5078095"/>
            </a:xfrm>
            <a:custGeom>
              <a:avLst/>
              <a:gdLst/>
              <a:ahLst/>
              <a:cxnLst/>
              <a:rect l="l" t="t" r="r" b="b"/>
              <a:pathLst>
                <a:path w="6666230" h="5078095">
                  <a:moveTo>
                    <a:pt x="6665976" y="0"/>
                  </a:moveTo>
                  <a:lnTo>
                    <a:pt x="0" y="0"/>
                  </a:lnTo>
                  <a:lnTo>
                    <a:pt x="0" y="5077587"/>
                  </a:lnTo>
                  <a:lnTo>
                    <a:pt x="6665976" y="5077587"/>
                  </a:lnTo>
                  <a:lnTo>
                    <a:pt x="6665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5702" y="1052690"/>
              <a:ext cx="6666230" cy="5078095"/>
            </a:xfrm>
            <a:custGeom>
              <a:avLst/>
              <a:gdLst/>
              <a:ahLst/>
              <a:cxnLst/>
              <a:rect l="l" t="t" r="r" b="b"/>
              <a:pathLst>
                <a:path w="6666230" h="5078095">
                  <a:moveTo>
                    <a:pt x="0" y="5077587"/>
                  </a:moveTo>
                  <a:lnTo>
                    <a:pt x="6665976" y="5077587"/>
                  </a:lnTo>
                  <a:lnTo>
                    <a:pt x="6665976" y="0"/>
                  </a:lnTo>
                  <a:lnTo>
                    <a:pt x="0" y="0"/>
                  </a:lnTo>
                  <a:lnTo>
                    <a:pt x="0" y="5077587"/>
                  </a:lnTo>
                  <a:close/>
                </a:path>
              </a:pathLst>
            </a:custGeom>
            <a:ln w="254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57120" y="1008379"/>
            <a:ext cx="6427470" cy="45086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5910" marR="5080" indent="-283845">
              <a:lnSpc>
                <a:spcPts val="211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998855" algn="l"/>
                <a:tab pos="1518285" algn="l"/>
                <a:tab pos="2327910" algn="l"/>
                <a:tab pos="2984500" algn="l"/>
                <a:tab pos="4349115" algn="l"/>
                <a:tab pos="4773930" algn="l"/>
                <a:tab pos="5960110" algn="l"/>
              </a:tabLst>
            </a:pPr>
            <a:r>
              <a:rPr sz="2200" b="1" spc="320" dirty="0">
                <a:latin typeface="Trebuchet MS"/>
                <a:cs typeface="Trebuchet MS"/>
              </a:rPr>
              <a:t>A	</a:t>
            </a:r>
            <a:r>
              <a:rPr sz="2200" b="1" spc="-215" dirty="0" smtClean="0">
                <a:latin typeface="Trebuchet MS"/>
                <a:cs typeface="Trebuchet MS"/>
              </a:rPr>
              <a:t>:</a:t>
            </a:r>
            <a:r>
              <a:rPr sz="2200" spc="-155" dirty="0" smtClean="0">
                <a:latin typeface="Trebuchet MS"/>
                <a:cs typeface="Trebuchet MS"/>
              </a:rPr>
              <a:t>E</a:t>
            </a:r>
            <a:r>
              <a:rPr sz="2200" spc="-90" dirty="0" smtClean="0">
                <a:latin typeface="Trebuchet MS"/>
                <a:cs typeface="Trebuchet MS"/>
              </a:rPr>
              <a:t>l</a:t>
            </a:r>
            <a:r>
              <a:rPr sz="2200" dirty="0" smtClean="0">
                <a:latin typeface="Trebuchet MS"/>
                <a:cs typeface="Trebuchet MS"/>
              </a:rPr>
              <a:t>	</a:t>
            </a:r>
            <a:r>
              <a:rPr sz="2200" spc="-175" dirty="0" err="1" smtClean="0">
                <a:latin typeface="Trebuchet MS"/>
                <a:cs typeface="Trebuchet MS"/>
              </a:rPr>
              <a:t>cal</a:t>
            </a:r>
            <a:r>
              <a:rPr sz="2200" spc="20" dirty="0" err="1" smtClean="0">
                <a:latin typeface="Trebuchet MS"/>
                <a:cs typeface="Trebuchet MS"/>
              </a:rPr>
              <a:t>or</a:t>
            </a:r>
            <a:r>
              <a:rPr sz="2200" dirty="0" smtClean="0">
                <a:latin typeface="Trebuchet MS"/>
                <a:cs typeface="Trebuchet MS"/>
              </a:rPr>
              <a:t>	</a:t>
            </a:r>
            <a:r>
              <a:rPr sz="2200" spc="-125" dirty="0" smtClean="0">
                <a:latin typeface="Trebuchet MS"/>
                <a:cs typeface="Trebuchet MS"/>
              </a:rPr>
              <a:t>qu</a:t>
            </a:r>
            <a:r>
              <a:rPr sz="2200" spc="-130" dirty="0" smtClean="0">
                <a:latin typeface="Trebuchet MS"/>
                <a:cs typeface="Trebuchet MS"/>
              </a:rPr>
              <a:t>e</a:t>
            </a:r>
            <a:r>
              <a:rPr sz="2200" dirty="0" smtClean="0">
                <a:latin typeface="Trebuchet MS"/>
                <a:cs typeface="Trebuchet MS"/>
              </a:rPr>
              <a:t>	</a:t>
            </a:r>
            <a:r>
              <a:rPr sz="2200" spc="-220" dirty="0" err="1" smtClean="0">
                <a:latin typeface="Trebuchet MS"/>
                <a:cs typeface="Trebuchet MS"/>
              </a:rPr>
              <a:t>m</a:t>
            </a:r>
            <a:r>
              <a:rPr sz="2200" spc="-135" dirty="0" err="1" smtClean="0">
                <a:latin typeface="Trebuchet MS"/>
                <a:cs typeface="Trebuchet MS"/>
              </a:rPr>
              <a:t>a</a:t>
            </a:r>
            <a:r>
              <a:rPr sz="2200" spc="-180" dirty="0" err="1" smtClean="0">
                <a:latin typeface="Trebuchet MS"/>
                <a:cs typeface="Trebuchet MS"/>
              </a:rPr>
              <a:t>ni</a:t>
            </a:r>
            <a:r>
              <a:rPr sz="2200" spc="-155" dirty="0" err="1" smtClean="0">
                <a:latin typeface="Trebuchet MS"/>
                <a:cs typeface="Trebuchet MS"/>
              </a:rPr>
              <a:t>f</a:t>
            </a:r>
            <a:r>
              <a:rPr sz="2200" spc="-120" dirty="0" err="1" smtClean="0">
                <a:latin typeface="Trebuchet MS"/>
                <a:cs typeface="Trebuchet MS"/>
              </a:rPr>
              <a:t>ie</a:t>
            </a:r>
            <a:r>
              <a:rPr sz="2200" spc="-110" dirty="0" err="1" smtClean="0">
                <a:latin typeface="Trebuchet MS"/>
                <a:cs typeface="Trebuchet MS"/>
              </a:rPr>
              <a:t>s</a:t>
            </a:r>
            <a:r>
              <a:rPr sz="2200" spc="-180" dirty="0" err="1" smtClean="0">
                <a:latin typeface="Trebuchet MS"/>
                <a:cs typeface="Trebuchet MS"/>
              </a:rPr>
              <a:t>ta</a:t>
            </a:r>
            <a:r>
              <a:rPr sz="2200" dirty="0" smtClean="0">
                <a:latin typeface="Trebuchet MS"/>
                <a:cs typeface="Trebuchet MS"/>
              </a:rPr>
              <a:t>	</a:t>
            </a:r>
            <a:r>
              <a:rPr sz="2200" spc="-145" dirty="0" smtClean="0">
                <a:latin typeface="Trebuchet MS"/>
                <a:cs typeface="Trebuchet MS"/>
              </a:rPr>
              <a:t>l</a:t>
            </a:r>
            <a:r>
              <a:rPr sz="2200" spc="-250" dirty="0" smtClean="0">
                <a:latin typeface="Trebuchet MS"/>
                <a:cs typeface="Trebuchet MS"/>
              </a:rPr>
              <a:t>a</a:t>
            </a:r>
            <a:r>
              <a:rPr sz="2200" dirty="0" smtClean="0">
                <a:latin typeface="Trebuchet MS"/>
                <a:cs typeface="Trebuchet MS"/>
              </a:rPr>
              <a:t>	</a:t>
            </a:r>
            <a:r>
              <a:rPr sz="2200" spc="-145" dirty="0" err="1" smtClean="0">
                <a:latin typeface="Trebuchet MS"/>
                <a:cs typeface="Trebuchet MS"/>
              </a:rPr>
              <a:t>pacie</a:t>
            </a:r>
            <a:r>
              <a:rPr sz="2200" spc="-160" dirty="0" err="1" smtClean="0">
                <a:latin typeface="Trebuchet MS"/>
                <a:cs typeface="Trebuchet MS"/>
              </a:rPr>
              <a:t>n</a:t>
            </a:r>
            <a:r>
              <a:rPr sz="2200" spc="-145" dirty="0" err="1" smtClean="0">
                <a:latin typeface="Trebuchet MS"/>
                <a:cs typeface="Trebuchet MS"/>
              </a:rPr>
              <a:t>te</a:t>
            </a:r>
            <a:r>
              <a:rPr sz="2200" dirty="0" smtClean="0">
                <a:latin typeface="Trebuchet MS"/>
                <a:cs typeface="Trebuchet MS"/>
              </a:rPr>
              <a:t>	</a:t>
            </a:r>
            <a:r>
              <a:rPr sz="2200" spc="-120" dirty="0" err="1" smtClean="0">
                <a:latin typeface="Trebuchet MS"/>
                <a:cs typeface="Trebuchet MS"/>
              </a:rPr>
              <a:t>es</a:t>
            </a:r>
            <a:r>
              <a:rPr sz="2200" spc="-95" dirty="0" err="1" smtClean="0">
                <a:latin typeface="Trebuchet MS"/>
                <a:cs typeface="Trebuchet MS"/>
              </a:rPr>
              <a:t>t</a:t>
            </a:r>
            <a:r>
              <a:rPr sz="2200" spc="-160" dirty="0" err="1" smtClean="0">
                <a:latin typeface="Trebuchet MS"/>
                <a:cs typeface="Trebuchet MS"/>
              </a:rPr>
              <a:t>á</a:t>
            </a:r>
            <a:r>
              <a:rPr sz="2200" spc="-160" dirty="0" smtClean="0">
                <a:latin typeface="Trebuchet MS"/>
                <a:cs typeface="Trebuchet MS"/>
              </a:rPr>
              <a:t>  </a:t>
            </a:r>
            <a:r>
              <a:rPr sz="2200" spc="-45" dirty="0" err="1" smtClean="0">
                <a:latin typeface="Trebuchet MS"/>
                <a:cs typeface="Trebuchet MS"/>
              </a:rPr>
              <a:t>r</a:t>
            </a:r>
            <a:r>
              <a:rPr sz="2200" spc="-120" dirty="0" err="1" smtClean="0">
                <a:latin typeface="Trebuchet MS"/>
                <a:cs typeface="Trebuchet MS"/>
              </a:rPr>
              <a:t>elacionado</a:t>
            </a:r>
            <a:r>
              <a:rPr sz="2200" spc="-15" dirty="0" smtClean="0">
                <a:latin typeface="Trebuchet MS"/>
                <a:cs typeface="Trebuchet MS"/>
              </a:rPr>
              <a:t> </a:t>
            </a:r>
            <a:r>
              <a:rPr sz="2200" spc="-254" dirty="0" smtClean="0">
                <a:latin typeface="Trebuchet MS"/>
                <a:cs typeface="Trebuchet MS"/>
              </a:rPr>
              <a:t>a</a:t>
            </a:r>
            <a:r>
              <a:rPr sz="2200" spc="-140" dirty="0" smtClean="0">
                <a:latin typeface="Trebuchet MS"/>
                <a:cs typeface="Trebuchet MS"/>
              </a:rPr>
              <a:t>l</a:t>
            </a:r>
            <a:r>
              <a:rPr sz="2200" spc="-45" dirty="0" smtClean="0">
                <a:latin typeface="Trebuchet MS"/>
                <a:cs typeface="Trebuchet MS"/>
              </a:rPr>
              <a:t> </a:t>
            </a:r>
            <a:r>
              <a:rPr sz="2200" spc="-155" dirty="0" err="1" smtClean="0">
                <a:latin typeface="Trebuchet MS"/>
                <a:cs typeface="Trebuchet MS"/>
              </a:rPr>
              <a:t>aume</a:t>
            </a:r>
            <a:r>
              <a:rPr sz="2200" spc="-125" dirty="0" err="1" smtClean="0">
                <a:latin typeface="Trebuchet MS"/>
                <a:cs typeface="Trebuchet MS"/>
              </a:rPr>
              <a:t>nt</a:t>
            </a:r>
            <a:r>
              <a:rPr sz="2200" spc="30" dirty="0" err="1" smtClean="0">
                <a:latin typeface="Trebuchet MS"/>
                <a:cs typeface="Trebuchet MS"/>
              </a:rPr>
              <a:t>o</a:t>
            </a:r>
            <a:r>
              <a:rPr sz="2200" spc="-45" dirty="0" smtClean="0">
                <a:latin typeface="Trebuchet MS"/>
                <a:cs typeface="Trebuchet MS"/>
              </a:rPr>
              <a:t> </a:t>
            </a:r>
            <a:r>
              <a:rPr sz="2200" spc="-135" dirty="0" smtClean="0">
                <a:latin typeface="Trebuchet MS"/>
                <a:cs typeface="Trebuchet MS"/>
              </a:rPr>
              <a:t>d</a:t>
            </a:r>
            <a:r>
              <a:rPr sz="2200" spc="-130" dirty="0" smtClean="0">
                <a:latin typeface="Trebuchet MS"/>
                <a:cs typeface="Trebuchet MS"/>
              </a:rPr>
              <a:t>e</a:t>
            </a:r>
            <a:r>
              <a:rPr sz="2200" spc="-50" dirty="0" smtClean="0">
                <a:latin typeface="Trebuchet MS"/>
                <a:cs typeface="Trebuchet MS"/>
              </a:rPr>
              <a:t> </a:t>
            </a:r>
            <a:r>
              <a:rPr sz="2200" spc="-140" dirty="0" err="1" smtClean="0">
                <a:latin typeface="Trebuchet MS"/>
                <a:cs typeface="Trebuchet MS"/>
              </a:rPr>
              <a:t>tem</a:t>
            </a:r>
            <a:r>
              <a:rPr sz="2200" spc="-130" dirty="0" err="1" smtClean="0">
                <a:latin typeface="Trebuchet MS"/>
                <a:cs typeface="Trebuchet MS"/>
              </a:rPr>
              <a:t>p</a:t>
            </a:r>
            <a:r>
              <a:rPr sz="2200" spc="-114" dirty="0" err="1" smtClean="0">
                <a:latin typeface="Trebuchet MS"/>
                <a:cs typeface="Trebuchet MS"/>
              </a:rPr>
              <a:t>eratura</a:t>
            </a:r>
            <a:r>
              <a:rPr sz="2200" spc="-330" dirty="0" smtClean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ts val="2375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894715" algn="l"/>
                <a:tab pos="2050414" algn="l"/>
                <a:tab pos="2370455" algn="l"/>
                <a:tab pos="3919220" algn="l"/>
                <a:tab pos="4560570" algn="l"/>
                <a:tab pos="4841240" algn="l"/>
                <a:tab pos="5610860" algn="l"/>
              </a:tabLst>
            </a:pPr>
            <a:r>
              <a:rPr sz="2200" b="1" spc="145" dirty="0">
                <a:latin typeface="Trebuchet MS"/>
                <a:cs typeface="Trebuchet MS"/>
              </a:rPr>
              <a:t>P	</a:t>
            </a:r>
            <a:r>
              <a:rPr sz="2200" b="1" spc="-215" dirty="0">
                <a:latin typeface="Trebuchet MS"/>
                <a:cs typeface="Trebuchet MS"/>
              </a:rPr>
              <a:t>:</a:t>
            </a:r>
            <a:r>
              <a:rPr sz="2200" b="1" spc="22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Valorar	</a:t>
            </a:r>
            <a:r>
              <a:rPr sz="2200" spc="-200" dirty="0">
                <a:latin typeface="Trebuchet MS"/>
                <a:cs typeface="Trebuchet MS"/>
              </a:rPr>
              <a:t>la	</a:t>
            </a:r>
            <a:r>
              <a:rPr sz="2200" spc="-125" dirty="0">
                <a:latin typeface="Trebuchet MS"/>
                <a:cs typeface="Trebuchet MS"/>
              </a:rPr>
              <a:t>temperatura	</a:t>
            </a:r>
            <a:r>
              <a:rPr sz="2200" spc="-170" dirty="0">
                <a:latin typeface="Trebuchet MS"/>
                <a:cs typeface="Trebuchet MS"/>
              </a:rPr>
              <a:t>cada	</a:t>
            </a:r>
            <a:r>
              <a:rPr sz="2200" spc="-60" dirty="0">
                <a:latin typeface="Trebuchet MS"/>
                <a:cs typeface="Trebuchet MS"/>
              </a:rPr>
              <a:t>2	</a:t>
            </a:r>
            <a:r>
              <a:rPr sz="2200" spc="-65" dirty="0">
                <a:latin typeface="Trebuchet MS"/>
                <a:cs typeface="Trebuchet MS"/>
              </a:rPr>
              <a:t>horas	</a:t>
            </a:r>
            <a:r>
              <a:rPr sz="2200" spc="-90" dirty="0">
                <a:latin typeface="Trebuchet MS"/>
                <a:cs typeface="Trebuchet MS"/>
              </a:rPr>
              <a:t>Aplicar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375"/>
              </a:lnSpc>
            </a:pPr>
            <a:r>
              <a:rPr sz="2200" spc="-95" dirty="0">
                <a:latin typeface="Trebuchet MS"/>
                <a:cs typeface="Trebuchet MS"/>
              </a:rPr>
              <a:t>medios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físicos</a:t>
            </a:r>
            <a:endParaRPr sz="2200" dirty="0">
              <a:latin typeface="Trebuchet MS"/>
              <a:cs typeface="Trebuchet MS"/>
            </a:endParaRPr>
          </a:p>
          <a:p>
            <a:pPr marL="711835" marR="1699260" indent="-27940">
              <a:lnSpc>
                <a:spcPct val="102699"/>
              </a:lnSpc>
            </a:pPr>
            <a:r>
              <a:rPr sz="2200" spc="-65" dirty="0">
                <a:latin typeface="Trebuchet MS"/>
                <a:cs typeface="Trebuchet MS"/>
              </a:rPr>
              <a:t>Adm</a:t>
            </a:r>
            <a:r>
              <a:rPr sz="2200" spc="-40" dirty="0">
                <a:latin typeface="Trebuchet MS"/>
                <a:cs typeface="Trebuchet MS"/>
              </a:rPr>
              <a:t>i</a:t>
            </a:r>
            <a:r>
              <a:rPr sz="2200" spc="-90" dirty="0">
                <a:latin typeface="Trebuchet MS"/>
                <a:cs typeface="Trebuchet MS"/>
              </a:rPr>
              <a:t>nistrar</a:t>
            </a:r>
            <a:r>
              <a:rPr sz="2200" spc="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Dipi</a:t>
            </a:r>
            <a:r>
              <a:rPr sz="2200" spc="-85" dirty="0">
                <a:latin typeface="Trebuchet MS"/>
                <a:cs typeface="Trebuchet MS"/>
              </a:rPr>
              <a:t>r</a:t>
            </a:r>
            <a:r>
              <a:rPr sz="2200" spc="-100" dirty="0">
                <a:latin typeface="Trebuchet MS"/>
                <a:cs typeface="Trebuchet MS"/>
              </a:rPr>
              <a:t>ona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Trebuchet MS"/>
                <a:cs typeface="Trebuchet MS"/>
              </a:rPr>
              <a:t>1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am</a:t>
            </a:r>
            <a:r>
              <a:rPr sz="2200" spc="-195" dirty="0">
                <a:latin typeface="Trebuchet MS"/>
                <a:cs typeface="Trebuchet MS"/>
              </a:rPr>
              <a:t>p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r>
              <a:rPr sz="2200" spc="-270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rebuchet MS"/>
                <a:cs typeface="Trebuchet MS"/>
              </a:rPr>
              <a:t>IM  </a:t>
            </a:r>
            <a:r>
              <a:rPr sz="2200" spc="-60" dirty="0">
                <a:latin typeface="Trebuchet MS"/>
                <a:cs typeface="Trebuchet MS"/>
              </a:rPr>
              <a:t>I</a:t>
            </a:r>
            <a:r>
              <a:rPr sz="2200" spc="-110" dirty="0">
                <a:latin typeface="Trebuchet MS"/>
                <a:cs typeface="Trebuchet MS"/>
              </a:rPr>
              <a:t>n</a:t>
            </a:r>
            <a:r>
              <a:rPr sz="2200" spc="-65" dirty="0">
                <a:latin typeface="Trebuchet MS"/>
                <a:cs typeface="Trebuchet MS"/>
              </a:rPr>
              <a:t>c</a:t>
            </a:r>
            <a:r>
              <a:rPr sz="2200" spc="-105" dirty="0">
                <a:latin typeface="Trebuchet MS"/>
                <a:cs typeface="Trebuchet MS"/>
              </a:rPr>
              <a:t>r</a:t>
            </a:r>
            <a:r>
              <a:rPr sz="2200" spc="-145" dirty="0">
                <a:latin typeface="Trebuchet MS"/>
                <a:cs typeface="Trebuchet MS"/>
              </a:rPr>
              <a:t>eme</a:t>
            </a:r>
            <a:r>
              <a:rPr sz="2200" spc="-125" dirty="0">
                <a:latin typeface="Trebuchet MS"/>
                <a:cs typeface="Trebuchet MS"/>
              </a:rPr>
              <a:t>nt</a:t>
            </a:r>
            <a:r>
              <a:rPr sz="2200" spc="-105" dirty="0">
                <a:latin typeface="Trebuchet MS"/>
                <a:cs typeface="Trebuchet MS"/>
              </a:rPr>
              <a:t>ar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ing</a:t>
            </a:r>
            <a:r>
              <a:rPr sz="2200" spc="-165" dirty="0">
                <a:latin typeface="Trebuchet MS"/>
                <a:cs typeface="Trebuchet MS"/>
              </a:rPr>
              <a:t>e</a:t>
            </a:r>
            <a:r>
              <a:rPr sz="2200" spc="-140" dirty="0">
                <a:latin typeface="Trebuchet MS"/>
                <a:cs typeface="Trebuchet MS"/>
              </a:rPr>
              <a:t>sta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d</a:t>
            </a:r>
            <a:r>
              <a:rPr sz="2200" spc="-130" dirty="0">
                <a:latin typeface="Trebuchet MS"/>
                <a:cs typeface="Trebuchet MS"/>
              </a:rPr>
              <a:t>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líq</a:t>
            </a:r>
            <a:r>
              <a:rPr sz="2200" spc="-175" dirty="0">
                <a:latin typeface="Trebuchet MS"/>
                <a:cs typeface="Trebuchet MS"/>
              </a:rPr>
              <a:t>u</a:t>
            </a:r>
            <a:r>
              <a:rPr sz="2200" spc="-75" dirty="0">
                <a:latin typeface="Trebuchet MS"/>
                <a:cs typeface="Trebuchet MS"/>
              </a:rPr>
              <a:t>ido</a:t>
            </a:r>
            <a:r>
              <a:rPr sz="2200" spc="-65" dirty="0">
                <a:latin typeface="Trebuchet MS"/>
                <a:cs typeface="Trebuchet MS"/>
              </a:rPr>
              <a:t>s</a:t>
            </a:r>
            <a:r>
              <a:rPr sz="2200" spc="-355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V</a:t>
            </a:r>
            <a:r>
              <a:rPr sz="2200" spc="60" dirty="0">
                <a:latin typeface="Trebuchet MS"/>
                <a:cs typeface="Trebuchet MS"/>
              </a:rPr>
              <a:t>O</a:t>
            </a:r>
            <a:r>
              <a:rPr sz="2200" spc="-290" dirty="0">
                <a:latin typeface="Trebuchet MS"/>
                <a:cs typeface="Trebuchet MS"/>
              </a:rPr>
              <a:t>.  </a:t>
            </a:r>
            <a:r>
              <a:rPr sz="2200" spc="-55" dirty="0">
                <a:latin typeface="Trebuchet MS"/>
                <a:cs typeface="Trebuchet MS"/>
              </a:rPr>
              <a:t>Br</a:t>
            </a:r>
            <a:r>
              <a:rPr sz="2200" spc="-45" dirty="0">
                <a:latin typeface="Trebuchet MS"/>
                <a:cs typeface="Trebuchet MS"/>
              </a:rPr>
              <a:t>i</a:t>
            </a:r>
            <a:r>
              <a:rPr sz="2200" spc="-105" dirty="0">
                <a:latin typeface="Trebuchet MS"/>
                <a:cs typeface="Trebuchet MS"/>
              </a:rPr>
              <a:t>ndar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como</a:t>
            </a:r>
            <a:r>
              <a:rPr sz="2200" spc="-70" dirty="0">
                <a:latin typeface="Trebuchet MS"/>
                <a:cs typeface="Trebuchet MS"/>
              </a:rPr>
              <a:t>d</a:t>
            </a:r>
            <a:r>
              <a:rPr sz="2200" spc="-145" dirty="0">
                <a:latin typeface="Trebuchet MS"/>
                <a:cs typeface="Trebuchet MS"/>
              </a:rPr>
              <a:t>ida</a:t>
            </a:r>
            <a:r>
              <a:rPr sz="2200" spc="-170" dirty="0">
                <a:latin typeface="Trebuchet MS"/>
                <a:cs typeface="Trebuchet MS"/>
              </a:rPr>
              <a:t>d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con</a:t>
            </a:r>
            <a:r>
              <a:rPr sz="2200" spc="-110" dirty="0">
                <a:latin typeface="Trebuchet MS"/>
                <a:cs typeface="Trebuchet MS"/>
              </a:rPr>
              <a:t>f</a:t>
            </a:r>
            <a:r>
              <a:rPr sz="2200" spc="25" dirty="0">
                <a:latin typeface="Trebuchet MS"/>
                <a:cs typeface="Trebuchet MS"/>
              </a:rPr>
              <a:t>o</a:t>
            </a:r>
            <a:r>
              <a:rPr sz="2200" spc="55" dirty="0">
                <a:latin typeface="Trebuchet MS"/>
                <a:cs typeface="Trebuchet MS"/>
              </a:rPr>
              <a:t>r</a:t>
            </a:r>
            <a:r>
              <a:rPr sz="2200" spc="-140" dirty="0">
                <a:latin typeface="Trebuchet MS"/>
                <a:cs typeface="Trebuchet MS"/>
              </a:rPr>
              <a:t>t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ts val="2375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641985" algn="l"/>
                <a:tab pos="2914650" algn="l"/>
                <a:tab pos="3330575" algn="l"/>
              </a:tabLst>
            </a:pPr>
            <a:r>
              <a:rPr sz="2200" b="1" spc="114" dirty="0">
                <a:latin typeface="Trebuchet MS"/>
                <a:cs typeface="Trebuchet MS"/>
              </a:rPr>
              <a:t>I	</a:t>
            </a:r>
            <a:r>
              <a:rPr sz="2200" b="1" spc="-215" dirty="0">
                <a:latin typeface="Trebuchet MS"/>
                <a:cs typeface="Trebuchet MS"/>
              </a:rPr>
              <a:t>:</a:t>
            </a:r>
            <a:r>
              <a:rPr sz="2200" b="1" spc="12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Se</a:t>
            </a:r>
            <a:r>
              <a:rPr sz="2200" spc="340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ejecuta</a:t>
            </a:r>
            <a:r>
              <a:rPr sz="2200" spc="340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todos	</a:t>
            </a:r>
            <a:r>
              <a:rPr sz="2200" spc="-145" dirty="0">
                <a:latin typeface="Trebuchet MS"/>
                <a:cs typeface="Trebuchet MS"/>
              </a:rPr>
              <a:t>las	</a:t>
            </a:r>
            <a:r>
              <a:rPr sz="2200" spc="-114" dirty="0">
                <a:latin typeface="Trebuchet MS"/>
                <a:cs typeface="Trebuchet MS"/>
              </a:rPr>
              <a:t>acciones</a:t>
            </a:r>
            <a:r>
              <a:rPr sz="2200" spc="30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anteriores,</a:t>
            </a:r>
            <a:r>
              <a:rPr sz="2200" spc="9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queda</a:t>
            </a:r>
            <a:endParaRPr sz="2200" dirty="0">
              <a:latin typeface="Trebuchet MS"/>
              <a:cs typeface="Trebuchet MS"/>
            </a:endParaRPr>
          </a:p>
          <a:p>
            <a:pPr marL="295910">
              <a:lnSpc>
                <a:spcPts val="2375"/>
              </a:lnSpc>
            </a:pPr>
            <a:r>
              <a:rPr sz="2200" spc="-140" dirty="0">
                <a:latin typeface="Trebuchet MS"/>
                <a:cs typeface="Trebuchet MS"/>
              </a:rPr>
              <a:t>p</a:t>
            </a:r>
            <a:r>
              <a:rPr sz="2200" spc="-135" dirty="0">
                <a:latin typeface="Trebuchet MS"/>
                <a:cs typeface="Trebuchet MS"/>
              </a:rPr>
              <a:t>e</a:t>
            </a:r>
            <a:r>
              <a:rPr sz="2200" spc="-120" dirty="0">
                <a:latin typeface="Trebuchet MS"/>
                <a:cs typeface="Trebuchet MS"/>
              </a:rPr>
              <a:t>ndie</a:t>
            </a:r>
            <a:r>
              <a:rPr sz="2200" spc="-130" dirty="0">
                <a:latin typeface="Trebuchet MS"/>
                <a:cs typeface="Trebuchet MS"/>
              </a:rPr>
              <a:t>n</a:t>
            </a:r>
            <a:r>
              <a:rPr sz="2200" spc="-145" dirty="0">
                <a:latin typeface="Trebuchet MS"/>
                <a:cs typeface="Trebuchet MS"/>
              </a:rPr>
              <a:t>te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85" dirty="0">
                <a:latin typeface="Trebuchet MS"/>
                <a:cs typeface="Trebuchet MS"/>
              </a:rPr>
              <a:t>in</a:t>
            </a:r>
            <a:r>
              <a:rPr sz="2200" spc="-180" dirty="0">
                <a:latin typeface="Trebuchet MS"/>
                <a:cs typeface="Trebuchet MS"/>
              </a:rPr>
              <a:t>f</a:t>
            </a:r>
            <a:r>
              <a:rPr sz="2200" spc="-25" dirty="0">
                <a:latin typeface="Trebuchet MS"/>
                <a:cs typeface="Trebuchet MS"/>
              </a:rPr>
              <a:t>or</a:t>
            </a:r>
            <a:r>
              <a:rPr sz="2200" spc="-55" dirty="0">
                <a:latin typeface="Trebuchet MS"/>
                <a:cs typeface="Trebuchet MS"/>
              </a:rPr>
              <a:t>m</a:t>
            </a:r>
            <a:r>
              <a:rPr sz="2200" spc="-105" dirty="0">
                <a:latin typeface="Trebuchet MS"/>
                <a:cs typeface="Trebuchet MS"/>
              </a:rPr>
              <a:t>ar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254" dirty="0">
                <a:latin typeface="Trebuchet MS"/>
                <a:cs typeface="Trebuchet MS"/>
              </a:rPr>
              <a:t>a</a:t>
            </a:r>
            <a:r>
              <a:rPr sz="2200" spc="-140" dirty="0">
                <a:latin typeface="Trebuchet MS"/>
                <a:cs typeface="Trebuchet MS"/>
              </a:rPr>
              <a:t>l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médic</a:t>
            </a:r>
            <a:r>
              <a:rPr sz="2200" spc="-170" dirty="0">
                <a:latin typeface="Trebuchet MS"/>
                <a:cs typeface="Trebuchet MS"/>
              </a:rPr>
              <a:t>o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295910" marR="6350" indent="-283845" algn="just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6545" algn="l"/>
              </a:tabLst>
            </a:pPr>
            <a:r>
              <a:rPr sz="2200" b="1" spc="140" dirty="0">
                <a:latin typeface="Trebuchet MS"/>
                <a:cs typeface="Trebuchet MS"/>
              </a:rPr>
              <a:t>E</a:t>
            </a:r>
            <a:r>
              <a:rPr sz="2200" b="1" spc="145" dirty="0">
                <a:latin typeface="Trebuchet MS"/>
                <a:cs typeface="Trebuchet MS"/>
              </a:rPr>
              <a:t> </a:t>
            </a:r>
            <a:r>
              <a:rPr sz="2200" b="1" spc="-215" dirty="0">
                <a:latin typeface="Trebuchet MS"/>
                <a:cs typeface="Trebuchet MS"/>
              </a:rPr>
              <a:t>: </a:t>
            </a:r>
            <a:r>
              <a:rPr sz="2200" spc="-130" dirty="0">
                <a:latin typeface="Trebuchet MS"/>
                <a:cs typeface="Trebuchet MS"/>
              </a:rPr>
              <a:t>La</a:t>
            </a:r>
            <a:r>
              <a:rPr sz="2200" spc="-12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respuesta </a:t>
            </a:r>
            <a:r>
              <a:rPr sz="2200" spc="-100" dirty="0">
                <a:latin typeface="Trebuchet MS"/>
                <a:cs typeface="Trebuchet MS"/>
              </a:rPr>
              <a:t>observada </a:t>
            </a:r>
            <a:r>
              <a:rPr sz="2200" spc="-130" dirty="0">
                <a:latin typeface="Trebuchet MS"/>
                <a:cs typeface="Trebuchet MS"/>
              </a:rPr>
              <a:t>en</a:t>
            </a:r>
            <a:r>
              <a:rPr sz="2200" spc="-12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el</a:t>
            </a:r>
            <a:r>
              <a:rPr sz="2200" spc="-15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paciente</a:t>
            </a:r>
            <a:r>
              <a:rPr sz="2200" spc="-140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es </a:t>
            </a:r>
            <a:r>
              <a:rPr sz="2200" spc="-140" dirty="0">
                <a:latin typeface="Trebuchet MS"/>
                <a:cs typeface="Trebuchet MS"/>
              </a:rPr>
              <a:t>una </a:t>
            </a:r>
            <a:r>
              <a:rPr sz="2200" spc="-135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disminución</a:t>
            </a:r>
            <a:r>
              <a:rPr sz="2200" spc="-10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-125" dirty="0">
                <a:latin typeface="Trebuchet MS"/>
                <a:cs typeface="Trebuchet MS"/>
              </a:rPr>
              <a:t> </a:t>
            </a:r>
            <a:r>
              <a:rPr sz="2200" spc="-200" dirty="0">
                <a:latin typeface="Trebuchet MS"/>
                <a:cs typeface="Trebuchet MS"/>
              </a:rPr>
              <a:t>la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temperatura.</a:t>
            </a:r>
            <a:r>
              <a:rPr sz="2200" spc="-135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Se</a:t>
            </a:r>
            <a:r>
              <a:rPr sz="2200" spc="-100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le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continua </a:t>
            </a:r>
            <a:r>
              <a:rPr sz="2200" spc="-114" dirty="0">
                <a:latin typeface="Trebuchet MS"/>
                <a:cs typeface="Trebuchet MS"/>
              </a:rPr>
              <a:t> </a:t>
            </a:r>
            <a:r>
              <a:rPr sz="2200" spc="-110" dirty="0" err="1">
                <a:latin typeface="Trebuchet MS"/>
                <a:cs typeface="Trebuchet MS"/>
              </a:rPr>
              <a:t>controlando</a:t>
            </a:r>
            <a:r>
              <a:rPr sz="2200" spc="-110" dirty="0" smtClean="0">
                <a:latin typeface="Trebuchet MS"/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rebuchet MS"/>
              <a:cs typeface="Trebuchet MS"/>
            </a:endParaRPr>
          </a:p>
          <a:p>
            <a:pPr marL="295910" marR="6985" indent="-283845">
              <a:lnSpc>
                <a:spcPts val="2110"/>
              </a:lnSpc>
              <a:spcBef>
                <a:spcPts val="5"/>
              </a:spcBef>
              <a:tabLst>
                <a:tab pos="483234" algn="l"/>
                <a:tab pos="1548765" algn="l"/>
                <a:tab pos="1937385" algn="l"/>
                <a:tab pos="2725420" algn="l"/>
                <a:tab pos="3058160" algn="l"/>
                <a:tab pos="3462020" algn="l"/>
                <a:tab pos="4559300" algn="l"/>
                <a:tab pos="5043805" algn="l"/>
                <a:tab pos="6137275" algn="l"/>
              </a:tabLst>
            </a:pPr>
            <a:r>
              <a:rPr sz="2200" spc="-105" dirty="0" smtClean="0">
                <a:solidFill>
                  <a:srgbClr val="FF0000"/>
                </a:solidFill>
                <a:latin typeface="Trebuchet MS"/>
                <a:cs typeface="Trebuchet MS"/>
              </a:rPr>
              <a:t>Se		</a:t>
            </a:r>
            <a:r>
              <a:rPr sz="2200" spc="-13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anota</a:t>
            </a:r>
            <a:r>
              <a:rPr sz="2200" spc="-10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rá</a:t>
            </a:r>
            <a:r>
              <a:rPr sz="2200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200" spc="-145" dirty="0" smtClean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200" spc="-250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00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200" spc="-254" dirty="0" smtClean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2200" spc="-125" dirty="0" smtClean="0">
                <a:solidFill>
                  <a:srgbClr val="FF0000"/>
                </a:solidFill>
                <a:latin typeface="Trebuchet MS"/>
                <a:cs typeface="Trebuchet MS"/>
              </a:rPr>
              <a:t>irm</a:t>
            </a:r>
            <a:r>
              <a:rPr sz="2200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lang="es-MX" sz="2200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, función </a:t>
            </a:r>
            <a:r>
              <a:rPr sz="2200" spc="-125" dirty="0" smtClean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lang="es-MX" sz="2200" spc="-12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s-MX" sz="2200" dirty="0" smtClean="0">
                <a:solidFill>
                  <a:srgbClr val="FF0000"/>
                </a:solidFill>
                <a:latin typeface="Trebuchet MS"/>
                <a:cs typeface="Trebuchet MS"/>
              </a:rPr>
              <a:t>sello</a:t>
            </a:r>
            <a:r>
              <a:rPr sz="2200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268730"/>
            <a:ext cx="1800225" cy="30963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6339" y="91439"/>
            <a:ext cx="7708900" cy="1701164"/>
            <a:chOff x="1196339" y="91439"/>
            <a:chExt cx="7708900" cy="1701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339" y="91439"/>
              <a:ext cx="4404360" cy="11064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283" y="91439"/>
              <a:ext cx="2910840" cy="1106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8916" y="91439"/>
              <a:ext cx="1360931" cy="11064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6339" y="685799"/>
              <a:ext cx="7708392" cy="11064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644" marR="508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Normas </a:t>
            </a:r>
            <a:r>
              <a:rPr spc="10" dirty="0"/>
              <a:t>para </a:t>
            </a:r>
            <a:r>
              <a:rPr spc="-95" dirty="0"/>
              <a:t>le </a:t>
            </a:r>
            <a:r>
              <a:rPr spc="-25" dirty="0"/>
              <a:t>redaccion </a:t>
            </a:r>
            <a:r>
              <a:rPr spc="-50" dirty="0"/>
              <a:t>de </a:t>
            </a:r>
            <a:r>
              <a:rPr spc="-45" dirty="0"/>
              <a:t> </a:t>
            </a:r>
            <a:r>
              <a:rPr spc="-40" dirty="0"/>
              <a:t>las</a:t>
            </a:r>
            <a:r>
              <a:rPr spc="-95" dirty="0"/>
              <a:t> </a:t>
            </a:r>
            <a:r>
              <a:rPr spc="-15" dirty="0"/>
              <a:t>anotaciones</a:t>
            </a:r>
            <a:r>
              <a:rPr spc="-70" dirty="0"/>
              <a:t> </a:t>
            </a:r>
            <a:r>
              <a:rPr spc="-45" dirty="0"/>
              <a:t>de</a:t>
            </a:r>
            <a:r>
              <a:rPr spc="-105" dirty="0"/>
              <a:t> </a:t>
            </a:r>
            <a:r>
              <a:rPr spc="-55" dirty="0"/>
              <a:t>enfermería: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559798751"/>
              </p:ext>
            </p:extLst>
          </p:nvPr>
        </p:nvGraphicFramePr>
        <p:xfrm>
          <a:off x="914401" y="1397000"/>
          <a:ext cx="7775446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127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9116" y="388620"/>
            <a:ext cx="7751064" cy="11064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7377" y="517982"/>
            <a:ext cx="711390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Tipos</a:t>
            </a:r>
            <a:r>
              <a:rPr spc="-100" dirty="0"/>
              <a:t> </a:t>
            </a:r>
            <a:r>
              <a:rPr spc="-50" dirty="0"/>
              <a:t>de</a:t>
            </a:r>
            <a:r>
              <a:rPr spc="-90" dirty="0"/>
              <a:t> </a:t>
            </a:r>
            <a:r>
              <a:rPr spc="155" dirty="0"/>
              <a:t>Notas</a:t>
            </a:r>
            <a:r>
              <a:rPr spc="-90" dirty="0"/>
              <a:t> </a:t>
            </a:r>
            <a:r>
              <a:rPr spc="-45" dirty="0"/>
              <a:t>de</a:t>
            </a:r>
            <a:r>
              <a:rPr spc="-100" dirty="0"/>
              <a:t> </a:t>
            </a:r>
            <a:r>
              <a:rPr spc="-25" dirty="0"/>
              <a:t>Enfermería: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59075" y="1688045"/>
            <a:ext cx="6227445" cy="4058285"/>
            <a:chOff x="2759075" y="1688045"/>
            <a:chExt cx="6227445" cy="4058285"/>
          </a:xfrm>
        </p:grpSpPr>
        <p:sp>
          <p:nvSpPr>
            <p:cNvPr id="5" name="object 5"/>
            <p:cNvSpPr/>
            <p:nvPr/>
          </p:nvSpPr>
          <p:spPr>
            <a:xfrm>
              <a:off x="2771775" y="1700745"/>
              <a:ext cx="6202045" cy="4032885"/>
            </a:xfrm>
            <a:custGeom>
              <a:avLst/>
              <a:gdLst/>
              <a:ahLst/>
              <a:cxnLst/>
              <a:rect l="l" t="t" r="r" b="b"/>
              <a:pathLst>
                <a:path w="6202045" h="4032885">
                  <a:moveTo>
                    <a:pt x="6201917" y="0"/>
                  </a:moveTo>
                  <a:lnTo>
                    <a:pt x="0" y="0"/>
                  </a:lnTo>
                  <a:lnTo>
                    <a:pt x="0" y="4032504"/>
                  </a:lnTo>
                  <a:lnTo>
                    <a:pt x="6201917" y="4032504"/>
                  </a:lnTo>
                  <a:lnTo>
                    <a:pt x="62019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1775" y="1700745"/>
              <a:ext cx="6202045" cy="4032885"/>
            </a:xfrm>
            <a:custGeom>
              <a:avLst/>
              <a:gdLst/>
              <a:ahLst/>
              <a:cxnLst/>
              <a:rect l="l" t="t" r="r" b="b"/>
              <a:pathLst>
                <a:path w="6202045" h="4032885">
                  <a:moveTo>
                    <a:pt x="0" y="4032504"/>
                  </a:moveTo>
                  <a:lnTo>
                    <a:pt x="6201917" y="4032504"/>
                  </a:lnTo>
                  <a:lnTo>
                    <a:pt x="6201917" y="0"/>
                  </a:lnTo>
                  <a:lnTo>
                    <a:pt x="0" y="0"/>
                  </a:lnTo>
                  <a:lnTo>
                    <a:pt x="0" y="4032504"/>
                  </a:lnTo>
                  <a:close/>
                </a:path>
              </a:pathLst>
            </a:custGeom>
            <a:ln w="254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19957" y="1679270"/>
            <a:ext cx="247396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4069" algn="l"/>
              </a:tabLst>
            </a:pPr>
            <a:r>
              <a:rPr sz="2700" spc="-135" dirty="0">
                <a:latin typeface="Trebuchet MS"/>
                <a:cs typeface="Trebuchet MS"/>
              </a:rPr>
              <a:t>La</a:t>
            </a:r>
            <a:r>
              <a:rPr sz="2700" spc="-105" dirty="0">
                <a:latin typeface="Trebuchet MS"/>
                <a:cs typeface="Trebuchet MS"/>
              </a:rPr>
              <a:t>s</a:t>
            </a:r>
            <a:r>
              <a:rPr sz="2700" dirty="0">
                <a:latin typeface="Trebuchet MS"/>
                <a:cs typeface="Trebuchet MS"/>
              </a:rPr>
              <a:t>	</a:t>
            </a:r>
            <a:r>
              <a:rPr sz="2700" spc="-285" dirty="0">
                <a:latin typeface="Trebuchet MS"/>
                <a:cs typeface="Trebuchet MS"/>
              </a:rPr>
              <a:t>a</a:t>
            </a:r>
            <a:r>
              <a:rPr sz="2700" spc="-45" dirty="0">
                <a:latin typeface="Trebuchet MS"/>
                <a:cs typeface="Trebuchet MS"/>
              </a:rPr>
              <a:t>n</a:t>
            </a:r>
            <a:r>
              <a:rPr sz="2700" spc="-60" dirty="0">
                <a:latin typeface="Trebuchet MS"/>
                <a:cs typeface="Trebuchet MS"/>
              </a:rPr>
              <a:t>o</a:t>
            </a:r>
            <a:r>
              <a:rPr sz="2700" spc="-140" dirty="0">
                <a:latin typeface="Trebuchet MS"/>
                <a:cs typeface="Trebuchet MS"/>
              </a:rPr>
              <a:t>tacio</a:t>
            </a:r>
            <a:r>
              <a:rPr sz="2700" spc="-185" dirty="0">
                <a:latin typeface="Trebuchet MS"/>
                <a:cs typeface="Trebuchet MS"/>
              </a:rPr>
              <a:t>n</a:t>
            </a:r>
            <a:r>
              <a:rPr sz="2700" spc="-120" dirty="0">
                <a:latin typeface="Trebuchet MS"/>
                <a:cs typeface="Trebuchet MS"/>
              </a:rPr>
              <a:t>es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6910" y="2049907"/>
            <a:ext cx="21812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9540" algn="l"/>
              </a:tabLst>
            </a:pPr>
            <a:r>
              <a:rPr sz="2700" spc="-150" dirty="0">
                <a:latin typeface="Trebuchet MS"/>
                <a:cs typeface="Trebuchet MS"/>
              </a:rPr>
              <a:t>pueden	</a:t>
            </a:r>
            <a:r>
              <a:rPr sz="2700" spc="-145" dirty="0">
                <a:latin typeface="Trebuchet MS"/>
                <a:cs typeface="Trebuchet MS"/>
              </a:rPr>
              <a:t>hacer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2559" y="1679270"/>
            <a:ext cx="3154045" cy="80772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280035">
              <a:lnSpc>
                <a:spcPts val="2920"/>
              </a:lnSpc>
              <a:spcBef>
                <a:spcPts val="465"/>
              </a:spcBef>
              <a:tabLst>
                <a:tab pos="719455" algn="l"/>
                <a:tab pos="986155" algn="l"/>
                <a:tab pos="2460625" algn="l"/>
                <a:tab pos="2842895" algn="l"/>
              </a:tabLst>
            </a:pPr>
            <a:r>
              <a:rPr sz="2700" spc="-155" dirty="0">
                <a:latin typeface="Trebuchet MS"/>
                <a:cs typeface="Trebuchet MS"/>
              </a:rPr>
              <a:t>de		</a:t>
            </a:r>
            <a:r>
              <a:rPr sz="2700" spc="-195" dirty="0">
                <a:latin typeface="Trebuchet MS"/>
                <a:cs typeface="Trebuchet MS"/>
              </a:rPr>
              <a:t>e</a:t>
            </a:r>
            <a:r>
              <a:rPr sz="2700" spc="-270" dirty="0">
                <a:latin typeface="Trebuchet MS"/>
                <a:cs typeface="Trebuchet MS"/>
              </a:rPr>
              <a:t>n</a:t>
            </a:r>
            <a:r>
              <a:rPr sz="2700" spc="-225" dirty="0">
                <a:latin typeface="Trebuchet MS"/>
                <a:cs typeface="Trebuchet MS"/>
              </a:rPr>
              <a:t>f</a:t>
            </a:r>
            <a:r>
              <a:rPr sz="2700" spc="-85" dirty="0">
                <a:latin typeface="Trebuchet MS"/>
                <a:cs typeface="Trebuchet MS"/>
              </a:rPr>
              <a:t>er</a:t>
            </a:r>
            <a:r>
              <a:rPr sz="2700" spc="-160" dirty="0">
                <a:latin typeface="Trebuchet MS"/>
                <a:cs typeface="Trebuchet MS"/>
              </a:rPr>
              <a:t>m</a:t>
            </a:r>
            <a:r>
              <a:rPr sz="2700" spc="-150" dirty="0">
                <a:latin typeface="Trebuchet MS"/>
                <a:cs typeface="Trebuchet MS"/>
              </a:rPr>
              <a:t>ería</a:t>
            </a:r>
            <a:r>
              <a:rPr sz="2700" dirty="0">
                <a:latin typeface="Trebuchet MS"/>
                <a:cs typeface="Trebuchet MS"/>
              </a:rPr>
              <a:t>	</a:t>
            </a:r>
            <a:r>
              <a:rPr sz="2700" spc="-95" dirty="0">
                <a:latin typeface="Trebuchet MS"/>
                <a:cs typeface="Trebuchet MS"/>
              </a:rPr>
              <a:t>se  </a:t>
            </a:r>
            <a:r>
              <a:rPr sz="2700" spc="-155" dirty="0">
                <a:latin typeface="Trebuchet MS"/>
                <a:cs typeface="Trebuchet MS"/>
              </a:rPr>
              <a:t>en</a:t>
            </a:r>
            <a:r>
              <a:rPr sz="2700" dirty="0">
                <a:latin typeface="Trebuchet MS"/>
                <a:cs typeface="Trebuchet MS"/>
              </a:rPr>
              <a:t>	</a:t>
            </a:r>
            <a:r>
              <a:rPr sz="2700" spc="-220" dirty="0">
                <a:latin typeface="Trebuchet MS"/>
                <a:cs typeface="Trebuchet MS"/>
              </a:rPr>
              <a:t>di</a:t>
            </a:r>
            <a:r>
              <a:rPr sz="2700" spc="-235" dirty="0">
                <a:latin typeface="Trebuchet MS"/>
                <a:cs typeface="Trebuchet MS"/>
              </a:rPr>
              <a:t>f</a:t>
            </a:r>
            <a:r>
              <a:rPr sz="2700" spc="-95" dirty="0">
                <a:latin typeface="Trebuchet MS"/>
                <a:cs typeface="Trebuchet MS"/>
              </a:rPr>
              <a:t>e</a:t>
            </a:r>
            <a:r>
              <a:rPr sz="2700" spc="-120" dirty="0">
                <a:latin typeface="Trebuchet MS"/>
                <a:cs typeface="Trebuchet MS"/>
              </a:rPr>
              <a:t>r</a:t>
            </a:r>
            <a:r>
              <a:rPr sz="2700" spc="-190" dirty="0">
                <a:latin typeface="Trebuchet MS"/>
                <a:cs typeface="Trebuchet MS"/>
              </a:rPr>
              <a:t>e</a:t>
            </a:r>
            <a:r>
              <a:rPr sz="2700" spc="-135" dirty="0">
                <a:latin typeface="Trebuchet MS"/>
                <a:cs typeface="Trebuchet MS"/>
              </a:rPr>
              <a:t>ntes</a:t>
            </a:r>
            <a:r>
              <a:rPr sz="2700" dirty="0">
                <a:latin typeface="Trebuchet MS"/>
                <a:cs typeface="Trebuchet MS"/>
              </a:rPr>
              <a:t>	</a:t>
            </a:r>
            <a:r>
              <a:rPr sz="2700" spc="-204" dirty="0">
                <a:latin typeface="Trebuchet MS"/>
                <a:cs typeface="Trebuchet MS"/>
              </a:rPr>
              <a:t>t</a:t>
            </a:r>
            <a:r>
              <a:rPr sz="2700" spc="-165" dirty="0">
                <a:latin typeface="Trebuchet MS"/>
                <a:cs typeface="Trebuchet MS"/>
              </a:rPr>
              <a:t>i</a:t>
            </a:r>
            <a:r>
              <a:rPr sz="2700" spc="-60" dirty="0">
                <a:latin typeface="Trebuchet MS"/>
                <a:cs typeface="Trebuchet MS"/>
              </a:rPr>
              <a:t>pos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3445" y="2385186"/>
            <a:ext cx="5963285" cy="3046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375"/>
              </a:spcBef>
            </a:pPr>
            <a:r>
              <a:rPr sz="2700" spc="-125" dirty="0">
                <a:latin typeface="Trebuchet MS"/>
                <a:cs typeface="Trebuchet MS"/>
              </a:rPr>
              <a:t>estructurados:</a:t>
            </a:r>
            <a:endParaRPr sz="2700" dirty="0">
              <a:latin typeface="Trebuchet MS"/>
              <a:cs typeface="Trebuchet MS"/>
            </a:endParaRPr>
          </a:p>
          <a:p>
            <a:pPr marL="295910" marR="6985" indent="-283845">
              <a:lnSpc>
                <a:spcPts val="2920"/>
              </a:lnSpc>
              <a:spcBef>
                <a:spcPts val="640"/>
              </a:spcBef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  <a:tab pos="2292350" algn="l"/>
                <a:tab pos="4429760" algn="l"/>
              </a:tabLst>
            </a:pPr>
            <a:r>
              <a:rPr sz="2700" b="1" spc="130" dirty="0">
                <a:latin typeface="Trebuchet MS"/>
                <a:cs typeface="Trebuchet MS"/>
              </a:rPr>
              <a:t>Mé</a:t>
            </a:r>
            <a:r>
              <a:rPr sz="2700" b="1" spc="65" dirty="0">
                <a:latin typeface="Trebuchet MS"/>
                <a:cs typeface="Trebuchet MS"/>
              </a:rPr>
              <a:t>t</a:t>
            </a:r>
            <a:r>
              <a:rPr sz="2700" b="1" spc="45" dirty="0">
                <a:latin typeface="Trebuchet MS"/>
                <a:cs typeface="Trebuchet MS"/>
              </a:rPr>
              <a:t>od</a:t>
            </a:r>
            <a:r>
              <a:rPr sz="2700" b="1" spc="50" dirty="0">
                <a:latin typeface="Trebuchet MS"/>
                <a:cs typeface="Trebuchet MS"/>
              </a:rPr>
              <a:t>o</a:t>
            </a:r>
            <a:r>
              <a:rPr sz="2700" b="1" dirty="0">
                <a:latin typeface="Trebuchet MS"/>
                <a:cs typeface="Trebuchet MS"/>
              </a:rPr>
              <a:t>	</a:t>
            </a:r>
            <a:r>
              <a:rPr sz="2700" b="1" spc="250" dirty="0">
                <a:latin typeface="Trebuchet MS"/>
                <a:cs typeface="Trebuchet MS"/>
              </a:rPr>
              <a:t>S</a:t>
            </a:r>
            <a:r>
              <a:rPr sz="2700" b="1" spc="350" dirty="0">
                <a:latin typeface="Trebuchet MS"/>
                <a:cs typeface="Trebuchet MS"/>
              </a:rPr>
              <a:t>O</a:t>
            </a:r>
            <a:r>
              <a:rPr sz="2700" b="1" spc="385" dirty="0">
                <a:latin typeface="Trebuchet MS"/>
                <a:cs typeface="Trebuchet MS"/>
              </a:rPr>
              <a:t>A</a:t>
            </a:r>
            <a:r>
              <a:rPr sz="2700" b="1" spc="60" dirty="0">
                <a:latin typeface="Trebuchet MS"/>
                <a:cs typeface="Trebuchet MS"/>
              </a:rPr>
              <a:t>PIE,</a:t>
            </a:r>
            <a:r>
              <a:rPr sz="2700" b="1" dirty="0">
                <a:latin typeface="Trebuchet MS"/>
                <a:cs typeface="Trebuchet MS"/>
              </a:rPr>
              <a:t>	</a:t>
            </a:r>
            <a:r>
              <a:rPr sz="2700" b="1" spc="-95" dirty="0">
                <a:latin typeface="Trebuchet MS"/>
                <a:cs typeface="Trebuchet MS"/>
              </a:rPr>
              <a:t>e</a:t>
            </a:r>
            <a:r>
              <a:rPr sz="2700" b="1" spc="-15" dirty="0">
                <a:latin typeface="Trebuchet MS"/>
                <a:cs typeface="Trebuchet MS"/>
              </a:rPr>
              <a:t>xplicado  </a:t>
            </a:r>
            <a:r>
              <a:rPr sz="2700" b="1" spc="-5" dirty="0">
                <a:latin typeface="Trebuchet MS"/>
                <a:cs typeface="Trebuchet MS"/>
              </a:rPr>
              <a:t>anteriormente.</a:t>
            </a:r>
            <a:endParaRPr sz="27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buClr>
                <a:srgbClr val="3891A7"/>
              </a:buClr>
              <a:buSzPct val="79629"/>
              <a:buFont typeface="Segoe UI Symbol"/>
              <a:buChar char="⚫"/>
              <a:tabLst>
                <a:tab pos="295910" algn="l"/>
                <a:tab pos="296545" algn="l"/>
              </a:tabLst>
            </a:pPr>
            <a:r>
              <a:rPr sz="2700" b="1" spc="110" dirty="0" err="1" smtClean="0">
                <a:latin typeface="Trebuchet MS"/>
                <a:cs typeface="Trebuchet MS"/>
              </a:rPr>
              <a:t>Nota</a:t>
            </a:r>
            <a:r>
              <a:rPr sz="2700" b="1" spc="90" dirty="0" err="1" smtClean="0">
                <a:latin typeface="Trebuchet MS"/>
                <a:cs typeface="Trebuchet MS"/>
              </a:rPr>
              <a:t>s</a:t>
            </a:r>
            <a:r>
              <a:rPr sz="2700" b="1" spc="-60" dirty="0" smtClean="0">
                <a:latin typeface="Trebuchet MS"/>
                <a:cs typeface="Trebuchet MS"/>
              </a:rPr>
              <a:t> </a:t>
            </a:r>
            <a:r>
              <a:rPr sz="2700" b="1" spc="185" dirty="0" err="1">
                <a:latin typeface="Trebuchet MS"/>
                <a:cs typeface="Trebuchet MS"/>
              </a:rPr>
              <a:t>Na</a:t>
            </a:r>
            <a:r>
              <a:rPr sz="2700" b="1" spc="105" dirty="0" err="1">
                <a:latin typeface="Trebuchet MS"/>
                <a:cs typeface="Trebuchet MS"/>
              </a:rPr>
              <a:t>r</a:t>
            </a:r>
            <a:r>
              <a:rPr sz="2700" b="1" spc="-15" dirty="0" err="1">
                <a:latin typeface="Trebuchet MS"/>
                <a:cs typeface="Trebuchet MS"/>
              </a:rPr>
              <a:t>rativ</a:t>
            </a:r>
            <a:r>
              <a:rPr sz="2700" b="1" spc="-25" dirty="0" err="1">
                <a:latin typeface="Trebuchet MS"/>
                <a:cs typeface="Trebuchet MS"/>
              </a:rPr>
              <a:t>a</a:t>
            </a:r>
            <a:r>
              <a:rPr sz="2700" b="1" spc="-15" dirty="0" err="1">
                <a:latin typeface="Trebuchet MS"/>
                <a:cs typeface="Trebuchet MS"/>
              </a:rPr>
              <a:t>s</a:t>
            </a:r>
            <a:r>
              <a:rPr sz="2700" b="1" spc="-25" dirty="0">
                <a:latin typeface="Trebuchet MS"/>
                <a:cs typeface="Trebuchet MS"/>
              </a:rPr>
              <a:t> </a:t>
            </a:r>
            <a:r>
              <a:rPr sz="2700" b="1" spc="85" dirty="0" smtClean="0">
                <a:latin typeface="Trebuchet MS"/>
                <a:cs typeface="Trebuchet MS"/>
              </a:rPr>
              <a:t>(</a:t>
            </a:r>
            <a:r>
              <a:rPr lang="es-MX" sz="2700" b="1" spc="145" dirty="0" smtClean="0">
                <a:latin typeface="Trebuchet MS"/>
                <a:cs typeface="Trebuchet MS"/>
              </a:rPr>
              <a:t>DAR</a:t>
            </a:r>
            <a:r>
              <a:rPr sz="2700" b="1" spc="120" dirty="0" smtClean="0">
                <a:latin typeface="Trebuchet MS"/>
                <a:cs typeface="Trebuchet MS"/>
              </a:rPr>
              <a:t>)</a:t>
            </a:r>
            <a:r>
              <a:rPr sz="2700" b="1" spc="-260" dirty="0" smtClean="0">
                <a:latin typeface="Trebuchet MS"/>
                <a:cs typeface="Trebuchet MS"/>
              </a:rPr>
              <a:t>:</a:t>
            </a:r>
            <a:r>
              <a:rPr sz="2700" b="1" spc="-350" dirty="0" smtClean="0">
                <a:latin typeface="Trebuchet MS"/>
                <a:cs typeface="Trebuchet MS"/>
              </a:rPr>
              <a:t> </a:t>
            </a:r>
            <a:r>
              <a:rPr sz="2700" b="1" spc="-45" dirty="0">
                <a:latin typeface="Trebuchet MS"/>
                <a:cs typeface="Trebuchet MS"/>
              </a:rPr>
              <a:t>inclu</a:t>
            </a:r>
            <a:r>
              <a:rPr sz="2700" b="1" spc="-150" dirty="0">
                <a:latin typeface="Trebuchet MS"/>
                <a:cs typeface="Trebuchet MS"/>
              </a:rPr>
              <a:t>y</a:t>
            </a:r>
            <a:r>
              <a:rPr sz="2700" b="1" spc="-45" dirty="0">
                <a:latin typeface="Trebuchet MS"/>
                <a:cs typeface="Trebuchet MS"/>
              </a:rPr>
              <a:t>en</a:t>
            </a:r>
            <a:endParaRPr sz="2700" dirty="0">
              <a:latin typeface="Trebuchet MS"/>
              <a:cs typeface="Trebuchet MS"/>
            </a:endParaRPr>
          </a:p>
          <a:p>
            <a:pPr marL="295910" marR="5080" indent="-91440">
              <a:lnSpc>
                <a:spcPts val="2920"/>
              </a:lnSpc>
              <a:spcBef>
                <a:spcPts val="645"/>
              </a:spcBef>
            </a:pPr>
            <a:r>
              <a:rPr lang="es-MX" sz="2700" b="1" spc="90" dirty="0">
                <a:latin typeface="Trebuchet MS"/>
                <a:cs typeface="Trebuchet MS"/>
              </a:rPr>
              <a:t>D</a:t>
            </a:r>
            <a:r>
              <a:rPr sz="2700" b="1" spc="90" dirty="0" smtClean="0">
                <a:latin typeface="Trebuchet MS"/>
                <a:cs typeface="Trebuchet MS"/>
              </a:rPr>
              <a:t>=</a:t>
            </a:r>
            <a:r>
              <a:rPr sz="2700" b="1" spc="155" dirty="0" smtClean="0">
                <a:latin typeface="Trebuchet MS"/>
                <a:cs typeface="Trebuchet MS"/>
              </a:rPr>
              <a:t> </a:t>
            </a:r>
            <a:r>
              <a:rPr lang="es-MX" sz="2700" b="1" spc="-70" dirty="0" smtClean="0">
                <a:latin typeface="Trebuchet MS"/>
                <a:cs typeface="Trebuchet MS"/>
              </a:rPr>
              <a:t>Diagnóstico Enfermero</a:t>
            </a:r>
            <a:r>
              <a:rPr sz="2700" b="1" spc="-15" dirty="0" smtClean="0">
                <a:latin typeface="Trebuchet MS"/>
                <a:cs typeface="Trebuchet MS"/>
              </a:rPr>
              <a:t>,</a:t>
            </a:r>
            <a:r>
              <a:rPr sz="2700" b="1" spc="-110" dirty="0" smtClean="0">
                <a:latin typeface="Trebuchet MS"/>
                <a:cs typeface="Trebuchet MS"/>
              </a:rPr>
              <a:t> </a:t>
            </a:r>
            <a:endParaRPr lang="es-MX" sz="2700" b="1" spc="-110" dirty="0" smtClean="0">
              <a:latin typeface="Trebuchet MS"/>
              <a:cs typeface="Trebuchet MS"/>
            </a:endParaRPr>
          </a:p>
          <a:p>
            <a:pPr marL="295910" marR="5080" indent="-91440">
              <a:lnSpc>
                <a:spcPts val="2920"/>
              </a:lnSpc>
              <a:spcBef>
                <a:spcPts val="645"/>
              </a:spcBef>
            </a:pPr>
            <a:r>
              <a:rPr lang="es-MX" sz="2700" b="1" spc="-110" dirty="0" smtClean="0">
                <a:latin typeface="Trebuchet MS"/>
                <a:cs typeface="Trebuchet MS"/>
              </a:rPr>
              <a:t>A</a:t>
            </a:r>
            <a:r>
              <a:rPr sz="2700" b="1" spc="75" dirty="0" smtClean="0">
                <a:latin typeface="Trebuchet MS"/>
                <a:cs typeface="Trebuchet MS"/>
              </a:rPr>
              <a:t>=</a:t>
            </a:r>
            <a:r>
              <a:rPr sz="2700" b="1" spc="155" dirty="0" smtClean="0">
                <a:latin typeface="Trebuchet MS"/>
                <a:cs typeface="Trebuchet MS"/>
              </a:rPr>
              <a:t> </a:t>
            </a:r>
            <a:r>
              <a:rPr lang="es-MX" sz="2700" b="1" spc="-25" dirty="0" smtClean="0">
                <a:latin typeface="Trebuchet MS"/>
                <a:cs typeface="Trebuchet MS"/>
              </a:rPr>
              <a:t>Actividades</a:t>
            </a:r>
            <a:r>
              <a:rPr sz="2700" b="1" spc="-25" dirty="0" smtClean="0">
                <a:latin typeface="Trebuchet MS"/>
                <a:cs typeface="Trebuchet MS"/>
              </a:rPr>
              <a:t>,</a:t>
            </a:r>
            <a:r>
              <a:rPr sz="2700" b="1" spc="-105" dirty="0" smtClean="0">
                <a:latin typeface="Trebuchet MS"/>
                <a:cs typeface="Trebuchet MS"/>
              </a:rPr>
              <a:t> </a:t>
            </a:r>
            <a:endParaRPr lang="es-MX" sz="2700" b="1" spc="-105" dirty="0" smtClean="0">
              <a:latin typeface="Trebuchet MS"/>
              <a:cs typeface="Trebuchet MS"/>
            </a:endParaRPr>
          </a:p>
          <a:p>
            <a:pPr marL="295910" marR="5080" indent="-91440">
              <a:lnSpc>
                <a:spcPts val="2920"/>
              </a:lnSpc>
              <a:spcBef>
                <a:spcPts val="645"/>
              </a:spcBef>
            </a:pPr>
            <a:r>
              <a:rPr lang="es-MX" sz="2700" b="1" spc="85" dirty="0" smtClean="0">
                <a:latin typeface="Trebuchet MS"/>
                <a:cs typeface="Trebuchet MS"/>
              </a:rPr>
              <a:t>R</a:t>
            </a:r>
            <a:r>
              <a:rPr sz="2700" b="1" spc="85" dirty="0" smtClean="0">
                <a:latin typeface="Trebuchet MS"/>
                <a:cs typeface="Trebuchet MS"/>
              </a:rPr>
              <a:t>= </a:t>
            </a:r>
            <a:r>
              <a:rPr sz="2700" b="1" spc="-800" dirty="0" smtClean="0">
                <a:latin typeface="Trebuchet MS"/>
                <a:cs typeface="Trebuchet MS"/>
              </a:rPr>
              <a:t> </a:t>
            </a:r>
            <a:r>
              <a:rPr lang="es-MX" sz="2700" b="1" spc="-40" dirty="0" smtClean="0">
                <a:latin typeface="Trebuchet MS"/>
                <a:cs typeface="Trebuchet MS"/>
              </a:rPr>
              <a:t>Resultados del cuidado.</a:t>
            </a:r>
            <a:endParaRPr sz="2700" dirty="0"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9" y="1644824"/>
            <a:ext cx="2590800" cy="40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661" y="472186"/>
            <a:ext cx="41351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70" dirty="0">
                <a:solidFill>
                  <a:srgbClr val="FFFF00"/>
                </a:solidFill>
              </a:rPr>
              <a:t>Historia</a:t>
            </a:r>
            <a:r>
              <a:rPr sz="4300" spc="-125" dirty="0">
                <a:solidFill>
                  <a:srgbClr val="FFFF00"/>
                </a:solidFill>
              </a:rPr>
              <a:t> </a:t>
            </a:r>
            <a:r>
              <a:rPr sz="4300" spc="-25" dirty="0">
                <a:solidFill>
                  <a:srgbClr val="FFFF00"/>
                </a:solidFill>
              </a:rPr>
              <a:t>Clínica:</a:t>
            </a:r>
            <a:endParaRPr sz="4300"/>
          </a:p>
        </p:txBody>
      </p:sp>
      <p:sp>
        <p:nvSpPr>
          <p:cNvPr id="108" name="107 Rectángulo redondeado"/>
          <p:cNvSpPr/>
          <p:nvPr/>
        </p:nvSpPr>
        <p:spPr>
          <a:xfrm>
            <a:off x="3733800" y="1676400"/>
            <a:ext cx="5029200" cy="2286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000" i="1" dirty="0" smtClean="0"/>
              <a:t>Es </a:t>
            </a:r>
            <a:r>
              <a:rPr lang="es-MX" sz="2000" i="1" dirty="0"/>
              <a:t>un instrumento médico legal en el que se registran los antecedentes biológicos, patológicos y evolutivos del niño.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0" y="1924050"/>
            <a:ext cx="3389856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50868285"/>
              </p:ext>
            </p:extLst>
          </p:nvPr>
        </p:nvGraphicFramePr>
        <p:xfrm>
          <a:off x="228600" y="3048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47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402" y="220802"/>
            <a:ext cx="8029194" cy="600164"/>
          </a:xfrm>
        </p:spPr>
        <p:txBody>
          <a:bodyPr/>
          <a:lstStyle/>
          <a:p>
            <a:r>
              <a:rPr lang="es-MX" dirty="0"/>
              <a:t>Ventajas de Método DAR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512492833"/>
              </p:ext>
            </p:extLst>
          </p:nvPr>
        </p:nvGraphicFramePr>
        <p:xfrm>
          <a:off x="381000" y="10668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587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402" y="220802"/>
            <a:ext cx="8029194" cy="600164"/>
          </a:xfrm>
        </p:spPr>
        <p:txBody>
          <a:bodyPr/>
          <a:lstStyle/>
          <a:p>
            <a:r>
              <a:rPr lang="es-MX" dirty="0"/>
              <a:t>Normativa del Método DAR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82503890"/>
              </p:ext>
            </p:extLst>
          </p:nvPr>
        </p:nvGraphicFramePr>
        <p:xfrm>
          <a:off x="457200" y="9906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7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3002" y="1039990"/>
            <a:ext cx="6691630" cy="5103495"/>
            <a:chOff x="2183002" y="1039990"/>
            <a:chExt cx="6691630" cy="5103495"/>
          </a:xfrm>
        </p:grpSpPr>
        <p:sp>
          <p:nvSpPr>
            <p:cNvPr id="3" name="object 3"/>
            <p:cNvSpPr/>
            <p:nvPr/>
          </p:nvSpPr>
          <p:spPr>
            <a:xfrm>
              <a:off x="2195702" y="1052690"/>
              <a:ext cx="6666230" cy="5078095"/>
            </a:xfrm>
            <a:custGeom>
              <a:avLst/>
              <a:gdLst/>
              <a:ahLst/>
              <a:cxnLst/>
              <a:rect l="l" t="t" r="r" b="b"/>
              <a:pathLst>
                <a:path w="6666230" h="5078095">
                  <a:moveTo>
                    <a:pt x="6665976" y="0"/>
                  </a:moveTo>
                  <a:lnTo>
                    <a:pt x="0" y="0"/>
                  </a:lnTo>
                  <a:lnTo>
                    <a:pt x="0" y="5077587"/>
                  </a:lnTo>
                  <a:lnTo>
                    <a:pt x="6665976" y="5077587"/>
                  </a:lnTo>
                  <a:lnTo>
                    <a:pt x="6665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5702" y="1052690"/>
              <a:ext cx="6666230" cy="5078095"/>
            </a:xfrm>
            <a:custGeom>
              <a:avLst/>
              <a:gdLst/>
              <a:ahLst/>
              <a:cxnLst/>
              <a:rect l="l" t="t" r="r" b="b"/>
              <a:pathLst>
                <a:path w="6666230" h="5078095">
                  <a:moveTo>
                    <a:pt x="0" y="5077587"/>
                  </a:moveTo>
                  <a:lnTo>
                    <a:pt x="6665976" y="5077587"/>
                  </a:lnTo>
                  <a:lnTo>
                    <a:pt x="6665976" y="0"/>
                  </a:lnTo>
                  <a:lnTo>
                    <a:pt x="0" y="0"/>
                  </a:lnTo>
                  <a:lnTo>
                    <a:pt x="0" y="5077587"/>
                  </a:lnTo>
                  <a:close/>
                </a:path>
              </a:pathLst>
            </a:custGeom>
            <a:ln w="254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57120" y="1008379"/>
            <a:ext cx="6427470" cy="456817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5910" marR="5080" indent="-283845">
              <a:lnSpc>
                <a:spcPts val="211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998855" algn="l"/>
                <a:tab pos="1518285" algn="l"/>
                <a:tab pos="2327910" algn="l"/>
                <a:tab pos="2984500" algn="l"/>
                <a:tab pos="4349115" algn="l"/>
                <a:tab pos="4773930" algn="l"/>
                <a:tab pos="5960110" algn="l"/>
              </a:tabLst>
            </a:pPr>
            <a:r>
              <a:rPr lang="es-MX" sz="2200" b="1" spc="320" dirty="0" smtClean="0">
                <a:solidFill>
                  <a:srgbClr val="FF0000"/>
                </a:solidFill>
                <a:latin typeface="Trebuchet MS"/>
                <a:cs typeface="Trebuchet MS"/>
              </a:rPr>
              <a:t>EJEMPLOS</a:t>
            </a:r>
          </a:p>
          <a:p>
            <a:pPr marL="295910" marR="5080" indent="-283845">
              <a:lnSpc>
                <a:spcPts val="2110"/>
              </a:lnSpc>
              <a:spcBef>
                <a:spcPts val="60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998855" algn="l"/>
                <a:tab pos="1518285" algn="l"/>
                <a:tab pos="2327910" algn="l"/>
                <a:tab pos="2984500" algn="l"/>
                <a:tab pos="4349115" algn="l"/>
                <a:tab pos="4773930" algn="l"/>
                <a:tab pos="5960110" algn="l"/>
              </a:tabLst>
            </a:pPr>
            <a:r>
              <a:rPr lang="es-MX" sz="2200" spc="320" dirty="0" smtClean="0">
                <a:latin typeface="Trebuchet MS"/>
                <a:cs typeface="Trebuchet MS"/>
              </a:rPr>
              <a:t>D</a:t>
            </a:r>
            <a:r>
              <a:rPr sz="2200" b="1" spc="320" dirty="0">
                <a:latin typeface="Trebuchet MS"/>
                <a:cs typeface="Trebuchet MS"/>
              </a:rPr>
              <a:t>	</a:t>
            </a:r>
            <a:r>
              <a:rPr sz="2200" b="1" spc="-215" dirty="0" smtClean="0">
                <a:latin typeface="Trebuchet MS"/>
                <a:cs typeface="Trebuchet MS"/>
              </a:rPr>
              <a:t>:</a:t>
            </a:r>
            <a:r>
              <a:rPr lang="es-MX" sz="2200" spc="-155" dirty="0" smtClean="0">
                <a:latin typeface="Trebuchet MS"/>
                <a:cs typeface="Trebuchet MS"/>
              </a:rPr>
              <a:t>Hipertermia S/A Proceso infeccioso M/P Temperatura de 38°C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ts val="2375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894715" algn="l"/>
                <a:tab pos="2050414" algn="l"/>
                <a:tab pos="2370455" algn="l"/>
                <a:tab pos="3919220" algn="l"/>
                <a:tab pos="4560570" algn="l"/>
                <a:tab pos="4841240" algn="l"/>
                <a:tab pos="5610860" algn="l"/>
              </a:tabLst>
            </a:pPr>
            <a:r>
              <a:rPr lang="es-MX" sz="2200" b="1" spc="145" dirty="0">
                <a:latin typeface="Trebuchet MS"/>
                <a:cs typeface="Trebuchet MS"/>
              </a:rPr>
              <a:t>A</a:t>
            </a:r>
            <a:r>
              <a:rPr sz="2200" b="1" spc="145" dirty="0">
                <a:latin typeface="Trebuchet MS"/>
                <a:cs typeface="Trebuchet MS"/>
              </a:rPr>
              <a:t>	</a:t>
            </a:r>
            <a:r>
              <a:rPr sz="2200" b="1" spc="-215" dirty="0">
                <a:latin typeface="Trebuchet MS"/>
                <a:cs typeface="Trebuchet MS"/>
              </a:rPr>
              <a:t>:</a:t>
            </a:r>
            <a:r>
              <a:rPr sz="2200" b="1" spc="225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Valorar	</a:t>
            </a:r>
            <a:r>
              <a:rPr sz="2200" spc="-200" dirty="0">
                <a:latin typeface="Trebuchet MS"/>
                <a:cs typeface="Trebuchet MS"/>
              </a:rPr>
              <a:t>la	</a:t>
            </a:r>
            <a:r>
              <a:rPr sz="2200" spc="-125" dirty="0">
                <a:latin typeface="Trebuchet MS"/>
                <a:cs typeface="Trebuchet MS"/>
              </a:rPr>
              <a:t>temperatura	</a:t>
            </a:r>
            <a:r>
              <a:rPr sz="2200" spc="-170" dirty="0">
                <a:latin typeface="Trebuchet MS"/>
                <a:cs typeface="Trebuchet MS"/>
              </a:rPr>
              <a:t>cada	</a:t>
            </a:r>
            <a:r>
              <a:rPr sz="2200" spc="-60" dirty="0">
                <a:latin typeface="Trebuchet MS"/>
                <a:cs typeface="Trebuchet MS"/>
              </a:rPr>
              <a:t>2	</a:t>
            </a:r>
            <a:r>
              <a:rPr sz="2200" spc="-65" dirty="0" smtClean="0">
                <a:latin typeface="Trebuchet MS"/>
                <a:cs typeface="Trebuchet MS"/>
              </a:rPr>
              <a:t>horas</a:t>
            </a:r>
            <a:r>
              <a:rPr lang="es-MX" sz="2200" spc="-65" dirty="0" smtClean="0">
                <a:latin typeface="Trebuchet MS"/>
                <a:cs typeface="Trebuchet MS"/>
              </a:rPr>
              <a:t>.</a:t>
            </a:r>
          </a:p>
          <a:p>
            <a:pPr marL="12065">
              <a:lnSpc>
                <a:spcPts val="2375"/>
              </a:lnSpc>
              <a:spcBef>
                <a:spcPts val="95"/>
              </a:spcBef>
              <a:buClr>
                <a:srgbClr val="3891A7"/>
              </a:buClr>
              <a:buSzPct val="79545"/>
              <a:tabLst>
                <a:tab pos="295910" algn="l"/>
                <a:tab pos="296545" algn="l"/>
                <a:tab pos="894715" algn="l"/>
                <a:tab pos="2050414" algn="l"/>
                <a:tab pos="2370455" algn="l"/>
                <a:tab pos="3919220" algn="l"/>
                <a:tab pos="4560570" algn="l"/>
                <a:tab pos="4841240" algn="l"/>
                <a:tab pos="5610860" algn="l"/>
              </a:tabLst>
            </a:pPr>
            <a:r>
              <a:rPr sz="2200" spc="-65" dirty="0">
                <a:latin typeface="Trebuchet MS"/>
                <a:cs typeface="Trebuchet MS"/>
              </a:rPr>
              <a:t>	</a:t>
            </a:r>
            <a:r>
              <a:rPr lang="es-MX" sz="2200" spc="-65" dirty="0" smtClean="0">
                <a:latin typeface="Trebuchet MS"/>
                <a:cs typeface="Trebuchet MS"/>
              </a:rPr>
              <a:t>      </a:t>
            </a:r>
            <a:r>
              <a:rPr sz="2200" spc="-90" dirty="0" err="1" smtClean="0">
                <a:latin typeface="Trebuchet MS"/>
                <a:cs typeface="Trebuchet MS"/>
              </a:rPr>
              <a:t>Aplicar</a:t>
            </a:r>
            <a:r>
              <a:rPr lang="es-MX" sz="2200" spc="-90" dirty="0" smtClean="0">
                <a:latin typeface="Trebuchet MS"/>
                <a:cs typeface="Trebuchet MS"/>
              </a:rPr>
              <a:t> </a:t>
            </a:r>
            <a:r>
              <a:rPr sz="2200" spc="-95" dirty="0" err="1" smtClean="0">
                <a:latin typeface="Trebuchet MS"/>
                <a:cs typeface="Trebuchet MS"/>
              </a:rPr>
              <a:t>medios</a:t>
            </a:r>
            <a:r>
              <a:rPr sz="2200" spc="-65" dirty="0" smtClean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físicos</a:t>
            </a:r>
            <a:endParaRPr sz="2200" dirty="0">
              <a:latin typeface="Trebuchet MS"/>
              <a:cs typeface="Trebuchet MS"/>
            </a:endParaRPr>
          </a:p>
          <a:p>
            <a:pPr marL="711835" marR="1699260" indent="-27940">
              <a:lnSpc>
                <a:spcPct val="102699"/>
              </a:lnSpc>
            </a:pPr>
            <a:r>
              <a:rPr sz="2200" spc="-65" dirty="0" err="1">
                <a:latin typeface="Trebuchet MS"/>
                <a:cs typeface="Trebuchet MS"/>
              </a:rPr>
              <a:t>Adm</a:t>
            </a:r>
            <a:r>
              <a:rPr sz="2200" spc="-40" dirty="0" err="1">
                <a:latin typeface="Trebuchet MS"/>
                <a:cs typeface="Trebuchet MS"/>
              </a:rPr>
              <a:t>i</a:t>
            </a:r>
            <a:r>
              <a:rPr sz="2200" spc="-90" dirty="0" err="1">
                <a:latin typeface="Trebuchet MS"/>
                <a:cs typeface="Trebuchet MS"/>
              </a:rPr>
              <a:t>nistrar</a:t>
            </a:r>
            <a:r>
              <a:rPr sz="2200" spc="5" dirty="0">
                <a:latin typeface="Trebuchet MS"/>
                <a:cs typeface="Trebuchet MS"/>
              </a:rPr>
              <a:t> </a:t>
            </a:r>
            <a:r>
              <a:rPr lang="es-MX" sz="2200" spc="-25" dirty="0" smtClean="0">
                <a:latin typeface="Trebuchet MS"/>
                <a:cs typeface="Trebuchet MS"/>
              </a:rPr>
              <a:t>Metamizol IV</a:t>
            </a:r>
          </a:p>
          <a:p>
            <a:pPr marL="711835" marR="1699260" indent="-27940">
              <a:lnSpc>
                <a:spcPct val="102699"/>
              </a:lnSpc>
            </a:pPr>
            <a:r>
              <a:rPr sz="2200" spc="-60" dirty="0" err="1" smtClean="0">
                <a:latin typeface="Trebuchet MS"/>
                <a:cs typeface="Trebuchet MS"/>
              </a:rPr>
              <a:t>I</a:t>
            </a:r>
            <a:r>
              <a:rPr sz="2200" spc="-110" dirty="0" err="1" smtClean="0">
                <a:latin typeface="Trebuchet MS"/>
                <a:cs typeface="Trebuchet MS"/>
              </a:rPr>
              <a:t>n</a:t>
            </a:r>
            <a:r>
              <a:rPr sz="2200" spc="-65" dirty="0" err="1" smtClean="0">
                <a:latin typeface="Trebuchet MS"/>
                <a:cs typeface="Trebuchet MS"/>
              </a:rPr>
              <a:t>c</a:t>
            </a:r>
            <a:r>
              <a:rPr sz="2200" spc="-105" dirty="0" err="1" smtClean="0">
                <a:latin typeface="Trebuchet MS"/>
                <a:cs typeface="Trebuchet MS"/>
              </a:rPr>
              <a:t>r</a:t>
            </a:r>
            <a:r>
              <a:rPr sz="2200" spc="-145" dirty="0" err="1" smtClean="0">
                <a:latin typeface="Trebuchet MS"/>
                <a:cs typeface="Trebuchet MS"/>
              </a:rPr>
              <a:t>eme</a:t>
            </a:r>
            <a:r>
              <a:rPr sz="2200" spc="-125" dirty="0" err="1" smtClean="0">
                <a:latin typeface="Trebuchet MS"/>
                <a:cs typeface="Trebuchet MS"/>
              </a:rPr>
              <a:t>nt</a:t>
            </a:r>
            <a:r>
              <a:rPr sz="2200" spc="-105" dirty="0" err="1" smtClean="0">
                <a:latin typeface="Trebuchet MS"/>
                <a:cs typeface="Trebuchet MS"/>
              </a:rPr>
              <a:t>ar</a:t>
            </a:r>
            <a:r>
              <a:rPr sz="2200" spc="-30" dirty="0" smtClean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ing</a:t>
            </a:r>
            <a:r>
              <a:rPr sz="2200" spc="-165" dirty="0">
                <a:latin typeface="Trebuchet MS"/>
                <a:cs typeface="Trebuchet MS"/>
              </a:rPr>
              <a:t>e</a:t>
            </a:r>
            <a:r>
              <a:rPr sz="2200" spc="-140" dirty="0">
                <a:latin typeface="Trebuchet MS"/>
                <a:cs typeface="Trebuchet MS"/>
              </a:rPr>
              <a:t>sta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d</a:t>
            </a:r>
            <a:r>
              <a:rPr sz="2200" spc="-130" dirty="0">
                <a:latin typeface="Trebuchet MS"/>
                <a:cs typeface="Trebuchet MS"/>
              </a:rPr>
              <a:t>e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líq</a:t>
            </a:r>
            <a:r>
              <a:rPr sz="2200" spc="-175" dirty="0">
                <a:latin typeface="Trebuchet MS"/>
                <a:cs typeface="Trebuchet MS"/>
              </a:rPr>
              <a:t>u</a:t>
            </a:r>
            <a:r>
              <a:rPr sz="2200" spc="-75" dirty="0">
                <a:latin typeface="Trebuchet MS"/>
                <a:cs typeface="Trebuchet MS"/>
              </a:rPr>
              <a:t>ido</a:t>
            </a:r>
            <a:r>
              <a:rPr sz="2200" spc="-65" dirty="0">
                <a:latin typeface="Trebuchet MS"/>
                <a:cs typeface="Trebuchet MS"/>
              </a:rPr>
              <a:t>s</a:t>
            </a:r>
            <a:r>
              <a:rPr sz="2200" spc="-355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V</a:t>
            </a:r>
            <a:r>
              <a:rPr sz="2200" spc="60" dirty="0">
                <a:latin typeface="Trebuchet MS"/>
                <a:cs typeface="Trebuchet MS"/>
              </a:rPr>
              <a:t>O</a:t>
            </a:r>
            <a:r>
              <a:rPr sz="2200" spc="-290" dirty="0">
                <a:latin typeface="Trebuchet MS"/>
                <a:cs typeface="Trebuchet MS"/>
              </a:rPr>
              <a:t>.  </a:t>
            </a:r>
            <a:r>
              <a:rPr sz="2200" spc="-55" dirty="0">
                <a:latin typeface="Trebuchet MS"/>
                <a:cs typeface="Trebuchet MS"/>
              </a:rPr>
              <a:t>Br</a:t>
            </a:r>
            <a:r>
              <a:rPr sz="2200" spc="-45" dirty="0">
                <a:latin typeface="Trebuchet MS"/>
                <a:cs typeface="Trebuchet MS"/>
              </a:rPr>
              <a:t>i</a:t>
            </a:r>
            <a:r>
              <a:rPr sz="2200" spc="-105" dirty="0">
                <a:latin typeface="Trebuchet MS"/>
                <a:cs typeface="Trebuchet MS"/>
              </a:rPr>
              <a:t>ndar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65" dirty="0">
                <a:latin typeface="Trebuchet MS"/>
                <a:cs typeface="Trebuchet MS"/>
              </a:rPr>
              <a:t>como</a:t>
            </a:r>
            <a:r>
              <a:rPr sz="2200" spc="-70" dirty="0">
                <a:latin typeface="Trebuchet MS"/>
                <a:cs typeface="Trebuchet MS"/>
              </a:rPr>
              <a:t>d</a:t>
            </a:r>
            <a:r>
              <a:rPr sz="2200" spc="-145" dirty="0">
                <a:latin typeface="Trebuchet MS"/>
                <a:cs typeface="Trebuchet MS"/>
              </a:rPr>
              <a:t>ida</a:t>
            </a:r>
            <a:r>
              <a:rPr sz="2200" spc="-170" dirty="0">
                <a:latin typeface="Trebuchet MS"/>
                <a:cs typeface="Trebuchet MS"/>
              </a:rPr>
              <a:t>d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y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con</a:t>
            </a:r>
            <a:r>
              <a:rPr sz="2200" spc="-110" dirty="0">
                <a:latin typeface="Trebuchet MS"/>
                <a:cs typeface="Trebuchet MS"/>
              </a:rPr>
              <a:t>f</a:t>
            </a:r>
            <a:r>
              <a:rPr sz="2200" spc="25" dirty="0">
                <a:latin typeface="Trebuchet MS"/>
                <a:cs typeface="Trebuchet MS"/>
              </a:rPr>
              <a:t>o</a:t>
            </a:r>
            <a:r>
              <a:rPr sz="2200" spc="55" dirty="0">
                <a:latin typeface="Trebuchet MS"/>
                <a:cs typeface="Trebuchet MS"/>
              </a:rPr>
              <a:t>r</a:t>
            </a:r>
            <a:r>
              <a:rPr sz="2200" spc="-140" dirty="0">
                <a:latin typeface="Trebuchet MS"/>
                <a:cs typeface="Trebuchet MS"/>
              </a:rPr>
              <a:t>t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295910" indent="-283845">
              <a:lnSpc>
                <a:spcPts val="2375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295910" algn="l"/>
                <a:tab pos="296545" algn="l"/>
                <a:tab pos="641985" algn="l"/>
                <a:tab pos="2914650" algn="l"/>
                <a:tab pos="3330575" algn="l"/>
              </a:tabLst>
            </a:pPr>
            <a:r>
              <a:rPr lang="es-MX" sz="2200" b="1" spc="114" dirty="0">
                <a:latin typeface="Trebuchet MS"/>
                <a:cs typeface="Trebuchet MS"/>
              </a:rPr>
              <a:t>R</a:t>
            </a:r>
            <a:r>
              <a:rPr sz="2200" b="1" spc="114" dirty="0">
                <a:latin typeface="Trebuchet MS"/>
                <a:cs typeface="Trebuchet MS"/>
              </a:rPr>
              <a:t>	</a:t>
            </a:r>
            <a:r>
              <a:rPr sz="2200" b="1" spc="-215" dirty="0">
                <a:latin typeface="Trebuchet MS"/>
                <a:cs typeface="Trebuchet MS"/>
              </a:rPr>
              <a:t>:</a:t>
            </a:r>
            <a:r>
              <a:rPr sz="2200" b="1" spc="12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Se</a:t>
            </a:r>
            <a:r>
              <a:rPr sz="2200" spc="340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ejecuta</a:t>
            </a:r>
            <a:r>
              <a:rPr sz="2200" spc="340" dirty="0">
                <a:latin typeface="Trebuchet MS"/>
                <a:cs typeface="Trebuchet MS"/>
              </a:rPr>
              <a:t> </a:t>
            </a:r>
            <a:r>
              <a:rPr sz="2200" spc="-45" dirty="0">
                <a:latin typeface="Trebuchet MS"/>
                <a:cs typeface="Trebuchet MS"/>
              </a:rPr>
              <a:t>todos	</a:t>
            </a:r>
            <a:r>
              <a:rPr sz="2200" spc="-145" dirty="0">
                <a:latin typeface="Trebuchet MS"/>
                <a:cs typeface="Trebuchet MS"/>
              </a:rPr>
              <a:t>las	</a:t>
            </a:r>
            <a:r>
              <a:rPr sz="2200" spc="-114" dirty="0">
                <a:latin typeface="Trebuchet MS"/>
                <a:cs typeface="Trebuchet MS"/>
              </a:rPr>
              <a:t>acciones</a:t>
            </a:r>
            <a:r>
              <a:rPr sz="2200" spc="30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anteriores,</a:t>
            </a:r>
            <a:r>
              <a:rPr sz="2200" spc="95" dirty="0">
                <a:latin typeface="Trebuchet MS"/>
                <a:cs typeface="Trebuchet MS"/>
              </a:rPr>
              <a:t> </a:t>
            </a:r>
            <a:r>
              <a:rPr lang="es-MX" sz="2200" spc="-140" dirty="0" smtClean="0">
                <a:latin typeface="Trebuchet MS"/>
                <a:cs typeface="Trebuchet MS"/>
              </a:rPr>
              <a:t>con lo que se consigue bajar la temperatura a 36.8°C</a:t>
            </a:r>
          </a:p>
          <a:p>
            <a:pPr marL="12065">
              <a:lnSpc>
                <a:spcPts val="2375"/>
              </a:lnSpc>
              <a:spcBef>
                <a:spcPts val="75"/>
              </a:spcBef>
              <a:buClr>
                <a:srgbClr val="3891A7"/>
              </a:buClr>
              <a:buSzPct val="79545"/>
              <a:tabLst>
                <a:tab pos="295910" algn="l"/>
                <a:tab pos="296545" algn="l"/>
                <a:tab pos="641985" algn="l"/>
                <a:tab pos="2914650" algn="l"/>
                <a:tab pos="3330575" algn="l"/>
              </a:tabLst>
            </a:pPr>
            <a:r>
              <a:rPr lang="es-MX" sz="2200" spc="-105" dirty="0" smtClean="0">
                <a:latin typeface="Trebuchet MS"/>
                <a:cs typeface="Trebuchet MS"/>
              </a:rPr>
              <a:t>    </a:t>
            </a:r>
            <a:r>
              <a:rPr sz="2200" spc="-105" dirty="0" smtClean="0">
                <a:latin typeface="Trebuchet MS"/>
                <a:cs typeface="Trebuchet MS"/>
              </a:rPr>
              <a:t>Se</a:t>
            </a:r>
            <a:r>
              <a:rPr sz="2200" spc="-100" dirty="0" smtClean="0">
                <a:latin typeface="Trebuchet MS"/>
                <a:cs typeface="Trebuchet MS"/>
              </a:rPr>
              <a:t> </a:t>
            </a:r>
            <a:r>
              <a:rPr sz="2200" spc="-120" dirty="0" smtClean="0">
                <a:latin typeface="Trebuchet MS"/>
                <a:cs typeface="Trebuchet MS"/>
              </a:rPr>
              <a:t>continua </a:t>
            </a:r>
            <a:r>
              <a:rPr sz="2200" spc="-114" dirty="0" smtClean="0">
                <a:latin typeface="Trebuchet MS"/>
                <a:cs typeface="Trebuchet MS"/>
              </a:rPr>
              <a:t> </a:t>
            </a:r>
            <a:r>
              <a:rPr sz="2200" spc="-110" dirty="0" err="1">
                <a:latin typeface="Trebuchet MS"/>
                <a:cs typeface="Trebuchet MS"/>
              </a:rPr>
              <a:t>controlando</a:t>
            </a:r>
            <a:r>
              <a:rPr sz="2200" spc="-110" dirty="0" smtClean="0">
                <a:latin typeface="Trebuchet MS"/>
                <a:cs typeface="Trebuchet MS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rebuchet MS"/>
              <a:cs typeface="Trebuchet MS"/>
            </a:endParaRPr>
          </a:p>
          <a:p>
            <a:pPr marL="295910" marR="6985" indent="-283845">
              <a:lnSpc>
                <a:spcPts val="2110"/>
              </a:lnSpc>
              <a:spcBef>
                <a:spcPts val="5"/>
              </a:spcBef>
              <a:tabLst>
                <a:tab pos="483234" algn="l"/>
                <a:tab pos="1548765" algn="l"/>
                <a:tab pos="1937385" algn="l"/>
                <a:tab pos="2725420" algn="l"/>
                <a:tab pos="3058160" algn="l"/>
                <a:tab pos="3462020" algn="l"/>
                <a:tab pos="4559300" algn="l"/>
                <a:tab pos="5043805" algn="l"/>
                <a:tab pos="6137275" algn="l"/>
              </a:tabLst>
            </a:pPr>
            <a:r>
              <a:rPr sz="2200" spc="-105" dirty="0" smtClean="0">
                <a:solidFill>
                  <a:srgbClr val="FF0000"/>
                </a:solidFill>
                <a:latin typeface="Trebuchet MS"/>
                <a:cs typeface="Trebuchet MS"/>
              </a:rPr>
              <a:t>Se		</a:t>
            </a:r>
            <a:r>
              <a:rPr sz="2200" spc="-130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anota</a:t>
            </a:r>
            <a:r>
              <a:rPr sz="2200" spc="-10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rá</a:t>
            </a:r>
            <a:r>
              <a:rPr sz="2200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200" spc="-145" dirty="0" smtClean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2200" spc="-250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2200" dirty="0" smtClean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2200" spc="-254" dirty="0" smtClean="0">
                <a:solidFill>
                  <a:srgbClr val="FF0000"/>
                </a:solidFill>
                <a:latin typeface="Trebuchet MS"/>
                <a:cs typeface="Trebuchet MS"/>
              </a:rPr>
              <a:t>f</a:t>
            </a:r>
            <a:r>
              <a:rPr sz="2200" spc="-125" dirty="0" smtClean="0">
                <a:solidFill>
                  <a:srgbClr val="FF0000"/>
                </a:solidFill>
                <a:latin typeface="Trebuchet MS"/>
                <a:cs typeface="Trebuchet MS"/>
              </a:rPr>
              <a:t>irm</a:t>
            </a:r>
            <a:r>
              <a:rPr sz="2200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lang="es-MX" sz="2200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, función </a:t>
            </a:r>
            <a:r>
              <a:rPr sz="2200" spc="-125" dirty="0" smtClean="0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lang="es-MX" sz="2200" spc="-12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s-MX" sz="2200" dirty="0" smtClean="0">
                <a:solidFill>
                  <a:srgbClr val="FF0000"/>
                </a:solidFill>
                <a:latin typeface="Trebuchet MS"/>
                <a:cs typeface="Trebuchet MS"/>
              </a:rPr>
              <a:t>sello</a:t>
            </a:r>
            <a:r>
              <a:rPr sz="2200" spc="-114" dirty="0" smtClean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lang="es-MX" sz="2200" spc="-114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295910" marR="6985" indent="-283845">
              <a:lnSpc>
                <a:spcPts val="2110"/>
              </a:lnSpc>
              <a:spcBef>
                <a:spcPts val="5"/>
              </a:spcBef>
              <a:tabLst>
                <a:tab pos="483234" algn="l"/>
                <a:tab pos="1548765" algn="l"/>
                <a:tab pos="1937385" algn="l"/>
                <a:tab pos="2725420" algn="l"/>
                <a:tab pos="3058160" algn="l"/>
                <a:tab pos="3462020" algn="l"/>
                <a:tab pos="4559300" algn="l"/>
                <a:tab pos="5043805" algn="l"/>
                <a:tab pos="6137275" algn="l"/>
              </a:tabLst>
            </a:pPr>
            <a:endParaRPr sz="22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1268730"/>
            <a:ext cx="1800225" cy="30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6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219200" y="304800"/>
            <a:ext cx="7391400" cy="2895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	</a:t>
            </a:r>
            <a:r>
              <a:rPr lang="es-MX" sz="2400" b="1" i="1" dirty="0" smtClean="0"/>
              <a:t>TAREA</a:t>
            </a:r>
          </a:p>
          <a:p>
            <a:pPr algn="just"/>
            <a:r>
              <a:rPr lang="es-MX" dirty="0" smtClean="0"/>
              <a:t>Realizar la nota de Enfermerí</a:t>
            </a:r>
            <a:r>
              <a:rPr lang="es-MX" dirty="0"/>
              <a:t>a</a:t>
            </a:r>
            <a:r>
              <a:rPr lang="es-MX" dirty="0" smtClean="0"/>
              <a:t> DAR de los casos anteriormente tratados en clase.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645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8148" y="341375"/>
            <a:ext cx="4953000" cy="1219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319" y="485978"/>
            <a:ext cx="42506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465" dirty="0"/>
              <a:t>IMPO</a:t>
            </a:r>
            <a:r>
              <a:rPr sz="4300" dirty="0"/>
              <a:t>R</a:t>
            </a:r>
            <a:r>
              <a:rPr sz="4300" spc="-70" dirty="0"/>
              <a:t>T</a:t>
            </a:r>
            <a:r>
              <a:rPr sz="4300" spc="420" dirty="0"/>
              <a:t>ANCIA:</a:t>
            </a:r>
            <a:endParaRPr sz="4300"/>
          </a:p>
        </p:txBody>
      </p:sp>
      <p:grpSp>
        <p:nvGrpSpPr>
          <p:cNvPr id="8" name="object 8"/>
          <p:cNvGrpSpPr/>
          <p:nvPr/>
        </p:nvGrpSpPr>
        <p:grpSpPr>
          <a:xfrm>
            <a:off x="6568695" y="3505200"/>
            <a:ext cx="2118106" cy="2790190"/>
            <a:chOff x="6578663" y="1835213"/>
            <a:chExt cx="2395855" cy="34759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52" y="1844802"/>
              <a:ext cx="2376297" cy="34564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83426" y="1839976"/>
              <a:ext cx="2386330" cy="3466465"/>
            </a:xfrm>
            <a:custGeom>
              <a:avLst/>
              <a:gdLst/>
              <a:ahLst/>
              <a:cxnLst/>
              <a:rect l="l" t="t" r="r" b="b"/>
              <a:pathLst>
                <a:path w="2386329" h="3466465">
                  <a:moveTo>
                    <a:pt x="0" y="3465957"/>
                  </a:moveTo>
                  <a:lnTo>
                    <a:pt x="2385822" y="3465957"/>
                  </a:lnTo>
                  <a:lnTo>
                    <a:pt x="2385822" y="0"/>
                  </a:lnTo>
                  <a:lnTo>
                    <a:pt x="0" y="0"/>
                  </a:lnTo>
                  <a:lnTo>
                    <a:pt x="0" y="3465957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922757603"/>
              </p:ext>
            </p:extLst>
          </p:nvPr>
        </p:nvGraphicFramePr>
        <p:xfrm>
          <a:off x="1680400" y="12372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7147" y="-380"/>
            <a:ext cx="6414770" cy="1701164"/>
            <a:chOff x="2046732" y="91439"/>
            <a:chExt cx="6414770" cy="1701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6732" y="91439"/>
              <a:ext cx="6414516" cy="11064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6" y="685799"/>
              <a:ext cx="3726179" cy="1106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4355" marR="5080" indent="-1274445">
              <a:lnSpc>
                <a:spcPct val="100000"/>
              </a:lnSpc>
              <a:spcBef>
                <a:spcPts val="100"/>
              </a:spcBef>
            </a:pPr>
            <a:r>
              <a:rPr spc="509" dirty="0"/>
              <a:t>NORMAS</a:t>
            </a:r>
            <a:r>
              <a:rPr spc="-150" dirty="0"/>
              <a:t> </a:t>
            </a:r>
            <a:r>
              <a:rPr spc="459" dirty="0"/>
              <a:t>REDACCIÓN </a:t>
            </a:r>
            <a:r>
              <a:rPr spc="-1160" dirty="0"/>
              <a:t> </a:t>
            </a:r>
            <a:r>
              <a:rPr spc="285" dirty="0"/>
              <a:t>REGISTROS: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840697861"/>
              </p:ext>
            </p:extLst>
          </p:nvPr>
        </p:nvGraphicFramePr>
        <p:xfrm>
          <a:off x="381000" y="16002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1135" y="91439"/>
            <a:ext cx="6044565" cy="1701164"/>
            <a:chOff x="2231135" y="91439"/>
            <a:chExt cx="6044565" cy="17011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1135" y="91439"/>
              <a:ext cx="6044184" cy="11064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4579" y="685799"/>
              <a:ext cx="5658612" cy="11064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885" marR="5080" indent="-123825">
              <a:lnSpc>
                <a:spcPct val="100000"/>
              </a:lnSpc>
              <a:spcBef>
                <a:spcPts val="100"/>
              </a:spcBef>
            </a:pPr>
            <a:r>
              <a:rPr spc="415" dirty="0"/>
              <a:t>ESTRUCTURA</a:t>
            </a:r>
            <a:r>
              <a:rPr spc="-145" dirty="0"/>
              <a:t> </a:t>
            </a:r>
            <a:r>
              <a:rPr spc="440" dirty="0"/>
              <a:t>DE</a:t>
            </a:r>
            <a:r>
              <a:rPr spc="-125" dirty="0"/>
              <a:t> </a:t>
            </a:r>
            <a:r>
              <a:rPr spc="405" dirty="0"/>
              <a:t>LA </a:t>
            </a:r>
            <a:r>
              <a:rPr spc="-1160" dirty="0"/>
              <a:t> </a:t>
            </a:r>
            <a:r>
              <a:rPr spc="380" dirty="0"/>
              <a:t>HISTORIA</a:t>
            </a:r>
            <a:r>
              <a:rPr spc="-145" dirty="0"/>
              <a:t> </a:t>
            </a:r>
            <a:r>
              <a:rPr spc="350" dirty="0"/>
              <a:t>CLÍNICA: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95704697"/>
              </p:ext>
            </p:extLst>
          </p:nvPr>
        </p:nvGraphicFramePr>
        <p:xfrm>
          <a:off x="1524000" y="1600200"/>
          <a:ext cx="716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232916" y="91439"/>
            <a:ext cx="7911465" cy="1701164"/>
            <a:chOff x="1232916" y="91439"/>
            <a:chExt cx="7911465" cy="1701164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0536" y="91439"/>
              <a:ext cx="7903463" cy="11064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2916" y="685799"/>
              <a:ext cx="7903464" cy="110642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58797" y="220802"/>
            <a:ext cx="7252334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5" dirty="0"/>
              <a:t>FORMATOS</a:t>
            </a:r>
            <a:r>
              <a:rPr spc="-125" dirty="0"/>
              <a:t> </a:t>
            </a:r>
            <a:r>
              <a:rPr spc="440" dirty="0"/>
              <a:t>DE</a:t>
            </a:r>
            <a:r>
              <a:rPr spc="-105" dirty="0"/>
              <a:t> </a:t>
            </a:r>
            <a:r>
              <a:rPr spc="405" dirty="0"/>
              <a:t>LA</a:t>
            </a:r>
            <a:r>
              <a:rPr spc="-110" dirty="0"/>
              <a:t> </a:t>
            </a:r>
            <a:r>
              <a:rPr spc="375" dirty="0"/>
              <a:t>HISTORIA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3623183" y="2336164"/>
            <a:ext cx="5147310" cy="3781425"/>
            <a:chOff x="3623183" y="2336164"/>
            <a:chExt cx="5147310" cy="3781425"/>
          </a:xfrm>
        </p:grpSpPr>
        <p:sp>
          <p:nvSpPr>
            <p:cNvPr id="19" name="object 19"/>
            <p:cNvSpPr/>
            <p:nvPr/>
          </p:nvSpPr>
          <p:spPr>
            <a:xfrm>
              <a:off x="3635883" y="2348864"/>
              <a:ext cx="5121910" cy="3756025"/>
            </a:xfrm>
            <a:custGeom>
              <a:avLst/>
              <a:gdLst/>
              <a:ahLst/>
              <a:cxnLst/>
              <a:rect l="l" t="t" r="r" b="b"/>
              <a:pathLst>
                <a:path w="5121909" h="3756025">
                  <a:moveTo>
                    <a:pt x="5121783" y="0"/>
                  </a:moveTo>
                  <a:lnTo>
                    <a:pt x="0" y="0"/>
                  </a:lnTo>
                  <a:lnTo>
                    <a:pt x="0" y="3755516"/>
                  </a:lnTo>
                  <a:lnTo>
                    <a:pt x="5121783" y="3755516"/>
                  </a:lnTo>
                  <a:lnTo>
                    <a:pt x="5121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35883" y="2348864"/>
              <a:ext cx="5121910" cy="3756025"/>
            </a:xfrm>
            <a:custGeom>
              <a:avLst/>
              <a:gdLst/>
              <a:ahLst/>
              <a:cxnLst/>
              <a:rect l="l" t="t" r="r" b="b"/>
              <a:pathLst>
                <a:path w="5121909" h="3756025">
                  <a:moveTo>
                    <a:pt x="0" y="3755516"/>
                  </a:moveTo>
                  <a:lnTo>
                    <a:pt x="5121783" y="3755516"/>
                  </a:lnTo>
                  <a:lnTo>
                    <a:pt x="5121783" y="0"/>
                  </a:lnTo>
                  <a:lnTo>
                    <a:pt x="0" y="0"/>
                  </a:lnTo>
                  <a:lnTo>
                    <a:pt x="0" y="3755516"/>
                  </a:lnTo>
                  <a:close/>
                </a:path>
              </a:pathLst>
            </a:custGeom>
            <a:ln w="25400">
              <a:solidFill>
                <a:srgbClr val="FDB8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51177" y="815466"/>
            <a:ext cx="7268209" cy="523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450" dirty="0">
                <a:solidFill>
                  <a:srgbClr val="FF0000"/>
                </a:solidFill>
                <a:latin typeface="Trebuchet MS"/>
                <a:cs typeface="Trebuchet MS"/>
              </a:rPr>
              <a:t>CLÍNICA</a:t>
            </a:r>
            <a:r>
              <a:rPr sz="39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900" b="1" spc="409" dirty="0">
                <a:solidFill>
                  <a:srgbClr val="FF0000"/>
                </a:solidFill>
                <a:latin typeface="Trebuchet MS"/>
                <a:cs typeface="Trebuchet MS"/>
              </a:rPr>
              <a:t>HOSPITALIZACIÓN</a:t>
            </a:r>
            <a:endParaRPr sz="39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450" dirty="0">
              <a:latin typeface="Trebuchet MS"/>
              <a:cs typeface="Trebuchet MS"/>
            </a:endParaRPr>
          </a:p>
          <a:p>
            <a:pPr marL="2542540" marR="141605" indent="-71755" algn="just">
              <a:lnSpc>
                <a:spcPct val="100000"/>
              </a:lnSpc>
            </a:pPr>
            <a:r>
              <a:rPr sz="3000" spc="-105" dirty="0">
                <a:latin typeface="Trebuchet MS"/>
                <a:cs typeface="Trebuchet MS"/>
              </a:rPr>
              <a:t>Cada</a:t>
            </a:r>
            <a:r>
              <a:rPr sz="3000" spc="-100" dirty="0">
                <a:latin typeface="Trebuchet MS"/>
                <a:cs typeface="Trebuchet MS"/>
              </a:rPr>
              <a:t> </a:t>
            </a:r>
            <a:r>
              <a:rPr sz="3000" spc="-110" dirty="0">
                <a:latin typeface="Trebuchet MS"/>
                <a:cs typeface="Trebuchet MS"/>
              </a:rPr>
              <a:t>Región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de</a:t>
            </a:r>
            <a:r>
              <a:rPr sz="3000" spc="-175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Salud </a:t>
            </a:r>
            <a:r>
              <a:rPr sz="3000" spc="-175" dirty="0">
                <a:latin typeface="Trebuchet MS"/>
                <a:cs typeface="Trebuchet MS"/>
              </a:rPr>
              <a:t> estandarizará </a:t>
            </a:r>
            <a:r>
              <a:rPr sz="3000" spc="-85" dirty="0">
                <a:latin typeface="Trebuchet MS"/>
                <a:cs typeface="Trebuchet MS"/>
              </a:rPr>
              <a:t>los </a:t>
            </a:r>
            <a:r>
              <a:rPr sz="3000" spc="-125" dirty="0">
                <a:latin typeface="Trebuchet MS"/>
                <a:cs typeface="Trebuchet MS"/>
              </a:rPr>
              <a:t>formatos </a:t>
            </a:r>
            <a:r>
              <a:rPr sz="3000" spc="-295" dirty="0">
                <a:latin typeface="Trebuchet MS"/>
                <a:cs typeface="Trebuchet MS"/>
              </a:rPr>
              <a:t>a </a:t>
            </a:r>
            <a:r>
              <a:rPr sz="3000" spc="-290" dirty="0">
                <a:latin typeface="Trebuchet MS"/>
                <a:cs typeface="Trebuchet MS"/>
              </a:rPr>
              <a:t> </a:t>
            </a:r>
            <a:r>
              <a:rPr sz="3000" spc="-80" dirty="0">
                <a:latin typeface="Trebuchet MS"/>
                <a:cs typeface="Trebuchet MS"/>
              </a:rPr>
              <a:t>ser</a:t>
            </a:r>
            <a:r>
              <a:rPr sz="3000" spc="-75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utilizados</a:t>
            </a:r>
            <a:r>
              <a:rPr sz="3000" spc="575" dirty="0">
                <a:latin typeface="Trebuchet MS"/>
                <a:cs typeface="Trebuchet MS"/>
              </a:rPr>
              <a:t> </a:t>
            </a:r>
            <a:r>
              <a:rPr sz="3000" spc="-170" dirty="0">
                <a:latin typeface="Trebuchet MS"/>
                <a:cs typeface="Trebuchet MS"/>
              </a:rPr>
              <a:t>en</a:t>
            </a:r>
            <a:r>
              <a:rPr sz="3000" spc="-165" dirty="0">
                <a:latin typeface="Trebuchet MS"/>
                <a:cs typeface="Trebuchet MS"/>
              </a:rPr>
              <a:t> </a:t>
            </a:r>
            <a:r>
              <a:rPr sz="3000" spc="-90" dirty="0">
                <a:latin typeface="Trebuchet MS"/>
                <a:cs typeface="Trebuchet MS"/>
              </a:rPr>
              <a:t>los 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establecimientos</a:t>
            </a:r>
            <a:r>
              <a:rPr sz="3000" spc="-160" dirty="0">
                <a:latin typeface="Trebuchet MS"/>
                <a:cs typeface="Trebuchet MS"/>
              </a:rPr>
              <a:t> </a:t>
            </a:r>
            <a:r>
              <a:rPr sz="3000" spc="-190" dirty="0">
                <a:latin typeface="Trebuchet MS"/>
                <a:cs typeface="Trebuchet MS"/>
              </a:rPr>
              <a:t>del</a:t>
            </a:r>
            <a:r>
              <a:rPr sz="3000" spc="-185" dirty="0">
                <a:latin typeface="Trebuchet MS"/>
                <a:cs typeface="Trebuchet MS"/>
              </a:rPr>
              <a:t> </a:t>
            </a:r>
            <a:r>
              <a:rPr sz="3000" spc="-165" dirty="0">
                <a:latin typeface="Trebuchet MS"/>
                <a:cs typeface="Trebuchet MS"/>
              </a:rPr>
              <a:t>ámbito </a:t>
            </a:r>
            <a:r>
              <a:rPr sz="3000" spc="-160" dirty="0">
                <a:latin typeface="Trebuchet MS"/>
                <a:cs typeface="Trebuchet MS"/>
              </a:rPr>
              <a:t> </a:t>
            </a:r>
            <a:r>
              <a:rPr sz="3000" spc="-185" dirty="0">
                <a:latin typeface="Trebuchet MS"/>
                <a:cs typeface="Trebuchet MS"/>
              </a:rPr>
              <a:t>d</a:t>
            </a:r>
            <a:r>
              <a:rPr sz="3000" spc="-170" dirty="0">
                <a:latin typeface="Trebuchet MS"/>
                <a:cs typeface="Trebuchet MS"/>
              </a:rPr>
              <a:t>e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spc="-90" dirty="0">
                <a:latin typeface="Trebuchet MS"/>
                <a:cs typeface="Trebuchet MS"/>
              </a:rPr>
              <a:t>s</a:t>
            </a:r>
            <a:r>
              <a:rPr sz="3000" spc="-114" dirty="0">
                <a:latin typeface="Trebuchet MS"/>
                <a:cs typeface="Trebuchet MS"/>
              </a:rPr>
              <a:t>u</a:t>
            </a:r>
            <a:r>
              <a:rPr sz="3000" spc="-50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jur</a:t>
            </a:r>
            <a:r>
              <a:rPr sz="3000" spc="-130" dirty="0">
                <a:latin typeface="Trebuchet MS"/>
                <a:cs typeface="Trebuchet MS"/>
              </a:rPr>
              <a:t>i</a:t>
            </a:r>
            <a:r>
              <a:rPr sz="3000" spc="-85" dirty="0">
                <a:latin typeface="Trebuchet MS"/>
                <a:cs typeface="Trebuchet MS"/>
              </a:rPr>
              <a:t>s</a:t>
            </a:r>
            <a:r>
              <a:rPr sz="3000" spc="-135" dirty="0">
                <a:latin typeface="Trebuchet MS"/>
                <a:cs typeface="Trebuchet MS"/>
              </a:rPr>
              <a:t>d</a:t>
            </a:r>
            <a:r>
              <a:rPr sz="3000" spc="-170" dirty="0">
                <a:latin typeface="Trebuchet MS"/>
                <a:cs typeface="Trebuchet MS"/>
              </a:rPr>
              <a:t>ic</a:t>
            </a:r>
            <a:r>
              <a:rPr sz="3000" spc="-225" dirty="0">
                <a:latin typeface="Trebuchet MS"/>
                <a:cs typeface="Trebuchet MS"/>
              </a:rPr>
              <a:t>c</a:t>
            </a:r>
            <a:r>
              <a:rPr sz="3000" spc="-200" dirty="0">
                <a:latin typeface="Trebuchet MS"/>
                <a:cs typeface="Trebuchet MS"/>
              </a:rPr>
              <a:t>ión</a:t>
            </a:r>
            <a:r>
              <a:rPr sz="3000" spc="-155" dirty="0">
                <a:latin typeface="Trebuchet MS"/>
                <a:cs typeface="Trebuchet MS"/>
              </a:rPr>
              <a:t>,</a:t>
            </a:r>
            <a:r>
              <a:rPr sz="3000" spc="-340" dirty="0">
                <a:latin typeface="Trebuchet MS"/>
                <a:cs typeface="Trebuchet MS"/>
              </a:rPr>
              <a:t> </a:t>
            </a:r>
            <a:r>
              <a:rPr sz="3000" spc="-285" dirty="0">
                <a:latin typeface="Trebuchet MS"/>
                <a:cs typeface="Trebuchet MS"/>
              </a:rPr>
              <a:t>a</a:t>
            </a:r>
            <a:r>
              <a:rPr sz="3000" spc="-200" dirty="0">
                <a:latin typeface="Trebuchet MS"/>
                <a:cs typeface="Trebuchet MS"/>
              </a:rPr>
              <a:t>justan</a:t>
            </a:r>
            <a:r>
              <a:rPr sz="3000" spc="-250" dirty="0">
                <a:latin typeface="Trebuchet MS"/>
                <a:cs typeface="Trebuchet MS"/>
              </a:rPr>
              <a:t>d</a:t>
            </a:r>
            <a:r>
              <a:rPr sz="3000" spc="45" dirty="0">
                <a:latin typeface="Trebuchet MS"/>
                <a:cs typeface="Trebuchet MS"/>
              </a:rPr>
              <a:t>o</a:t>
            </a:r>
            <a:r>
              <a:rPr sz="3000" spc="-45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a  </a:t>
            </a:r>
            <a:r>
              <a:rPr sz="3000" spc="-90" dirty="0">
                <a:latin typeface="Trebuchet MS"/>
                <a:cs typeface="Trebuchet MS"/>
              </a:rPr>
              <a:t>sus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35" dirty="0">
                <a:latin typeface="Trebuchet MS"/>
                <a:cs typeface="Trebuchet MS"/>
              </a:rPr>
              <a:t>requerimientos</a:t>
            </a:r>
            <a:r>
              <a:rPr sz="3000" spc="-130" dirty="0">
                <a:latin typeface="Trebuchet MS"/>
                <a:cs typeface="Trebuchet MS"/>
              </a:rPr>
              <a:t> </a:t>
            </a:r>
            <a:r>
              <a:rPr sz="3000" spc="-265" dirty="0">
                <a:latin typeface="Trebuchet MS"/>
                <a:cs typeface="Trebuchet MS"/>
              </a:rPr>
              <a:t>la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-180" dirty="0">
                <a:latin typeface="Trebuchet MS"/>
                <a:cs typeface="Trebuchet MS"/>
              </a:rPr>
              <a:t>diagramación </a:t>
            </a:r>
            <a:r>
              <a:rPr sz="3000" spc="-170" dirty="0">
                <a:latin typeface="Trebuchet MS"/>
                <a:cs typeface="Trebuchet MS"/>
              </a:rPr>
              <a:t>y </a:t>
            </a:r>
            <a:r>
              <a:rPr sz="3000" spc="-114" dirty="0">
                <a:latin typeface="Trebuchet MS"/>
                <a:cs typeface="Trebuchet MS"/>
              </a:rPr>
              <a:t>diseño </a:t>
            </a:r>
            <a:r>
              <a:rPr sz="3000" spc="-180" dirty="0">
                <a:latin typeface="Trebuchet MS"/>
                <a:cs typeface="Trebuchet MS"/>
              </a:rPr>
              <a:t>de </a:t>
            </a:r>
            <a:r>
              <a:rPr sz="3000" spc="-90" dirty="0">
                <a:latin typeface="Trebuchet MS"/>
                <a:cs typeface="Trebuchet MS"/>
              </a:rPr>
              <a:t>los 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55" dirty="0">
                <a:latin typeface="Trebuchet MS"/>
                <a:cs typeface="Trebuchet MS"/>
              </a:rPr>
              <a:t>mismos.</a:t>
            </a:r>
            <a:endParaRPr sz="3000" dirty="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1523" y="2060854"/>
            <a:ext cx="3264280" cy="3861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0676" y="457200"/>
            <a:ext cx="7128003" cy="3827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spc="45" dirty="0">
                <a:solidFill>
                  <a:srgbClr val="562213"/>
                </a:solidFill>
              </a:rPr>
              <a:t>1.-HOJA</a:t>
            </a:r>
            <a:r>
              <a:rPr sz="2400" spc="-114" dirty="0">
                <a:solidFill>
                  <a:srgbClr val="562213"/>
                </a:solidFill>
              </a:rPr>
              <a:t> </a:t>
            </a:r>
            <a:r>
              <a:rPr sz="2400" spc="360" dirty="0">
                <a:solidFill>
                  <a:srgbClr val="562213"/>
                </a:solidFill>
              </a:rPr>
              <a:t>DE</a:t>
            </a:r>
            <a:r>
              <a:rPr sz="2400" spc="-400" dirty="0">
                <a:solidFill>
                  <a:srgbClr val="562213"/>
                </a:solidFill>
              </a:rPr>
              <a:t> </a:t>
            </a:r>
            <a:r>
              <a:rPr sz="2400" spc="375" dirty="0">
                <a:solidFill>
                  <a:srgbClr val="562213"/>
                </a:solidFill>
              </a:rPr>
              <a:t>AUTORIZACIÓN</a:t>
            </a:r>
            <a:r>
              <a:rPr sz="2400" spc="-130" dirty="0">
                <a:solidFill>
                  <a:srgbClr val="562213"/>
                </a:solidFill>
              </a:rPr>
              <a:t> </a:t>
            </a:r>
            <a:r>
              <a:rPr sz="2400" spc="360" dirty="0">
                <a:solidFill>
                  <a:srgbClr val="562213"/>
                </a:solidFill>
              </a:rPr>
              <a:t>DE </a:t>
            </a:r>
            <a:r>
              <a:rPr sz="2400" spc="-944" dirty="0">
                <a:solidFill>
                  <a:srgbClr val="562213"/>
                </a:solidFill>
              </a:rPr>
              <a:t> </a:t>
            </a:r>
            <a:r>
              <a:rPr sz="2400" spc="350" dirty="0">
                <a:solidFill>
                  <a:srgbClr val="562213"/>
                </a:solidFill>
              </a:rPr>
              <a:t>INGRESO</a:t>
            </a:r>
            <a:endParaRPr sz="2400" dirty="0"/>
          </a:p>
        </p:txBody>
      </p:sp>
      <p:sp>
        <p:nvSpPr>
          <p:cNvPr id="14" name="object 14"/>
          <p:cNvSpPr txBox="1"/>
          <p:nvPr/>
        </p:nvSpPr>
        <p:spPr>
          <a:xfrm>
            <a:off x="1500774" y="990600"/>
            <a:ext cx="6806565" cy="5137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14" dirty="0">
                <a:solidFill>
                  <a:srgbClr val="562213"/>
                </a:solidFill>
                <a:latin typeface="Trebuchet MS"/>
                <a:cs typeface="Trebuchet MS"/>
              </a:rPr>
              <a:t>2</a:t>
            </a:r>
            <a:r>
              <a:rPr sz="3200" b="1" spc="-315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r>
              <a:rPr sz="3200" b="1" spc="-110" dirty="0">
                <a:solidFill>
                  <a:srgbClr val="562213"/>
                </a:solidFill>
                <a:latin typeface="Trebuchet MS"/>
                <a:cs typeface="Trebuchet MS"/>
              </a:rPr>
              <a:t>-</a:t>
            </a:r>
            <a:r>
              <a:rPr sz="3200" b="1" spc="310" dirty="0">
                <a:latin typeface="Trebuchet MS"/>
                <a:cs typeface="Trebuchet MS"/>
              </a:rPr>
              <a:t>GRÁFI</a:t>
            </a:r>
            <a:r>
              <a:rPr sz="3200" b="1" spc="345" dirty="0">
                <a:latin typeface="Trebuchet MS"/>
                <a:cs typeface="Trebuchet MS"/>
              </a:rPr>
              <a:t>C</a:t>
            </a:r>
            <a:r>
              <a:rPr sz="3200" b="1" spc="475" dirty="0">
                <a:latin typeface="Trebuchet MS"/>
                <a:cs typeface="Trebuchet MS"/>
              </a:rPr>
              <a:t>A</a:t>
            </a:r>
            <a:r>
              <a:rPr sz="3200" b="1" spc="-105" dirty="0">
                <a:latin typeface="Trebuchet MS"/>
                <a:cs typeface="Trebuchet MS"/>
              </a:rPr>
              <a:t> </a:t>
            </a:r>
            <a:r>
              <a:rPr sz="3200" b="1" spc="360" dirty="0">
                <a:latin typeface="Trebuchet MS"/>
                <a:cs typeface="Trebuchet MS"/>
              </a:rPr>
              <a:t>DE</a:t>
            </a:r>
            <a:r>
              <a:rPr sz="3200" b="1" spc="-75" dirty="0">
                <a:latin typeface="Trebuchet MS"/>
                <a:cs typeface="Trebuchet MS"/>
              </a:rPr>
              <a:t> </a:t>
            </a:r>
            <a:r>
              <a:rPr sz="3200" b="1" spc="390" dirty="0">
                <a:latin typeface="Trebuchet MS"/>
                <a:cs typeface="Trebuchet MS"/>
              </a:rPr>
              <a:t>SIGNOS</a:t>
            </a:r>
            <a:r>
              <a:rPr sz="3200" b="1" spc="-555" dirty="0">
                <a:latin typeface="Trebuchet MS"/>
                <a:cs typeface="Trebuchet MS"/>
              </a:rPr>
              <a:t> </a:t>
            </a:r>
            <a:r>
              <a:rPr sz="3200" b="1" spc="240" dirty="0" smtClean="0">
                <a:latin typeface="Trebuchet MS"/>
                <a:cs typeface="Trebuchet MS"/>
              </a:rPr>
              <a:t>VI</a:t>
            </a:r>
            <a:r>
              <a:rPr sz="3200" b="1" spc="-35" dirty="0" smtClean="0">
                <a:latin typeface="Trebuchet MS"/>
                <a:cs typeface="Trebuchet MS"/>
              </a:rPr>
              <a:t>T</a:t>
            </a:r>
            <a:r>
              <a:rPr sz="3200" b="1" spc="175" dirty="0" smtClean="0">
                <a:latin typeface="Trebuchet MS"/>
                <a:cs typeface="Trebuchet MS"/>
              </a:rPr>
              <a:t>ALES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58" y="3973106"/>
            <a:ext cx="3733799" cy="288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ject 6"/>
          <p:cNvSpPr txBox="1">
            <a:spLocks/>
          </p:cNvSpPr>
          <p:nvPr/>
        </p:nvSpPr>
        <p:spPr>
          <a:xfrm>
            <a:off x="1471564" y="1752600"/>
            <a:ext cx="3131185" cy="5137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 sz="3900" b="1" i="0">
                <a:solidFill>
                  <a:srgbClr val="FF000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MX" sz="3200" kern="0" spc="-215" smtClean="0">
                <a:solidFill>
                  <a:srgbClr val="562213"/>
                </a:solidFill>
              </a:rPr>
              <a:t>3.</a:t>
            </a:r>
            <a:r>
              <a:rPr lang="es-MX" sz="3200" kern="0" spc="-110" smtClean="0">
                <a:solidFill>
                  <a:srgbClr val="562213"/>
                </a:solidFill>
              </a:rPr>
              <a:t>-</a:t>
            </a:r>
            <a:r>
              <a:rPr lang="es-MX" sz="3200" kern="0" spc="-400" smtClean="0">
                <a:solidFill>
                  <a:srgbClr val="562213"/>
                </a:solidFill>
              </a:rPr>
              <a:t> </a:t>
            </a:r>
            <a:r>
              <a:rPr lang="es-MX" sz="3200" kern="0" spc="505" smtClean="0">
                <a:solidFill>
                  <a:srgbClr val="562213"/>
                </a:solidFill>
              </a:rPr>
              <a:t>A</a:t>
            </a:r>
            <a:r>
              <a:rPr lang="es-MX" sz="3200" kern="0" spc="525" smtClean="0">
                <a:solidFill>
                  <a:srgbClr val="562213"/>
                </a:solidFill>
              </a:rPr>
              <a:t>N</a:t>
            </a:r>
            <a:r>
              <a:rPr lang="es-MX" sz="3200" kern="0" spc="425" smtClean="0">
                <a:solidFill>
                  <a:srgbClr val="562213"/>
                </a:solidFill>
              </a:rPr>
              <a:t>A</a:t>
            </a:r>
            <a:r>
              <a:rPr lang="es-MX" sz="3200" kern="0" spc="490" smtClean="0">
                <a:solidFill>
                  <a:srgbClr val="562213"/>
                </a:solidFill>
              </a:rPr>
              <a:t>M</a:t>
            </a:r>
            <a:r>
              <a:rPr lang="es-MX" sz="3200" kern="0" spc="415" smtClean="0">
                <a:solidFill>
                  <a:srgbClr val="562213"/>
                </a:solidFill>
              </a:rPr>
              <a:t>N</a:t>
            </a:r>
            <a:r>
              <a:rPr lang="es-MX" sz="3200" kern="0" spc="345" smtClean="0">
                <a:solidFill>
                  <a:srgbClr val="562213"/>
                </a:solidFill>
              </a:rPr>
              <a:t>E</a:t>
            </a:r>
            <a:r>
              <a:rPr lang="es-MX" sz="3200" kern="0" spc="254" smtClean="0">
                <a:solidFill>
                  <a:srgbClr val="562213"/>
                </a:solidFill>
              </a:rPr>
              <a:t>SIS</a:t>
            </a:r>
            <a:endParaRPr lang="es-MX" sz="3200" kern="0" dirty="0"/>
          </a:p>
        </p:txBody>
      </p:sp>
      <p:sp>
        <p:nvSpPr>
          <p:cNvPr id="22" name="21 Rectángulo"/>
          <p:cNvSpPr/>
          <p:nvPr/>
        </p:nvSpPr>
        <p:spPr>
          <a:xfrm>
            <a:off x="1471564" y="2477478"/>
            <a:ext cx="358380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MX" sz="2400" b="1" spc="-114" dirty="0">
                <a:solidFill>
                  <a:srgbClr val="562213"/>
                </a:solidFill>
                <a:latin typeface="Trebuchet MS"/>
                <a:cs typeface="Trebuchet MS"/>
              </a:rPr>
              <a:t>4</a:t>
            </a:r>
            <a:r>
              <a:rPr lang="es-MX" sz="2400" b="1" spc="-315" dirty="0">
                <a:solidFill>
                  <a:srgbClr val="562213"/>
                </a:solidFill>
                <a:latin typeface="Trebuchet MS"/>
                <a:cs typeface="Trebuchet MS"/>
              </a:rPr>
              <a:t>.</a:t>
            </a:r>
            <a:r>
              <a:rPr lang="es-MX" sz="2400" b="1" spc="-110" dirty="0">
                <a:solidFill>
                  <a:srgbClr val="562213"/>
                </a:solidFill>
                <a:latin typeface="Trebuchet MS"/>
                <a:cs typeface="Trebuchet MS"/>
              </a:rPr>
              <a:t>-</a:t>
            </a:r>
            <a:r>
              <a:rPr lang="es-MX" sz="2400" b="1" spc="-9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lang="es-MX" sz="2400" b="1" spc="440" dirty="0">
                <a:latin typeface="Trebuchet MS"/>
                <a:cs typeface="Trebuchet MS"/>
              </a:rPr>
              <a:t>EX</a:t>
            </a:r>
            <a:r>
              <a:rPr lang="es-MX" sz="2400" b="1" spc="465" dirty="0">
                <a:latin typeface="Trebuchet MS"/>
                <a:cs typeface="Trebuchet MS"/>
              </a:rPr>
              <a:t>A</a:t>
            </a:r>
            <a:r>
              <a:rPr lang="es-MX" sz="2400" b="1" spc="375" dirty="0">
                <a:latin typeface="Trebuchet MS"/>
                <a:cs typeface="Trebuchet MS"/>
              </a:rPr>
              <a:t>M</a:t>
            </a:r>
            <a:r>
              <a:rPr lang="es-MX" sz="2400" b="1" spc="275" dirty="0">
                <a:latin typeface="Trebuchet MS"/>
                <a:cs typeface="Trebuchet MS"/>
              </a:rPr>
              <a:t>E</a:t>
            </a:r>
            <a:r>
              <a:rPr lang="es-MX" sz="2400" b="1" spc="565" dirty="0">
                <a:latin typeface="Trebuchet MS"/>
                <a:cs typeface="Trebuchet MS"/>
              </a:rPr>
              <a:t>N</a:t>
            </a:r>
            <a:r>
              <a:rPr lang="es-MX" sz="2400" b="1" spc="-65" dirty="0">
                <a:latin typeface="Trebuchet MS"/>
                <a:cs typeface="Trebuchet MS"/>
              </a:rPr>
              <a:t> </a:t>
            </a:r>
            <a:r>
              <a:rPr lang="es-MX" sz="2400" b="1" spc="295" dirty="0">
                <a:latin typeface="Trebuchet MS"/>
                <a:cs typeface="Trebuchet MS"/>
              </a:rPr>
              <a:t>CLÍNICO</a:t>
            </a:r>
            <a:endParaRPr lang="es-MX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61" y="4114800"/>
            <a:ext cx="2405978" cy="238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bject 6"/>
          <p:cNvSpPr txBox="1">
            <a:spLocks/>
          </p:cNvSpPr>
          <p:nvPr/>
        </p:nvSpPr>
        <p:spPr>
          <a:xfrm>
            <a:off x="1266503" y="3124200"/>
            <a:ext cx="716807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900" b="1" i="0">
                <a:solidFill>
                  <a:srgbClr val="FF000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MX" sz="3200" kern="0" spc="-265" smtClean="0">
                <a:solidFill>
                  <a:srgbClr val="562213"/>
                </a:solidFill>
              </a:rPr>
              <a:t>5</a:t>
            </a:r>
            <a:r>
              <a:rPr lang="es-MX" sz="3200" kern="0" spc="-165" smtClean="0">
                <a:solidFill>
                  <a:srgbClr val="562213"/>
                </a:solidFill>
              </a:rPr>
              <a:t>.</a:t>
            </a:r>
            <a:r>
              <a:rPr lang="es-MX" sz="3200" kern="0" spc="-110" smtClean="0">
                <a:solidFill>
                  <a:srgbClr val="562213"/>
                </a:solidFill>
              </a:rPr>
              <a:t>-</a:t>
            </a:r>
            <a:r>
              <a:rPr lang="es-MX" sz="3200" kern="0" spc="-90" smtClean="0">
                <a:solidFill>
                  <a:srgbClr val="562213"/>
                </a:solidFill>
              </a:rPr>
              <a:t> </a:t>
            </a:r>
            <a:r>
              <a:rPr lang="es-MX" sz="3200" kern="0" spc="345" smtClean="0">
                <a:solidFill>
                  <a:srgbClr val="562213"/>
                </a:solidFill>
              </a:rPr>
              <a:t>DI</a:t>
            </a:r>
            <a:r>
              <a:rPr lang="es-MX" sz="3200" kern="0" spc="330" smtClean="0">
                <a:solidFill>
                  <a:srgbClr val="562213"/>
                </a:solidFill>
              </a:rPr>
              <a:t>A</a:t>
            </a:r>
            <a:r>
              <a:rPr lang="es-MX" sz="3200" kern="0" spc="500" smtClean="0">
                <a:solidFill>
                  <a:srgbClr val="562213"/>
                </a:solidFill>
              </a:rPr>
              <a:t>GNÓ</a:t>
            </a:r>
            <a:r>
              <a:rPr lang="es-MX" sz="3200" kern="0" spc="360" smtClean="0">
                <a:solidFill>
                  <a:srgbClr val="562213"/>
                </a:solidFill>
              </a:rPr>
              <a:t>S</a:t>
            </a:r>
            <a:r>
              <a:rPr lang="es-MX" sz="3200" kern="0" spc="390" smtClean="0">
                <a:solidFill>
                  <a:srgbClr val="562213"/>
                </a:solidFill>
              </a:rPr>
              <a:t>TICO EVOLUCIÓN</a:t>
            </a:r>
            <a:endParaRPr lang="es-MX" sz="32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0704" y="190382"/>
            <a:ext cx="7162800" cy="50270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>
              <a:lnSpc>
                <a:spcPts val="3240"/>
              </a:lnSpc>
            </a:pPr>
            <a:r>
              <a:rPr lang="es-MX" sz="2400" b="1" spc="-20" dirty="0" smtClean="0">
                <a:solidFill>
                  <a:srgbClr val="562213"/>
                </a:solidFill>
                <a:latin typeface="Trebuchet MS"/>
                <a:cs typeface="Trebuchet MS"/>
              </a:rPr>
              <a:t>6.-TRATAMIENTO</a:t>
            </a:r>
            <a:r>
              <a:rPr lang="es-MX" sz="2400" b="1" spc="-160" dirty="0" smtClean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lang="es-MX" sz="2400" b="1" spc="45" dirty="0" smtClean="0">
                <a:solidFill>
                  <a:srgbClr val="562213"/>
                </a:solidFill>
                <a:latin typeface="Trebuchet MS"/>
                <a:cs typeface="Trebuchet MS"/>
              </a:rPr>
              <a:t>MEDICO(ORDENES </a:t>
            </a:r>
            <a:r>
              <a:rPr lang="es-MX" sz="2400" b="1" spc="-890" dirty="0" smtClean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lang="es-MX" sz="2400" b="1" spc="15" dirty="0" smtClean="0">
                <a:solidFill>
                  <a:srgbClr val="562213"/>
                </a:solidFill>
                <a:latin typeface="Trebuchet MS"/>
                <a:cs typeface="Trebuchet MS"/>
              </a:rPr>
              <a:t>MEDICAS</a:t>
            </a:r>
            <a:r>
              <a:rPr lang="es-MX" b="1" spc="15" dirty="0" smtClean="0">
                <a:solidFill>
                  <a:srgbClr val="562213"/>
                </a:solidFill>
                <a:latin typeface="Trebuchet MS"/>
                <a:cs typeface="Trebuchet MS"/>
              </a:rPr>
              <a:t>)</a:t>
            </a:r>
            <a:endParaRPr lang="es-MX" dirty="0">
              <a:latin typeface="Trebuchet MS"/>
              <a:cs typeface="Trebuchet MS"/>
            </a:endParaRPr>
          </a:p>
        </p:txBody>
      </p:sp>
      <p:pic>
        <p:nvPicPr>
          <p:cNvPr id="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45" y="1488548"/>
            <a:ext cx="2290445" cy="3240405"/>
          </a:xfrm>
          <a:prstGeom prst="rect">
            <a:avLst/>
          </a:prstGeom>
        </p:spPr>
      </p:pic>
      <p:sp>
        <p:nvSpPr>
          <p:cNvPr id="6" name="object 18"/>
          <p:cNvSpPr txBox="1">
            <a:spLocks noGrp="1"/>
          </p:cNvSpPr>
          <p:nvPr>
            <p:ph type="title"/>
          </p:nvPr>
        </p:nvSpPr>
        <p:spPr>
          <a:xfrm>
            <a:off x="1235189" y="838200"/>
            <a:ext cx="4509770" cy="513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15" dirty="0">
                <a:solidFill>
                  <a:srgbClr val="562213"/>
                </a:solidFill>
              </a:rPr>
              <a:t>7.</a:t>
            </a:r>
            <a:r>
              <a:rPr sz="3200" spc="-110" dirty="0">
                <a:solidFill>
                  <a:srgbClr val="562213"/>
                </a:solidFill>
              </a:rPr>
              <a:t>-</a:t>
            </a:r>
            <a:r>
              <a:rPr sz="3200" spc="-90" dirty="0">
                <a:solidFill>
                  <a:srgbClr val="562213"/>
                </a:solidFill>
              </a:rPr>
              <a:t> </a:t>
            </a:r>
            <a:r>
              <a:rPr sz="3200" spc="285" dirty="0">
                <a:solidFill>
                  <a:srgbClr val="562213"/>
                </a:solidFill>
              </a:rPr>
              <a:t>PL</a:t>
            </a:r>
            <a:r>
              <a:rPr sz="3200" spc="310" dirty="0">
                <a:solidFill>
                  <a:srgbClr val="562213"/>
                </a:solidFill>
              </a:rPr>
              <a:t>A</a:t>
            </a:r>
            <a:r>
              <a:rPr sz="3200" spc="565" dirty="0">
                <a:solidFill>
                  <a:srgbClr val="562213"/>
                </a:solidFill>
              </a:rPr>
              <a:t>N</a:t>
            </a:r>
            <a:r>
              <a:rPr sz="3200" spc="-75" dirty="0">
                <a:solidFill>
                  <a:srgbClr val="562213"/>
                </a:solidFill>
              </a:rPr>
              <a:t> </a:t>
            </a:r>
            <a:r>
              <a:rPr sz="3200" spc="360" dirty="0">
                <a:solidFill>
                  <a:srgbClr val="562213"/>
                </a:solidFill>
              </a:rPr>
              <a:t>DE</a:t>
            </a:r>
            <a:r>
              <a:rPr sz="3200" spc="-560" dirty="0">
                <a:solidFill>
                  <a:srgbClr val="562213"/>
                </a:solidFill>
              </a:rPr>
              <a:t> </a:t>
            </a:r>
            <a:r>
              <a:rPr sz="3200" spc="360" dirty="0">
                <a:solidFill>
                  <a:srgbClr val="562213"/>
                </a:solidFill>
              </a:rPr>
              <a:t>TRABA</a:t>
            </a:r>
            <a:r>
              <a:rPr sz="3200" spc="-50" dirty="0">
                <a:solidFill>
                  <a:srgbClr val="562213"/>
                </a:solidFill>
              </a:rPr>
              <a:t>JO</a:t>
            </a:r>
            <a:endParaRPr sz="3200" dirty="0"/>
          </a:p>
        </p:txBody>
      </p:sp>
      <p:sp>
        <p:nvSpPr>
          <p:cNvPr id="7" name="6 Rectángulo"/>
          <p:cNvSpPr/>
          <p:nvPr/>
        </p:nvSpPr>
        <p:spPr>
          <a:xfrm>
            <a:off x="2460216" y="1488548"/>
            <a:ext cx="283443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43510" algn="just">
              <a:lnSpc>
                <a:spcPct val="100000"/>
              </a:lnSpc>
              <a:spcBef>
                <a:spcPts val="2610"/>
              </a:spcBef>
            </a:pPr>
            <a:r>
              <a:rPr lang="es-MX" sz="2400" b="1" spc="-215" dirty="0">
                <a:solidFill>
                  <a:srgbClr val="562213"/>
                </a:solidFill>
                <a:latin typeface="Trebuchet MS"/>
                <a:cs typeface="Trebuchet MS"/>
              </a:rPr>
              <a:t>8.</a:t>
            </a:r>
            <a:r>
              <a:rPr lang="es-MX" sz="2400" b="1" spc="-110" dirty="0">
                <a:solidFill>
                  <a:srgbClr val="562213"/>
                </a:solidFill>
                <a:latin typeface="Trebuchet MS"/>
                <a:cs typeface="Trebuchet MS"/>
              </a:rPr>
              <a:t>-</a:t>
            </a:r>
            <a:r>
              <a:rPr lang="es-MX" sz="2400" b="1" spc="-9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lang="es-MX" sz="2400" b="1" spc="210" dirty="0">
                <a:latin typeface="Trebuchet MS"/>
                <a:cs typeface="Trebuchet MS"/>
              </a:rPr>
              <a:t>E</a:t>
            </a:r>
            <a:r>
              <a:rPr lang="es-MX" sz="2400" b="1" spc="110" dirty="0">
                <a:latin typeface="Trebuchet MS"/>
                <a:cs typeface="Trebuchet MS"/>
              </a:rPr>
              <a:t>V</a:t>
            </a:r>
            <a:r>
              <a:rPr lang="es-MX" sz="2400" b="1" spc="395" dirty="0">
                <a:latin typeface="Trebuchet MS"/>
                <a:cs typeface="Trebuchet MS"/>
              </a:rPr>
              <a:t>OL</a:t>
            </a:r>
            <a:r>
              <a:rPr lang="es-MX" sz="2400" b="1" spc="430" dirty="0">
                <a:latin typeface="Trebuchet MS"/>
                <a:cs typeface="Trebuchet MS"/>
              </a:rPr>
              <a:t>U</a:t>
            </a:r>
            <a:r>
              <a:rPr lang="es-MX" sz="2400" b="1" spc="345" dirty="0">
                <a:latin typeface="Trebuchet MS"/>
                <a:cs typeface="Trebuchet MS"/>
              </a:rPr>
              <a:t>CI</a:t>
            </a:r>
            <a:r>
              <a:rPr lang="es-MX" sz="2400" b="1" spc="555" dirty="0">
                <a:latin typeface="Trebuchet MS"/>
                <a:cs typeface="Trebuchet MS"/>
              </a:rPr>
              <a:t>Ó</a:t>
            </a:r>
            <a:r>
              <a:rPr lang="es-MX" sz="2400" b="1" spc="565" dirty="0">
                <a:latin typeface="Trebuchet MS"/>
                <a:cs typeface="Trebuchet MS"/>
              </a:rPr>
              <a:t>N</a:t>
            </a:r>
            <a:endParaRPr lang="es-MX" sz="2400" dirty="0">
              <a:latin typeface="Trebuchet MS"/>
              <a:cs typeface="Trebuchet MS"/>
            </a:endParaRPr>
          </a:p>
        </p:txBody>
      </p:sp>
      <p:sp>
        <p:nvSpPr>
          <p:cNvPr id="8" name="object 18"/>
          <p:cNvSpPr txBox="1">
            <a:spLocks/>
          </p:cNvSpPr>
          <p:nvPr/>
        </p:nvSpPr>
        <p:spPr>
          <a:xfrm>
            <a:off x="2486065" y="2121073"/>
            <a:ext cx="6682740" cy="513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 sz="3900" b="1" i="0">
                <a:solidFill>
                  <a:srgbClr val="FF000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MX" sz="3200" kern="0" spc="-215" dirty="0" smtClean="0">
                <a:solidFill>
                  <a:srgbClr val="562213"/>
                </a:solidFill>
              </a:rPr>
              <a:t>9.</a:t>
            </a:r>
            <a:r>
              <a:rPr lang="es-MX" sz="3200" kern="0" spc="-110" dirty="0" smtClean="0">
                <a:solidFill>
                  <a:srgbClr val="562213"/>
                </a:solidFill>
              </a:rPr>
              <a:t>-</a:t>
            </a:r>
            <a:r>
              <a:rPr lang="es-MX" sz="3200" kern="0" spc="-90" dirty="0" smtClean="0">
                <a:solidFill>
                  <a:srgbClr val="562213"/>
                </a:solidFill>
              </a:rPr>
              <a:t> </a:t>
            </a:r>
            <a:r>
              <a:rPr lang="es-MX" sz="3200" kern="0" spc="320" dirty="0" smtClean="0">
                <a:solidFill>
                  <a:srgbClr val="562213"/>
                </a:solidFill>
              </a:rPr>
              <a:t>FORM</a:t>
            </a:r>
            <a:r>
              <a:rPr lang="es-MX" sz="3200" kern="0" spc="80" dirty="0" smtClean="0">
                <a:solidFill>
                  <a:srgbClr val="562213"/>
                </a:solidFill>
              </a:rPr>
              <a:t>A</a:t>
            </a:r>
            <a:r>
              <a:rPr lang="es-MX" sz="3200" kern="0" spc="135" dirty="0" smtClean="0">
                <a:solidFill>
                  <a:srgbClr val="562213"/>
                </a:solidFill>
              </a:rPr>
              <a:t>T</a:t>
            </a:r>
            <a:r>
              <a:rPr lang="es-MX" sz="3200" kern="0" spc="550" dirty="0" smtClean="0">
                <a:solidFill>
                  <a:srgbClr val="562213"/>
                </a:solidFill>
              </a:rPr>
              <a:t>O</a:t>
            </a:r>
            <a:r>
              <a:rPr lang="es-MX" sz="3200" kern="0" spc="-85" dirty="0" smtClean="0">
                <a:solidFill>
                  <a:srgbClr val="562213"/>
                </a:solidFill>
              </a:rPr>
              <a:t> </a:t>
            </a:r>
            <a:r>
              <a:rPr lang="es-MX" sz="3200" kern="0" spc="360" dirty="0" smtClean="0">
                <a:solidFill>
                  <a:srgbClr val="562213"/>
                </a:solidFill>
              </a:rPr>
              <a:t>DE</a:t>
            </a:r>
            <a:r>
              <a:rPr lang="es-MX" sz="3200" kern="0" spc="-85" dirty="0" smtClean="0">
                <a:solidFill>
                  <a:srgbClr val="562213"/>
                </a:solidFill>
              </a:rPr>
              <a:t> </a:t>
            </a:r>
            <a:r>
              <a:rPr lang="es-MX" sz="3200" kern="0" spc="330" dirty="0" smtClean="0">
                <a:solidFill>
                  <a:srgbClr val="562213"/>
                </a:solidFill>
              </a:rPr>
              <a:t>LA</a:t>
            </a:r>
            <a:r>
              <a:rPr lang="es-MX" sz="3200" kern="0" spc="320" dirty="0" smtClean="0">
                <a:solidFill>
                  <a:srgbClr val="562213"/>
                </a:solidFill>
              </a:rPr>
              <a:t>B</a:t>
            </a:r>
            <a:r>
              <a:rPr lang="es-MX" sz="3200" kern="0" spc="380" dirty="0" smtClean="0">
                <a:solidFill>
                  <a:srgbClr val="562213"/>
                </a:solidFill>
              </a:rPr>
              <a:t>OR</a:t>
            </a:r>
            <a:r>
              <a:rPr lang="es-MX" sz="3200" kern="0" spc="90" dirty="0" smtClean="0">
                <a:solidFill>
                  <a:srgbClr val="562213"/>
                </a:solidFill>
              </a:rPr>
              <a:t>A</a:t>
            </a:r>
            <a:r>
              <a:rPr lang="es-MX" sz="3200" kern="0" spc="135" dirty="0" smtClean="0">
                <a:solidFill>
                  <a:srgbClr val="562213"/>
                </a:solidFill>
              </a:rPr>
              <a:t>T</a:t>
            </a:r>
            <a:r>
              <a:rPr lang="es-MX" sz="3200" kern="0" spc="370" dirty="0" smtClean="0">
                <a:solidFill>
                  <a:srgbClr val="562213"/>
                </a:solidFill>
              </a:rPr>
              <a:t>ORIO</a:t>
            </a:r>
            <a:endParaRPr lang="es-MX" sz="3200" kern="0" dirty="0"/>
          </a:p>
        </p:txBody>
      </p:sp>
      <p:sp>
        <p:nvSpPr>
          <p:cNvPr id="9" name="8 Rectángulo"/>
          <p:cNvSpPr/>
          <p:nvPr/>
        </p:nvSpPr>
        <p:spPr>
          <a:xfrm>
            <a:off x="2486065" y="2838163"/>
            <a:ext cx="5984304" cy="541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5585" marR="1132840">
              <a:lnSpc>
                <a:spcPts val="3460"/>
              </a:lnSpc>
            </a:pPr>
            <a:r>
              <a:rPr lang="es-MX" sz="2400" b="1" spc="-5" dirty="0" smtClean="0">
                <a:solidFill>
                  <a:srgbClr val="562213"/>
                </a:solidFill>
                <a:latin typeface="Trebuchet MS"/>
                <a:cs typeface="Trebuchet MS"/>
              </a:rPr>
              <a:t>10.</a:t>
            </a:r>
            <a:r>
              <a:rPr lang="es-MX" sz="2400" b="1" dirty="0" smtClean="0">
                <a:solidFill>
                  <a:srgbClr val="562213"/>
                </a:solidFill>
                <a:latin typeface="Trebuchet MS"/>
                <a:cs typeface="Trebuchet MS"/>
              </a:rPr>
              <a:t>-</a:t>
            </a:r>
            <a:r>
              <a:rPr lang="es-MX" sz="2400" b="1" spc="-85" dirty="0" smtClean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lang="es-MX" sz="2400" b="1" spc="-5" dirty="0" smtClean="0">
                <a:latin typeface="Trebuchet MS"/>
                <a:cs typeface="Trebuchet MS"/>
              </a:rPr>
              <a:t>INFORM</a:t>
            </a:r>
            <a:r>
              <a:rPr lang="es-MX" sz="2400" b="1" dirty="0" smtClean="0">
                <a:latin typeface="Trebuchet MS"/>
                <a:cs typeface="Trebuchet MS"/>
              </a:rPr>
              <a:t>E</a:t>
            </a:r>
            <a:r>
              <a:rPr lang="es-MX" sz="2400" b="1" spc="-90" dirty="0" smtClean="0">
                <a:latin typeface="Trebuchet MS"/>
                <a:cs typeface="Trebuchet MS"/>
              </a:rPr>
              <a:t> </a:t>
            </a:r>
            <a:r>
              <a:rPr lang="es-MX" sz="2400" b="1" dirty="0" smtClean="0">
                <a:latin typeface="Trebuchet MS"/>
                <a:cs typeface="Trebuchet MS"/>
              </a:rPr>
              <a:t>DE</a:t>
            </a:r>
            <a:r>
              <a:rPr lang="es-MX" sz="2400" b="1" spc="-85" dirty="0" smtClean="0">
                <a:latin typeface="Trebuchet MS"/>
                <a:cs typeface="Trebuchet MS"/>
              </a:rPr>
              <a:t> </a:t>
            </a:r>
            <a:r>
              <a:rPr lang="es-MX" sz="2400" b="1" spc="350" dirty="0" smtClean="0">
                <a:latin typeface="Trebuchet MS"/>
                <a:cs typeface="Trebuchet MS"/>
              </a:rPr>
              <a:t>IMÁGENES</a:t>
            </a:r>
            <a:endParaRPr lang="es-MX" sz="2400" dirty="0">
              <a:latin typeface="Trebuchet MS"/>
              <a:cs typeface="Trebuchet M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88153" y="3537011"/>
            <a:ext cx="574306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5585" marR="1792605">
              <a:lnSpc>
                <a:spcPct val="100000"/>
              </a:lnSpc>
              <a:spcBef>
                <a:spcPts val="2240"/>
              </a:spcBef>
            </a:pPr>
            <a:r>
              <a:rPr lang="es-MX" sz="2400" dirty="0"/>
              <a:t>11.- FORMATO DE ANATOMÍA  PATOLÓGICA</a:t>
            </a:r>
            <a:endParaRPr lang="es-MX" sz="2400" dirty="0"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1447800" y="4952999"/>
            <a:ext cx="7313930" cy="513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>
            <a:lvl1pPr>
              <a:defRPr sz="3900" b="1" i="0">
                <a:solidFill>
                  <a:srgbClr val="FF000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MX" sz="3200" kern="0" spc="125" dirty="0" smtClean="0">
                <a:solidFill>
                  <a:srgbClr val="562213"/>
                </a:solidFill>
              </a:rPr>
              <a:t>12.-FORMATO</a:t>
            </a:r>
            <a:r>
              <a:rPr lang="es-MX" sz="3200" kern="0" spc="-105" dirty="0" smtClean="0">
                <a:solidFill>
                  <a:srgbClr val="562213"/>
                </a:solidFill>
              </a:rPr>
              <a:t> </a:t>
            </a:r>
            <a:r>
              <a:rPr lang="es-MX" sz="3200" kern="0" spc="360" dirty="0" smtClean="0">
                <a:solidFill>
                  <a:srgbClr val="562213"/>
                </a:solidFill>
              </a:rPr>
              <a:t>DE</a:t>
            </a:r>
            <a:r>
              <a:rPr lang="es-MX" sz="3200" kern="0" spc="-85" dirty="0" smtClean="0">
                <a:solidFill>
                  <a:srgbClr val="562213"/>
                </a:solidFill>
              </a:rPr>
              <a:t> </a:t>
            </a:r>
            <a:r>
              <a:rPr lang="es-MX" sz="3200" kern="0" spc="315" dirty="0" smtClean="0">
                <a:solidFill>
                  <a:srgbClr val="562213"/>
                </a:solidFill>
              </a:rPr>
              <a:t>INTERCONSULTA</a:t>
            </a:r>
            <a:endParaRPr lang="es-MX" sz="3200" kern="0" dirty="0"/>
          </a:p>
        </p:txBody>
      </p:sp>
      <p:sp>
        <p:nvSpPr>
          <p:cNvPr id="12" name="11 Rectángulo"/>
          <p:cNvSpPr/>
          <p:nvPr/>
        </p:nvSpPr>
        <p:spPr>
          <a:xfrm>
            <a:off x="1447800" y="5656136"/>
            <a:ext cx="7010400" cy="4642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6050" marR="408940">
              <a:lnSpc>
                <a:spcPts val="2880"/>
              </a:lnSpc>
              <a:spcBef>
                <a:spcPts val="1775"/>
              </a:spcBef>
            </a:pPr>
            <a:r>
              <a:rPr lang="es-MX" sz="2400" dirty="0"/>
              <a:t>13.-FORMATO DE CONSENTIMIENTO  </a:t>
            </a:r>
            <a:r>
              <a:rPr lang="es-MX" sz="2400" dirty="0" smtClean="0"/>
              <a:t>INFORMADO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50926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49096" y="452627"/>
            <a:ext cx="6364605" cy="914400"/>
            <a:chOff x="1149096" y="452627"/>
            <a:chExt cx="6364605" cy="9144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096" y="452627"/>
              <a:ext cx="1106424" cy="914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6880" y="452627"/>
              <a:ext cx="684276" cy="914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2516" y="452627"/>
              <a:ext cx="5670804" cy="9144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10716" y="559053"/>
            <a:ext cx="5843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10" dirty="0">
                <a:solidFill>
                  <a:srgbClr val="562213"/>
                </a:solidFill>
              </a:rPr>
              <a:t>14.-NOTAS</a:t>
            </a:r>
            <a:r>
              <a:rPr sz="3200" spc="-140" dirty="0">
                <a:solidFill>
                  <a:srgbClr val="562213"/>
                </a:solidFill>
              </a:rPr>
              <a:t> </a:t>
            </a:r>
            <a:r>
              <a:rPr sz="3200" spc="360" dirty="0">
                <a:solidFill>
                  <a:srgbClr val="562213"/>
                </a:solidFill>
              </a:rPr>
              <a:t>DE</a:t>
            </a:r>
            <a:r>
              <a:rPr sz="3200" spc="-125" dirty="0">
                <a:solidFill>
                  <a:srgbClr val="562213"/>
                </a:solidFill>
              </a:rPr>
              <a:t> </a:t>
            </a:r>
            <a:r>
              <a:rPr sz="3200" spc="225" dirty="0">
                <a:solidFill>
                  <a:srgbClr val="562213"/>
                </a:solidFill>
              </a:rPr>
              <a:t>ENFERMERÍA:</a:t>
            </a:r>
            <a:endParaRPr sz="3200"/>
          </a:p>
        </p:txBody>
      </p:sp>
      <p:sp>
        <p:nvSpPr>
          <p:cNvPr id="19" name="object 19"/>
          <p:cNvSpPr/>
          <p:nvPr/>
        </p:nvSpPr>
        <p:spPr>
          <a:xfrm>
            <a:off x="1187627" y="1340738"/>
            <a:ext cx="7818120" cy="2232660"/>
          </a:xfrm>
          <a:custGeom>
            <a:avLst/>
            <a:gdLst/>
            <a:ahLst/>
            <a:cxnLst/>
            <a:rect l="l" t="t" r="r" b="b"/>
            <a:pathLst>
              <a:path w="7818120" h="2232660">
                <a:moveTo>
                  <a:pt x="7818120" y="0"/>
                </a:moveTo>
                <a:lnTo>
                  <a:pt x="0" y="0"/>
                </a:lnTo>
                <a:lnTo>
                  <a:pt x="0" y="2232279"/>
                </a:lnTo>
                <a:lnTo>
                  <a:pt x="7818120" y="2232279"/>
                </a:lnTo>
                <a:lnTo>
                  <a:pt x="781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87627" y="1340738"/>
            <a:ext cx="7818120" cy="2088649"/>
          </a:xfrm>
          <a:prstGeom prst="rect">
            <a:avLst/>
          </a:prstGeom>
          <a:ln w="25400">
            <a:solidFill>
              <a:srgbClr val="FDB809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457200" marR="81280" indent="-283845" algn="just">
              <a:lnSpc>
                <a:spcPct val="80000"/>
              </a:lnSpc>
              <a:spcBef>
                <a:spcPts val="2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535305" algn="l"/>
              </a:tabLst>
            </a:pPr>
            <a:r>
              <a:rPr dirty="0"/>
              <a:t>	</a:t>
            </a:r>
            <a:r>
              <a:rPr sz="2200" spc="-15" dirty="0">
                <a:latin typeface="Trebuchet MS"/>
                <a:cs typeface="Trebuchet MS"/>
              </a:rPr>
              <a:t>Notas </a:t>
            </a:r>
            <a:r>
              <a:rPr sz="2200" spc="-130" dirty="0">
                <a:latin typeface="Trebuchet MS"/>
                <a:cs typeface="Trebuchet MS"/>
              </a:rPr>
              <a:t>de ingreso, </a:t>
            </a:r>
            <a:r>
              <a:rPr sz="2200" spc="-100" dirty="0">
                <a:latin typeface="Trebuchet MS"/>
                <a:cs typeface="Trebuchet MS"/>
              </a:rPr>
              <a:t>se </a:t>
            </a:r>
            <a:r>
              <a:rPr sz="2200" spc="-130" dirty="0">
                <a:latin typeface="Trebuchet MS"/>
                <a:cs typeface="Trebuchet MS"/>
              </a:rPr>
              <a:t>anota </a:t>
            </a:r>
            <a:r>
              <a:rPr sz="2200" spc="-200" dirty="0">
                <a:latin typeface="Trebuchet MS"/>
                <a:cs typeface="Trebuchet MS"/>
              </a:rPr>
              <a:t>la </a:t>
            </a:r>
            <a:r>
              <a:rPr sz="2200" spc="-204" dirty="0">
                <a:latin typeface="Trebuchet MS"/>
                <a:cs typeface="Trebuchet MS"/>
              </a:rPr>
              <a:t>fecha, </a:t>
            </a:r>
            <a:r>
              <a:rPr sz="2200" spc="-200" dirty="0">
                <a:latin typeface="Trebuchet MS"/>
                <a:cs typeface="Trebuchet MS"/>
              </a:rPr>
              <a:t>la </a:t>
            </a:r>
            <a:r>
              <a:rPr sz="2200" spc="-70" dirty="0">
                <a:latin typeface="Trebuchet MS"/>
                <a:cs typeface="Trebuchet MS"/>
              </a:rPr>
              <a:t>hora </a:t>
            </a:r>
            <a:r>
              <a:rPr sz="2200" spc="-125" dirty="0">
                <a:latin typeface="Trebuchet MS"/>
                <a:cs typeface="Trebuchet MS"/>
              </a:rPr>
              <a:t>y </a:t>
            </a:r>
            <a:r>
              <a:rPr sz="2200" spc="-200" dirty="0">
                <a:latin typeface="Trebuchet MS"/>
                <a:cs typeface="Trebuchet MS"/>
              </a:rPr>
              <a:t>la </a:t>
            </a:r>
            <a:r>
              <a:rPr sz="2200" spc="-120" dirty="0">
                <a:latin typeface="Trebuchet MS"/>
                <a:cs typeface="Trebuchet MS"/>
              </a:rPr>
              <a:t>forma </a:t>
            </a:r>
            <a:r>
              <a:rPr sz="2200" spc="-130" dirty="0">
                <a:latin typeface="Trebuchet MS"/>
                <a:cs typeface="Trebuchet MS"/>
              </a:rPr>
              <a:t>en </a:t>
            </a:r>
            <a:r>
              <a:rPr sz="2200" spc="-125" dirty="0">
                <a:latin typeface="Trebuchet MS"/>
                <a:cs typeface="Trebuchet MS"/>
              </a:rPr>
              <a:t>que </a:t>
            </a:r>
            <a:r>
              <a:rPr sz="2200" spc="-160" dirty="0">
                <a:latin typeface="Trebuchet MS"/>
                <a:cs typeface="Trebuchet MS"/>
              </a:rPr>
              <a:t>el </a:t>
            </a:r>
            <a:r>
              <a:rPr sz="2200" spc="-15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paciente</a:t>
            </a:r>
            <a:r>
              <a:rPr sz="2200" spc="-140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ingresó </a:t>
            </a:r>
            <a:r>
              <a:rPr sz="2200" spc="-125" dirty="0">
                <a:latin typeface="Trebuchet MS"/>
                <a:cs typeface="Trebuchet MS"/>
              </a:rPr>
              <a:t>y </a:t>
            </a:r>
            <a:r>
              <a:rPr sz="2200" spc="-140" dirty="0">
                <a:latin typeface="Trebuchet MS"/>
                <a:cs typeface="Trebuchet MS"/>
              </a:rPr>
              <a:t>una</a:t>
            </a:r>
            <a:r>
              <a:rPr sz="2200" spc="-135" dirty="0">
                <a:latin typeface="Trebuchet MS"/>
                <a:cs typeface="Trebuchet MS"/>
              </a:rPr>
              <a:t> breve</a:t>
            </a:r>
            <a:r>
              <a:rPr sz="2200" spc="-130" dirty="0">
                <a:latin typeface="Trebuchet MS"/>
                <a:cs typeface="Trebuchet MS"/>
              </a:rPr>
              <a:t> </a:t>
            </a:r>
            <a:r>
              <a:rPr sz="2200" spc="-95" dirty="0">
                <a:latin typeface="Trebuchet MS"/>
                <a:cs typeface="Trebuchet MS"/>
              </a:rPr>
              <a:t>descripción </a:t>
            </a:r>
            <a:r>
              <a:rPr sz="2200" spc="-130" dirty="0">
                <a:latin typeface="Trebuchet MS"/>
                <a:cs typeface="Trebuchet MS"/>
              </a:rPr>
              <a:t>de </a:t>
            </a:r>
            <a:r>
              <a:rPr sz="2200" spc="-200" dirty="0">
                <a:latin typeface="Trebuchet MS"/>
                <a:cs typeface="Trebuchet MS"/>
              </a:rPr>
              <a:t>la</a:t>
            </a:r>
            <a:r>
              <a:rPr sz="2200" spc="-195" dirty="0">
                <a:latin typeface="Trebuchet MS"/>
                <a:cs typeface="Trebuchet MS"/>
              </a:rPr>
              <a:t> </a:t>
            </a:r>
            <a:r>
              <a:rPr sz="2200" spc="-90" dirty="0">
                <a:latin typeface="Trebuchet MS"/>
                <a:cs typeface="Trebuchet MS"/>
              </a:rPr>
              <a:t>condición </a:t>
            </a:r>
            <a:r>
              <a:rPr sz="2200" spc="-140" dirty="0">
                <a:latin typeface="Trebuchet MS"/>
                <a:cs typeface="Trebuchet MS"/>
              </a:rPr>
              <a:t>del </a:t>
            </a:r>
            <a:r>
              <a:rPr sz="2200" spc="-13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pacie</a:t>
            </a:r>
            <a:r>
              <a:rPr sz="2200" spc="-160" dirty="0">
                <a:latin typeface="Trebuchet MS"/>
                <a:cs typeface="Trebuchet MS"/>
              </a:rPr>
              <a:t>n</a:t>
            </a:r>
            <a:r>
              <a:rPr sz="2200" spc="-125" dirty="0">
                <a:latin typeface="Trebuchet MS"/>
                <a:cs typeface="Trebuchet MS"/>
              </a:rPr>
              <a:t>t</a:t>
            </a:r>
            <a:r>
              <a:rPr sz="2200" spc="-114" dirty="0">
                <a:latin typeface="Trebuchet MS"/>
                <a:cs typeface="Trebuchet MS"/>
              </a:rPr>
              <a:t>e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r>
              <a:rPr sz="2200" spc="-270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F</a:t>
            </a:r>
            <a:r>
              <a:rPr sz="2200" spc="-114" dirty="0">
                <a:latin typeface="Trebuchet MS"/>
                <a:cs typeface="Trebuchet MS"/>
              </a:rPr>
              <a:t>u</a:t>
            </a:r>
            <a:r>
              <a:rPr sz="2200" spc="-90" dirty="0">
                <a:latin typeface="Trebuchet MS"/>
                <a:cs typeface="Trebuchet MS"/>
              </a:rPr>
              <a:t>ncio</a:t>
            </a:r>
            <a:r>
              <a:rPr sz="2200" spc="-100" dirty="0">
                <a:latin typeface="Trebuchet MS"/>
                <a:cs typeface="Trebuchet MS"/>
              </a:rPr>
              <a:t>nes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vitale</a:t>
            </a:r>
            <a:r>
              <a:rPr sz="2200" spc="-150" dirty="0">
                <a:latin typeface="Trebuchet MS"/>
                <a:cs typeface="Trebuchet MS"/>
              </a:rPr>
              <a:t>s</a:t>
            </a:r>
            <a:r>
              <a:rPr sz="2200" spc="-330" dirty="0">
                <a:latin typeface="Trebuchet MS"/>
                <a:cs typeface="Trebuchet MS"/>
              </a:rPr>
              <a:t>.</a:t>
            </a:r>
            <a:endParaRPr sz="2200" dirty="0">
              <a:latin typeface="Trebuchet MS"/>
              <a:cs typeface="Trebuchet MS"/>
            </a:endParaRPr>
          </a:p>
          <a:p>
            <a:pPr marL="534670" indent="-361950" algn="just">
              <a:lnSpc>
                <a:spcPct val="100000"/>
              </a:lnSpc>
              <a:spcBef>
                <a:spcPts val="75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535305" algn="l"/>
              </a:tabLst>
            </a:pPr>
            <a:r>
              <a:rPr sz="2200" spc="-95" dirty="0">
                <a:latin typeface="Trebuchet MS"/>
                <a:cs typeface="Trebuchet MS"/>
              </a:rPr>
              <a:t>Evolución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en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el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75" dirty="0">
                <a:latin typeface="Trebuchet MS"/>
                <a:cs typeface="Trebuchet MS"/>
              </a:rPr>
              <a:t>transcurso</a:t>
            </a:r>
            <a:r>
              <a:rPr sz="2200" spc="-1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de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200" dirty="0">
                <a:latin typeface="Trebuchet MS"/>
                <a:cs typeface="Trebuchet MS"/>
              </a:rPr>
              <a:t>la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hospitalización.</a:t>
            </a:r>
            <a:endParaRPr sz="2200" dirty="0">
              <a:latin typeface="Trebuchet MS"/>
              <a:cs typeface="Trebuchet MS"/>
            </a:endParaRPr>
          </a:p>
          <a:p>
            <a:pPr marL="457200" marR="83185" indent="-283845" algn="just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Segoe UI Symbol"/>
              <a:buChar char="⚫"/>
              <a:tabLst>
                <a:tab pos="535305" algn="l"/>
              </a:tabLst>
            </a:pPr>
            <a:r>
              <a:rPr dirty="0"/>
              <a:t>	</a:t>
            </a:r>
            <a:r>
              <a:rPr sz="2200" spc="-55" dirty="0">
                <a:latin typeface="Trebuchet MS"/>
                <a:cs typeface="Trebuchet MS"/>
              </a:rPr>
              <a:t>Deberá </a:t>
            </a:r>
            <a:r>
              <a:rPr sz="2200" spc="-105" dirty="0">
                <a:latin typeface="Trebuchet MS"/>
                <a:cs typeface="Trebuchet MS"/>
              </a:rPr>
              <a:t>anotarse</a:t>
            </a:r>
            <a:r>
              <a:rPr sz="2200" spc="-10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en</a:t>
            </a:r>
            <a:r>
              <a:rPr sz="2200" spc="-125" dirty="0">
                <a:latin typeface="Trebuchet MS"/>
                <a:cs typeface="Trebuchet MS"/>
              </a:rPr>
              <a:t> </a:t>
            </a:r>
            <a:r>
              <a:rPr sz="2200" spc="-120" dirty="0">
                <a:latin typeface="Trebuchet MS"/>
                <a:cs typeface="Trebuchet MS"/>
              </a:rPr>
              <a:t>forma</a:t>
            </a:r>
            <a:r>
              <a:rPr sz="2200" spc="-114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descriptiva, </a:t>
            </a:r>
            <a:r>
              <a:rPr sz="2200" spc="-125" dirty="0">
                <a:latin typeface="Trebuchet MS"/>
                <a:cs typeface="Trebuchet MS"/>
              </a:rPr>
              <a:t>utilizando</a:t>
            </a:r>
            <a:r>
              <a:rPr sz="2200" spc="-120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el</a:t>
            </a:r>
            <a:r>
              <a:rPr sz="2200" spc="-15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método 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científico</a:t>
            </a:r>
            <a:r>
              <a:rPr sz="2200" spc="-13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para</a:t>
            </a:r>
            <a:r>
              <a:rPr sz="2200" spc="-135" dirty="0">
                <a:latin typeface="Trebuchet MS"/>
                <a:cs typeface="Trebuchet MS"/>
              </a:rPr>
              <a:t> </a:t>
            </a:r>
            <a:r>
              <a:rPr sz="2200" spc="-85" dirty="0">
                <a:latin typeface="Trebuchet MS"/>
                <a:cs typeface="Trebuchet MS"/>
              </a:rPr>
              <a:t>resolver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problemas,</a:t>
            </a:r>
            <a:r>
              <a:rPr sz="2200" spc="-12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para</a:t>
            </a:r>
            <a:r>
              <a:rPr sz="2200" spc="-13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ello</a:t>
            </a:r>
            <a:r>
              <a:rPr sz="2200" spc="434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emplear</a:t>
            </a:r>
            <a:r>
              <a:rPr sz="2200" spc="-13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las </a:t>
            </a:r>
            <a:r>
              <a:rPr sz="2200" spc="-140" dirty="0">
                <a:latin typeface="Trebuchet MS"/>
                <a:cs typeface="Trebuchet MS"/>
              </a:rPr>
              <a:t> </a:t>
            </a:r>
            <a:r>
              <a:rPr sz="2200" spc="-105" dirty="0">
                <a:latin typeface="Trebuchet MS"/>
                <a:cs typeface="Trebuchet MS"/>
              </a:rPr>
              <a:t>si</a:t>
            </a:r>
            <a:r>
              <a:rPr sz="2200" spc="-165" dirty="0">
                <a:latin typeface="Trebuchet MS"/>
                <a:cs typeface="Trebuchet MS"/>
              </a:rPr>
              <a:t>g</a:t>
            </a:r>
            <a:r>
              <a:rPr sz="2200" spc="-125" dirty="0">
                <a:latin typeface="Trebuchet MS"/>
                <a:cs typeface="Trebuchet MS"/>
              </a:rPr>
              <a:t>ui</a:t>
            </a:r>
            <a:r>
              <a:rPr sz="2200" spc="-155" dirty="0">
                <a:latin typeface="Trebuchet MS"/>
                <a:cs typeface="Trebuchet MS"/>
              </a:rPr>
              <a:t>e</a:t>
            </a:r>
            <a:r>
              <a:rPr sz="2200" spc="-125" dirty="0">
                <a:latin typeface="Trebuchet MS"/>
                <a:cs typeface="Trebuchet MS"/>
              </a:rPr>
              <a:t>nt</a:t>
            </a:r>
            <a:r>
              <a:rPr sz="2200" spc="-100" dirty="0">
                <a:latin typeface="Trebuchet MS"/>
                <a:cs typeface="Trebuchet MS"/>
              </a:rPr>
              <a:t>es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spc="-80" dirty="0">
                <a:latin typeface="Trebuchet MS"/>
                <a:cs typeface="Trebuchet MS"/>
              </a:rPr>
              <a:t>normas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30" dirty="0">
                <a:latin typeface="Trebuchet MS"/>
                <a:cs typeface="Trebuchet MS"/>
              </a:rPr>
              <a:t>téc</a:t>
            </a:r>
            <a:r>
              <a:rPr sz="2200" spc="-140" dirty="0">
                <a:latin typeface="Trebuchet MS"/>
                <a:cs typeface="Trebuchet MS"/>
              </a:rPr>
              <a:t>n</a:t>
            </a:r>
            <a:r>
              <a:rPr sz="2200" spc="-145" dirty="0">
                <a:latin typeface="Trebuchet MS"/>
                <a:cs typeface="Trebuchet MS"/>
              </a:rPr>
              <a:t>ica</a:t>
            </a:r>
            <a:r>
              <a:rPr sz="2200" spc="-140" dirty="0">
                <a:latin typeface="Trebuchet MS"/>
                <a:cs typeface="Trebuchet MS"/>
              </a:rPr>
              <a:t>s</a:t>
            </a:r>
            <a:r>
              <a:rPr sz="2200" spc="-330" dirty="0">
                <a:latin typeface="Trebuchet MS"/>
                <a:cs typeface="Trebuchet MS"/>
              </a:rPr>
              <a:t>:</a:t>
            </a:r>
            <a:r>
              <a:rPr sz="2200" spc="-245" dirty="0">
                <a:latin typeface="Trebuchet MS"/>
                <a:cs typeface="Trebuchet MS"/>
              </a:rPr>
              <a:t> </a:t>
            </a:r>
            <a:r>
              <a:rPr sz="2200" spc="-55" dirty="0">
                <a:latin typeface="Trebuchet MS"/>
                <a:cs typeface="Trebuchet MS"/>
              </a:rPr>
              <a:t>S</a:t>
            </a:r>
            <a:r>
              <a:rPr sz="2200" spc="-335" dirty="0">
                <a:latin typeface="Trebuchet MS"/>
                <a:cs typeface="Trebuchet MS"/>
              </a:rPr>
              <a:t>.</a:t>
            </a:r>
            <a:r>
              <a:rPr sz="2200" spc="195" dirty="0">
                <a:latin typeface="Trebuchet MS"/>
                <a:cs typeface="Trebuchet MS"/>
              </a:rPr>
              <a:t>O</a:t>
            </a:r>
            <a:r>
              <a:rPr sz="2200" spc="-335" dirty="0">
                <a:latin typeface="Trebuchet MS"/>
                <a:cs typeface="Trebuchet MS"/>
              </a:rPr>
              <a:t>.</a:t>
            </a:r>
            <a:r>
              <a:rPr sz="2200" spc="165" dirty="0">
                <a:latin typeface="Trebuchet MS"/>
                <a:cs typeface="Trebuchet MS"/>
              </a:rPr>
              <a:t>A</a:t>
            </a:r>
            <a:r>
              <a:rPr sz="2200" spc="-335" dirty="0">
                <a:latin typeface="Trebuchet MS"/>
                <a:cs typeface="Trebuchet MS"/>
              </a:rPr>
              <a:t>.</a:t>
            </a:r>
            <a:r>
              <a:rPr sz="2200" spc="-440" dirty="0">
                <a:latin typeface="Trebuchet MS"/>
                <a:cs typeface="Trebuchet MS"/>
              </a:rPr>
              <a:t>P</a:t>
            </a:r>
            <a:r>
              <a:rPr sz="2200" spc="-335" dirty="0">
                <a:latin typeface="Trebuchet MS"/>
                <a:cs typeface="Trebuchet MS"/>
              </a:rPr>
              <a:t>.</a:t>
            </a:r>
            <a:r>
              <a:rPr sz="2200" spc="-65" dirty="0">
                <a:latin typeface="Trebuchet MS"/>
                <a:cs typeface="Trebuchet MS"/>
              </a:rPr>
              <a:t>I</a:t>
            </a:r>
            <a:r>
              <a:rPr sz="2200" spc="-335" dirty="0">
                <a:latin typeface="Trebuchet MS"/>
                <a:cs typeface="Trebuchet MS"/>
              </a:rPr>
              <a:t>.</a:t>
            </a:r>
            <a:r>
              <a:rPr sz="2200" spc="-80" dirty="0">
                <a:latin typeface="Trebuchet MS"/>
                <a:cs typeface="Trebuchet MS"/>
              </a:rPr>
              <a:t>E</a:t>
            </a:r>
            <a:r>
              <a:rPr sz="2200" spc="-330" dirty="0" smtClean="0">
                <a:latin typeface="Trebuchet MS"/>
                <a:cs typeface="Trebuchet MS"/>
              </a:rPr>
              <a:t>.</a:t>
            </a:r>
            <a:r>
              <a:rPr lang="es-MX" sz="2200" spc="-330" dirty="0" smtClean="0">
                <a:latin typeface="Trebuchet MS"/>
                <a:cs typeface="Trebuchet MS"/>
              </a:rPr>
              <a:t> , D. A.R</a:t>
            </a:r>
            <a:endParaRPr sz="2200" dirty="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02918" y="3632276"/>
            <a:ext cx="7843520" cy="3049905"/>
            <a:chOff x="1102918" y="3632276"/>
            <a:chExt cx="7843520" cy="3049905"/>
          </a:xfrm>
        </p:grpSpPr>
        <p:sp>
          <p:nvSpPr>
            <p:cNvPr id="22" name="object 22"/>
            <p:cNvSpPr/>
            <p:nvPr/>
          </p:nvSpPr>
          <p:spPr>
            <a:xfrm>
              <a:off x="1115618" y="3644976"/>
              <a:ext cx="7818120" cy="3024505"/>
            </a:xfrm>
            <a:custGeom>
              <a:avLst/>
              <a:gdLst/>
              <a:ahLst/>
              <a:cxnLst/>
              <a:rect l="l" t="t" r="r" b="b"/>
              <a:pathLst>
                <a:path w="7818120" h="3024504">
                  <a:moveTo>
                    <a:pt x="7818119" y="0"/>
                  </a:moveTo>
                  <a:lnTo>
                    <a:pt x="0" y="0"/>
                  </a:lnTo>
                  <a:lnTo>
                    <a:pt x="0" y="3024378"/>
                  </a:lnTo>
                  <a:lnTo>
                    <a:pt x="7818119" y="3024378"/>
                  </a:lnTo>
                  <a:lnTo>
                    <a:pt x="7818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5618" y="3644976"/>
              <a:ext cx="7818120" cy="3024505"/>
            </a:xfrm>
            <a:custGeom>
              <a:avLst/>
              <a:gdLst/>
              <a:ahLst/>
              <a:cxnLst/>
              <a:rect l="l" t="t" r="r" b="b"/>
              <a:pathLst>
                <a:path w="7818120" h="3024504">
                  <a:moveTo>
                    <a:pt x="0" y="3024378"/>
                  </a:moveTo>
                  <a:lnTo>
                    <a:pt x="7818119" y="3024378"/>
                  </a:lnTo>
                  <a:lnTo>
                    <a:pt x="7818119" y="0"/>
                  </a:lnTo>
                  <a:lnTo>
                    <a:pt x="0" y="0"/>
                  </a:lnTo>
                  <a:lnTo>
                    <a:pt x="0" y="3024378"/>
                  </a:lnTo>
                  <a:close/>
                </a:path>
              </a:pathLst>
            </a:custGeom>
            <a:ln w="254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94612" y="3669919"/>
            <a:ext cx="7187388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Trebuchet MS"/>
                <a:cs typeface="Trebuchet MS"/>
              </a:rPr>
              <a:t>S=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Datos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subjetivos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(síntomas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que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refiere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el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paciente) 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endParaRPr lang="es-MX" sz="1800" spc="-110" dirty="0" smtClean="0">
              <a:latin typeface="Trebuchet MS"/>
              <a:cs typeface="Trebuchet MS"/>
            </a:endParaRPr>
          </a:p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800" spc="180" dirty="0" smtClean="0">
                <a:latin typeface="Trebuchet MS"/>
                <a:cs typeface="Trebuchet MS"/>
              </a:rPr>
              <a:t>O</a:t>
            </a:r>
            <a:r>
              <a:rPr sz="1800" spc="180" dirty="0">
                <a:latin typeface="Trebuchet MS"/>
                <a:cs typeface="Trebuchet MS"/>
              </a:rPr>
              <a:t>=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spc="-15" dirty="0">
                <a:latin typeface="Trebuchet MS"/>
                <a:cs typeface="Trebuchet MS"/>
              </a:rPr>
              <a:t>Datos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objetivos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80" dirty="0">
                <a:latin typeface="Trebuchet MS"/>
                <a:cs typeface="Trebuchet MS"/>
              </a:rPr>
              <a:t>(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signos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que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la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enfermera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observa) </a:t>
            </a:r>
            <a:endParaRPr lang="es-MX" sz="1800" spc="-70" dirty="0" smtClean="0">
              <a:latin typeface="Trebuchet MS"/>
              <a:cs typeface="Trebuchet MS"/>
            </a:endParaRPr>
          </a:p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800" spc="-530" dirty="0" smtClean="0">
                <a:latin typeface="Trebuchet MS"/>
                <a:cs typeface="Trebuchet MS"/>
              </a:rPr>
              <a:t> </a:t>
            </a:r>
            <a:r>
              <a:rPr sz="1800" spc="120" dirty="0">
                <a:latin typeface="Trebuchet MS"/>
                <a:cs typeface="Trebuchet MS"/>
              </a:rPr>
              <a:t>A=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Conclusión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diagnóstica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P</a:t>
            </a:r>
            <a:r>
              <a:rPr sz="1800" spc="10" dirty="0">
                <a:latin typeface="Trebuchet MS"/>
                <a:cs typeface="Trebuchet MS"/>
              </a:rPr>
              <a:t>=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P</a:t>
            </a:r>
            <a:r>
              <a:rPr sz="1800" spc="-125" dirty="0">
                <a:latin typeface="Trebuchet MS"/>
                <a:cs typeface="Trebuchet MS"/>
              </a:rPr>
              <a:t>la</a:t>
            </a:r>
            <a:r>
              <a:rPr sz="1800" spc="-160" dirty="0">
                <a:latin typeface="Trebuchet MS"/>
                <a:cs typeface="Trebuchet MS"/>
              </a:rPr>
              <a:t>n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cui</a:t>
            </a:r>
            <a:r>
              <a:rPr sz="1800" spc="-95" dirty="0">
                <a:latin typeface="Trebuchet MS"/>
                <a:cs typeface="Trebuchet MS"/>
              </a:rPr>
              <a:t>d</a:t>
            </a:r>
            <a:r>
              <a:rPr sz="1800" spc="-130" dirty="0">
                <a:latin typeface="Trebuchet MS"/>
                <a:cs typeface="Trebuchet MS"/>
              </a:rPr>
              <a:t>a</a:t>
            </a:r>
            <a:r>
              <a:rPr sz="1800" spc="-150" dirty="0">
                <a:latin typeface="Trebuchet MS"/>
                <a:cs typeface="Trebuchet MS"/>
              </a:rPr>
              <a:t>d</a:t>
            </a:r>
            <a:r>
              <a:rPr sz="1800" spc="-5" dirty="0">
                <a:latin typeface="Trebuchet MS"/>
                <a:cs typeface="Trebuchet MS"/>
              </a:rPr>
              <a:t>os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Trebuchet MS"/>
                <a:cs typeface="Trebuchet MS"/>
              </a:rPr>
              <a:t>I</a:t>
            </a:r>
            <a:r>
              <a:rPr sz="1800" spc="35" dirty="0">
                <a:latin typeface="Trebuchet MS"/>
                <a:cs typeface="Trebuchet MS"/>
              </a:rPr>
              <a:t>=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I</a:t>
            </a:r>
            <a:r>
              <a:rPr sz="1800" spc="-85" dirty="0">
                <a:latin typeface="Trebuchet MS"/>
                <a:cs typeface="Trebuchet MS"/>
              </a:rPr>
              <a:t>nte</a:t>
            </a:r>
            <a:r>
              <a:rPr sz="1800" spc="-25" dirty="0">
                <a:latin typeface="Trebuchet MS"/>
                <a:cs typeface="Trebuchet MS"/>
              </a:rPr>
              <a:t>r</a:t>
            </a:r>
            <a:r>
              <a:rPr sz="1800" spc="-130" dirty="0">
                <a:latin typeface="Trebuchet MS"/>
                <a:cs typeface="Trebuchet MS"/>
              </a:rPr>
              <a:t>v</a:t>
            </a:r>
            <a:r>
              <a:rPr sz="1800" spc="-105" dirty="0">
                <a:latin typeface="Trebuchet MS"/>
                <a:cs typeface="Trebuchet MS"/>
              </a:rPr>
              <a:t>enc</a:t>
            </a:r>
            <a:r>
              <a:rPr sz="1800" spc="-60" dirty="0">
                <a:latin typeface="Trebuchet MS"/>
                <a:cs typeface="Trebuchet MS"/>
              </a:rPr>
              <a:t>ió</a:t>
            </a:r>
            <a:r>
              <a:rPr sz="1800" spc="-70" dirty="0">
                <a:latin typeface="Trebuchet MS"/>
                <a:cs typeface="Trebuchet MS"/>
              </a:rPr>
              <a:t>n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d</a:t>
            </a:r>
            <a:r>
              <a:rPr sz="1800" spc="-105" dirty="0">
                <a:latin typeface="Trebuchet MS"/>
                <a:cs typeface="Trebuchet MS"/>
              </a:rPr>
              <a:t>e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enfe</a:t>
            </a:r>
            <a:r>
              <a:rPr sz="1800" spc="-100" dirty="0">
                <a:latin typeface="Trebuchet MS"/>
                <a:cs typeface="Trebuchet MS"/>
              </a:rPr>
              <a:t>r</a:t>
            </a:r>
            <a:r>
              <a:rPr sz="1800" spc="-114" dirty="0">
                <a:latin typeface="Trebuchet MS"/>
                <a:cs typeface="Trebuchet MS"/>
              </a:rPr>
              <a:t>me</a:t>
            </a:r>
            <a:r>
              <a:rPr sz="1800" spc="-80" dirty="0">
                <a:latin typeface="Trebuchet MS"/>
                <a:cs typeface="Trebuchet MS"/>
              </a:rPr>
              <a:t>rí</a:t>
            </a:r>
            <a:r>
              <a:rPr sz="1800" spc="-130" dirty="0">
                <a:latin typeface="Trebuchet MS"/>
                <a:cs typeface="Trebuchet MS"/>
              </a:rPr>
              <a:t>a</a:t>
            </a:r>
            <a:r>
              <a:rPr sz="1800" spc="-270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Trebuchet MS"/>
                <a:cs typeface="Trebuchet MS"/>
              </a:rPr>
              <a:t>E=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Evaluac</a:t>
            </a:r>
            <a:r>
              <a:rPr sz="1800" spc="-60" dirty="0">
                <a:latin typeface="Trebuchet MS"/>
                <a:cs typeface="Trebuchet MS"/>
              </a:rPr>
              <a:t>ió</a:t>
            </a:r>
            <a:r>
              <a:rPr sz="1800" spc="-70" dirty="0">
                <a:latin typeface="Trebuchet MS"/>
                <a:cs typeface="Trebuchet MS"/>
              </a:rPr>
              <a:t>n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200" dirty="0">
                <a:latin typeface="Trebuchet MS"/>
                <a:cs typeface="Trebuchet MS"/>
              </a:rPr>
              <a:t>e</a:t>
            </a:r>
            <a:r>
              <a:rPr sz="1800" spc="-135" dirty="0">
                <a:latin typeface="Trebuchet MS"/>
                <a:cs typeface="Trebuchet MS"/>
              </a:rPr>
              <a:t>f</a:t>
            </a:r>
            <a:r>
              <a:rPr sz="1800" spc="-90" dirty="0">
                <a:latin typeface="Trebuchet MS"/>
                <a:cs typeface="Trebuchet MS"/>
              </a:rPr>
              <a:t>i</a:t>
            </a:r>
            <a:r>
              <a:rPr sz="1800" spc="-145" dirty="0">
                <a:latin typeface="Trebuchet MS"/>
                <a:cs typeface="Trebuchet MS"/>
              </a:rPr>
              <a:t>cacia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95" dirty="0" err="1">
                <a:latin typeface="Trebuchet MS"/>
                <a:cs typeface="Trebuchet MS"/>
              </a:rPr>
              <a:t>inte</a:t>
            </a:r>
            <a:r>
              <a:rPr sz="1800" spc="-40" dirty="0" err="1">
                <a:latin typeface="Trebuchet MS"/>
                <a:cs typeface="Trebuchet MS"/>
              </a:rPr>
              <a:t>r</a:t>
            </a:r>
            <a:r>
              <a:rPr sz="1800" spc="-130" dirty="0" err="1">
                <a:latin typeface="Trebuchet MS"/>
                <a:cs typeface="Trebuchet MS"/>
              </a:rPr>
              <a:t>v</a:t>
            </a:r>
            <a:r>
              <a:rPr sz="1800" spc="-105" dirty="0" err="1">
                <a:latin typeface="Trebuchet MS"/>
                <a:cs typeface="Trebuchet MS"/>
              </a:rPr>
              <a:t>enc</a:t>
            </a:r>
            <a:r>
              <a:rPr sz="1800" spc="-60" dirty="0" err="1">
                <a:latin typeface="Trebuchet MS"/>
                <a:cs typeface="Trebuchet MS"/>
              </a:rPr>
              <a:t>ión</a:t>
            </a:r>
            <a:r>
              <a:rPr sz="1800" spc="-270" dirty="0" smtClean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933</Words>
  <Application>Microsoft Office PowerPoint</Application>
  <PresentationFormat>Presentación en pantalla (4:3)</PresentationFormat>
  <Paragraphs>156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Office Theme</vt:lpstr>
      <vt:lpstr>EXPEDIENTE CLINICO</vt:lpstr>
      <vt:lpstr>Historia Clínica:</vt:lpstr>
      <vt:lpstr>IMPORTANCIA:</vt:lpstr>
      <vt:lpstr>NORMAS REDACCIÓN  REGISTROS:</vt:lpstr>
      <vt:lpstr>ESTRUCTURA DE LA  HISTORIA CLÍNICA:</vt:lpstr>
      <vt:lpstr>FORMATOS DE LA HISTORIA</vt:lpstr>
      <vt:lpstr>1.-HOJA DE AUTORIZACIÓN DE  INGRESO</vt:lpstr>
      <vt:lpstr>7.- PLAN DE TRABAJO</vt:lpstr>
      <vt:lpstr>14.-NOTAS DE ENFERMERÍA:</vt:lpstr>
      <vt:lpstr>15.- HOJA DE CONTROL DE  MEDICAMENTOS O KARDEX:</vt:lpstr>
      <vt:lpstr>17.- EPICRISIS</vt:lpstr>
      <vt:lpstr>Presentación de PowerPoint</vt:lpstr>
      <vt:lpstr>DEFINICION</vt:lpstr>
      <vt:lpstr>PROPOSITO</vt:lpstr>
      <vt:lpstr>SOAPIE</vt:lpstr>
      <vt:lpstr>El ministerio de salud 2001 reconoce el SOAPIE  como la forma de registro enfermería.</vt:lpstr>
      <vt:lpstr>Presentación de PowerPoint</vt:lpstr>
      <vt:lpstr>Normas para le redaccion de  las anotaciones de enfermería:</vt:lpstr>
      <vt:lpstr>Tipos de Notas de Enfermería:</vt:lpstr>
      <vt:lpstr>Presentación de PowerPoint</vt:lpstr>
      <vt:lpstr>Ventajas de Método DAR </vt:lpstr>
      <vt:lpstr>Normativa del Método DAR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EXPEDIENTE CLINICO</dc:title>
  <dc:creator>User</dc:creator>
  <cp:lastModifiedBy>Luz</cp:lastModifiedBy>
  <cp:revision>24</cp:revision>
  <dcterms:created xsi:type="dcterms:W3CDTF">2021-03-18T16:59:28Z</dcterms:created>
  <dcterms:modified xsi:type="dcterms:W3CDTF">2021-03-19T03:29:42Z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2021-03-18T00:00:00Z</vt:filetime>
  </property>
</Properties>
</file>