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  <p:sldId id="265" r:id="rId3"/>
    <p:sldId id="256" r:id="rId4"/>
    <p:sldId id="257" r:id="rId5"/>
    <p:sldId id="258" r:id="rId6"/>
    <p:sldId id="272" r:id="rId7"/>
    <p:sldId id="266" r:id="rId8"/>
    <p:sldId id="268" r:id="rId9"/>
    <p:sldId id="273" r:id="rId10"/>
    <p:sldId id="269" r:id="rId11"/>
    <p:sldId id="270" r:id="rId12"/>
    <p:sldId id="259" r:id="rId13"/>
    <p:sldId id="260" r:id="rId14"/>
    <p:sldId id="261" r:id="rId15"/>
    <p:sldId id="263" r:id="rId16"/>
  </p:sldIdLst>
  <p:sldSz cx="9144000" cy="6858000" type="screen4x3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3E8DDD-D51F-3D40-BAF5-2DC123790BAC}" v="207" dt="2020-02-04T21:16:30.5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37"/>
  </p:normalViewPr>
  <p:slideViewPr>
    <p:cSldViewPr>
      <p:cViewPr varScale="1">
        <p:scale>
          <a:sx n="105" d="100"/>
          <a:sy n="105" d="100"/>
        </p:scale>
        <p:origin x="184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4C5B4D-A13E-E24F-8106-DDFDE9BD5948}" type="doc">
      <dgm:prSet loTypeId="urn:microsoft.com/office/officeart/2005/8/layout/radial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536E93F-270B-8340-BFDE-B09BEA4B7626}">
      <dgm:prSet phldrT="[Texto]"/>
      <dgm:spPr/>
      <dgm:t>
        <a:bodyPr/>
        <a:lstStyle/>
        <a:p>
          <a:r>
            <a:rPr lang="es-ES" dirty="0">
              <a:solidFill>
                <a:schemeClr val="tx1"/>
              </a:solidFill>
            </a:rPr>
            <a:t>En condiciones </a:t>
          </a:r>
          <a:r>
            <a:rPr lang="es-ES" dirty="0" err="1">
              <a:solidFill>
                <a:schemeClr val="tx1"/>
              </a:solidFill>
            </a:rPr>
            <a:t>normalesPulmones</a:t>
          </a:r>
          <a:r>
            <a:rPr lang="es-ES" dirty="0">
              <a:solidFill>
                <a:schemeClr val="tx1"/>
              </a:solidFill>
            </a:rPr>
            <a:t> protegidos</a:t>
          </a:r>
        </a:p>
      </dgm:t>
    </dgm:pt>
    <dgm:pt modelId="{DAF05AA7-0A14-794A-8ED4-12514225D535}" type="parTrans" cxnId="{F55F473D-0528-154B-B78E-E190E9814B06}">
      <dgm:prSet/>
      <dgm:spPr/>
      <dgm:t>
        <a:bodyPr/>
        <a:lstStyle/>
        <a:p>
          <a:endParaRPr lang="es-ES"/>
        </a:p>
      </dgm:t>
    </dgm:pt>
    <dgm:pt modelId="{2AA26F67-939F-7747-B7C2-C094E70E9B42}" type="sibTrans" cxnId="{F55F473D-0528-154B-B78E-E190E9814B06}">
      <dgm:prSet/>
      <dgm:spPr/>
      <dgm:t>
        <a:bodyPr/>
        <a:lstStyle/>
        <a:p>
          <a:endParaRPr lang="es-ES"/>
        </a:p>
      </dgm:t>
    </dgm:pt>
    <dgm:pt modelId="{EE0CE302-2FD1-CD44-BEB6-9EFE2D4F648D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prevención de aspiración por los reflejos de la glotis</a:t>
          </a:r>
          <a:endParaRPr lang="es-ES" dirty="0">
            <a:solidFill>
              <a:schemeClr val="tx1"/>
            </a:solidFill>
          </a:endParaRPr>
        </a:p>
      </dgm:t>
    </dgm:pt>
    <dgm:pt modelId="{78F4BE1B-06CA-C947-AF4A-6E3F2474E08A}" type="parTrans" cxnId="{CA1948FB-CF92-6C49-BC2D-F8BEA8D425BF}">
      <dgm:prSet/>
      <dgm:spPr/>
      <dgm:t>
        <a:bodyPr/>
        <a:lstStyle/>
        <a:p>
          <a:endParaRPr lang="es-ES"/>
        </a:p>
      </dgm:t>
    </dgm:pt>
    <dgm:pt modelId="{825C4643-731B-2A42-9BA1-9E81B21EEA64}" type="sibTrans" cxnId="{CA1948FB-CF92-6C49-BC2D-F8BEA8D425BF}">
      <dgm:prSet/>
      <dgm:spPr/>
      <dgm:t>
        <a:bodyPr/>
        <a:lstStyle/>
        <a:p>
          <a:endParaRPr lang="es-ES"/>
        </a:p>
      </dgm:t>
    </dgm:pt>
    <dgm:pt modelId="{08441C60-1A93-3B40-A214-3A1B392849D3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expulsión de material aspirado por reflejo de tos</a:t>
          </a:r>
          <a:endParaRPr lang="es-ES" dirty="0">
            <a:solidFill>
              <a:schemeClr val="tx1"/>
            </a:solidFill>
          </a:endParaRPr>
        </a:p>
      </dgm:t>
    </dgm:pt>
    <dgm:pt modelId="{5D03580B-BDE7-7A4C-9D6D-4AA5ECBEC4D3}" type="parTrans" cxnId="{09A07F93-3EDE-574B-B5DF-B361DC857160}">
      <dgm:prSet/>
      <dgm:spPr/>
      <dgm:t>
        <a:bodyPr/>
        <a:lstStyle/>
        <a:p>
          <a:endParaRPr lang="es-ES"/>
        </a:p>
      </dgm:t>
    </dgm:pt>
    <dgm:pt modelId="{C77AFB2A-CAA2-594C-9B1F-D558D8589FA9}" type="sibTrans" cxnId="{09A07F93-3EDE-574B-B5DF-B361DC857160}">
      <dgm:prSet/>
      <dgm:spPr/>
      <dgm:t>
        <a:bodyPr/>
        <a:lstStyle/>
        <a:p>
          <a:endParaRPr lang="es-ES"/>
        </a:p>
      </dgm:t>
    </dgm:pt>
    <dgm:pt modelId="{454CE75A-CF72-CF43-958D-6A2D887683AA}">
      <dgm:prSet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filtración de partículas en las fosas nasales.</a:t>
          </a:r>
        </a:p>
      </dgm:t>
    </dgm:pt>
    <dgm:pt modelId="{2FC2FCC9-C1AB-CD4D-87EC-11DB23445B2B}" type="parTrans" cxnId="{2D3AE924-FBF3-7446-8F3F-8D460777D028}">
      <dgm:prSet/>
      <dgm:spPr/>
      <dgm:t>
        <a:bodyPr/>
        <a:lstStyle/>
        <a:p>
          <a:endParaRPr lang="es-ES"/>
        </a:p>
      </dgm:t>
    </dgm:pt>
    <dgm:pt modelId="{28CB6680-7835-1249-8C97-DFF829E6F1CF}" type="sibTrans" cxnId="{2D3AE924-FBF3-7446-8F3F-8D460777D028}">
      <dgm:prSet/>
      <dgm:spPr/>
      <dgm:t>
        <a:bodyPr/>
        <a:lstStyle/>
        <a:p>
          <a:endParaRPr lang="es-ES"/>
        </a:p>
      </dgm:t>
    </dgm:pt>
    <dgm:pt modelId="{EB41DF89-2DF4-0D47-B399-DE2FDD5EB842}">
      <dgm:prSet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expulsión de microorganismos por células ciliadas y secretoras</a:t>
          </a:r>
        </a:p>
      </dgm:t>
    </dgm:pt>
    <dgm:pt modelId="{83903ECA-673E-C345-A1D9-34146D244A2D}" type="parTrans" cxnId="{4889B5C1-7C04-AC41-A44C-8F43C56CDD77}">
      <dgm:prSet/>
      <dgm:spPr/>
      <dgm:t>
        <a:bodyPr/>
        <a:lstStyle/>
        <a:p>
          <a:endParaRPr lang="es-ES"/>
        </a:p>
      </dgm:t>
    </dgm:pt>
    <dgm:pt modelId="{873A1729-48B4-C543-97B6-88EEF17BF31C}" type="sibTrans" cxnId="{4889B5C1-7C04-AC41-A44C-8F43C56CDD77}">
      <dgm:prSet/>
      <dgm:spPr/>
      <dgm:t>
        <a:bodyPr/>
        <a:lstStyle/>
        <a:p>
          <a:endParaRPr lang="es-ES"/>
        </a:p>
      </dgm:t>
    </dgm:pt>
    <dgm:pt modelId="{9052DE08-4CEF-E54A-ADF8-0B9B3F7E823B}">
      <dgm:prSet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ingestión de bacterias por macrófagos alveolares</a:t>
          </a:r>
        </a:p>
      </dgm:t>
    </dgm:pt>
    <dgm:pt modelId="{40DE05AB-D063-574F-B451-A71617DA66CF}" type="parTrans" cxnId="{467452DD-588D-D34F-85D7-C489D7A2FFB7}">
      <dgm:prSet/>
      <dgm:spPr/>
      <dgm:t>
        <a:bodyPr/>
        <a:lstStyle/>
        <a:p>
          <a:endParaRPr lang="es-ES"/>
        </a:p>
      </dgm:t>
    </dgm:pt>
    <dgm:pt modelId="{44CF135A-A5F4-7043-9C76-F4476B3E730F}" type="sibTrans" cxnId="{467452DD-588D-D34F-85D7-C489D7A2FFB7}">
      <dgm:prSet/>
      <dgm:spPr/>
      <dgm:t>
        <a:bodyPr/>
        <a:lstStyle/>
        <a:p>
          <a:endParaRPr lang="es-ES"/>
        </a:p>
      </dgm:t>
    </dgm:pt>
    <dgm:pt modelId="{85CBCD1D-42D4-BA42-B3DB-C152128BB769}">
      <dgm:prSet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neutralización de bacterias por sustancias inmunes</a:t>
          </a:r>
        </a:p>
      </dgm:t>
    </dgm:pt>
    <dgm:pt modelId="{5E913D42-C10C-514A-AC09-A5DBF8EFB6C8}" type="parTrans" cxnId="{4F70AA35-D5A4-984E-B0D7-BF39A2CE1A98}">
      <dgm:prSet/>
      <dgm:spPr/>
      <dgm:t>
        <a:bodyPr/>
        <a:lstStyle/>
        <a:p>
          <a:endParaRPr lang="es-ES"/>
        </a:p>
      </dgm:t>
    </dgm:pt>
    <dgm:pt modelId="{4FA5B400-45CF-0D4C-94EE-061C8220EF7F}" type="sibTrans" cxnId="{4F70AA35-D5A4-984E-B0D7-BF39A2CE1A98}">
      <dgm:prSet/>
      <dgm:spPr/>
      <dgm:t>
        <a:bodyPr/>
        <a:lstStyle/>
        <a:p>
          <a:endParaRPr lang="es-ES"/>
        </a:p>
      </dgm:t>
    </dgm:pt>
    <dgm:pt modelId="{149A644F-8B53-D148-A9CC-0205212BE3C2}">
      <dgm:prSet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transporte de partículas desde los pulmones a través del drenaje linfático.</a:t>
          </a:r>
        </a:p>
      </dgm:t>
    </dgm:pt>
    <dgm:pt modelId="{466830C9-4E56-064A-8EED-199352401995}" type="parTrans" cxnId="{1AF38E5F-75B2-1649-8403-0C1051954B7C}">
      <dgm:prSet/>
      <dgm:spPr/>
      <dgm:t>
        <a:bodyPr/>
        <a:lstStyle/>
        <a:p>
          <a:endParaRPr lang="es-ES"/>
        </a:p>
      </dgm:t>
    </dgm:pt>
    <dgm:pt modelId="{1BEE8725-C9A1-6449-8043-F576F1DC0BD5}" type="sibTrans" cxnId="{1AF38E5F-75B2-1649-8403-0C1051954B7C}">
      <dgm:prSet/>
      <dgm:spPr/>
      <dgm:t>
        <a:bodyPr/>
        <a:lstStyle/>
        <a:p>
          <a:endParaRPr lang="es-ES"/>
        </a:p>
      </dgm:t>
    </dgm:pt>
    <dgm:pt modelId="{536B4056-7A59-F34D-BDFE-80F2CF5501D5}" type="pres">
      <dgm:prSet presAssocID="{4B4C5B4D-A13E-E24F-8106-DDFDE9BD594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41249A4-D604-3B4C-8DE4-9A3CF2AE1254}" type="pres">
      <dgm:prSet presAssocID="{9536E93F-270B-8340-BFDE-B09BEA4B7626}" presName="centerShape" presStyleLbl="node0" presStyleIdx="0" presStyleCnt="1"/>
      <dgm:spPr/>
    </dgm:pt>
    <dgm:pt modelId="{A8ABACD1-49D8-EF4D-90DE-BDB998A8E8D2}" type="pres">
      <dgm:prSet presAssocID="{78F4BE1B-06CA-C947-AF4A-6E3F2474E08A}" presName="Name9" presStyleLbl="parChTrans1D2" presStyleIdx="0" presStyleCnt="7"/>
      <dgm:spPr/>
    </dgm:pt>
    <dgm:pt modelId="{CD091759-247A-AD42-BA02-4A310CB07B3A}" type="pres">
      <dgm:prSet presAssocID="{78F4BE1B-06CA-C947-AF4A-6E3F2474E08A}" presName="connTx" presStyleLbl="parChTrans1D2" presStyleIdx="0" presStyleCnt="7"/>
      <dgm:spPr/>
    </dgm:pt>
    <dgm:pt modelId="{E1E6BAB8-5BDE-5F40-9D86-8CDC41C003DC}" type="pres">
      <dgm:prSet presAssocID="{EE0CE302-2FD1-CD44-BEB6-9EFE2D4F648D}" presName="node" presStyleLbl="node1" presStyleIdx="0" presStyleCnt="7">
        <dgm:presLayoutVars>
          <dgm:bulletEnabled val="1"/>
        </dgm:presLayoutVars>
      </dgm:prSet>
      <dgm:spPr/>
    </dgm:pt>
    <dgm:pt modelId="{8B1E8DAB-9D51-0441-B1DC-CE5A8B16AD96}" type="pres">
      <dgm:prSet presAssocID="{2FC2FCC9-C1AB-CD4D-87EC-11DB23445B2B}" presName="Name9" presStyleLbl="parChTrans1D2" presStyleIdx="1" presStyleCnt="7"/>
      <dgm:spPr/>
    </dgm:pt>
    <dgm:pt modelId="{E346CE49-A93C-A542-9DBE-2D01A911373D}" type="pres">
      <dgm:prSet presAssocID="{2FC2FCC9-C1AB-CD4D-87EC-11DB23445B2B}" presName="connTx" presStyleLbl="parChTrans1D2" presStyleIdx="1" presStyleCnt="7"/>
      <dgm:spPr/>
    </dgm:pt>
    <dgm:pt modelId="{EA3AC1BF-2233-224E-B899-894A7947BDAC}" type="pres">
      <dgm:prSet presAssocID="{454CE75A-CF72-CF43-958D-6A2D887683AA}" presName="node" presStyleLbl="node1" presStyleIdx="1" presStyleCnt="7">
        <dgm:presLayoutVars>
          <dgm:bulletEnabled val="1"/>
        </dgm:presLayoutVars>
      </dgm:prSet>
      <dgm:spPr/>
    </dgm:pt>
    <dgm:pt modelId="{6A06333B-A755-6945-A4FD-A25C39EDFA83}" type="pres">
      <dgm:prSet presAssocID="{5D03580B-BDE7-7A4C-9D6D-4AA5ECBEC4D3}" presName="Name9" presStyleLbl="parChTrans1D2" presStyleIdx="2" presStyleCnt="7"/>
      <dgm:spPr/>
    </dgm:pt>
    <dgm:pt modelId="{95D1D7F5-F2AC-7D48-872B-A30F7ADC69A9}" type="pres">
      <dgm:prSet presAssocID="{5D03580B-BDE7-7A4C-9D6D-4AA5ECBEC4D3}" presName="connTx" presStyleLbl="parChTrans1D2" presStyleIdx="2" presStyleCnt="7"/>
      <dgm:spPr/>
    </dgm:pt>
    <dgm:pt modelId="{AE5DA98A-374B-B649-9F88-57D5C04EA7B4}" type="pres">
      <dgm:prSet presAssocID="{08441C60-1A93-3B40-A214-3A1B392849D3}" presName="node" presStyleLbl="node1" presStyleIdx="2" presStyleCnt="7">
        <dgm:presLayoutVars>
          <dgm:bulletEnabled val="1"/>
        </dgm:presLayoutVars>
      </dgm:prSet>
      <dgm:spPr/>
    </dgm:pt>
    <dgm:pt modelId="{E0AEDD2D-101A-D148-8ACB-D7DEA3F6A91D}" type="pres">
      <dgm:prSet presAssocID="{466830C9-4E56-064A-8EED-199352401995}" presName="Name9" presStyleLbl="parChTrans1D2" presStyleIdx="3" presStyleCnt="7"/>
      <dgm:spPr/>
    </dgm:pt>
    <dgm:pt modelId="{FBF87DB2-B4BC-3349-ABE0-A1F89FCA6661}" type="pres">
      <dgm:prSet presAssocID="{466830C9-4E56-064A-8EED-199352401995}" presName="connTx" presStyleLbl="parChTrans1D2" presStyleIdx="3" presStyleCnt="7"/>
      <dgm:spPr/>
    </dgm:pt>
    <dgm:pt modelId="{87ECB631-E724-1545-9C2A-57E607162E59}" type="pres">
      <dgm:prSet presAssocID="{149A644F-8B53-D148-A9CC-0205212BE3C2}" presName="node" presStyleLbl="node1" presStyleIdx="3" presStyleCnt="7">
        <dgm:presLayoutVars>
          <dgm:bulletEnabled val="1"/>
        </dgm:presLayoutVars>
      </dgm:prSet>
      <dgm:spPr/>
    </dgm:pt>
    <dgm:pt modelId="{C545074B-AEE2-5E43-95E8-BCBDFF72B454}" type="pres">
      <dgm:prSet presAssocID="{5E913D42-C10C-514A-AC09-A5DBF8EFB6C8}" presName="Name9" presStyleLbl="parChTrans1D2" presStyleIdx="4" presStyleCnt="7"/>
      <dgm:spPr/>
    </dgm:pt>
    <dgm:pt modelId="{AF352CF9-5201-A446-A09C-E9AC291F0CFD}" type="pres">
      <dgm:prSet presAssocID="{5E913D42-C10C-514A-AC09-A5DBF8EFB6C8}" presName="connTx" presStyleLbl="parChTrans1D2" presStyleIdx="4" presStyleCnt="7"/>
      <dgm:spPr/>
    </dgm:pt>
    <dgm:pt modelId="{1E2BB9AB-F9EE-6F47-8672-75ECE26533CA}" type="pres">
      <dgm:prSet presAssocID="{85CBCD1D-42D4-BA42-B3DB-C152128BB769}" presName="node" presStyleLbl="node1" presStyleIdx="4" presStyleCnt="7">
        <dgm:presLayoutVars>
          <dgm:bulletEnabled val="1"/>
        </dgm:presLayoutVars>
      </dgm:prSet>
      <dgm:spPr/>
    </dgm:pt>
    <dgm:pt modelId="{B9C09DF7-3DC4-6D46-BE1B-41B5332000AC}" type="pres">
      <dgm:prSet presAssocID="{40DE05AB-D063-574F-B451-A71617DA66CF}" presName="Name9" presStyleLbl="parChTrans1D2" presStyleIdx="5" presStyleCnt="7"/>
      <dgm:spPr/>
    </dgm:pt>
    <dgm:pt modelId="{9F3FC785-8C42-EE4E-991A-C72B37957BEE}" type="pres">
      <dgm:prSet presAssocID="{40DE05AB-D063-574F-B451-A71617DA66CF}" presName="connTx" presStyleLbl="parChTrans1D2" presStyleIdx="5" presStyleCnt="7"/>
      <dgm:spPr/>
    </dgm:pt>
    <dgm:pt modelId="{B6664CCF-E166-B747-9CA8-C5FE79D84AC8}" type="pres">
      <dgm:prSet presAssocID="{9052DE08-4CEF-E54A-ADF8-0B9B3F7E823B}" presName="node" presStyleLbl="node1" presStyleIdx="5" presStyleCnt="7">
        <dgm:presLayoutVars>
          <dgm:bulletEnabled val="1"/>
        </dgm:presLayoutVars>
      </dgm:prSet>
      <dgm:spPr/>
    </dgm:pt>
    <dgm:pt modelId="{3140FCBA-9711-2E41-8C70-D0BCCC637195}" type="pres">
      <dgm:prSet presAssocID="{83903ECA-673E-C345-A1D9-34146D244A2D}" presName="Name9" presStyleLbl="parChTrans1D2" presStyleIdx="6" presStyleCnt="7"/>
      <dgm:spPr/>
    </dgm:pt>
    <dgm:pt modelId="{21E5B27A-C316-554B-8547-ECFEADEC038A}" type="pres">
      <dgm:prSet presAssocID="{83903ECA-673E-C345-A1D9-34146D244A2D}" presName="connTx" presStyleLbl="parChTrans1D2" presStyleIdx="6" presStyleCnt="7"/>
      <dgm:spPr/>
    </dgm:pt>
    <dgm:pt modelId="{6DC99076-5B50-D54C-ADC4-A262BC1D4221}" type="pres">
      <dgm:prSet presAssocID="{EB41DF89-2DF4-0D47-B399-DE2FDD5EB842}" presName="node" presStyleLbl="node1" presStyleIdx="6" presStyleCnt="7">
        <dgm:presLayoutVars>
          <dgm:bulletEnabled val="1"/>
        </dgm:presLayoutVars>
      </dgm:prSet>
      <dgm:spPr/>
    </dgm:pt>
  </dgm:ptLst>
  <dgm:cxnLst>
    <dgm:cxn modelId="{B96C0F01-A9AB-624F-95CD-77391FA92B2E}" type="presOf" srcId="{466830C9-4E56-064A-8EED-199352401995}" destId="{E0AEDD2D-101A-D148-8ACB-D7DEA3F6A91D}" srcOrd="0" destOrd="0" presId="urn:microsoft.com/office/officeart/2005/8/layout/radial1"/>
    <dgm:cxn modelId="{18D83006-C823-A447-96D2-017C87DE1EBF}" type="presOf" srcId="{4B4C5B4D-A13E-E24F-8106-DDFDE9BD5948}" destId="{536B4056-7A59-F34D-BDFE-80F2CF5501D5}" srcOrd="0" destOrd="0" presId="urn:microsoft.com/office/officeart/2005/8/layout/radial1"/>
    <dgm:cxn modelId="{3646B010-3FBC-5942-9118-9C1B3BCD2511}" type="presOf" srcId="{5D03580B-BDE7-7A4C-9D6D-4AA5ECBEC4D3}" destId="{6A06333B-A755-6945-A4FD-A25C39EDFA83}" srcOrd="0" destOrd="0" presId="urn:microsoft.com/office/officeart/2005/8/layout/radial1"/>
    <dgm:cxn modelId="{8946CE1A-D14B-D747-B667-2DA4833BDF66}" type="presOf" srcId="{5E913D42-C10C-514A-AC09-A5DBF8EFB6C8}" destId="{AF352CF9-5201-A446-A09C-E9AC291F0CFD}" srcOrd="1" destOrd="0" presId="urn:microsoft.com/office/officeart/2005/8/layout/radial1"/>
    <dgm:cxn modelId="{4572181F-B427-514B-920A-95067BB2C2FF}" type="presOf" srcId="{83903ECA-673E-C345-A1D9-34146D244A2D}" destId="{21E5B27A-C316-554B-8547-ECFEADEC038A}" srcOrd="1" destOrd="0" presId="urn:microsoft.com/office/officeart/2005/8/layout/radial1"/>
    <dgm:cxn modelId="{2D3AE924-FBF3-7446-8F3F-8D460777D028}" srcId="{9536E93F-270B-8340-BFDE-B09BEA4B7626}" destId="{454CE75A-CF72-CF43-958D-6A2D887683AA}" srcOrd="1" destOrd="0" parTransId="{2FC2FCC9-C1AB-CD4D-87EC-11DB23445B2B}" sibTransId="{28CB6680-7835-1249-8C97-DFF829E6F1CF}"/>
    <dgm:cxn modelId="{4F70AA35-D5A4-984E-B0D7-BF39A2CE1A98}" srcId="{9536E93F-270B-8340-BFDE-B09BEA4B7626}" destId="{85CBCD1D-42D4-BA42-B3DB-C152128BB769}" srcOrd="4" destOrd="0" parTransId="{5E913D42-C10C-514A-AC09-A5DBF8EFB6C8}" sibTransId="{4FA5B400-45CF-0D4C-94EE-061C8220EF7F}"/>
    <dgm:cxn modelId="{F55F473D-0528-154B-B78E-E190E9814B06}" srcId="{4B4C5B4D-A13E-E24F-8106-DDFDE9BD5948}" destId="{9536E93F-270B-8340-BFDE-B09BEA4B7626}" srcOrd="0" destOrd="0" parTransId="{DAF05AA7-0A14-794A-8ED4-12514225D535}" sibTransId="{2AA26F67-939F-7747-B7C2-C094E70E9B42}"/>
    <dgm:cxn modelId="{05445954-0739-A745-8C21-909981EA4298}" type="presOf" srcId="{2FC2FCC9-C1AB-CD4D-87EC-11DB23445B2B}" destId="{8B1E8DAB-9D51-0441-B1DC-CE5A8B16AD96}" srcOrd="0" destOrd="0" presId="urn:microsoft.com/office/officeart/2005/8/layout/radial1"/>
    <dgm:cxn modelId="{03F9F55B-2E49-7743-B01E-34C6EB3C4F3A}" type="presOf" srcId="{5D03580B-BDE7-7A4C-9D6D-4AA5ECBEC4D3}" destId="{95D1D7F5-F2AC-7D48-872B-A30F7ADC69A9}" srcOrd="1" destOrd="0" presId="urn:microsoft.com/office/officeart/2005/8/layout/radial1"/>
    <dgm:cxn modelId="{1AF38E5F-75B2-1649-8403-0C1051954B7C}" srcId="{9536E93F-270B-8340-BFDE-B09BEA4B7626}" destId="{149A644F-8B53-D148-A9CC-0205212BE3C2}" srcOrd="3" destOrd="0" parTransId="{466830C9-4E56-064A-8EED-199352401995}" sibTransId="{1BEE8725-C9A1-6449-8043-F576F1DC0BD5}"/>
    <dgm:cxn modelId="{04FA8863-324D-0948-ACA2-B3634F50A39F}" type="presOf" srcId="{83903ECA-673E-C345-A1D9-34146D244A2D}" destId="{3140FCBA-9711-2E41-8C70-D0BCCC637195}" srcOrd="0" destOrd="0" presId="urn:microsoft.com/office/officeart/2005/8/layout/radial1"/>
    <dgm:cxn modelId="{3A307365-F74C-9744-ABDF-C82C7AEFDC50}" type="presOf" srcId="{EE0CE302-2FD1-CD44-BEB6-9EFE2D4F648D}" destId="{E1E6BAB8-5BDE-5F40-9D86-8CDC41C003DC}" srcOrd="0" destOrd="0" presId="urn:microsoft.com/office/officeart/2005/8/layout/radial1"/>
    <dgm:cxn modelId="{31CF2066-B256-F64B-97F9-349282D973B3}" type="presOf" srcId="{85CBCD1D-42D4-BA42-B3DB-C152128BB769}" destId="{1E2BB9AB-F9EE-6F47-8672-75ECE26533CA}" srcOrd="0" destOrd="0" presId="urn:microsoft.com/office/officeart/2005/8/layout/radial1"/>
    <dgm:cxn modelId="{69141871-3753-0940-8C33-FBC8234D218E}" type="presOf" srcId="{40DE05AB-D063-574F-B451-A71617DA66CF}" destId="{B9C09DF7-3DC4-6D46-BE1B-41B5332000AC}" srcOrd="0" destOrd="0" presId="urn:microsoft.com/office/officeart/2005/8/layout/radial1"/>
    <dgm:cxn modelId="{DD223A77-59F0-EA45-BCC8-5F5C7A68F466}" type="presOf" srcId="{78F4BE1B-06CA-C947-AF4A-6E3F2474E08A}" destId="{CD091759-247A-AD42-BA02-4A310CB07B3A}" srcOrd="1" destOrd="0" presId="urn:microsoft.com/office/officeart/2005/8/layout/radial1"/>
    <dgm:cxn modelId="{CE421B7A-922D-0E4E-A53C-9D32F3C97C76}" type="presOf" srcId="{2FC2FCC9-C1AB-CD4D-87EC-11DB23445B2B}" destId="{E346CE49-A93C-A542-9DBE-2D01A911373D}" srcOrd="1" destOrd="0" presId="urn:microsoft.com/office/officeart/2005/8/layout/radial1"/>
    <dgm:cxn modelId="{EA686D7F-070F-2A41-9802-3E2251D6F4DE}" type="presOf" srcId="{149A644F-8B53-D148-A9CC-0205212BE3C2}" destId="{87ECB631-E724-1545-9C2A-57E607162E59}" srcOrd="0" destOrd="0" presId="urn:microsoft.com/office/officeart/2005/8/layout/radial1"/>
    <dgm:cxn modelId="{AF30498F-1719-C140-832A-4B2409C2B598}" type="presOf" srcId="{EB41DF89-2DF4-0D47-B399-DE2FDD5EB842}" destId="{6DC99076-5B50-D54C-ADC4-A262BC1D4221}" srcOrd="0" destOrd="0" presId="urn:microsoft.com/office/officeart/2005/8/layout/radial1"/>
    <dgm:cxn modelId="{09A07F93-3EDE-574B-B5DF-B361DC857160}" srcId="{9536E93F-270B-8340-BFDE-B09BEA4B7626}" destId="{08441C60-1A93-3B40-A214-3A1B392849D3}" srcOrd="2" destOrd="0" parTransId="{5D03580B-BDE7-7A4C-9D6D-4AA5ECBEC4D3}" sibTransId="{C77AFB2A-CAA2-594C-9B1F-D558D8589FA9}"/>
    <dgm:cxn modelId="{5DE51796-13A9-2943-8D33-C750090D3739}" type="presOf" srcId="{9052DE08-4CEF-E54A-ADF8-0B9B3F7E823B}" destId="{B6664CCF-E166-B747-9CA8-C5FE79D84AC8}" srcOrd="0" destOrd="0" presId="urn:microsoft.com/office/officeart/2005/8/layout/radial1"/>
    <dgm:cxn modelId="{42FFAA96-E164-914F-9983-56BA42C763F1}" type="presOf" srcId="{78F4BE1B-06CA-C947-AF4A-6E3F2474E08A}" destId="{A8ABACD1-49D8-EF4D-90DE-BDB998A8E8D2}" srcOrd="0" destOrd="0" presId="urn:microsoft.com/office/officeart/2005/8/layout/radial1"/>
    <dgm:cxn modelId="{BE1BBFAE-5BDF-4745-B117-3BAD482109CC}" type="presOf" srcId="{5E913D42-C10C-514A-AC09-A5DBF8EFB6C8}" destId="{C545074B-AEE2-5E43-95E8-BCBDFF72B454}" srcOrd="0" destOrd="0" presId="urn:microsoft.com/office/officeart/2005/8/layout/radial1"/>
    <dgm:cxn modelId="{ED34E2B2-BACC-1342-B44A-57B149808061}" type="presOf" srcId="{9536E93F-270B-8340-BFDE-B09BEA4B7626}" destId="{E41249A4-D604-3B4C-8DE4-9A3CF2AE1254}" srcOrd="0" destOrd="0" presId="urn:microsoft.com/office/officeart/2005/8/layout/radial1"/>
    <dgm:cxn modelId="{4889B5C1-7C04-AC41-A44C-8F43C56CDD77}" srcId="{9536E93F-270B-8340-BFDE-B09BEA4B7626}" destId="{EB41DF89-2DF4-0D47-B399-DE2FDD5EB842}" srcOrd="6" destOrd="0" parTransId="{83903ECA-673E-C345-A1D9-34146D244A2D}" sibTransId="{873A1729-48B4-C543-97B6-88EEF17BF31C}"/>
    <dgm:cxn modelId="{E614FACA-8BD5-2D4E-9E0A-A219A9FFF610}" type="presOf" srcId="{40DE05AB-D063-574F-B451-A71617DA66CF}" destId="{9F3FC785-8C42-EE4E-991A-C72B37957BEE}" srcOrd="1" destOrd="0" presId="urn:microsoft.com/office/officeart/2005/8/layout/radial1"/>
    <dgm:cxn modelId="{BF5AE8D7-5957-6341-B05C-049B73675BD7}" type="presOf" srcId="{454CE75A-CF72-CF43-958D-6A2D887683AA}" destId="{EA3AC1BF-2233-224E-B899-894A7947BDAC}" srcOrd="0" destOrd="0" presId="urn:microsoft.com/office/officeart/2005/8/layout/radial1"/>
    <dgm:cxn modelId="{467452DD-588D-D34F-85D7-C489D7A2FFB7}" srcId="{9536E93F-270B-8340-BFDE-B09BEA4B7626}" destId="{9052DE08-4CEF-E54A-ADF8-0B9B3F7E823B}" srcOrd="5" destOrd="0" parTransId="{40DE05AB-D063-574F-B451-A71617DA66CF}" sibTransId="{44CF135A-A5F4-7043-9C76-F4476B3E730F}"/>
    <dgm:cxn modelId="{06FBDEE6-4092-CF43-BFE4-0A696180AB53}" type="presOf" srcId="{08441C60-1A93-3B40-A214-3A1B392849D3}" destId="{AE5DA98A-374B-B649-9F88-57D5C04EA7B4}" srcOrd="0" destOrd="0" presId="urn:microsoft.com/office/officeart/2005/8/layout/radial1"/>
    <dgm:cxn modelId="{4C16C6F2-0677-3A4D-B463-6A0F9F396342}" type="presOf" srcId="{466830C9-4E56-064A-8EED-199352401995}" destId="{FBF87DB2-B4BC-3349-ABE0-A1F89FCA6661}" srcOrd="1" destOrd="0" presId="urn:microsoft.com/office/officeart/2005/8/layout/radial1"/>
    <dgm:cxn modelId="{CA1948FB-CF92-6C49-BC2D-F8BEA8D425BF}" srcId="{9536E93F-270B-8340-BFDE-B09BEA4B7626}" destId="{EE0CE302-2FD1-CD44-BEB6-9EFE2D4F648D}" srcOrd="0" destOrd="0" parTransId="{78F4BE1B-06CA-C947-AF4A-6E3F2474E08A}" sibTransId="{825C4643-731B-2A42-9BA1-9E81B21EEA64}"/>
    <dgm:cxn modelId="{A73381F0-A74D-3346-95FD-0192AB53B8ED}" type="presParOf" srcId="{536B4056-7A59-F34D-BDFE-80F2CF5501D5}" destId="{E41249A4-D604-3B4C-8DE4-9A3CF2AE1254}" srcOrd="0" destOrd="0" presId="urn:microsoft.com/office/officeart/2005/8/layout/radial1"/>
    <dgm:cxn modelId="{9754CB8A-049E-FC45-9F67-31ED5BBB15B9}" type="presParOf" srcId="{536B4056-7A59-F34D-BDFE-80F2CF5501D5}" destId="{A8ABACD1-49D8-EF4D-90DE-BDB998A8E8D2}" srcOrd="1" destOrd="0" presId="urn:microsoft.com/office/officeart/2005/8/layout/radial1"/>
    <dgm:cxn modelId="{6FE5F295-730E-204D-8D93-F4522F4252DC}" type="presParOf" srcId="{A8ABACD1-49D8-EF4D-90DE-BDB998A8E8D2}" destId="{CD091759-247A-AD42-BA02-4A310CB07B3A}" srcOrd="0" destOrd="0" presId="urn:microsoft.com/office/officeart/2005/8/layout/radial1"/>
    <dgm:cxn modelId="{6052EBE7-CD35-084C-A6A4-D35D63DF37C4}" type="presParOf" srcId="{536B4056-7A59-F34D-BDFE-80F2CF5501D5}" destId="{E1E6BAB8-5BDE-5F40-9D86-8CDC41C003DC}" srcOrd="2" destOrd="0" presId="urn:microsoft.com/office/officeart/2005/8/layout/radial1"/>
    <dgm:cxn modelId="{4BCBB1B4-0DF5-E24D-A08B-4D54434FA88D}" type="presParOf" srcId="{536B4056-7A59-F34D-BDFE-80F2CF5501D5}" destId="{8B1E8DAB-9D51-0441-B1DC-CE5A8B16AD96}" srcOrd="3" destOrd="0" presId="urn:microsoft.com/office/officeart/2005/8/layout/radial1"/>
    <dgm:cxn modelId="{F671BEC6-3F4A-5140-8ABB-EFC9C7FEBE75}" type="presParOf" srcId="{8B1E8DAB-9D51-0441-B1DC-CE5A8B16AD96}" destId="{E346CE49-A93C-A542-9DBE-2D01A911373D}" srcOrd="0" destOrd="0" presId="urn:microsoft.com/office/officeart/2005/8/layout/radial1"/>
    <dgm:cxn modelId="{1284AC17-3D8E-5F46-A707-A6D377AB9A40}" type="presParOf" srcId="{536B4056-7A59-F34D-BDFE-80F2CF5501D5}" destId="{EA3AC1BF-2233-224E-B899-894A7947BDAC}" srcOrd="4" destOrd="0" presId="urn:microsoft.com/office/officeart/2005/8/layout/radial1"/>
    <dgm:cxn modelId="{7FDB4D0A-50E6-7242-9694-021BEB3324D1}" type="presParOf" srcId="{536B4056-7A59-F34D-BDFE-80F2CF5501D5}" destId="{6A06333B-A755-6945-A4FD-A25C39EDFA83}" srcOrd="5" destOrd="0" presId="urn:microsoft.com/office/officeart/2005/8/layout/radial1"/>
    <dgm:cxn modelId="{532EFE6D-4111-C648-A6C7-D6BBC65F62E8}" type="presParOf" srcId="{6A06333B-A755-6945-A4FD-A25C39EDFA83}" destId="{95D1D7F5-F2AC-7D48-872B-A30F7ADC69A9}" srcOrd="0" destOrd="0" presId="urn:microsoft.com/office/officeart/2005/8/layout/radial1"/>
    <dgm:cxn modelId="{205F6F70-948F-DC47-86F1-4F8CDF0C9D59}" type="presParOf" srcId="{536B4056-7A59-F34D-BDFE-80F2CF5501D5}" destId="{AE5DA98A-374B-B649-9F88-57D5C04EA7B4}" srcOrd="6" destOrd="0" presId="urn:microsoft.com/office/officeart/2005/8/layout/radial1"/>
    <dgm:cxn modelId="{7986E879-B0D6-B442-917A-976261D46267}" type="presParOf" srcId="{536B4056-7A59-F34D-BDFE-80F2CF5501D5}" destId="{E0AEDD2D-101A-D148-8ACB-D7DEA3F6A91D}" srcOrd="7" destOrd="0" presId="urn:microsoft.com/office/officeart/2005/8/layout/radial1"/>
    <dgm:cxn modelId="{3D66D232-5029-0B4A-A515-4A3DDE847BCA}" type="presParOf" srcId="{E0AEDD2D-101A-D148-8ACB-D7DEA3F6A91D}" destId="{FBF87DB2-B4BC-3349-ABE0-A1F89FCA6661}" srcOrd="0" destOrd="0" presId="urn:microsoft.com/office/officeart/2005/8/layout/radial1"/>
    <dgm:cxn modelId="{A9DC8BC3-FE1E-2543-8E90-F22F71A47432}" type="presParOf" srcId="{536B4056-7A59-F34D-BDFE-80F2CF5501D5}" destId="{87ECB631-E724-1545-9C2A-57E607162E59}" srcOrd="8" destOrd="0" presId="urn:microsoft.com/office/officeart/2005/8/layout/radial1"/>
    <dgm:cxn modelId="{0D98A55D-D84E-3C4C-808A-E74FF93BA7B8}" type="presParOf" srcId="{536B4056-7A59-F34D-BDFE-80F2CF5501D5}" destId="{C545074B-AEE2-5E43-95E8-BCBDFF72B454}" srcOrd="9" destOrd="0" presId="urn:microsoft.com/office/officeart/2005/8/layout/radial1"/>
    <dgm:cxn modelId="{5C383FB7-6D7C-714D-B9B1-36D47B286E18}" type="presParOf" srcId="{C545074B-AEE2-5E43-95E8-BCBDFF72B454}" destId="{AF352CF9-5201-A446-A09C-E9AC291F0CFD}" srcOrd="0" destOrd="0" presId="urn:microsoft.com/office/officeart/2005/8/layout/radial1"/>
    <dgm:cxn modelId="{CCD55DA5-49D2-6F40-B404-8F888297F773}" type="presParOf" srcId="{536B4056-7A59-F34D-BDFE-80F2CF5501D5}" destId="{1E2BB9AB-F9EE-6F47-8672-75ECE26533CA}" srcOrd="10" destOrd="0" presId="urn:microsoft.com/office/officeart/2005/8/layout/radial1"/>
    <dgm:cxn modelId="{1807001C-E870-ED45-8013-1BE9F4C7129D}" type="presParOf" srcId="{536B4056-7A59-F34D-BDFE-80F2CF5501D5}" destId="{B9C09DF7-3DC4-6D46-BE1B-41B5332000AC}" srcOrd="11" destOrd="0" presId="urn:microsoft.com/office/officeart/2005/8/layout/radial1"/>
    <dgm:cxn modelId="{A465BBA3-CFDD-AC44-AFB7-9C82016D7461}" type="presParOf" srcId="{B9C09DF7-3DC4-6D46-BE1B-41B5332000AC}" destId="{9F3FC785-8C42-EE4E-991A-C72B37957BEE}" srcOrd="0" destOrd="0" presId="urn:microsoft.com/office/officeart/2005/8/layout/radial1"/>
    <dgm:cxn modelId="{D6D62F96-5949-604C-8878-B6CD351804EE}" type="presParOf" srcId="{536B4056-7A59-F34D-BDFE-80F2CF5501D5}" destId="{B6664CCF-E166-B747-9CA8-C5FE79D84AC8}" srcOrd="12" destOrd="0" presId="urn:microsoft.com/office/officeart/2005/8/layout/radial1"/>
    <dgm:cxn modelId="{2CC242A9-54F5-3547-A068-114A67617B5E}" type="presParOf" srcId="{536B4056-7A59-F34D-BDFE-80F2CF5501D5}" destId="{3140FCBA-9711-2E41-8C70-D0BCCC637195}" srcOrd="13" destOrd="0" presId="urn:microsoft.com/office/officeart/2005/8/layout/radial1"/>
    <dgm:cxn modelId="{D3F1BAB4-E100-9F48-A13D-9C9002E71B1A}" type="presParOf" srcId="{3140FCBA-9711-2E41-8C70-D0BCCC637195}" destId="{21E5B27A-C316-554B-8547-ECFEADEC038A}" srcOrd="0" destOrd="0" presId="urn:microsoft.com/office/officeart/2005/8/layout/radial1"/>
    <dgm:cxn modelId="{EF7B5FA3-86B9-BB46-B2F5-C550E3B3BCEC}" type="presParOf" srcId="{536B4056-7A59-F34D-BDFE-80F2CF5501D5}" destId="{6DC99076-5B50-D54C-ADC4-A262BC1D4221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330AC4-52BC-654D-ABE3-1FE8100F0EA2}" type="doc">
      <dgm:prSet loTypeId="urn:microsoft.com/office/officeart/2005/8/layout/vList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E367644-0C3C-4B42-B7A6-CE286B7D6880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canalicular, por la vía broncogénica descendente. </a:t>
          </a:r>
          <a:endParaRPr lang="es-ES" dirty="0">
            <a:solidFill>
              <a:schemeClr val="tx1"/>
            </a:solidFill>
          </a:endParaRPr>
        </a:p>
      </dgm:t>
    </dgm:pt>
    <dgm:pt modelId="{C1909CC5-751E-924E-A208-B5F34FE46A5B}" type="parTrans" cxnId="{456FDCC7-7ADB-4B49-91AF-EFE5B1057F3A}">
      <dgm:prSet/>
      <dgm:spPr/>
      <dgm:t>
        <a:bodyPr/>
        <a:lstStyle/>
        <a:p>
          <a:endParaRPr lang="es-ES"/>
        </a:p>
      </dgm:t>
    </dgm:pt>
    <dgm:pt modelId="{682812AC-3600-A746-AC20-90E7EBE55D84}" type="sibTrans" cxnId="{456FDCC7-7ADB-4B49-91AF-EFE5B1057F3A}">
      <dgm:prSet/>
      <dgm:spPr/>
      <dgm:t>
        <a:bodyPr/>
        <a:lstStyle/>
        <a:p>
          <a:endParaRPr lang="es-ES"/>
        </a:p>
      </dgm:t>
    </dgm:pt>
    <dgm:pt modelId="{3527B1AD-7FB7-D346-A5FA-749F58471A4D}">
      <dgm:prSet phldrT="[Texto]" custT="1"/>
      <dgm:spPr/>
      <dgm:t>
        <a:bodyPr/>
        <a:lstStyle/>
        <a:p>
          <a:pPr algn="just"/>
          <a:r>
            <a:rPr lang="es-EC" sz="1400" dirty="0"/>
            <a:t>El especial trofismo de los virus por el epitelio de la vía aérea de conducción explica los hallazgos histológicos; en éstos la transmisión de aerosoles, cuando existe estrecho contacto con una persona infectada, es la principal responsable de la infección.</a:t>
          </a:r>
          <a:endParaRPr lang="es-ES" sz="1400" dirty="0"/>
        </a:p>
      </dgm:t>
    </dgm:pt>
    <dgm:pt modelId="{A1620101-544B-944A-BB50-D5A6F515347D}" type="parTrans" cxnId="{320431CC-64EF-B448-9D35-458FDB906E54}">
      <dgm:prSet/>
      <dgm:spPr/>
      <dgm:t>
        <a:bodyPr/>
        <a:lstStyle/>
        <a:p>
          <a:endParaRPr lang="es-ES"/>
        </a:p>
      </dgm:t>
    </dgm:pt>
    <dgm:pt modelId="{EF7096BF-E1C5-8841-8A9C-2D64D21948CC}" type="sibTrans" cxnId="{320431CC-64EF-B448-9D35-458FDB906E54}">
      <dgm:prSet/>
      <dgm:spPr/>
      <dgm:t>
        <a:bodyPr/>
        <a:lstStyle/>
        <a:p>
          <a:endParaRPr lang="es-ES"/>
        </a:p>
      </dgm:t>
    </dgm:pt>
    <dgm:pt modelId="{FA726A33-8088-F146-9C26-85DAADFA4B62}">
      <dgm:prSet phldrT="[Texto]"/>
      <dgm:spPr/>
      <dgm:t>
        <a:bodyPr/>
        <a:lstStyle/>
        <a:p>
          <a:pPr algn="just"/>
          <a:r>
            <a:rPr lang="es-EC" dirty="0">
              <a:solidFill>
                <a:schemeClr val="tx1"/>
              </a:solidFill>
            </a:rPr>
            <a:t>En el caso de las bacterias es la aspiración de gérmenes que colonizan la cavidad orofaríngea.</a:t>
          </a:r>
          <a:endParaRPr lang="es-ES" dirty="0">
            <a:solidFill>
              <a:schemeClr val="tx1"/>
            </a:solidFill>
          </a:endParaRPr>
        </a:p>
      </dgm:t>
    </dgm:pt>
    <dgm:pt modelId="{8FDDADC3-CFC0-0E4D-B881-C2D2BFBBEA08}" type="parTrans" cxnId="{9CCB8A07-3556-FC45-BA25-E6E0FD3EEA6A}">
      <dgm:prSet/>
      <dgm:spPr/>
      <dgm:t>
        <a:bodyPr/>
        <a:lstStyle/>
        <a:p>
          <a:endParaRPr lang="es-ES"/>
        </a:p>
      </dgm:t>
    </dgm:pt>
    <dgm:pt modelId="{2759EA2C-2483-0940-BC5E-87C5241922EB}" type="sibTrans" cxnId="{9CCB8A07-3556-FC45-BA25-E6E0FD3EEA6A}">
      <dgm:prSet/>
      <dgm:spPr/>
      <dgm:t>
        <a:bodyPr/>
        <a:lstStyle/>
        <a:p>
          <a:endParaRPr lang="es-ES"/>
        </a:p>
      </dgm:t>
    </dgm:pt>
    <dgm:pt modelId="{18C433DD-D4AC-E94B-A08B-7B3EA3C12111}">
      <dgm:prSet phldrT="[Texto]"/>
      <dgm:spPr/>
      <dgm:t>
        <a:bodyPr/>
        <a:lstStyle/>
        <a:p>
          <a:r>
            <a:rPr lang="es-EC" dirty="0"/>
            <a:t>Ocasionalmente la diseminación al pulmón es hematógena. Esto se puede sospechar en pacientes con aspecto séptico e imágenes radiológicas de condensación en parche ó algodonosas bilaterales. </a:t>
          </a:r>
          <a:endParaRPr lang="es-ES" dirty="0"/>
        </a:p>
      </dgm:t>
    </dgm:pt>
    <dgm:pt modelId="{E3A3D73B-1C78-3D44-8624-C038C1183605}" type="parTrans" cxnId="{22CAD9E7-9D93-3040-971A-BF9DE7EB0291}">
      <dgm:prSet/>
      <dgm:spPr/>
      <dgm:t>
        <a:bodyPr/>
        <a:lstStyle/>
        <a:p>
          <a:endParaRPr lang="es-ES"/>
        </a:p>
      </dgm:t>
    </dgm:pt>
    <dgm:pt modelId="{B9C04AEE-729E-604D-801D-E4469B5943E5}" type="sibTrans" cxnId="{22CAD9E7-9D93-3040-971A-BF9DE7EB0291}">
      <dgm:prSet/>
      <dgm:spPr/>
      <dgm:t>
        <a:bodyPr/>
        <a:lstStyle/>
        <a:p>
          <a:endParaRPr lang="es-ES"/>
        </a:p>
      </dgm:t>
    </dgm:pt>
    <dgm:pt modelId="{1FF40B4E-451C-4246-84F9-1EBF25459B1C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Si existe una puerta de entrada en piel</a:t>
          </a:r>
          <a:endParaRPr lang="es-ES" dirty="0">
            <a:solidFill>
              <a:schemeClr val="tx1"/>
            </a:solidFill>
          </a:endParaRPr>
        </a:p>
      </dgm:t>
    </dgm:pt>
    <dgm:pt modelId="{0C48288B-3940-4440-95FD-F652A2DC39C4}" type="parTrans" cxnId="{716977BD-A20C-F24A-9317-F4FB2175F066}">
      <dgm:prSet/>
      <dgm:spPr/>
      <dgm:t>
        <a:bodyPr/>
        <a:lstStyle/>
        <a:p>
          <a:endParaRPr lang="es-ES"/>
        </a:p>
      </dgm:t>
    </dgm:pt>
    <dgm:pt modelId="{84235C1F-FA36-964E-84A9-52A6BFD0A4F0}" type="sibTrans" cxnId="{716977BD-A20C-F24A-9317-F4FB2175F066}">
      <dgm:prSet/>
      <dgm:spPr/>
      <dgm:t>
        <a:bodyPr/>
        <a:lstStyle/>
        <a:p>
          <a:endParaRPr lang="es-ES"/>
        </a:p>
      </dgm:t>
    </dgm:pt>
    <dgm:pt modelId="{DBC1C138-4666-1644-9CF5-39EB645BD072}">
      <dgm:prSet phldrT="[Texto]"/>
      <dgm:spPr/>
      <dgm:t>
        <a:bodyPr/>
        <a:lstStyle/>
        <a:p>
          <a:r>
            <a:rPr lang="es-EC" dirty="0"/>
            <a:t>la etiología puede ser el Staphylococcus aureus o el Streptococcus pneumoniae grupo A.</a:t>
          </a:r>
          <a:endParaRPr lang="es-ES" dirty="0"/>
        </a:p>
      </dgm:t>
    </dgm:pt>
    <dgm:pt modelId="{A3BEA866-5EB1-0E48-840C-D84371D58341}" type="parTrans" cxnId="{C35A6291-E3FE-904E-A522-D337D4F22692}">
      <dgm:prSet/>
      <dgm:spPr/>
      <dgm:t>
        <a:bodyPr/>
        <a:lstStyle/>
        <a:p>
          <a:endParaRPr lang="es-ES"/>
        </a:p>
      </dgm:t>
    </dgm:pt>
    <dgm:pt modelId="{0DF9F5B5-40B8-244A-9321-8EA79A8DC89F}" type="sibTrans" cxnId="{C35A6291-E3FE-904E-A522-D337D4F22692}">
      <dgm:prSet/>
      <dgm:spPr/>
      <dgm:t>
        <a:bodyPr/>
        <a:lstStyle/>
        <a:p>
          <a:endParaRPr lang="es-ES"/>
        </a:p>
      </dgm:t>
    </dgm:pt>
    <dgm:pt modelId="{955598A2-9899-1E40-AA93-3DAF6DB5CFC3}" type="pres">
      <dgm:prSet presAssocID="{B2330AC4-52BC-654D-ABE3-1FE8100F0EA2}" presName="Name0" presStyleCnt="0">
        <dgm:presLayoutVars>
          <dgm:dir/>
          <dgm:animLvl val="lvl"/>
          <dgm:resizeHandles val="exact"/>
        </dgm:presLayoutVars>
      </dgm:prSet>
      <dgm:spPr/>
    </dgm:pt>
    <dgm:pt modelId="{23D07547-6B9E-1B40-9A07-56A4AA0A3AAF}" type="pres">
      <dgm:prSet presAssocID="{9E367644-0C3C-4B42-B7A6-CE286B7D6880}" presName="linNode" presStyleCnt="0"/>
      <dgm:spPr/>
    </dgm:pt>
    <dgm:pt modelId="{2F5E0F0F-2935-334B-892F-08C225F810B3}" type="pres">
      <dgm:prSet presAssocID="{9E367644-0C3C-4B42-B7A6-CE286B7D6880}" presName="parentText" presStyleLbl="node1" presStyleIdx="0" presStyleCnt="3" custLinFactNeighborX="607" custLinFactNeighborY="-4445">
        <dgm:presLayoutVars>
          <dgm:chMax val="1"/>
          <dgm:bulletEnabled val="1"/>
        </dgm:presLayoutVars>
      </dgm:prSet>
      <dgm:spPr/>
    </dgm:pt>
    <dgm:pt modelId="{941B7023-DEAB-1248-B891-963AC3460146}" type="pres">
      <dgm:prSet presAssocID="{9E367644-0C3C-4B42-B7A6-CE286B7D6880}" presName="descendantText" presStyleLbl="alignAccFollowNode1" presStyleIdx="0" presStyleCnt="3">
        <dgm:presLayoutVars>
          <dgm:bulletEnabled val="1"/>
        </dgm:presLayoutVars>
      </dgm:prSet>
      <dgm:spPr/>
    </dgm:pt>
    <dgm:pt modelId="{77B60A32-1969-3A40-BDDF-2CA43245AD34}" type="pres">
      <dgm:prSet presAssocID="{682812AC-3600-A746-AC20-90E7EBE55D84}" presName="sp" presStyleCnt="0"/>
      <dgm:spPr/>
    </dgm:pt>
    <dgm:pt modelId="{B28FB344-D6DF-B147-AA8E-7AC35B4D5DE9}" type="pres">
      <dgm:prSet presAssocID="{FA726A33-8088-F146-9C26-85DAADFA4B62}" presName="linNode" presStyleCnt="0"/>
      <dgm:spPr/>
    </dgm:pt>
    <dgm:pt modelId="{24A53752-8EC5-3843-8547-F3E5F1A8CA06}" type="pres">
      <dgm:prSet presAssocID="{FA726A33-8088-F146-9C26-85DAADFA4B62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0146B70A-016C-5246-95CD-BC7B17BE7CD2}" type="pres">
      <dgm:prSet presAssocID="{FA726A33-8088-F146-9C26-85DAADFA4B62}" presName="descendantText" presStyleLbl="alignAccFollowNode1" presStyleIdx="1" presStyleCnt="3">
        <dgm:presLayoutVars>
          <dgm:bulletEnabled val="1"/>
        </dgm:presLayoutVars>
      </dgm:prSet>
      <dgm:spPr/>
    </dgm:pt>
    <dgm:pt modelId="{7F7E7F66-BFB1-2944-9A6F-54BCAB609752}" type="pres">
      <dgm:prSet presAssocID="{2759EA2C-2483-0940-BC5E-87C5241922EB}" presName="sp" presStyleCnt="0"/>
      <dgm:spPr/>
    </dgm:pt>
    <dgm:pt modelId="{C06DADD1-CBA8-C646-A031-F08D9E816CBE}" type="pres">
      <dgm:prSet presAssocID="{1FF40B4E-451C-4246-84F9-1EBF25459B1C}" presName="linNode" presStyleCnt="0"/>
      <dgm:spPr/>
    </dgm:pt>
    <dgm:pt modelId="{D44F3B7B-F3E1-F042-A4BA-C7658320D11C}" type="pres">
      <dgm:prSet presAssocID="{1FF40B4E-451C-4246-84F9-1EBF25459B1C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4C30531A-05C7-894F-B64B-67CDDAFA3130}" type="pres">
      <dgm:prSet presAssocID="{1FF40B4E-451C-4246-84F9-1EBF25459B1C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9CCB8A07-3556-FC45-BA25-E6E0FD3EEA6A}" srcId="{B2330AC4-52BC-654D-ABE3-1FE8100F0EA2}" destId="{FA726A33-8088-F146-9C26-85DAADFA4B62}" srcOrd="1" destOrd="0" parTransId="{8FDDADC3-CFC0-0E4D-B881-C2D2BFBBEA08}" sibTransId="{2759EA2C-2483-0940-BC5E-87C5241922EB}"/>
    <dgm:cxn modelId="{00186643-36B3-1A48-A304-46BABC23A540}" type="presOf" srcId="{18C433DD-D4AC-E94B-A08B-7B3EA3C12111}" destId="{0146B70A-016C-5246-95CD-BC7B17BE7CD2}" srcOrd="0" destOrd="0" presId="urn:microsoft.com/office/officeart/2005/8/layout/vList5"/>
    <dgm:cxn modelId="{78799761-613E-2042-A104-874762035D3D}" type="presOf" srcId="{3527B1AD-7FB7-D346-A5FA-749F58471A4D}" destId="{941B7023-DEAB-1248-B891-963AC3460146}" srcOrd="0" destOrd="0" presId="urn:microsoft.com/office/officeart/2005/8/layout/vList5"/>
    <dgm:cxn modelId="{C35A6291-E3FE-904E-A522-D337D4F22692}" srcId="{1FF40B4E-451C-4246-84F9-1EBF25459B1C}" destId="{DBC1C138-4666-1644-9CF5-39EB645BD072}" srcOrd="0" destOrd="0" parTransId="{A3BEA866-5EB1-0E48-840C-D84371D58341}" sibTransId="{0DF9F5B5-40B8-244A-9321-8EA79A8DC89F}"/>
    <dgm:cxn modelId="{751D7E98-D5D8-0341-B25A-93A60CF3F347}" type="presOf" srcId="{B2330AC4-52BC-654D-ABE3-1FE8100F0EA2}" destId="{955598A2-9899-1E40-AA93-3DAF6DB5CFC3}" srcOrd="0" destOrd="0" presId="urn:microsoft.com/office/officeart/2005/8/layout/vList5"/>
    <dgm:cxn modelId="{4152D1B6-2863-D34E-A7D1-3EFF8B22E119}" type="presOf" srcId="{DBC1C138-4666-1644-9CF5-39EB645BD072}" destId="{4C30531A-05C7-894F-B64B-67CDDAFA3130}" srcOrd="0" destOrd="0" presId="urn:microsoft.com/office/officeart/2005/8/layout/vList5"/>
    <dgm:cxn modelId="{716977BD-A20C-F24A-9317-F4FB2175F066}" srcId="{B2330AC4-52BC-654D-ABE3-1FE8100F0EA2}" destId="{1FF40B4E-451C-4246-84F9-1EBF25459B1C}" srcOrd="2" destOrd="0" parTransId="{0C48288B-3940-4440-95FD-F652A2DC39C4}" sibTransId="{84235C1F-FA36-964E-84A9-52A6BFD0A4F0}"/>
    <dgm:cxn modelId="{456FDCC7-7ADB-4B49-91AF-EFE5B1057F3A}" srcId="{B2330AC4-52BC-654D-ABE3-1FE8100F0EA2}" destId="{9E367644-0C3C-4B42-B7A6-CE286B7D6880}" srcOrd="0" destOrd="0" parTransId="{C1909CC5-751E-924E-A208-B5F34FE46A5B}" sibTransId="{682812AC-3600-A746-AC20-90E7EBE55D84}"/>
    <dgm:cxn modelId="{320431CC-64EF-B448-9D35-458FDB906E54}" srcId="{9E367644-0C3C-4B42-B7A6-CE286B7D6880}" destId="{3527B1AD-7FB7-D346-A5FA-749F58471A4D}" srcOrd="0" destOrd="0" parTransId="{A1620101-544B-944A-BB50-D5A6F515347D}" sibTransId="{EF7096BF-E1C5-8841-8A9C-2D64D21948CC}"/>
    <dgm:cxn modelId="{22CAD9E7-9D93-3040-971A-BF9DE7EB0291}" srcId="{FA726A33-8088-F146-9C26-85DAADFA4B62}" destId="{18C433DD-D4AC-E94B-A08B-7B3EA3C12111}" srcOrd="0" destOrd="0" parTransId="{E3A3D73B-1C78-3D44-8624-C038C1183605}" sibTransId="{B9C04AEE-729E-604D-801D-E4469B5943E5}"/>
    <dgm:cxn modelId="{D83BBDEA-20B6-E84D-91F3-CA16F8519816}" type="presOf" srcId="{1FF40B4E-451C-4246-84F9-1EBF25459B1C}" destId="{D44F3B7B-F3E1-F042-A4BA-C7658320D11C}" srcOrd="0" destOrd="0" presId="urn:microsoft.com/office/officeart/2005/8/layout/vList5"/>
    <dgm:cxn modelId="{33F545EF-BB92-8042-91DB-B6CB80043163}" type="presOf" srcId="{9E367644-0C3C-4B42-B7A6-CE286B7D6880}" destId="{2F5E0F0F-2935-334B-892F-08C225F810B3}" srcOrd="0" destOrd="0" presId="urn:microsoft.com/office/officeart/2005/8/layout/vList5"/>
    <dgm:cxn modelId="{E31802F5-5D1E-544B-9F24-B221237DDA4D}" type="presOf" srcId="{FA726A33-8088-F146-9C26-85DAADFA4B62}" destId="{24A53752-8EC5-3843-8547-F3E5F1A8CA06}" srcOrd="0" destOrd="0" presId="urn:microsoft.com/office/officeart/2005/8/layout/vList5"/>
    <dgm:cxn modelId="{FE5BBAFF-254C-4743-80F4-D488C8F5E364}" type="presParOf" srcId="{955598A2-9899-1E40-AA93-3DAF6DB5CFC3}" destId="{23D07547-6B9E-1B40-9A07-56A4AA0A3AAF}" srcOrd="0" destOrd="0" presId="urn:microsoft.com/office/officeart/2005/8/layout/vList5"/>
    <dgm:cxn modelId="{E0DF6EA9-2F17-E041-A9C0-1049529FBB99}" type="presParOf" srcId="{23D07547-6B9E-1B40-9A07-56A4AA0A3AAF}" destId="{2F5E0F0F-2935-334B-892F-08C225F810B3}" srcOrd="0" destOrd="0" presId="urn:microsoft.com/office/officeart/2005/8/layout/vList5"/>
    <dgm:cxn modelId="{E660A53F-31FE-4D43-963E-FD6C59BF2584}" type="presParOf" srcId="{23D07547-6B9E-1B40-9A07-56A4AA0A3AAF}" destId="{941B7023-DEAB-1248-B891-963AC3460146}" srcOrd="1" destOrd="0" presId="urn:microsoft.com/office/officeart/2005/8/layout/vList5"/>
    <dgm:cxn modelId="{D604EE4A-01F9-C742-A495-0EE73BE0D5D6}" type="presParOf" srcId="{955598A2-9899-1E40-AA93-3DAF6DB5CFC3}" destId="{77B60A32-1969-3A40-BDDF-2CA43245AD34}" srcOrd="1" destOrd="0" presId="urn:microsoft.com/office/officeart/2005/8/layout/vList5"/>
    <dgm:cxn modelId="{57311CF8-971D-E14D-85B9-BE046D78FB85}" type="presParOf" srcId="{955598A2-9899-1E40-AA93-3DAF6DB5CFC3}" destId="{B28FB344-D6DF-B147-AA8E-7AC35B4D5DE9}" srcOrd="2" destOrd="0" presId="urn:microsoft.com/office/officeart/2005/8/layout/vList5"/>
    <dgm:cxn modelId="{BB452B6D-1BBD-A741-9AF1-6824F2FB3CF0}" type="presParOf" srcId="{B28FB344-D6DF-B147-AA8E-7AC35B4D5DE9}" destId="{24A53752-8EC5-3843-8547-F3E5F1A8CA06}" srcOrd="0" destOrd="0" presId="urn:microsoft.com/office/officeart/2005/8/layout/vList5"/>
    <dgm:cxn modelId="{C8DAD5A8-992C-B24E-B036-D207275451FA}" type="presParOf" srcId="{B28FB344-D6DF-B147-AA8E-7AC35B4D5DE9}" destId="{0146B70A-016C-5246-95CD-BC7B17BE7CD2}" srcOrd="1" destOrd="0" presId="urn:microsoft.com/office/officeart/2005/8/layout/vList5"/>
    <dgm:cxn modelId="{9C9BA260-1B88-BC4D-9F60-9E312E529625}" type="presParOf" srcId="{955598A2-9899-1E40-AA93-3DAF6DB5CFC3}" destId="{7F7E7F66-BFB1-2944-9A6F-54BCAB609752}" srcOrd="3" destOrd="0" presId="urn:microsoft.com/office/officeart/2005/8/layout/vList5"/>
    <dgm:cxn modelId="{57E56194-0D4C-A14C-AC87-68F5A8CBDA6B}" type="presParOf" srcId="{955598A2-9899-1E40-AA93-3DAF6DB5CFC3}" destId="{C06DADD1-CBA8-C646-A031-F08D9E816CBE}" srcOrd="4" destOrd="0" presId="urn:microsoft.com/office/officeart/2005/8/layout/vList5"/>
    <dgm:cxn modelId="{55EFE82F-A7BD-1946-8A99-9D68C6592A85}" type="presParOf" srcId="{C06DADD1-CBA8-C646-A031-F08D9E816CBE}" destId="{D44F3B7B-F3E1-F042-A4BA-C7658320D11C}" srcOrd="0" destOrd="0" presId="urn:microsoft.com/office/officeart/2005/8/layout/vList5"/>
    <dgm:cxn modelId="{024F67EA-BB8D-E946-B75C-4DB9CC8BDF70}" type="presParOf" srcId="{C06DADD1-CBA8-C646-A031-F08D9E816CBE}" destId="{4C30531A-05C7-894F-B64B-67CDDAFA313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D03DB0-9BF1-2949-A51F-F295CDDB9D42}" type="doc">
      <dgm:prSet loTypeId="urn:microsoft.com/office/officeart/2005/8/layout/vList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543F2D9E-2B9E-F441-8290-A74B9D924BA7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Aumenta en forma importante la posibilidad de sobre infección bacteriana</a:t>
          </a:r>
          <a:endParaRPr lang="es-ES" dirty="0">
            <a:solidFill>
              <a:schemeClr val="tx1"/>
            </a:solidFill>
          </a:endParaRPr>
        </a:p>
      </dgm:t>
    </dgm:pt>
    <dgm:pt modelId="{C854561A-97A2-0949-BCEA-A5A3C5320722}" type="parTrans" cxnId="{9B802E01-9C03-1049-B387-ED4691D3DB6F}">
      <dgm:prSet/>
      <dgm:spPr/>
      <dgm:t>
        <a:bodyPr/>
        <a:lstStyle/>
        <a:p>
          <a:endParaRPr lang="es-ES"/>
        </a:p>
      </dgm:t>
    </dgm:pt>
    <dgm:pt modelId="{29B0E660-7925-0444-8CD1-A8C65B8CA251}" type="sibTrans" cxnId="{9B802E01-9C03-1049-B387-ED4691D3DB6F}">
      <dgm:prSet/>
      <dgm:spPr/>
      <dgm:t>
        <a:bodyPr/>
        <a:lstStyle/>
        <a:p>
          <a:endParaRPr lang="es-ES"/>
        </a:p>
      </dgm:t>
    </dgm:pt>
    <dgm:pt modelId="{1DED9EEE-D89F-A04A-A98F-9D80F7067005}">
      <dgm:prSet phldrT="[Texto]"/>
      <dgm:spPr/>
      <dgm:t>
        <a:bodyPr/>
        <a:lstStyle/>
        <a:p>
          <a:pPr algn="l"/>
          <a:endParaRPr lang="es-ES" dirty="0"/>
        </a:p>
      </dgm:t>
    </dgm:pt>
    <dgm:pt modelId="{D154442C-C1C9-1446-91D4-BBC8DCC987DD}" type="parTrans" cxnId="{82B94DCA-2730-FD47-B36A-64075B2DFB0D}">
      <dgm:prSet/>
      <dgm:spPr/>
      <dgm:t>
        <a:bodyPr/>
        <a:lstStyle/>
        <a:p>
          <a:endParaRPr lang="es-ES"/>
        </a:p>
      </dgm:t>
    </dgm:pt>
    <dgm:pt modelId="{C72AC9B2-2B44-154F-90AA-10481371ACD5}" type="sibTrans" cxnId="{82B94DCA-2730-FD47-B36A-64075B2DFB0D}">
      <dgm:prSet/>
      <dgm:spPr/>
      <dgm:t>
        <a:bodyPr/>
        <a:lstStyle/>
        <a:p>
          <a:endParaRPr lang="es-ES"/>
        </a:p>
      </dgm:t>
    </dgm:pt>
    <dgm:pt modelId="{AC35403F-57C4-184F-A37C-6DD50C7889B6}">
      <dgm:prSet phldrT="[Texto]"/>
      <dgm:spPr/>
      <dgm:t>
        <a:bodyPr/>
        <a:lstStyle/>
        <a:p>
          <a:r>
            <a:rPr lang="es-EC" dirty="0">
              <a:solidFill>
                <a:schemeClr val="tx1"/>
              </a:solidFill>
            </a:rPr>
            <a:t>Aumenta el riesgo de neumonías bacterianas. </a:t>
          </a:r>
          <a:endParaRPr lang="es-ES" dirty="0">
            <a:solidFill>
              <a:schemeClr val="tx1"/>
            </a:solidFill>
          </a:endParaRPr>
        </a:p>
      </dgm:t>
    </dgm:pt>
    <dgm:pt modelId="{01E7238B-1760-1648-B8E3-7D295B7DF122}" type="parTrans" cxnId="{620D474E-F29C-9E45-A818-510A950955A3}">
      <dgm:prSet/>
      <dgm:spPr/>
      <dgm:t>
        <a:bodyPr/>
        <a:lstStyle/>
        <a:p>
          <a:endParaRPr lang="es-ES"/>
        </a:p>
      </dgm:t>
    </dgm:pt>
    <dgm:pt modelId="{FB842E99-3526-4040-AC94-390159358B65}" type="sibTrans" cxnId="{620D474E-F29C-9E45-A818-510A950955A3}">
      <dgm:prSet/>
      <dgm:spPr/>
      <dgm:t>
        <a:bodyPr/>
        <a:lstStyle/>
        <a:p>
          <a:endParaRPr lang="es-ES"/>
        </a:p>
      </dgm:t>
    </dgm:pt>
    <dgm:pt modelId="{39BFC35E-20F4-6C4F-9ED1-3D2991C9469D}">
      <dgm:prSet phldrT="[Texto]"/>
      <dgm:spPr/>
      <dgm:t>
        <a:bodyPr/>
        <a:lstStyle/>
        <a:p>
          <a:pPr algn="just"/>
          <a:r>
            <a:rPr lang="es-EC" dirty="0"/>
            <a:t>Cualquier mecanismo que signifique disminución de la efectividad de las barreras naturales, de la respuesta inmune local o sistémica </a:t>
          </a:r>
          <a:endParaRPr lang="es-ES" dirty="0"/>
        </a:p>
      </dgm:t>
    </dgm:pt>
    <dgm:pt modelId="{970CC08B-8101-2D4D-9B3B-1AF89F2EE5D0}" type="parTrans" cxnId="{FF1BFC09-EEE5-F34D-AF55-02DBC863B9CE}">
      <dgm:prSet/>
      <dgm:spPr/>
      <dgm:t>
        <a:bodyPr/>
        <a:lstStyle/>
        <a:p>
          <a:endParaRPr lang="es-ES"/>
        </a:p>
      </dgm:t>
    </dgm:pt>
    <dgm:pt modelId="{4517B360-81C6-0B40-BB48-2A26E1826209}" type="sibTrans" cxnId="{FF1BFC09-EEE5-F34D-AF55-02DBC863B9CE}">
      <dgm:prSet/>
      <dgm:spPr/>
      <dgm:t>
        <a:bodyPr/>
        <a:lstStyle/>
        <a:p>
          <a:endParaRPr lang="es-ES"/>
        </a:p>
      </dgm:t>
    </dgm:pt>
    <dgm:pt modelId="{732B081C-03B6-354B-9316-3630D08E9A3C}">
      <dgm:prSet/>
      <dgm:spPr/>
      <dgm:t>
        <a:bodyPr/>
        <a:lstStyle/>
        <a:p>
          <a:pPr algn="just"/>
          <a:r>
            <a:rPr lang="es-EC" dirty="0"/>
            <a:t>La disfunción ciliar y el daño del epitelio de la vía aérea de conducción, al igual que la disminución de la fagocitosis en el curso de la respuesta inmune a la infección por virus </a:t>
          </a:r>
        </a:p>
      </dgm:t>
    </dgm:pt>
    <dgm:pt modelId="{1E73B70C-5469-1F47-BAC5-F4F2D4A2874B}" type="parTrans" cxnId="{1A51772E-0384-EA43-BD73-8732DDB9B5D2}">
      <dgm:prSet/>
      <dgm:spPr/>
      <dgm:t>
        <a:bodyPr/>
        <a:lstStyle/>
        <a:p>
          <a:endParaRPr lang="es-ES"/>
        </a:p>
      </dgm:t>
    </dgm:pt>
    <dgm:pt modelId="{CD91AE6D-F838-5449-9561-F96C82F73A9F}" type="sibTrans" cxnId="{1A51772E-0384-EA43-BD73-8732DDB9B5D2}">
      <dgm:prSet/>
      <dgm:spPr/>
      <dgm:t>
        <a:bodyPr/>
        <a:lstStyle/>
        <a:p>
          <a:endParaRPr lang="es-ES"/>
        </a:p>
      </dgm:t>
    </dgm:pt>
    <dgm:pt modelId="{6D252355-426B-5C4F-A72F-B1B8718B41CA}" type="pres">
      <dgm:prSet presAssocID="{64D03DB0-9BF1-2949-A51F-F295CDDB9D42}" presName="Name0" presStyleCnt="0">
        <dgm:presLayoutVars>
          <dgm:dir/>
          <dgm:animLvl val="lvl"/>
          <dgm:resizeHandles val="exact"/>
        </dgm:presLayoutVars>
      </dgm:prSet>
      <dgm:spPr/>
    </dgm:pt>
    <dgm:pt modelId="{8E0323D4-31E8-C644-ACE6-2B354A60FB34}" type="pres">
      <dgm:prSet presAssocID="{543F2D9E-2B9E-F441-8290-A74B9D924BA7}" presName="linNode" presStyleCnt="0"/>
      <dgm:spPr/>
    </dgm:pt>
    <dgm:pt modelId="{C20C1F4A-F4AA-F14A-B42C-1F38F75A3AC6}" type="pres">
      <dgm:prSet presAssocID="{543F2D9E-2B9E-F441-8290-A74B9D924BA7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39D8C425-4631-E54F-911E-5FC546D63581}" type="pres">
      <dgm:prSet presAssocID="{543F2D9E-2B9E-F441-8290-A74B9D924BA7}" presName="descendantText" presStyleLbl="alignAccFollowNode1" presStyleIdx="0" presStyleCnt="2">
        <dgm:presLayoutVars>
          <dgm:bulletEnabled val="1"/>
        </dgm:presLayoutVars>
      </dgm:prSet>
      <dgm:spPr/>
    </dgm:pt>
    <dgm:pt modelId="{E66D9188-7A29-774D-B7AA-606EF759B786}" type="pres">
      <dgm:prSet presAssocID="{29B0E660-7925-0444-8CD1-A8C65B8CA251}" presName="sp" presStyleCnt="0"/>
      <dgm:spPr/>
    </dgm:pt>
    <dgm:pt modelId="{2BC507A4-E434-744D-8576-49B4CD7C0F74}" type="pres">
      <dgm:prSet presAssocID="{AC35403F-57C4-184F-A37C-6DD50C7889B6}" presName="linNode" presStyleCnt="0"/>
      <dgm:spPr/>
    </dgm:pt>
    <dgm:pt modelId="{97D983CB-F1D6-234C-9B6C-6A3D8ECA0301}" type="pres">
      <dgm:prSet presAssocID="{AC35403F-57C4-184F-A37C-6DD50C7889B6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251B01F8-215F-734C-9F69-EB0A9351D619}" type="pres">
      <dgm:prSet presAssocID="{AC35403F-57C4-184F-A37C-6DD50C7889B6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9B802E01-9C03-1049-B387-ED4691D3DB6F}" srcId="{64D03DB0-9BF1-2949-A51F-F295CDDB9D42}" destId="{543F2D9E-2B9E-F441-8290-A74B9D924BA7}" srcOrd="0" destOrd="0" parTransId="{C854561A-97A2-0949-BCEA-A5A3C5320722}" sibTransId="{29B0E660-7925-0444-8CD1-A8C65B8CA251}"/>
    <dgm:cxn modelId="{FF1BFC09-EEE5-F34D-AF55-02DBC863B9CE}" srcId="{AC35403F-57C4-184F-A37C-6DD50C7889B6}" destId="{39BFC35E-20F4-6C4F-9ED1-3D2991C9469D}" srcOrd="0" destOrd="0" parTransId="{970CC08B-8101-2D4D-9B3B-1AF89F2EE5D0}" sibTransId="{4517B360-81C6-0B40-BB48-2A26E1826209}"/>
    <dgm:cxn modelId="{1A51772E-0384-EA43-BD73-8732DDB9B5D2}" srcId="{543F2D9E-2B9E-F441-8290-A74B9D924BA7}" destId="{732B081C-03B6-354B-9316-3630D08E9A3C}" srcOrd="1" destOrd="0" parTransId="{1E73B70C-5469-1F47-BAC5-F4F2D4A2874B}" sibTransId="{CD91AE6D-F838-5449-9561-F96C82F73A9F}"/>
    <dgm:cxn modelId="{620D474E-F29C-9E45-A818-510A950955A3}" srcId="{64D03DB0-9BF1-2949-A51F-F295CDDB9D42}" destId="{AC35403F-57C4-184F-A37C-6DD50C7889B6}" srcOrd="1" destOrd="0" parTransId="{01E7238B-1760-1648-B8E3-7D295B7DF122}" sibTransId="{FB842E99-3526-4040-AC94-390159358B65}"/>
    <dgm:cxn modelId="{FCC5FE70-CBDA-1946-8C27-BAA2F8CD6F59}" type="presOf" srcId="{AC35403F-57C4-184F-A37C-6DD50C7889B6}" destId="{97D983CB-F1D6-234C-9B6C-6A3D8ECA0301}" srcOrd="0" destOrd="0" presId="urn:microsoft.com/office/officeart/2005/8/layout/vList5"/>
    <dgm:cxn modelId="{56176CBE-2174-D548-8A73-0CBDFC7A8CAC}" type="presOf" srcId="{64D03DB0-9BF1-2949-A51F-F295CDDB9D42}" destId="{6D252355-426B-5C4F-A72F-B1B8718B41CA}" srcOrd="0" destOrd="0" presId="urn:microsoft.com/office/officeart/2005/8/layout/vList5"/>
    <dgm:cxn modelId="{97F4EDC9-2673-2D41-8608-E24EA8726382}" type="presOf" srcId="{1DED9EEE-D89F-A04A-A98F-9D80F7067005}" destId="{39D8C425-4631-E54F-911E-5FC546D63581}" srcOrd="0" destOrd="0" presId="urn:microsoft.com/office/officeart/2005/8/layout/vList5"/>
    <dgm:cxn modelId="{82B94DCA-2730-FD47-B36A-64075B2DFB0D}" srcId="{543F2D9E-2B9E-F441-8290-A74B9D924BA7}" destId="{1DED9EEE-D89F-A04A-A98F-9D80F7067005}" srcOrd="0" destOrd="0" parTransId="{D154442C-C1C9-1446-91D4-BBC8DCC987DD}" sibTransId="{C72AC9B2-2B44-154F-90AA-10481371ACD5}"/>
    <dgm:cxn modelId="{C71A0BCC-9AC7-CB48-94F5-C07314A3636D}" type="presOf" srcId="{543F2D9E-2B9E-F441-8290-A74B9D924BA7}" destId="{C20C1F4A-F4AA-F14A-B42C-1F38F75A3AC6}" srcOrd="0" destOrd="0" presId="urn:microsoft.com/office/officeart/2005/8/layout/vList5"/>
    <dgm:cxn modelId="{C6AF45D2-ED82-124D-B8C4-E846F25F3F91}" type="presOf" srcId="{39BFC35E-20F4-6C4F-9ED1-3D2991C9469D}" destId="{251B01F8-215F-734C-9F69-EB0A9351D619}" srcOrd="0" destOrd="0" presId="urn:microsoft.com/office/officeart/2005/8/layout/vList5"/>
    <dgm:cxn modelId="{C9ABC0E3-FB55-4147-9A51-A8B93CF8FE59}" type="presOf" srcId="{732B081C-03B6-354B-9316-3630D08E9A3C}" destId="{39D8C425-4631-E54F-911E-5FC546D63581}" srcOrd="0" destOrd="1" presId="urn:microsoft.com/office/officeart/2005/8/layout/vList5"/>
    <dgm:cxn modelId="{65767966-DF1E-9D46-9099-E1FAE275FD57}" type="presParOf" srcId="{6D252355-426B-5C4F-A72F-B1B8718B41CA}" destId="{8E0323D4-31E8-C644-ACE6-2B354A60FB34}" srcOrd="0" destOrd="0" presId="urn:microsoft.com/office/officeart/2005/8/layout/vList5"/>
    <dgm:cxn modelId="{F5275904-A2C7-B649-8B76-94137E596163}" type="presParOf" srcId="{8E0323D4-31E8-C644-ACE6-2B354A60FB34}" destId="{C20C1F4A-F4AA-F14A-B42C-1F38F75A3AC6}" srcOrd="0" destOrd="0" presId="urn:microsoft.com/office/officeart/2005/8/layout/vList5"/>
    <dgm:cxn modelId="{2F45ED98-4C52-6F4D-8F63-7EE4B509E095}" type="presParOf" srcId="{8E0323D4-31E8-C644-ACE6-2B354A60FB34}" destId="{39D8C425-4631-E54F-911E-5FC546D63581}" srcOrd="1" destOrd="0" presId="urn:microsoft.com/office/officeart/2005/8/layout/vList5"/>
    <dgm:cxn modelId="{509B36C6-AFE0-934E-BE24-E44B17BB7831}" type="presParOf" srcId="{6D252355-426B-5C4F-A72F-B1B8718B41CA}" destId="{E66D9188-7A29-774D-B7AA-606EF759B786}" srcOrd="1" destOrd="0" presId="urn:microsoft.com/office/officeart/2005/8/layout/vList5"/>
    <dgm:cxn modelId="{E44E7704-0950-2142-B608-331332BB1F7C}" type="presParOf" srcId="{6D252355-426B-5C4F-A72F-B1B8718B41CA}" destId="{2BC507A4-E434-744D-8576-49B4CD7C0F74}" srcOrd="2" destOrd="0" presId="urn:microsoft.com/office/officeart/2005/8/layout/vList5"/>
    <dgm:cxn modelId="{42C146CD-C4C4-8445-9365-70A4E583AC66}" type="presParOf" srcId="{2BC507A4-E434-744D-8576-49B4CD7C0F74}" destId="{97D983CB-F1D6-234C-9B6C-6A3D8ECA0301}" srcOrd="0" destOrd="0" presId="urn:microsoft.com/office/officeart/2005/8/layout/vList5"/>
    <dgm:cxn modelId="{AE030370-D875-2345-9879-A44448AA1E10}" type="presParOf" srcId="{2BC507A4-E434-744D-8576-49B4CD7C0F74}" destId="{251B01F8-215F-734C-9F69-EB0A9351D61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1249A4-D604-3B4C-8DE4-9A3CF2AE1254}">
      <dsp:nvSpPr>
        <dsp:cNvPr id="0" name=""/>
        <dsp:cNvSpPr/>
      </dsp:nvSpPr>
      <dsp:spPr>
        <a:xfrm>
          <a:off x="3662956" y="1784367"/>
          <a:ext cx="1178325" cy="1178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700" kern="1200" dirty="0">
              <a:solidFill>
                <a:schemeClr val="tx1"/>
              </a:solidFill>
            </a:rPr>
            <a:t>En condiciones </a:t>
          </a:r>
          <a:r>
            <a:rPr lang="es-ES" sz="700" kern="1200" dirty="0" err="1">
              <a:solidFill>
                <a:schemeClr val="tx1"/>
              </a:solidFill>
            </a:rPr>
            <a:t>normalesPulmones</a:t>
          </a:r>
          <a:r>
            <a:rPr lang="es-ES" sz="700" kern="1200" dirty="0">
              <a:solidFill>
                <a:schemeClr val="tx1"/>
              </a:solidFill>
            </a:rPr>
            <a:t> protegidos</a:t>
          </a:r>
        </a:p>
      </dsp:txBody>
      <dsp:txXfrm>
        <a:off x="3835518" y="1956929"/>
        <a:ext cx="833201" cy="833201"/>
      </dsp:txXfrm>
    </dsp:sp>
    <dsp:sp modelId="{A8ABACD1-49D8-EF4D-90DE-BDB998A8E8D2}">
      <dsp:nvSpPr>
        <dsp:cNvPr id="0" name=""/>
        <dsp:cNvSpPr/>
      </dsp:nvSpPr>
      <dsp:spPr>
        <a:xfrm rot="16200000">
          <a:off x="3957417" y="1477196"/>
          <a:ext cx="589402" cy="24940"/>
        </a:xfrm>
        <a:custGeom>
          <a:avLst/>
          <a:gdLst/>
          <a:ahLst/>
          <a:cxnLst/>
          <a:rect l="0" t="0" r="0" b="0"/>
          <a:pathLst>
            <a:path>
              <a:moveTo>
                <a:pt x="0" y="12470"/>
              </a:moveTo>
              <a:lnTo>
                <a:pt x="589402" y="1247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4237383" y="1474931"/>
        <a:ext cx="29470" cy="29470"/>
      </dsp:txXfrm>
    </dsp:sp>
    <dsp:sp modelId="{E1E6BAB8-5BDE-5F40-9D86-8CDC41C003DC}">
      <dsp:nvSpPr>
        <dsp:cNvPr id="0" name=""/>
        <dsp:cNvSpPr/>
      </dsp:nvSpPr>
      <dsp:spPr>
        <a:xfrm>
          <a:off x="3662956" y="16639"/>
          <a:ext cx="1178325" cy="1178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800" kern="1200" dirty="0">
              <a:solidFill>
                <a:schemeClr val="tx1"/>
              </a:solidFill>
            </a:rPr>
            <a:t>prevención de aspiración por los reflejos de la glotis</a:t>
          </a:r>
          <a:endParaRPr lang="es-ES" sz="800" kern="1200" dirty="0">
            <a:solidFill>
              <a:schemeClr val="tx1"/>
            </a:solidFill>
          </a:endParaRPr>
        </a:p>
      </dsp:txBody>
      <dsp:txXfrm>
        <a:off x="3835518" y="189201"/>
        <a:ext cx="833201" cy="833201"/>
      </dsp:txXfrm>
    </dsp:sp>
    <dsp:sp modelId="{8B1E8DAB-9D51-0441-B1DC-CE5A8B16AD96}">
      <dsp:nvSpPr>
        <dsp:cNvPr id="0" name=""/>
        <dsp:cNvSpPr/>
      </dsp:nvSpPr>
      <dsp:spPr>
        <a:xfrm rot="19285714">
          <a:off x="4648450" y="1809979"/>
          <a:ext cx="589402" cy="24940"/>
        </a:xfrm>
        <a:custGeom>
          <a:avLst/>
          <a:gdLst/>
          <a:ahLst/>
          <a:cxnLst/>
          <a:rect l="0" t="0" r="0" b="0"/>
          <a:pathLst>
            <a:path>
              <a:moveTo>
                <a:pt x="0" y="12470"/>
              </a:moveTo>
              <a:lnTo>
                <a:pt x="589402" y="1247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4928416" y="1807714"/>
        <a:ext cx="29470" cy="29470"/>
      </dsp:txXfrm>
    </dsp:sp>
    <dsp:sp modelId="{EA3AC1BF-2233-224E-B899-894A7947BDAC}">
      <dsp:nvSpPr>
        <dsp:cNvPr id="0" name=""/>
        <dsp:cNvSpPr/>
      </dsp:nvSpPr>
      <dsp:spPr>
        <a:xfrm>
          <a:off x="5045021" y="682207"/>
          <a:ext cx="1178325" cy="1178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800" kern="1200" dirty="0">
              <a:solidFill>
                <a:schemeClr val="tx1"/>
              </a:solidFill>
            </a:rPr>
            <a:t>filtración de partículas en las fosas nasales.</a:t>
          </a:r>
        </a:p>
      </dsp:txBody>
      <dsp:txXfrm>
        <a:off x="5217583" y="854769"/>
        <a:ext cx="833201" cy="833201"/>
      </dsp:txXfrm>
    </dsp:sp>
    <dsp:sp modelId="{6A06333B-A755-6945-A4FD-A25C39EDFA83}">
      <dsp:nvSpPr>
        <dsp:cNvPr id="0" name=""/>
        <dsp:cNvSpPr/>
      </dsp:nvSpPr>
      <dsp:spPr>
        <a:xfrm rot="771429">
          <a:off x="4819121" y="2557738"/>
          <a:ext cx="589402" cy="24940"/>
        </a:xfrm>
        <a:custGeom>
          <a:avLst/>
          <a:gdLst/>
          <a:ahLst/>
          <a:cxnLst/>
          <a:rect l="0" t="0" r="0" b="0"/>
          <a:pathLst>
            <a:path>
              <a:moveTo>
                <a:pt x="0" y="12470"/>
              </a:moveTo>
              <a:lnTo>
                <a:pt x="589402" y="1247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5099087" y="2555473"/>
        <a:ext cx="29470" cy="29470"/>
      </dsp:txXfrm>
    </dsp:sp>
    <dsp:sp modelId="{AE5DA98A-374B-B649-9F88-57D5C04EA7B4}">
      <dsp:nvSpPr>
        <dsp:cNvPr id="0" name=""/>
        <dsp:cNvSpPr/>
      </dsp:nvSpPr>
      <dsp:spPr>
        <a:xfrm>
          <a:off x="5386363" y="2177723"/>
          <a:ext cx="1178325" cy="1178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800" kern="1200" dirty="0">
              <a:solidFill>
                <a:schemeClr val="tx1"/>
              </a:solidFill>
            </a:rPr>
            <a:t>expulsión de material aspirado por reflejo de tos</a:t>
          </a:r>
          <a:endParaRPr lang="es-ES" sz="800" kern="1200" dirty="0">
            <a:solidFill>
              <a:schemeClr val="tx1"/>
            </a:solidFill>
          </a:endParaRPr>
        </a:p>
      </dsp:txBody>
      <dsp:txXfrm>
        <a:off x="5558925" y="2350285"/>
        <a:ext cx="833201" cy="833201"/>
      </dsp:txXfrm>
    </dsp:sp>
    <dsp:sp modelId="{E0AEDD2D-101A-D148-8ACB-D7DEA3F6A91D}">
      <dsp:nvSpPr>
        <dsp:cNvPr id="0" name=""/>
        <dsp:cNvSpPr/>
      </dsp:nvSpPr>
      <dsp:spPr>
        <a:xfrm rot="3857143">
          <a:off x="4340912" y="3157393"/>
          <a:ext cx="589402" cy="24940"/>
        </a:xfrm>
        <a:custGeom>
          <a:avLst/>
          <a:gdLst/>
          <a:ahLst/>
          <a:cxnLst/>
          <a:rect l="0" t="0" r="0" b="0"/>
          <a:pathLst>
            <a:path>
              <a:moveTo>
                <a:pt x="0" y="12470"/>
              </a:moveTo>
              <a:lnTo>
                <a:pt x="589402" y="1247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>
        <a:off x="4620878" y="3155128"/>
        <a:ext cx="29470" cy="29470"/>
      </dsp:txXfrm>
    </dsp:sp>
    <dsp:sp modelId="{87ECB631-E724-1545-9C2A-57E607162E59}">
      <dsp:nvSpPr>
        <dsp:cNvPr id="0" name=""/>
        <dsp:cNvSpPr/>
      </dsp:nvSpPr>
      <dsp:spPr>
        <a:xfrm>
          <a:off x="4429944" y="3377034"/>
          <a:ext cx="1178325" cy="1178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800" kern="1200" dirty="0">
              <a:solidFill>
                <a:schemeClr val="tx1"/>
              </a:solidFill>
            </a:rPr>
            <a:t>transporte de partículas desde los pulmones a través del drenaje linfático.</a:t>
          </a:r>
        </a:p>
      </dsp:txBody>
      <dsp:txXfrm>
        <a:off x="4602506" y="3549596"/>
        <a:ext cx="833201" cy="833201"/>
      </dsp:txXfrm>
    </dsp:sp>
    <dsp:sp modelId="{C545074B-AEE2-5E43-95E8-BCBDFF72B454}">
      <dsp:nvSpPr>
        <dsp:cNvPr id="0" name=""/>
        <dsp:cNvSpPr/>
      </dsp:nvSpPr>
      <dsp:spPr>
        <a:xfrm rot="6942857">
          <a:off x="3573923" y="3157393"/>
          <a:ext cx="589402" cy="24940"/>
        </a:xfrm>
        <a:custGeom>
          <a:avLst/>
          <a:gdLst/>
          <a:ahLst/>
          <a:cxnLst/>
          <a:rect l="0" t="0" r="0" b="0"/>
          <a:pathLst>
            <a:path>
              <a:moveTo>
                <a:pt x="0" y="12470"/>
              </a:moveTo>
              <a:lnTo>
                <a:pt x="589402" y="1247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 rot="10800000">
        <a:off x="3853889" y="3155128"/>
        <a:ext cx="29470" cy="29470"/>
      </dsp:txXfrm>
    </dsp:sp>
    <dsp:sp modelId="{1E2BB9AB-F9EE-6F47-8672-75ECE26533CA}">
      <dsp:nvSpPr>
        <dsp:cNvPr id="0" name=""/>
        <dsp:cNvSpPr/>
      </dsp:nvSpPr>
      <dsp:spPr>
        <a:xfrm>
          <a:off x="2895968" y="3377034"/>
          <a:ext cx="1178325" cy="1178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800" kern="1200" dirty="0">
              <a:solidFill>
                <a:schemeClr val="tx1"/>
              </a:solidFill>
            </a:rPr>
            <a:t>neutralización de bacterias por sustancias inmunes</a:t>
          </a:r>
        </a:p>
      </dsp:txBody>
      <dsp:txXfrm>
        <a:off x="3068530" y="3549596"/>
        <a:ext cx="833201" cy="833201"/>
      </dsp:txXfrm>
    </dsp:sp>
    <dsp:sp modelId="{B9C09DF7-3DC4-6D46-BE1B-41B5332000AC}">
      <dsp:nvSpPr>
        <dsp:cNvPr id="0" name=""/>
        <dsp:cNvSpPr/>
      </dsp:nvSpPr>
      <dsp:spPr>
        <a:xfrm rot="10028571">
          <a:off x="3095714" y="2557738"/>
          <a:ext cx="589402" cy="24940"/>
        </a:xfrm>
        <a:custGeom>
          <a:avLst/>
          <a:gdLst/>
          <a:ahLst/>
          <a:cxnLst/>
          <a:rect l="0" t="0" r="0" b="0"/>
          <a:pathLst>
            <a:path>
              <a:moveTo>
                <a:pt x="0" y="12470"/>
              </a:moveTo>
              <a:lnTo>
                <a:pt x="589402" y="1247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 rot="10800000">
        <a:off x="3375680" y="2555473"/>
        <a:ext cx="29470" cy="29470"/>
      </dsp:txXfrm>
    </dsp:sp>
    <dsp:sp modelId="{B6664CCF-E166-B747-9CA8-C5FE79D84AC8}">
      <dsp:nvSpPr>
        <dsp:cNvPr id="0" name=""/>
        <dsp:cNvSpPr/>
      </dsp:nvSpPr>
      <dsp:spPr>
        <a:xfrm>
          <a:off x="1939549" y="2177723"/>
          <a:ext cx="1178325" cy="1178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800" kern="1200" dirty="0">
              <a:solidFill>
                <a:schemeClr val="tx1"/>
              </a:solidFill>
            </a:rPr>
            <a:t>ingestión de bacterias por macrófagos alveolares</a:t>
          </a:r>
        </a:p>
      </dsp:txBody>
      <dsp:txXfrm>
        <a:off x="2112111" y="2350285"/>
        <a:ext cx="833201" cy="833201"/>
      </dsp:txXfrm>
    </dsp:sp>
    <dsp:sp modelId="{3140FCBA-9711-2E41-8C70-D0BCCC637195}">
      <dsp:nvSpPr>
        <dsp:cNvPr id="0" name=""/>
        <dsp:cNvSpPr/>
      </dsp:nvSpPr>
      <dsp:spPr>
        <a:xfrm rot="13114286">
          <a:off x="3266385" y="1809979"/>
          <a:ext cx="589402" cy="24940"/>
        </a:xfrm>
        <a:custGeom>
          <a:avLst/>
          <a:gdLst/>
          <a:ahLst/>
          <a:cxnLst/>
          <a:rect l="0" t="0" r="0" b="0"/>
          <a:pathLst>
            <a:path>
              <a:moveTo>
                <a:pt x="0" y="12470"/>
              </a:moveTo>
              <a:lnTo>
                <a:pt x="589402" y="12470"/>
              </a:lnTo>
            </a:path>
          </a:pathLst>
        </a:cu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500" kern="1200"/>
        </a:p>
      </dsp:txBody>
      <dsp:txXfrm rot="10800000">
        <a:off x="3546351" y="1807714"/>
        <a:ext cx="29470" cy="29470"/>
      </dsp:txXfrm>
    </dsp:sp>
    <dsp:sp modelId="{6DC99076-5B50-D54C-ADC4-A262BC1D4221}">
      <dsp:nvSpPr>
        <dsp:cNvPr id="0" name=""/>
        <dsp:cNvSpPr/>
      </dsp:nvSpPr>
      <dsp:spPr>
        <a:xfrm>
          <a:off x="2280891" y="682207"/>
          <a:ext cx="1178325" cy="11783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800" kern="1200" dirty="0">
              <a:solidFill>
                <a:schemeClr val="tx1"/>
              </a:solidFill>
            </a:rPr>
            <a:t>expulsión de microorganismos por células ciliadas y secretoras</a:t>
          </a:r>
        </a:p>
      </dsp:txBody>
      <dsp:txXfrm>
        <a:off x="2453453" y="854769"/>
        <a:ext cx="833201" cy="8332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B7023-DEAB-1248-B891-963AC3460146}">
      <dsp:nvSpPr>
        <dsp:cNvPr id="0" name=""/>
        <dsp:cNvSpPr/>
      </dsp:nvSpPr>
      <dsp:spPr>
        <a:xfrm rot="5400000">
          <a:off x="3621405" y="-1293891"/>
          <a:ext cx="1047750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400" kern="1200" dirty="0"/>
            <a:t>El especial trofismo de los virus por el epitelio de la vía aérea de conducción explica los hallazgos histológicos; en éstos la transmisión de aerosoles, cuando existe estrecho contacto con una persona infectada, es la principal responsable de la infección.</a:t>
          </a:r>
          <a:endParaRPr lang="es-ES" sz="1400" kern="1200" dirty="0"/>
        </a:p>
      </dsp:txBody>
      <dsp:txXfrm rot="-5400000">
        <a:off x="2194561" y="184100"/>
        <a:ext cx="3850293" cy="945456"/>
      </dsp:txXfrm>
    </dsp:sp>
    <dsp:sp modelId="{2F5E0F0F-2935-334B-892F-08C225F810B3}">
      <dsp:nvSpPr>
        <dsp:cNvPr id="0" name=""/>
        <dsp:cNvSpPr/>
      </dsp:nvSpPr>
      <dsp:spPr>
        <a:xfrm>
          <a:off x="23681" y="0"/>
          <a:ext cx="2194560" cy="1309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400" kern="1200" dirty="0">
              <a:solidFill>
                <a:schemeClr val="tx1"/>
              </a:solidFill>
            </a:rPr>
            <a:t>canalicular, por la vía broncogénica descendente. </a:t>
          </a:r>
          <a:endParaRPr lang="es-ES" sz="1400" kern="1200" dirty="0">
            <a:solidFill>
              <a:schemeClr val="tx1"/>
            </a:solidFill>
          </a:endParaRPr>
        </a:p>
      </dsp:txBody>
      <dsp:txXfrm>
        <a:off x="87615" y="63934"/>
        <a:ext cx="2066692" cy="1181819"/>
      </dsp:txXfrm>
    </dsp:sp>
    <dsp:sp modelId="{0146B70A-016C-5246-95CD-BC7B17BE7CD2}">
      <dsp:nvSpPr>
        <dsp:cNvPr id="0" name=""/>
        <dsp:cNvSpPr/>
      </dsp:nvSpPr>
      <dsp:spPr>
        <a:xfrm rot="5400000">
          <a:off x="3621405" y="81279"/>
          <a:ext cx="1047750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300" kern="1200" dirty="0"/>
            <a:t>Ocasionalmente la diseminación al pulmón es hematógena. Esto se puede sospechar en pacientes con aspecto séptico e imágenes radiológicas de condensación en parche ó algodonosas bilaterales. </a:t>
          </a:r>
          <a:endParaRPr lang="es-ES" sz="1300" kern="1200" dirty="0"/>
        </a:p>
      </dsp:txBody>
      <dsp:txXfrm rot="-5400000">
        <a:off x="2194561" y="1559271"/>
        <a:ext cx="3850293" cy="945456"/>
      </dsp:txXfrm>
    </dsp:sp>
    <dsp:sp modelId="{24A53752-8EC5-3843-8547-F3E5F1A8CA06}">
      <dsp:nvSpPr>
        <dsp:cNvPr id="0" name=""/>
        <dsp:cNvSpPr/>
      </dsp:nvSpPr>
      <dsp:spPr>
        <a:xfrm>
          <a:off x="0" y="1377156"/>
          <a:ext cx="2194560" cy="1309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400" kern="1200" dirty="0">
              <a:solidFill>
                <a:schemeClr val="tx1"/>
              </a:solidFill>
            </a:rPr>
            <a:t>En el caso de las bacterias es la aspiración de gérmenes que colonizan la cavidad orofaríngea.</a:t>
          </a:r>
          <a:endParaRPr lang="es-ES" sz="1400" kern="1200" dirty="0">
            <a:solidFill>
              <a:schemeClr val="tx1"/>
            </a:solidFill>
          </a:endParaRPr>
        </a:p>
      </dsp:txBody>
      <dsp:txXfrm>
        <a:off x="63934" y="1441090"/>
        <a:ext cx="2066692" cy="1181819"/>
      </dsp:txXfrm>
    </dsp:sp>
    <dsp:sp modelId="{4C30531A-05C7-894F-B64B-67CDDAFA3130}">
      <dsp:nvSpPr>
        <dsp:cNvPr id="0" name=""/>
        <dsp:cNvSpPr/>
      </dsp:nvSpPr>
      <dsp:spPr>
        <a:xfrm rot="5400000">
          <a:off x="3621405" y="1456451"/>
          <a:ext cx="1047750" cy="390144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1300" kern="1200" dirty="0"/>
            <a:t>la etiología puede ser el Staphylococcus aureus o el Streptococcus pneumoniae grupo A.</a:t>
          </a:r>
          <a:endParaRPr lang="es-ES" sz="1300" kern="1200" dirty="0"/>
        </a:p>
      </dsp:txBody>
      <dsp:txXfrm rot="-5400000">
        <a:off x="2194561" y="2934443"/>
        <a:ext cx="3850293" cy="945456"/>
      </dsp:txXfrm>
    </dsp:sp>
    <dsp:sp modelId="{D44F3B7B-F3E1-F042-A4BA-C7658320D11C}">
      <dsp:nvSpPr>
        <dsp:cNvPr id="0" name=""/>
        <dsp:cNvSpPr/>
      </dsp:nvSpPr>
      <dsp:spPr>
        <a:xfrm>
          <a:off x="0" y="2752328"/>
          <a:ext cx="2194560" cy="13096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1400" kern="1200" dirty="0">
              <a:solidFill>
                <a:schemeClr val="tx1"/>
              </a:solidFill>
            </a:rPr>
            <a:t>Si existe una puerta de entrada en piel</a:t>
          </a:r>
          <a:endParaRPr lang="es-ES" sz="1400" kern="1200" dirty="0">
            <a:solidFill>
              <a:schemeClr val="tx1"/>
            </a:solidFill>
          </a:endParaRPr>
        </a:p>
      </dsp:txBody>
      <dsp:txXfrm>
        <a:off x="63934" y="2816262"/>
        <a:ext cx="2066692" cy="11818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D8C425-4631-E54F-911E-5FC546D63581}">
      <dsp:nvSpPr>
        <dsp:cNvPr id="0" name=""/>
        <dsp:cNvSpPr/>
      </dsp:nvSpPr>
      <dsp:spPr>
        <a:xfrm rot="5400000">
          <a:off x="4890806" y="-1606205"/>
          <a:ext cx="1784151" cy="54427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2000" kern="1200" dirty="0"/>
            <a:t>La disfunción ciliar y el daño del epitelio de la vía aérea de conducción, al igual que la disminución de la fagocitosis en el curso de la respuesta inmune a la infección por virus </a:t>
          </a:r>
        </a:p>
      </dsp:txBody>
      <dsp:txXfrm rot="-5400000">
        <a:off x="3061526" y="310170"/>
        <a:ext cx="5355617" cy="1609961"/>
      </dsp:txXfrm>
    </dsp:sp>
    <dsp:sp modelId="{C20C1F4A-F4AA-F14A-B42C-1F38F75A3AC6}">
      <dsp:nvSpPr>
        <dsp:cNvPr id="0" name=""/>
        <dsp:cNvSpPr/>
      </dsp:nvSpPr>
      <dsp:spPr>
        <a:xfrm>
          <a:off x="0" y="55"/>
          <a:ext cx="3061525" cy="22301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600" kern="1200" dirty="0">
              <a:solidFill>
                <a:schemeClr val="tx1"/>
              </a:solidFill>
            </a:rPr>
            <a:t>Aumenta en forma importante la posibilidad de sobre infección bacteriana</a:t>
          </a:r>
          <a:endParaRPr lang="es-ES" sz="2600" kern="1200" dirty="0">
            <a:solidFill>
              <a:schemeClr val="tx1"/>
            </a:solidFill>
          </a:endParaRPr>
        </a:p>
      </dsp:txBody>
      <dsp:txXfrm>
        <a:off x="108869" y="108924"/>
        <a:ext cx="2843787" cy="2012451"/>
      </dsp:txXfrm>
    </dsp:sp>
    <dsp:sp modelId="{251B01F8-215F-734C-9F69-EB0A9351D619}">
      <dsp:nvSpPr>
        <dsp:cNvPr id="0" name=""/>
        <dsp:cNvSpPr/>
      </dsp:nvSpPr>
      <dsp:spPr>
        <a:xfrm rot="5400000">
          <a:off x="4890806" y="735493"/>
          <a:ext cx="1784151" cy="544271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C" sz="2000" kern="1200" dirty="0"/>
            <a:t>Cualquier mecanismo que signifique disminución de la efectividad de las barreras naturales, de la respuesta inmune local o sistémica </a:t>
          </a:r>
          <a:endParaRPr lang="es-ES" sz="2000" kern="1200" dirty="0"/>
        </a:p>
      </dsp:txBody>
      <dsp:txXfrm rot="-5400000">
        <a:off x="3061526" y="2651869"/>
        <a:ext cx="5355617" cy="1609961"/>
      </dsp:txXfrm>
    </dsp:sp>
    <dsp:sp modelId="{97D983CB-F1D6-234C-9B6C-6A3D8ECA0301}">
      <dsp:nvSpPr>
        <dsp:cNvPr id="0" name=""/>
        <dsp:cNvSpPr/>
      </dsp:nvSpPr>
      <dsp:spPr>
        <a:xfrm>
          <a:off x="0" y="2341754"/>
          <a:ext cx="3061525" cy="22301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C" sz="2600" kern="1200" dirty="0">
              <a:solidFill>
                <a:schemeClr val="tx1"/>
              </a:solidFill>
            </a:rPr>
            <a:t>Aumenta el riesgo de neumonías bacterianas. </a:t>
          </a:r>
          <a:endParaRPr lang="es-ES" sz="2600" kern="1200" dirty="0">
            <a:solidFill>
              <a:schemeClr val="tx1"/>
            </a:solidFill>
          </a:endParaRPr>
        </a:p>
      </dsp:txBody>
      <dsp:txXfrm>
        <a:off x="108869" y="2450623"/>
        <a:ext cx="2843787" cy="2012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C89E-5057-4C33-AF63-C45D309DAA5D}" type="datetimeFigureOut">
              <a:rPr lang="es-EC" smtClean="0"/>
              <a:pPr/>
              <a:t>4/2/20</a:t>
            </a:fld>
            <a:endParaRPr lang="es-EC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70E1E5-22D4-4CE2-83B9-2D441B738C58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C89E-5057-4C33-AF63-C45D309DAA5D}" type="datetimeFigureOut">
              <a:rPr lang="es-EC" smtClean="0"/>
              <a:pPr/>
              <a:t>4/2/20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0E1E5-22D4-4CE2-83B9-2D441B738C58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670E1E5-22D4-4CE2-83B9-2D441B738C58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C89E-5057-4C33-AF63-C45D309DAA5D}" type="datetimeFigureOut">
              <a:rPr lang="es-EC" smtClean="0"/>
              <a:pPr/>
              <a:t>4/2/20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C89E-5057-4C33-AF63-C45D309DAA5D}" type="datetimeFigureOut">
              <a:rPr lang="es-EC" smtClean="0"/>
              <a:pPr/>
              <a:t>4/2/20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670E1E5-22D4-4CE2-83B9-2D441B738C58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C89E-5057-4C33-AF63-C45D309DAA5D}" type="datetimeFigureOut">
              <a:rPr lang="es-EC" smtClean="0"/>
              <a:pPr/>
              <a:t>4/2/20</a:t>
            </a:fld>
            <a:endParaRPr lang="es-EC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70E1E5-22D4-4CE2-83B9-2D441B738C58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47AC89E-5057-4C33-AF63-C45D309DAA5D}" type="datetimeFigureOut">
              <a:rPr lang="es-EC" smtClean="0"/>
              <a:pPr/>
              <a:t>4/2/20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0E1E5-22D4-4CE2-83B9-2D441B738C58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C89E-5057-4C33-AF63-C45D309DAA5D}" type="datetimeFigureOut">
              <a:rPr lang="es-EC" smtClean="0"/>
              <a:pPr/>
              <a:t>4/2/20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C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670E1E5-22D4-4CE2-83B9-2D441B738C58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C89E-5057-4C33-AF63-C45D309DAA5D}" type="datetimeFigureOut">
              <a:rPr lang="es-EC" smtClean="0"/>
              <a:pPr/>
              <a:t>4/2/20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670E1E5-22D4-4CE2-83B9-2D441B738C58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C89E-5057-4C33-AF63-C45D309DAA5D}" type="datetimeFigureOut">
              <a:rPr lang="es-EC" smtClean="0"/>
              <a:pPr/>
              <a:t>4/2/20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70E1E5-22D4-4CE2-83B9-2D441B738C58}" type="slidenum">
              <a:rPr lang="es-EC" smtClean="0"/>
              <a:pPr/>
              <a:t>‹Nº›</a:t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70E1E5-22D4-4CE2-83B9-2D441B738C58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AC89E-5057-4C33-AF63-C45D309DAA5D}" type="datetimeFigureOut">
              <a:rPr lang="es-EC" smtClean="0"/>
              <a:pPr/>
              <a:t>4/2/20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C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670E1E5-22D4-4CE2-83B9-2D441B738C58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47AC89E-5057-4C33-AF63-C45D309DAA5D}" type="datetimeFigureOut">
              <a:rPr lang="es-EC" smtClean="0"/>
              <a:pPr/>
              <a:t>4/2/20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47AC89E-5057-4C33-AF63-C45D309DAA5D}" type="datetimeFigureOut">
              <a:rPr lang="es-EC" smtClean="0"/>
              <a:pPr/>
              <a:t>4/2/20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C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670E1E5-22D4-4CE2-83B9-2D441B738C58}" type="slidenum">
              <a:rPr lang="es-EC" smtClean="0"/>
              <a:pPr/>
              <a:t>‹Nº›</a:t>
            </a:fld>
            <a:endParaRPr lang="es-EC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http://t0.gstatic.com/images?q=tbn:ANd9GcQYMVg8d8qTFoovQzr9A33LBm1gHXco_gcxbUha6aLgaJv5px4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1 Subtítulo"/>
          <p:cNvSpPr>
            <a:spLocks noGrp="1"/>
          </p:cNvSpPr>
          <p:nvPr>
            <p:ph type="subTitle" idx="1"/>
          </p:nvPr>
        </p:nvSpPr>
        <p:spPr>
          <a:xfrm>
            <a:off x="683568" y="476672"/>
            <a:ext cx="8460432" cy="6381328"/>
          </a:xfrm>
        </p:spPr>
        <p:txBody>
          <a:bodyPr>
            <a:normAutofit/>
          </a:bodyPr>
          <a:lstStyle/>
          <a:p>
            <a:r>
              <a:rPr lang="es-EC" sz="1400" dirty="0"/>
              <a:t>                 </a:t>
            </a:r>
            <a:r>
              <a:rPr lang="es-EC" sz="1400" dirty="0">
                <a:solidFill>
                  <a:schemeClr val="tx1"/>
                </a:solidFill>
              </a:rPr>
              <a:t>UNIVERSIDAD NACIONAL DE   CHIMBORAZO</a:t>
            </a:r>
          </a:p>
          <a:p>
            <a:r>
              <a:rPr lang="es-EC" sz="1400" dirty="0">
                <a:solidFill>
                  <a:schemeClr val="tx1"/>
                </a:solidFill>
              </a:rPr>
              <a:t>                  FACULTAD DE CIENCIAS DE LA SALUD</a:t>
            </a:r>
          </a:p>
          <a:p>
            <a:r>
              <a:rPr lang="es-EC" sz="1400" dirty="0">
                <a:solidFill>
                  <a:schemeClr val="tx1"/>
                </a:solidFill>
              </a:rPr>
              <a:t>                   CARRERA DE ENFERMERÍA</a:t>
            </a:r>
          </a:p>
          <a:p>
            <a:endParaRPr lang="es-EC" sz="1400" dirty="0"/>
          </a:p>
          <a:p>
            <a:endParaRPr lang="es-EC" sz="1400" dirty="0"/>
          </a:p>
          <a:p>
            <a:endParaRPr lang="es-EC" sz="1400" dirty="0"/>
          </a:p>
          <a:p>
            <a:endParaRPr lang="es-EC" sz="1400" dirty="0"/>
          </a:p>
          <a:p>
            <a:endParaRPr lang="es-EC" sz="1400" dirty="0"/>
          </a:p>
          <a:p>
            <a:endParaRPr lang="es-EC" sz="1400" dirty="0"/>
          </a:p>
          <a:p>
            <a:endParaRPr lang="es-EC" sz="1400" dirty="0"/>
          </a:p>
          <a:p>
            <a:endParaRPr lang="es-EC" sz="1400" dirty="0"/>
          </a:p>
          <a:p>
            <a:endParaRPr lang="es-EC" sz="1400" dirty="0"/>
          </a:p>
          <a:p>
            <a:endParaRPr lang="es-EC" sz="1400" dirty="0"/>
          </a:p>
          <a:p>
            <a:endParaRPr lang="es-EC" sz="1400" dirty="0"/>
          </a:p>
          <a:p>
            <a:endParaRPr lang="es-EC" sz="1400" dirty="0"/>
          </a:p>
          <a:p>
            <a:endParaRPr lang="es-EC" sz="1400" dirty="0"/>
          </a:p>
          <a:p>
            <a:endParaRPr lang="es-EC" sz="1400" dirty="0"/>
          </a:p>
          <a:p>
            <a:r>
              <a:rPr lang="es-EC" sz="1400" dirty="0" err="1">
                <a:solidFill>
                  <a:schemeClr val="tx1"/>
                </a:solidFill>
              </a:rPr>
              <a:t>MsC.</a:t>
            </a:r>
            <a:r>
              <a:rPr lang="es-EC" sz="1400" dirty="0">
                <a:solidFill>
                  <a:schemeClr val="tx1"/>
                </a:solidFill>
              </a:rPr>
              <a:t> Cielito Betancourt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s-MX" sz="40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Agente etiológico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0" y="5949950"/>
            <a:ext cx="6948488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MX" sz="11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s-MX" sz="1100" dirty="0" err="1">
                <a:solidFill>
                  <a:schemeClr val="bg2">
                    <a:lumMod val="75000"/>
                  </a:schemeClr>
                </a:solidFill>
              </a:rPr>
              <a:t>McIntosh</a:t>
            </a:r>
            <a:r>
              <a:rPr lang="es-MX" sz="1100" dirty="0">
                <a:solidFill>
                  <a:schemeClr val="bg2">
                    <a:lumMod val="75000"/>
                  </a:schemeClr>
                </a:solidFill>
              </a:rPr>
              <a:t> K. </a:t>
            </a:r>
            <a:r>
              <a:rPr lang="es-MX" sz="1100" b="1" dirty="0" err="1">
                <a:solidFill>
                  <a:schemeClr val="bg2">
                    <a:lumMod val="75000"/>
                  </a:schemeClr>
                </a:solidFill>
              </a:rPr>
              <a:t>Comunity-Acquired</a:t>
            </a:r>
            <a:r>
              <a:rPr lang="es-MX" sz="11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s-MX" sz="1100" b="1" dirty="0" err="1">
                <a:solidFill>
                  <a:schemeClr val="bg2">
                    <a:lumMod val="75000"/>
                  </a:schemeClr>
                </a:solidFill>
              </a:rPr>
              <a:t>Pneumonia</a:t>
            </a:r>
            <a:r>
              <a:rPr lang="es-MX" sz="1100" b="1" dirty="0">
                <a:solidFill>
                  <a:schemeClr val="bg2">
                    <a:lumMod val="75000"/>
                  </a:schemeClr>
                </a:solidFill>
              </a:rPr>
              <a:t> in </a:t>
            </a:r>
            <a:r>
              <a:rPr lang="es-MX" sz="1100" b="1" dirty="0" err="1">
                <a:solidFill>
                  <a:schemeClr val="bg2">
                    <a:lumMod val="75000"/>
                  </a:schemeClr>
                </a:solidFill>
              </a:rPr>
              <a:t>Children</a:t>
            </a:r>
            <a:r>
              <a:rPr lang="es-MX" sz="1100" b="1" dirty="0">
                <a:solidFill>
                  <a:schemeClr val="bg2">
                    <a:lumMod val="75000"/>
                  </a:schemeClr>
                </a:solidFill>
              </a:rPr>
              <a:t>.</a:t>
            </a:r>
            <a:r>
              <a:rPr lang="es-MX" sz="1100" dirty="0">
                <a:solidFill>
                  <a:schemeClr val="bg2">
                    <a:lumMod val="75000"/>
                  </a:schemeClr>
                </a:solidFill>
              </a:rPr>
              <a:t> N </a:t>
            </a:r>
            <a:r>
              <a:rPr lang="es-MX" sz="1100" dirty="0" err="1">
                <a:solidFill>
                  <a:schemeClr val="bg2">
                    <a:lumMod val="75000"/>
                  </a:schemeClr>
                </a:solidFill>
              </a:rPr>
              <a:t>Engl</a:t>
            </a:r>
            <a:r>
              <a:rPr lang="es-MX" sz="1100" dirty="0">
                <a:solidFill>
                  <a:schemeClr val="bg2">
                    <a:lumMod val="75000"/>
                  </a:schemeClr>
                </a:solidFill>
              </a:rPr>
              <a:t> J </a:t>
            </a:r>
            <a:r>
              <a:rPr lang="es-MX" sz="1100" dirty="0" err="1">
                <a:solidFill>
                  <a:schemeClr val="bg2">
                    <a:lumMod val="75000"/>
                  </a:schemeClr>
                </a:solidFill>
              </a:rPr>
              <a:t>Med</a:t>
            </a:r>
            <a:r>
              <a:rPr lang="es-MX" sz="1100" dirty="0">
                <a:solidFill>
                  <a:schemeClr val="bg2">
                    <a:lumMod val="75000"/>
                  </a:schemeClr>
                </a:solidFill>
              </a:rPr>
              <a:t> 2002; 346(6):429-37</a:t>
            </a:r>
            <a:r>
              <a:rPr lang="es-MX" sz="1100" dirty="0"/>
              <a:t>.</a:t>
            </a:r>
          </a:p>
        </p:txBody>
      </p:sp>
      <p:sp>
        <p:nvSpPr>
          <p:cNvPr id="29700" name="AutoShape 6" descr="data:image/jpg;base64,/9j/4AAQSkZJRgABAQAAAQABAAD/2wCEAAkGBhQSERUUExQVFRUVGSAYGRgXFyEbGhogHR0XHRgaGB8fHCYeGxojGxoYHy8hJCcqLSwsGB4xNTAqNyYrLSkBCQoKDgwOGg8PGiwkHiQsLDUtKSwpLCksLCwsKS0pKSwsKSwsLCwsKSwsLCwsKSwpLCksKSwsLCksKSwsLCkpLP/AABEIAJ8A6AMBIgACEQEDEQH/xAAcAAABBQEBAQAAAAAAAAAAAAAAAQQFBgcDAgj/xAA8EAACAgEDAgUCBAQEBgEFAAABAgMRAAQSIQUxBhMiQVEHYTJCcYEUI5GhM1KxwRVTYtHh8JIWcnOC8f/EABsBAQACAwEBAAAAAAAAAAAAAAADBAECBQYH/8QAKhEAAgIBBAEEAQQDAQAAAAAAAAECAxEEEiExEwUUQVEiQmGRoSRxgSP/2gAMAwEAAhEDEQA/ANwxcTFwAwwwwAxMXDAExc8s9Y2XXqZDHzuChuxqiSO/a7B4wB1hjKPq8TRearho6Y7hz+C9/wDQgg/pjPpvizT6iRY4pNztCs4FEfy3/C1n5+O+ATOGeQcW8AXDDDADC8TK54+8RPodDNqI0DulAA9vUwWzXsAbwDh9QfFx6fp1eNQ0sriNA17QaJLNXJAAPHucjfp747k1kssE4TzI13hkUgEWAQbsXyOx+conV/HH/EtAyatAkgHmwSxezrQ2MpurBPINEZevA/gttNonbzC+oniIDnjZuUlQOTdMR6vsM0zl8Asel8ZaSTUHTJOjTC/SD3ruAexIvsMmrz5g8G+HpW10UEccizwy3M3shQ2CT7Ub/XPp6+M2TAA56vM/6/4hb/i+m066pYERd8oY15hY+lKPBND9snuteNYNLNHA+8ySi1VBf2F/qeB+mY3I38eeixYZAr4tT/lyfuKxG8VrX+G//vzkL1Fa7Y8bJ68N2RfSut+dxsYEC7HqT/5ZV/EP/Ev4qRtMZPLA2ItL5ZuF23mxe4S7RyaJoZLCamso1awXtZQexHPODSAcnM2hg1kWlkEUeoKoCkBYBJxGWg3bgFP4f5lALuIAoZ06bF1CWRYNQJWidfW0sa+WVMLgh1vk+aU9PBNe2bmDRY5gwsEEfY3iZVfAHQH0g1MbKoUz2hSMRoy+XGLRATtG4MO/thgFtxcTFwAwwwwAxDi4jYAx6xoxNDJGVVw6FdrEhWsUQSLI49xlGh+msnkbJDpyVjjSOlIUGOZpA54/EUbaSBZPJyW674dnnkfaaHrXlioKyIiiq912n9zjjX9K1bSvsl2xsiqKcjaQBZHHctfPxgFe0f03mjlikV4AFXawCkgW87OEG3ixKq2CK2m7vH/g/wAAvotQ0plVwUaMAXYUshiUXxSgMP3x3qOhaxmH84hOLVXocOW4IAN9v24zo/hqaVT5krXR2Bm8wA+oDdYo+lhz80RgDibqE+nPrKuvszDaT8CxwG/UZM6LXrKtqQfke4/XG/R9KfICyC+W4YXQ3EqDfwMb6voNNvhOxu9Xwf8At+nI+2U3G2ttp7l9fX+iTiRM3lR8W/U7TaFvLNyze8cfdfgsTwv6d889d8Uzw6eQCJmmA42jtyRvI70O/FjPnPqnUnklkKhnbcSzVfc1Z/f5zeN3k4gY24WWad1D646lifLhjjU9rt2/e6F/oMjZfHGo1aNFLqSVkBVoyFAIPcdv98pug8OamUKzyBFNVfJF/h4A9/8AY5J6fwg5D7np0Jta5PvwByLHbJJ6O+SyQvVVReD30nozMm0t6Fc7b5IokZrPS/qAUSnVG8tfYFDSj9SMzDoHVxCgSQUAT6vcHcbD/a/fOWr6vJ/HPGpFD8HajwDyfe7zkP3LtajxgtJ17cmv/THXJ/CAu1TTO8r2K3FmPY9jxx+2W/X65YY3kc0iKWY/AAs5knhzxAzRKZEOw3xXKEEg385aNdqvOhQNJu0yuJJSLLFU9Wz7gkCweaFZir1TbY67lj6Y8XyY14r1s69QmM4p9UA6gtQVXA8vn2pOCBmu/SbTRS6ddQ5V9TWzlgzRxKaiTjsKF33PvkfoenDW6TXdQdEMkqSiAOoIjRVpO/Ab75R/pr1FYddA5YxmtkpbhAK9Kn732+Sc7GV2Q5eeD6LC56K55Q8Z6vJMIwNOouY4ZGQWVUkD71kFqdZqYfNkXdMPKRo79S7i1EgKoNV6itnjLRV4BAMYBUZevaug4h9JQkAq4NhV/H34tiwA59PfOem8QaxruEeqyAUf00qkqT+t8n/OALo5c9uJWZBWelzapdRtmtkejfG0X5p9NKCtAIKJP64ZZtmGALi4mLeAGGF4l4AuGGGAJWFYuGAJWFYuGAJWeWOeicr3jTrx0umdoyvnkVErdybAJA9wos/tmUsvCMNpLLMs+pXWZ5uplYJCn8MoUMDtomjIb7fA/bI3S6cfxARVUekBnB9MnB8x5K5ZmYgXx8++JAom1Bcv/jNbFuGci95AFgAtXHwMiZ+rMdR5WnolfQkhFWfzs3tt78fYZdhp66vyfZzJ3Tte1dExLrIdO6RyHa7Ne08BARxfPBAKgD4GRkfjRIpAzRiTmyOdoLHliByWrteNNV1WTT+VseNnkQmR1p23sWoq3O07CoAXsDzj6TVHUafUMJFZxAgkVlAdWDrv9RFsGAoUe5rN56lvozHSR+SW1vSoZl3REFJAWTaRuUnk7vgAnkZVR05zqodPJUcqtt8y+CtWo+GHw3wa9sedCik089LOpeMk7I+XPbzeCKDKp7AmyuSvirTjUHSPAHaRxJy42s22iB9j3IHGVdTVGyDlFcm9EpUzUJvMWWzQdL8uMLya967k98a9W10elTzJHMdmhXdj8Ae+d/B/XxPCC59S+mQ/DezH4sf3vID6x9GlHky1ui2mMUfwuTYNe9gf2zwNFTnq/Fa/s9HOSVeYiaXxgsmnbTh3XTlwzrs9dFjuRKPJYi6y76XwK2u2Sardp4krydNGRYUV6pmrmRh3A7Di8pHhLwtO7DUSRtEoQKQR/iECrr2HfnNI6R4tTT6bbMxZ0by0RRuke/wKq9ye/wCmeho1NSu8EXnBVSko749k/wBd6/DoYfMmbagoAAWxugAo7n/xkjpNSsiK6G1cBgfkHkHKnovDLaxxqOoxqWX/AAtPe6OIfL/55T7k2B2GOJvFBXXRaTTxCRAP5zL2hFegccA8dvYVnUyR7U+F2WoYuIMXNiIUYYDDADDDDAIXxF4oi0SK810zVxXA7s3JFgDkgWfgHILTfUMM6xvGUaTUNDGxUlJAsmw7SDYYAqTYA598snWugxapAkwYqG3UGIv7NXdTfIOQ+o8H6CF/PkXb/MDgs7bVdnv0rdLuYgEDvQwBsfqnpakOyc+WzBgqBjSgFn4YjaLF82LFjnHGn8dqz6pVjkkGmaqRRuNcScF79JB5oWO1406n9ONGYPIXdGzkiJi7MVIU+lQW/AFF7O3AvHSeCNFI0xUPuZmWQrK4IJYPIFo+jcauu44wBNT9TNKgLVIY+yyhfQ7lVYRKbvftYGyAvfnjOWn+oqMXdY3eFIlkOwbnU75kl3AGtqeUTuBN+1526t4V6fHukmHlhhX+IyopCgb1ANLIEQDeOaGdX8C6JogpQlNqi/MayFLvZINmzI5PzuOAJqvHkAW1utzjcwpKi8syNfxtcEfP2xx4O8SNrI5ZGj8vbKyKpuyo2lGa+xIYGvuMa6XwboZt0yLvScE8OTGQ5UsVW6G7Yo49lrJ7Q9NSHzNgrzHMjc8biACfsKA/pgD3PJOeQ3vlO8WeP9LHp9QsepiM4RlUIwYhzwO3Fj9fbNdyMpN8Imx4s0pm8gTxGX/IGs+/Fji+O15ifUPEb6vWPPKxj7xAfiEYbgAX2PufucqojqJDtKckM5/C7Ag8MPxAdyPbJzrGjQacyMZJDMR/MDKiBuy7gfY+xy3pcPM/opaptS8bInrsy+ascDeiNQAVbcS35iDQ5J9vb7466H0+RJUat0u8DgblQd3aQjjdtv0dxz71nrpnS44w07/zI4CAzgnYzGwEjIHrpqUtdd/tlh0OsMLwqiwpK6oBEOXTcxaQtx6UEfqs8sczZZk2rr28EfKP4dnkXS+Y7s1bUKNGhPo37BuWRlIPYUCPftKdL0u4PqBpnhnWOv5zjYRdWxA3cccleaBJsXkJpuoalZHYmOKJWYnUMlnufVt32ZTYO02RzxQyY0zCJFVpWKq8bJ6xbsVBcllJMivuvZt5vjteRZJUit9V6KSwMCmOQdkVy6uV5domPqEinkxnkg2PjLj4c66fKg3lfw7o5H/Fv5V46qwaXduPJs/GNdZ13YfTIoilFI7EqI5FLEB+5VWpgGr8pHtnrqyLMI0do35MsK+Zsdh2YqbpzuBAN82CKIOSVz2yWSG6pTg0MVlbR6xZnAEWpsPQ9I59VfO38V+95P6/SPNrtLHLxpdODKGPIZu+z9QOP0OeevSNquniPym9IDq+3aQR/mXuOLBH2zv4M1v8Ro03csh2H54/Df3qs8565R7efniu+P5LPpl3mh45dosWt8QO9iNQB/mb/tkb0bbHrVlYAuw2E/F9tv8AluvbGfUOtHf5OnTzpfeuI4//AMjfP/T3xdH4LljWWaWXfI4s0NoHY+n9K4zzNK9qvJJ7W+l8s7eyCi02XDqnVZdTIdNo2C1/jT/i8m+yKOzSkf8Ax798mei9Di0sYjiWhdkk2zE92cnlmJ9zjTwhqVk04YKqtuIcKK9d+o/v3/fJys9zRPyVqRypPH4oXDDDJyMUYYDDADDDDAEyI8U9KbUQeWlX5kb+rtSSI7Dj5CkZL5x1ikowXgkED9SDX98AzWHwFrBEySeRKSxYXM4JZknUuWCflLoR+Y7Ws9qdDwNrN6sZ1apNwcyPacwHzFFUzsI3XaSB6+/fJ5ejSTel1MaeQI73AsW3KxJXtXHIPezjKfwnOYoolK0hk3EMVsFt0YUDgcgWPgkYBE6/wHqpFlCmKIOf8NZZGVvROrO24WCxkQV8Jz2GOdJ4F1H8RIzyBoXa2BkY+YPM32QFWtq+kCzxXNY96t4U1E0rtuATzAUUseAUAdnHZiCAAh4q/nPEfhjUxgFWU7LjVR6bVnZ93BpabYdoHZMAsPhPpjabRwQOQWijCMQSRYHsTyRlD+tnWJY/4eKNtiOHd+SN+wCk4qxyTV8/GajeR3VekafVrsnjjmVTe1wGo/7HMNZ4BjvhfxTK2mZhDMyVURWP0KQDYegQwujwRWNf/qqZ1CtBpKDA+lAQO+7gkixxyBm2/wDDUTTtFCqxrsZVVAFC2CBVcDnMG0fhx9J5v8TGqOPyAggKoO0qR33c8++czU0VxW7HJNXvbwjprfERGoSFYtNtNXcCmiT7DtdZ78UeJ/Kl8vTrp5UUDcW04pWvtXa+O2VzwbqnbUK5VXYkkCT8Ni6Fntx2H2x6JGl/iZJVDGScBY7Kq7qHJW++0KeFvk0M6lejqhUsrk587bJ3PnotI615emUyrHYi814I4QRRcBTR4Fir44Ju85dD6hqJdRtl00CjndKqp6ePSu6zub2+ftnPQar1rqCoJcJp1UXsKO0aoKu7rctc3syM8P8ATZd2pbcfUCq8WHZnIRyq81uB57cGu1Zr7SrD4JvLLI46n06ZtXC0KaaTbfIhVIwG/wCaL5YCzRF/F4+mSQzelEaIBACFQqkgk/6b8sm/evTQ7A5C6fRyaiTyiNj6YinJNGmAkL3wTwWDd6FcjHPRF8vUyrEyhNQSV2nY6t6ioUdz8k1QsH7ZKqYR6Rjc2yH6VKzaZY5IzKss4QKAdy7Rbslc2C3bt3zt4p0ipBCVpn0zeXIY6ZUIIZPUvBBrvZAZiLyWi63UWqki06IImJD8gMS212UivWVAuu1A4+6fo4pIrMQDyKHmhB2jlSWLMwICMhBoKabbZtgc3ZhIn9D4jZgUdY/LoEMtltrG0ZwfZk5vIKARx9S1OmUssWqUMpVtpBqyFI7H8QzpB4gji4lTf5kvlQ7AAREFUqpB5CxkhDyaN4x8UdMMHkatbKrKRyfa7H+hGY19MbtI8doo6WTo1f7M0Lw90uNPSihVTso+/ufk/c8nLAw+ffK5o9ZtIdRYYf2PI/1yUfq6bNwP7Z8e1cbJW5fJ6qSbeT34SQJJqY/YOGA+xFf7ZZrzD/F3jDVaRg+nfa0h9fpDEheQosGu+Wzwl9Vo5dMDqd3njgiOJju9wQoBo9xX2z6R6XL/ABo5KNlcnJ4Rot4uV3wp4uXXebtilj8ptv8AMWibFg17fpliGdNEMouLwxRhgMMyahhhhgCYEYYuAIFw24uGAJWJWLhgHkjMb8VdBbQalpVaVoZSzyMdR5IDM34bBBJojuDx+mbKRmF/XIP/AMQgMqs0Ah/lUa/mbjff817eO5FZrOOUTU3Op5SLFpelswDHQayRSLBGu3gj5FSAEZEeIPDsZWZlgeFthKpISXUhTR/EQbP3yV8IJ1bT6SMRQxtGbcK9K4DEntutRfIF9sjvE3WtYNSBPEIGkjO1eCG2khq5PNEZztbCTgnH4ZLDUSb44KH4Jetx7seW/MAKvsO5vGvUtRIsxBYkK3mAdlBJ3MVHtZAxdFpm0k8qXwRYNVuQmmo/azls6t0qCeNwm5RAoJldi49iVVePSCQL756Klq2lNHAuk67m38nvVKr6dZYV9Ue6SMMQyliw5+70GAHsbsDjOYYRu7zSmI6hNqPdSdxuRB2jSP8ACN3LHm8cdE1KxIkciFFjIYALbOCKY/Ktus373VZEddilkgkZpBOqTF1KtuZEIYEMDTKL28V7ZC4SXaLSnFrhho+vgNPCYz5QVkZNxL1e26Brf+ZiL7HGfhTSrHr0iosQG2MikXQ4YXXcf0vnHvSfDkbgPu8h5oyRvYWRQDOh/Eqn8Vke+WCPTiAP5YLLtNyGUK5Z6/lx7hQjIAa+zFR85q2bpZ7IjW6uMR+dMSzM+1II+Y9ytbqpHARm27qtmogV7MNT1Bi8zyvt3b4IvL4d5CVtlPARQ20EmhtpRjzWEs/kRBo5FJk8xo/Sh9TbeR6TsYkMD3IGRg6dDNsDspijYqtSEtKzHe247RtCg3QHueffMGSwRdMfU66JXAaWGOJ2deLDq3m3xRPmcg17nvxkx4q0Ej6KSHjYkfnD5G03X+uVbRdfaPqbNFCwIIiYhyV8oUC1dgK5BJOaD1jRh45DG5sxMGvniiAv9++Wqua3FnJ1jcboSIvwl1Avo4SeSF28c/hJF/0rJDVTUOxJJAA9yT7Yy+lKA6J+eVZl/Tsf98lNHHv1MQ9lJc//AKjj+9Z8q1TUdTOOOmz2MJ5rTG/VfDWk8gDWymJid4ZW9e7tSLR3CuKo546PqDpNMY+kaSacltzyzgruPHztLGgBQoDF6144k0WtYSaVZUAHluPxgHvyFNWQeMi/GX1kLwpFoxJFNI4BZgCVX3CDn1E0OR75630qLWmW7tlSdqT5WTW9CzFFLrtYqCy/BoWP2N46zPPpL4i1M6zR6p/MMZGxiKauQ26vvVfrmiDOuuuCs+XkXDAYZkwGGGGAJi4mLgBhhhgCYYYYAhykeO/qNDoJUhMJnkYbyNyqEF0CSwPJ5I+wvLuc+e/qbr2TrM7MhICRqtLfG0kH7gncCfbtmsuFwDYdL480bxLI0yoSLKE26/IYDm8zb6reII9YsT6bfu0zFi5WgQ1A179671kB4T18oiCR6fzpSxJPleYVvso3WiqPbjLonhPqmpjKSyJDG4ooTzR+VRQv98rynKSxjJYVE4v8uCI6TqINdpAjlI5VJq63KaokfKkdxkbrOmTRiWCFPTJs4U8sLG/yx721cDkZFaXwtJbmZhBEjFWd+LINERj8xvtXGO069BtbTxxtGli3JuV/+pm7qPcKtZR0t89I5Kt5i/j6/wCkF+mjc8sdJqWWQqzqboEcgkUeL9mBFH9BWTenEepeN3AjXaIywtWXcBts/dqHPY5XHiZn2QWWJDEryQQO6ntdd/jHFzQusex2ZvxgruGwkC+B7mxZz0lPqNNkcSlz+5xp6G1SzFHLqXhhgk5MgHmPtaSU90U9m9gN1XX9s5+HPCs8sckSS7V3g2vJO0ELRPZObye0uthZgsqAgFl236gCSKPP9ucceH9T/DTOi2IONrkc7TyL+/teW/HW+Y8lb3FsY4+Sq+IemSSO0cW4yfy1aiSAPWJD3oEkLx3qs5aXw+zOsKmJvLjZSLK27Nb7vzH0gKSMtOn2jWTNukETtdhe5IFjcO3OeZeqppJJ9SNIzopFPt7XSk7vb+nN5o6oRWWSrV2S4iiE6Z4O1GpEnmK4ty7EEIitY4293AAFD2y3R6RY4PMMjO5PqjoHdz+Ee9Zw0fVHNy+bEsc3qChiZFH3UCr/AHxpFMFVliQktduzEtR+Be0ZVu12m00X+RiOn1GoksrhHT6dzbINWO383gfqD/tlk6AP5sjnsqBf3Y2f7DKv0jS+QsvsJCDV9qBvJnS9WEGj81kkcOxbbGpLbeFvjsKB5z5vq6/PdJw53NHrY/8AnWkzQejxVHZ7sS39cov1d8ATa7yZtLXmQ2pWwpYNt5DHixXY+xxt0aXpepH8rVarTP22tqXUj9NzFP7458Q9Lg0kYMnV9ZH5gOy5FctXegFsgfqM9pp6/DVGC+EVcQl+r+h/9L/A0vT0ladw0kpHA7qBf4j7sSR24pRl8GVP6daTZowf4n+KV2Z1ksngngerkH5BPBy1jLK6IpJJ4R6wwwzJgMMMMATFxMXADDEOZ3136gTx6rVwxiIeSjNGGRmL7I1kckqw2iiV/DV+98YBoZOKMzHqP1BncGKNkSUSMpoEsoE2mSOxf5xI6/ejXOduleMNSGjh3xl3LbfNDF5i0s6jy6IAWMIu7vwfbgkDRzkH13wdpdYyvPEGdRQYEqa7lSR3X7HKofqBq3jSRIo0B8w06sSRCIlkAAbgmV3AJsbU97z30DrJfqxiTUeZHsm3KNS0wBVowu5WQCIizwCe5wC5abQwaSKokWJF9lFD/wAnIwa2XUtsUhAOTV2AboE+5+w/8F/18RJE801lIUZyLNcC7oe+Z70v61KKM2k8uE8Bke6JqgVIG4E8bh2+MqW1ynLl4j/bN1L77Gv1d8INFEurjZmSNQsisfw80HX4BJogZmLOC6W4u+SBVfYkcD982vWaHW9VUpLWl0sgop3Zx880WPYjsP1zLvE/g2fp+pWMPG6BD6l4O0/51/K3H7+2ZdcEspGu5s79E8QiIsaoDggcEV7D9Tlt8P6o7WkJ3PL6mPuB+Vf2H9zmaaxgCDX5QFr7fOTvTtey1tNHOFrKN0Xt+TpRxGtLPLNA1Grjq2Cq3swrcD+tXleadu28lVFCz2Hxkaur3GybvJbpcMLTrGxZ2Kb9oACgc/iN2TxlGry0J4k/5IHXD5RKeG43YtQ9LdyexP8AvkJ4v6RO0lyg/wAOPyxkkfqw9+cvcLgAAcD4w6jqWEEhQbnCMVB5sgGv75Qr9Uvd6eeG/lmHVBcpIzHwxrIxH5cjKHQkDcase3GWXzBXAAH2zN0gXUR+ptvZpJCvq3GyRz9+/wCwy3dJ6PIdIszSMp5pOwYDs3PaxzWd3XaWC/Ny7+BVd+nBIahDMwgU7TJdkflX8zf0yQ6X1LU9Gr+IjOo0b0FnF7419g3sB2NE13o+2SvgLohmuZ+IyaHy9ff2UH+vbLf4q6W2o0WogjIV5YmRSe1kcX9suenaaUVukiO6eWZ11Xxv0nWP6tG8iXsMwUIwJ+ACGI/9rKh438OjRa6NVYtp5YrieVrC7vxV2tu1D3sYdB+mWteYRmCSAbgWkY0kdWDs5pyR2r55z6D0+hVURKDbAACRZ4AAP2PGdfaVyrfS3p0kWiHmAje5ZVIo7aADEexat1ffLmM87cXN0sGT0MMQYuZAYYYYAmLiYuAM+qary42cCyo4H37D+/8AplfXxehL0g3KSp9Sk8Hbe3uQWUjjt3OWeeAMCrCwRRGcR02MGxGl3d7Rfar7d64vAKvH41XaHaIdrIVlI7ijuuhxdqeQaHvjr/6rRY0kkT8UpjFUK9Nkmz34qhk4/SYipUxptPcbRRvk+3ewD+ozr/BJQBVSAbFqOD7H9fvgFYi8cRswXygDz3kSuaKjddWe32IIOcE8YkzRrHGuxvxEr6xYkNcN3AT4N37ZZx0WEX/Kj9RJPoHuAG/qBznVunRkglFJHY7RY/Q1Y/bAOfU9CuogkiYemVCh/RgRmK6L6XdQSYQyRo0S8CUONhHbcw/EKXsK7nN2GBGauOQfMfjHqEi9RnWcSmcS+kBmraCNgQAilKD2zUfpZ0rT6zSNqJI2kaRnjJl5sCgas/er78ZbvEHgjSa0q2ohDOvAcEq4HxuUg13yU6b02OCNYokVEQUFA4//ALmNiBifjv6Tzae5dKDLCDewcyIPj/qUfbn5yndM1QLAH/37Z9SnMr+sPR9DptP/ABJgIndtiNEdlsQTukrhqAJ7We2V7dOprgkjPBmsuoMEhuyrEla79/bJPwv1tE1DTSAqjAoGNEL7HdXI5HfKkmonmKULYg8lSo7Hi+3I54y06PwNrJZFWPRzBNo3+Z6I349JsmiL5Nd8rezUoOMvkOx5NBXW174mq6yI0Z6LbQTS9zXxjXpngrqIRUeKMbRQJm5odroG+OMPE3h2XR6GXUyupZAKRfULYhRuJoVzZ49s89H0ezydcZJnYiPQ6OXbqfJQu/ItbJPwFHDNfwMuHRvBrTkS6sEJ+WDt+8lfsQvt75inQuoSRyXHqPKaIbwQ9i+bCqeCnYkVeb/0TxRJJp4nkgkDsgLbQdtnvt47e+durQ11S3WNv6zzgh3N9FiiiCgBQAB2AFAfpnTIY9fP/Ik/of8Ath03rZloGNuSfUvKD9Sao/bOlHUQbwjVwa5JkEYt5m3VPGepLamOo1jto0f1K0e2aOFpZGvlRv32vavjCPxjqiqGPyy7Wu595icRLqWMiAUQJPKXm/fLBqaThWZv0zxNNLqYUMjB5ZoZfKF/4LaUM5Ar/CEpq/njNIBwBcMMMAMMMMATFxMXADDDDADDDDAEwwOGAGGGGAGGGGAIRkT4m8Nxa6AwzXV7lZTTIw7Mp+f9QTkvhgGRdO+hbqwWTWs0KvuARNrkdtpYkgCiRx85rEGnCqqqKCgAD4A4A/pnWsXMYB52436h05Jo2ilUOjimU9iMdYYBQtL9GdAkokYTSUQwSSS0FduAoJH2JOXpI6FZ7wxgHgjIbr3WjBwoW9t2wJAJdEXgcnlr7jt3GTdZwn0CObdQ3BHIsEGrBHuOB/TGAVw+L0QRiVVJkMgLIRsIjJBZbNkNxQ57++cpvGyoQGhYE8BePSeRTEEirI7dgTfbLP8AwEdL6EpPw+ken/7eOP2wk6fG34kQ1yLUHuKPt8cZkFbi8WtIo8uD+aVFeoMAasggENxTUON2373kj4b6484O9QGAvgEfnkQ2CSVNp2vJVNEikkKoJ5JCgE0KFn9OMIdIqsWUAFquvt2wDvhhhgBhhhgH/9k="/>
          <p:cNvSpPr>
            <a:spLocks noChangeAspect="1" noChangeArrowheads="1"/>
          </p:cNvSpPr>
          <p:nvPr/>
        </p:nvSpPr>
        <p:spPr bwMode="auto">
          <a:xfrm>
            <a:off x="155575" y="-723900"/>
            <a:ext cx="22098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29701" name="AutoShape 8" descr="data:image/jpg;base64,/9j/4AAQSkZJRgABAQAAAQABAAD/2wCEAAkGBhQSERUUExQVFRUVGSAYGRgXFyEbGhogHR0XHRgaGB8fHCYeGxojGxoYHy8hJCcqLSwsGB4xNTAqNyYrLSkBCQoKDgwOGg8PGiwkHiQsLDUtKSwpLCksLCwsKS0pKSwsKSwsLCwsKSwsLCwsKSwpLCksKSwsLCksKSwsLCkpLP/AABEIAJ8A6AMBIgACEQEDEQH/xAAcAAABBQEBAQAAAAAAAAAAAAAAAQQFBgcDAgj/xAA8EAACAgEDAgUCBAQEBgEFAAABAgMRAAQSIQUxBhMiQVEHYTJCcYEUI5GhM1KxwRVTYtHh8JIWcnOC8f/EABsBAQACAwEBAAAAAAAAAAAAAAADBAECBQYH/8QAKhEAAgIBBAEEAQQDAQAAAAAAAAECAxEEEiExEwUUQVEiQmGRoSRxgSP/2gAMAwEAAhEDEQA/ANwxcTFwAwwwwAxMXDAExc8s9Y2XXqZDHzuChuxqiSO/a7B4wB1hjKPq8TRearho6Y7hz+C9/wDQgg/pjPpvizT6iRY4pNztCs4FEfy3/C1n5+O+ATOGeQcW8AXDDDADC8TK54+8RPodDNqI0DulAA9vUwWzXsAbwDh9QfFx6fp1eNQ0sriNA17QaJLNXJAAPHucjfp747k1kssE4TzI13hkUgEWAQbsXyOx+conV/HH/EtAyatAkgHmwSxezrQ2MpurBPINEZevA/gttNonbzC+oniIDnjZuUlQOTdMR6vsM0zl8Asel8ZaSTUHTJOjTC/SD3ruAexIvsMmrz5g8G+HpW10UEccizwy3M3shQ2CT7Ub/XPp6+M2TAA56vM/6/4hb/i+m066pYERd8oY15hY+lKPBND9snuteNYNLNHA+8ySi1VBf2F/qeB+mY3I38eeixYZAr4tT/lyfuKxG8VrX+G//vzkL1Fa7Y8bJ68N2RfSut+dxsYEC7HqT/5ZV/EP/Ev4qRtMZPLA2ItL5ZuF23mxe4S7RyaJoZLCamso1awXtZQexHPODSAcnM2hg1kWlkEUeoKoCkBYBJxGWg3bgFP4f5lALuIAoZ06bF1CWRYNQJWidfW0sa+WVMLgh1vk+aU9PBNe2bmDRY5gwsEEfY3iZVfAHQH0g1MbKoUz2hSMRoy+XGLRATtG4MO/thgFtxcTFwAwwwwAxDi4jYAx6xoxNDJGVVw6FdrEhWsUQSLI49xlGh+msnkbJDpyVjjSOlIUGOZpA54/EUbaSBZPJyW674dnnkfaaHrXlioKyIiiq912n9zjjX9K1bSvsl2xsiqKcjaQBZHHctfPxgFe0f03mjlikV4AFXawCkgW87OEG3ixKq2CK2m7vH/g/wAAvotQ0plVwUaMAXYUshiUXxSgMP3x3qOhaxmH84hOLVXocOW4IAN9v24zo/hqaVT5krXR2Bm8wA+oDdYo+lhz80RgDibqE+nPrKuvszDaT8CxwG/UZM6LXrKtqQfke4/XG/R9KfICyC+W4YXQ3EqDfwMb6voNNvhOxu9Xwf8At+nI+2U3G2ttp7l9fX+iTiRM3lR8W/U7TaFvLNyze8cfdfgsTwv6d889d8Uzw6eQCJmmA42jtyRvI70O/FjPnPqnUnklkKhnbcSzVfc1Z/f5zeN3k4gY24WWad1D646lifLhjjU9rt2/e6F/oMjZfHGo1aNFLqSVkBVoyFAIPcdv98pug8OamUKzyBFNVfJF/h4A9/8AY5J6fwg5D7np0Jta5PvwByLHbJJ6O+SyQvVVReD30nozMm0t6Fc7b5IokZrPS/qAUSnVG8tfYFDSj9SMzDoHVxCgSQUAT6vcHcbD/a/fOWr6vJ/HPGpFD8HajwDyfe7zkP3LtajxgtJ17cmv/THXJ/CAu1TTO8r2K3FmPY9jxx+2W/X65YY3kc0iKWY/AAs5knhzxAzRKZEOw3xXKEEg385aNdqvOhQNJu0yuJJSLLFU9Wz7gkCweaFZir1TbY67lj6Y8XyY14r1s69QmM4p9UA6gtQVXA8vn2pOCBmu/SbTRS6ddQ5V9TWzlgzRxKaiTjsKF33PvkfoenDW6TXdQdEMkqSiAOoIjRVpO/Ab75R/pr1FYddA5YxmtkpbhAK9Kn732+Sc7GV2Q5eeD6LC56K55Q8Z6vJMIwNOouY4ZGQWVUkD71kFqdZqYfNkXdMPKRo79S7i1EgKoNV6itnjLRV4BAMYBUZevaug4h9JQkAq4NhV/H34tiwA59PfOem8QaxruEeqyAUf00qkqT+t8n/OALo5c9uJWZBWelzapdRtmtkejfG0X5p9NKCtAIKJP64ZZtmGALi4mLeAGGF4l4AuGGGAJWFYuGAJWFYuGAJWeWOeicr3jTrx0umdoyvnkVErdybAJA9wos/tmUsvCMNpLLMs+pXWZ5uplYJCn8MoUMDtomjIb7fA/bI3S6cfxARVUekBnB9MnB8x5K5ZmYgXx8++JAom1Bcv/jNbFuGci95AFgAtXHwMiZ+rMdR5WnolfQkhFWfzs3tt78fYZdhp66vyfZzJ3Tte1dExLrIdO6RyHa7Ne08BARxfPBAKgD4GRkfjRIpAzRiTmyOdoLHliByWrteNNV1WTT+VseNnkQmR1p23sWoq3O07CoAXsDzj6TVHUafUMJFZxAgkVlAdWDrv9RFsGAoUe5rN56lvozHSR+SW1vSoZl3REFJAWTaRuUnk7vgAnkZVR05zqodPJUcqtt8y+CtWo+GHw3wa9sedCik089LOpeMk7I+XPbzeCKDKp7AmyuSvirTjUHSPAHaRxJy42s22iB9j3IHGVdTVGyDlFcm9EpUzUJvMWWzQdL8uMLya967k98a9W10elTzJHMdmhXdj8Ae+d/B/XxPCC59S+mQ/DezH4sf3vID6x9GlHky1ui2mMUfwuTYNe9gf2zwNFTnq/Fa/s9HOSVeYiaXxgsmnbTh3XTlwzrs9dFjuRKPJYi6y76XwK2u2Sardp4krydNGRYUV6pmrmRh3A7Di8pHhLwtO7DUSRtEoQKQR/iECrr2HfnNI6R4tTT6bbMxZ0by0RRuke/wKq9ye/wCmeho1NSu8EXnBVSko749k/wBd6/DoYfMmbagoAAWxugAo7n/xkjpNSsiK6G1cBgfkHkHKnovDLaxxqOoxqWX/AAtPe6OIfL/55T7k2B2GOJvFBXXRaTTxCRAP5zL2hFegccA8dvYVnUyR7U+F2WoYuIMXNiIUYYDDADDDDAIXxF4oi0SK810zVxXA7s3JFgDkgWfgHILTfUMM6xvGUaTUNDGxUlJAsmw7SDYYAqTYA598snWugxapAkwYqG3UGIv7NXdTfIOQ+o8H6CF/PkXb/MDgs7bVdnv0rdLuYgEDvQwBsfqnpakOyc+WzBgqBjSgFn4YjaLF82LFjnHGn8dqz6pVjkkGmaqRRuNcScF79JB5oWO1406n9ONGYPIXdGzkiJi7MVIU+lQW/AFF7O3AvHSeCNFI0xUPuZmWQrK4IJYPIFo+jcauu44wBNT9TNKgLVIY+yyhfQ7lVYRKbvftYGyAvfnjOWn+oqMXdY3eFIlkOwbnU75kl3AGtqeUTuBN+1526t4V6fHukmHlhhX+IyopCgb1ANLIEQDeOaGdX8C6JogpQlNqi/MayFLvZINmzI5PzuOAJqvHkAW1utzjcwpKi8syNfxtcEfP2xx4O8SNrI5ZGj8vbKyKpuyo2lGa+xIYGvuMa6XwboZt0yLvScE8OTGQ5UsVW6G7Yo49lrJ7Q9NSHzNgrzHMjc8biACfsKA/pgD3PJOeQ3vlO8WeP9LHp9QsepiM4RlUIwYhzwO3Fj9fbNdyMpN8Imx4s0pm8gTxGX/IGs+/Fji+O15ifUPEb6vWPPKxj7xAfiEYbgAX2PufucqojqJDtKckM5/C7Ag8MPxAdyPbJzrGjQacyMZJDMR/MDKiBuy7gfY+xy3pcPM/opaptS8bInrsy+ascDeiNQAVbcS35iDQ5J9vb7466H0+RJUat0u8DgblQd3aQjjdtv0dxz71nrpnS44w07/zI4CAzgnYzGwEjIHrpqUtdd/tlh0OsMLwqiwpK6oBEOXTcxaQtx6UEfqs8sczZZk2rr28EfKP4dnkXS+Y7s1bUKNGhPo37BuWRlIPYUCPftKdL0u4PqBpnhnWOv5zjYRdWxA3cccleaBJsXkJpuoalZHYmOKJWYnUMlnufVt32ZTYO02RzxQyY0zCJFVpWKq8bJ6xbsVBcllJMivuvZt5vjteRZJUit9V6KSwMCmOQdkVy6uV5domPqEinkxnkg2PjLj4c66fKg3lfw7o5H/Fv5V46qwaXduPJs/GNdZ13YfTIoilFI7EqI5FLEB+5VWpgGr8pHtnrqyLMI0do35MsK+Zsdh2YqbpzuBAN82CKIOSVz2yWSG6pTg0MVlbR6xZnAEWpsPQ9I59VfO38V+95P6/SPNrtLHLxpdODKGPIZu+z9QOP0OeevSNquniPym9IDq+3aQR/mXuOLBH2zv4M1v8Ro03csh2H54/Df3qs8565R7efniu+P5LPpl3mh45dosWt8QO9iNQB/mb/tkb0bbHrVlYAuw2E/F9tv8AluvbGfUOtHf5OnTzpfeuI4//AMjfP/T3xdH4LljWWaWXfI4s0NoHY+n9K4zzNK9qvJJ7W+l8s7eyCi02XDqnVZdTIdNo2C1/jT/i8m+yKOzSkf8Ax798mei9Di0sYjiWhdkk2zE92cnlmJ9zjTwhqVk04YKqtuIcKK9d+o/v3/fJys9zRPyVqRypPH4oXDDDJyMUYYDDADDDDAEyI8U9KbUQeWlX5kb+rtSSI7Dj5CkZL5x1ikowXgkED9SDX98AzWHwFrBEySeRKSxYXM4JZknUuWCflLoR+Y7Ws9qdDwNrN6sZ1apNwcyPacwHzFFUzsI3XaSB6+/fJ5ejSTel1MaeQI73AsW3KxJXtXHIPezjKfwnOYoolK0hk3EMVsFt0YUDgcgWPgkYBE6/wHqpFlCmKIOf8NZZGVvROrO24WCxkQV8Jz2GOdJ4F1H8RIzyBoXa2BkY+YPM32QFWtq+kCzxXNY96t4U1E0rtuATzAUUseAUAdnHZiCAAh4q/nPEfhjUxgFWU7LjVR6bVnZ93BpabYdoHZMAsPhPpjabRwQOQWijCMQSRYHsTyRlD+tnWJY/4eKNtiOHd+SN+wCk4qxyTV8/GajeR3VekafVrsnjjmVTe1wGo/7HMNZ4BjvhfxTK2mZhDMyVURWP0KQDYegQwujwRWNf/qqZ1CtBpKDA+lAQO+7gkixxyBm2/wDDUTTtFCqxrsZVVAFC2CBVcDnMG0fhx9J5v8TGqOPyAggKoO0qR33c8++czU0VxW7HJNXvbwjprfERGoSFYtNtNXcCmiT7DtdZ78UeJ/Kl8vTrp5UUDcW04pWvtXa+O2VzwbqnbUK5VXYkkCT8Ni6Fntx2H2x6JGl/iZJVDGScBY7Kq7qHJW++0KeFvk0M6lejqhUsrk587bJ3PnotI615emUyrHYi814I4QRRcBTR4Fir44Ju85dD6hqJdRtl00CjndKqp6ePSu6zub2+ftnPQar1rqCoJcJp1UXsKO0aoKu7rctc3syM8P8ATZd2pbcfUCq8WHZnIRyq81uB57cGu1Zr7SrD4JvLLI46n06ZtXC0KaaTbfIhVIwG/wCaL5YCzRF/F4+mSQzelEaIBACFQqkgk/6b8sm/evTQ7A5C6fRyaiTyiNj6YinJNGmAkL3wTwWDd6FcjHPRF8vUyrEyhNQSV2nY6t6ioUdz8k1QsH7ZKqYR6Rjc2yH6VKzaZY5IzKss4QKAdy7Rbslc2C3bt3zt4p0ipBCVpn0zeXIY6ZUIIZPUvBBrvZAZiLyWi63UWqki06IImJD8gMS212UivWVAuu1A4+6fo4pIrMQDyKHmhB2jlSWLMwICMhBoKabbZtgc3ZhIn9D4jZgUdY/LoEMtltrG0ZwfZk5vIKARx9S1OmUssWqUMpVtpBqyFI7H8QzpB4gji4lTf5kvlQ7AAREFUqpB5CxkhDyaN4x8UdMMHkatbKrKRyfa7H+hGY19MbtI8doo6WTo1f7M0Lw90uNPSihVTso+/ufk/c8nLAw+ffK5o9ZtIdRYYf2PI/1yUfq6bNwP7Z8e1cbJW5fJ6qSbeT34SQJJqY/YOGA+xFf7ZZrzD/F3jDVaRg+nfa0h9fpDEheQosGu+Wzwl9Vo5dMDqd3njgiOJju9wQoBo9xX2z6R6XL/ABo5KNlcnJ4Rot4uV3wp4uXXebtilj8ptv8AMWibFg17fpliGdNEMouLwxRhgMMyahhhhgCYEYYuAIFw24uGAJWJWLhgHkjMb8VdBbQalpVaVoZSzyMdR5IDM34bBBJojuDx+mbKRmF/XIP/AMQgMqs0Ah/lUa/mbjff817eO5FZrOOUTU3Op5SLFpelswDHQayRSLBGu3gj5FSAEZEeIPDsZWZlgeFthKpISXUhTR/EQbP3yV8IJ1bT6SMRQxtGbcK9K4DEntutRfIF9sjvE3WtYNSBPEIGkjO1eCG2khq5PNEZztbCTgnH4ZLDUSb44KH4Jetx7seW/MAKvsO5vGvUtRIsxBYkK3mAdlBJ3MVHtZAxdFpm0k8qXwRYNVuQmmo/azls6t0qCeNwm5RAoJldi49iVVePSCQL756Klq2lNHAuk67m38nvVKr6dZYV9Ue6SMMQyliw5+70GAHsbsDjOYYRu7zSmI6hNqPdSdxuRB2jSP8ACN3LHm8cdE1KxIkciFFjIYALbOCKY/Ktus373VZEddilkgkZpBOqTF1KtuZEIYEMDTKL28V7ZC4SXaLSnFrhho+vgNPCYz5QVkZNxL1e26Brf+ZiL7HGfhTSrHr0iosQG2MikXQ4YXXcf0vnHvSfDkbgPu8h5oyRvYWRQDOh/Eqn8Vke+WCPTiAP5YLLtNyGUK5Z6/lx7hQjIAa+zFR85q2bpZ7IjW6uMR+dMSzM+1II+Y9ytbqpHARm27qtmogV7MNT1Bi8zyvt3b4IvL4d5CVtlPARQ20EmhtpRjzWEs/kRBo5FJk8xo/Sh9TbeR6TsYkMD3IGRg6dDNsDspijYqtSEtKzHe247RtCg3QHueffMGSwRdMfU66JXAaWGOJ2deLDq3m3xRPmcg17nvxkx4q0Ej6KSHjYkfnD5G03X+uVbRdfaPqbNFCwIIiYhyV8oUC1dgK5BJOaD1jRh45DG5sxMGvniiAv9++Wqua3FnJ1jcboSIvwl1Avo4SeSF28c/hJF/0rJDVTUOxJJAA9yT7Yy+lKA6J+eVZl/Tsf98lNHHv1MQ9lJc//AKjj+9Z8q1TUdTOOOmz2MJ5rTG/VfDWk8gDWymJid4ZW9e7tSLR3CuKo546PqDpNMY+kaSacltzyzgruPHztLGgBQoDF6144k0WtYSaVZUAHluPxgHvyFNWQeMi/GX1kLwpFoxJFNI4BZgCVX3CDn1E0OR75630qLWmW7tlSdqT5WTW9CzFFLrtYqCy/BoWP2N46zPPpL4i1M6zR6p/MMZGxiKauQ26vvVfrmiDOuuuCs+XkXDAYZkwGGGGAJi4mLgBhhhgCYYYYAhykeO/qNDoJUhMJnkYbyNyqEF0CSwPJ5I+wvLuc+e/qbr2TrM7MhICRqtLfG0kH7gncCfbtmsuFwDYdL480bxLI0yoSLKE26/IYDm8zb6reII9YsT6bfu0zFi5WgQ1A179671kB4T18oiCR6fzpSxJPleYVvso3WiqPbjLonhPqmpjKSyJDG4ooTzR+VRQv98rynKSxjJYVE4v8uCI6TqINdpAjlI5VJq63KaokfKkdxkbrOmTRiWCFPTJs4U8sLG/yx721cDkZFaXwtJbmZhBEjFWd+LINERj8xvtXGO069BtbTxxtGli3JuV/+pm7qPcKtZR0t89I5Kt5i/j6/wCkF+mjc8sdJqWWQqzqboEcgkUeL9mBFH9BWTenEepeN3AjXaIywtWXcBts/dqHPY5XHiZn2QWWJDEryQQO6ntdd/jHFzQusex2ZvxgruGwkC+B7mxZz0lPqNNkcSlz+5xp6G1SzFHLqXhhgk5MgHmPtaSU90U9m9gN1XX9s5+HPCs8sckSS7V3g2vJO0ELRPZObye0uthZgsqAgFl236gCSKPP9ucceH9T/DTOi2IONrkc7TyL+/teW/HW+Y8lb3FsY4+Sq+IemSSO0cW4yfy1aiSAPWJD3oEkLx3qs5aXw+zOsKmJvLjZSLK27Nb7vzH0gKSMtOn2jWTNukETtdhe5IFjcO3OeZeqppJJ9SNIzopFPt7XSk7vb+nN5o6oRWWSrV2S4iiE6Z4O1GpEnmK4ty7EEIitY4293AAFD2y3R6RY4PMMjO5PqjoHdz+Ee9Zw0fVHNy+bEsc3qChiZFH3UCr/AHxpFMFVliQktduzEtR+Be0ZVu12m00X+RiOn1GoksrhHT6dzbINWO383gfqD/tlk6AP5sjnsqBf3Y2f7DKv0jS+QsvsJCDV9qBvJnS9WEGj81kkcOxbbGpLbeFvjsKB5z5vq6/PdJw53NHrY/8AnWkzQejxVHZ7sS39cov1d8ATa7yZtLXmQ2pWwpYNt5DHixXY+xxt0aXpepH8rVarTP22tqXUj9NzFP7458Q9Lg0kYMnV9ZH5gOy5FctXegFsgfqM9pp6/DVGC+EVcQl+r+h/9L/A0vT0ladw0kpHA7qBf4j7sSR24pRl8GVP6daTZowf4n+KV2Z1ksngngerkH5BPBy1jLK6IpJJ4R6wwwzJgMMMMATFxMXADDEOZ3136gTx6rVwxiIeSjNGGRmL7I1kckqw2iiV/DV+98YBoZOKMzHqP1BncGKNkSUSMpoEsoE2mSOxf5xI6/ejXOduleMNSGjh3xl3LbfNDF5i0s6jy6IAWMIu7vwfbgkDRzkH13wdpdYyvPEGdRQYEqa7lSR3X7HKofqBq3jSRIo0B8w06sSRCIlkAAbgmV3AJsbU97z30DrJfqxiTUeZHsm3KNS0wBVowu5WQCIizwCe5wC5abQwaSKokWJF9lFD/wAnIwa2XUtsUhAOTV2AboE+5+w/8F/18RJE801lIUZyLNcC7oe+Z70v61KKM2k8uE8Bke6JqgVIG4E8bh2+MqW1ynLl4j/bN1L77Gv1d8INFEurjZmSNQsisfw80HX4BJogZmLOC6W4u+SBVfYkcD982vWaHW9VUpLWl0sgop3Zx880WPYjsP1zLvE/g2fp+pWMPG6BD6l4O0/51/K3H7+2ZdcEspGu5s79E8QiIsaoDggcEV7D9Tlt8P6o7WkJ3PL6mPuB+Vf2H9zmaaxgCDX5QFr7fOTvTtey1tNHOFrKN0Xt+TpRxGtLPLNA1Grjq2Cq3swrcD+tXleadu28lVFCz2Hxkaur3GybvJbpcMLTrGxZ2Kb9oACgc/iN2TxlGry0J4k/5IHXD5RKeG43YtQ9LdyexP8AvkJ4v6RO0lyg/wAOPyxkkfqw9+cvcLgAAcD4w6jqWEEhQbnCMVB5sgGv75Qr9Uvd6eeG/lmHVBcpIzHwxrIxH5cjKHQkDcase3GWXzBXAAH2zN0gXUR+ptvZpJCvq3GyRz9+/wCwy3dJ6PIdIszSMp5pOwYDs3PaxzWd3XaWC/Ny7+BVd+nBIahDMwgU7TJdkflX8zf0yQ6X1LU9Gr+IjOo0b0FnF7419g3sB2NE13o+2SvgLohmuZ+IyaHy9ff2UH+vbLf4q6W2o0WogjIV5YmRSe1kcX9suenaaUVukiO6eWZ11Xxv0nWP6tG8iXsMwUIwJ+ACGI/9rKh438OjRa6NVYtp5YrieVrC7vxV2tu1D3sYdB+mWteYRmCSAbgWkY0kdWDs5pyR2r55z6D0+hVURKDbAACRZ4AAP2PGdfaVyrfS3p0kWiHmAje5ZVIo7aADEexat1ffLmM87cXN0sGT0MMQYuZAYYYYAmLiYuAM+qary42cCyo4H37D+/8AplfXxehL0g3KSp9Sk8Hbe3uQWUjjt3OWeeAMCrCwRRGcR02MGxGl3d7Rfar7d64vAKvH41XaHaIdrIVlI7ijuuhxdqeQaHvjr/6rRY0kkT8UpjFUK9Nkmz34qhk4/SYipUxptPcbRRvk+3ewD+ozr/BJQBVSAbFqOD7H9fvgFYi8cRswXygDz3kSuaKjddWe32IIOcE8YkzRrHGuxvxEr6xYkNcN3AT4N37ZZx0WEX/Kj9RJPoHuAG/qBznVunRkglFJHY7RY/Q1Y/bAOfU9CuogkiYemVCh/RgRmK6L6XdQSYQyRo0S8CUONhHbcw/EKXsK7nN2GBGauOQfMfjHqEi9RnWcSmcS+kBmraCNgQAilKD2zUfpZ0rT6zSNqJI2kaRnjJl5sCgas/er78ZbvEHgjSa0q2ohDOvAcEq4HxuUg13yU6b02OCNYokVEQUFA4//ALmNiBifjv6Tzae5dKDLCDewcyIPj/qUfbn5yndM1QLAH/37Z9SnMr+sPR9DptP/ABJgIndtiNEdlsQTukrhqAJ7We2V7dOprgkjPBmsuoMEhuyrEla79/bJPwv1tE1DTSAqjAoGNEL7HdXI5HfKkmonmKULYg8lSo7Hi+3I54y06PwNrJZFWPRzBNo3+Z6I349JsmiL5Nd8rezUoOMvkOx5NBXW174mq6yI0Z6LbQTS9zXxjXpngrqIRUeKMbRQJm5odroG+OMPE3h2XR6GXUyupZAKRfULYhRuJoVzZ49s89H0ezydcZJnYiPQ6OXbqfJQu/ItbJPwFHDNfwMuHRvBrTkS6sEJ+WDt+8lfsQvt75inQuoSRyXHqPKaIbwQ9i+bCqeCnYkVeb/0TxRJJp4nkgkDsgLbQdtnvt47e+durQ11S3WNv6zzgh3N9FiiiCgBQAB2AFAfpnTIY9fP/Ik/of8Ath03rZloGNuSfUvKD9Sao/bOlHUQbwjVwa5JkEYt5m3VPGepLamOo1jto0f1K0e2aOFpZGvlRv32vavjCPxjqiqGPyy7Wu595icRLqWMiAUQJPKXm/fLBqaThWZv0zxNNLqYUMjB5ZoZfKF/4LaUM5Ar/CEpq/njNIBwBcMMMAMMMMATFxMXADDDDADDDDAEwwOGAGGGGAGGGGAIRkT4m8Nxa6AwzXV7lZTTIw7Mp+f9QTkvhgGRdO+hbqwWTWs0KvuARNrkdtpYkgCiRx85rEGnCqqqKCgAD4A4A/pnWsXMYB52436h05Jo2ilUOjimU9iMdYYBQtL9GdAkokYTSUQwSSS0FduAoJH2JOXpI6FZ7wxgHgjIbr3WjBwoW9t2wJAJdEXgcnlr7jt3GTdZwn0CObdQ3BHIsEGrBHuOB/TGAVw+L0QRiVVJkMgLIRsIjJBZbNkNxQ57++cpvGyoQGhYE8BePSeRTEEirI7dgTfbLP8AwEdL6EpPw+ken/7eOP2wk6fG34kQ1yLUHuKPt8cZkFbi8WtIo8uD+aVFeoMAasggENxTUON2373kj4b6484O9QGAvgEfnkQ2CSVNp2vJVNEikkKoJ5JCgE0KFn9OMIdIqsWUAFquvt2wDvhhhgBhhhgH/9k="/>
          <p:cNvSpPr>
            <a:spLocks noChangeAspect="1" noChangeArrowheads="1"/>
          </p:cNvSpPr>
          <p:nvPr/>
        </p:nvSpPr>
        <p:spPr bwMode="auto">
          <a:xfrm>
            <a:off x="155575" y="-723900"/>
            <a:ext cx="22098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29702" name="AutoShape 10" descr="data:image/jpg;base64,/9j/4AAQSkZJRgABAQAAAQABAAD/2wCEAAkGBhQSERUUExQVFRUVGSAYGRgXFyEbGhogHR0XHRgaGB8fHCYeGxojGxoYHy8hJCcqLSwsGB4xNTAqNyYrLSkBCQoKDgwOGg8PGiwkHiQsLDUtKSwpLCksLCwsKS0pKSwsKSwsLCwsKSwsLCwsKSwpLCksKSwsLCksKSwsLCkpLP/AABEIAJ8A6AMBIgACEQEDEQH/xAAcAAABBQEBAQAAAAAAAAAAAAAAAQQFBgcDAgj/xAA8EAACAgEDAgUCBAQEBgEFAAABAgMRAAQSIQUxBhMiQVEHYTJCcYEUI5GhM1KxwRVTYtHh8JIWcnOC8f/EABsBAQACAwEBAAAAAAAAAAAAAAADBAECBQYH/8QAKhEAAgIBBAEEAQQDAQAAAAAAAAECAxEEEiExEwUUQVEiQmGRoSRxgSP/2gAMAwEAAhEDEQA/ANwxcTFwAwwwwAxMXDAExc8s9Y2XXqZDHzuChuxqiSO/a7B4wB1hjKPq8TRearho6Y7hz+C9/wDQgg/pjPpvizT6iRY4pNztCs4FEfy3/C1n5+O+ATOGeQcW8AXDDDADC8TK54+8RPodDNqI0DulAA9vUwWzXsAbwDh9QfFx6fp1eNQ0sriNA17QaJLNXJAAPHucjfp747k1kssE4TzI13hkUgEWAQbsXyOx+conV/HH/EtAyatAkgHmwSxezrQ2MpurBPINEZevA/gttNonbzC+oniIDnjZuUlQOTdMR6vsM0zl8Asel8ZaSTUHTJOjTC/SD3ruAexIvsMmrz5g8G+HpW10UEccizwy3M3shQ2CT7Ub/XPp6+M2TAA56vM/6/4hb/i+m066pYERd8oY15hY+lKPBND9snuteNYNLNHA+8ySi1VBf2F/qeB+mY3I38eeixYZAr4tT/lyfuKxG8VrX+G//vzkL1Fa7Y8bJ68N2RfSut+dxsYEC7HqT/5ZV/EP/Ev4qRtMZPLA2ItL5ZuF23mxe4S7RyaJoZLCamso1awXtZQexHPODSAcnM2hg1kWlkEUeoKoCkBYBJxGWg3bgFP4f5lALuIAoZ06bF1CWRYNQJWidfW0sa+WVMLgh1vk+aU9PBNe2bmDRY5gwsEEfY3iZVfAHQH0g1MbKoUz2hSMRoy+XGLRATtG4MO/thgFtxcTFwAwwwwAxDi4jYAx6xoxNDJGVVw6FdrEhWsUQSLI49xlGh+msnkbJDpyVjjSOlIUGOZpA54/EUbaSBZPJyW674dnnkfaaHrXlioKyIiiq912n9zjjX9K1bSvsl2xsiqKcjaQBZHHctfPxgFe0f03mjlikV4AFXawCkgW87OEG3ixKq2CK2m7vH/g/wAAvotQ0plVwUaMAXYUshiUXxSgMP3x3qOhaxmH84hOLVXocOW4IAN9v24zo/hqaVT5krXR2Bm8wA+oDdYo+lhz80RgDibqE+nPrKuvszDaT8CxwG/UZM6LXrKtqQfke4/XG/R9KfICyC+W4YXQ3EqDfwMb6voNNvhOxu9Xwf8At+nI+2U3G2ttp7l9fX+iTiRM3lR8W/U7TaFvLNyze8cfdfgsTwv6d889d8Uzw6eQCJmmA42jtyRvI70O/FjPnPqnUnklkKhnbcSzVfc1Z/f5zeN3k4gY24WWad1D646lifLhjjU9rt2/e6F/oMjZfHGo1aNFLqSVkBVoyFAIPcdv98pug8OamUKzyBFNVfJF/h4A9/8AY5J6fwg5D7np0Jta5PvwByLHbJJ6O+SyQvVVReD30nozMm0t6Fc7b5IokZrPS/qAUSnVG8tfYFDSj9SMzDoHVxCgSQUAT6vcHcbD/a/fOWr6vJ/HPGpFD8HajwDyfe7zkP3LtajxgtJ17cmv/THXJ/CAu1TTO8r2K3FmPY9jxx+2W/X65YY3kc0iKWY/AAs5knhzxAzRKZEOw3xXKEEg385aNdqvOhQNJu0yuJJSLLFU9Wz7gkCweaFZir1TbY67lj6Y8XyY14r1s69QmM4p9UA6gtQVXA8vn2pOCBmu/SbTRS6ddQ5V9TWzlgzRxKaiTjsKF33PvkfoenDW6TXdQdEMkqSiAOoIjRVpO/Ab75R/pr1FYddA5YxmtkpbhAK9Kn732+Sc7GV2Q5eeD6LC56K55Q8Z6vJMIwNOouY4ZGQWVUkD71kFqdZqYfNkXdMPKRo79S7i1EgKoNV6itnjLRV4BAMYBUZevaug4h9JQkAq4NhV/H34tiwA59PfOem8QaxruEeqyAUf00qkqT+t8n/OALo5c9uJWZBWelzapdRtmtkejfG0X5p9NKCtAIKJP64ZZtmGALi4mLeAGGF4l4AuGGGAJWFYuGAJWFYuGAJWeWOeicr3jTrx0umdoyvnkVErdybAJA9wos/tmUsvCMNpLLMs+pXWZ5uplYJCn8MoUMDtomjIb7fA/bI3S6cfxARVUekBnB9MnB8x5K5ZmYgXx8++JAom1Bcv/jNbFuGci95AFgAtXHwMiZ+rMdR5WnolfQkhFWfzs3tt78fYZdhp66vyfZzJ3Tte1dExLrIdO6RyHa7Ne08BARxfPBAKgD4GRkfjRIpAzRiTmyOdoLHliByWrteNNV1WTT+VseNnkQmR1p23sWoq3O07CoAXsDzj6TVHUafUMJFZxAgkVlAdWDrv9RFsGAoUe5rN56lvozHSR+SW1vSoZl3REFJAWTaRuUnk7vgAnkZVR05zqodPJUcqtt8y+CtWo+GHw3wa9sedCik089LOpeMk7I+XPbzeCKDKp7AmyuSvirTjUHSPAHaRxJy42s22iB9j3IHGVdTVGyDlFcm9EpUzUJvMWWzQdL8uMLya967k98a9W10elTzJHMdmhXdj8Ae+d/B/XxPCC59S+mQ/DezH4sf3vID6x9GlHky1ui2mMUfwuTYNe9gf2zwNFTnq/Fa/s9HOSVeYiaXxgsmnbTh3XTlwzrs9dFjuRKPJYi6y76XwK2u2Sardp4krydNGRYUV6pmrmRh3A7Di8pHhLwtO7DUSRtEoQKQR/iECrr2HfnNI6R4tTT6bbMxZ0by0RRuke/wKq9ye/wCmeho1NSu8EXnBVSko749k/wBd6/DoYfMmbagoAAWxugAo7n/xkjpNSsiK6G1cBgfkHkHKnovDLaxxqOoxqWX/AAtPe6OIfL/55T7k2B2GOJvFBXXRaTTxCRAP5zL2hFegccA8dvYVnUyR7U+F2WoYuIMXNiIUYYDDADDDDAIXxF4oi0SK810zVxXA7s3JFgDkgWfgHILTfUMM6xvGUaTUNDGxUlJAsmw7SDYYAqTYA598snWugxapAkwYqG3UGIv7NXdTfIOQ+o8H6CF/PkXb/MDgs7bVdnv0rdLuYgEDvQwBsfqnpakOyc+WzBgqBjSgFn4YjaLF82LFjnHGn8dqz6pVjkkGmaqRRuNcScF79JB5oWO1406n9ONGYPIXdGzkiJi7MVIU+lQW/AFF7O3AvHSeCNFI0xUPuZmWQrK4IJYPIFo+jcauu44wBNT9TNKgLVIY+yyhfQ7lVYRKbvftYGyAvfnjOWn+oqMXdY3eFIlkOwbnU75kl3AGtqeUTuBN+1526t4V6fHukmHlhhX+IyopCgb1ANLIEQDeOaGdX8C6JogpQlNqi/MayFLvZINmzI5PzuOAJqvHkAW1utzjcwpKi8syNfxtcEfP2xx4O8SNrI5ZGj8vbKyKpuyo2lGa+xIYGvuMa6XwboZt0yLvScE8OTGQ5UsVW6G7Yo49lrJ7Q9NSHzNgrzHMjc8biACfsKA/pgD3PJOeQ3vlO8WeP9LHp9QsepiM4RlUIwYhzwO3Fj9fbNdyMpN8Imx4s0pm8gTxGX/IGs+/Fji+O15ifUPEb6vWPPKxj7xAfiEYbgAX2PufucqojqJDtKckM5/C7Ag8MPxAdyPbJzrGjQacyMZJDMR/MDKiBuy7gfY+xy3pcPM/opaptS8bInrsy+ascDeiNQAVbcS35iDQ5J9vb7466H0+RJUat0u8DgblQd3aQjjdtv0dxz71nrpnS44w07/zI4CAzgnYzGwEjIHrpqUtdd/tlh0OsMLwqiwpK6oBEOXTcxaQtx6UEfqs8sczZZk2rr28EfKP4dnkXS+Y7s1bUKNGhPo37BuWRlIPYUCPftKdL0u4PqBpnhnWOv5zjYRdWxA3cccleaBJsXkJpuoalZHYmOKJWYnUMlnufVt32ZTYO02RzxQyY0zCJFVpWKq8bJ6xbsVBcllJMivuvZt5vjteRZJUit9V6KSwMCmOQdkVy6uV5domPqEinkxnkg2PjLj4c66fKg3lfw7o5H/Fv5V46qwaXduPJs/GNdZ13YfTIoilFI7EqI5FLEB+5VWpgGr8pHtnrqyLMI0do35MsK+Zsdh2YqbpzuBAN82CKIOSVz2yWSG6pTg0MVlbR6xZnAEWpsPQ9I59VfO38V+95P6/SPNrtLHLxpdODKGPIZu+z9QOP0OeevSNquniPym9IDq+3aQR/mXuOLBH2zv4M1v8Ro03csh2H54/Df3qs8565R7efniu+P5LPpl3mh45dosWt8QO9iNQB/mb/tkb0bbHrVlYAuw2E/F9tv8AluvbGfUOtHf5OnTzpfeuI4//AMjfP/T3xdH4LljWWaWXfI4s0NoHY+n9K4zzNK9qvJJ7W+l8s7eyCi02XDqnVZdTIdNo2C1/jT/i8m+yKOzSkf8Ax798mei9Di0sYjiWhdkk2zE92cnlmJ9zjTwhqVk04YKqtuIcKK9d+o/v3/fJys9zRPyVqRypPH4oXDDDJyMUYYDDADDDDAEyI8U9KbUQeWlX5kb+rtSSI7Dj5CkZL5x1ikowXgkED9SDX98AzWHwFrBEySeRKSxYXM4JZknUuWCflLoR+Y7Ws9qdDwNrN6sZ1apNwcyPacwHzFFUzsI3XaSB6+/fJ5ejSTel1MaeQI73AsW3KxJXtXHIPezjKfwnOYoolK0hk3EMVsFt0YUDgcgWPgkYBE6/wHqpFlCmKIOf8NZZGVvROrO24WCxkQV8Jz2GOdJ4F1H8RIzyBoXa2BkY+YPM32QFWtq+kCzxXNY96t4U1E0rtuATzAUUseAUAdnHZiCAAh4q/nPEfhjUxgFWU7LjVR6bVnZ93BpabYdoHZMAsPhPpjabRwQOQWijCMQSRYHsTyRlD+tnWJY/4eKNtiOHd+SN+wCk4qxyTV8/GajeR3VekafVrsnjjmVTe1wGo/7HMNZ4BjvhfxTK2mZhDMyVURWP0KQDYegQwujwRWNf/qqZ1CtBpKDA+lAQO+7gkixxyBm2/wDDUTTtFCqxrsZVVAFC2CBVcDnMG0fhx9J5v8TGqOPyAggKoO0qR33c8++czU0VxW7HJNXvbwjprfERGoSFYtNtNXcCmiT7DtdZ78UeJ/Kl8vTrp5UUDcW04pWvtXa+O2VzwbqnbUK5VXYkkCT8Ni6Fntx2H2x6JGl/iZJVDGScBY7Kq7qHJW++0KeFvk0M6lejqhUsrk587bJ3PnotI615emUyrHYi814I4QRRcBTR4Fir44Ju85dD6hqJdRtl00CjndKqp6ePSu6zub2+ftnPQar1rqCoJcJp1UXsKO0aoKu7rctc3syM8P8ATZd2pbcfUCq8WHZnIRyq81uB57cGu1Zr7SrD4JvLLI46n06ZtXC0KaaTbfIhVIwG/wCaL5YCzRF/F4+mSQzelEaIBACFQqkgk/6b8sm/evTQ7A5C6fRyaiTyiNj6YinJNGmAkL3wTwWDd6FcjHPRF8vUyrEyhNQSV2nY6t6ioUdz8k1QsH7ZKqYR6Rjc2yH6VKzaZY5IzKss4QKAdy7Rbslc2C3bt3zt4p0ipBCVpn0zeXIY6ZUIIZPUvBBrvZAZiLyWi63UWqki06IImJD8gMS212UivWVAuu1A4+6fo4pIrMQDyKHmhB2jlSWLMwICMhBoKabbZtgc3ZhIn9D4jZgUdY/LoEMtltrG0ZwfZk5vIKARx9S1OmUssWqUMpVtpBqyFI7H8QzpB4gji4lTf5kvlQ7AAREFUqpB5CxkhDyaN4x8UdMMHkatbKrKRyfa7H+hGY19MbtI8doo6WTo1f7M0Lw90uNPSihVTso+/ufk/c8nLAw+ffK5o9ZtIdRYYf2PI/1yUfq6bNwP7Z8e1cbJW5fJ6qSbeT34SQJJqY/YOGA+xFf7ZZrzD/F3jDVaRg+nfa0h9fpDEheQosGu+Wzwl9Vo5dMDqd3njgiOJju9wQoBo9xX2z6R6XL/ABo5KNlcnJ4Rot4uV3wp4uXXebtilj8ptv8AMWibFg17fpliGdNEMouLwxRhgMMyahhhhgCYEYYuAIFw24uGAJWJWLhgHkjMb8VdBbQalpVaVoZSzyMdR5IDM34bBBJojuDx+mbKRmF/XIP/AMQgMqs0Ah/lUa/mbjff817eO5FZrOOUTU3Op5SLFpelswDHQayRSLBGu3gj5FSAEZEeIPDsZWZlgeFthKpISXUhTR/EQbP3yV8IJ1bT6SMRQxtGbcK9K4DEntutRfIF9sjvE3WtYNSBPEIGkjO1eCG2khq5PNEZztbCTgnH4ZLDUSb44KH4Jetx7seW/MAKvsO5vGvUtRIsxBYkK3mAdlBJ3MVHtZAxdFpm0k8qXwRYNVuQmmo/azls6t0qCeNwm5RAoJldi49iVVePSCQL756Klq2lNHAuk67m38nvVKr6dZYV9Ue6SMMQyliw5+70GAHsbsDjOYYRu7zSmI6hNqPdSdxuRB2jSP8ACN3LHm8cdE1KxIkciFFjIYALbOCKY/Ktus373VZEddilkgkZpBOqTF1KtuZEIYEMDTKL28V7ZC4SXaLSnFrhho+vgNPCYz5QVkZNxL1e26Brf+ZiL7HGfhTSrHr0iosQG2MikXQ4YXXcf0vnHvSfDkbgPu8h5oyRvYWRQDOh/Eqn8Vke+WCPTiAP5YLLtNyGUK5Z6/lx7hQjIAa+zFR85q2bpZ7IjW6uMR+dMSzM+1II+Y9ytbqpHARm27qtmogV7MNT1Bi8zyvt3b4IvL4d5CVtlPARQ20EmhtpRjzWEs/kRBo5FJk8xo/Sh9TbeR6TsYkMD3IGRg6dDNsDspijYqtSEtKzHe247RtCg3QHueffMGSwRdMfU66JXAaWGOJ2deLDq3m3xRPmcg17nvxkx4q0Ej6KSHjYkfnD5G03X+uVbRdfaPqbNFCwIIiYhyV8oUC1dgK5BJOaD1jRh45DG5sxMGvniiAv9++Wqua3FnJ1jcboSIvwl1Avo4SeSF28c/hJF/0rJDVTUOxJJAA9yT7Yy+lKA6J+eVZl/Tsf98lNHHv1MQ9lJc//AKjj+9Z8q1TUdTOOOmz2MJ5rTG/VfDWk8gDWymJid4ZW9e7tSLR3CuKo546PqDpNMY+kaSacltzyzgruPHztLGgBQoDF6144k0WtYSaVZUAHluPxgHvyFNWQeMi/GX1kLwpFoxJFNI4BZgCVX3CDn1E0OR75630qLWmW7tlSdqT5WTW9CzFFLrtYqCy/BoWP2N46zPPpL4i1M6zR6p/MMZGxiKauQ26vvVfrmiDOuuuCs+XkXDAYZkwGGGGAJi4mLgBhhhgCYYYYAhykeO/qNDoJUhMJnkYbyNyqEF0CSwPJ5I+wvLuc+e/qbr2TrM7MhICRqtLfG0kH7gncCfbtmsuFwDYdL480bxLI0yoSLKE26/IYDm8zb6reII9YsT6bfu0zFi5WgQ1A179671kB4T18oiCR6fzpSxJPleYVvso3WiqPbjLonhPqmpjKSyJDG4ooTzR+VRQv98rynKSxjJYVE4v8uCI6TqINdpAjlI5VJq63KaokfKkdxkbrOmTRiWCFPTJs4U8sLG/yx721cDkZFaXwtJbmZhBEjFWd+LINERj8xvtXGO069BtbTxxtGli3JuV/+pm7qPcKtZR0t89I5Kt5i/j6/wCkF+mjc8sdJqWWQqzqboEcgkUeL9mBFH9BWTenEepeN3AjXaIywtWXcBts/dqHPY5XHiZn2QWWJDEryQQO6ntdd/jHFzQusex2ZvxgruGwkC+B7mxZz0lPqNNkcSlz+5xp6G1SzFHLqXhhgk5MgHmPtaSU90U9m9gN1XX9s5+HPCs8sckSS7V3g2vJO0ELRPZObye0uthZgsqAgFl236gCSKPP9ucceH9T/DTOi2IONrkc7TyL+/teW/HW+Y8lb3FsY4+Sq+IemSSO0cW4yfy1aiSAPWJD3oEkLx3qs5aXw+zOsKmJvLjZSLK27Nb7vzH0gKSMtOn2jWTNukETtdhe5IFjcO3OeZeqppJJ9SNIzopFPt7XSk7vb+nN5o6oRWWSrV2S4iiE6Z4O1GpEnmK4ty7EEIitY4293AAFD2y3R6RY4PMMjO5PqjoHdz+Ee9Zw0fVHNy+bEsc3qChiZFH3UCr/AHxpFMFVliQktduzEtR+Be0ZVu12m00X+RiOn1GoksrhHT6dzbINWO383gfqD/tlk6AP5sjnsqBf3Y2f7DKv0jS+QsvsJCDV9qBvJnS9WEGj81kkcOxbbGpLbeFvjsKB5z5vq6/PdJw53NHrY/8AnWkzQejxVHZ7sS39cov1d8ATa7yZtLXmQ2pWwpYNt5DHixXY+xxt0aXpepH8rVarTP22tqXUj9NzFP7458Q9Lg0kYMnV9ZH5gOy5FctXegFsgfqM9pp6/DVGC+EVcQl+r+h/9L/A0vT0ladw0kpHA7qBf4j7sSR24pRl8GVP6daTZowf4n+KV2Z1ksngngerkH5BPBy1jLK6IpJJ4R6wwwzJgMMMMATFxMXADDEOZ3136gTx6rVwxiIeSjNGGRmL7I1kckqw2iiV/DV+98YBoZOKMzHqP1BncGKNkSUSMpoEsoE2mSOxf5xI6/ejXOduleMNSGjh3xl3LbfNDF5i0s6jy6IAWMIu7vwfbgkDRzkH13wdpdYyvPEGdRQYEqa7lSR3X7HKofqBq3jSRIo0B8w06sSRCIlkAAbgmV3AJsbU97z30DrJfqxiTUeZHsm3KNS0wBVowu5WQCIizwCe5wC5abQwaSKokWJF9lFD/wAnIwa2XUtsUhAOTV2AboE+5+w/8F/18RJE801lIUZyLNcC7oe+Z70v61KKM2k8uE8Bke6JqgVIG4E8bh2+MqW1ynLl4j/bN1L77Gv1d8INFEurjZmSNQsisfw80HX4BJogZmLOC6W4u+SBVfYkcD982vWaHW9VUpLWl0sgop3Zx880WPYjsP1zLvE/g2fp+pWMPG6BD6l4O0/51/K3H7+2ZdcEspGu5s79E8QiIsaoDggcEV7D9Tlt8P6o7WkJ3PL6mPuB+Vf2H9zmaaxgCDX5QFr7fOTvTtey1tNHOFrKN0Xt+TpRxGtLPLNA1Grjq2Cq3swrcD+tXleadu28lVFCz2Hxkaur3GybvJbpcMLTrGxZ2Kb9oACgc/iN2TxlGry0J4k/5IHXD5RKeG43YtQ9LdyexP8AvkJ4v6RO0lyg/wAOPyxkkfqw9+cvcLgAAcD4w6jqWEEhQbnCMVB5sgGv75Qr9Uvd6eeG/lmHVBcpIzHwxrIxH5cjKHQkDcase3GWXzBXAAH2zN0gXUR+ptvZpJCvq3GyRz9+/wCwy3dJ6PIdIszSMp5pOwYDs3PaxzWd3XaWC/Ny7+BVd+nBIahDMwgU7TJdkflX8zf0yQ6X1LU9Gr+IjOo0b0FnF7419g3sB2NE13o+2SvgLohmuZ+IyaHy9ff2UH+vbLf4q6W2o0WogjIV5YmRSe1kcX9suenaaUVukiO6eWZ11Xxv0nWP6tG8iXsMwUIwJ+ACGI/9rKh438OjRa6NVYtp5YrieVrC7vxV2tu1D3sYdB+mWteYRmCSAbgWkY0kdWDs5pyR2r55z6D0+hVURKDbAACRZ4AAP2PGdfaVyrfS3p0kWiHmAje5ZVIo7aADEexat1ffLmM87cXN0sGT0MMQYuZAYYYYAmLiYuAM+qary42cCyo4H37D+/8AplfXxehL0g3KSp9Sk8Hbe3uQWUjjt3OWeeAMCrCwRRGcR02MGxGl3d7Rfar7d64vAKvH41XaHaIdrIVlI7ijuuhxdqeQaHvjr/6rRY0kkT8UpjFUK9Nkmz34qhk4/SYipUxptPcbRRvk+3ewD+ozr/BJQBVSAbFqOD7H9fvgFYi8cRswXygDz3kSuaKjddWe32IIOcE8YkzRrHGuxvxEr6xYkNcN3AT4N37ZZx0WEX/Kj9RJPoHuAG/qBznVunRkglFJHY7RY/Q1Y/bAOfU9CuogkiYemVCh/RgRmK6L6XdQSYQyRo0S8CUONhHbcw/EKXsK7nN2GBGauOQfMfjHqEi9RnWcSmcS+kBmraCNgQAilKD2zUfpZ0rT6zSNqJI2kaRnjJl5sCgas/er78ZbvEHgjSa0q2ohDOvAcEq4HxuUg13yU6b02OCNYokVEQUFA4//ALmNiBifjv6Tzae5dKDLCDewcyIPj/qUfbn5yndM1QLAH/37Z9SnMr+sPR9DptP/ABJgIndtiNEdlsQTukrhqAJ7We2V7dOprgkjPBmsuoMEhuyrEla79/bJPwv1tE1DTSAqjAoGNEL7HdXI5HfKkmonmKULYg8lSo7Hi+3I54y06PwNrJZFWPRzBNo3+Z6I349JsmiL5Nd8rezUoOMvkOx5NBXW174mq6yI0Z6LbQTS9zXxjXpngrqIRUeKMbRQJm5odroG+OMPE3h2XR6GXUyupZAKRfULYhRuJoVzZ49s89H0ezydcZJnYiPQ6OXbqfJQu/ItbJPwFHDNfwMuHRvBrTkS6sEJ+WDt+8lfsQvt75inQuoSRyXHqPKaIbwQ9i+bCqeCnYkVeb/0TxRJJp4nkgkDsgLbQdtnvt47e+durQ11S3WNv6zzgh3N9FiiiCgBQAB2AFAfpnTIY9fP/Ik/of8Ath03rZloGNuSfUvKD9Sao/bOlHUQbwjVwa5JkEYt5m3VPGepLamOo1jto0f1K0e2aOFpZGvlRv32vavjCPxjqiqGPyy7Wu595icRLqWMiAUQJPKXm/fLBqaThWZv0zxNNLqYUMjB5ZoZfKF/4LaUM5Ar/CEpq/njNIBwBcMMMAMMMMATFxMXADDDDADDDDAEwwOGAGGGGAGGGGAIRkT4m8Nxa6AwzXV7lZTTIw7Mp+f9QTkvhgGRdO+hbqwWTWs0KvuARNrkdtpYkgCiRx85rEGnCqqqKCgAD4A4A/pnWsXMYB52436h05Jo2ilUOjimU9iMdYYBQtL9GdAkokYTSUQwSSS0FduAoJH2JOXpI6FZ7wxgHgjIbr3WjBwoW9t2wJAJdEXgcnlr7jt3GTdZwn0CObdQ3BHIsEGrBHuOB/TGAVw+L0QRiVVJkMgLIRsIjJBZbNkNxQ57++cpvGyoQGhYE8BePSeRTEEirI7dgTfbLP8AwEdL6EpPw+ken/7eOP2wk6fG34kQ1yLUHuKPt8cZkFbi8WtIo8uD+aVFeoMAasggENxTUON2373kj4b6484O9QGAvgEfnkQ2CSVNp2vJVNEikkKoJ5JCgE0KFn9OMIdIqsWUAFquvt2wDvhhhgBhhhgH/9k="/>
          <p:cNvSpPr>
            <a:spLocks noChangeAspect="1" noChangeArrowheads="1"/>
          </p:cNvSpPr>
          <p:nvPr/>
        </p:nvSpPr>
        <p:spPr bwMode="auto">
          <a:xfrm>
            <a:off x="155575" y="-723900"/>
            <a:ext cx="22098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29703" name="AutoShape 12" descr="data:image/jpg;base64,/9j/4AAQSkZJRgABAQAAAQABAAD/2wCEAAkGBhQSERUUExQVFRUVGSAYGRgXFyEbGhogHR0XHRgaGB8fHCYeGxojGxoYHy8hJCcqLSwsGB4xNTAqNyYrLSkBCQoKDgwOGg8PGiwkHiQsLDUtKSwpLCksLCwsKS0pKSwsKSwsLCwsKSwsLCwsKSwpLCksKSwsLCksKSwsLCkpLP/AABEIAJ8A6AMBIgACEQEDEQH/xAAcAAABBQEBAQAAAAAAAAAAAAAAAQQFBgcDAgj/xAA8EAACAgEDAgUCBAQEBgEFAAABAgMRAAQSIQUxBhMiQVEHYTJCcYEUI5GhM1KxwRVTYtHh8JIWcnOC8f/EABsBAQACAwEBAAAAAAAAAAAAAAADBAECBQYH/8QAKhEAAgIBBAEEAQQDAQAAAAAAAAECAxEEEiExEwUUQVEiQmGRoSRxgSP/2gAMAwEAAhEDEQA/ANwxcTFwAwwwwAxMXDAExc8s9Y2XXqZDHzuChuxqiSO/a7B4wB1hjKPq8TRearho6Y7hz+C9/wDQgg/pjPpvizT6iRY4pNztCs4FEfy3/C1n5+O+ATOGeQcW8AXDDDADC8TK54+8RPodDNqI0DulAA9vUwWzXsAbwDh9QfFx6fp1eNQ0sriNA17QaJLNXJAAPHucjfp747k1kssE4TzI13hkUgEWAQbsXyOx+conV/HH/EtAyatAkgHmwSxezrQ2MpurBPINEZevA/gttNonbzC+oniIDnjZuUlQOTdMR6vsM0zl8Asel8ZaSTUHTJOjTC/SD3ruAexIvsMmrz5g8G+HpW10UEccizwy3M3shQ2CT7Ub/XPp6+M2TAA56vM/6/4hb/i+m066pYERd8oY15hY+lKPBND9snuteNYNLNHA+8ySi1VBf2F/qeB+mY3I38eeixYZAr4tT/lyfuKxG8VrX+G//vzkL1Fa7Y8bJ68N2RfSut+dxsYEC7HqT/5ZV/EP/Ev4qRtMZPLA2ItL5ZuF23mxe4S7RyaJoZLCamso1awXtZQexHPODSAcnM2hg1kWlkEUeoKoCkBYBJxGWg3bgFP4f5lALuIAoZ06bF1CWRYNQJWidfW0sa+WVMLgh1vk+aU9PBNe2bmDRY5gwsEEfY3iZVfAHQH0g1MbKoUz2hSMRoy+XGLRATtG4MO/thgFtxcTFwAwwwwAxDi4jYAx6xoxNDJGVVw6FdrEhWsUQSLI49xlGh+msnkbJDpyVjjSOlIUGOZpA54/EUbaSBZPJyW674dnnkfaaHrXlioKyIiiq912n9zjjX9K1bSvsl2xsiqKcjaQBZHHctfPxgFe0f03mjlikV4AFXawCkgW87OEG3ixKq2CK2m7vH/g/wAAvotQ0plVwUaMAXYUshiUXxSgMP3x3qOhaxmH84hOLVXocOW4IAN9v24zo/hqaVT5krXR2Bm8wA+oDdYo+lhz80RgDibqE+nPrKuvszDaT8CxwG/UZM6LXrKtqQfke4/XG/R9KfICyC+W4YXQ3EqDfwMb6voNNvhOxu9Xwf8At+nI+2U3G2ttp7l9fX+iTiRM3lR8W/U7TaFvLNyze8cfdfgsTwv6d889d8Uzw6eQCJmmA42jtyRvI70O/FjPnPqnUnklkKhnbcSzVfc1Z/f5zeN3k4gY24WWad1D646lifLhjjU9rt2/e6F/oMjZfHGo1aNFLqSVkBVoyFAIPcdv98pug8OamUKzyBFNVfJF/h4A9/8AY5J6fwg5D7np0Jta5PvwByLHbJJ6O+SyQvVVReD30nozMm0t6Fc7b5IokZrPS/qAUSnVG8tfYFDSj9SMzDoHVxCgSQUAT6vcHcbD/a/fOWr6vJ/HPGpFD8HajwDyfe7zkP3LtajxgtJ17cmv/THXJ/CAu1TTO8r2K3FmPY9jxx+2W/X65YY3kc0iKWY/AAs5knhzxAzRKZEOw3xXKEEg385aNdqvOhQNJu0yuJJSLLFU9Wz7gkCweaFZir1TbY67lj6Y8XyY14r1s69QmM4p9UA6gtQVXA8vn2pOCBmu/SbTRS6ddQ5V9TWzlgzRxKaiTjsKF33PvkfoenDW6TXdQdEMkqSiAOoIjRVpO/Ab75R/pr1FYddA5YxmtkpbhAK9Kn732+Sc7GV2Q5eeD6LC56K55Q8Z6vJMIwNOouY4ZGQWVUkD71kFqdZqYfNkXdMPKRo79S7i1EgKoNV6itnjLRV4BAMYBUZevaug4h9JQkAq4NhV/H34tiwA59PfOem8QaxruEeqyAUf00qkqT+t8n/OALo5c9uJWZBWelzapdRtmtkejfG0X5p9NKCtAIKJP64ZZtmGALi4mLeAGGF4l4AuGGGAJWFYuGAJWFYuGAJWeWOeicr3jTrx0umdoyvnkVErdybAJA9wos/tmUsvCMNpLLMs+pXWZ5uplYJCn8MoUMDtomjIb7fA/bI3S6cfxARVUekBnB9MnB8x5K5ZmYgXx8++JAom1Bcv/jNbFuGci95AFgAtXHwMiZ+rMdR5WnolfQkhFWfzs3tt78fYZdhp66vyfZzJ3Tte1dExLrIdO6RyHa7Ne08BARxfPBAKgD4GRkfjRIpAzRiTmyOdoLHliByWrteNNV1WTT+VseNnkQmR1p23sWoq3O07CoAXsDzj6TVHUafUMJFZxAgkVlAdWDrv9RFsGAoUe5rN56lvozHSR+SW1vSoZl3REFJAWTaRuUnk7vgAnkZVR05zqodPJUcqtt8y+CtWo+GHw3wa9sedCik089LOpeMk7I+XPbzeCKDKp7AmyuSvirTjUHSPAHaRxJy42s22iB9j3IHGVdTVGyDlFcm9EpUzUJvMWWzQdL8uMLya967k98a9W10elTzJHMdmhXdj8Ae+d/B/XxPCC59S+mQ/DezH4sf3vID6x9GlHky1ui2mMUfwuTYNe9gf2zwNFTnq/Fa/s9HOSVeYiaXxgsmnbTh3XTlwzrs9dFjuRKPJYi6y76XwK2u2Sardp4krydNGRYUV6pmrmRh3A7Di8pHhLwtO7DUSRtEoQKQR/iECrr2HfnNI6R4tTT6bbMxZ0by0RRuke/wKq9ye/wCmeho1NSu8EXnBVSko749k/wBd6/DoYfMmbagoAAWxugAo7n/xkjpNSsiK6G1cBgfkHkHKnovDLaxxqOoxqWX/AAtPe6OIfL/55T7k2B2GOJvFBXXRaTTxCRAP5zL2hFegccA8dvYVnUyR7U+F2WoYuIMXNiIUYYDDADDDDAIXxF4oi0SK810zVxXA7s3JFgDkgWfgHILTfUMM6xvGUaTUNDGxUlJAsmw7SDYYAqTYA598snWugxapAkwYqG3UGIv7NXdTfIOQ+o8H6CF/PkXb/MDgs7bVdnv0rdLuYgEDvQwBsfqnpakOyc+WzBgqBjSgFn4YjaLF82LFjnHGn8dqz6pVjkkGmaqRRuNcScF79JB5oWO1406n9ONGYPIXdGzkiJi7MVIU+lQW/AFF7O3AvHSeCNFI0xUPuZmWQrK4IJYPIFo+jcauu44wBNT9TNKgLVIY+yyhfQ7lVYRKbvftYGyAvfnjOWn+oqMXdY3eFIlkOwbnU75kl3AGtqeUTuBN+1526t4V6fHukmHlhhX+IyopCgb1ANLIEQDeOaGdX8C6JogpQlNqi/MayFLvZINmzI5PzuOAJqvHkAW1utzjcwpKi8syNfxtcEfP2xx4O8SNrI5ZGj8vbKyKpuyo2lGa+xIYGvuMa6XwboZt0yLvScE8OTGQ5UsVW6G7Yo49lrJ7Q9NSHzNgrzHMjc8biACfsKA/pgD3PJOeQ3vlO8WeP9LHp9QsepiM4RlUIwYhzwO3Fj9fbNdyMpN8Imx4s0pm8gTxGX/IGs+/Fji+O15ifUPEb6vWPPKxj7xAfiEYbgAX2PufucqojqJDtKckM5/C7Ag8MPxAdyPbJzrGjQacyMZJDMR/MDKiBuy7gfY+xy3pcPM/opaptS8bInrsy+ascDeiNQAVbcS35iDQ5J9vb7466H0+RJUat0u8DgblQd3aQjjdtv0dxz71nrpnS44w07/zI4CAzgnYzGwEjIHrpqUtdd/tlh0OsMLwqiwpK6oBEOXTcxaQtx6UEfqs8sczZZk2rr28EfKP4dnkXS+Y7s1bUKNGhPo37BuWRlIPYUCPftKdL0u4PqBpnhnWOv5zjYRdWxA3cccleaBJsXkJpuoalZHYmOKJWYnUMlnufVt32ZTYO02RzxQyY0zCJFVpWKq8bJ6xbsVBcllJMivuvZt5vjteRZJUit9V6KSwMCmOQdkVy6uV5domPqEinkxnkg2PjLj4c66fKg3lfw7o5H/Fv5V46qwaXduPJs/GNdZ13YfTIoilFI7EqI5FLEB+5VWpgGr8pHtnrqyLMI0do35MsK+Zsdh2YqbpzuBAN82CKIOSVz2yWSG6pTg0MVlbR6xZnAEWpsPQ9I59VfO38V+95P6/SPNrtLHLxpdODKGPIZu+z9QOP0OeevSNquniPym9IDq+3aQR/mXuOLBH2zv4M1v8Ro03csh2H54/Df3qs8565R7efniu+P5LPpl3mh45dosWt8QO9iNQB/mb/tkb0bbHrVlYAuw2E/F9tv8AluvbGfUOtHf5OnTzpfeuI4//AMjfP/T3xdH4LljWWaWXfI4s0NoHY+n9K4zzNK9qvJJ7W+l8s7eyCi02XDqnVZdTIdNo2C1/jT/i8m+yKOzSkf8Ax798mei9Di0sYjiWhdkk2zE92cnlmJ9zjTwhqVk04YKqtuIcKK9d+o/v3/fJys9zRPyVqRypPH4oXDDDJyMUYYDDADDDDAEyI8U9KbUQeWlX5kb+rtSSI7Dj5CkZL5x1ikowXgkED9SDX98AzWHwFrBEySeRKSxYXM4JZknUuWCflLoR+Y7Ws9qdDwNrN6sZ1apNwcyPacwHzFFUzsI3XaSB6+/fJ5ejSTel1MaeQI73AsW3KxJXtXHIPezjKfwnOYoolK0hk3EMVsFt0YUDgcgWPgkYBE6/wHqpFlCmKIOf8NZZGVvROrO24WCxkQV8Jz2GOdJ4F1H8RIzyBoXa2BkY+YPM32QFWtq+kCzxXNY96t4U1E0rtuATzAUUseAUAdnHZiCAAh4q/nPEfhjUxgFWU7LjVR6bVnZ93BpabYdoHZMAsPhPpjabRwQOQWijCMQSRYHsTyRlD+tnWJY/4eKNtiOHd+SN+wCk4qxyTV8/GajeR3VekafVrsnjjmVTe1wGo/7HMNZ4BjvhfxTK2mZhDMyVURWP0KQDYegQwujwRWNf/qqZ1CtBpKDA+lAQO+7gkixxyBm2/wDDUTTtFCqxrsZVVAFC2CBVcDnMG0fhx9J5v8TGqOPyAggKoO0qR33c8++czU0VxW7HJNXvbwjprfERGoSFYtNtNXcCmiT7DtdZ78UeJ/Kl8vTrp5UUDcW04pWvtXa+O2VzwbqnbUK5VXYkkCT8Ni6Fntx2H2x6JGl/iZJVDGScBY7Kq7qHJW++0KeFvk0M6lejqhUsrk587bJ3PnotI615emUyrHYi814I4QRRcBTR4Fir44Ju85dD6hqJdRtl00CjndKqp6ePSu6zub2+ftnPQar1rqCoJcJp1UXsKO0aoKu7rctc3syM8P8ATZd2pbcfUCq8WHZnIRyq81uB57cGu1Zr7SrD4JvLLI46n06ZtXC0KaaTbfIhVIwG/wCaL5YCzRF/F4+mSQzelEaIBACFQqkgk/6b8sm/evTQ7A5C6fRyaiTyiNj6YinJNGmAkL3wTwWDd6FcjHPRF8vUyrEyhNQSV2nY6t6ioUdz8k1QsH7ZKqYR6Rjc2yH6VKzaZY5IzKss4QKAdy7Rbslc2C3bt3zt4p0ipBCVpn0zeXIY6ZUIIZPUvBBrvZAZiLyWi63UWqki06IImJD8gMS212UivWVAuu1A4+6fo4pIrMQDyKHmhB2jlSWLMwICMhBoKabbZtgc3ZhIn9D4jZgUdY/LoEMtltrG0ZwfZk5vIKARx9S1OmUssWqUMpVtpBqyFI7H8QzpB4gji4lTf5kvlQ7AAREFUqpB5CxkhDyaN4x8UdMMHkatbKrKRyfa7H+hGY19MbtI8doo6WTo1f7M0Lw90uNPSihVTso+/ufk/c8nLAw+ffK5o9ZtIdRYYf2PI/1yUfq6bNwP7Z8e1cbJW5fJ6qSbeT34SQJJqY/YOGA+xFf7ZZrzD/F3jDVaRg+nfa0h9fpDEheQosGu+Wzwl9Vo5dMDqd3njgiOJju9wQoBo9xX2z6R6XL/ABo5KNlcnJ4Rot4uV3wp4uXXebtilj8ptv8AMWibFg17fpliGdNEMouLwxRhgMMyahhhhgCYEYYuAIFw24uGAJWJWLhgHkjMb8VdBbQalpVaVoZSzyMdR5IDM34bBBJojuDx+mbKRmF/XIP/AMQgMqs0Ah/lUa/mbjff817eO5FZrOOUTU3Op5SLFpelswDHQayRSLBGu3gj5FSAEZEeIPDsZWZlgeFthKpISXUhTR/EQbP3yV8IJ1bT6SMRQxtGbcK9K4DEntutRfIF9sjvE3WtYNSBPEIGkjO1eCG2khq5PNEZztbCTgnH4ZLDUSb44KH4Jetx7seW/MAKvsO5vGvUtRIsxBYkK3mAdlBJ3MVHtZAxdFpm0k8qXwRYNVuQmmo/azls6t0qCeNwm5RAoJldi49iVVePSCQL756Klq2lNHAuk67m38nvVKr6dZYV9Ue6SMMQyliw5+70GAHsbsDjOYYRu7zSmI6hNqPdSdxuRB2jSP8ACN3LHm8cdE1KxIkciFFjIYALbOCKY/Ktus373VZEddilkgkZpBOqTF1KtuZEIYEMDTKL28V7ZC4SXaLSnFrhho+vgNPCYz5QVkZNxL1e26Brf+ZiL7HGfhTSrHr0iosQG2MikXQ4YXXcf0vnHvSfDkbgPu8h5oyRvYWRQDOh/Eqn8Vke+WCPTiAP5YLLtNyGUK5Z6/lx7hQjIAa+zFR85q2bpZ7IjW6uMR+dMSzM+1II+Y9ytbqpHARm27qtmogV7MNT1Bi8zyvt3b4IvL4d5CVtlPARQ20EmhtpRjzWEs/kRBo5FJk8xo/Sh9TbeR6TsYkMD3IGRg6dDNsDspijYqtSEtKzHe247RtCg3QHueffMGSwRdMfU66JXAaWGOJ2deLDq3m3xRPmcg17nvxkx4q0Ej6KSHjYkfnD5G03X+uVbRdfaPqbNFCwIIiYhyV8oUC1dgK5BJOaD1jRh45DG5sxMGvniiAv9++Wqua3FnJ1jcboSIvwl1Avo4SeSF28c/hJF/0rJDVTUOxJJAA9yT7Yy+lKA6J+eVZl/Tsf98lNHHv1MQ9lJc//AKjj+9Z8q1TUdTOOOmz2MJ5rTG/VfDWk8gDWymJid4ZW9e7tSLR3CuKo546PqDpNMY+kaSacltzyzgruPHztLGgBQoDF6144k0WtYSaVZUAHluPxgHvyFNWQeMi/GX1kLwpFoxJFNI4BZgCVX3CDn1E0OR75630qLWmW7tlSdqT5WTW9CzFFLrtYqCy/BoWP2N46zPPpL4i1M6zR6p/MMZGxiKauQ26vvVfrmiDOuuuCs+XkXDAYZkwGGGGAJi4mLgBhhhgCYYYYAhykeO/qNDoJUhMJnkYbyNyqEF0CSwPJ5I+wvLuc+e/qbr2TrM7MhICRqtLfG0kH7gncCfbtmsuFwDYdL480bxLI0yoSLKE26/IYDm8zb6reII9YsT6bfu0zFi5WgQ1A179671kB4T18oiCR6fzpSxJPleYVvso3WiqPbjLonhPqmpjKSyJDG4ooTzR+VRQv98rynKSxjJYVE4v8uCI6TqINdpAjlI5VJq63KaokfKkdxkbrOmTRiWCFPTJs4U8sLG/yx721cDkZFaXwtJbmZhBEjFWd+LINERj8xvtXGO069BtbTxxtGli3JuV/+pm7qPcKtZR0t89I5Kt5i/j6/wCkF+mjc8sdJqWWQqzqboEcgkUeL9mBFH9BWTenEepeN3AjXaIywtWXcBts/dqHPY5XHiZn2QWWJDEryQQO6ntdd/jHFzQusex2ZvxgruGwkC+B7mxZz0lPqNNkcSlz+5xp6G1SzFHLqXhhgk5MgHmPtaSU90U9m9gN1XX9s5+HPCs8sckSS7V3g2vJO0ELRPZObye0uthZgsqAgFl236gCSKPP9ucceH9T/DTOi2IONrkc7TyL+/teW/HW+Y8lb3FsY4+Sq+IemSSO0cW4yfy1aiSAPWJD3oEkLx3qs5aXw+zOsKmJvLjZSLK27Nb7vzH0gKSMtOn2jWTNukETtdhe5IFjcO3OeZeqppJJ9SNIzopFPt7XSk7vb+nN5o6oRWWSrV2S4iiE6Z4O1GpEnmK4ty7EEIitY4293AAFD2y3R6RY4PMMjO5PqjoHdz+Ee9Zw0fVHNy+bEsc3qChiZFH3UCr/AHxpFMFVliQktduzEtR+Be0ZVu12m00X+RiOn1GoksrhHT6dzbINWO383gfqD/tlk6AP5sjnsqBf3Y2f7DKv0jS+QsvsJCDV9qBvJnS9WEGj81kkcOxbbGpLbeFvjsKB5z5vq6/PdJw53NHrY/8AnWkzQejxVHZ7sS39cov1d8ATa7yZtLXmQ2pWwpYNt5DHixXY+xxt0aXpepH8rVarTP22tqXUj9NzFP7458Q9Lg0kYMnV9ZH5gOy5FctXegFsgfqM9pp6/DVGC+EVcQl+r+h/9L/A0vT0ladw0kpHA7qBf4j7sSR24pRl8GVP6daTZowf4n+KV2Z1ksngngerkH5BPBy1jLK6IpJJ4R6wwwzJgMMMMATFxMXADDEOZ3136gTx6rVwxiIeSjNGGRmL7I1kckqw2iiV/DV+98YBoZOKMzHqP1BncGKNkSUSMpoEsoE2mSOxf5xI6/ejXOduleMNSGjh3xl3LbfNDF5i0s6jy6IAWMIu7vwfbgkDRzkH13wdpdYyvPEGdRQYEqa7lSR3X7HKofqBq3jSRIo0B8w06sSRCIlkAAbgmV3AJsbU97z30DrJfqxiTUeZHsm3KNS0wBVowu5WQCIizwCe5wC5abQwaSKokWJF9lFD/wAnIwa2XUtsUhAOTV2AboE+5+w/8F/18RJE801lIUZyLNcC7oe+Z70v61KKM2k8uE8Bke6JqgVIG4E8bh2+MqW1ynLl4j/bN1L77Gv1d8INFEurjZmSNQsisfw80HX4BJogZmLOC6W4u+SBVfYkcD982vWaHW9VUpLWl0sgop3Zx880WPYjsP1zLvE/g2fp+pWMPG6BD6l4O0/51/K3H7+2ZdcEspGu5s79E8QiIsaoDggcEV7D9Tlt8P6o7WkJ3PL6mPuB+Vf2H9zmaaxgCDX5QFr7fOTvTtey1tNHOFrKN0Xt+TpRxGtLPLNA1Grjq2Cq3swrcD+tXleadu28lVFCz2Hxkaur3GybvJbpcMLTrGxZ2Kb9oACgc/iN2TxlGry0J4k/5IHXD5RKeG43YtQ9LdyexP8AvkJ4v6RO0lyg/wAOPyxkkfqw9+cvcLgAAcD4w6jqWEEhQbnCMVB5sgGv75Qr9Uvd6eeG/lmHVBcpIzHwxrIxH5cjKHQkDcase3GWXzBXAAH2zN0gXUR+ptvZpJCvq3GyRz9+/wCwy3dJ6PIdIszSMp5pOwYDs3PaxzWd3XaWC/Ny7+BVd+nBIahDMwgU7TJdkflX8zf0yQ6X1LU9Gr+IjOo0b0FnF7419g3sB2NE13o+2SvgLohmuZ+IyaHy9ff2UH+vbLf4q6W2o0WogjIV5YmRSe1kcX9suenaaUVukiO6eWZ11Xxv0nWP6tG8iXsMwUIwJ+ACGI/9rKh438OjRa6NVYtp5YrieVrC7vxV2tu1D3sYdB+mWteYRmCSAbgWkY0kdWDs5pyR2r55z6D0+hVURKDbAACRZ4AAP2PGdfaVyrfS3p0kWiHmAje5ZVIo7aADEexat1ffLmM87cXN0sGT0MMQYuZAYYYYAmLiYuAM+qary42cCyo4H37D+/8AplfXxehL0g3KSp9Sk8Hbe3uQWUjjt3OWeeAMCrCwRRGcR02MGxGl3d7Rfar7d64vAKvH41XaHaIdrIVlI7ijuuhxdqeQaHvjr/6rRY0kkT8UpjFUK9Nkmz34qhk4/SYipUxptPcbRRvk+3ewD+ozr/BJQBVSAbFqOD7H9fvgFYi8cRswXygDz3kSuaKjddWe32IIOcE8YkzRrHGuxvxEr6xYkNcN3AT4N37ZZx0WEX/Kj9RJPoHuAG/qBznVunRkglFJHY7RY/Q1Y/bAOfU9CuogkiYemVCh/RgRmK6L6XdQSYQyRo0S8CUONhHbcw/EKXsK7nN2GBGauOQfMfjHqEi9RnWcSmcS+kBmraCNgQAilKD2zUfpZ0rT6zSNqJI2kaRnjJl5sCgas/er78ZbvEHgjSa0q2ohDOvAcEq4HxuUg13yU6b02OCNYokVEQUFA4//ALmNiBifjv6Tzae5dKDLCDewcyIPj/qUfbn5yndM1QLAH/37Z9SnMr+sPR9DptP/ABJgIndtiNEdlsQTukrhqAJ7We2V7dOprgkjPBmsuoMEhuyrEla79/bJPwv1tE1DTSAqjAoGNEL7HdXI5HfKkmonmKULYg8lSo7Hi+3I54y06PwNrJZFWPRzBNo3+Z6I349JsmiL5Nd8rezUoOMvkOx5NBXW174mq6yI0Z6LbQTS9zXxjXpngrqIRUeKMbRQJm5odroG+OMPE3h2XR6GXUyupZAKRfULYhRuJoVzZ49s89H0ezydcZJnYiPQ6OXbqfJQu/ItbJPwFHDNfwMuHRvBrTkS6sEJ+WDt+8lfsQvt75inQuoSRyXHqPKaIbwQ9i+bCqeCnYkVeb/0TxRJJp4nkgkDsgLbQdtnvt47e+durQ11S3WNv6zzgh3N9FiiiCgBQAB2AFAfpnTIY9fP/Ik/of8Ath03rZloGNuSfUvKD9Sao/bOlHUQbwjVwa5JkEYt5m3VPGepLamOo1jto0f1K0e2aOFpZGvlRv32vavjCPxjqiqGPyy7Wu595icRLqWMiAUQJPKXm/fLBqaThWZv0zxNNLqYUMjB5ZoZfKF/4LaUM5Ar/CEpq/njNIBwBcMMMAMMMMATFxMXADDDDADDDDAEwwOGAGGGGAGGGGAIRkT4m8Nxa6AwzXV7lZTTIw7Mp+f9QTkvhgGRdO+hbqwWTWs0KvuARNrkdtpYkgCiRx85rEGnCqqqKCgAD4A4A/pnWsXMYB52436h05Jo2ilUOjimU9iMdYYBQtL9GdAkokYTSUQwSSS0FduAoJH2JOXpI6FZ7wxgHgjIbr3WjBwoW9t2wJAJdEXgcnlr7jt3GTdZwn0CObdQ3BHIsEGrBHuOB/TGAVw+L0QRiVVJkMgLIRsIjJBZbNkNxQ57++cpvGyoQGhYE8BePSeRTEEirI7dgTfbLP8AwEdL6EpPw+ken/7eOP2wk6fG34kQ1yLUHuKPt8cZkFbi8WtIo8uD+aVFeoMAasggENxTUON2373kj4b6484O9QGAvgEfnkQ2CSVNp2vJVNEikkKoJ5JCgE0KFn9OMIdIqsWUAFquvt2wDvhhhgBhhhgH/9k="/>
          <p:cNvSpPr>
            <a:spLocks noChangeAspect="1" noChangeArrowheads="1"/>
          </p:cNvSpPr>
          <p:nvPr/>
        </p:nvSpPr>
        <p:spPr bwMode="auto">
          <a:xfrm>
            <a:off x="155575" y="-723900"/>
            <a:ext cx="22098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29704" name="AutoShape 2" descr="data:image/jpg;base64,/9j/4AAQSkZJRgABAQAAAQABAAD/2wCEAAkGBhQSERUUExQVFRUVGSAYGRgXFyEbGhogHR0XHRgaGB8fHCYeGxojGxoYHy8hJCcqLSwsGB4xNTAqNyYrLSkBCQoKDgwOGg8PGiwkHiQsLDUtKSwpLCksLCwsKS0pKSwsKSwsLCwsKSwsLCwsKSwpLCksKSwsLCksKSwsLCkpLP/AABEIAJ8A6AMBIgACEQEDEQH/xAAcAAABBQEBAQAAAAAAAAAAAAAAAQQFBgcDAgj/xAA8EAACAgEDAgUCBAQEBgEFAAABAgMRAAQSIQUxBhMiQVEHYTJCcYEUI5GhM1KxwRVTYtHh8JIWcnOC8f/EABsBAQACAwEBAAAAAAAAAAAAAAADBAECBQYH/8QAKhEAAgIBBAEEAQQDAQAAAAAAAAECAxEEEiExEwUUQVEiQmGRoSRxgSP/2gAMAwEAAhEDEQA/ANwxcTFwAwwwwAxMXDAExc8s9Y2XXqZDHzuChuxqiSO/a7B4wB1hjKPq8TRearho6Y7hz+C9/wDQgg/pjPpvizT6iRY4pNztCs4FEfy3/C1n5+O+ATOGeQcW8AXDDDADC8TK54+8RPodDNqI0DulAA9vUwWzXsAbwDh9QfFx6fp1eNQ0sriNA17QaJLNXJAAPHucjfp747k1kssE4TzI13hkUgEWAQbsXyOx+conV/HH/EtAyatAkgHmwSxezrQ2MpurBPINEZevA/gttNonbzC+oniIDnjZuUlQOTdMR6vsM0zl8Asel8ZaSTUHTJOjTC/SD3ruAexIvsMmrz5g8G+HpW10UEccizwy3M3shQ2CT7Ub/XPp6+M2TAA56vM/6/4hb/i+m066pYERd8oY15hY+lKPBND9snuteNYNLNHA+8ySi1VBf2F/qeB+mY3I38eeixYZAr4tT/lyfuKxG8VrX+G//vzkL1Fa7Y8bJ68N2RfSut+dxsYEC7HqT/5ZV/EP/Ev4qRtMZPLA2ItL5ZuF23mxe4S7RyaJoZLCamso1awXtZQexHPODSAcnM2hg1kWlkEUeoKoCkBYBJxGWg3bgFP4f5lALuIAoZ06bF1CWRYNQJWidfW0sa+WVMLgh1vk+aU9PBNe2bmDRY5gwsEEfY3iZVfAHQH0g1MbKoUz2hSMRoy+XGLRATtG4MO/thgFtxcTFwAwwwwAxDi4jYAx6xoxNDJGVVw6FdrEhWsUQSLI49xlGh+msnkbJDpyVjjSOlIUGOZpA54/EUbaSBZPJyW674dnnkfaaHrXlioKyIiiq912n9zjjX9K1bSvsl2xsiqKcjaQBZHHctfPxgFe0f03mjlikV4AFXawCkgW87OEG3ixKq2CK2m7vH/g/wAAvotQ0plVwUaMAXYUshiUXxSgMP3x3qOhaxmH84hOLVXocOW4IAN9v24zo/hqaVT5krXR2Bm8wA+oDdYo+lhz80RgDibqE+nPrKuvszDaT8CxwG/UZM6LXrKtqQfke4/XG/R9KfICyC+W4YXQ3EqDfwMb6voNNvhOxu9Xwf8At+nI+2U3G2ttp7l9fX+iTiRM3lR8W/U7TaFvLNyze8cfdfgsTwv6d889d8Uzw6eQCJmmA42jtyRvI70O/FjPnPqnUnklkKhnbcSzVfc1Z/f5zeN3k4gY24WWad1D646lifLhjjU9rt2/e6F/oMjZfHGo1aNFLqSVkBVoyFAIPcdv98pug8OamUKzyBFNVfJF/h4A9/8AY5J6fwg5D7np0Jta5PvwByLHbJJ6O+SyQvVVReD30nozMm0t6Fc7b5IokZrPS/qAUSnVG8tfYFDSj9SMzDoHVxCgSQUAT6vcHcbD/a/fOWr6vJ/HPGpFD8HajwDyfe7zkP3LtajxgtJ17cmv/THXJ/CAu1TTO8r2K3FmPY9jxx+2W/X65YY3kc0iKWY/AAs5knhzxAzRKZEOw3xXKEEg385aNdqvOhQNJu0yuJJSLLFU9Wz7gkCweaFZir1TbY67lj6Y8XyY14r1s69QmM4p9UA6gtQVXA8vn2pOCBmu/SbTRS6ddQ5V9TWzlgzRxKaiTjsKF33PvkfoenDW6TXdQdEMkqSiAOoIjRVpO/Ab75R/pr1FYddA5YxmtkpbhAK9Kn732+Sc7GV2Q5eeD6LC56K55Q8Z6vJMIwNOouY4ZGQWVUkD71kFqdZqYfNkXdMPKRo79S7i1EgKoNV6itnjLRV4BAMYBUZevaug4h9JQkAq4NhV/H34tiwA59PfOem8QaxruEeqyAUf00qkqT+t8n/OALo5c9uJWZBWelzapdRtmtkejfG0X5p9NKCtAIKJP64ZZtmGALi4mLeAGGF4l4AuGGGAJWFYuGAJWFYuGAJWeWOeicr3jTrx0umdoyvnkVErdybAJA9wos/tmUsvCMNpLLMs+pXWZ5uplYJCn8MoUMDtomjIb7fA/bI3S6cfxARVUekBnB9MnB8x5K5ZmYgXx8++JAom1Bcv/jNbFuGci95AFgAtXHwMiZ+rMdR5WnolfQkhFWfzs3tt78fYZdhp66vyfZzJ3Tte1dExLrIdO6RyHa7Ne08BARxfPBAKgD4GRkfjRIpAzRiTmyOdoLHliByWrteNNV1WTT+VseNnkQmR1p23sWoq3O07CoAXsDzj6TVHUafUMJFZxAgkVlAdWDrv9RFsGAoUe5rN56lvozHSR+SW1vSoZl3REFJAWTaRuUnk7vgAnkZVR05zqodPJUcqtt8y+CtWo+GHw3wa9sedCik089LOpeMk7I+XPbzeCKDKp7AmyuSvirTjUHSPAHaRxJy42s22iB9j3IHGVdTVGyDlFcm9EpUzUJvMWWzQdL8uMLya967k98a9W10elTzJHMdmhXdj8Ae+d/B/XxPCC59S+mQ/DezH4sf3vID6x9GlHky1ui2mMUfwuTYNe9gf2zwNFTnq/Fa/s9HOSVeYiaXxgsmnbTh3XTlwzrs9dFjuRKPJYi6y76XwK2u2Sardp4krydNGRYUV6pmrmRh3A7Di8pHhLwtO7DUSRtEoQKQR/iECrr2HfnNI6R4tTT6bbMxZ0by0RRuke/wKq9ye/wCmeho1NSu8EXnBVSko749k/wBd6/DoYfMmbagoAAWxugAo7n/xkjpNSsiK6G1cBgfkHkHKnovDLaxxqOoxqWX/AAtPe6OIfL/55T7k2B2GOJvFBXXRaTTxCRAP5zL2hFegccA8dvYVnUyR7U+F2WoYuIMXNiIUYYDDADDDDAIXxF4oi0SK810zVxXA7s3JFgDkgWfgHILTfUMM6xvGUaTUNDGxUlJAsmw7SDYYAqTYA598snWugxapAkwYqG3UGIv7NXdTfIOQ+o8H6CF/PkXb/MDgs7bVdnv0rdLuYgEDvQwBsfqnpakOyc+WzBgqBjSgFn4YjaLF82LFjnHGn8dqz6pVjkkGmaqRRuNcScF79JB5oWO1406n9ONGYPIXdGzkiJi7MVIU+lQW/AFF7O3AvHSeCNFI0xUPuZmWQrK4IJYPIFo+jcauu44wBNT9TNKgLVIY+yyhfQ7lVYRKbvftYGyAvfnjOWn+oqMXdY3eFIlkOwbnU75kl3AGtqeUTuBN+1526t4V6fHukmHlhhX+IyopCgb1ANLIEQDeOaGdX8C6JogpQlNqi/MayFLvZINmzI5PzuOAJqvHkAW1utzjcwpKi8syNfxtcEfP2xx4O8SNrI5ZGj8vbKyKpuyo2lGa+xIYGvuMa6XwboZt0yLvScE8OTGQ5UsVW6G7Yo49lrJ7Q9NSHzNgrzHMjc8biACfsKA/pgD3PJOeQ3vlO8WeP9LHp9QsepiM4RlUIwYhzwO3Fj9fbNdyMpN8Imx4s0pm8gTxGX/IGs+/Fji+O15ifUPEb6vWPPKxj7xAfiEYbgAX2PufucqojqJDtKckM5/C7Ag8MPxAdyPbJzrGjQacyMZJDMR/MDKiBuy7gfY+xy3pcPM/opaptS8bInrsy+ascDeiNQAVbcS35iDQ5J9vb7466H0+RJUat0u8DgblQd3aQjjdtv0dxz71nrpnS44w07/zI4CAzgnYzGwEjIHrpqUtdd/tlh0OsMLwqiwpK6oBEOXTcxaQtx6UEfqs8sczZZk2rr28EfKP4dnkXS+Y7s1bUKNGhPo37BuWRlIPYUCPftKdL0u4PqBpnhnWOv5zjYRdWxA3cccleaBJsXkJpuoalZHYmOKJWYnUMlnufVt32ZTYO02RzxQyY0zCJFVpWKq8bJ6xbsVBcllJMivuvZt5vjteRZJUit9V6KSwMCmOQdkVy6uV5domPqEinkxnkg2PjLj4c66fKg3lfw7o5H/Fv5V46qwaXduPJs/GNdZ13YfTIoilFI7EqI5FLEB+5VWpgGr8pHtnrqyLMI0do35MsK+Zsdh2YqbpzuBAN82CKIOSVz2yWSG6pTg0MVlbR6xZnAEWpsPQ9I59VfO38V+95P6/SPNrtLHLxpdODKGPIZu+z9QOP0OeevSNquniPym9IDq+3aQR/mXuOLBH2zv4M1v8Ro03csh2H54/Df3qs8565R7efniu+P5LPpl3mh45dosWt8QO9iNQB/mb/tkb0bbHrVlYAuw2E/F9tv8AluvbGfUOtHf5OnTzpfeuI4//AMjfP/T3xdH4LljWWaWXfI4s0NoHY+n9K4zzNK9qvJJ7W+l8s7eyCi02XDqnVZdTIdNo2C1/jT/i8m+yKOzSkf8Ax798mei9Di0sYjiWhdkk2zE92cnlmJ9zjTwhqVk04YKqtuIcKK9d+o/v3/fJys9zRPyVqRypPH4oXDDDJyMUYYDDADDDDAEyI8U9KbUQeWlX5kb+rtSSI7Dj5CkZL5x1ikowXgkED9SDX98AzWHwFrBEySeRKSxYXM4JZknUuWCflLoR+Y7Ws9qdDwNrN6sZ1apNwcyPacwHzFFUzsI3XaSB6+/fJ5ejSTel1MaeQI73AsW3KxJXtXHIPezjKfwnOYoolK0hk3EMVsFt0YUDgcgWPgkYBE6/wHqpFlCmKIOf8NZZGVvROrO24WCxkQV8Jz2GOdJ4F1H8RIzyBoXa2BkY+YPM32QFWtq+kCzxXNY96t4U1E0rtuATzAUUseAUAdnHZiCAAh4q/nPEfhjUxgFWU7LjVR6bVnZ93BpabYdoHZMAsPhPpjabRwQOQWijCMQSRYHsTyRlD+tnWJY/4eKNtiOHd+SN+wCk4qxyTV8/GajeR3VekafVrsnjjmVTe1wGo/7HMNZ4BjvhfxTK2mZhDMyVURWP0KQDYegQwujwRWNf/qqZ1CtBpKDA+lAQO+7gkixxyBm2/wDDUTTtFCqxrsZVVAFC2CBVcDnMG0fhx9J5v8TGqOPyAggKoO0qR33c8++czU0VxW7HJNXvbwjprfERGoSFYtNtNXcCmiT7DtdZ78UeJ/Kl8vTrp5UUDcW04pWvtXa+O2VzwbqnbUK5VXYkkCT8Ni6Fntx2H2x6JGl/iZJVDGScBY7Kq7qHJW++0KeFvk0M6lejqhUsrk587bJ3PnotI615emUyrHYi814I4QRRcBTR4Fir44Ju85dD6hqJdRtl00CjndKqp6ePSu6zub2+ftnPQar1rqCoJcJp1UXsKO0aoKu7rctc3syM8P8ATZd2pbcfUCq8WHZnIRyq81uB57cGu1Zr7SrD4JvLLI46n06ZtXC0KaaTbfIhVIwG/wCaL5YCzRF/F4+mSQzelEaIBACFQqkgk/6b8sm/evTQ7A5C6fRyaiTyiNj6YinJNGmAkL3wTwWDd6FcjHPRF8vUyrEyhNQSV2nY6t6ioUdz8k1QsH7ZKqYR6Rjc2yH6VKzaZY5IzKss4QKAdy7Rbslc2C3bt3zt4p0ipBCVpn0zeXIY6ZUIIZPUvBBrvZAZiLyWi63UWqki06IImJD8gMS212UivWVAuu1A4+6fo4pIrMQDyKHmhB2jlSWLMwICMhBoKabbZtgc3ZhIn9D4jZgUdY/LoEMtltrG0ZwfZk5vIKARx9S1OmUssWqUMpVtpBqyFI7H8QzpB4gji4lTf5kvlQ7AAREFUqpB5CxkhDyaN4x8UdMMHkatbKrKRyfa7H+hGY19MbtI8doo6WTo1f7M0Lw90uNPSihVTso+/ufk/c8nLAw+ffK5o9ZtIdRYYf2PI/1yUfq6bNwP7Z8e1cbJW5fJ6qSbeT34SQJJqY/YOGA+xFf7ZZrzD/F3jDVaRg+nfa0h9fpDEheQosGu+Wzwl9Vo5dMDqd3njgiOJju9wQoBo9xX2z6R6XL/ABo5KNlcnJ4Rot4uV3wp4uXXebtilj8ptv8AMWibFg17fpliGdNEMouLwxRhgMMyahhhhgCYEYYuAIFw24uGAJWJWLhgHkjMb8VdBbQalpVaVoZSzyMdR5IDM34bBBJojuDx+mbKRmF/XIP/AMQgMqs0Ah/lUa/mbjff817eO5FZrOOUTU3Op5SLFpelswDHQayRSLBGu3gj5FSAEZEeIPDsZWZlgeFthKpISXUhTR/EQbP3yV8IJ1bT6SMRQxtGbcK9K4DEntutRfIF9sjvE3WtYNSBPEIGkjO1eCG2khq5PNEZztbCTgnH4ZLDUSb44KH4Jetx7seW/MAKvsO5vGvUtRIsxBYkK3mAdlBJ3MVHtZAxdFpm0k8qXwRYNVuQmmo/azls6t0qCeNwm5RAoJldi49iVVePSCQL756Klq2lNHAuk67m38nvVKr6dZYV9Ue6SMMQyliw5+70GAHsbsDjOYYRu7zSmI6hNqPdSdxuRB2jSP8ACN3LHm8cdE1KxIkciFFjIYALbOCKY/Ktus373VZEddilkgkZpBOqTF1KtuZEIYEMDTKL28V7ZC4SXaLSnFrhho+vgNPCYz5QVkZNxL1e26Brf+ZiL7HGfhTSrHr0iosQG2MikXQ4YXXcf0vnHvSfDkbgPu8h5oyRvYWRQDOh/Eqn8Vke+WCPTiAP5YLLtNyGUK5Z6/lx7hQjIAa+zFR85q2bpZ7IjW6uMR+dMSzM+1II+Y9ytbqpHARm27qtmogV7MNT1Bi8zyvt3b4IvL4d5CVtlPARQ20EmhtpRjzWEs/kRBo5FJk8xo/Sh9TbeR6TsYkMD3IGRg6dDNsDspijYqtSEtKzHe247RtCg3QHueffMGSwRdMfU66JXAaWGOJ2deLDq3m3xRPmcg17nvxkx4q0Ej6KSHjYkfnD5G03X+uVbRdfaPqbNFCwIIiYhyV8oUC1dgK5BJOaD1jRh45DG5sxMGvniiAv9++Wqua3FnJ1jcboSIvwl1Avo4SeSF28c/hJF/0rJDVTUOxJJAA9yT7Yy+lKA6J+eVZl/Tsf98lNHHv1MQ9lJc//AKjj+9Z8q1TUdTOOOmz2MJ5rTG/VfDWk8gDWymJid4ZW9e7tSLR3CuKo546PqDpNMY+kaSacltzyzgruPHztLGgBQoDF6144k0WtYSaVZUAHluPxgHvyFNWQeMi/GX1kLwpFoxJFNI4BZgCVX3CDn1E0OR75630qLWmW7tlSdqT5WTW9CzFFLrtYqCy/BoWP2N46zPPpL4i1M6zR6p/MMZGxiKauQ26vvVfrmiDOuuuCs+XkXDAYZkwGGGGAJi4mLgBhhhgCYYYYAhykeO/qNDoJUhMJnkYbyNyqEF0CSwPJ5I+wvLuc+e/qbr2TrM7MhICRqtLfG0kH7gncCfbtmsuFwDYdL480bxLI0yoSLKE26/IYDm8zb6reII9YsT6bfu0zFi5WgQ1A179671kB4T18oiCR6fzpSxJPleYVvso3WiqPbjLonhPqmpjKSyJDG4ooTzR+VRQv98rynKSxjJYVE4v8uCI6TqINdpAjlI5VJq63KaokfKkdxkbrOmTRiWCFPTJs4U8sLG/yx721cDkZFaXwtJbmZhBEjFWd+LINERj8xvtXGO069BtbTxxtGli3JuV/+pm7qPcKtZR0t89I5Kt5i/j6/wCkF+mjc8sdJqWWQqzqboEcgkUeL9mBFH9BWTenEepeN3AjXaIywtWXcBts/dqHPY5XHiZn2QWWJDEryQQO6ntdd/jHFzQusex2ZvxgruGwkC+B7mxZz0lPqNNkcSlz+5xp6G1SzFHLqXhhgk5MgHmPtaSU90U9m9gN1XX9s5+HPCs8sckSS7V3g2vJO0ELRPZObye0uthZgsqAgFl236gCSKPP9ucceH9T/DTOi2IONrkc7TyL+/teW/HW+Y8lb3FsY4+Sq+IemSSO0cW4yfy1aiSAPWJD3oEkLx3qs5aXw+zOsKmJvLjZSLK27Nb7vzH0gKSMtOn2jWTNukETtdhe5IFjcO3OeZeqppJJ9SNIzopFPt7XSk7vb+nN5o6oRWWSrV2S4iiE6Z4O1GpEnmK4ty7EEIitY4293AAFD2y3R6RY4PMMjO5PqjoHdz+Ee9Zw0fVHNy+bEsc3qChiZFH3UCr/AHxpFMFVliQktduzEtR+Be0ZVu12m00X+RiOn1GoksrhHT6dzbINWO383gfqD/tlk6AP5sjnsqBf3Y2f7DKv0jS+QsvsJCDV9qBvJnS9WEGj81kkcOxbbGpLbeFvjsKB5z5vq6/PdJw53NHrY/8AnWkzQejxVHZ7sS39cov1d8ATa7yZtLXmQ2pWwpYNt5DHixXY+xxt0aXpepH8rVarTP22tqXUj9NzFP7458Q9Lg0kYMnV9ZH5gOy5FctXegFsgfqM9pp6/DVGC+EVcQl+r+h/9L/A0vT0ladw0kpHA7qBf4j7sSR24pRl8GVP6daTZowf4n+KV2Z1ksngngerkH5BPBy1jLK6IpJJ4R6wwwzJgMMMMATFxMXADDEOZ3136gTx6rVwxiIeSjNGGRmL7I1kckqw2iiV/DV+98YBoZOKMzHqP1BncGKNkSUSMpoEsoE2mSOxf5xI6/ejXOduleMNSGjh3xl3LbfNDF5i0s6jy6IAWMIu7vwfbgkDRzkH13wdpdYyvPEGdRQYEqa7lSR3X7HKofqBq3jSRIo0B8w06sSRCIlkAAbgmV3AJsbU97z30DrJfqxiTUeZHsm3KNS0wBVowu5WQCIizwCe5wC5abQwaSKokWJF9lFD/wAnIwa2XUtsUhAOTV2AboE+5+w/8F/18RJE801lIUZyLNcC7oe+Z70v61KKM2k8uE8Bke6JqgVIG4E8bh2+MqW1ynLl4j/bN1L77Gv1d8INFEurjZmSNQsisfw80HX4BJogZmLOC6W4u+SBVfYkcD982vWaHW9VUpLWl0sgop3Zx880WPYjsP1zLvE/g2fp+pWMPG6BD6l4O0/51/K3H7+2ZdcEspGu5s79E8QiIsaoDggcEV7D9Tlt8P6o7WkJ3PL6mPuB+Vf2H9zmaaxgCDX5QFr7fOTvTtey1tNHOFrKN0Xt+TpRxGtLPLNA1Grjq2Cq3swrcD+tXleadu28lVFCz2Hxkaur3GybvJbpcMLTrGxZ2Kb9oACgc/iN2TxlGry0J4k/5IHXD5RKeG43YtQ9LdyexP8AvkJ4v6RO0lyg/wAOPyxkkfqw9+cvcLgAAcD4w6jqWEEhQbnCMVB5sgGv75Qr9Uvd6eeG/lmHVBcpIzHwxrIxH5cjKHQkDcase3GWXzBXAAH2zN0gXUR+ptvZpJCvq3GyRz9+/wCwy3dJ6PIdIszSMp5pOwYDs3PaxzWd3XaWC/Ny7+BVd+nBIahDMwgU7TJdkflX8zf0yQ6X1LU9Gr+IjOo0b0FnF7419g3sB2NE13o+2SvgLohmuZ+IyaHy9ff2UH+vbLf4q6W2o0WogjIV5YmRSe1kcX9suenaaUVukiO6eWZ11Xxv0nWP6tG8iXsMwUIwJ+ACGI/9rKh438OjRa6NVYtp5YrieVrC7vxV2tu1D3sYdB+mWteYRmCSAbgWkY0kdWDs5pyR2r55z6D0+hVURKDbAACRZ4AAP2PGdfaVyrfS3p0kWiHmAje5ZVIo7aADEexat1ffLmM87cXN0sGT0MMQYuZAYYYYAmLiYuAM+qary42cCyo4H37D+/8AplfXxehL0g3KSp9Sk8Hbe3uQWUjjt3OWeeAMCrCwRRGcR02MGxGl3d7Rfar7d64vAKvH41XaHaIdrIVlI7ijuuhxdqeQaHvjr/6rRY0kkT8UpjFUK9Nkmz34qhk4/SYipUxptPcbRRvk+3ewD+ozr/BJQBVSAbFqOD7H9fvgFYi8cRswXygDz3kSuaKjddWe32IIOcE8YkzRrHGuxvxEr6xYkNcN3AT4N37ZZx0WEX/Kj9RJPoHuAG/qBznVunRkglFJHY7RY/Q1Y/bAOfU9CuogkiYemVCh/RgRmK6L6XdQSYQyRo0S8CUONhHbcw/EKXsK7nN2GBGauOQfMfjHqEi9RnWcSmcS+kBmraCNgQAilKD2zUfpZ0rT6zSNqJI2kaRnjJl5sCgas/er78ZbvEHgjSa0q2ohDOvAcEq4HxuUg13yU6b02OCNYokVEQUFA4//ALmNiBifjv6Tzae5dKDLCDewcyIPj/qUfbn5yndM1QLAH/37Z9SnMr+sPR9DptP/ABJgIndtiNEdlsQTukrhqAJ7We2V7dOprgkjPBmsuoMEhuyrEla79/bJPwv1tE1DTSAqjAoGNEL7HdXI5HfKkmonmKULYg8lSo7Hi+3I54y06PwNrJZFWPRzBNo3+Z6I349JsmiL5Nd8rezUoOMvkOx5NBXW174mq6yI0Z6LbQTS9zXxjXpngrqIRUeKMbRQJm5odroG+OMPE3h2XR6GXUyupZAKRfULYhRuJoVzZ49s89H0ezydcZJnYiPQ6OXbqfJQu/ItbJPwFHDNfwMuHRvBrTkS6sEJ+WDt+8lfsQvt75inQuoSRyXHqPKaIbwQ9i+bCqeCnYkVeb/0TxRJJp4nkgkDsgLbQdtnvt47e+durQ11S3WNv6zzgh3N9FiiiCgBQAB2AFAfpnTIY9fP/Ik/of8Ath03rZloGNuSfUvKD9Sao/bOlHUQbwjVwa5JkEYt5m3VPGepLamOo1jto0f1K0e2aOFpZGvlRv32vavjCPxjqiqGPyy7Wu595icRLqWMiAUQJPKXm/fLBqaThWZv0zxNNLqYUMjB5ZoZfKF/4LaUM5Ar/CEpq/njNIBwBcMMMAMMMMATFxMXADDDDADDDDAEwwOGAGGGGAGGGGAIRkT4m8Nxa6AwzXV7lZTTIw7Mp+f9QTkvhgGRdO+hbqwWTWs0KvuARNrkdtpYkgCiRx85rEGnCqqqKCgAD4A4A/pnWsXMYB52436h05Jo2ilUOjimU9iMdYYBQtL9GdAkokYTSUQwSSS0FduAoJH2JOXpI6FZ7wxgHgjIbr3WjBwoW9t2wJAJdEXgcnlr7jt3GTdZwn0CObdQ3BHIsEGrBHuOB/TGAVw+L0QRiVVJkMgLIRsIjJBZbNkNxQ57++cpvGyoQGhYE8BePSeRTEEirI7dgTfbLP8AwEdL6EpPw+ken/7eOP2wk6fG34kQ1yLUHuKPt8cZkFbi8WtIo8uD+aVFeoMAasggENxTUON2373kj4b6484O9QGAvgEfnkQ2CSVNp2vJVNEikkKoJ5JCgE0KFn9OMIdIqsWUAFquvt2wDvhhhgBhhhgH/9k="/>
          <p:cNvSpPr>
            <a:spLocks noChangeAspect="1" noChangeArrowheads="1"/>
          </p:cNvSpPr>
          <p:nvPr/>
        </p:nvSpPr>
        <p:spPr bwMode="auto">
          <a:xfrm>
            <a:off x="155575" y="-723900"/>
            <a:ext cx="22098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29705" name="AutoShape 6" descr="data:image/jpg;base64,/9j/4AAQSkZJRgABAQAAAQABAAD/2wBDAAkGBwgHBgkIBwgKCgkLDRYPDQwMDRsUFRAWIB0iIiAdHx8kKDQsJCYxJx8fLT0tMTU3Ojo6Iys/RD84QzQ5Ojf/2wBDAQoKCg0MDRoPDxo3JR8lNzc3Nzc3Nzc3Nzc3Nzc3Nzc3Nzc3Nzc3Nzc3Nzc3Nzc3Nzc3Nzc3Nzc3Nzc3Nzc3Nzf/wAARCACdAOwDASIAAhEBAxEB/8QAHAAAAQUBAQEAAAAAAAAAAAAAAAEEBQYHAwII/8QAQBAAAQMDBAAEBAMFBgQHAQAAAQIDBAAFEQYSITETQVFhBxQicTKBkRUjQqGxFjNSYsHRcoKS8Bc2k6LCw9Px/8QAGgEBAAMBAQEAAAAAAAAAAAAAAAMEBQECBv/EACkRAAICAgMAAQMDBQEAAAAAAAABAgMEERIhMRMUIlEFMkEjYXGBwUL/2gAMAwEAAhEDEQA/ANxooooAooooAooooAooooAooooAooooAPVUVrW0liNKkz4qHUNzVxm24p/eFKSv94QT+HCQPvnyxV6PVeQD7/rQFac1UGkhZtk0p8dDQ2NklQWEqSocYwQT59jaeTUPG1/ITblSJ9neUpGQTHzhRAcPAI4GG8d9mr5tNLtI9SfvQFbRqxpS4w+RlH5iSthOzCiNrnh7iPIFWO8cEH1pwL7cMf8Ala8/+pE//epzBpQfXugK7L1LKiRXZMnTV5bYaQVOLBjLKUgZJwl4k4HoCanIchmXHZkRnEuMPIDjTiTkLSRkEe2CK6kjGKp9lfa03fVWkONmzz1ldvWlQIjvHJXH46zgqQP+IDoUBcqKh7pqmw2mSmNc7vDivqAIbddAVg9cVJokMuMh9t1CmVJ3BxKgUkeuesUB1orhFmRpbfiRJDT6M43NLChn7iu2QaAWikyOPeloAooooAooooAoooNAFFed1IpwJAKiBk4HPdAe6K87qN1AeqKTNLQCE4FeC8gOpaKgHFAkJzyQOzj86V5BcbUgLUgqBAUnse4qoXnSt0dtzTVvvUrx2WEtgOPLQHjkblrUMnJwTwO+OjQFuU8hCkJWoJK1bUAkDccE4HrwCfypGJDUhvxI7iHUZICkLChkHBGR6HP6VXXdKvuOx3E32eFMtlG4rJKiW1o3Zz39eeu0g95J5Q9GfKMeA1erkhAQsJ8J3YUrU6twrHYJyvBznISPfIFrzS1WLde5VvmtWjU3hpkOHbFnITtZl+3+Rz1Qe+0k9CygndjjFAeqQqA7ry64lpCnHFJShIJUpRwAB2apsz4g2KexNg2C9RHrwWHEw2/qCXHtp2JCiAlWVY6PNAW8yWg74RcSHOwjcMkfasb+IPxiuNn1DJtNjiRsRHNjr0lKlb1DsAAjAB4z5+1YouTOTcVPrekCcHdxcUo+KF+ue92a2HUuhYF/Yh3SVNejXt6O0Z6G2gpCndo3HsYUcc4zzXuFcpvUUc3oTUmvLpq34WypdvYXEkR5SGbgI6iR4RSTkHsJJwCPL7Gs20NEn3PU8C3wnJCfmHkh0snJQgKBK/T6cbs+RArVtAk2G0S7TFCWpDMgplqABLp/hVyOElOMD/ipYsVULU6vk43hsTIQK/Bb2J8RC/MJAHKVfyqzHDk0nJ6G9+GS6ytd4harnxbzvkXBbxUp0Jz4+7kKSB6j0+3lVx1DbdTWb4Q2uPLTKZYVNcW8zyC20QPDSseQ3bjg/wCIZ5q1Xu0uuXiy3JqI6uQzJDa1pQeG1JVndgdAnP5n1pxqNMpmxTvl2XvFUwptsJSc5V9P/wAia9fRrvcvDupfgzz4MybrF1e25A8X5Jtpa56U/g8IJJyodZyBj39s09m/GzVLtzU9EENiLuy3GUzvG3PAKuyfXBFaFac2GCmLCWmNHQgBaUpASrAwVEY5JxyT351SLNoeyXaQq6zESmIcl1TjESMsJw3n6eTzyOceQIrxLDsXnZzZrts13ZXdPWy7XSdGgGayF+C65hWc4OB2QFA84xVlhzI86OiRDfafZWMpcacC0qHsRwa+VviTAW3q2SiG2pUMNtiKhCSQ01tASnHljBHv3znNXb4d6pb+HGlljUrUoLnveNChpT+82YwVkEjakkcZ7xnHnVVxaemdN6oqq6I15Z9ZtPfs1TjUlgAux3k4UkHzGOCM+Y9sgZFWquAKKKKAK4Tm3XoT7Ud4sPLbUlt4JCvDURwrB7wea7UGgKZf7LqVwxBa706hAKG3kp7wUkKcJUrnBwrAwT1713vkSZBju3CXqH5eGw6h9ZWyFYSnYCB7khWAB24e8ACx3CbGt8N2ZMeQzHZSVOOLOAketURN6av0lN3moUqHGdBttuWCkuK7Eh0H/wBqf4e+yMR2WwrW5PR6jCUnpITSzN5u0WQBqaYh5pCWn48iOW32VZbOSlRO3clLmDzwv/LVgVZLyGGEJv7yXESHHHFlG7ehS1KQnvjak7ffAPYGISdMFwdTd4ZZg3qEj92pSyG5TecllzjkHyPaScjzzZ9N6giX+F48Xch5tWyRGc4cYX5pUP6HojkVyq6Fq3FnZwlB6kh9bGH4sNpiTIMh1AIU6Rgq5PJ9/tgegA4DyvI46FeqlPAUEZoooBMCjFLRQDW4W+JcoTsOewh+M6nattYyFD/vz8qrQmTdIK2XV1+dYc4bnq+t2H6Je81I9HOx/F/iq3Ho1Ude3C1yrJcrAq8wIlymRlNtNvSEoOSOAeeM9c+vnQFf1prTT+p7DctO2S9tftKQ3sZ/EhDqsj6Asjb9WMd85rCf7MagYfUl+1T4/hElbi2FgICTycgc474ru5ojU7T7jTtknNqbGVLU1hP5K6UeegSTW02+9o1BHadjS1SNiUt7OQpCgMYUD0ePPzqein5X29If2Os1yFeWkOuR4Uhp5sAveCgqfSRgqUoDJz7etc7DaZsVpcea4lUdogRnVHLhbxwlQ9U9Z8xg+tPrTZY9tVIWyFAPrDhaBy22rz2Dyz2fLNSffJ7q3K5QSjWtF+jD2tzGjVviMyVyW2E+OtIQpzskDofzNOvLHOK8rcbbIDi0pJ63KxTJ25BL21KcpBwTnv7VnX5lda++RejCMekh/gUvPvx71CLuLu8veLhtOTj+HA9f9TTxNyR4oBQrZnBVn/Sqtf6lRNtef9OppjmTGYlsLYlModaWkpUhQ4IPYprLt6hGWmAG0OpRhpLmfD4HAOOcVIUVpwtku4s8Tprs9RWrZb3bK2cuuKluLLj0kcKdX68eQHAHlVK1zabhrm7puFpShzwkJjOPuOpbQ+pJPKCeDjononrzrVJcZqZFXGfClNuJKVBKik4IxwRzUW9Dbt7KUI2Nx2khKcDCUJA6PpwPtVpOF6UZdaMy/GdX3R7RQNPLPwgkrm31oSbvNj7GYDDww21vyVuLwQMlAAAz0c1qfw8+I8DWqno6I64U5lO9TK1hYUnolKsDOD5EDyrL9S6em69uDEu2ONobaaDDT0pewSMKJBTxkJG4gE94493+j4Fp+FF1XM1fcWv2o+ztZixUKdLTZPKlEAd7cCs+2t1y0ysns3kdc0tQ+nNRWvUlu+es0tL7GdquCFNnGcKB6NTA6qM6ec4BJNVufqqOGpCIm/xEpOxZT9JP6151LeZUKUmNHSlOUBSlKTnPsKyHVeqZFvlP22PHbUtTQKXfEJ2bh1tx2AfX0rOuyLJ2fDT7/JZrqjGPOfhYtV3tEayuOXRapjPiIWlh1efEUFZBA9uT6etVC863eeSyLO040pKw44t4A7xg/TjPRzzz5cYqrRIinNm7cvbwCok7fapRm2n+JKjz5ivdWDBJOx8mclkP/wAdIkrVrKcJ5XdUhcZTe0IYSBsVnO7k8+nY/wB7hpy7x5Ux66WouMyUDwFuK+krSeQCnJzz0T1zVGFtGPwmvbTEiIsrjOuMqIxls4yPf1pZhxf3VvixDIa6l2jeLTqRhUYC5OpQ+FY4QfqHqcdVYW3EupSttQUlQyFDoisFst98JhuFLQ849v2pWMHfuPGSTxjP/fVaVYtQKYVGguMp8HIbCgTkEn+dR1ZM6p/Hf/p/k9TqjJc6y50V5BApA62VlsLBWkAlIPIBrSRVPdFJuGM8/pRkUAK5SQk844r451BZr1Dv8iJdYshVwW8dxLaiXlEn6k8fUCeRj1rafj7qG9WmLbYlreeix5XiF59pW1SiAMIyOQOSff8AKqF8M9cXi23VUaTLlSLetle9Lm53wFY4WOyPqwD9/tXYpyaSBctLXaQnT9tsN1U4zOhtKT8vIQUKUNysYyPqATtHGcYqSc0+WJv7atPht3Uo2uJcGG5CDj6VnsHj8Q5HGc0sMWy+4SFxZrTZS5gLCtqgePcHPnVj/izj9a0bmoQVcS5h0Ke5sj7VdWbilxvY4xKZITIivABxpXv5EHyUODXSfKVGKUISCpXOVDjFcbra2pZblIC25sf+6eZOxYGeUk+aT6H791UtY3VVttK1MyvDmKUPASTknkZ49ME1h52ROLVUPX/JflNwi3Ie3nUdvhS0ouMgMOrb8RKQhRCh1xgGqTL1pc3JMkW9LaIy1fuVON5WgY+/Z75zioI/M3GWZMxbj768fUrk+3VSse0vhIKmVhJ9U1FXi1Vvla9yZmW5UpdLwhg3JWhba3nlNuKKlo8QhKj6kdeZq127Vs9ox2JqULaStIceCSVlHGePM1xRbRjBR+tejbU4/AKs2UQtjqSIo2Si9pl7gXWMX0eBJadWpJOxDgUVAd/6d1OQ5nzCigp2r748xWTMIkW6SJMVQS4nrzBHmCKt2nro9NYcccUhp5Kygpb44wOefWqOrcJ7i9w/k0aMlTen6XbuuUuMxMjrjy2kPMrGFIWnIPnyK8wVuORwp3v7diu/54+1bNdinFTXWy21taZXLvLYtGBKdCSv6Wm0pJW76BCRyT5cVmmtNM6lvt4kXpi0y5CZJQS23h11sBISN6U9cJ8s46JzWwXNlnwjLcDaVsoOXCAClHnz5Dj1qrXDUTirXPY02t+TNejlppUZlagCogcKAwDjOPfFX5r56dv1GJkV/HY1/A/+BdikadYnpur7TEyWpO2AX0lxsJB+pSQeCd3XeO61odV8Vw0zV3FpMNLxnl0eGG8+J4meMeec19l2v5gW2KJpBlBlAex1vwN3881lkZUNWyHV3Ex1ISEISCg7RlWfesMvsVEW8zEpeckgOcKWrK1KOPpJ9cnFbhrBUh24KafThgD91ngEEc8/rWOzo8Zi9tCMQYiJyQCDkAYOB+uKyaJNZFr/AAWruqYj2Dp9hDCTPHzDx5XuJCEn0CRgfrXZ6zNJQV20CO+OQE/gX7KTnGD69iu1xLqnoMZDi2kSJAbW6jhQG0nAPkSRjNdXWHLZcG4zjzr0aS0pTKnlblIUn8Sc454IP61Vj9TKt5Cl/ozVy1yOtrQi4xESG2y2SVJWg9oUCQQfzBplcUSBc0QovgJV4BeWp1CiMbtoGQRjo8880+s8+LapNzbn+JteUiRHQ2grU6op2rSkAd5SP1z1muMcPOPvzpmxEiSRlAOQ0gfhRn0HJJ8yTWhfmKNCnF/c/D25ddEUEvmeqI822lYbDoWy4Skc4GcgEef6VotllN2l5h6atDrbZAW68oJGc4zngZ+9Ue32ly4IXcnZchpqarKG29qf3SThJJIJ5GTgY7q32Gz21q6xlLtzUx0qCCqUC+vHqN5OD58VDkN/0/kff+C9ip8JM0O3agtV0kuRrdNalLbTlSmMrQP+cDbn2zmmEmJfzcpMiG8whmQ2hIbUrJaKHB+HIIypBUM+StuQQKe6gi3V23pasEluLJBOFLA242KAGMH+IpP5VHNQNUia8XbpHMVbqVJQEDclGSVJB2984BOcge+RrFYbPWPUbkphabiwlpiY5ISFA7lZKgndtAyMEfTwMg98YnITsq3WcvX2Qlx1rctxxpsn6MnbwkZJAxnAqDi2TUbKY7ZuLHy7T6HA1yePFK1ZVjJ44A4GDg9cyVsi6hamRlXC4x3YyWAHmw39SnPqyQcDjlGPQAjnOaAyj4mfFVl6Y7ZrdarfcILePEXcGFqCl4zhKCUlOM4z3kV70dqXTTun0iJBt9klh4iSkPAeLgfSQpR3EfUeDnBBrp8X9L6SXqAzpmpG7VcJICnmCwt/dgY37UDKc4A54OM+tSNq0zYrNZIrdnkN3OPMCnHJSglQdOcAY6AA8vLnNWMSO7UcfhJWmVaytbzcqCXncALS8jcsd+uSP9qmUqCjhHOO8c1Ew7NaVxjutcBQWolWYrfJ9+OeqV3TNhdACrNb+OtsZCf6AVJe38j2bGOpKpaH85Dqoy0thQV6HIz+dZzr1yKuIzHUkfNFwLQrZyEjIUc/p/KrZN0rZUxleFCQyBztbedbR/0pUB/KqdquBEaYYjoE7cteQtUp1SU47xuURn8qxMpR+sg3vZ5yHL43sb2GEliMHlIAU51nyH+9S2PPkAeYprbkBqEygKWrAxlatx/Wp+2xUyGusg8H2NZbplk5E1J6aMLi5SI+I0l53YfMcGnb0BKWiojr1ps0ow5qVLT/AHK8KT64NOrpcky8NsoKWe+e1GpsfNVVEoyf3LpHpT60yKUyheRtyT/KnVhjsNOOqKR8xxgkc7fb86722IXUrd7Sk4+5p1EQhsrTtwonJPrRc/o3Kb3t9FrCTc9ssdu8T5YeJng4Tn0p1TeAlxMZPiqyTyAecCnHlW7jL+hH/BuLwQp3gpIBB4weqqbl+gNrUgOSVlBKT4cR5Wwj328dd1bT5VDyciQsHggnHP51qYm22jOz11FmX6s+J16c1JJes+y2obV4aQIjYeJHBKyoE5znjPHXeTWv/CzWEvU+lhLuba1S2H1MOONICUuEBJCsDgHChn3Bqn6ts/w3dlRZGoriuDcXG0qebiBSt4HRWlKVbSRjngn3rTNGxrHG09FRpjw1W0gqbW39W8+ZUTzuz3nms2a1JooFf1f4zdxeXKWPl9oKNx+gJxz/ADrLZUaLMeltRvojrV+6IH4fQj7HmtV1DbJjc6RKcQXGCd3iZGAPQ/0rPpFqehOuv4b8BThwEfw5PFY+M1HInz6b82W7Vyqjx7I35r9pQjBcbcXcSShTDX40OJI+sE8JAOFbjxzVtudouNw05DeUyly7Q1tyPDZIwsjhxKc+qSePM4ArhaktNuF1LaEuOY3rCRlWOsmrfbXgkAfar1WNCuMorxlJRSM4Rc4QScy22z5tuLCFJ9iknOadQ7bK1F+5ipcRb1DEiapJCSnzQ2cDco57HA59K1ptUVf1uxmVr/xKbST+uKb3CQCBxx5D0qrV+m11z5t70eVWk+ypTY7bKEtNIS22gBKQBgJA4A/IU+04t5FzjiGCUlQSsYyAjz5prOWFrCf1qQ01Hm/tFhyO24honK1EEJUn/X+deMuSldCMfUX6Vxrk2X0DIwaXaM9UieOK9VqoqCbRRt77paKA+ZPizpK/s6yuE0xJUyNMdLjL7bRWNpAwg4zgp/Dz2ADU/o/SV9tOn21XKZOt3zDyltxUBG5IASMqCknGfT2HrVt+NGubnpOLCiWYpakywpSpCkBWxKcfhzxk5888frWf6X+Ieo75MTap5ZuDjiitp10eGWsJJVnYnlOB6cHzxU+M0rVs4/DS7GypiF4S5L0hQWSVvEFXP2A49qkahLB88h5xM96KsLSNqY7S04PrlSjnP2FTY5HVT3x4zZsYkuVS/sNLmEmMdysc8e5qi6qfcBZjlg+EpQX4pIwSAeBV+lxxIbCdxGOeqrd4tbUpaWZC3B4asjw8DJx3Xz+buvJjdNfaesiMpwaRAQUFTYSnurVYooZSSVklfYPl9qr0aO7FdWkgqQhWPEwcGrFbXwAk1Yrqplb80fTFcOMuxxdtMyZzxkwFIUpY+ttSgORxkHqm8XRdxyFTC1GQO/qC1fkBx/OrNBmbEpxmnUiflJz3Uc/06mc+bPPxreyAfhswo6GGR9KB35k+p96hwQFqG3OT3UvcpG4VHR2VPubG1AE5JzxUec4cFTFdvWkXcSt8trwmIDZbjJBXuHeR19qcVyjMlhlDZ5I5ya61qUR41xjrT0jWQefPXnVUlWsLkPOouFya8RalKCJRxyfIHOO6sspW2M6dxSdpAIOCCeOKp8xm8xIT7sGeJqkNLWlmTFClqKUk8KQU5PH+E1pYq1FzaMz9Qn2olB1vobUUS9rfTCmz2JakrZktNle8qHR2jg+WMDqtb+EekrrZ9KFu6FUV5+Qp5LChlSElKQNw8j9JOPf1zWDjV+o0XP8AaAvU75sHIX46uvTGcY9usV9ZacmP3CwW6ZLa8KQ/GbccR6KKQTWY3tspDifDbnRHI7udqxzjy8x/SqXe9NqhQi6tXzCN4ChtwEj1P51fqRQyCMZ9jVW/Ghd2/SSu2VfnhkSomFoUwgJGfIYFO40hTOAoYq+Xqxt3NLZC/CcbyAoJyCD2MVWLtp6TCcb+XbXJQpPK0p6V58eQqnyycbprlFE+qrf7M8N3HCfxU3kTlODCDzTFxlxmQoOAp28KRjBBH+tWyw6dyPmJxaebcR9CE8jBxzXXlW3tQp/2/wABVRrXKwg7Zan7qp3wFNpKAM784566+1Xq1wxBhNR9xVsTjOMZrpFhsQ2/DitJaRnOE04qxjYqp+59y/JFbc59LpAKWiirhCFFFFAV7V+kbTq6EiLd2XCGiVNOtq2rbJ7wT64HdY/Bvegvh9epkODEuN0k4VHkTVKRhsZ+oIHGfQn27xmvoE8jFfOWqvg5qUagkLtLbMuE+6paHDIShSATnCgrHIz5Zp4Czxb9+0EIesUR2U2T9D7/AO4bHr3lRPrgY96t7LgdbS4ABkcgeR9Kp1pc0xpOzRrA/f4i7yytapIQVFveojKN2MDHAGcZwfWn1uva35uy3MF+GlWH5SlbUZHkj/Gc+nGM81ptrIrUl+5E+Nd8U9Pxlnrk5GZcUFONhSvX/evaVJUkKQcp8jXqqU64zXGaNhNNbRDOwHkbsgFABJVny+1MG2gyAU53H1q0H7A/emy4TCgvCNqlD8Q8qy54E63yx5ekc6oz9ItuYpsYVXtc5akkDgV5mQlMtjxCgpUdv08V7t0Zt9SgdwCcYwf61XeRkTkqdan/AMK0cSKl34cUtOuuBOxWTjyxxUwxDaYUVJCiojGVHOK7AYAAAwPKlq/jYMKnyl3L8lyMFEKTPp3QaZ3N4+A5HacU06tJSHEfiQT5jPmPetKFbm9ROWWRrjyYxvyXZYQ1ElrjOMq3BaAFJJweFJP4k+3fWMGqvcNfv6RdQJlpQ7cinLeHv3Kk9bx/F68Eceppbhqf+zraW9QoW44r+5fipBD48zgkbFDIyOucjNJMh6c+LbDDdhkOWu829kpDEpvIdbzntJPAUTyOeTxU19ka6/jh7/Jhzm7JuTOvwwlaP1jfHvm9Kwol2aT47fhKUWXACASEE7QQSOMf0rcE9Cs3+GHwxGjpLtxmzES57jfhJ8NBCGknlWM8knA5wOPvWkDqs44LRRRQBXlQzXqkxzQEJL03CkyzIKnEbjlaUEYV/LiplptLTSG20hKEgBIHQFesUtRwqhBtxXbPTlKXTCiiipDyFFFFAFFFFAFcJza3YMhplWxxbakoV/hJGAa70GgPkCZo3UkW7KtrtnnLl7ykFDKlJc9wrGCORz781sTQtOmLLbLTdL3CavEeMlMiOp3JBPIGegQCBzgcA1rSxjB57r5A1Lp++W/UMiJdIcpc115RCyhSvmCSfqScfXn1H9akqtlXLlEGyQL1JlzEC1toXb0rIeku52u+zQ/iOf4uvY1ZmX0PAbPxf4fOqHHvVt0Roy027UaZRvhbU4IzIG9ptSiUhzPA48u682a4t6xk/Mx0uJt9uUha2lY3LdOSkqA/gTg49T9qvbqvX4kTVZNlXXqNCyKWq5crzKhCIxH2OyZT6WmkOdBPa1evCQT+lSqLgMJ3NHd7Hv8AKvMsWab49ovwzan70PVJSpJCkgg+RpEISgYSkJx6DFRsG+R5qXlNtOhLT62ckA7ig4JHtn+leW7405cJMNLCwuO2halEjB3Zxj9KiWNJvlx7JPqavdkt+VeHnUssredUEtoSVKUegAMk/wAjUDqC9yoNvVLitoKWVpW8CNxU1n68ehA5z/lpwFuyFJ2KLqlYKdvOfQgCp44svJPRBZnQX7ezuq5NyGELhr3tOJCkujpQIzkfqKqqrgjTTiWbtJUba4VfLyXMrW2Rz4ascq4/Cr04NRt01FE0RdpFplx3JDJIfQwysIVH38ls5HA5CgOxupNbRf8AxFsNvu+jo77ybfuZlwMfvW1H6goAfiz6jnrjsDk766opQ9M+yydr3MXVNlt3xFYiSNET0SZ8NpSZMSRlpakFWQpIPHZxj3FTfwd+G150/ezer4lEcoZUhqOFhSiVdk44GB5VD/BXRGoIWqkXe5QpECKw0tOJCNinSoYCdp5x2ckeVb4kAcCs+UnJ7Z5FAwKWiiuAKKKKAKKKKAKKKKAKKKKAKKKKAKKKKAKKKKAQjNJsA64+1eqKAxX4vfDW933UIvNibbkh1tCHWVOBCkFIxkZwCMY881GWjTt9+GWir3qF/wANq5yENxmWkr3hlJXgrVjKSrrHJx+eK33ApvMiR50V2LLZQ8w8kocbWkFKgewRQHyTZ9U3hGoYs56Q9Oc8XaWVqzvSojclI/hKuuK1/wCJGobTox9qGyiTLnuJ3+FvSlDac8FRwTzjofr1m3Wf4a6Ts1ybuMG1gSW1bmi68tYbPqAo4yPI91W/iv8ADKTq25M3W0SWGpaWg060+SErAPBBGcHnqpY32R8ZzSIb4TTIOoba7ATIMabFCnnkuIylYUskrCsjgFWCD1kd+VYla+t0LVkqREjvyoK222FLBDSlbVKJWEnI/i4z+eOho/wt+GjmkxNlXeS1IlS2fl1MtZKENkgkEnGSSB7D3zVKufwKvCbotNtuENcBSzscfKkrQn0IAwTj0/lXv6q3Wtjii16snW2J8N16htCHZyZaEttF1P0t7ztJWkenIxz9WB1WYaF+IV+st4gtGS5JhKcQy5HcAVlJIH0nGQQOq+g7NpG22/SDWmn2xLhhood8UY8Uk5KuOueR6YHPnUTZPhVpWzXRNwjxXnn21hbIfeK0tqHmB5n75qOVs5/uY0Un4nfCm73bUb940/4L6JZCnWXHQhSF4AOM8EHGe85zVx+EmhntHWySbi42udMUlTiWlEpQlPSc+Z5JNX/FJgZzjmozoAAUAYpaKAKKKKAQ5wcd1Bu6mhMpeU8l1oR5BjveJsQG1fTgnKujvTg+eanDwDUbOsdtmh/5mKlRkFsukEpKy2coyR6UAiL9Z1lKU3SEoqR4gxIR9ScFW7vrCSc+gJouF8gQVwkuvgqmPJZZCCCSScZ7/Dns+9chpuzl2MsQkb4jSWWSVKO1ASQB3yMLUOc9murlgtbphqchNrVECUxyrJLYScpHfOMDugD+0FmS34irtBCN2NxkIxn0zmuM3U1nhxJkldwjLTEQpbqGnkqWAndkAZ7+lQx6iubmlbG4y1HXb2/CQkNpSlSkgJT+EcHyzx//AGhek7EpToXb2yHhtcG5WFA7s+f+ZX/UaAlo82LJddaYfaW60QHEJWCpGesjy/OnFR8K1wYMp2REittPSP7xYzlX3/r9+akKAKKKKAKKKKAKKKKAKKKKAKby5CIkZ6Q4lakNJK1BCSpWAMnAHJPtTivJFARjF9tzriUfMoTubQ4hayEpWlf4cHODnNOWrpbnlBLU+KtRUEgJeSTuOcDvvg/pUb/ZS0BcUpjqSIqkFlCXCEp2ueIkY9Ar+QA8qIulrTEmqlx2FIdU6HeHFYC9xORzxypWR55x1QEsqdDSpSVSmApKggguJyFEZx33jnFIi4QnIypLcuOphOMupdSUjIB7zjog/mKjn9N2mQpCnYuSmQqSn6iNriiSo/mcnHqa5M6WtEe2qt6YxVGU407sWsqwptKEoPPoG0D04oCSTd7YtIUm4RFJUVAEPpIOBk+fkASa4SL7bGJbcZ2Y0lboVsJWNpIWlBTnrduWgY75prA0rZ7eEpjRlJCXUPI/eH6FoKsEY6/EoY6IJHVeI+kLJGdadjxVNqaXvRhxXBy2f/qbH2SKAlGbtbXykM3CI4VDKQh9JyMA8YPopJ/MetOWXmpDYcYdQ4g5wpCgoHHuKg4OkrPDWlcdlxJS2ptI8VWAlTbbZx/ytIH/AC1I2i2RLVF+XgtlDRWpwhSiolSuScn1NAP6KKKAKKKKA//Z"/>
          <p:cNvSpPr>
            <a:spLocks noChangeAspect="1" noChangeArrowheads="1"/>
          </p:cNvSpPr>
          <p:nvPr/>
        </p:nvSpPr>
        <p:spPr bwMode="auto">
          <a:xfrm>
            <a:off x="155575" y="-547688"/>
            <a:ext cx="17145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29706" name="AutoShape 8" descr="data:image/jpg;base64,/9j/4AAQSkZJRgABAQAAAQABAAD/2wBDAAkGBwgHBgkIBwgKCgkLDRYPDQwMDRsUFRAWIB0iIiAdHx8kKDQsJCYxJx8fLT0tMTU3Ojo6Iys/RD84QzQ5Ojf/2wBDAQoKCg0MDRoPDxo3JR8lNzc3Nzc3Nzc3Nzc3Nzc3Nzc3Nzc3Nzc3Nzc3Nzc3Nzc3Nzc3Nzc3Nzc3Nzc3Nzc3Nzf/wAARCACdAOwDASIAAhEBAxEB/8QAHAAAAQUBAQEAAAAAAAAAAAAAAAEEBQYHAwII/8QAQBAAAQMDBAAEBAMFBgQHAQAAAQIDBAAFEQYSITETQVFhBxQicTKBkRUjQqGxFjNSYsHRcoKS8Bc2k6LCw9Px/8QAGgEBAAMBAQEAAAAAAAAAAAAAAAMEBQECBv/EACkRAAICAgMAAQMDBQEAAAAAAAABAgMEERIhMRMUIlEFMkEjYXGBwUL/2gAMAwEAAhEDEQA/ANxooooAooooAooooAooooAooooAooooAPVUVrW0liNKkz4qHUNzVxm24p/eFKSv94QT+HCQPvnyxV6PVeQD7/rQFac1UGkhZtk0p8dDQ2NklQWEqSocYwQT59jaeTUPG1/ITblSJ9neUpGQTHzhRAcPAI4GG8d9mr5tNLtI9SfvQFbRqxpS4w+RlH5iSthOzCiNrnh7iPIFWO8cEH1pwL7cMf8Ala8/+pE//epzBpQfXugK7L1LKiRXZMnTV5bYaQVOLBjLKUgZJwl4k4HoCanIchmXHZkRnEuMPIDjTiTkLSRkEe2CK6kjGKp9lfa03fVWkONmzz1ldvWlQIjvHJXH46zgqQP+IDoUBcqKh7pqmw2mSmNc7vDivqAIbddAVg9cVJokMuMh9t1CmVJ3BxKgUkeuesUB1orhFmRpbfiRJDT6M43NLChn7iu2QaAWikyOPeloAooooAooooAoooNAFFed1IpwJAKiBk4HPdAe6K87qN1AeqKTNLQCE4FeC8gOpaKgHFAkJzyQOzj86V5BcbUgLUgqBAUnse4qoXnSt0dtzTVvvUrx2WEtgOPLQHjkblrUMnJwTwO+OjQFuU8hCkJWoJK1bUAkDccE4HrwCfypGJDUhvxI7iHUZICkLChkHBGR6HP6VXXdKvuOx3E32eFMtlG4rJKiW1o3Zz39eeu0g95J5Q9GfKMeA1erkhAQsJ8J3YUrU6twrHYJyvBznISPfIFrzS1WLde5VvmtWjU3hpkOHbFnITtZl+3+Rz1Qe+0k9CygndjjFAeqQqA7ry64lpCnHFJShIJUpRwAB2apsz4g2KexNg2C9RHrwWHEw2/qCXHtp2JCiAlWVY6PNAW8yWg74RcSHOwjcMkfasb+IPxiuNn1DJtNjiRsRHNjr0lKlb1DsAAjAB4z5+1YouTOTcVPrekCcHdxcUo+KF+ue92a2HUuhYF/Yh3SVNejXt6O0Z6G2gpCndo3HsYUcc4zzXuFcpvUUc3oTUmvLpq34WypdvYXEkR5SGbgI6iR4RSTkHsJJwCPL7Gs20NEn3PU8C3wnJCfmHkh0snJQgKBK/T6cbs+RArVtAk2G0S7TFCWpDMgplqABLp/hVyOElOMD/ipYsVULU6vk43hsTIQK/Bb2J8RC/MJAHKVfyqzHDk0nJ6G9+GS6ytd4harnxbzvkXBbxUp0Jz4+7kKSB6j0+3lVx1DbdTWb4Q2uPLTKZYVNcW8zyC20QPDSseQ3bjg/wCIZ5q1Xu0uuXiy3JqI6uQzJDa1pQeG1JVndgdAnP5n1pxqNMpmxTvl2XvFUwptsJSc5V9P/wAia9fRrvcvDupfgzz4MybrF1e25A8X5Jtpa56U/g8IJJyodZyBj39s09m/GzVLtzU9EENiLuy3GUzvG3PAKuyfXBFaFac2GCmLCWmNHQgBaUpASrAwVEY5JxyT351SLNoeyXaQq6zESmIcl1TjESMsJw3n6eTzyOceQIrxLDsXnZzZrts13ZXdPWy7XSdGgGayF+C65hWc4OB2QFA84xVlhzI86OiRDfafZWMpcacC0qHsRwa+VviTAW3q2SiG2pUMNtiKhCSQ01tASnHljBHv3znNXb4d6pb+HGlljUrUoLnveNChpT+82YwVkEjakkcZ7xnHnVVxaemdN6oqq6I15Z9ZtPfs1TjUlgAux3k4UkHzGOCM+Y9sgZFWquAKKKKAK4Tm3XoT7Ud4sPLbUlt4JCvDURwrB7wea7UGgKZf7LqVwxBa706hAKG3kp7wUkKcJUrnBwrAwT1713vkSZBju3CXqH5eGw6h9ZWyFYSnYCB7khWAB24e8ACx3CbGt8N2ZMeQzHZSVOOLOAketURN6av0lN3moUqHGdBttuWCkuK7Eh0H/wBqf4e+yMR2WwrW5PR6jCUnpITSzN5u0WQBqaYh5pCWn48iOW32VZbOSlRO3clLmDzwv/LVgVZLyGGEJv7yXESHHHFlG7ehS1KQnvjak7ffAPYGISdMFwdTd4ZZg3qEj92pSyG5TecllzjkHyPaScjzzZ9N6giX+F48Xch5tWyRGc4cYX5pUP6HojkVyq6Fq3FnZwlB6kh9bGH4sNpiTIMh1AIU6Rgq5PJ9/tgegA4DyvI46FeqlPAUEZoooBMCjFLRQDW4W+JcoTsOewh+M6nattYyFD/vz8qrQmTdIK2XV1+dYc4bnq+t2H6Je81I9HOx/F/iq3Ho1Ude3C1yrJcrAq8wIlymRlNtNvSEoOSOAeeM9c+vnQFf1prTT+p7DctO2S9tftKQ3sZ/EhDqsj6Asjb9WMd85rCf7MagYfUl+1T4/hElbi2FgICTycgc474ru5ojU7T7jTtknNqbGVLU1hP5K6UeegSTW02+9o1BHadjS1SNiUt7OQpCgMYUD0ePPzqein5X29If2Os1yFeWkOuR4Uhp5sAveCgqfSRgqUoDJz7etc7DaZsVpcea4lUdogRnVHLhbxwlQ9U9Z8xg+tPrTZY9tVIWyFAPrDhaBy22rz2Dyz2fLNSffJ7q3K5QSjWtF+jD2tzGjVviMyVyW2E+OtIQpzskDofzNOvLHOK8rcbbIDi0pJ63KxTJ25BL21KcpBwTnv7VnX5lda++RejCMekh/gUvPvx71CLuLu8veLhtOTj+HA9f9TTxNyR4oBQrZnBVn/Sqtf6lRNtef9OppjmTGYlsLYlModaWkpUhQ4IPYprLt6hGWmAG0OpRhpLmfD4HAOOcVIUVpwtku4s8Tprs9RWrZb3bK2cuuKluLLj0kcKdX68eQHAHlVK1zabhrm7puFpShzwkJjOPuOpbQ+pJPKCeDjononrzrVJcZqZFXGfClNuJKVBKik4IxwRzUW9Dbt7KUI2Nx2khKcDCUJA6PpwPtVpOF6UZdaMy/GdX3R7RQNPLPwgkrm31oSbvNj7GYDDww21vyVuLwQMlAAAz0c1qfw8+I8DWqno6I64U5lO9TK1hYUnolKsDOD5EDyrL9S6em69uDEu2ONobaaDDT0pewSMKJBTxkJG4gE94493+j4Fp+FF1XM1fcWv2o+ztZixUKdLTZPKlEAd7cCs+2t1y0ysns3kdc0tQ+nNRWvUlu+es0tL7GdquCFNnGcKB6NTA6qM6ec4BJNVufqqOGpCIm/xEpOxZT9JP6151LeZUKUmNHSlOUBSlKTnPsKyHVeqZFvlP22PHbUtTQKXfEJ2bh1tx2AfX0rOuyLJ2fDT7/JZrqjGPOfhYtV3tEayuOXRapjPiIWlh1efEUFZBA9uT6etVC863eeSyLO040pKw44t4A7xg/TjPRzzz5cYqrRIinNm7cvbwCok7fapRm2n+JKjz5ivdWDBJOx8mclkP/wAdIkrVrKcJ5XdUhcZTe0IYSBsVnO7k8+nY/wB7hpy7x5Ux66WouMyUDwFuK+krSeQCnJzz0T1zVGFtGPwmvbTEiIsrjOuMqIxls4yPf1pZhxf3VvixDIa6l2jeLTqRhUYC5OpQ+FY4QfqHqcdVYW3EupSttQUlQyFDoisFst98JhuFLQ849v2pWMHfuPGSTxjP/fVaVYtQKYVGguMp8HIbCgTkEn+dR1ZM6p/Hf/p/k9TqjJc6y50V5BApA62VlsLBWkAlIPIBrSRVPdFJuGM8/pRkUAK5SQk844r451BZr1Dv8iJdYshVwW8dxLaiXlEn6k8fUCeRj1rafj7qG9WmLbYlreeix5XiF59pW1SiAMIyOQOSff8AKqF8M9cXi23VUaTLlSLetle9Lm53wFY4WOyPqwD9/tXYpyaSBctLXaQnT9tsN1U4zOhtKT8vIQUKUNysYyPqATtHGcYqSc0+WJv7atPht3Uo2uJcGG5CDj6VnsHj8Q5HGc0sMWy+4SFxZrTZS5gLCtqgePcHPnVj/izj9a0bmoQVcS5h0Ke5sj7VdWbilxvY4xKZITIivABxpXv5EHyUODXSfKVGKUISCpXOVDjFcbra2pZblIC25sf+6eZOxYGeUk+aT6H791UtY3VVttK1MyvDmKUPASTknkZ49ME1h52ROLVUPX/JflNwi3Ie3nUdvhS0ouMgMOrb8RKQhRCh1xgGqTL1pc3JMkW9LaIy1fuVON5WgY+/Z75zioI/M3GWZMxbj768fUrk+3VSse0vhIKmVhJ9U1FXi1Vvla9yZmW5UpdLwhg3JWhba3nlNuKKlo8QhKj6kdeZq127Vs9ox2JqULaStIceCSVlHGePM1xRbRjBR+tejbU4/AKs2UQtjqSIo2Si9pl7gXWMX0eBJadWpJOxDgUVAd/6d1OQ5nzCigp2r748xWTMIkW6SJMVQS4nrzBHmCKt2nro9NYcccUhp5Kygpb44wOefWqOrcJ7i9w/k0aMlTen6XbuuUuMxMjrjy2kPMrGFIWnIPnyK8wVuORwp3v7diu/54+1bNdinFTXWy21taZXLvLYtGBKdCSv6Wm0pJW76BCRyT5cVmmtNM6lvt4kXpi0y5CZJQS23h11sBISN6U9cJ8s46JzWwXNlnwjLcDaVsoOXCAClHnz5Dj1qrXDUTirXPY02t+TNejlppUZlagCogcKAwDjOPfFX5r56dv1GJkV/HY1/A/+BdikadYnpur7TEyWpO2AX0lxsJB+pSQeCd3XeO61odV8Vw0zV3FpMNLxnl0eGG8+J4meMeec19l2v5gW2KJpBlBlAex1vwN3881lkZUNWyHV3Ex1ISEISCg7RlWfesMvsVEW8zEpeckgOcKWrK1KOPpJ9cnFbhrBUh24KafThgD91ngEEc8/rWOzo8Zi9tCMQYiJyQCDkAYOB+uKyaJNZFr/AAWruqYj2Dp9hDCTPHzDx5XuJCEn0CRgfrXZ6zNJQV20CO+OQE/gX7KTnGD69iu1xLqnoMZDi2kSJAbW6jhQG0nAPkSRjNdXWHLZcG4zjzr0aS0pTKnlblIUn8Sc454IP61Vj9TKt5Cl/ozVy1yOtrQi4xESG2y2SVJWg9oUCQQfzBplcUSBc0QovgJV4BeWp1CiMbtoGQRjo8880+s8+LapNzbn+JteUiRHQ2grU6op2rSkAd5SP1z1muMcPOPvzpmxEiSRlAOQ0gfhRn0HJJ8yTWhfmKNCnF/c/D25ddEUEvmeqI822lYbDoWy4Skc4GcgEef6VotllN2l5h6atDrbZAW68oJGc4zngZ+9Ue32ly4IXcnZchpqarKG29qf3SThJJIJ5GTgY7q32Gz21q6xlLtzUx0qCCqUC+vHqN5OD58VDkN/0/kff+C9ip8JM0O3agtV0kuRrdNalLbTlSmMrQP+cDbn2zmmEmJfzcpMiG8whmQ2hIbUrJaKHB+HIIypBUM+StuQQKe6gi3V23pasEluLJBOFLA242KAGMH+IpP5VHNQNUia8XbpHMVbqVJQEDclGSVJB2984BOcge+RrFYbPWPUbkphabiwlpiY5ISFA7lZKgndtAyMEfTwMg98YnITsq3WcvX2Qlx1rctxxpsn6MnbwkZJAxnAqDi2TUbKY7ZuLHy7T6HA1yePFK1ZVjJ44A4GDg9cyVsi6hamRlXC4x3YyWAHmw39SnPqyQcDjlGPQAjnOaAyj4mfFVl6Y7ZrdarfcILePEXcGFqCl4zhKCUlOM4z3kV70dqXTTun0iJBt9klh4iSkPAeLgfSQpR3EfUeDnBBrp8X9L6SXqAzpmpG7VcJICnmCwt/dgY37UDKc4A54OM+tSNq0zYrNZIrdnkN3OPMCnHJSglQdOcAY6AA8vLnNWMSO7UcfhJWmVaytbzcqCXncALS8jcsd+uSP9qmUqCjhHOO8c1Ew7NaVxjutcBQWolWYrfJ9+OeqV3TNhdACrNb+OtsZCf6AVJe38j2bGOpKpaH85Dqoy0thQV6HIz+dZzr1yKuIzHUkfNFwLQrZyEjIUc/p/KrZN0rZUxleFCQyBztbedbR/0pUB/KqdquBEaYYjoE7cteQtUp1SU47xuURn8qxMpR+sg3vZ5yHL43sb2GEliMHlIAU51nyH+9S2PPkAeYprbkBqEygKWrAxlatx/Wp+2xUyGusg8H2NZbplk5E1J6aMLi5SI+I0l53YfMcGnb0BKWiojr1ps0ow5qVLT/AHK8KT64NOrpcky8NsoKWe+e1GpsfNVVEoyf3LpHpT60yKUyheRtyT/KnVhjsNOOqKR8xxgkc7fb86722IXUrd7Sk4+5p1EQhsrTtwonJPrRc/o3Kb3t9FrCTc9ssdu8T5YeJng4Tn0p1TeAlxMZPiqyTyAecCnHlW7jL+hH/BuLwQp3gpIBB4weqqbl+gNrUgOSVlBKT4cR5Wwj328dd1bT5VDyciQsHggnHP51qYm22jOz11FmX6s+J16c1JJes+y2obV4aQIjYeJHBKyoE5znjPHXeTWv/CzWEvU+lhLuba1S2H1MOONICUuEBJCsDgHChn3Bqn6ts/w3dlRZGoriuDcXG0qebiBSt4HRWlKVbSRjngn3rTNGxrHG09FRpjw1W0gqbW39W8+ZUTzuz3nms2a1JooFf1f4zdxeXKWPl9oKNx+gJxz/ADrLZUaLMeltRvojrV+6IH4fQj7HmtV1DbJjc6RKcQXGCd3iZGAPQ/0rPpFqehOuv4b8BThwEfw5PFY+M1HInz6b82W7Vyqjx7I35r9pQjBcbcXcSShTDX40OJI+sE8JAOFbjxzVtudouNw05DeUyly7Q1tyPDZIwsjhxKc+qSePM4ArhaktNuF1LaEuOY3rCRlWOsmrfbXgkAfar1WNCuMorxlJRSM4Rc4QScy22z5tuLCFJ9iknOadQ7bK1F+5ipcRb1DEiapJCSnzQ2cDco57HA59K1ptUVf1uxmVr/xKbST+uKb3CQCBxx5D0qrV+m11z5t70eVWk+ypTY7bKEtNIS22gBKQBgJA4A/IU+04t5FzjiGCUlQSsYyAjz5prOWFrCf1qQ01Hm/tFhyO24honK1EEJUn/X+deMuSldCMfUX6Vxrk2X0DIwaXaM9UieOK9VqoqCbRRt77paKA+ZPizpK/s6yuE0xJUyNMdLjL7bRWNpAwg4zgp/Dz2ADU/o/SV9tOn21XKZOt3zDyltxUBG5IASMqCknGfT2HrVt+NGubnpOLCiWYpakywpSpCkBWxKcfhzxk5888frWf6X+Ieo75MTap5ZuDjiitp10eGWsJJVnYnlOB6cHzxU+M0rVs4/DS7GypiF4S5L0hQWSVvEFXP2A49qkahLB88h5xM96KsLSNqY7S04PrlSjnP2FTY5HVT3x4zZsYkuVS/sNLmEmMdysc8e5qi6qfcBZjlg+EpQX4pIwSAeBV+lxxIbCdxGOeqrd4tbUpaWZC3B4asjw8DJx3Xz+buvJjdNfaesiMpwaRAQUFTYSnurVYooZSSVklfYPl9qr0aO7FdWkgqQhWPEwcGrFbXwAk1Yrqplb80fTFcOMuxxdtMyZzxkwFIUpY+ttSgORxkHqm8XRdxyFTC1GQO/qC1fkBx/OrNBmbEpxmnUiflJz3Uc/06mc+bPPxreyAfhswo6GGR9KB35k+p96hwQFqG3OT3UvcpG4VHR2VPubG1AE5JzxUec4cFTFdvWkXcSt8trwmIDZbjJBXuHeR19qcVyjMlhlDZ5I5ya61qUR41xjrT0jWQefPXnVUlWsLkPOouFya8RalKCJRxyfIHOO6sspW2M6dxSdpAIOCCeOKp8xm8xIT7sGeJqkNLWlmTFClqKUk8KQU5PH+E1pYq1FzaMz9Qn2olB1vobUUS9rfTCmz2JakrZktNle8qHR2jg+WMDqtb+EekrrZ9KFu6FUV5+Qp5LChlSElKQNw8j9JOPf1zWDjV+o0XP8AaAvU75sHIX46uvTGcY9usV9ZacmP3CwW6ZLa8KQ/GbccR6KKQTWY3tspDifDbnRHI7udqxzjy8x/SqXe9NqhQi6tXzCN4ChtwEj1P51fqRQyCMZ9jVW/Ghd2/SSu2VfnhkSomFoUwgJGfIYFO40hTOAoYq+Xqxt3NLZC/CcbyAoJyCD2MVWLtp6TCcb+XbXJQpPK0p6V58eQqnyycbprlFE+qrf7M8N3HCfxU3kTlODCDzTFxlxmQoOAp28KRjBBH+tWyw6dyPmJxaebcR9CE8jBxzXXlW3tQp/2/wABVRrXKwg7Zan7qp3wFNpKAM784566+1Xq1wxBhNR9xVsTjOMZrpFhsQ2/DitJaRnOE04qxjYqp+59y/JFbc59LpAKWiirhCFFFFAV7V+kbTq6EiLd2XCGiVNOtq2rbJ7wT64HdY/Bvegvh9epkODEuN0k4VHkTVKRhsZ+oIHGfQn27xmvoE8jFfOWqvg5qUagkLtLbMuE+6paHDIShSATnCgrHIz5Zp4Czxb9+0EIesUR2U2T9D7/AO4bHr3lRPrgY96t7LgdbS4ABkcgeR9Kp1pc0xpOzRrA/f4i7yytapIQVFveojKN2MDHAGcZwfWn1uva35uy3MF+GlWH5SlbUZHkj/Gc+nGM81ptrIrUl+5E+Nd8U9Pxlnrk5GZcUFONhSvX/evaVJUkKQcp8jXqqU64zXGaNhNNbRDOwHkbsgFABJVny+1MG2gyAU53H1q0H7A/emy4TCgvCNqlD8Q8qy54E63yx5ekc6oz9ItuYpsYVXtc5akkDgV5mQlMtjxCgpUdv08V7t0Zt9SgdwCcYwf61XeRkTkqdan/AMK0cSKl34cUtOuuBOxWTjyxxUwxDaYUVJCiojGVHOK7AYAAAwPKlq/jYMKnyl3L8lyMFEKTPp3QaZ3N4+A5HacU06tJSHEfiQT5jPmPetKFbm9ROWWRrjyYxvyXZYQ1ElrjOMq3BaAFJJweFJP4k+3fWMGqvcNfv6RdQJlpQ7cinLeHv3Kk9bx/F68Eceppbhqf+zraW9QoW44r+5fipBD48zgkbFDIyOucjNJMh6c+LbDDdhkOWu829kpDEpvIdbzntJPAUTyOeTxU19ka6/jh7/Jhzm7JuTOvwwlaP1jfHvm9Kwol2aT47fhKUWXACASEE7QQSOMf0rcE9Cs3+GHwxGjpLtxmzES57jfhJ8NBCGknlWM8knA5wOPvWkDqs44LRRRQBXlQzXqkxzQEJL03CkyzIKnEbjlaUEYV/LiplptLTSG20hKEgBIHQFesUtRwqhBtxXbPTlKXTCiiipDyFFFFAFFFFAFcJza3YMhplWxxbakoV/hJGAa70GgPkCZo3UkW7KtrtnnLl7ykFDKlJc9wrGCORz781sTQtOmLLbLTdL3CavEeMlMiOp3JBPIGegQCBzgcA1rSxjB57r5A1Lp++W/UMiJdIcpc115RCyhSvmCSfqScfXn1H9akqtlXLlEGyQL1JlzEC1toXb0rIeku52u+zQ/iOf4uvY1ZmX0PAbPxf4fOqHHvVt0Roy027UaZRvhbU4IzIG9ptSiUhzPA48u682a4t6xk/Mx0uJt9uUha2lY3LdOSkqA/gTg49T9qvbqvX4kTVZNlXXqNCyKWq5crzKhCIxH2OyZT6WmkOdBPa1evCQT+lSqLgMJ3NHd7Hv8AKvMsWab49ovwzan70PVJSpJCkgg+RpEISgYSkJx6DFRsG+R5qXlNtOhLT62ckA7ig4JHtn+leW7405cJMNLCwuO2halEjB3Zxj9KiWNJvlx7JPqavdkt+VeHnUssredUEtoSVKUegAMk/wAjUDqC9yoNvVLitoKWVpW8CNxU1n68ehA5z/lpwFuyFJ2KLqlYKdvOfQgCp44svJPRBZnQX7ezuq5NyGELhr3tOJCkujpQIzkfqKqqrgjTTiWbtJUba4VfLyXMrW2Rz4ascq4/Cr04NRt01FE0RdpFplx3JDJIfQwysIVH38ls5HA5CgOxupNbRf8AxFsNvu+jo77ybfuZlwMfvW1H6goAfiz6jnrjsDk766opQ9M+yydr3MXVNlt3xFYiSNET0SZ8NpSZMSRlpakFWQpIPHZxj3FTfwd+G150/ezer4lEcoZUhqOFhSiVdk44GB5VD/BXRGoIWqkXe5QpECKw0tOJCNinSoYCdp5x2ckeVb4kAcCs+UnJ7Z5FAwKWiiuAKKKKAKKKKAKKKKAKKKKAKKKKAKKKKAKKKKAQjNJsA64+1eqKAxX4vfDW933UIvNibbkh1tCHWVOBCkFIxkZwCMY881GWjTt9+GWir3qF/wANq5yENxmWkr3hlJXgrVjKSrrHJx+eK33ApvMiR50V2LLZQ8w8kocbWkFKgewRQHyTZ9U3hGoYs56Q9Oc8XaWVqzvSojclI/hKuuK1/wCJGobTox9qGyiTLnuJ3+FvSlDac8FRwTzjofr1m3Wf4a6Ts1ybuMG1gSW1bmi68tYbPqAo4yPI91W/iv8ADKTq25M3W0SWGpaWg060+SErAPBBGcHnqpY32R8ZzSIb4TTIOoba7ATIMabFCnnkuIylYUskrCsjgFWCD1kd+VYla+t0LVkqREjvyoK222FLBDSlbVKJWEnI/i4z+eOho/wt+GjmkxNlXeS1IlS2fl1MtZKENkgkEnGSSB7D3zVKufwKvCbotNtuENcBSzscfKkrQn0IAwTj0/lXv6q3Wtjii16snW2J8N16htCHZyZaEttF1P0t7ztJWkenIxz9WB1WYaF+IV+st4gtGS5JhKcQy5HcAVlJIH0nGQQOq+g7NpG22/SDWmn2xLhhood8UY8Uk5KuOueR6YHPnUTZPhVpWzXRNwjxXnn21hbIfeK0tqHmB5n75qOVs5/uY0Un4nfCm73bUb940/4L6JZCnWXHQhSF4AOM8EHGe85zVx+EmhntHWySbi42udMUlTiWlEpQlPSc+Z5JNX/FJgZzjmozoAAUAYpaKAKKKKAQ5wcd1Bu6mhMpeU8l1oR5BjveJsQG1fTgnKujvTg+eanDwDUbOsdtmh/5mKlRkFsukEpKy2coyR6UAiL9Z1lKU3SEoqR4gxIR9ScFW7vrCSc+gJouF8gQVwkuvgqmPJZZCCCSScZ7/Dns+9chpuzl2MsQkb4jSWWSVKO1ASQB3yMLUOc9murlgtbphqchNrVECUxyrJLYScpHfOMDugD+0FmS34irtBCN2NxkIxn0zmuM3U1nhxJkldwjLTEQpbqGnkqWAndkAZ7+lQx6iubmlbG4y1HXb2/CQkNpSlSkgJT+EcHyzx//AGhek7EpToXb2yHhtcG5WFA7s+f+ZX/UaAlo82LJddaYfaW60QHEJWCpGesjy/OnFR8K1wYMp2REittPSP7xYzlX3/r9+akKAKKKKAKKKKAKKKKAKKKKAKby5CIkZ6Q4lakNJK1BCSpWAMnAHJPtTivJFARjF9tzriUfMoTubQ4hayEpWlf4cHODnNOWrpbnlBLU+KtRUEgJeSTuOcDvvg/pUb/ZS0BcUpjqSIqkFlCXCEp2ueIkY9Ar+QA8qIulrTEmqlx2FIdU6HeHFYC9xORzxypWR55x1QEsqdDSpSVSmApKggguJyFEZx33jnFIi4QnIypLcuOphOMupdSUjIB7zjog/mKjn9N2mQpCnYuSmQqSn6iNriiSo/mcnHqa5M6WtEe2qt6YxVGU407sWsqwptKEoPPoG0D04oCSTd7YtIUm4RFJUVAEPpIOBk+fkASa4SL7bGJbcZ2Y0lboVsJWNpIWlBTnrduWgY75prA0rZ7eEpjRlJCXUPI/eH6FoKsEY6/EoY6IJHVeI+kLJGdadjxVNqaXvRhxXBy2f/qbH2SKAlGbtbXykM3CI4VDKQh9JyMA8YPopJ/MetOWXmpDYcYdQ4g5wpCgoHHuKg4OkrPDWlcdlxJS2ptI8VWAlTbbZx/ytIH/AC1I2i2RLVF+XgtlDRWpwhSiolSuScn1NAP6KKKAKKKKA//Z"/>
          <p:cNvSpPr>
            <a:spLocks noChangeAspect="1" noChangeArrowheads="1"/>
          </p:cNvSpPr>
          <p:nvPr/>
        </p:nvSpPr>
        <p:spPr bwMode="auto">
          <a:xfrm>
            <a:off x="155575" y="-547688"/>
            <a:ext cx="17145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/>
          </a:p>
        </p:txBody>
      </p:sp>
      <p:pic>
        <p:nvPicPr>
          <p:cNvPr id="29707" name="Picture 1"/>
          <p:cNvPicPr>
            <a:picLocks noChangeAspect="1" noChangeArrowheads="1"/>
          </p:cNvPicPr>
          <p:nvPr/>
        </p:nvPicPr>
        <p:blipFill>
          <a:blip r:embed="rId2" cstate="print"/>
          <a:srcRect l="5901" t="12090" r="58662" b="32503"/>
          <a:stretch>
            <a:fillRect/>
          </a:stretch>
        </p:blipFill>
        <p:spPr bwMode="auto">
          <a:xfrm>
            <a:off x="468313" y="1412875"/>
            <a:ext cx="3240087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8" name="Picture 2"/>
          <p:cNvPicPr>
            <a:picLocks noChangeAspect="1" noChangeArrowheads="1"/>
          </p:cNvPicPr>
          <p:nvPr/>
        </p:nvPicPr>
        <p:blipFill>
          <a:blip r:embed="rId2" cstate="print"/>
          <a:srcRect l="57452" t="11861" r="5280" b="963"/>
          <a:stretch>
            <a:fillRect/>
          </a:stretch>
        </p:blipFill>
        <p:spPr bwMode="auto">
          <a:xfrm>
            <a:off x="6623050" y="0"/>
            <a:ext cx="2520950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9" name="Picture 4" descr="http://t1.gstatic.com/images?q=tbn:ANd9GcQY4NfeyeNflOXmV66LLiIZKD_ziFQx59Z0S9lACcuvPmrUZSy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175" y="1412875"/>
            <a:ext cx="22288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10" name="AutoShape 6" descr="data:image/jpg;base64,/9j/4AAQSkZJRgABAQAAAQABAAD/2wCEAAkGBhQSEBQSExQTFRQVFRUUFxcVFxcVFxUWFxUaGBcXGBYYHSYeFxkjGRUUHy8gIycpLCwsFR4xNTAqNSYrLCkBCQoKDgwOGg8PGikkHyQqLCwsKS8qKSwsLS0pLCksKiwsLSwsLCwtLSwpLCwsLDAvKSksLCwsKSwsLCwsKSwsLP/AABEIAHgAoAMBIgACEQEDEQH/xAAbAAACAwEBAQAAAAAAAAAAAAAAAwQFBgECB//EADoQAAIBAQMJBQYGAQUAAAAAAAECABEDBCEFEhQxQVFSktEzYXFysiIyQoHB8BMjkaGx4QYWY4LS8f/EABsBAAIDAQEBAAAAAAAAAAAAAAAFAQQGAgMH/8QAMBEAAQMDAwQAAwcFAAAAAAAAAQACAwQRMQUSIRNBUWFxgfAGFSKRocHxFCMyM7H/2gAMAwEAAhEDEQA/APnl2uyGzT2E91fhG4d0ZoicCcq9IXXs08i+kRkpkm6ZBosl6KnAnKvSGiJwJyr0jISLnyp2hL0ROBOVekNETgTlXpGQhc+UbR4S9FTgTlXpDRE4E5V6RkIXPlG0JeiJwJyr0hoicCcq9IyELnyjaPCXoqcCcq9IaInAnKvSSLGxLGiipMtbvkDjb5L1lqClmn/wHzwqNVXU9L/sIv4yVRaKnAnKvSGipwJyr0mss7pZofZRT4ipMe+Ts4UazX5gL0jL7nkty8X+aUH7QR34jNvPH1+qxmipwJyr0hoqcCcq9Jo7/kIKK0ZNxOKnpKS2sSpoRj+1N4i6opJafl2PIKbUtdBVcM4PghR9ETgTlXpDRE4E5V6RkJUufKv7Ql6KnAnKvSKvN2QI/sL7rfCNx7pJi732b+RvSZIJuoLRZF07NPIvpEZF3Xs08i+mMkHJUtwEQhCQpRCTLjk1rTHUm0/QDb9JLtLlZrqBPiT9Iwp9OmnbuAsPaWVGqwQP2G5PpVEJMtLupwGHz6yO9lSTNps8Qva49LqHUoJTa9j7S56RSSABUk0A3nZOSwyLQOXPwrh4mVqaEzSiPyrFXP0IXSeFbXW6rZAAa/ibefpDPzmCg4k0Erre/wBTQ6qywyNaKS5BxVcPE/WbZjGxs2t7L55I17yZJOSrMOtnQJr2sTrw3bpGe2JNTOWpFBStaY/1FVnQaFWc4lSFtjQqTVTrBlDlOyGrhFR9RLgYyDlYUbV9984libIwsPdWaOd0UocOyoYT0y0JG7rPMwjm7SQV9LaQ4AhEXe+zfyN6TGRd77N/I3pM5GUHCLr2aeRfTGRd07NPIvpEZJOShuAiTcl3IWj+17q4t344CQpocjWWbY5x+Ik/Iapf06ATTAHA5SrV6o09PduTwnXl8ABgN2oCQLUd8lOdp+++RbTumyAA4Cw8d+6h2ldkjusmO1NUi2h75BCYRHlJLSbktSWIGojH6SIllnsFGsmk0llYrZpmL895MWNoQJxM3j0mFZX7KfoHknCh2uSKmpah7ozJth+FnA0NaY7qRrGorti8zCtflGlln+o9zdpPCmkzxSRrMnfr+6RFpfmDUpQyV5iInCs1YDWdX3hIF89tsa0j1udqQDQx2Yw95f1kXCkDYbrM26UYjcTFyyyrk4qc9alTUnbmnpK2YerjcyV24ZN19FoZmTQNLD2sURd77N/I3pMZF3vs38jekyqMq2cIunZp5F9IjIu69mnkX0xkk5KG4CJqLr2SeQGZeXuSbatiRXFCQB3EV/7fpHGjvAm2nuEg1+Ivga4diP1Xu0tMZFtP3MkXjV8pFztc1SybAludm6RLSSHaRmNZy5XoRypORgpthXWAaeMu7bXqmcutqVtFbcZpLY4/xIZheGoNPUB8j/iQxx3zxSe86lZ5IqZ2qYXgHUNtZYWSKhBorMNpxkW7p7dcKqI8Nuha6h5PZT9PObtDasDQU7xH3a+4Ysa7m9oHpKsGMQ4zzLAuWzPabhT8p3EBBaJQL8S7BX6GY/K9yFm4Kj2WqR3EHEfuJ9Aew/KdMKZhI240zgP2mXyxdw13JOGaSy9+xoqq4utAR3GE/o5f6aqYcB2R9e1mIu99m/kb0mMEXe+zfyN/BmVGVtDhF17NPIvpjIu6dmnkX0iMknJQ3ARHXa8lDUbcDEwnTHujcHtNiFzJG2VpY8XBV5YfmgZgqx+EdIy3yDagVAFdoDCo8RJ2R7EWNirCufaLnE7gdQHyp851rbfrm3ge+Rgc4WuvndS5kMrmM5sVnbzdmT3lI/iRmWgrNMbSoodW44iUWUbmVYsMQf27vCedZM+GIvYL/t79q5pzmTyhjzb9/XpRLJasPvZLa65UFM20wIwB7u+VEZnZ3jq8f/Yu0ys3Aseec/G6barRAkOGMewr9ypx37sYl7TdUzt0u+ZZgfFrPdX+oxtlT/UerKcNdYJVxvOa5zgaEEHu3Sf+GMNxxBkBxWNsLdlw1qdh+8IFDwHYU1bsdxpvjrvYFjQCpw7qV1GduyKwqGoRsYj+a4iTLK8Ihq1qCdQzSWp+k8nvKI4dxBOPkpVq2ZYOWwJBUU15xFAAdtBtmcyqQLq1eIKO8MdX7Vk2/X38VgBgimig9+s+JlR/kFvSyWzriWqflWU6j+3TuJ8JnA4TVkbG8gW/lZ+LvfZv5G9JjIu99m/kb+DMf3W8OEXTs08i+kRkXdezTyL6YyByUNwEQMISFK2hA/CsyKgZqDHdmDGvjWRCZzJd7/EsEXbZjNNNdK1UkeBOPdPTJgZuqV4fE0jwvmVawsqHA+Up52xuwcHPrmnADaYMmzbHlaUG6WCL8FeO8tsQlJdbNdSAd+s/MmcN2szrs1PynthOKs46TLWsFPWkvcuP5pdrrw2xdP1km1sqiKRNVf0np8FAdcLwV8Z7VdmyegkZZrjq/oCCguXHs1FmSTQVFCTSp3RYKKKs6geIlZlu+BiEGpK182qVkRVGrdJ5Yxt1pKTQzNEHyOIv2stDeMtWaL+Wc59mHsjx3yhtbUsSWNSdv3qHdPNZyJKmskqD+PHhaGj0+GkFmDnz3RF3vs38jekxkXe+zfyN6TKgyrxwi69mnkX0xkXdOzTyL6RGSTkobgIhCEhSpWTb6bK0DjVqI3g6xNDZ32ztMVYDHUxCsN1d8ykIwpNQkpuByPCVV2lRVh3Hh3la21QAVJAA2mlP7ki1dX/NQ1VqnwO0TF1kvJ2U2sWqKEHWp1Hce4xgzWbvG5th+aUv+z1oiGvu7txZaErO2VmNpOG4ViP9VWRoDYsN+awP6Cgi7z/kyAD8KzJP+5qH/Ea4w+9Kfbe6VjRardaymXu8rYpnOPaYewm3H4vDXIVjlWxOtivipP8AEo71emtHLuak/L5ADUImKH6vLu/BhPotBg6YDyb+QtO2UbECv4gPcFb7JldeMvHEWahRvOLeMqpyeE2pzyC17fBWINFpojusXfFdJnIQi1ObdgiEIQQiLvfZv5G9JjIu99m/kb0mAyoOEu7XhQiDOX3V+Ibh3xmlJxpzDrCE9tgXmHmyNKTjTmXrDSk405l6whDphTvKNKTjTmXrDSk405l6whDphG8o0pONOZesNKTjTmXrCEOmFG8o0pONOYdYaUnGnMvWEIbAp3lGlJxpzL1hpScacy9YQh0wjeUaUnGnMvWGlJxpzL1hCHTCN5RpScacy9YaUnGnMvWEIdMI3lGlJxpzL1hpScacy9YQh0wjeUaUnGnMvWLvN5U2b+0vut8Q3HvnIQEYXJebL//Z"/>
          <p:cNvSpPr>
            <a:spLocks noChangeAspect="1" noChangeArrowheads="1"/>
          </p:cNvSpPr>
          <p:nvPr/>
        </p:nvSpPr>
        <p:spPr bwMode="auto">
          <a:xfrm>
            <a:off x="155575" y="-547688"/>
            <a:ext cx="15240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/>
          </a:p>
        </p:txBody>
      </p:sp>
      <p:pic>
        <p:nvPicPr>
          <p:cNvPr id="29711" name="20 Imagen" descr="4.bmp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175" y="3644900"/>
            <a:ext cx="2233613" cy="167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3" name="22 Conector recto de flecha"/>
          <p:cNvCxnSpPr/>
          <p:nvPr/>
        </p:nvCxnSpPr>
        <p:spPr>
          <a:xfrm>
            <a:off x="2700338" y="3716338"/>
            <a:ext cx="1223962" cy="649287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 rot="5400000" flipH="1" flipV="1">
            <a:off x="2483644" y="2924969"/>
            <a:ext cx="1800225" cy="1223963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s-MX" sz="4000" b="1" dirty="0">
                <a:solidFill>
                  <a:schemeClr val="bg2">
                    <a:lumMod val="60000"/>
                    <a:lumOff val="40000"/>
                  </a:schemeClr>
                </a:solidFill>
              </a:rPr>
              <a:t>Agente etiológico</a:t>
            </a:r>
          </a:p>
        </p:txBody>
      </p:sp>
      <p:sp>
        <p:nvSpPr>
          <p:cNvPr id="30723" name="AutoShape 6" descr="data:image/jpg;base64,/9j/4AAQSkZJRgABAQAAAQABAAD/2wCEAAkGBhQSERUUExQVFRUVGSAYGRgXFyEbGhogHR0XHRgaGB8fHCYeGxojGxoYHy8hJCcqLSwsGB4xNTAqNyYrLSkBCQoKDgwOGg8PGiwkHiQsLDUtKSwpLCksLCwsKS0pKSwsKSwsLCwsKSwsLCwsKSwpLCksKSwsLCksKSwsLCkpLP/AABEIAJ8A6AMBIgACEQEDEQH/xAAcAAABBQEBAQAAAAAAAAAAAAAAAQQFBgcDAgj/xAA8EAACAgEDAgUCBAQEBgEFAAABAgMRAAQSIQUxBhMiQVEHYTJCcYEUI5GhM1KxwRVTYtHh8JIWcnOC8f/EABsBAQACAwEBAAAAAAAAAAAAAAADBAECBQYH/8QAKhEAAgIBBAEEAQQDAQAAAAAAAAECAxEEEiExEwUUQVEiQmGRoSRxgSP/2gAMAwEAAhEDEQA/ANwxcTFwAwwwwAxMXDAExc8s9Y2XXqZDHzuChuxqiSO/a7B4wB1hjKPq8TRearho6Y7hz+C9/wDQgg/pjPpvizT6iRY4pNztCs4FEfy3/C1n5+O+ATOGeQcW8AXDDDADC8TK54+8RPodDNqI0DulAA9vUwWzXsAbwDh9QfFx6fp1eNQ0sriNA17QaJLNXJAAPHucjfp747k1kssE4TzI13hkUgEWAQbsXyOx+conV/HH/EtAyatAkgHmwSxezrQ2MpurBPINEZevA/gttNonbzC+oniIDnjZuUlQOTdMR6vsM0zl8Asel8ZaSTUHTJOjTC/SD3ruAexIvsMmrz5g8G+HpW10UEccizwy3M3shQ2CT7Ub/XPp6+M2TAA56vM/6/4hb/i+m066pYERd8oY15hY+lKPBND9snuteNYNLNHA+8ySi1VBf2F/qeB+mY3I38eeixYZAr4tT/lyfuKxG8VrX+G//vzkL1Fa7Y8bJ68N2RfSut+dxsYEC7HqT/5ZV/EP/Ev4qRtMZPLA2ItL5ZuF23mxe4S7RyaJoZLCamso1awXtZQexHPODSAcnM2hg1kWlkEUeoKoCkBYBJxGWg3bgFP4f5lALuIAoZ06bF1CWRYNQJWidfW0sa+WVMLgh1vk+aU9PBNe2bmDRY5gwsEEfY3iZVfAHQH0g1MbKoUz2hSMRoy+XGLRATtG4MO/thgFtxcTFwAwwwwAxDi4jYAx6xoxNDJGVVw6FdrEhWsUQSLI49xlGh+msnkbJDpyVjjSOlIUGOZpA54/EUbaSBZPJyW674dnnkfaaHrXlioKyIiiq912n9zjjX9K1bSvsl2xsiqKcjaQBZHHctfPxgFe0f03mjlikV4AFXawCkgW87OEG3ixKq2CK2m7vH/g/wAAvotQ0plVwUaMAXYUshiUXxSgMP3x3qOhaxmH84hOLVXocOW4IAN9v24zo/hqaVT5krXR2Bm8wA+oDdYo+lhz80RgDibqE+nPrKuvszDaT8CxwG/UZM6LXrKtqQfke4/XG/R9KfICyC+W4YXQ3EqDfwMb6voNNvhOxu9Xwf8At+nI+2U3G2ttp7l9fX+iTiRM3lR8W/U7TaFvLNyze8cfdfgsTwv6d889d8Uzw6eQCJmmA42jtyRvI70O/FjPnPqnUnklkKhnbcSzVfc1Z/f5zeN3k4gY24WWad1D646lifLhjjU9rt2/e6F/oMjZfHGo1aNFLqSVkBVoyFAIPcdv98pug8OamUKzyBFNVfJF/h4A9/8AY5J6fwg5D7np0Jta5PvwByLHbJJ6O+SyQvVVReD30nozMm0t6Fc7b5IokZrPS/qAUSnVG8tfYFDSj9SMzDoHVxCgSQUAT6vcHcbD/a/fOWr6vJ/HPGpFD8HajwDyfe7zkP3LtajxgtJ17cmv/THXJ/CAu1TTO8r2K3FmPY9jxx+2W/X65YY3kc0iKWY/AAs5knhzxAzRKZEOw3xXKEEg385aNdqvOhQNJu0yuJJSLLFU9Wz7gkCweaFZir1TbY67lj6Y8XyY14r1s69QmM4p9UA6gtQVXA8vn2pOCBmu/SbTRS6ddQ5V9TWzlgzRxKaiTjsKF33PvkfoenDW6TXdQdEMkqSiAOoIjRVpO/Ab75R/pr1FYddA5YxmtkpbhAK9Kn732+Sc7GV2Q5eeD6LC56K55Q8Z6vJMIwNOouY4ZGQWVUkD71kFqdZqYfNkXdMPKRo79S7i1EgKoNV6itnjLRV4BAMYBUZevaug4h9JQkAq4NhV/H34tiwA59PfOem8QaxruEeqyAUf00qkqT+t8n/OALo5c9uJWZBWelzapdRtmtkejfG0X5p9NKCtAIKJP64ZZtmGALi4mLeAGGF4l4AuGGGAJWFYuGAJWFYuGAJWeWOeicr3jTrx0umdoyvnkVErdybAJA9wos/tmUsvCMNpLLMs+pXWZ5uplYJCn8MoUMDtomjIb7fA/bI3S6cfxARVUekBnB9MnB8x5K5ZmYgXx8++JAom1Bcv/jNbFuGci95AFgAtXHwMiZ+rMdR5WnolfQkhFWfzs3tt78fYZdhp66vyfZzJ3Tte1dExLrIdO6RyHa7Ne08BARxfPBAKgD4GRkfjRIpAzRiTmyOdoLHliByWrteNNV1WTT+VseNnkQmR1p23sWoq3O07CoAXsDzj6TVHUafUMJFZxAgkVlAdWDrv9RFsGAoUe5rN56lvozHSR+SW1vSoZl3REFJAWTaRuUnk7vgAnkZVR05zqodPJUcqtt8y+CtWo+GHw3wa9sedCik089LOpeMk7I+XPbzeCKDKp7AmyuSvirTjUHSPAHaRxJy42s22iB9j3IHGVdTVGyDlFcm9EpUzUJvMWWzQdL8uMLya967k98a9W10elTzJHMdmhXdj8Ae+d/B/XxPCC59S+mQ/DezH4sf3vID6x9GlHky1ui2mMUfwuTYNe9gf2zwNFTnq/Fa/s9HOSVeYiaXxgsmnbTh3XTlwzrs9dFjuRKPJYi6y76XwK2u2Sardp4krydNGRYUV6pmrmRh3A7Di8pHhLwtO7DUSRtEoQKQR/iECrr2HfnNI6R4tTT6bbMxZ0by0RRuke/wKq9ye/wCmeho1NSu8EXnBVSko749k/wBd6/DoYfMmbagoAAWxugAo7n/xkjpNSsiK6G1cBgfkHkHKnovDLaxxqOoxqWX/AAtPe6OIfL/55T7k2B2GOJvFBXXRaTTxCRAP5zL2hFegccA8dvYVnUyR7U+F2WoYuIMXNiIUYYDDADDDDAIXxF4oi0SK810zVxXA7s3JFgDkgWfgHILTfUMM6xvGUaTUNDGxUlJAsmw7SDYYAqTYA598snWugxapAkwYqG3UGIv7NXdTfIOQ+o8H6CF/PkXb/MDgs7bVdnv0rdLuYgEDvQwBsfqnpakOyc+WzBgqBjSgFn4YjaLF82LFjnHGn8dqz6pVjkkGmaqRRuNcScF79JB5oWO1406n9ONGYPIXdGzkiJi7MVIU+lQW/AFF7O3AvHSeCNFI0xUPuZmWQrK4IJYPIFo+jcauu44wBNT9TNKgLVIY+yyhfQ7lVYRKbvftYGyAvfnjOWn+oqMXdY3eFIlkOwbnU75kl3AGtqeUTuBN+1526t4V6fHukmHlhhX+IyopCgb1ANLIEQDeOaGdX8C6JogpQlNqi/MayFLvZINmzI5PzuOAJqvHkAW1utzjcwpKi8syNfxtcEfP2xx4O8SNrI5ZGj8vbKyKpuyo2lGa+xIYGvuMa6XwboZt0yLvScE8OTGQ5UsVW6G7Yo49lrJ7Q9NSHzNgrzHMjc8biACfsKA/pgD3PJOeQ3vlO8WeP9LHp9QsepiM4RlUIwYhzwO3Fj9fbNdyMpN8Imx4s0pm8gTxGX/IGs+/Fji+O15ifUPEb6vWPPKxj7xAfiEYbgAX2PufucqojqJDtKckM5/C7Ag8MPxAdyPbJzrGjQacyMZJDMR/MDKiBuy7gfY+xy3pcPM/opaptS8bInrsy+ascDeiNQAVbcS35iDQ5J9vb7466H0+RJUat0u8DgblQd3aQjjdtv0dxz71nrpnS44w07/zI4CAzgnYzGwEjIHrpqUtdd/tlh0OsMLwqiwpK6oBEOXTcxaQtx6UEfqs8sczZZk2rr28EfKP4dnkXS+Y7s1bUKNGhPo37BuWRlIPYUCPftKdL0u4PqBpnhnWOv5zjYRdWxA3cccleaBJsXkJpuoalZHYmOKJWYnUMlnufVt32ZTYO02RzxQyY0zCJFVpWKq8bJ6xbsVBcllJMivuvZt5vjteRZJUit9V6KSwMCmOQdkVy6uV5domPqEinkxnkg2PjLj4c66fKg3lfw7o5H/Fv5V46qwaXduPJs/GNdZ13YfTIoilFI7EqI5FLEB+5VWpgGr8pHtnrqyLMI0do35MsK+Zsdh2YqbpzuBAN82CKIOSVz2yWSG6pTg0MVlbR6xZnAEWpsPQ9I59VfO38V+95P6/SPNrtLHLxpdODKGPIZu+z9QOP0OeevSNquniPym9IDq+3aQR/mXuOLBH2zv4M1v8Ro03csh2H54/Df3qs8565R7efniu+P5LPpl3mh45dosWt8QO9iNQB/mb/tkb0bbHrVlYAuw2E/F9tv8AluvbGfUOtHf5OnTzpfeuI4//AMjfP/T3xdH4LljWWaWXfI4s0NoHY+n9K4zzNK9qvJJ7W+l8s7eyCi02XDqnVZdTIdNo2C1/jT/i8m+yKOzSkf8Ax798mei9Di0sYjiWhdkk2zE92cnlmJ9zjTwhqVk04YKqtuIcKK9d+o/v3/fJys9zRPyVqRypPH4oXDDDJyMUYYDDADDDDAEyI8U9KbUQeWlX5kb+rtSSI7Dj5CkZL5x1ikowXgkED9SDX98AzWHwFrBEySeRKSxYXM4JZknUuWCflLoR+Y7Ws9qdDwNrN6sZ1apNwcyPacwHzFFUzsI3XaSB6+/fJ5ejSTel1MaeQI73AsW3KxJXtXHIPezjKfwnOYoolK0hk3EMVsFt0YUDgcgWPgkYBE6/wHqpFlCmKIOf8NZZGVvROrO24WCxkQV8Jz2GOdJ4F1H8RIzyBoXa2BkY+YPM32QFWtq+kCzxXNY96t4U1E0rtuATzAUUseAUAdnHZiCAAh4q/nPEfhjUxgFWU7LjVR6bVnZ93BpabYdoHZMAsPhPpjabRwQOQWijCMQSRYHsTyRlD+tnWJY/4eKNtiOHd+SN+wCk4qxyTV8/GajeR3VekafVrsnjjmVTe1wGo/7HMNZ4BjvhfxTK2mZhDMyVURWP0KQDYegQwujwRWNf/qqZ1CtBpKDA+lAQO+7gkixxyBm2/wDDUTTtFCqxrsZVVAFC2CBVcDnMG0fhx9J5v8TGqOPyAggKoO0qR33c8++czU0VxW7HJNXvbwjprfERGoSFYtNtNXcCmiT7DtdZ78UeJ/Kl8vTrp5UUDcW04pWvtXa+O2VzwbqnbUK5VXYkkCT8Ni6Fntx2H2x6JGl/iZJVDGScBY7Kq7qHJW++0KeFvk0M6lejqhUsrk587bJ3PnotI615emUyrHYi814I4QRRcBTR4Fir44Ju85dD6hqJdRtl00CjndKqp6ePSu6zub2+ftnPQar1rqCoJcJp1UXsKO0aoKu7rctc3syM8P8ATZd2pbcfUCq8WHZnIRyq81uB57cGu1Zr7SrD4JvLLI46n06ZtXC0KaaTbfIhVIwG/wCaL5YCzRF/F4+mSQzelEaIBACFQqkgk/6b8sm/evTQ7A5C6fRyaiTyiNj6YinJNGmAkL3wTwWDd6FcjHPRF8vUyrEyhNQSV2nY6t6ioUdz8k1QsH7ZKqYR6Rjc2yH6VKzaZY5IzKss4QKAdy7Rbslc2C3bt3zt4p0ipBCVpn0zeXIY6ZUIIZPUvBBrvZAZiLyWi63UWqki06IImJD8gMS212UivWVAuu1A4+6fo4pIrMQDyKHmhB2jlSWLMwICMhBoKabbZtgc3ZhIn9D4jZgUdY/LoEMtltrG0ZwfZk5vIKARx9S1OmUssWqUMpVtpBqyFI7H8QzpB4gji4lTf5kvlQ7AAREFUqpB5CxkhDyaN4x8UdMMHkatbKrKRyfa7H+hGY19MbtI8doo6WTo1f7M0Lw90uNPSihVTso+/ufk/c8nLAw+ffK5o9ZtIdRYYf2PI/1yUfq6bNwP7Z8e1cbJW5fJ6qSbeT34SQJJqY/YOGA+xFf7ZZrzD/F3jDVaRg+nfa0h9fpDEheQosGu+Wzwl9Vo5dMDqd3njgiOJju9wQoBo9xX2z6R6XL/ABo5KNlcnJ4Rot4uV3wp4uXXebtilj8ptv8AMWibFg17fpliGdNEMouLwxRhgMMyahhhhgCYEYYuAIFw24uGAJWJWLhgHkjMb8VdBbQalpVaVoZSzyMdR5IDM34bBBJojuDx+mbKRmF/XIP/AMQgMqs0Ah/lUa/mbjff817eO5FZrOOUTU3Op5SLFpelswDHQayRSLBGu3gj5FSAEZEeIPDsZWZlgeFthKpISXUhTR/EQbP3yV8IJ1bT6SMRQxtGbcK9K4DEntutRfIF9sjvE3WtYNSBPEIGkjO1eCG2khq5PNEZztbCTgnH4ZLDUSb44KH4Jetx7seW/MAKvsO5vGvUtRIsxBYkK3mAdlBJ3MVHtZAxdFpm0k8qXwRYNVuQmmo/azls6t0qCeNwm5RAoJldi49iVVePSCQL756Klq2lNHAuk67m38nvVKr6dZYV9Ue6SMMQyliw5+70GAHsbsDjOYYRu7zSmI6hNqPdSdxuRB2jSP8ACN3LHm8cdE1KxIkciFFjIYALbOCKY/Ktus373VZEddilkgkZpBOqTF1KtuZEIYEMDTKL28V7ZC4SXaLSnFrhho+vgNPCYz5QVkZNxL1e26Brf+ZiL7HGfhTSrHr0iosQG2MikXQ4YXXcf0vnHvSfDkbgPu8h5oyRvYWRQDOh/Eqn8Vke+WCPTiAP5YLLtNyGUK5Z6/lx7hQjIAa+zFR85q2bpZ7IjW6uMR+dMSzM+1II+Y9ytbqpHARm27qtmogV7MNT1Bi8zyvt3b4IvL4d5CVtlPARQ20EmhtpRjzWEs/kRBo5FJk8xo/Sh9TbeR6TsYkMD3IGRg6dDNsDspijYqtSEtKzHe247RtCg3QHueffMGSwRdMfU66JXAaWGOJ2deLDq3m3xRPmcg17nvxkx4q0Ej6KSHjYkfnD5G03X+uVbRdfaPqbNFCwIIiYhyV8oUC1dgK5BJOaD1jRh45DG5sxMGvniiAv9++Wqua3FnJ1jcboSIvwl1Avo4SeSF28c/hJF/0rJDVTUOxJJAA9yT7Yy+lKA6J+eVZl/Tsf98lNHHv1MQ9lJc//AKjj+9Z8q1TUdTOOOmz2MJ5rTG/VfDWk8gDWymJid4ZW9e7tSLR3CuKo546PqDpNMY+kaSacltzyzgruPHztLGgBQoDF6144k0WtYSaVZUAHluPxgHvyFNWQeMi/GX1kLwpFoxJFNI4BZgCVX3CDn1E0OR75630qLWmW7tlSdqT5WTW9CzFFLrtYqCy/BoWP2N46zPPpL4i1M6zR6p/MMZGxiKauQ26vvVfrmiDOuuuCs+XkXDAYZkwGGGGAJi4mLgBhhhgCYYYYAhykeO/qNDoJUhMJnkYbyNyqEF0CSwPJ5I+wvLuc+e/qbr2TrM7MhICRqtLfG0kH7gncCfbtmsuFwDYdL480bxLI0yoSLKE26/IYDm8zb6reII9YsT6bfu0zFi5WgQ1A179671kB4T18oiCR6fzpSxJPleYVvso3WiqPbjLonhPqmpjKSyJDG4ooTzR+VRQv98rynKSxjJYVE4v8uCI6TqINdpAjlI5VJq63KaokfKkdxkbrOmTRiWCFPTJs4U8sLG/yx721cDkZFaXwtJbmZhBEjFWd+LINERj8xvtXGO069BtbTxxtGli3JuV/+pm7qPcKtZR0t89I5Kt5i/j6/wCkF+mjc8sdJqWWQqzqboEcgkUeL9mBFH9BWTenEepeN3AjXaIywtWXcBts/dqHPY5XHiZn2QWWJDEryQQO6ntdd/jHFzQusex2ZvxgruGwkC+B7mxZz0lPqNNkcSlz+5xp6G1SzFHLqXhhgk5MgHmPtaSU90U9m9gN1XX9s5+HPCs8sckSS7V3g2vJO0ELRPZObye0uthZgsqAgFl236gCSKPP9ucceH9T/DTOi2IONrkc7TyL+/teW/HW+Y8lb3FsY4+Sq+IemSSO0cW4yfy1aiSAPWJD3oEkLx3qs5aXw+zOsKmJvLjZSLK27Nb7vzH0gKSMtOn2jWTNukETtdhe5IFjcO3OeZeqppJJ9SNIzopFPt7XSk7vb+nN5o6oRWWSrV2S4iiE6Z4O1GpEnmK4ty7EEIitY4293AAFD2y3R6RY4PMMjO5PqjoHdz+Ee9Zw0fVHNy+bEsc3qChiZFH3UCr/AHxpFMFVliQktduzEtR+Be0ZVu12m00X+RiOn1GoksrhHT6dzbINWO383gfqD/tlk6AP5sjnsqBf3Y2f7DKv0jS+QsvsJCDV9qBvJnS9WEGj81kkcOxbbGpLbeFvjsKB5z5vq6/PdJw53NHrY/8AnWkzQejxVHZ7sS39cov1d8ATa7yZtLXmQ2pWwpYNt5DHixXY+xxt0aXpepH8rVarTP22tqXUj9NzFP7458Q9Lg0kYMnV9ZH5gOy5FctXegFsgfqM9pp6/DVGC+EVcQl+r+h/9L/A0vT0ladw0kpHA7qBf4j7sSR24pRl8GVP6daTZowf4n+KV2Z1ksngngerkH5BPBy1jLK6IpJJ4R6wwwzJgMMMMATFxMXADDEOZ3136gTx6rVwxiIeSjNGGRmL7I1kckqw2iiV/DV+98YBoZOKMzHqP1BncGKNkSUSMpoEsoE2mSOxf5xI6/ejXOduleMNSGjh3xl3LbfNDF5i0s6jy6IAWMIu7vwfbgkDRzkH13wdpdYyvPEGdRQYEqa7lSR3X7HKofqBq3jSRIo0B8w06sSRCIlkAAbgmV3AJsbU97z30DrJfqxiTUeZHsm3KNS0wBVowu5WQCIizwCe5wC5abQwaSKokWJF9lFD/wAnIwa2XUtsUhAOTV2AboE+5+w/8F/18RJE801lIUZyLNcC7oe+Z70v61KKM2k8uE8Bke6JqgVIG4E8bh2+MqW1ynLl4j/bN1L77Gv1d8INFEurjZmSNQsisfw80HX4BJogZmLOC6W4u+SBVfYkcD982vWaHW9VUpLWl0sgop3Zx880WPYjsP1zLvE/g2fp+pWMPG6BD6l4O0/51/K3H7+2ZdcEspGu5s79E8QiIsaoDggcEV7D9Tlt8P6o7WkJ3PL6mPuB+Vf2H9zmaaxgCDX5QFr7fOTvTtey1tNHOFrKN0Xt+TpRxGtLPLNA1Grjq2Cq3swrcD+tXleadu28lVFCz2Hxkaur3GybvJbpcMLTrGxZ2Kb9oACgc/iN2TxlGry0J4k/5IHXD5RKeG43YtQ9LdyexP8AvkJ4v6RO0lyg/wAOPyxkkfqw9+cvcLgAAcD4w6jqWEEhQbnCMVB5sgGv75Qr9Uvd6eeG/lmHVBcpIzHwxrIxH5cjKHQkDcase3GWXzBXAAH2zN0gXUR+ptvZpJCvq3GyRz9+/wCwy3dJ6PIdIszSMp5pOwYDs3PaxzWd3XaWC/Ny7+BVd+nBIahDMwgU7TJdkflX8zf0yQ6X1LU9Gr+IjOo0b0FnF7419g3sB2NE13o+2SvgLohmuZ+IyaHy9ff2UH+vbLf4q6W2o0WogjIV5YmRSe1kcX9suenaaUVukiO6eWZ11Xxv0nWP6tG8iXsMwUIwJ+ACGI/9rKh438OjRa6NVYtp5YrieVrC7vxV2tu1D3sYdB+mWteYRmCSAbgWkY0kdWDs5pyR2r55z6D0+hVURKDbAACRZ4AAP2PGdfaVyrfS3p0kWiHmAje5ZVIo7aADEexat1ffLmM87cXN0sGT0MMQYuZAYYYYAmLiYuAM+qary42cCyo4H37D+/8AplfXxehL0g3KSp9Sk8Hbe3uQWUjjt3OWeeAMCrCwRRGcR02MGxGl3d7Rfar7d64vAKvH41XaHaIdrIVlI7ijuuhxdqeQaHvjr/6rRY0kkT8UpjFUK9Nkmz34qhk4/SYipUxptPcbRRvk+3ewD+ozr/BJQBVSAbFqOD7H9fvgFYi8cRswXygDz3kSuaKjddWe32IIOcE8YkzRrHGuxvxEr6xYkNcN3AT4N37ZZx0WEX/Kj9RJPoHuAG/qBznVunRkglFJHY7RY/Q1Y/bAOfU9CuogkiYemVCh/RgRmK6L6XdQSYQyRo0S8CUONhHbcw/EKXsK7nN2GBGauOQfMfjHqEi9RnWcSmcS+kBmraCNgQAilKD2zUfpZ0rT6zSNqJI2kaRnjJl5sCgas/er78ZbvEHgjSa0q2ohDOvAcEq4HxuUg13yU6b02OCNYokVEQUFA4//ALmNiBifjv6Tzae5dKDLCDewcyIPj/qUfbn5yndM1QLAH/37Z9SnMr+sPR9DptP/ABJgIndtiNEdlsQTukrhqAJ7We2V7dOprgkjPBmsuoMEhuyrEla79/bJPwv1tE1DTSAqjAoGNEL7HdXI5HfKkmonmKULYg8lSo7Hi+3I54y06PwNrJZFWPRzBNo3+Z6I349JsmiL5Nd8rezUoOMvkOx5NBXW174mq6yI0Z6LbQTS9zXxjXpngrqIRUeKMbRQJm5odroG+OMPE3h2XR6GXUyupZAKRfULYhRuJoVzZ49s89H0ezydcZJnYiPQ6OXbqfJQu/ItbJPwFHDNfwMuHRvBrTkS6sEJ+WDt+8lfsQvt75inQuoSRyXHqPKaIbwQ9i+bCqeCnYkVeb/0TxRJJp4nkgkDsgLbQdtnvt47e+durQ11S3WNv6zzgh3N9FiiiCgBQAB2AFAfpnTIY9fP/Ik/of8Ath03rZloGNuSfUvKD9Sao/bOlHUQbwjVwa5JkEYt5m3VPGepLamOo1jto0f1K0e2aOFpZGvlRv32vavjCPxjqiqGPyy7Wu595icRLqWMiAUQJPKXm/fLBqaThWZv0zxNNLqYUMjB5ZoZfKF/4LaUM5Ar/CEpq/njNIBwBcMMMAMMMMATFxMXADDDDADDDDAEwwOGAGGGGAGGGGAIRkT4m8Nxa6AwzXV7lZTTIw7Mp+f9QTkvhgGRdO+hbqwWTWs0KvuARNrkdtpYkgCiRx85rEGnCqqqKCgAD4A4A/pnWsXMYB52436h05Jo2ilUOjimU9iMdYYBQtL9GdAkokYTSUQwSSS0FduAoJH2JOXpI6FZ7wxgHgjIbr3WjBwoW9t2wJAJdEXgcnlr7jt3GTdZwn0CObdQ3BHIsEGrBHuOB/TGAVw+L0QRiVVJkMgLIRsIjJBZbNkNxQ57++cpvGyoQGhYE8BePSeRTEEirI7dgTfbLP8AwEdL6EpPw+ken/7eOP2wk6fG34kQ1yLUHuKPt8cZkFbi8WtIo8uD+aVFeoMAasggENxTUON2373kj4b6484O9QGAvgEfnkQ2CSVNp2vJVNEikkKoJ5JCgE0KFn9OMIdIqsWUAFquvt2wDvhhhgBhhhgH/9k="/>
          <p:cNvSpPr>
            <a:spLocks noChangeAspect="1" noChangeArrowheads="1"/>
          </p:cNvSpPr>
          <p:nvPr/>
        </p:nvSpPr>
        <p:spPr bwMode="auto">
          <a:xfrm>
            <a:off x="155575" y="-723900"/>
            <a:ext cx="22098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30724" name="AutoShape 8" descr="data:image/jpg;base64,/9j/4AAQSkZJRgABAQAAAQABAAD/2wCEAAkGBhQSERUUExQVFRUVGSAYGRgXFyEbGhogHR0XHRgaGB8fHCYeGxojGxoYHy8hJCcqLSwsGB4xNTAqNyYrLSkBCQoKDgwOGg8PGiwkHiQsLDUtKSwpLCksLCwsKS0pKSwsKSwsLCwsKSwsLCwsKSwpLCksKSwsLCksKSwsLCkpLP/AABEIAJ8A6AMBIgACEQEDEQH/xAAcAAABBQEBAQAAAAAAAAAAAAAAAQQFBgcDAgj/xAA8EAACAgEDAgUCBAQEBgEFAAABAgMRAAQSIQUxBhMiQVEHYTJCcYEUI5GhM1KxwRVTYtHh8JIWcnOC8f/EABsBAQACAwEBAAAAAAAAAAAAAAADBAECBQYH/8QAKhEAAgIBBAEEAQQDAQAAAAAAAAECAxEEEiExEwUUQVEiQmGRoSRxgSP/2gAMAwEAAhEDEQA/ANwxcTFwAwwwwAxMXDAExc8s9Y2XXqZDHzuChuxqiSO/a7B4wB1hjKPq8TRearho6Y7hz+C9/wDQgg/pjPpvizT6iRY4pNztCs4FEfy3/C1n5+O+ATOGeQcW8AXDDDADC8TK54+8RPodDNqI0DulAA9vUwWzXsAbwDh9QfFx6fp1eNQ0sriNA17QaJLNXJAAPHucjfp747k1kssE4TzI13hkUgEWAQbsXyOx+conV/HH/EtAyatAkgHmwSxezrQ2MpurBPINEZevA/gttNonbzC+oniIDnjZuUlQOTdMR6vsM0zl8Asel8ZaSTUHTJOjTC/SD3ruAexIvsMmrz5g8G+HpW10UEccizwy3M3shQ2CT7Ub/XPp6+M2TAA56vM/6/4hb/i+m066pYERd8oY15hY+lKPBND9snuteNYNLNHA+8ySi1VBf2F/qeB+mY3I38eeixYZAr4tT/lyfuKxG8VrX+G//vzkL1Fa7Y8bJ68N2RfSut+dxsYEC7HqT/5ZV/EP/Ev4qRtMZPLA2ItL5ZuF23mxe4S7RyaJoZLCamso1awXtZQexHPODSAcnM2hg1kWlkEUeoKoCkBYBJxGWg3bgFP4f5lALuIAoZ06bF1CWRYNQJWidfW0sa+WVMLgh1vk+aU9PBNe2bmDRY5gwsEEfY3iZVfAHQH0g1MbKoUz2hSMRoy+XGLRATtG4MO/thgFtxcTFwAwwwwAxDi4jYAx6xoxNDJGVVw6FdrEhWsUQSLI49xlGh+msnkbJDpyVjjSOlIUGOZpA54/EUbaSBZPJyW674dnnkfaaHrXlioKyIiiq912n9zjjX9K1bSvsl2xsiqKcjaQBZHHctfPxgFe0f03mjlikV4AFXawCkgW87OEG3ixKq2CK2m7vH/g/wAAvotQ0plVwUaMAXYUshiUXxSgMP3x3qOhaxmH84hOLVXocOW4IAN9v24zo/hqaVT5krXR2Bm8wA+oDdYo+lhz80RgDibqE+nPrKuvszDaT8CxwG/UZM6LXrKtqQfke4/XG/R9KfICyC+W4YXQ3EqDfwMb6voNNvhOxu9Xwf8At+nI+2U3G2ttp7l9fX+iTiRM3lR8W/U7TaFvLNyze8cfdfgsTwv6d889d8Uzw6eQCJmmA42jtyRvI70O/FjPnPqnUnklkKhnbcSzVfc1Z/f5zeN3k4gY24WWad1D646lifLhjjU9rt2/e6F/oMjZfHGo1aNFLqSVkBVoyFAIPcdv98pug8OamUKzyBFNVfJF/h4A9/8AY5J6fwg5D7np0Jta5PvwByLHbJJ6O+SyQvVVReD30nozMm0t6Fc7b5IokZrPS/qAUSnVG8tfYFDSj9SMzDoHVxCgSQUAT6vcHcbD/a/fOWr6vJ/HPGpFD8HajwDyfe7zkP3LtajxgtJ17cmv/THXJ/CAu1TTO8r2K3FmPY9jxx+2W/X65YY3kc0iKWY/AAs5knhzxAzRKZEOw3xXKEEg385aNdqvOhQNJu0yuJJSLLFU9Wz7gkCweaFZir1TbY67lj6Y8XyY14r1s69QmM4p9UA6gtQVXA8vn2pOCBmu/SbTRS6ddQ5V9TWzlgzRxKaiTjsKF33PvkfoenDW6TXdQdEMkqSiAOoIjRVpO/Ab75R/pr1FYddA5YxmtkpbhAK9Kn732+Sc7GV2Q5eeD6LC56K55Q8Z6vJMIwNOouY4ZGQWVUkD71kFqdZqYfNkXdMPKRo79S7i1EgKoNV6itnjLRV4BAMYBUZevaug4h9JQkAq4NhV/H34tiwA59PfOem8QaxruEeqyAUf00qkqT+t8n/OALo5c9uJWZBWelzapdRtmtkejfG0X5p9NKCtAIKJP64ZZtmGALi4mLeAGGF4l4AuGGGAJWFYuGAJWFYuGAJWeWOeicr3jTrx0umdoyvnkVErdybAJA9wos/tmUsvCMNpLLMs+pXWZ5uplYJCn8MoUMDtomjIb7fA/bI3S6cfxARVUekBnB9MnB8x5K5ZmYgXx8++JAom1Bcv/jNbFuGci95AFgAtXHwMiZ+rMdR5WnolfQkhFWfzs3tt78fYZdhp66vyfZzJ3Tte1dExLrIdO6RyHa7Ne08BARxfPBAKgD4GRkfjRIpAzRiTmyOdoLHliByWrteNNV1WTT+VseNnkQmR1p23sWoq3O07CoAXsDzj6TVHUafUMJFZxAgkVlAdWDrv9RFsGAoUe5rN56lvozHSR+SW1vSoZl3REFJAWTaRuUnk7vgAnkZVR05zqodPJUcqtt8y+CtWo+GHw3wa9sedCik089LOpeMk7I+XPbzeCKDKp7AmyuSvirTjUHSPAHaRxJy42s22iB9j3IHGVdTVGyDlFcm9EpUzUJvMWWzQdL8uMLya967k98a9W10elTzJHMdmhXdj8Ae+d/B/XxPCC59S+mQ/DezH4sf3vID6x9GlHky1ui2mMUfwuTYNe9gf2zwNFTnq/Fa/s9HOSVeYiaXxgsmnbTh3XTlwzrs9dFjuRKPJYi6y76XwK2u2Sardp4krydNGRYUV6pmrmRh3A7Di8pHhLwtO7DUSRtEoQKQR/iECrr2HfnNI6R4tTT6bbMxZ0by0RRuke/wKq9ye/wCmeho1NSu8EXnBVSko749k/wBd6/DoYfMmbagoAAWxugAo7n/xkjpNSsiK6G1cBgfkHkHKnovDLaxxqOoxqWX/AAtPe6OIfL/55T7k2B2GOJvFBXXRaTTxCRAP5zL2hFegccA8dvYVnUyR7U+F2WoYuIMXNiIUYYDDADDDDAIXxF4oi0SK810zVxXA7s3JFgDkgWfgHILTfUMM6xvGUaTUNDGxUlJAsmw7SDYYAqTYA598snWugxapAkwYqG3UGIv7NXdTfIOQ+o8H6CF/PkXb/MDgs7bVdnv0rdLuYgEDvQwBsfqnpakOyc+WzBgqBjSgFn4YjaLF82LFjnHGn8dqz6pVjkkGmaqRRuNcScF79JB5oWO1406n9ONGYPIXdGzkiJi7MVIU+lQW/AFF7O3AvHSeCNFI0xUPuZmWQrK4IJYPIFo+jcauu44wBNT9TNKgLVIY+yyhfQ7lVYRKbvftYGyAvfnjOWn+oqMXdY3eFIlkOwbnU75kl3AGtqeUTuBN+1526t4V6fHukmHlhhX+IyopCgb1ANLIEQDeOaGdX8C6JogpQlNqi/MayFLvZINmzI5PzuOAJqvHkAW1utzjcwpKi8syNfxtcEfP2xx4O8SNrI5ZGj8vbKyKpuyo2lGa+xIYGvuMa6XwboZt0yLvScE8OTGQ5UsVW6G7Yo49lrJ7Q9NSHzNgrzHMjc8biACfsKA/pgD3PJOeQ3vlO8WeP9LHp9QsepiM4RlUIwYhzwO3Fj9fbNdyMpN8Imx4s0pm8gTxGX/IGs+/Fji+O15ifUPEb6vWPPKxj7xAfiEYbgAX2PufucqojqJDtKckM5/C7Ag8MPxAdyPbJzrGjQacyMZJDMR/MDKiBuy7gfY+xy3pcPM/opaptS8bInrsy+ascDeiNQAVbcS35iDQ5J9vb7466H0+RJUat0u8DgblQd3aQjjdtv0dxz71nrpnS44w07/zI4CAzgnYzGwEjIHrpqUtdd/tlh0OsMLwqiwpK6oBEOXTcxaQtx6UEfqs8sczZZk2rr28EfKP4dnkXS+Y7s1bUKNGhPo37BuWRlIPYUCPftKdL0u4PqBpnhnWOv5zjYRdWxA3cccleaBJsXkJpuoalZHYmOKJWYnUMlnufVt32ZTYO02RzxQyY0zCJFVpWKq8bJ6xbsVBcllJMivuvZt5vjteRZJUit9V6KSwMCmOQdkVy6uV5domPqEinkxnkg2PjLj4c66fKg3lfw7o5H/Fv5V46qwaXduPJs/GNdZ13YfTIoilFI7EqI5FLEB+5VWpgGr8pHtnrqyLMI0do35MsK+Zsdh2YqbpzuBAN82CKIOSVz2yWSG6pTg0MVlbR6xZnAEWpsPQ9I59VfO38V+95P6/SPNrtLHLxpdODKGPIZu+z9QOP0OeevSNquniPym9IDq+3aQR/mXuOLBH2zv4M1v8Ro03csh2H54/Df3qs8565R7efniu+P5LPpl3mh45dosWt8QO9iNQB/mb/tkb0bbHrVlYAuw2E/F9tv8AluvbGfUOtHf5OnTzpfeuI4//AMjfP/T3xdH4LljWWaWXfI4s0NoHY+n9K4zzNK9qvJJ7W+l8s7eyCi02XDqnVZdTIdNo2C1/jT/i8m+yKOzSkf8Ax798mei9Di0sYjiWhdkk2zE92cnlmJ9zjTwhqVk04YKqtuIcKK9d+o/v3/fJys9zRPyVqRypPH4oXDDDJyMUYYDDADDDDAEyI8U9KbUQeWlX5kb+rtSSI7Dj5CkZL5x1ikowXgkED9SDX98AzWHwFrBEySeRKSxYXM4JZknUuWCflLoR+Y7Ws9qdDwNrN6sZ1apNwcyPacwHzFFUzsI3XaSB6+/fJ5ejSTel1MaeQI73AsW3KxJXtXHIPezjKfwnOYoolK0hk3EMVsFt0YUDgcgWPgkYBE6/wHqpFlCmKIOf8NZZGVvROrO24WCxkQV8Jz2GOdJ4F1H8RIzyBoXa2BkY+YPM32QFWtq+kCzxXNY96t4U1E0rtuATzAUUseAUAdnHZiCAAh4q/nPEfhjUxgFWU7LjVR6bVnZ93BpabYdoHZMAsPhPpjabRwQOQWijCMQSRYHsTyRlD+tnWJY/4eKNtiOHd+SN+wCk4qxyTV8/GajeR3VekafVrsnjjmVTe1wGo/7HMNZ4BjvhfxTK2mZhDMyVURWP0KQDYegQwujwRWNf/qqZ1CtBpKDA+lAQO+7gkixxyBm2/wDDUTTtFCqxrsZVVAFC2CBVcDnMG0fhx9J5v8TGqOPyAggKoO0qR33c8++czU0VxW7HJNXvbwjprfERGoSFYtNtNXcCmiT7DtdZ78UeJ/Kl8vTrp5UUDcW04pWvtXa+O2VzwbqnbUK5VXYkkCT8Ni6Fntx2H2x6JGl/iZJVDGScBY7Kq7qHJW++0KeFvk0M6lejqhUsrk587bJ3PnotI615emUyrHYi814I4QRRcBTR4Fir44Ju85dD6hqJdRtl00CjndKqp6ePSu6zub2+ftnPQar1rqCoJcJp1UXsKO0aoKu7rctc3syM8P8ATZd2pbcfUCq8WHZnIRyq81uB57cGu1Zr7SrD4JvLLI46n06ZtXC0KaaTbfIhVIwG/wCaL5YCzRF/F4+mSQzelEaIBACFQqkgk/6b8sm/evTQ7A5C6fRyaiTyiNj6YinJNGmAkL3wTwWDd6FcjHPRF8vUyrEyhNQSV2nY6t6ioUdz8k1QsH7ZKqYR6Rjc2yH6VKzaZY5IzKss4QKAdy7Rbslc2C3bt3zt4p0ipBCVpn0zeXIY6ZUIIZPUvBBrvZAZiLyWi63UWqki06IImJD8gMS212UivWVAuu1A4+6fo4pIrMQDyKHmhB2jlSWLMwICMhBoKabbZtgc3ZhIn9D4jZgUdY/LoEMtltrG0ZwfZk5vIKARx9S1OmUssWqUMpVtpBqyFI7H8QzpB4gji4lTf5kvlQ7AAREFUqpB5CxkhDyaN4x8UdMMHkatbKrKRyfa7H+hGY19MbtI8doo6WTo1f7M0Lw90uNPSihVTso+/ufk/c8nLAw+ffK5o9ZtIdRYYf2PI/1yUfq6bNwP7Z8e1cbJW5fJ6qSbeT34SQJJqY/YOGA+xFf7ZZrzD/F3jDVaRg+nfa0h9fpDEheQosGu+Wzwl9Vo5dMDqd3njgiOJju9wQoBo9xX2z6R6XL/ABo5KNlcnJ4Rot4uV3wp4uXXebtilj8ptv8AMWibFg17fpliGdNEMouLwxRhgMMyahhhhgCYEYYuAIFw24uGAJWJWLhgHkjMb8VdBbQalpVaVoZSzyMdR5IDM34bBBJojuDx+mbKRmF/XIP/AMQgMqs0Ah/lUa/mbjff817eO5FZrOOUTU3Op5SLFpelswDHQayRSLBGu3gj5FSAEZEeIPDsZWZlgeFthKpISXUhTR/EQbP3yV8IJ1bT6SMRQxtGbcK9K4DEntutRfIF9sjvE3WtYNSBPEIGkjO1eCG2khq5PNEZztbCTgnH4ZLDUSb44KH4Jetx7seW/MAKvsO5vGvUtRIsxBYkK3mAdlBJ3MVHtZAxdFpm0k8qXwRYNVuQmmo/azls6t0qCeNwm5RAoJldi49iVVePSCQL756Klq2lNHAuk67m38nvVKr6dZYV9Ue6SMMQyliw5+70GAHsbsDjOYYRu7zSmI6hNqPdSdxuRB2jSP8ACN3LHm8cdE1KxIkciFFjIYALbOCKY/Ktus373VZEddilkgkZpBOqTF1KtuZEIYEMDTKL28V7ZC4SXaLSnFrhho+vgNPCYz5QVkZNxL1e26Brf+ZiL7HGfhTSrHr0iosQG2MikXQ4YXXcf0vnHvSfDkbgPu8h5oyRvYWRQDOh/Eqn8Vke+WCPTiAP5YLLtNyGUK5Z6/lx7hQjIAa+zFR85q2bpZ7IjW6uMR+dMSzM+1II+Y9ytbqpHARm27qtmogV7MNT1Bi8zyvt3b4IvL4d5CVtlPARQ20EmhtpRjzWEs/kRBo5FJk8xo/Sh9TbeR6TsYkMD3IGRg6dDNsDspijYqtSEtKzHe247RtCg3QHueffMGSwRdMfU66JXAaWGOJ2deLDq3m3xRPmcg17nvxkx4q0Ej6KSHjYkfnD5G03X+uVbRdfaPqbNFCwIIiYhyV8oUC1dgK5BJOaD1jRh45DG5sxMGvniiAv9++Wqua3FnJ1jcboSIvwl1Avo4SeSF28c/hJF/0rJDVTUOxJJAA9yT7Yy+lKA6J+eVZl/Tsf98lNHHv1MQ9lJc//AKjj+9Z8q1TUdTOOOmz2MJ5rTG/VfDWk8gDWymJid4ZW9e7tSLR3CuKo546PqDpNMY+kaSacltzyzgruPHztLGgBQoDF6144k0WtYSaVZUAHluPxgHvyFNWQeMi/GX1kLwpFoxJFNI4BZgCVX3CDn1E0OR75630qLWmW7tlSdqT5WTW9CzFFLrtYqCy/BoWP2N46zPPpL4i1M6zR6p/MMZGxiKauQ26vvVfrmiDOuuuCs+XkXDAYZkwGGGGAJi4mLgBhhhgCYYYYAhykeO/qNDoJUhMJnkYbyNyqEF0CSwPJ5I+wvLuc+e/qbr2TrM7MhICRqtLfG0kH7gncCfbtmsuFwDYdL480bxLI0yoSLKE26/IYDm8zb6reII9YsT6bfu0zFi5WgQ1A179671kB4T18oiCR6fzpSxJPleYVvso3WiqPbjLonhPqmpjKSyJDG4ooTzR+VRQv98rynKSxjJYVE4v8uCI6TqINdpAjlI5VJq63KaokfKkdxkbrOmTRiWCFPTJs4U8sLG/yx721cDkZFaXwtJbmZhBEjFWd+LINERj8xvtXGO069BtbTxxtGli3JuV/+pm7qPcKtZR0t89I5Kt5i/j6/wCkF+mjc8sdJqWWQqzqboEcgkUeL9mBFH9BWTenEepeN3AjXaIywtWXcBts/dqHPY5XHiZn2QWWJDEryQQO6ntdd/jHFzQusex2ZvxgruGwkC+B7mxZz0lPqNNkcSlz+5xp6G1SzFHLqXhhgk5MgHmPtaSU90U9m9gN1XX9s5+HPCs8sckSS7V3g2vJO0ELRPZObye0uthZgsqAgFl236gCSKPP9ucceH9T/DTOi2IONrkc7TyL+/teW/HW+Y8lb3FsY4+Sq+IemSSO0cW4yfy1aiSAPWJD3oEkLx3qs5aXw+zOsKmJvLjZSLK27Nb7vzH0gKSMtOn2jWTNukETtdhe5IFjcO3OeZeqppJJ9SNIzopFPt7XSk7vb+nN5o6oRWWSrV2S4iiE6Z4O1GpEnmK4ty7EEIitY4293AAFD2y3R6RY4PMMjO5PqjoHdz+Ee9Zw0fVHNy+bEsc3qChiZFH3UCr/AHxpFMFVliQktduzEtR+Be0ZVu12m00X+RiOn1GoksrhHT6dzbINWO383gfqD/tlk6AP5sjnsqBf3Y2f7DKv0jS+QsvsJCDV9qBvJnS9WEGj81kkcOxbbGpLbeFvjsKB5z5vq6/PdJw53NHrY/8AnWkzQejxVHZ7sS39cov1d8ATa7yZtLXmQ2pWwpYNt5DHixXY+xxt0aXpepH8rVarTP22tqXUj9NzFP7458Q9Lg0kYMnV9ZH5gOy5FctXegFsgfqM9pp6/DVGC+EVcQl+r+h/9L/A0vT0ladw0kpHA7qBf4j7sSR24pRl8GVP6daTZowf4n+KV2Z1ksngngerkH5BPBy1jLK6IpJJ4R6wwwzJgMMMMATFxMXADDEOZ3136gTx6rVwxiIeSjNGGRmL7I1kckqw2iiV/DV+98YBoZOKMzHqP1BncGKNkSUSMpoEsoE2mSOxf5xI6/ejXOduleMNSGjh3xl3LbfNDF5i0s6jy6IAWMIu7vwfbgkDRzkH13wdpdYyvPEGdRQYEqa7lSR3X7HKofqBq3jSRIo0B8w06sSRCIlkAAbgmV3AJsbU97z30DrJfqxiTUeZHsm3KNS0wBVowu5WQCIizwCe5wC5abQwaSKokWJF9lFD/wAnIwa2XUtsUhAOTV2AboE+5+w/8F/18RJE801lIUZyLNcC7oe+Z70v61KKM2k8uE8Bke6JqgVIG4E8bh2+MqW1ynLl4j/bN1L77Gv1d8INFEurjZmSNQsisfw80HX4BJogZmLOC6W4u+SBVfYkcD982vWaHW9VUpLWl0sgop3Zx880WPYjsP1zLvE/g2fp+pWMPG6BD6l4O0/51/K3H7+2ZdcEspGu5s79E8QiIsaoDggcEV7D9Tlt8P6o7WkJ3PL6mPuB+Vf2H9zmaaxgCDX5QFr7fOTvTtey1tNHOFrKN0Xt+TpRxGtLPLNA1Grjq2Cq3swrcD+tXleadu28lVFCz2Hxkaur3GybvJbpcMLTrGxZ2Kb9oACgc/iN2TxlGry0J4k/5IHXD5RKeG43YtQ9LdyexP8AvkJ4v6RO0lyg/wAOPyxkkfqw9+cvcLgAAcD4w6jqWEEhQbnCMVB5sgGv75Qr9Uvd6eeG/lmHVBcpIzHwxrIxH5cjKHQkDcase3GWXzBXAAH2zN0gXUR+ptvZpJCvq3GyRz9+/wCwy3dJ6PIdIszSMp5pOwYDs3PaxzWd3XaWC/Ny7+BVd+nBIahDMwgU7TJdkflX8zf0yQ6X1LU9Gr+IjOo0b0FnF7419g3sB2NE13o+2SvgLohmuZ+IyaHy9ff2UH+vbLf4q6W2o0WogjIV5YmRSe1kcX9suenaaUVukiO6eWZ11Xxv0nWP6tG8iXsMwUIwJ+ACGI/9rKh438OjRa6NVYtp5YrieVrC7vxV2tu1D3sYdB+mWteYRmCSAbgWkY0kdWDs5pyR2r55z6D0+hVURKDbAACRZ4AAP2PGdfaVyrfS3p0kWiHmAje5ZVIo7aADEexat1ffLmM87cXN0sGT0MMQYuZAYYYYAmLiYuAM+qary42cCyo4H37D+/8AplfXxehL0g3KSp9Sk8Hbe3uQWUjjt3OWeeAMCrCwRRGcR02MGxGl3d7Rfar7d64vAKvH41XaHaIdrIVlI7ijuuhxdqeQaHvjr/6rRY0kkT8UpjFUK9Nkmz34qhk4/SYipUxptPcbRRvk+3ewD+ozr/BJQBVSAbFqOD7H9fvgFYi8cRswXygDz3kSuaKjddWe32IIOcE8YkzRrHGuxvxEr6xYkNcN3AT4N37ZZx0WEX/Kj9RJPoHuAG/qBznVunRkglFJHY7RY/Q1Y/bAOfU9CuogkiYemVCh/RgRmK6L6XdQSYQyRo0S8CUONhHbcw/EKXsK7nN2GBGauOQfMfjHqEi9RnWcSmcS+kBmraCNgQAilKD2zUfpZ0rT6zSNqJI2kaRnjJl5sCgas/er78ZbvEHgjSa0q2ohDOvAcEq4HxuUg13yU6b02OCNYokVEQUFA4//ALmNiBifjv6Tzae5dKDLCDewcyIPj/qUfbn5yndM1QLAH/37Z9SnMr+sPR9DptP/ABJgIndtiNEdlsQTukrhqAJ7We2V7dOprgkjPBmsuoMEhuyrEla79/bJPwv1tE1DTSAqjAoGNEL7HdXI5HfKkmonmKULYg8lSo7Hi+3I54y06PwNrJZFWPRzBNo3+Z6I349JsmiL5Nd8rezUoOMvkOx5NBXW174mq6yI0Z6LbQTS9zXxjXpngrqIRUeKMbRQJm5odroG+OMPE3h2XR6GXUyupZAKRfULYhRuJoVzZ49s89H0ezydcZJnYiPQ6OXbqfJQu/ItbJPwFHDNfwMuHRvBrTkS6sEJ+WDt+8lfsQvt75inQuoSRyXHqPKaIbwQ9i+bCqeCnYkVeb/0TxRJJp4nkgkDsgLbQdtnvt47e+durQ11S3WNv6zzgh3N9FiiiCgBQAB2AFAfpnTIY9fP/Ik/of8Ath03rZloGNuSfUvKD9Sao/bOlHUQbwjVwa5JkEYt5m3VPGepLamOo1jto0f1K0e2aOFpZGvlRv32vavjCPxjqiqGPyy7Wu595icRLqWMiAUQJPKXm/fLBqaThWZv0zxNNLqYUMjB5ZoZfKF/4LaUM5Ar/CEpq/njNIBwBcMMMAMMMMATFxMXADDDDADDDDAEwwOGAGGGGAGGGGAIRkT4m8Nxa6AwzXV7lZTTIw7Mp+f9QTkvhgGRdO+hbqwWTWs0KvuARNrkdtpYkgCiRx85rEGnCqqqKCgAD4A4A/pnWsXMYB52436h05Jo2ilUOjimU9iMdYYBQtL9GdAkokYTSUQwSSS0FduAoJH2JOXpI6FZ7wxgHgjIbr3WjBwoW9t2wJAJdEXgcnlr7jt3GTdZwn0CObdQ3BHIsEGrBHuOB/TGAVw+L0QRiVVJkMgLIRsIjJBZbNkNxQ57++cpvGyoQGhYE8BePSeRTEEirI7dgTfbLP8AwEdL6EpPw+ken/7eOP2wk6fG34kQ1yLUHuKPt8cZkFbi8WtIo8uD+aVFeoMAasggENxTUON2373kj4b6484O9QGAvgEfnkQ2CSVNp2vJVNEikkKoJ5JCgE0KFn9OMIdIqsWUAFquvt2wDvhhhgBhhhgH/9k="/>
          <p:cNvSpPr>
            <a:spLocks noChangeAspect="1" noChangeArrowheads="1"/>
          </p:cNvSpPr>
          <p:nvPr/>
        </p:nvSpPr>
        <p:spPr bwMode="auto">
          <a:xfrm>
            <a:off x="155575" y="-723900"/>
            <a:ext cx="22098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30725" name="AutoShape 10" descr="data:image/jpg;base64,/9j/4AAQSkZJRgABAQAAAQABAAD/2wCEAAkGBhQSERUUExQVFRUVGSAYGRgXFyEbGhogHR0XHRgaGB8fHCYeGxojGxoYHy8hJCcqLSwsGB4xNTAqNyYrLSkBCQoKDgwOGg8PGiwkHiQsLDUtKSwpLCksLCwsKS0pKSwsKSwsLCwsKSwsLCwsKSwpLCksKSwsLCksKSwsLCkpLP/AABEIAJ8A6AMBIgACEQEDEQH/xAAcAAABBQEBAQAAAAAAAAAAAAAAAQQFBgcDAgj/xAA8EAACAgEDAgUCBAQEBgEFAAABAgMRAAQSIQUxBhMiQVEHYTJCcYEUI5GhM1KxwRVTYtHh8JIWcnOC8f/EABsBAQACAwEBAAAAAAAAAAAAAAADBAECBQYH/8QAKhEAAgIBBAEEAQQDAQAAAAAAAAECAxEEEiExEwUUQVEiQmGRoSRxgSP/2gAMAwEAAhEDEQA/ANwxcTFwAwwwwAxMXDAExc8s9Y2XXqZDHzuChuxqiSO/a7B4wB1hjKPq8TRearho6Y7hz+C9/wDQgg/pjPpvizT6iRY4pNztCs4FEfy3/C1n5+O+ATOGeQcW8AXDDDADC8TK54+8RPodDNqI0DulAA9vUwWzXsAbwDh9QfFx6fp1eNQ0sriNA17QaJLNXJAAPHucjfp747k1kssE4TzI13hkUgEWAQbsXyOx+conV/HH/EtAyatAkgHmwSxezrQ2MpurBPINEZevA/gttNonbzC+oniIDnjZuUlQOTdMR6vsM0zl8Asel8ZaSTUHTJOjTC/SD3ruAexIvsMmrz5g8G+HpW10UEccizwy3M3shQ2CT7Ub/XPp6+M2TAA56vM/6/4hb/i+m066pYERd8oY15hY+lKPBND9snuteNYNLNHA+8ySi1VBf2F/qeB+mY3I38eeixYZAr4tT/lyfuKxG8VrX+G//vzkL1Fa7Y8bJ68N2RfSut+dxsYEC7HqT/5ZV/EP/Ev4qRtMZPLA2ItL5ZuF23mxe4S7RyaJoZLCamso1awXtZQexHPODSAcnM2hg1kWlkEUeoKoCkBYBJxGWg3bgFP4f5lALuIAoZ06bF1CWRYNQJWidfW0sa+WVMLgh1vk+aU9PBNe2bmDRY5gwsEEfY3iZVfAHQH0g1MbKoUz2hSMRoy+XGLRATtG4MO/thgFtxcTFwAwwwwAxDi4jYAx6xoxNDJGVVw6FdrEhWsUQSLI49xlGh+msnkbJDpyVjjSOlIUGOZpA54/EUbaSBZPJyW674dnnkfaaHrXlioKyIiiq912n9zjjX9K1bSvsl2xsiqKcjaQBZHHctfPxgFe0f03mjlikV4AFXawCkgW87OEG3ixKq2CK2m7vH/g/wAAvotQ0plVwUaMAXYUshiUXxSgMP3x3qOhaxmH84hOLVXocOW4IAN9v24zo/hqaVT5krXR2Bm8wA+oDdYo+lhz80RgDibqE+nPrKuvszDaT8CxwG/UZM6LXrKtqQfke4/XG/R9KfICyC+W4YXQ3EqDfwMb6voNNvhOxu9Xwf8At+nI+2U3G2ttp7l9fX+iTiRM3lR8W/U7TaFvLNyze8cfdfgsTwv6d889d8Uzw6eQCJmmA42jtyRvI70O/FjPnPqnUnklkKhnbcSzVfc1Z/f5zeN3k4gY24WWad1D646lifLhjjU9rt2/e6F/oMjZfHGo1aNFLqSVkBVoyFAIPcdv98pug8OamUKzyBFNVfJF/h4A9/8AY5J6fwg5D7np0Jta5PvwByLHbJJ6O+SyQvVVReD30nozMm0t6Fc7b5IokZrPS/qAUSnVG8tfYFDSj9SMzDoHVxCgSQUAT6vcHcbD/a/fOWr6vJ/HPGpFD8HajwDyfe7zkP3LtajxgtJ17cmv/THXJ/CAu1TTO8r2K3FmPY9jxx+2W/X65YY3kc0iKWY/AAs5knhzxAzRKZEOw3xXKEEg385aNdqvOhQNJu0yuJJSLLFU9Wz7gkCweaFZir1TbY67lj6Y8XyY14r1s69QmM4p9UA6gtQVXA8vn2pOCBmu/SbTRS6ddQ5V9TWzlgzRxKaiTjsKF33PvkfoenDW6TXdQdEMkqSiAOoIjRVpO/Ab75R/pr1FYddA5YxmtkpbhAK9Kn732+Sc7GV2Q5eeD6LC56K55Q8Z6vJMIwNOouY4ZGQWVUkD71kFqdZqYfNkXdMPKRo79S7i1EgKoNV6itnjLRV4BAMYBUZevaug4h9JQkAq4NhV/H34tiwA59PfOem8QaxruEeqyAUf00qkqT+t8n/OALo5c9uJWZBWelzapdRtmtkejfG0X5p9NKCtAIKJP64ZZtmGALi4mLeAGGF4l4AuGGGAJWFYuGAJWFYuGAJWeWOeicr3jTrx0umdoyvnkVErdybAJA9wos/tmUsvCMNpLLMs+pXWZ5uplYJCn8MoUMDtomjIb7fA/bI3S6cfxARVUekBnB9MnB8x5K5ZmYgXx8++JAom1Bcv/jNbFuGci95AFgAtXHwMiZ+rMdR5WnolfQkhFWfzs3tt78fYZdhp66vyfZzJ3Tte1dExLrIdO6RyHa7Ne08BARxfPBAKgD4GRkfjRIpAzRiTmyOdoLHliByWrteNNV1WTT+VseNnkQmR1p23sWoq3O07CoAXsDzj6TVHUafUMJFZxAgkVlAdWDrv9RFsGAoUe5rN56lvozHSR+SW1vSoZl3REFJAWTaRuUnk7vgAnkZVR05zqodPJUcqtt8y+CtWo+GHw3wa9sedCik089LOpeMk7I+XPbzeCKDKp7AmyuSvirTjUHSPAHaRxJy42s22iB9j3IHGVdTVGyDlFcm9EpUzUJvMWWzQdL8uMLya967k98a9W10elTzJHMdmhXdj8Ae+d/B/XxPCC59S+mQ/DezH4sf3vID6x9GlHky1ui2mMUfwuTYNe9gf2zwNFTnq/Fa/s9HOSVeYiaXxgsmnbTh3XTlwzrs9dFjuRKPJYi6y76XwK2u2Sardp4krydNGRYUV6pmrmRh3A7Di8pHhLwtO7DUSRtEoQKQR/iECrr2HfnNI6R4tTT6bbMxZ0by0RRuke/wKq9ye/wCmeho1NSu8EXnBVSko749k/wBd6/DoYfMmbagoAAWxugAo7n/xkjpNSsiK6G1cBgfkHkHKnovDLaxxqOoxqWX/AAtPe6OIfL/55T7k2B2GOJvFBXXRaTTxCRAP5zL2hFegccA8dvYVnUyR7U+F2WoYuIMXNiIUYYDDADDDDAIXxF4oi0SK810zVxXA7s3JFgDkgWfgHILTfUMM6xvGUaTUNDGxUlJAsmw7SDYYAqTYA598snWugxapAkwYqG3UGIv7NXdTfIOQ+o8H6CF/PkXb/MDgs7bVdnv0rdLuYgEDvQwBsfqnpakOyc+WzBgqBjSgFn4YjaLF82LFjnHGn8dqz6pVjkkGmaqRRuNcScF79JB5oWO1406n9ONGYPIXdGzkiJi7MVIU+lQW/AFF7O3AvHSeCNFI0xUPuZmWQrK4IJYPIFo+jcauu44wBNT9TNKgLVIY+yyhfQ7lVYRKbvftYGyAvfnjOWn+oqMXdY3eFIlkOwbnU75kl3AGtqeUTuBN+1526t4V6fHukmHlhhX+IyopCgb1ANLIEQDeOaGdX8C6JogpQlNqi/MayFLvZINmzI5PzuOAJqvHkAW1utzjcwpKi8syNfxtcEfP2xx4O8SNrI5ZGj8vbKyKpuyo2lGa+xIYGvuMa6XwboZt0yLvScE8OTGQ5UsVW6G7Yo49lrJ7Q9NSHzNgrzHMjc8biACfsKA/pgD3PJOeQ3vlO8WeP9LHp9QsepiM4RlUIwYhzwO3Fj9fbNdyMpN8Imx4s0pm8gTxGX/IGs+/Fji+O15ifUPEb6vWPPKxj7xAfiEYbgAX2PufucqojqJDtKckM5/C7Ag8MPxAdyPbJzrGjQacyMZJDMR/MDKiBuy7gfY+xy3pcPM/opaptS8bInrsy+ascDeiNQAVbcS35iDQ5J9vb7466H0+RJUat0u8DgblQd3aQjjdtv0dxz71nrpnS44w07/zI4CAzgnYzGwEjIHrpqUtdd/tlh0OsMLwqiwpK6oBEOXTcxaQtx6UEfqs8sczZZk2rr28EfKP4dnkXS+Y7s1bUKNGhPo37BuWRlIPYUCPftKdL0u4PqBpnhnWOv5zjYRdWxA3cccleaBJsXkJpuoalZHYmOKJWYnUMlnufVt32ZTYO02RzxQyY0zCJFVpWKq8bJ6xbsVBcllJMivuvZt5vjteRZJUit9V6KSwMCmOQdkVy6uV5domPqEinkxnkg2PjLj4c66fKg3lfw7o5H/Fv5V46qwaXduPJs/GNdZ13YfTIoilFI7EqI5FLEB+5VWpgGr8pHtnrqyLMI0do35MsK+Zsdh2YqbpzuBAN82CKIOSVz2yWSG6pTg0MVlbR6xZnAEWpsPQ9I59VfO38V+95P6/SPNrtLHLxpdODKGPIZu+z9QOP0OeevSNquniPym9IDq+3aQR/mXuOLBH2zv4M1v8Ro03csh2H54/Df3qs8565R7efniu+P5LPpl3mh45dosWt8QO9iNQB/mb/tkb0bbHrVlYAuw2E/F9tv8AluvbGfUOtHf5OnTzpfeuI4//AMjfP/T3xdH4LljWWaWXfI4s0NoHY+n9K4zzNK9qvJJ7W+l8s7eyCi02XDqnVZdTIdNo2C1/jT/i8m+yKOzSkf8Ax798mei9Di0sYjiWhdkk2zE92cnlmJ9zjTwhqVk04YKqtuIcKK9d+o/v3/fJys9zRPyVqRypPH4oXDDDJyMUYYDDADDDDAEyI8U9KbUQeWlX5kb+rtSSI7Dj5CkZL5x1ikowXgkED9SDX98AzWHwFrBEySeRKSxYXM4JZknUuWCflLoR+Y7Ws9qdDwNrN6sZ1apNwcyPacwHzFFUzsI3XaSB6+/fJ5ejSTel1MaeQI73AsW3KxJXtXHIPezjKfwnOYoolK0hk3EMVsFt0YUDgcgWPgkYBE6/wHqpFlCmKIOf8NZZGVvROrO24WCxkQV8Jz2GOdJ4F1H8RIzyBoXa2BkY+YPM32QFWtq+kCzxXNY96t4U1E0rtuATzAUUseAUAdnHZiCAAh4q/nPEfhjUxgFWU7LjVR6bVnZ93BpabYdoHZMAsPhPpjabRwQOQWijCMQSRYHsTyRlD+tnWJY/4eKNtiOHd+SN+wCk4qxyTV8/GajeR3VekafVrsnjjmVTe1wGo/7HMNZ4BjvhfxTK2mZhDMyVURWP0KQDYegQwujwRWNf/qqZ1CtBpKDA+lAQO+7gkixxyBm2/wDDUTTtFCqxrsZVVAFC2CBVcDnMG0fhx9J5v8TGqOPyAggKoO0qR33c8++czU0VxW7HJNXvbwjprfERGoSFYtNtNXcCmiT7DtdZ78UeJ/Kl8vTrp5UUDcW04pWvtXa+O2VzwbqnbUK5VXYkkCT8Ni6Fntx2H2x6JGl/iZJVDGScBY7Kq7qHJW++0KeFvk0M6lejqhUsrk587bJ3PnotI615emUyrHYi814I4QRRcBTR4Fir44Ju85dD6hqJdRtl00CjndKqp6ePSu6zub2+ftnPQar1rqCoJcJp1UXsKO0aoKu7rctc3syM8P8ATZd2pbcfUCq8WHZnIRyq81uB57cGu1Zr7SrD4JvLLI46n06ZtXC0KaaTbfIhVIwG/wCaL5YCzRF/F4+mSQzelEaIBACFQqkgk/6b8sm/evTQ7A5C6fRyaiTyiNj6YinJNGmAkL3wTwWDd6FcjHPRF8vUyrEyhNQSV2nY6t6ioUdz8k1QsH7ZKqYR6Rjc2yH6VKzaZY5IzKss4QKAdy7Rbslc2C3bt3zt4p0ipBCVpn0zeXIY6ZUIIZPUvBBrvZAZiLyWi63UWqki06IImJD8gMS212UivWVAuu1A4+6fo4pIrMQDyKHmhB2jlSWLMwICMhBoKabbZtgc3ZhIn9D4jZgUdY/LoEMtltrG0ZwfZk5vIKARx9S1OmUssWqUMpVtpBqyFI7H8QzpB4gji4lTf5kvlQ7AAREFUqpB5CxkhDyaN4x8UdMMHkatbKrKRyfa7H+hGY19MbtI8doo6WTo1f7M0Lw90uNPSihVTso+/ufk/c8nLAw+ffK5o9ZtIdRYYf2PI/1yUfq6bNwP7Z8e1cbJW5fJ6qSbeT34SQJJqY/YOGA+xFf7ZZrzD/F3jDVaRg+nfa0h9fpDEheQosGu+Wzwl9Vo5dMDqd3njgiOJju9wQoBo9xX2z6R6XL/ABo5KNlcnJ4Rot4uV3wp4uXXebtilj8ptv8AMWibFg17fpliGdNEMouLwxRhgMMyahhhhgCYEYYuAIFw24uGAJWJWLhgHkjMb8VdBbQalpVaVoZSzyMdR5IDM34bBBJojuDx+mbKRmF/XIP/AMQgMqs0Ah/lUa/mbjff817eO5FZrOOUTU3Op5SLFpelswDHQayRSLBGu3gj5FSAEZEeIPDsZWZlgeFthKpISXUhTR/EQbP3yV8IJ1bT6SMRQxtGbcK9K4DEntutRfIF9sjvE3WtYNSBPEIGkjO1eCG2khq5PNEZztbCTgnH4ZLDUSb44KH4Jetx7seW/MAKvsO5vGvUtRIsxBYkK3mAdlBJ3MVHtZAxdFpm0k8qXwRYNVuQmmo/azls6t0qCeNwm5RAoJldi49iVVePSCQL756Klq2lNHAuk67m38nvVKr6dZYV9Ue6SMMQyliw5+70GAHsbsDjOYYRu7zSmI6hNqPdSdxuRB2jSP8ACN3LHm8cdE1KxIkciFFjIYALbOCKY/Ktus373VZEddilkgkZpBOqTF1KtuZEIYEMDTKL28V7ZC4SXaLSnFrhho+vgNPCYz5QVkZNxL1e26Brf+ZiL7HGfhTSrHr0iosQG2MikXQ4YXXcf0vnHvSfDkbgPu8h5oyRvYWRQDOh/Eqn8Vke+WCPTiAP5YLLtNyGUK5Z6/lx7hQjIAa+zFR85q2bpZ7IjW6uMR+dMSzM+1II+Y9ytbqpHARm27qtmogV7MNT1Bi8zyvt3b4IvL4d5CVtlPARQ20EmhtpRjzWEs/kRBo5FJk8xo/Sh9TbeR6TsYkMD3IGRg6dDNsDspijYqtSEtKzHe247RtCg3QHueffMGSwRdMfU66JXAaWGOJ2deLDq3m3xRPmcg17nvxkx4q0Ej6KSHjYkfnD5G03X+uVbRdfaPqbNFCwIIiYhyV8oUC1dgK5BJOaD1jRh45DG5sxMGvniiAv9++Wqua3FnJ1jcboSIvwl1Avo4SeSF28c/hJF/0rJDVTUOxJJAA9yT7Yy+lKA6J+eVZl/Tsf98lNHHv1MQ9lJc//AKjj+9Z8q1TUdTOOOmz2MJ5rTG/VfDWk8gDWymJid4ZW9e7tSLR3CuKo546PqDpNMY+kaSacltzyzgruPHztLGgBQoDF6144k0WtYSaVZUAHluPxgHvyFNWQeMi/GX1kLwpFoxJFNI4BZgCVX3CDn1E0OR75630qLWmW7tlSdqT5WTW9CzFFLrtYqCy/BoWP2N46zPPpL4i1M6zR6p/MMZGxiKauQ26vvVfrmiDOuuuCs+XkXDAYZkwGGGGAJi4mLgBhhhgCYYYYAhykeO/qNDoJUhMJnkYbyNyqEF0CSwPJ5I+wvLuc+e/qbr2TrM7MhICRqtLfG0kH7gncCfbtmsuFwDYdL480bxLI0yoSLKE26/IYDm8zb6reII9YsT6bfu0zFi5WgQ1A179671kB4T18oiCR6fzpSxJPleYVvso3WiqPbjLonhPqmpjKSyJDG4ooTzR+VRQv98rynKSxjJYVE4v8uCI6TqINdpAjlI5VJq63KaokfKkdxkbrOmTRiWCFPTJs4U8sLG/yx721cDkZFaXwtJbmZhBEjFWd+LINERj8xvtXGO069BtbTxxtGli3JuV/+pm7qPcKtZR0t89I5Kt5i/j6/wCkF+mjc8sdJqWWQqzqboEcgkUeL9mBFH9BWTenEepeN3AjXaIywtWXcBts/dqHPY5XHiZn2QWWJDEryQQO6ntdd/jHFzQusex2ZvxgruGwkC+B7mxZz0lPqNNkcSlz+5xp6G1SzFHLqXhhgk5MgHmPtaSU90U9m9gN1XX9s5+HPCs8sckSS7V3g2vJO0ELRPZObye0uthZgsqAgFl236gCSKPP9ucceH9T/DTOi2IONrkc7TyL+/teW/HW+Y8lb3FsY4+Sq+IemSSO0cW4yfy1aiSAPWJD3oEkLx3qs5aXw+zOsKmJvLjZSLK27Nb7vzH0gKSMtOn2jWTNukETtdhe5IFjcO3OeZeqppJJ9SNIzopFPt7XSk7vb+nN5o6oRWWSrV2S4iiE6Z4O1GpEnmK4ty7EEIitY4293AAFD2y3R6RY4PMMjO5PqjoHdz+Ee9Zw0fVHNy+bEsc3qChiZFH3UCr/AHxpFMFVliQktduzEtR+Be0ZVu12m00X+RiOn1GoksrhHT6dzbINWO383gfqD/tlk6AP5sjnsqBf3Y2f7DKv0jS+QsvsJCDV9qBvJnS9WEGj81kkcOxbbGpLbeFvjsKB5z5vq6/PdJw53NHrY/8AnWkzQejxVHZ7sS39cov1d8ATa7yZtLXmQ2pWwpYNt5DHixXY+xxt0aXpepH8rVarTP22tqXUj9NzFP7458Q9Lg0kYMnV9ZH5gOy5FctXegFsgfqM9pp6/DVGC+EVcQl+r+h/9L/A0vT0ladw0kpHA7qBf4j7sSR24pRl8GVP6daTZowf4n+KV2Z1ksngngerkH5BPBy1jLK6IpJJ4R6wwwzJgMMMMATFxMXADDEOZ3136gTx6rVwxiIeSjNGGRmL7I1kckqw2iiV/DV+98YBoZOKMzHqP1BncGKNkSUSMpoEsoE2mSOxf5xI6/ejXOduleMNSGjh3xl3LbfNDF5i0s6jy6IAWMIu7vwfbgkDRzkH13wdpdYyvPEGdRQYEqa7lSR3X7HKofqBq3jSRIo0B8w06sSRCIlkAAbgmV3AJsbU97z30DrJfqxiTUeZHsm3KNS0wBVowu5WQCIizwCe5wC5abQwaSKokWJF9lFD/wAnIwa2XUtsUhAOTV2AboE+5+w/8F/18RJE801lIUZyLNcC7oe+Z70v61KKM2k8uE8Bke6JqgVIG4E8bh2+MqW1ynLl4j/bN1L77Gv1d8INFEurjZmSNQsisfw80HX4BJogZmLOC6W4u+SBVfYkcD982vWaHW9VUpLWl0sgop3Zx880WPYjsP1zLvE/g2fp+pWMPG6BD6l4O0/51/K3H7+2ZdcEspGu5s79E8QiIsaoDggcEV7D9Tlt8P6o7WkJ3PL6mPuB+Vf2H9zmaaxgCDX5QFr7fOTvTtey1tNHOFrKN0Xt+TpRxGtLPLNA1Grjq2Cq3swrcD+tXleadu28lVFCz2Hxkaur3GybvJbpcMLTrGxZ2Kb9oACgc/iN2TxlGry0J4k/5IHXD5RKeG43YtQ9LdyexP8AvkJ4v6RO0lyg/wAOPyxkkfqw9+cvcLgAAcD4w6jqWEEhQbnCMVB5sgGv75Qr9Uvd6eeG/lmHVBcpIzHwxrIxH5cjKHQkDcase3GWXzBXAAH2zN0gXUR+ptvZpJCvq3GyRz9+/wCwy3dJ6PIdIszSMp5pOwYDs3PaxzWd3XaWC/Ny7+BVd+nBIahDMwgU7TJdkflX8zf0yQ6X1LU9Gr+IjOo0b0FnF7419g3sB2NE13o+2SvgLohmuZ+IyaHy9ff2UH+vbLf4q6W2o0WogjIV5YmRSe1kcX9suenaaUVukiO6eWZ11Xxv0nWP6tG8iXsMwUIwJ+ACGI/9rKh438OjRa6NVYtp5YrieVrC7vxV2tu1D3sYdB+mWteYRmCSAbgWkY0kdWDs5pyR2r55z6D0+hVURKDbAACRZ4AAP2PGdfaVyrfS3p0kWiHmAje5ZVIo7aADEexat1ffLmM87cXN0sGT0MMQYuZAYYYYAmLiYuAM+qary42cCyo4H37D+/8AplfXxehL0g3KSp9Sk8Hbe3uQWUjjt3OWeeAMCrCwRRGcR02MGxGl3d7Rfar7d64vAKvH41XaHaIdrIVlI7ijuuhxdqeQaHvjr/6rRY0kkT8UpjFUK9Nkmz34qhk4/SYipUxptPcbRRvk+3ewD+ozr/BJQBVSAbFqOD7H9fvgFYi8cRswXygDz3kSuaKjddWe32IIOcE8YkzRrHGuxvxEr6xYkNcN3AT4N37ZZx0WEX/Kj9RJPoHuAG/qBznVunRkglFJHY7RY/Q1Y/bAOfU9CuogkiYemVCh/RgRmK6L6XdQSYQyRo0S8CUONhHbcw/EKXsK7nN2GBGauOQfMfjHqEi9RnWcSmcS+kBmraCNgQAilKD2zUfpZ0rT6zSNqJI2kaRnjJl5sCgas/er78ZbvEHgjSa0q2ohDOvAcEq4HxuUg13yU6b02OCNYokVEQUFA4//ALmNiBifjv6Tzae5dKDLCDewcyIPj/qUfbn5yndM1QLAH/37Z9SnMr+sPR9DptP/ABJgIndtiNEdlsQTukrhqAJ7We2V7dOprgkjPBmsuoMEhuyrEla79/bJPwv1tE1DTSAqjAoGNEL7HdXI5HfKkmonmKULYg8lSo7Hi+3I54y06PwNrJZFWPRzBNo3+Z6I349JsmiL5Nd8rezUoOMvkOx5NBXW174mq6yI0Z6LbQTS9zXxjXpngrqIRUeKMbRQJm5odroG+OMPE3h2XR6GXUyupZAKRfULYhRuJoVzZ49s89H0ezydcZJnYiPQ6OXbqfJQu/ItbJPwFHDNfwMuHRvBrTkS6sEJ+WDt+8lfsQvt75inQuoSRyXHqPKaIbwQ9i+bCqeCnYkVeb/0TxRJJp4nkgkDsgLbQdtnvt47e+durQ11S3WNv6zzgh3N9FiiiCgBQAB2AFAfpnTIY9fP/Ik/of8Ath03rZloGNuSfUvKD9Sao/bOlHUQbwjVwa5JkEYt5m3VPGepLamOo1jto0f1K0e2aOFpZGvlRv32vavjCPxjqiqGPyy7Wu595icRLqWMiAUQJPKXm/fLBqaThWZv0zxNNLqYUMjB5ZoZfKF/4LaUM5Ar/CEpq/njNIBwBcMMMAMMMMATFxMXADDDDADDDDAEwwOGAGGGGAGGGGAIRkT4m8Nxa6AwzXV7lZTTIw7Mp+f9QTkvhgGRdO+hbqwWTWs0KvuARNrkdtpYkgCiRx85rEGnCqqqKCgAD4A4A/pnWsXMYB52436h05Jo2ilUOjimU9iMdYYBQtL9GdAkokYTSUQwSSS0FduAoJH2JOXpI6FZ7wxgHgjIbr3WjBwoW9t2wJAJdEXgcnlr7jt3GTdZwn0CObdQ3BHIsEGrBHuOB/TGAVw+L0QRiVVJkMgLIRsIjJBZbNkNxQ57++cpvGyoQGhYE8BePSeRTEEirI7dgTfbLP8AwEdL6EpPw+ken/7eOP2wk6fG34kQ1yLUHuKPt8cZkFbi8WtIo8uD+aVFeoMAasggENxTUON2373kj4b6484O9QGAvgEfnkQ2CSVNp2vJVNEikkKoJ5JCgE0KFn9OMIdIqsWUAFquvt2wDvhhhgBhhhgH/9k="/>
          <p:cNvSpPr>
            <a:spLocks noChangeAspect="1" noChangeArrowheads="1"/>
          </p:cNvSpPr>
          <p:nvPr/>
        </p:nvSpPr>
        <p:spPr bwMode="auto">
          <a:xfrm>
            <a:off x="155575" y="-723900"/>
            <a:ext cx="22098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30726" name="AutoShape 12" descr="data:image/jpg;base64,/9j/4AAQSkZJRgABAQAAAQABAAD/2wCEAAkGBhQSERUUExQVFRUVGSAYGRgXFyEbGhogHR0XHRgaGB8fHCYeGxojGxoYHy8hJCcqLSwsGB4xNTAqNyYrLSkBCQoKDgwOGg8PGiwkHiQsLDUtKSwpLCksLCwsKS0pKSwsKSwsLCwsKSwsLCwsKSwpLCksKSwsLCksKSwsLCkpLP/AABEIAJ8A6AMBIgACEQEDEQH/xAAcAAABBQEBAQAAAAAAAAAAAAAAAQQFBgcDAgj/xAA8EAACAgEDAgUCBAQEBgEFAAABAgMRAAQSIQUxBhMiQVEHYTJCcYEUI5GhM1KxwRVTYtHh8JIWcnOC8f/EABsBAQACAwEBAAAAAAAAAAAAAAADBAECBQYH/8QAKhEAAgIBBAEEAQQDAQAAAAAAAAECAxEEEiExEwUUQVEiQmGRoSRxgSP/2gAMAwEAAhEDEQA/ANwxcTFwAwwwwAxMXDAExc8s9Y2XXqZDHzuChuxqiSO/a7B4wB1hjKPq8TRearho6Y7hz+C9/wDQgg/pjPpvizT6iRY4pNztCs4FEfy3/C1n5+O+ATOGeQcW8AXDDDADC8TK54+8RPodDNqI0DulAA9vUwWzXsAbwDh9QfFx6fp1eNQ0sriNA17QaJLNXJAAPHucjfp747k1kssE4TzI13hkUgEWAQbsXyOx+conV/HH/EtAyatAkgHmwSxezrQ2MpurBPINEZevA/gttNonbzC+oniIDnjZuUlQOTdMR6vsM0zl8Asel8ZaSTUHTJOjTC/SD3ruAexIvsMmrz5g8G+HpW10UEccizwy3M3shQ2CT7Ub/XPp6+M2TAA56vM/6/4hb/i+m066pYERd8oY15hY+lKPBND9snuteNYNLNHA+8ySi1VBf2F/qeB+mY3I38eeixYZAr4tT/lyfuKxG8VrX+G//vzkL1Fa7Y8bJ68N2RfSut+dxsYEC7HqT/5ZV/EP/Ev4qRtMZPLA2ItL5ZuF23mxe4S7RyaJoZLCamso1awXtZQexHPODSAcnM2hg1kWlkEUeoKoCkBYBJxGWg3bgFP4f5lALuIAoZ06bF1CWRYNQJWidfW0sa+WVMLgh1vk+aU9PBNe2bmDRY5gwsEEfY3iZVfAHQH0g1MbKoUz2hSMRoy+XGLRATtG4MO/thgFtxcTFwAwwwwAxDi4jYAx6xoxNDJGVVw6FdrEhWsUQSLI49xlGh+msnkbJDpyVjjSOlIUGOZpA54/EUbaSBZPJyW674dnnkfaaHrXlioKyIiiq912n9zjjX9K1bSvsl2xsiqKcjaQBZHHctfPxgFe0f03mjlikV4AFXawCkgW87OEG3ixKq2CK2m7vH/g/wAAvotQ0plVwUaMAXYUshiUXxSgMP3x3qOhaxmH84hOLVXocOW4IAN9v24zo/hqaVT5krXR2Bm8wA+oDdYo+lhz80RgDibqE+nPrKuvszDaT8CxwG/UZM6LXrKtqQfke4/XG/R9KfICyC+W4YXQ3EqDfwMb6voNNvhOxu9Xwf8At+nI+2U3G2ttp7l9fX+iTiRM3lR8W/U7TaFvLNyze8cfdfgsTwv6d889d8Uzw6eQCJmmA42jtyRvI70O/FjPnPqnUnklkKhnbcSzVfc1Z/f5zeN3k4gY24WWad1D646lifLhjjU9rt2/e6F/oMjZfHGo1aNFLqSVkBVoyFAIPcdv98pug8OamUKzyBFNVfJF/h4A9/8AY5J6fwg5D7np0Jta5PvwByLHbJJ6O+SyQvVVReD30nozMm0t6Fc7b5IokZrPS/qAUSnVG8tfYFDSj9SMzDoHVxCgSQUAT6vcHcbD/a/fOWr6vJ/HPGpFD8HajwDyfe7zkP3LtajxgtJ17cmv/THXJ/CAu1TTO8r2K3FmPY9jxx+2W/X65YY3kc0iKWY/AAs5knhzxAzRKZEOw3xXKEEg385aNdqvOhQNJu0yuJJSLLFU9Wz7gkCweaFZir1TbY67lj6Y8XyY14r1s69QmM4p9UA6gtQVXA8vn2pOCBmu/SbTRS6ddQ5V9TWzlgzRxKaiTjsKF33PvkfoenDW6TXdQdEMkqSiAOoIjRVpO/Ab75R/pr1FYddA5YxmtkpbhAK9Kn732+Sc7GV2Q5eeD6LC56K55Q8Z6vJMIwNOouY4ZGQWVUkD71kFqdZqYfNkXdMPKRo79S7i1EgKoNV6itnjLRV4BAMYBUZevaug4h9JQkAq4NhV/H34tiwA59PfOem8QaxruEeqyAUf00qkqT+t8n/OALo5c9uJWZBWelzapdRtmtkejfG0X5p9NKCtAIKJP64ZZtmGALi4mLeAGGF4l4AuGGGAJWFYuGAJWFYuGAJWeWOeicr3jTrx0umdoyvnkVErdybAJA9wos/tmUsvCMNpLLMs+pXWZ5uplYJCn8MoUMDtomjIb7fA/bI3S6cfxARVUekBnB9MnB8x5K5ZmYgXx8++JAom1Bcv/jNbFuGci95AFgAtXHwMiZ+rMdR5WnolfQkhFWfzs3tt78fYZdhp66vyfZzJ3Tte1dExLrIdO6RyHa7Ne08BARxfPBAKgD4GRkfjRIpAzRiTmyOdoLHliByWrteNNV1WTT+VseNnkQmR1p23sWoq3O07CoAXsDzj6TVHUafUMJFZxAgkVlAdWDrv9RFsGAoUe5rN56lvozHSR+SW1vSoZl3REFJAWTaRuUnk7vgAnkZVR05zqodPJUcqtt8y+CtWo+GHw3wa9sedCik089LOpeMk7I+XPbzeCKDKp7AmyuSvirTjUHSPAHaRxJy42s22iB9j3IHGVdTVGyDlFcm9EpUzUJvMWWzQdL8uMLya967k98a9W10elTzJHMdmhXdj8Ae+d/B/XxPCC59S+mQ/DezH4sf3vID6x9GlHky1ui2mMUfwuTYNe9gf2zwNFTnq/Fa/s9HOSVeYiaXxgsmnbTh3XTlwzrs9dFjuRKPJYi6y76XwK2u2Sardp4krydNGRYUV6pmrmRh3A7Di8pHhLwtO7DUSRtEoQKQR/iECrr2HfnNI6R4tTT6bbMxZ0by0RRuke/wKq9ye/wCmeho1NSu8EXnBVSko749k/wBd6/DoYfMmbagoAAWxugAo7n/xkjpNSsiK6G1cBgfkHkHKnovDLaxxqOoxqWX/AAtPe6OIfL/55T7k2B2GOJvFBXXRaTTxCRAP5zL2hFegccA8dvYVnUyR7U+F2WoYuIMXNiIUYYDDADDDDAIXxF4oi0SK810zVxXA7s3JFgDkgWfgHILTfUMM6xvGUaTUNDGxUlJAsmw7SDYYAqTYA598snWugxapAkwYqG3UGIv7NXdTfIOQ+o8H6CF/PkXb/MDgs7bVdnv0rdLuYgEDvQwBsfqnpakOyc+WzBgqBjSgFn4YjaLF82LFjnHGn8dqz6pVjkkGmaqRRuNcScF79JB5oWO1406n9ONGYPIXdGzkiJi7MVIU+lQW/AFF7O3AvHSeCNFI0xUPuZmWQrK4IJYPIFo+jcauu44wBNT9TNKgLVIY+yyhfQ7lVYRKbvftYGyAvfnjOWn+oqMXdY3eFIlkOwbnU75kl3AGtqeUTuBN+1526t4V6fHukmHlhhX+IyopCgb1ANLIEQDeOaGdX8C6JogpQlNqi/MayFLvZINmzI5PzuOAJqvHkAW1utzjcwpKi8syNfxtcEfP2xx4O8SNrI5ZGj8vbKyKpuyo2lGa+xIYGvuMa6XwboZt0yLvScE8OTGQ5UsVW6G7Yo49lrJ7Q9NSHzNgrzHMjc8biACfsKA/pgD3PJOeQ3vlO8WeP9LHp9QsepiM4RlUIwYhzwO3Fj9fbNdyMpN8Imx4s0pm8gTxGX/IGs+/Fji+O15ifUPEb6vWPPKxj7xAfiEYbgAX2PufucqojqJDtKckM5/C7Ag8MPxAdyPbJzrGjQacyMZJDMR/MDKiBuy7gfY+xy3pcPM/opaptS8bInrsy+ascDeiNQAVbcS35iDQ5J9vb7466H0+RJUat0u8DgblQd3aQjjdtv0dxz71nrpnS44w07/zI4CAzgnYzGwEjIHrpqUtdd/tlh0OsMLwqiwpK6oBEOXTcxaQtx6UEfqs8sczZZk2rr28EfKP4dnkXS+Y7s1bUKNGhPo37BuWRlIPYUCPftKdL0u4PqBpnhnWOv5zjYRdWxA3cccleaBJsXkJpuoalZHYmOKJWYnUMlnufVt32ZTYO02RzxQyY0zCJFVpWKq8bJ6xbsVBcllJMivuvZt5vjteRZJUit9V6KSwMCmOQdkVy6uV5domPqEinkxnkg2PjLj4c66fKg3lfw7o5H/Fv5V46qwaXduPJs/GNdZ13YfTIoilFI7EqI5FLEB+5VWpgGr8pHtnrqyLMI0do35MsK+Zsdh2YqbpzuBAN82CKIOSVz2yWSG6pTg0MVlbR6xZnAEWpsPQ9I59VfO38V+95P6/SPNrtLHLxpdODKGPIZu+z9QOP0OeevSNquniPym9IDq+3aQR/mXuOLBH2zv4M1v8Ro03csh2H54/Df3qs8565R7efniu+P5LPpl3mh45dosWt8QO9iNQB/mb/tkb0bbHrVlYAuw2E/F9tv8AluvbGfUOtHf5OnTzpfeuI4//AMjfP/T3xdH4LljWWaWXfI4s0NoHY+n9K4zzNK9qvJJ7W+l8s7eyCi02XDqnVZdTIdNo2C1/jT/i8m+yKOzSkf8Ax798mei9Di0sYjiWhdkk2zE92cnlmJ9zjTwhqVk04YKqtuIcKK9d+o/v3/fJys9zRPyVqRypPH4oXDDDJyMUYYDDADDDDAEyI8U9KbUQeWlX5kb+rtSSI7Dj5CkZL5x1ikowXgkED9SDX98AzWHwFrBEySeRKSxYXM4JZknUuWCflLoR+Y7Ws9qdDwNrN6sZ1apNwcyPacwHzFFUzsI3XaSB6+/fJ5ejSTel1MaeQI73AsW3KxJXtXHIPezjKfwnOYoolK0hk3EMVsFt0YUDgcgWPgkYBE6/wHqpFlCmKIOf8NZZGVvROrO24WCxkQV8Jz2GOdJ4F1H8RIzyBoXa2BkY+YPM32QFWtq+kCzxXNY96t4U1E0rtuATzAUUseAUAdnHZiCAAh4q/nPEfhjUxgFWU7LjVR6bVnZ93BpabYdoHZMAsPhPpjabRwQOQWijCMQSRYHsTyRlD+tnWJY/4eKNtiOHd+SN+wCk4qxyTV8/GajeR3VekafVrsnjjmVTe1wGo/7HMNZ4BjvhfxTK2mZhDMyVURWP0KQDYegQwujwRWNf/qqZ1CtBpKDA+lAQO+7gkixxyBm2/wDDUTTtFCqxrsZVVAFC2CBVcDnMG0fhx9J5v8TGqOPyAggKoO0qR33c8++czU0VxW7HJNXvbwjprfERGoSFYtNtNXcCmiT7DtdZ78UeJ/Kl8vTrp5UUDcW04pWvtXa+O2VzwbqnbUK5VXYkkCT8Ni6Fntx2H2x6JGl/iZJVDGScBY7Kq7qHJW++0KeFvk0M6lejqhUsrk587bJ3PnotI615emUyrHYi814I4QRRcBTR4Fir44Ju85dD6hqJdRtl00CjndKqp6ePSu6zub2+ftnPQar1rqCoJcJp1UXsKO0aoKu7rctc3syM8P8ATZd2pbcfUCq8WHZnIRyq81uB57cGu1Zr7SrD4JvLLI46n06ZtXC0KaaTbfIhVIwG/wCaL5YCzRF/F4+mSQzelEaIBACFQqkgk/6b8sm/evTQ7A5C6fRyaiTyiNj6YinJNGmAkL3wTwWDd6FcjHPRF8vUyrEyhNQSV2nY6t6ioUdz8k1QsH7ZKqYR6Rjc2yH6VKzaZY5IzKss4QKAdy7Rbslc2C3bt3zt4p0ipBCVpn0zeXIY6ZUIIZPUvBBrvZAZiLyWi63UWqki06IImJD8gMS212UivWVAuu1A4+6fo4pIrMQDyKHmhB2jlSWLMwICMhBoKabbZtgc3ZhIn9D4jZgUdY/LoEMtltrG0ZwfZk5vIKARx9S1OmUssWqUMpVtpBqyFI7H8QzpB4gji4lTf5kvlQ7AAREFUqpB5CxkhDyaN4x8UdMMHkatbKrKRyfa7H+hGY19MbtI8doo6WTo1f7M0Lw90uNPSihVTso+/ufk/c8nLAw+ffK5o9ZtIdRYYf2PI/1yUfq6bNwP7Z8e1cbJW5fJ6qSbeT34SQJJqY/YOGA+xFf7ZZrzD/F3jDVaRg+nfa0h9fpDEheQosGu+Wzwl9Vo5dMDqd3njgiOJju9wQoBo9xX2z6R6XL/ABo5KNlcnJ4Rot4uV3wp4uXXebtilj8ptv8AMWibFg17fpliGdNEMouLwxRhgMMyahhhhgCYEYYuAIFw24uGAJWJWLhgHkjMb8VdBbQalpVaVoZSzyMdR5IDM34bBBJojuDx+mbKRmF/XIP/AMQgMqs0Ah/lUa/mbjff817eO5FZrOOUTU3Op5SLFpelswDHQayRSLBGu3gj5FSAEZEeIPDsZWZlgeFthKpISXUhTR/EQbP3yV8IJ1bT6SMRQxtGbcK9K4DEntutRfIF9sjvE3WtYNSBPEIGkjO1eCG2khq5PNEZztbCTgnH4ZLDUSb44KH4Jetx7seW/MAKvsO5vGvUtRIsxBYkK3mAdlBJ3MVHtZAxdFpm0k8qXwRYNVuQmmo/azls6t0qCeNwm5RAoJldi49iVVePSCQL756Klq2lNHAuk67m38nvVKr6dZYV9Ue6SMMQyliw5+70GAHsbsDjOYYRu7zSmI6hNqPdSdxuRB2jSP8ACN3LHm8cdE1KxIkciFFjIYALbOCKY/Ktus373VZEddilkgkZpBOqTF1KtuZEIYEMDTKL28V7ZC4SXaLSnFrhho+vgNPCYz5QVkZNxL1e26Brf+ZiL7HGfhTSrHr0iosQG2MikXQ4YXXcf0vnHvSfDkbgPu8h5oyRvYWRQDOh/Eqn8Vke+WCPTiAP5YLLtNyGUK5Z6/lx7hQjIAa+zFR85q2bpZ7IjW6uMR+dMSzM+1II+Y9ytbqpHARm27qtmogV7MNT1Bi8zyvt3b4IvL4d5CVtlPARQ20EmhtpRjzWEs/kRBo5FJk8xo/Sh9TbeR6TsYkMD3IGRg6dDNsDspijYqtSEtKzHe247RtCg3QHueffMGSwRdMfU66JXAaWGOJ2deLDq3m3xRPmcg17nvxkx4q0Ej6KSHjYkfnD5G03X+uVbRdfaPqbNFCwIIiYhyV8oUC1dgK5BJOaD1jRh45DG5sxMGvniiAv9++Wqua3FnJ1jcboSIvwl1Avo4SeSF28c/hJF/0rJDVTUOxJJAA9yT7Yy+lKA6J+eVZl/Tsf98lNHHv1MQ9lJc//AKjj+9Z8q1TUdTOOOmz2MJ5rTG/VfDWk8gDWymJid4ZW9e7tSLR3CuKo546PqDpNMY+kaSacltzyzgruPHztLGgBQoDF6144k0WtYSaVZUAHluPxgHvyFNWQeMi/GX1kLwpFoxJFNI4BZgCVX3CDn1E0OR75630qLWmW7tlSdqT5WTW9CzFFLrtYqCy/BoWP2N46zPPpL4i1M6zR6p/MMZGxiKauQ26vvVfrmiDOuuuCs+XkXDAYZkwGGGGAJi4mLgBhhhgCYYYYAhykeO/qNDoJUhMJnkYbyNyqEF0CSwPJ5I+wvLuc+e/qbr2TrM7MhICRqtLfG0kH7gncCfbtmsuFwDYdL480bxLI0yoSLKE26/IYDm8zb6reII9YsT6bfu0zFi5WgQ1A179671kB4T18oiCR6fzpSxJPleYVvso3WiqPbjLonhPqmpjKSyJDG4ooTzR+VRQv98rynKSxjJYVE4v8uCI6TqINdpAjlI5VJq63KaokfKkdxkbrOmTRiWCFPTJs4U8sLG/yx721cDkZFaXwtJbmZhBEjFWd+LINERj8xvtXGO069BtbTxxtGli3JuV/+pm7qPcKtZR0t89I5Kt5i/j6/wCkF+mjc8sdJqWWQqzqboEcgkUeL9mBFH9BWTenEepeN3AjXaIywtWXcBts/dqHPY5XHiZn2QWWJDEryQQO6ntdd/jHFzQusex2ZvxgruGwkC+B7mxZz0lPqNNkcSlz+5xp6G1SzFHLqXhhgk5MgHmPtaSU90U9m9gN1XX9s5+HPCs8sckSS7V3g2vJO0ELRPZObye0uthZgsqAgFl236gCSKPP9ucceH9T/DTOi2IONrkc7TyL+/teW/HW+Y8lb3FsY4+Sq+IemSSO0cW4yfy1aiSAPWJD3oEkLx3qs5aXw+zOsKmJvLjZSLK27Nb7vzH0gKSMtOn2jWTNukETtdhe5IFjcO3OeZeqppJJ9SNIzopFPt7XSk7vb+nN5o6oRWWSrV2S4iiE6Z4O1GpEnmK4ty7EEIitY4293AAFD2y3R6RY4PMMjO5PqjoHdz+Ee9Zw0fVHNy+bEsc3qChiZFH3UCr/AHxpFMFVliQktduzEtR+Be0ZVu12m00X+RiOn1GoksrhHT6dzbINWO383gfqD/tlk6AP5sjnsqBf3Y2f7DKv0jS+QsvsJCDV9qBvJnS9WEGj81kkcOxbbGpLbeFvjsKB5z5vq6/PdJw53NHrY/8AnWkzQejxVHZ7sS39cov1d8ATa7yZtLXmQ2pWwpYNt5DHixXY+xxt0aXpepH8rVarTP22tqXUj9NzFP7458Q9Lg0kYMnV9ZH5gOy5FctXegFsgfqM9pp6/DVGC+EVcQl+r+h/9L/A0vT0ladw0kpHA7qBf4j7sSR24pRl8GVP6daTZowf4n+KV2Z1ksngngerkH5BPBy1jLK6IpJJ4R6wwwzJgMMMMATFxMXADDEOZ3136gTx6rVwxiIeSjNGGRmL7I1kckqw2iiV/DV+98YBoZOKMzHqP1BncGKNkSUSMpoEsoE2mSOxf5xI6/ejXOduleMNSGjh3xl3LbfNDF5i0s6jy6IAWMIu7vwfbgkDRzkH13wdpdYyvPEGdRQYEqa7lSR3X7HKofqBq3jSRIo0B8w06sSRCIlkAAbgmV3AJsbU97z30DrJfqxiTUeZHsm3KNS0wBVowu5WQCIizwCe5wC5abQwaSKokWJF9lFD/wAnIwa2XUtsUhAOTV2AboE+5+w/8F/18RJE801lIUZyLNcC7oe+Z70v61KKM2k8uE8Bke6JqgVIG4E8bh2+MqW1ynLl4j/bN1L77Gv1d8INFEurjZmSNQsisfw80HX4BJogZmLOC6W4u+SBVfYkcD982vWaHW9VUpLWl0sgop3Zx880WPYjsP1zLvE/g2fp+pWMPG6BD6l4O0/51/K3H7+2ZdcEspGu5s79E8QiIsaoDggcEV7D9Tlt8P6o7WkJ3PL6mPuB+Vf2H9zmaaxgCDX5QFr7fOTvTtey1tNHOFrKN0Xt+TpRxGtLPLNA1Grjq2Cq3swrcD+tXleadu28lVFCz2Hxkaur3GybvJbpcMLTrGxZ2Kb9oACgc/iN2TxlGry0J4k/5IHXD5RKeG43YtQ9LdyexP8AvkJ4v6RO0lyg/wAOPyxkkfqw9+cvcLgAAcD4w6jqWEEhQbnCMVB5sgGv75Qr9Uvd6eeG/lmHVBcpIzHwxrIxH5cjKHQkDcase3GWXzBXAAH2zN0gXUR+ptvZpJCvq3GyRz9+/wCwy3dJ6PIdIszSMp5pOwYDs3PaxzWd3XaWC/Ny7+BVd+nBIahDMwgU7TJdkflX8zf0yQ6X1LU9Gr+IjOo0b0FnF7419g3sB2NE13o+2SvgLohmuZ+IyaHy9ff2UH+vbLf4q6W2o0WogjIV5YmRSe1kcX9suenaaUVukiO6eWZ11Xxv0nWP6tG8iXsMwUIwJ+ACGI/9rKh438OjRa6NVYtp5YrieVrC7vxV2tu1D3sYdB+mWteYRmCSAbgWkY0kdWDs5pyR2r55z6D0+hVURKDbAACRZ4AAP2PGdfaVyrfS3p0kWiHmAje5ZVIo7aADEexat1ffLmM87cXN0sGT0MMQYuZAYYYYAmLiYuAM+qary42cCyo4H37D+/8AplfXxehL0g3KSp9Sk8Hbe3uQWUjjt3OWeeAMCrCwRRGcR02MGxGl3d7Rfar7d64vAKvH41XaHaIdrIVlI7ijuuhxdqeQaHvjr/6rRY0kkT8UpjFUK9Nkmz34qhk4/SYipUxptPcbRRvk+3ewD+ozr/BJQBVSAbFqOD7H9fvgFYi8cRswXygDz3kSuaKjddWe32IIOcE8YkzRrHGuxvxEr6xYkNcN3AT4N37ZZx0WEX/Kj9RJPoHuAG/qBznVunRkglFJHY7RY/Q1Y/bAOfU9CuogkiYemVCh/RgRmK6L6XdQSYQyRo0S8CUONhHbcw/EKXsK7nN2GBGauOQfMfjHqEi9RnWcSmcS+kBmraCNgQAilKD2zUfpZ0rT6zSNqJI2kaRnjJl5sCgas/er78ZbvEHgjSa0q2ohDOvAcEq4HxuUg13yU6b02OCNYokVEQUFA4//ALmNiBifjv6Tzae5dKDLCDewcyIPj/qUfbn5yndM1QLAH/37Z9SnMr+sPR9DptP/ABJgIndtiNEdlsQTukrhqAJ7We2V7dOprgkjPBmsuoMEhuyrEla79/bJPwv1tE1DTSAqjAoGNEL7HdXI5HfKkmonmKULYg8lSo7Hi+3I54y06PwNrJZFWPRzBNo3+Z6I349JsmiL5Nd8rezUoOMvkOx5NBXW174mq6yI0Z6LbQTS9zXxjXpngrqIRUeKMbRQJm5odroG+OMPE3h2XR6GXUyupZAKRfULYhRuJoVzZ49s89H0ezydcZJnYiPQ6OXbqfJQu/ItbJPwFHDNfwMuHRvBrTkS6sEJ+WDt+8lfsQvt75inQuoSRyXHqPKaIbwQ9i+bCqeCnYkVeb/0TxRJJp4nkgkDsgLbQdtnvt47e+durQ11S3WNv6zzgh3N9FiiiCgBQAB2AFAfpnTIY9fP/Ik/of8Ath03rZloGNuSfUvKD9Sao/bOlHUQbwjVwa5JkEYt5m3VPGepLamOo1jto0f1K0e2aOFpZGvlRv32vavjCPxjqiqGPyy7Wu595icRLqWMiAUQJPKXm/fLBqaThWZv0zxNNLqYUMjB5ZoZfKF/4LaUM5Ar/CEpq/njNIBwBcMMMAMMMMATFxMXADDDDADDDDAEwwOGAGGGGAGGGGAIRkT4m8Nxa6AwzXV7lZTTIw7Mp+f9QTkvhgGRdO+hbqwWTWs0KvuARNrkdtpYkgCiRx85rEGnCqqqKCgAD4A4A/pnWsXMYB52436h05Jo2ilUOjimU9iMdYYBQtL9GdAkokYTSUQwSSS0FduAoJH2JOXpI6FZ7wxgHgjIbr3WjBwoW9t2wJAJdEXgcnlr7jt3GTdZwn0CObdQ3BHIsEGrBHuOB/TGAVw+L0QRiVVJkMgLIRsIjJBZbNkNxQ57++cpvGyoQGhYE8BePSeRTEEirI7dgTfbLP8AwEdL6EpPw+ken/7eOP2wk6fG34kQ1yLUHuKPt8cZkFbi8WtIo8uD+aVFeoMAasggENxTUON2373kj4b6484O9QGAvgEfnkQ2CSVNp2vJVNEikkKoJ5JCgE0KFn9OMIdIqsWUAFquvt2wDvhhhgBhhhgH/9k="/>
          <p:cNvSpPr>
            <a:spLocks noChangeAspect="1" noChangeArrowheads="1"/>
          </p:cNvSpPr>
          <p:nvPr/>
        </p:nvSpPr>
        <p:spPr bwMode="auto">
          <a:xfrm>
            <a:off x="155575" y="-723900"/>
            <a:ext cx="22098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30727" name="AutoShape 2" descr="data:image/jpg;base64,/9j/4AAQSkZJRgABAQAAAQABAAD/2wCEAAkGBhQSERUUExQVFRUVGSAYGRgXFyEbGhogHR0XHRgaGB8fHCYeGxojGxoYHy8hJCcqLSwsGB4xNTAqNyYrLSkBCQoKDgwOGg8PGiwkHiQsLDUtKSwpLCksLCwsKS0pKSwsKSwsLCwsKSwsLCwsKSwpLCksKSwsLCksKSwsLCkpLP/AABEIAJ8A6AMBIgACEQEDEQH/xAAcAAABBQEBAQAAAAAAAAAAAAAAAQQFBgcDAgj/xAA8EAACAgEDAgUCBAQEBgEFAAABAgMRAAQSIQUxBhMiQVEHYTJCcYEUI5GhM1KxwRVTYtHh8JIWcnOC8f/EABsBAQACAwEBAAAAAAAAAAAAAAADBAECBQYH/8QAKhEAAgIBBAEEAQQDAQAAAAAAAAECAxEEEiExEwUUQVEiQmGRoSRxgSP/2gAMAwEAAhEDEQA/ANwxcTFwAwwwwAxMXDAExc8s9Y2XXqZDHzuChuxqiSO/a7B4wB1hjKPq8TRearho6Y7hz+C9/wDQgg/pjPpvizT6iRY4pNztCs4FEfy3/C1n5+O+ATOGeQcW8AXDDDADC8TK54+8RPodDNqI0DulAA9vUwWzXsAbwDh9QfFx6fp1eNQ0sriNA17QaJLNXJAAPHucjfp747k1kssE4TzI13hkUgEWAQbsXyOx+conV/HH/EtAyatAkgHmwSxezrQ2MpurBPINEZevA/gttNonbzC+oniIDnjZuUlQOTdMR6vsM0zl8Asel8ZaSTUHTJOjTC/SD3ruAexIvsMmrz5g8G+HpW10UEccizwy3M3shQ2CT7Ub/XPp6+M2TAA56vM/6/4hb/i+m066pYERd8oY15hY+lKPBND9snuteNYNLNHA+8ySi1VBf2F/qeB+mY3I38eeixYZAr4tT/lyfuKxG8VrX+G//vzkL1Fa7Y8bJ68N2RfSut+dxsYEC7HqT/5ZV/EP/Ev4qRtMZPLA2ItL5ZuF23mxe4S7RyaJoZLCamso1awXtZQexHPODSAcnM2hg1kWlkEUeoKoCkBYBJxGWg3bgFP4f5lALuIAoZ06bF1CWRYNQJWidfW0sa+WVMLgh1vk+aU9PBNe2bmDRY5gwsEEfY3iZVfAHQH0g1MbKoUz2hSMRoy+XGLRATtG4MO/thgFtxcTFwAwwwwAxDi4jYAx6xoxNDJGVVw6FdrEhWsUQSLI49xlGh+msnkbJDpyVjjSOlIUGOZpA54/EUbaSBZPJyW674dnnkfaaHrXlioKyIiiq912n9zjjX9K1bSvsl2xsiqKcjaQBZHHctfPxgFe0f03mjlikV4AFXawCkgW87OEG3ixKq2CK2m7vH/g/wAAvotQ0plVwUaMAXYUshiUXxSgMP3x3qOhaxmH84hOLVXocOW4IAN9v24zo/hqaVT5krXR2Bm8wA+oDdYo+lhz80RgDibqE+nPrKuvszDaT8CxwG/UZM6LXrKtqQfke4/XG/R9KfICyC+W4YXQ3EqDfwMb6voNNvhOxu9Xwf8At+nI+2U3G2ttp7l9fX+iTiRM3lR8W/U7TaFvLNyze8cfdfgsTwv6d889d8Uzw6eQCJmmA42jtyRvI70O/FjPnPqnUnklkKhnbcSzVfc1Z/f5zeN3k4gY24WWad1D646lifLhjjU9rt2/e6F/oMjZfHGo1aNFLqSVkBVoyFAIPcdv98pug8OamUKzyBFNVfJF/h4A9/8AY5J6fwg5D7np0Jta5PvwByLHbJJ6O+SyQvVVReD30nozMm0t6Fc7b5IokZrPS/qAUSnVG8tfYFDSj9SMzDoHVxCgSQUAT6vcHcbD/a/fOWr6vJ/HPGpFD8HajwDyfe7zkP3LtajxgtJ17cmv/THXJ/CAu1TTO8r2K3FmPY9jxx+2W/X65YY3kc0iKWY/AAs5knhzxAzRKZEOw3xXKEEg385aNdqvOhQNJu0yuJJSLLFU9Wz7gkCweaFZir1TbY67lj6Y8XyY14r1s69QmM4p9UA6gtQVXA8vn2pOCBmu/SbTRS6ddQ5V9TWzlgzRxKaiTjsKF33PvkfoenDW6TXdQdEMkqSiAOoIjRVpO/Ab75R/pr1FYddA5YxmtkpbhAK9Kn732+Sc7GV2Q5eeD6LC56K55Q8Z6vJMIwNOouY4ZGQWVUkD71kFqdZqYfNkXdMPKRo79S7i1EgKoNV6itnjLRV4BAMYBUZevaug4h9JQkAq4NhV/H34tiwA59PfOem8QaxruEeqyAUf00qkqT+t8n/OALo5c9uJWZBWelzapdRtmtkejfG0X5p9NKCtAIKJP64ZZtmGALi4mLeAGGF4l4AuGGGAJWFYuGAJWFYuGAJWeWOeicr3jTrx0umdoyvnkVErdybAJA9wos/tmUsvCMNpLLMs+pXWZ5uplYJCn8MoUMDtomjIb7fA/bI3S6cfxARVUekBnB9MnB8x5K5ZmYgXx8++JAom1Bcv/jNbFuGci95AFgAtXHwMiZ+rMdR5WnolfQkhFWfzs3tt78fYZdhp66vyfZzJ3Tte1dExLrIdO6RyHa7Ne08BARxfPBAKgD4GRkfjRIpAzRiTmyOdoLHliByWrteNNV1WTT+VseNnkQmR1p23sWoq3O07CoAXsDzj6TVHUafUMJFZxAgkVlAdWDrv9RFsGAoUe5rN56lvozHSR+SW1vSoZl3REFJAWTaRuUnk7vgAnkZVR05zqodPJUcqtt8y+CtWo+GHw3wa9sedCik089LOpeMk7I+XPbzeCKDKp7AmyuSvirTjUHSPAHaRxJy42s22iB9j3IHGVdTVGyDlFcm9EpUzUJvMWWzQdL8uMLya967k98a9W10elTzJHMdmhXdj8Ae+d/B/XxPCC59S+mQ/DezH4sf3vID6x9GlHky1ui2mMUfwuTYNe9gf2zwNFTnq/Fa/s9HOSVeYiaXxgsmnbTh3XTlwzrs9dFjuRKPJYi6y76XwK2u2Sardp4krydNGRYUV6pmrmRh3A7Di8pHhLwtO7DUSRtEoQKQR/iECrr2HfnNI6R4tTT6bbMxZ0by0RRuke/wKq9ye/wCmeho1NSu8EXnBVSko749k/wBd6/DoYfMmbagoAAWxugAo7n/xkjpNSsiK6G1cBgfkHkHKnovDLaxxqOoxqWX/AAtPe6OIfL/55T7k2B2GOJvFBXXRaTTxCRAP5zL2hFegccA8dvYVnUyR7U+F2WoYuIMXNiIUYYDDADDDDAIXxF4oi0SK810zVxXA7s3JFgDkgWfgHILTfUMM6xvGUaTUNDGxUlJAsmw7SDYYAqTYA598snWugxapAkwYqG3UGIv7NXdTfIOQ+o8H6CF/PkXb/MDgs7bVdnv0rdLuYgEDvQwBsfqnpakOyc+WzBgqBjSgFn4YjaLF82LFjnHGn8dqz6pVjkkGmaqRRuNcScF79JB5oWO1406n9ONGYPIXdGzkiJi7MVIU+lQW/AFF7O3AvHSeCNFI0xUPuZmWQrK4IJYPIFo+jcauu44wBNT9TNKgLVIY+yyhfQ7lVYRKbvftYGyAvfnjOWn+oqMXdY3eFIlkOwbnU75kl3AGtqeUTuBN+1526t4V6fHukmHlhhX+IyopCgb1ANLIEQDeOaGdX8C6JogpQlNqi/MayFLvZINmzI5PzuOAJqvHkAW1utzjcwpKi8syNfxtcEfP2xx4O8SNrI5ZGj8vbKyKpuyo2lGa+xIYGvuMa6XwboZt0yLvScE8OTGQ5UsVW6G7Yo49lrJ7Q9NSHzNgrzHMjc8biACfsKA/pgD3PJOeQ3vlO8WeP9LHp9QsepiM4RlUIwYhzwO3Fj9fbNdyMpN8Imx4s0pm8gTxGX/IGs+/Fji+O15ifUPEb6vWPPKxj7xAfiEYbgAX2PufucqojqJDtKckM5/C7Ag8MPxAdyPbJzrGjQacyMZJDMR/MDKiBuy7gfY+xy3pcPM/opaptS8bInrsy+ascDeiNQAVbcS35iDQ5J9vb7466H0+RJUat0u8DgblQd3aQjjdtv0dxz71nrpnS44w07/zI4CAzgnYzGwEjIHrpqUtdd/tlh0OsMLwqiwpK6oBEOXTcxaQtx6UEfqs8sczZZk2rr28EfKP4dnkXS+Y7s1bUKNGhPo37BuWRlIPYUCPftKdL0u4PqBpnhnWOv5zjYRdWxA3cccleaBJsXkJpuoalZHYmOKJWYnUMlnufVt32ZTYO02RzxQyY0zCJFVpWKq8bJ6xbsVBcllJMivuvZt5vjteRZJUit9V6KSwMCmOQdkVy6uV5domPqEinkxnkg2PjLj4c66fKg3lfw7o5H/Fv5V46qwaXduPJs/GNdZ13YfTIoilFI7EqI5FLEB+5VWpgGr8pHtnrqyLMI0do35MsK+Zsdh2YqbpzuBAN82CKIOSVz2yWSG6pTg0MVlbR6xZnAEWpsPQ9I59VfO38V+95P6/SPNrtLHLxpdODKGPIZu+z9QOP0OeevSNquniPym9IDq+3aQR/mXuOLBH2zv4M1v8Ro03csh2H54/Df3qs8565R7efniu+P5LPpl3mh45dosWt8QO9iNQB/mb/tkb0bbHrVlYAuw2E/F9tv8AluvbGfUOtHf5OnTzpfeuI4//AMjfP/T3xdH4LljWWaWXfI4s0NoHY+n9K4zzNK9qvJJ7W+l8s7eyCi02XDqnVZdTIdNo2C1/jT/i8m+yKOzSkf8Ax798mei9Di0sYjiWhdkk2zE92cnlmJ9zjTwhqVk04YKqtuIcKK9d+o/v3/fJys9zRPyVqRypPH4oXDDDJyMUYYDDADDDDAEyI8U9KbUQeWlX5kb+rtSSI7Dj5CkZL5x1ikowXgkED9SDX98AzWHwFrBEySeRKSxYXM4JZknUuWCflLoR+Y7Ws9qdDwNrN6sZ1apNwcyPacwHzFFUzsI3XaSB6+/fJ5ejSTel1MaeQI73AsW3KxJXtXHIPezjKfwnOYoolK0hk3EMVsFt0YUDgcgWPgkYBE6/wHqpFlCmKIOf8NZZGVvROrO24WCxkQV8Jz2GOdJ4F1H8RIzyBoXa2BkY+YPM32QFWtq+kCzxXNY96t4U1E0rtuATzAUUseAUAdnHZiCAAh4q/nPEfhjUxgFWU7LjVR6bVnZ93BpabYdoHZMAsPhPpjabRwQOQWijCMQSRYHsTyRlD+tnWJY/4eKNtiOHd+SN+wCk4qxyTV8/GajeR3VekafVrsnjjmVTe1wGo/7HMNZ4BjvhfxTK2mZhDMyVURWP0KQDYegQwujwRWNf/qqZ1CtBpKDA+lAQO+7gkixxyBm2/wDDUTTtFCqxrsZVVAFC2CBVcDnMG0fhx9J5v8TGqOPyAggKoO0qR33c8++czU0VxW7HJNXvbwjprfERGoSFYtNtNXcCmiT7DtdZ78UeJ/Kl8vTrp5UUDcW04pWvtXa+O2VzwbqnbUK5VXYkkCT8Ni6Fntx2H2x6JGl/iZJVDGScBY7Kq7qHJW++0KeFvk0M6lejqhUsrk587bJ3PnotI615emUyrHYi814I4QRRcBTR4Fir44Ju85dD6hqJdRtl00CjndKqp6ePSu6zub2+ftnPQar1rqCoJcJp1UXsKO0aoKu7rctc3syM8P8ATZd2pbcfUCq8WHZnIRyq81uB57cGu1Zr7SrD4JvLLI46n06ZtXC0KaaTbfIhVIwG/wCaL5YCzRF/F4+mSQzelEaIBACFQqkgk/6b8sm/evTQ7A5C6fRyaiTyiNj6YinJNGmAkL3wTwWDd6FcjHPRF8vUyrEyhNQSV2nY6t6ioUdz8k1QsH7ZKqYR6Rjc2yH6VKzaZY5IzKss4QKAdy7Rbslc2C3bt3zt4p0ipBCVpn0zeXIY6ZUIIZPUvBBrvZAZiLyWi63UWqki06IImJD8gMS212UivWVAuu1A4+6fo4pIrMQDyKHmhB2jlSWLMwICMhBoKabbZtgc3ZhIn9D4jZgUdY/LoEMtltrG0ZwfZk5vIKARx9S1OmUssWqUMpVtpBqyFI7H8QzpB4gji4lTf5kvlQ7AAREFUqpB5CxkhDyaN4x8UdMMHkatbKrKRyfa7H+hGY19MbtI8doo6WTo1f7M0Lw90uNPSihVTso+/ufk/c8nLAw+ffK5o9ZtIdRYYf2PI/1yUfq6bNwP7Z8e1cbJW5fJ6qSbeT34SQJJqY/YOGA+xFf7ZZrzD/F3jDVaRg+nfa0h9fpDEheQosGu+Wzwl9Vo5dMDqd3njgiOJju9wQoBo9xX2z6R6XL/ABo5KNlcnJ4Rot4uV3wp4uXXebtilj8ptv8AMWibFg17fpliGdNEMouLwxRhgMMyahhhhgCYEYYuAIFw24uGAJWJWLhgHkjMb8VdBbQalpVaVoZSzyMdR5IDM34bBBJojuDx+mbKRmF/XIP/AMQgMqs0Ah/lUa/mbjff817eO5FZrOOUTU3Op5SLFpelswDHQayRSLBGu3gj5FSAEZEeIPDsZWZlgeFthKpISXUhTR/EQbP3yV8IJ1bT6SMRQxtGbcK9K4DEntutRfIF9sjvE3WtYNSBPEIGkjO1eCG2khq5PNEZztbCTgnH4ZLDUSb44KH4Jetx7seW/MAKvsO5vGvUtRIsxBYkK3mAdlBJ3MVHtZAxdFpm0k8qXwRYNVuQmmo/azls6t0qCeNwm5RAoJldi49iVVePSCQL756Klq2lNHAuk67m38nvVKr6dZYV9Ue6SMMQyliw5+70GAHsbsDjOYYRu7zSmI6hNqPdSdxuRB2jSP8ACN3LHm8cdE1KxIkciFFjIYALbOCKY/Ktus373VZEddilkgkZpBOqTF1KtuZEIYEMDTKL28V7ZC4SXaLSnFrhho+vgNPCYz5QVkZNxL1e26Brf+ZiL7HGfhTSrHr0iosQG2MikXQ4YXXcf0vnHvSfDkbgPu8h5oyRvYWRQDOh/Eqn8Vke+WCPTiAP5YLLtNyGUK5Z6/lx7hQjIAa+zFR85q2bpZ7IjW6uMR+dMSzM+1II+Y9ytbqpHARm27qtmogV7MNT1Bi8zyvt3b4IvL4d5CVtlPARQ20EmhtpRjzWEs/kRBo5FJk8xo/Sh9TbeR6TsYkMD3IGRg6dDNsDspijYqtSEtKzHe247RtCg3QHueffMGSwRdMfU66JXAaWGOJ2deLDq3m3xRPmcg17nvxkx4q0Ej6KSHjYkfnD5G03X+uVbRdfaPqbNFCwIIiYhyV8oUC1dgK5BJOaD1jRh45DG5sxMGvniiAv9++Wqua3FnJ1jcboSIvwl1Avo4SeSF28c/hJF/0rJDVTUOxJJAA9yT7Yy+lKA6J+eVZl/Tsf98lNHHv1MQ9lJc//AKjj+9Z8q1TUdTOOOmz2MJ5rTG/VfDWk8gDWymJid4ZW9e7tSLR3CuKo546PqDpNMY+kaSacltzyzgruPHztLGgBQoDF6144k0WtYSaVZUAHluPxgHvyFNWQeMi/GX1kLwpFoxJFNI4BZgCVX3CDn1E0OR75630qLWmW7tlSdqT5WTW9CzFFLrtYqCy/BoWP2N46zPPpL4i1M6zR6p/MMZGxiKauQ26vvVfrmiDOuuuCs+XkXDAYZkwGGGGAJi4mLgBhhhgCYYYYAhykeO/qNDoJUhMJnkYbyNyqEF0CSwPJ5I+wvLuc+e/qbr2TrM7MhICRqtLfG0kH7gncCfbtmsuFwDYdL480bxLI0yoSLKE26/IYDm8zb6reII9YsT6bfu0zFi5WgQ1A179671kB4T18oiCR6fzpSxJPleYVvso3WiqPbjLonhPqmpjKSyJDG4ooTzR+VRQv98rynKSxjJYVE4v8uCI6TqINdpAjlI5VJq63KaokfKkdxkbrOmTRiWCFPTJs4U8sLG/yx721cDkZFaXwtJbmZhBEjFWd+LINERj8xvtXGO069BtbTxxtGli3JuV/+pm7qPcKtZR0t89I5Kt5i/j6/wCkF+mjc8sdJqWWQqzqboEcgkUeL9mBFH9BWTenEepeN3AjXaIywtWXcBts/dqHPY5XHiZn2QWWJDEryQQO6ntdd/jHFzQusex2ZvxgruGwkC+B7mxZz0lPqNNkcSlz+5xp6G1SzFHLqXhhgk5MgHmPtaSU90U9m9gN1XX9s5+HPCs8sckSS7V3g2vJO0ELRPZObye0uthZgsqAgFl236gCSKPP9ucceH9T/DTOi2IONrkc7TyL+/teW/HW+Y8lb3FsY4+Sq+IemSSO0cW4yfy1aiSAPWJD3oEkLx3qs5aXw+zOsKmJvLjZSLK27Nb7vzH0gKSMtOn2jWTNukETtdhe5IFjcO3OeZeqppJJ9SNIzopFPt7XSk7vb+nN5o6oRWWSrV2S4iiE6Z4O1GpEnmK4ty7EEIitY4293AAFD2y3R6RY4PMMjO5PqjoHdz+Ee9Zw0fVHNy+bEsc3qChiZFH3UCr/AHxpFMFVliQktduzEtR+Be0ZVu12m00X+RiOn1GoksrhHT6dzbINWO383gfqD/tlk6AP5sjnsqBf3Y2f7DKv0jS+QsvsJCDV9qBvJnS9WEGj81kkcOxbbGpLbeFvjsKB5z5vq6/PdJw53NHrY/8AnWkzQejxVHZ7sS39cov1d8ATa7yZtLXmQ2pWwpYNt5DHixXY+xxt0aXpepH8rVarTP22tqXUj9NzFP7458Q9Lg0kYMnV9ZH5gOy5FctXegFsgfqM9pp6/DVGC+EVcQl+r+h/9L/A0vT0ladw0kpHA7qBf4j7sSR24pRl8GVP6daTZowf4n+KV2Z1ksngngerkH5BPBy1jLK6IpJJ4R6wwwzJgMMMMATFxMXADDEOZ3136gTx6rVwxiIeSjNGGRmL7I1kckqw2iiV/DV+98YBoZOKMzHqP1BncGKNkSUSMpoEsoE2mSOxf5xI6/ejXOduleMNSGjh3xl3LbfNDF5i0s6jy6IAWMIu7vwfbgkDRzkH13wdpdYyvPEGdRQYEqa7lSR3X7HKofqBq3jSRIo0B8w06sSRCIlkAAbgmV3AJsbU97z30DrJfqxiTUeZHsm3KNS0wBVowu5WQCIizwCe5wC5abQwaSKokWJF9lFD/wAnIwa2XUtsUhAOTV2AboE+5+w/8F/18RJE801lIUZyLNcC7oe+Z70v61KKM2k8uE8Bke6JqgVIG4E8bh2+MqW1ynLl4j/bN1L77Gv1d8INFEurjZmSNQsisfw80HX4BJogZmLOC6W4u+SBVfYkcD982vWaHW9VUpLWl0sgop3Zx880WPYjsP1zLvE/g2fp+pWMPG6BD6l4O0/51/K3H7+2ZdcEspGu5s79E8QiIsaoDggcEV7D9Tlt8P6o7WkJ3PL6mPuB+Vf2H9zmaaxgCDX5QFr7fOTvTtey1tNHOFrKN0Xt+TpRxGtLPLNA1Grjq2Cq3swrcD+tXleadu28lVFCz2Hxkaur3GybvJbpcMLTrGxZ2Kb9oACgc/iN2TxlGry0J4k/5IHXD5RKeG43YtQ9LdyexP8AvkJ4v6RO0lyg/wAOPyxkkfqw9+cvcLgAAcD4w6jqWEEhQbnCMVB5sgGv75Qr9Uvd6eeG/lmHVBcpIzHwxrIxH5cjKHQkDcase3GWXzBXAAH2zN0gXUR+ptvZpJCvq3GyRz9+/wCwy3dJ6PIdIszSMp5pOwYDs3PaxzWd3XaWC/Ny7+BVd+nBIahDMwgU7TJdkflX8zf0yQ6X1LU9Gr+IjOo0b0FnF7419g3sB2NE13o+2SvgLohmuZ+IyaHy9ff2UH+vbLf4q6W2o0WogjIV5YmRSe1kcX9suenaaUVukiO6eWZ11Xxv0nWP6tG8iXsMwUIwJ+ACGI/9rKh438OjRa6NVYtp5YrieVrC7vxV2tu1D3sYdB+mWteYRmCSAbgWkY0kdWDs5pyR2r55z6D0+hVURKDbAACRZ4AAP2PGdfaVyrfS3p0kWiHmAje5ZVIo7aADEexat1ffLmM87cXN0sGT0MMQYuZAYYYYAmLiYuAM+qary42cCyo4H37D+/8AplfXxehL0g3KSp9Sk8Hbe3uQWUjjt3OWeeAMCrCwRRGcR02MGxGl3d7Rfar7d64vAKvH41XaHaIdrIVlI7ijuuhxdqeQaHvjr/6rRY0kkT8UpjFUK9Nkmz34qhk4/SYipUxptPcbRRvk+3ewD+ozr/BJQBVSAbFqOD7H9fvgFYi8cRswXygDz3kSuaKjddWe32IIOcE8YkzRrHGuxvxEr6xYkNcN3AT4N37ZZx0WEX/Kj9RJPoHuAG/qBznVunRkglFJHY7RY/Q1Y/bAOfU9CuogkiYemVCh/RgRmK6L6XdQSYQyRo0S8CUONhHbcw/EKXsK7nN2GBGauOQfMfjHqEi9RnWcSmcS+kBmraCNgQAilKD2zUfpZ0rT6zSNqJI2kaRnjJl5sCgas/er78ZbvEHgjSa0q2ohDOvAcEq4HxuUg13yU6b02OCNYokVEQUFA4//ALmNiBifjv6Tzae5dKDLCDewcyIPj/qUfbn5yndM1QLAH/37Z9SnMr+sPR9DptP/ABJgIndtiNEdlsQTukrhqAJ7We2V7dOprgkjPBmsuoMEhuyrEla79/bJPwv1tE1DTSAqjAoGNEL7HdXI5HfKkmonmKULYg8lSo7Hi+3I54y06PwNrJZFWPRzBNo3+Z6I349JsmiL5Nd8rezUoOMvkOx5NBXW174mq6yI0Z6LbQTS9zXxjXpngrqIRUeKMbRQJm5odroG+OMPE3h2XR6GXUyupZAKRfULYhRuJoVzZ49s89H0ezydcZJnYiPQ6OXbqfJQu/ItbJPwFHDNfwMuHRvBrTkS6sEJ+WDt+8lfsQvt75inQuoSRyXHqPKaIbwQ9i+bCqeCnYkVeb/0TxRJJp4nkgkDsgLbQdtnvt47e+durQ11S3WNv6zzgh3N9FiiiCgBQAB2AFAfpnTIY9fP/Ik/of8Ath03rZloGNuSfUvKD9Sao/bOlHUQbwjVwa5JkEYt5m3VPGepLamOo1jto0f1K0e2aOFpZGvlRv32vavjCPxjqiqGPyy7Wu595icRLqWMiAUQJPKXm/fLBqaThWZv0zxNNLqYUMjB5ZoZfKF/4LaUM5Ar/CEpq/njNIBwBcMMMAMMMMATFxMXADDDDADDDDAEwwOGAGGGGAGGGGAIRkT4m8Nxa6AwzXV7lZTTIw7Mp+f9QTkvhgGRdO+hbqwWTWs0KvuARNrkdtpYkgCiRx85rEGnCqqqKCgAD4A4A/pnWsXMYB52436h05Jo2ilUOjimU9iMdYYBQtL9GdAkokYTSUQwSSS0FduAoJH2JOXpI6FZ7wxgHgjIbr3WjBwoW9t2wJAJdEXgcnlr7jt3GTdZwn0CObdQ3BHIsEGrBHuOB/TGAVw+L0QRiVVJkMgLIRsIjJBZbNkNxQ57++cpvGyoQGhYE8BePSeRTEEirI7dgTfbLP8AwEdL6EpPw+ken/7eOP2wk6fG34kQ1yLUHuKPt8cZkFbi8WtIo8uD+aVFeoMAasggENxTUON2373kj4b6484O9QGAvgEfnkQ2CSVNp2vJVNEikkKoJ5JCgE0KFn9OMIdIqsWUAFquvt2wDvhhhgBhhhgH/9k="/>
          <p:cNvSpPr>
            <a:spLocks noChangeAspect="1" noChangeArrowheads="1"/>
          </p:cNvSpPr>
          <p:nvPr/>
        </p:nvSpPr>
        <p:spPr bwMode="auto">
          <a:xfrm>
            <a:off x="155575" y="-723900"/>
            <a:ext cx="22098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30728" name="AutoShape 6" descr="data:image/jpg;base64,/9j/4AAQSkZJRgABAQAAAQABAAD/2wBDAAkGBwgHBgkIBwgKCgkLDRYPDQwMDRsUFRAWIB0iIiAdHx8kKDQsJCYxJx8fLT0tMTU3Ojo6Iys/RD84QzQ5Ojf/2wBDAQoKCg0MDRoPDxo3JR8lNzc3Nzc3Nzc3Nzc3Nzc3Nzc3Nzc3Nzc3Nzc3Nzc3Nzc3Nzc3Nzc3Nzc3Nzc3Nzc3Nzf/wAARCACdAOwDASIAAhEBAxEB/8QAHAAAAQUBAQEAAAAAAAAAAAAAAAEEBQYHAwII/8QAQBAAAQMDBAAEBAMFBgQHAQAAAQIDBAAFEQYSITETQVFhBxQicTKBkRUjQqGxFjNSYsHRcoKS8Bc2k6LCw9Px/8QAGgEBAAMBAQEAAAAAAAAAAAAAAAMEBQECBv/EACkRAAICAgMAAQMDBQEAAAAAAAABAgMEERIhMRMUIlEFMkEjYXGBwUL/2gAMAwEAAhEDEQA/ANxooooAooooAooooAooooAooooAooooAPVUVrW0liNKkz4qHUNzVxm24p/eFKSv94QT+HCQPvnyxV6PVeQD7/rQFac1UGkhZtk0p8dDQ2NklQWEqSocYwQT59jaeTUPG1/ITblSJ9neUpGQTHzhRAcPAI4GG8d9mr5tNLtI9SfvQFbRqxpS4w+RlH5iSthOzCiNrnh7iPIFWO8cEH1pwL7cMf8Ala8/+pE//epzBpQfXugK7L1LKiRXZMnTV5bYaQVOLBjLKUgZJwl4k4HoCanIchmXHZkRnEuMPIDjTiTkLSRkEe2CK6kjGKp9lfa03fVWkONmzz1ldvWlQIjvHJXH46zgqQP+IDoUBcqKh7pqmw2mSmNc7vDivqAIbddAVg9cVJokMuMh9t1CmVJ3BxKgUkeuesUB1orhFmRpbfiRJDT6M43NLChn7iu2QaAWikyOPeloAooooAooooAoooNAFFed1IpwJAKiBk4HPdAe6K87qN1AeqKTNLQCE4FeC8gOpaKgHFAkJzyQOzj86V5BcbUgLUgqBAUnse4qoXnSt0dtzTVvvUrx2WEtgOPLQHjkblrUMnJwTwO+OjQFuU8hCkJWoJK1bUAkDccE4HrwCfypGJDUhvxI7iHUZICkLChkHBGR6HP6VXXdKvuOx3E32eFMtlG4rJKiW1o3Zz39eeu0g95J5Q9GfKMeA1erkhAQsJ8J3YUrU6twrHYJyvBznISPfIFrzS1WLde5VvmtWjU3hpkOHbFnITtZl+3+Rz1Qe+0k9CygndjjFAeqQqA7ry64lpCnHFJShIJUpRwAB2apsz4g2KexNg2C9RHrwWHEw2/qCXHtp2JCiAlWVY6PNAW8yWg74RcSHOwjcMkfasb+IPxiuNn1DJtNjiRsRHNjr0lKlb1DsAAjAB4z5+1YouTOTcVPrekCcHdxcUo+KF+ue92a2HUuhYF/Yh3SVNejXt6O0Z6G2gpCndo3HsYUcc4zzXuFcpvUUc3oTUmvLpq34WypdvYXEkR5SGbgI6iR4RSTkHsJJwCPL7Gs20NEn3PU8C3wnJCfmHkh0snJQgKBK/T6cbs+RArVtAk2G0S7TFCWpDMgplqABLp/hVyOElOMD/ipYsVULU6vk43hsTIQK/Bb2J8RC/MJAHKVfyqzHDk0nJ6G9+GS6ytd4harnxbzvkXBbxUp0Jz4+7kKSB6j0+3lVx1DbdTWb4Q2uPLTKZYVNcW8zyC20QPDSseQ3bjg/wCIZ5q1Xu0uuXiy3JqI6uQzJDa1pQeG1JVndgdAnP5n1pxqNMpmxTvl2XvFUwptsJSc5V9P/wAia9fRrvcvDupfgzz4MybrF1e25A8X5Jtpa56U/g8IJJyodZyBj39s09m/GzVLtzU9EENiLuy3GUzvG3PAKuyfXBFaFac2GCmLCWmNHQgBaUpASrAwVEY5JxyT351SLNoeyXaQq6zESmIcl1TjESMsJw3n6eTzyOceQIrxLDsXnZzZrts13ZXdPWy7XSdGgGayF+C65hWc4OB2QFA84xVlhzI86OiRDfafZWMpcacC0qHsRwa+VviTAW3q2SiG2pUMNtiKhCSQ01tASnHljBHv3znNXb4d6pb+HGlljUrUoLnveNChpT+82YwVkEjakkcZ7xnHnVVxaemdN6oqq6I15Z9ZtPfs1TjUlgAux3k4UkHzGOCM+Y9sgZFWquAKKKKAK4Tm3XoT7Ud4sPLbUlt4JCvDURwrB7wea7UGgKZf7LqVwxBa706hAKG3kp7wUkKcJUrnBwrAwT1713vkSZBju3CXqH5eGw6h9ZWyFYSnYCB7khWAB24e8ACx3CbGt8N2ZMeQzHZSVOOLOAketURN6av0lN3moUqHGdBttuWCkuK7Eh0H/wBqf4e+yMR2WwrW5PR6jCUnpITSzN5u0WQBqaYh5pCWn48iOW32VZbOSlRO3clLmDzwv/LVgVZLyGGEJv7yXESHHHFlG7ehS1KQnvjak7ffAPYGISdMFwdTd4ZZg3qEj92pSyG5TecllzjkHyPaScjzzZ9N6giX+F48Xch5tWyRGc4cYX5pUP6HojkVyq6Fq3FnZwlB6kh9bGH4sNpiTIMh1AIU6Rgq5PJ9/tgegA4DyvI46FeqlPAUEZoooBMCjFLRQDW4W+JcoTsOewh+M6nattYyFD/vz8qrQmTdIK2XV1+dYc4bnq+t2H6Je81I9HOx/F/iq3Ho1Ude3C1yrJcrAq8wIlymRlNtNvSEoOSOAeeM9c+vnQFf1prTT+p7DctO2S9tftKQ3sZ/EhDqsj6Asjb9WMd85rCf7MagYfUl+1T4/hElbi2FgICTycgc474ru5ojU7T7jTtknNqbGVLU1hP5K6UeegSTW02+9o1BHadjS1SNiUt7OQpCgMYUD0ePPzqein5X29If2Os1yFeWkOuR4Uhp5sAveCgqfSRgqUoDJz7etc7DaZsVpcea4lUdogRnVHLhbxwlQ9U9Z8xg+tPrTZY9tVIWyFAPrDhaBy22rz2Dyz2fLNSffJ7q3K5QSjWtF+jD2tzGjVviMyVyW2E+OtIQpzskDofzNOvLHOK8rcbbIDi0pJ63KxTJ25BL21KcpBwTnv7VnX5lda++RejCMekh/gUvPvx71CLuLu8veLhtOTj+HA9f9TTxNyR4oBQrZnBVn/Sqtf6lRNtef9OppjmTGYlsLYlModaWkpUhQ4IPYprLt6hGWmAG0OpRhpLmfD4HAOOcVIUVpwtku4s8Tprs9RWrZb3bK2cuuKluLLj0kcKdX68eQHAHlVK1zabhrm7puFpShzwkJjOPuOpbQ+pJPKCeDjononrzrVJcZqZFXGfClNuJKVBKik4IxwRzUW9Dbt7KUI2Nx2khKcDCUJA6PpwPtVpOF6UZdaMy/GdX3R7RQNPLPwgkrm31oSbvNj7GYDDww21vyVuLwQMlAAAz0c1qfw8+I8DWqno6I64U5lO9TK1hYUnolKsDOD5EDyrL9S6em69uDEu2ONobaaDDT0pewSMKJBTxkJG4gE94493+j4Fp+FF1XM1fcWv2o+ztZixUKdLTZPKlEAd7cCs+2t1y0ysns3kdc0tQ+nNRWvUlu+es0tL7GdquCFNnGcKB6NTA6qM6ec4BJNVufqqOGpCIm/xEpOxZT9JP6151LeZUKUmNHSlOUBSlKTnPsKyHVeqZFvlP22PHbUtTQKXfEJ2bh1tx2AfX0rOuyLJ2fDT7/JZrqjGPOfhYtV3tEayuOXRapjPiIWlh1efEUFZBA9uT6etVC863eeSyLO040pKw44t4A7xg/TjPRzzz5cYqrRIinNm7cvbwCok7fapRm2n+JKjz5ivdWDBJOx8mclkP/wAdIkrVrKcJ5XdUhcZTe0IYSBsVnO7k8+nY/wB7hpy7x5Ux66WouMyUDwFuK+krSeQCnJzz0T1zVGFtGPwmvbTEiIsrjOuMqIxls4yPf1pZhxf3VvixDIa6l2jeLTqRhUYC5OpQ+FY4QfqHqcdVYW3EupSttQUlQyFDoisFst98JhuFLQ849v2pWMHfuPGSTxjP/fVaVYtQKYVGguMp8HIbCgTkEn+dR1ZM6p/Hf/p/k9TqjJc6y50V5BApA62VlsLBWkAlIPIBrSRVPdFJuGM8/pRkUAK5SQk844r451BZr1Dv8iJdYshVwW8dxLaiXlEn6k8fUCeRj1rafj7qG9WmLbYlreeix5XiF59pW1SiAMIyOQOSff8AKqF8M9cXi23VUaTLlSLetle9Lm53wFY4WOyPqwD9/tXYpyaSBctLXaQnT9tsN1U4zOhtKT8vIQUKUNysYyPqATtHGcYqSc0+WJv7atPht3Uo2uJcGG5CDj6VnsHj8Q5HGc0sMWy+4SFxZrTZS5gLCtqgePcHPnVj/izj9a0bmoQVcS5h0Ke5sj7VdWbilxvY4xKZITIivABxpXv5EHyUODXSfKVGKUISCpXOVDjFcbra2pZblIC25sf+6eZOxYGeUk+aT6H791UtY3VVttK1MyvDmKUPASTknkZ49ME1h52ROLVUPX/JflNwi3Ie3nUdvhS0ouMgMOrb8RKQhRCh1xgGqTL1pc3JMkW9LaIy1fuVON5WgY+/Z75zioI/M3GWZMxbj768fUrk+3VSse0vhIKmVhJ9U1FXi1Vvla9yZmW5UpdLwhg3JWhba3nlNuKKlo8QhKj6kdeZq127Vs9ox2JqULaStIceCSVlHGePM1xRbRjBR+tejbU4/AKs2UQtjqSIo2Si9pl7gXWMX0eBJadWpJOxDgUVAd/6d1OQ5nzCigp2r748xWTMIkW6SJMVQS4nrzBHmCKt2nro9NYcccUhp5Kygpb44wOefWqOrcJ7i9w/k0aMlTen6XbuuUuMxMjrjy2kPMrGFIWnIPnyK8wVuORwp3v7diu/54+1bNdinFTXWy21taZXLvLYtGBKdCSv6Wm0pJW76BCRyT5cVmmtNM6lvt4kXpi0y5CZJQS23h11sBISN6U9cJ8s46JzWwXNlnwjLcDaVsoOXCAClHnz5Dj1qrXDUTirXPY02t+TNejlppUZlagCogcKAwDjOPfFX5r56dv1GJkV/HY1/A/+BdikadYnpur7TEyWpO2AX0lxsJB+pSQeCd3XeO61odV8Vw0zV3FpMNLxnl0eGG8+J4meMeec19l2v5gW2KJpBlBlAex1vwN3881lkZUNWyHV3Ex1ISEISCg7RlWfesMvsVEW8zEpeckgOcKWrK1KOPpJ9cnFbhrBUh24KafThgD91ngEEc8/rWOzo8Zi9tCMQYiJyQCDkAYOB+uKyaJNZFr/AAWruqYj2Dp9hDCTPHzDx5XuJCEn0CRgfrXZ6zNJQV20CO+OQE/gX7KTnGD69iu1xLqnoMZDi2kSJAbW6jhQG0nAPkSRjNdXWHLZcG4zjzr0aS0pTKnlblIUn8Sc454IP61Vj9TKt5Cl/ozVy1yOtrQi4xESG2y2SVJWg9oUCQQfzBplcUSBc0QovgJV4BeWp1CiMbtoGQRjo8880+s8+LapNzbn+JteUiRHQ2grU6op2rSkAd5SP1z1muMcPOPvzpmxEiSRlAOQ0gfhRn0HJJ8yTWhfmKNCnF/c/D25ddEUEvmeqI822lYbDoWy4Skc4GcgEef6VotllN2l5h6atDrbZAW68oJGc4zngZ+9Ue32ly4IXcnZchpqarKG29qf3SThJJIJ5GTgY7q32Gz21q6xlLtzUx0qCCqUC+vHqN5OD58VDkN/0/kff+C9ip8JM0O3agtV0kuRrdNalLbTlSmMrQP+cDbn2zmmEmJfzcpMiG8whmQ2hIbUrJaKHB+HIIypBUM+StuQQKe6gi3V23pasEluLJBOFLA242KAGMH+IpP5VHNQNUia8XbpHMVbqVJQEDclGSVJB2984BOcge+RrFYbPWPUbkphabiwlpiY5ISFA7lZKgndtAyMEfTwMg98YnITsq3WcvX2Qlx1rctxxpsn6MnbwkZJAxnAqDi2TUbKY7ZuLHy7T6HA1yePFK1ZVjJ44A4GDg9cyVsi6hamRlXC4x3YyWAHmw39SnPqyQcDjlGPQAjnOaAyj4mfFVl6Y7ZrdarfcILePEXcGFqCl4zhKCUlOM4z3kV70dqXTTun0iJBt9klh4iSkPAeLgfSQpR3EfUeDnBBrp8X9L6SXqAzpmpG7VcJICnmCwt/dgY37UDKc4A54OM+tSNq0zYrNZIrdnkN3OPMCnHJSglQdOcAY6AA8vLnNWMSO7UcfhJWmVaytbzcqCXncALS8jcsd+uSP9qmUqCjhHOO8c1Ew7NaVxjutcBQWolWYrfJ9+OeqV3TNhdACrNb+OtsZCf6AVJe38j2bGOpKpaH85Dqoy0thQV6HIz+dZzr1yKuIzHUkfNFwLQrZyEjIUc/p/KrZN0rZUxleFCQyBztbedbR/0pUB/KqdquBEaYYjoE7cteQtUp1SU47xuURn8qxMpR+sg3vZ5yHL43sb2GEliMHlIAU51nyH+9S2PPkAeYprbkBqEygKWrAxlatx/Wp+2xUyGusg8H2NZbplk5E1J6aMLi5SI+I0l53YfMcGnb0BKWiojr1ps0ow5qVLT/AHK8KT64NOrpcky8NsoKWe+e1GpsfNVVEoyf3LpHpT60yKUyheRtyT/KnVhjsNOOqKR8xxgkc7fb86722IXUrd7Sk4+5p1EQhsrTtwonJPrRc/o3Kb3t9FrCTc9ssdu8T5YeJng4Tn0p1TeAlxMZPiqyTyAecCnHlW7jL+hH/BuLwQp3gpIBB4weqqbl+gNrUgOSVlBKT4cR5Wwj328dd1bT5VDyciQsHggnHP51qYm22jOz11FmX6s+J16c1JJes+y2obV4aQIjYeJHBKyoE5znjPHXeTWv/CzWEvU+lhLuba1S2H1MOONICUuEBJCsDgHChn3Bqn6ts/w3dlRZGoriuDcXG0qebiBSt4HRWlKVbSRjngn3rTNGxrHG09FRpjw1W0gqbW39W8+ZUTzuz3nms2a1JooFf1f4zdxeXKWPl9oKNx+gJxz/ADrLZUaLMeltRvojrV+6IH4fQj7HmtV1DbJjc6RKcQXGCd3iZGAPQ/0rPpFqehOuv4b8BThwEfw5PFY+M1HInz6b82W7Vyqjx7I35r9pQjBcbcXcSShTDX40OJI+sE8JAOFbjxzVtudouNw05DeUyly7Q1tyPDZIwsjhxKc+qSePM4ArhaktNuF1LaEuOY3rCRlWOsmrfbXgkAfar1WNCuMorxlJRSM4Rc4QScy22z5tuLCFJ9iknOadQ7bK1F+5ipcRb1DEiapJCSnzQ2cDco57HA59K1ptUVf1uxmVr/xKbST+uKb3CQCBxx5D0qrV+m11z5t70eVWk+ypTY7bKEtNIS22gBKQBgJA4A/IU+04t5FzjiGCUlQSsYyAjz5prOWFrCf1qQ01Hm/tFhyO24honK1EEJUn/X+deMuSldCMfUX6Vxrk2X0DIwaXaM9UieOK9VqoqCbRRt77paKA+ZPizpK/s6yuE0xJUyNMdLjL7bRWNpAwg4zgp/Dz2ADU/o/SV9tOn21XKZOt3zDyltxUBG5IASMqCknGfT2HrVt+NGubnpOLCiWYpakywpSpCkBWxKcfhzxk5888frWf6X+Ieo75MTap5ZuDjiitp10eGWsJJVnYnlOB6cHzxU+M0rVs4/DS7GypiF4S5L0hQWSVvEFXP2A49qkahLB88h5xM96KsLSNqY7S04PrlSjnP2FTY5HVT3x4zZsYkuVS/sNLmEmMdysc8e5qi6qfcBZjlg+EpQX4pIwSAeBV+lxxIbCdxGOeqrd4tbUpaWZC3B4asjw8DJx3Xz+buvJjdNfaesiMpwaRAQUFTYSnurVYooZSSVklfYPl9qr0aO7FdWkgqQhWPEwcGrFbXwAk1Yrqplb80fTFcOMuxxdtMyZzxkwFIUpY+ttSgORxkHqm8XRdxyFTC1GQO/qC1fkBx/OrNBmbEpxmnUiflJz3Uc/06mc+bPPxreyAfhswo6GGR9KB35k+p96hwQFqG3OT3UvcpG4VHR2VPubG1AE5JzxUec4cFTFdvWkXcSt8trwmIDZbjJBXuHeR19qcVyjMlhlDZ5I5ya61qUR41xjrT0jWQefPXnVUlWsLkPOouFya8RalKCJRxyfIHOO6sspW2M6dxSdpAIOCCeOKp8xm8xIT7sGeJqkNLWlmTFClqKUk8KQU5PH+E1pYq1FzaMz9Qn2olB1vobUUS9rfTCmz2JakrZktNle8qHR2jg+WMDqtb+EekrrZ9KFu6FUV5+Qp5LChlSElKQNw8j9JOPf1zWDjV+o0XP8AaAvU75sHIX46uvTGcY9usV9ZacmP3CwW6ZLa8KQ/GbccR6KKQTWY3tspDifDbnRHI7udqxzjy8x/SqXe9NqhQi6tXzCN4ChtwEj1P51fqRQyCMZ9jVW/Ghd2/SSu2VfnhkSomFoUwgJGfIYFO40hTOAoYq+Xqxt3NLZC/CcbyAoJyCD2MVWLtp6TCcb+XbXJQpPK0p6V58eQqnyycbprlFE+qrf7M8N3HCfxU3kTlODCDzTFxlxmQoOAp28KRjBBH+tWyw6dyPmJxaebcR9CE8jBxzXXlW3tQp/2/wABVRrXKwg7Zan7qp3wFNpKAM784566+1Xq1wxBhNR9xVsTjOMZrpFhsQ2/DitJaRnOE04qxjYqp+59y/JFbc59LpAKWiirhCFFFFAV7V+kbTq6EiLd2XCGiVNOtq2rbJ7wT64HdY/Bvegvh9epkODEuN0k4VHkTVKRhsZ+oIHGfQn27xmvoE8jFfOWqvg5qUagkLtLbMuE+6paHDIShSATnCgrHIz5Zp4Czxb9+0EIesUR2U2T9D7/AO4bHr3lRPrgY96t7LgdbS4ABkcgeR9Kp1pc0xpOzRrA/f4i7yytapIQVFveojKN2MDHAGcZwfWn1uva35uy3MF+GlWH5SlbUZHkj/Gc+nGM81ptrIrUl+5E+Nd8U9Pxlnrk5GZcUFONhSvX/evaVJUkKQcp8jXqqU64zXGaNhNNbRDOwHkbsgFABJVny+1MG2gyAU53H1q0H7A/emy4TCgvCNqlD8Q8qy54E63yx5ekc6oz9ItuYpsYVXtc5akkDgV5mQlMtjxCgpUdv08V7t0Zt9SgdwCcYwf61XeRkTkqdan/AMK0cSKl34cUtOuuBOxWTjyxxUwxDaYUVJCiojGVHOK7AYAAAwPKlq/jYMKnyl3L8lyMFEKTPp3QaZ3N4+A5HacU06tJSHEfiQT5jPmPetKFbm9ROWWRrjyYxvyXZYQ1ElrjOMq3BaAFJJweFJP4k+3fWMGqvcNfv6RdQJlpQ7cinLeHv3Kk9bx/F68Eceppbhqf+zraW9QoW44r+5fipBD48zgkbFDIyOucjNJMh6c+LbDDdhkOWu829kpDEpvIdbzntJPAUTyOeTxU19ka6/jh7/Jhzm7JuTOvwwlaP1jfHvm9Kwol2aT47fhKUWXACASEE7QQSOMf0rcE9Cs3+GHwxGjpLtxmzES57jfhJ8NBCGknlWM8knA5wOPvWkDqs44LRRRQBXlQzXqkxzQEJL03CkyzIKnEbjlaUEYV/LiplptLTSG20hKEgBIHQFesUtRwqhBtxXbPTlKXTCiiipDyFFFFAFFFFAFcJza3YMhplWxxbakoV/hJGAa70GgPkCZo3UkW7KtrtnnLl7ykFDKlJc9wrGCORz781sTQtOmLLbLTdL3CavEeMlMiOp3JBPIGegQCBzgcA1rSxjB57r5A1Lp++W/UMiJdIcpc115RCyhSvmCSfqScfXn1H9akqtlXLlEGyQL1JlzEC1toXb0rIeku52u+zQ/iOf4uvY1ZmX0PAbPxf4fOqHHvVt0Roy027UaZRvhbU4IzIG9ptSiUhzPA48u682a4t6xk/Mx0uJt9uUha2lY3LdOSkqA/gTg49T9qvbqvX4kTVZNlXXqNCyKWq5crzKhCIxH2OyZT6WmkOdBPa1evCQT+lSqLgMJ3NHd7Hv8AKvMsWab49ovwzan70PVJSpJCkgg+RpEISgYSkJx6DFRsG+R5qXlNtOhLT62ckA7ig4JHtn+leW7405cJMNLCwuO2halEjB3Zxj9KiWNJvlx7JPqavdkt+VeHnUssredUEtoSVKUegAMk/wAjUDqC9yoNvVLitoKWVpW8CNxU1n68ehA5z/lpwFuyFJ2KLqlYKdvOfQgCp44svJPRBZnQX7ezuq5NyGELhr3tOJCkujpQIzkfqKqqrgjTTiWbtJUba4VfLyXMrW2Rz4ascq4/Cr04NRt01FE0RdpFplx3JDJIfQwysIVH38ls5HA5CgOxupNbRf8AxFsNvu+jo77ybfuZlwMfvW1H6goAfiz6jnrjsDk766opQ9M+yydr3MXVNlt3xFYiSNET0SZ8NpSZMSRlpakFWQpIPHZxj3FTfwd+G150/ezer4lEcoZUhqOFhSiVdk44GB5VD/BXRGoIWqkXe5QpECKw0tOJCNinSoYCdp5x2ckeVb4kAcCs+UnJ7Z5FAwKWiiuAKKKKAKKKKAKKKKAKKKKAKKKKAKKKKAKKKKAQjNJsA64+1eqKAxX4vfDW933UIvNibbkh1tCHWVOBCkFIxkZwCMY881GWjTt9+GWir3qF/wANq5yENxmWkr3hlJXgrVjKSrrHJx+eK33ApvMiR50V2LLZQ8w8kocbWkFKgewRQHyTZ9U3hGoYs56Q9Oc8XaWVqzvSojclI/hKuuK1/wCJGobTox9qGyiTLnuJ3+FvSlDac8FRwTzjofr1m3Wf4a6Ts1ybuMG1gSW1bmi68tYbPqAo4yPI91W/iv8ADKTq25M3W0SWGpaWg060+SErAPBBGcHnqpY32R8ZzSIb4TTIOoba7ATIMabFCnnkuIylYUskrCsjgFWCD1kd+VYla+t0LVkqREjvyoK222FLBDSlbVKJWEnI/i4z+eOho/wt+GjmkxNlXeS1IlS2fl1MtZKENkgkEnGSSB7D3zVKufwKvCbotNtuENcBSzscfKkrQn0IAwTj0/lXv6q3Wtjii16snW2J8N16htCHZyZaEttF1P0t7ztJWkenIxz9WB1WYaF+IV+st4gtGS5JhKcQy5HcAVlJIH0nGQQOq+g7NpG22/SDWmn2xLhhood8UY8Uk5KuOueR6YHPnUTZPhVpWzXRNwjxXnn21hbIfeK0tqHmB5n75qOVs5/uY0Un4nfCm73bUb940/4L6JZCnWXHQhSF4AOM8EHGe85zVx+EmhntHWySbi42udMUlTiWlEpQlPSc+Z5JNX/FJgZzjmozoAAUAYpaKAKKKKAQ5wcd1Bu6mhMpeU8l1oR5BjveJsQG1fTgnKujvTg+eanDwDUbOsdtmh/5mKlRkFsukEpKy2coyR6UAiL9Z1lKU3SEoqR4gxIR9ScFW7vrCSc+gJouF8gQVwkuvgqmPJZZCCCSScZ7/Dns+9chpuzl2MsQkb4jSWWSVKO1ASQB3yMLUOc9murlgtbphqchNrVECUxyrJLYScpHfOMDugD+0FmS34irtBCN2NxkIxn0zmuM3U1nhxJkldwjLTEQpbqGnkqWAndkAZ7+lQx6iubmlbG4y1HXb2/CQkNpSlSkgJT+EcHyzx//AGhek7EpToXb2yHhtcG5WFA7s+f+ZX/UaAlo82LJddaYfaW60QHEJWCpGesjy/OnFR8K1wYMp2REittPSP7xYzlX3/r9+akKAKKKKAKKKKAKKKKAKKKKAKby5CIkZ6Q4lakNJK1BCSpWAMnAHJPtTivJFARjF9tzriUfMoTubQ4hayEpWlf4cHODnNOWrpbnlBLU+KtRUEgJeSTuOcDvvg/pUb/ZS0BcUpjqSIqkFlCXCEp2ueIkY9Ar+QA8qIulrTEmqlx2FIdU6HeHFYC9xORzxypWR55x1QEsqdDSpSVSmApKggguJyFEZx33jnFIi4QnIypLcuOphOMupdSUjIB7zjog/mKjn9N2mQpCnYuSmQqSn6iNriiSo/mcnHqa5M6WtEe2qt6YxVGU407sWsqwptKEoPPoG0D04oCSTd7YtIUm4RFJUVAEPpIOBk+fkASa4SL7bGJbcZ2Y0lboVsJWNpIWlBTnrduWgY75prA0rZ7eEpjRlJCXUPI/eH6FoKsEY6/EoY6IJHVeI+kLJGdadjxVNqaXvRhxXBy2f/qbH2SKAlGbtbXykM3CI4VDKQh9JyMA8YPopJ/MetOWXmpDYcYdQ4g5wpCgoHHuKg4OkrPDWlcdlxJS2ptI8VWAlTbbZx/ytIH/AC1I2i2RLVF+XgtlDRWpwhSiolSuScn1NAP6KKKAKKKKA//Z"/>
          <p:cNvSpPr>
            <a:spLocks noChangeAspect="1" noChangeArrowheads="1"/>
          </p:cNvSpPr>
          <p:nvPr/>
        </p:nvSpPr>
        <p:spPr bwMode="auto">
          <a:xfrm>
            <a:off x="155575" y="-547688"/>
            <a:ext cx="17145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30729" name="AutoShape 8" descr="data:image/jpg;base64,/9j/4AAQSkZJRgABAQAAAQABAAD/2wBDAAkGBwgHBgkIBwgKCgkLDRYPDQwMDRsUFRAWIB0iIiAdHx8kKDQsJCYxJx8fLT0tMTU3Ojo6Iys/RD84QzQ5Ojf/2wBDAQoKCg0MDRoPDxo3JR8lNzc3Nzc3Nzc3Nzc3Nzc3Nzc3Nzc3Nzc3Nzc3Nzc3Nzc3Nzc3Nzc3Nzc3Nzc3Nzc3Nzf/wAARCACdAOwDASIAAhEBAxEB/8QAHAAAAQUBAQEAAAAAAAAAAAAAAAEEBQYHAwII/8QAQBAAAQMDBAAEBAMFBgQHAQAAAQIDBAAFEQYSITETQVFhBxQicTKBkRUjQqGxFjNSYsHRcoKS8Bc2k6LCw9Px/8QAGgEBAAMBAQEAAAAAAAAAAAAAAAMEBQECBv/EACkRAAICAgMAAQMDBQEAAAAAAAABAgMEERIhMRMUIlEFMkEjYXGBwUL/2gAMAwEAAhEDEQA/ANxooooAooooAooooAooooAooooAooooAPVUVrW0liNKkz4qHUNzVxm24p/eFKSv94QT+HCQPvnyxV6PVeQD7/rQFac1UGkhZtk0p8dDQ2NklQWEqSocYwQT59jaeTUPG1/ITblSJ9neUpGQTHzhRAcPAI4GG8d9mr5tNLtI9SfvQFbRqxpS4w+RlH5iSthOzCiNrnh7iPIFWO8cEH1pwL7cMf8Ala8/+pE//epzBpQfXugK7L1LKiRXZMnTV5bYaQVOLBjLKUgZJwl4k4HoCanIchmXHZkRnEuMPIDjTiTkLSRkEe2CK6kjGKp9lfa03fVWkONmzz1ldvWlQIjvHJXH46zgqQP+IDoUBcqKh7pqmw2mSmNc7vDivqAIbddAVg9cVJokMuMh9t1CmVJ3BxKgUkeuesUB1orhFmRpbfiRJDT6M43NLChn7iu2QaAWikyOPeloAooooAooooAoooNAFFed1IpwJAKiBk4HPdAe6K87qN1AeqKTNLQCE4FeC8gOpaKgHFAkJzyQOzj86V5BcbUgLUgqBAUnse4qoXnSt0dtzTVvvUrx2WEtgOPLQHjkblrUMnJwTwO+OjQFuU8hCkJWoJK1bUAkDccE4HrwCfypGJDUhvxI7iHUZICkLChkHBGR6HP6VXXdKvuOx3E32eFMtlG4rJKiW1o3Zz39eeu0g95J5Q9GfKMeA1erkhAQsJ8J3YUrU6twrHYJyvBznISPfIFrzS1WLde5VvmtWjU3hpkOHbFnITtZl+3+Rz1Qe+0k9CygndjjFAeqQqA7ry64lpCnHFJShIJUpRwAB2apsz4g2KexNg2C9RHrwWHEw2/qCXHtp2JCiAlWVY6PNAW8yWg74RcSHOwjcMkfasb+IPxiuNn1DJtNjiRsRHNjr0lKlb1DsAAjAB4z5+1YouTOTcVPrekCcHdxcUo+KF+ue92a2HUuhYF/Yh3SVNejXt6O0Z6G2gpCndo3HsYUcc4zzXuFcpvUUc3oTUmvLpq34WypdvYXEkR5SGbgI6iR4RSTkHsJJwCPL7Gs20NEn3PU8C3wnJCfmHkh0snJQgKBK/T6cbs+RArVtAk2G0S7TFCWpDMgplqABLp/hVyOElOMD/ipYsVULU6vk43hsTIQK/Bb2J8RC/MJAHKVfyqzHDk0nJ6G9+GS6ytd4harnxbzvkXBbxUp0Jz4+7kKSB6j0+3lVx1DbdTWb4Q2uPLTKZYVNcW8zyC20QPDSseQ3bjg/wCIZ5q1Xu0uuXiy3JqI6uQzJDa1pQeG1JVndgdAnP5n1pxqNMpmxTvl2XvFUwptsJSc5V9P/wAia9fRrvcvDupfgzz4MybrF1e25A8X5Jtpa56U/g8IJJyodZyBj39s09m/GzVLtzU9EENiLuy3GUzvG3PAKuyfXBFaFac2GCmLCWmNHQgBaUpASrAwVEY5JxyT351SLNoeyXaQq6zESmIcl1TjESMsJw3n6eTzyOceQIrxLDsXnZzZrts13ZXdPWy7XSdGgGayF+C65hWc4OB2QFA84xVlhzI86OiRDfafZWMpcacC0qHsRwa+VviTAW3q2SiG2pUMNtiKhCSQ01tASnHljBHv3znNXb4d6pb+HGlljUrUoLnveNChpT+82YwVkEjakkcZ7xnHnVVxaemdN6oqq6I15Z9ZtPfs1TjUlgAux3k4UkHzGOCM+Y9sgZFWquAKKKKAK4Tm3XoT7Ud4sPLbUlt4JCvDURwrB7wea7UGgKZf7LqVwxBa706hAKG3kp7wUkKcJUrnBwrAwT1713vkSZBju3CXqH5eGw6h9ZWyFYSnYCB7khWAB24e8ACx3CbGt8N2ZMeQzHZSVOOLOAketURN6av0lN3moUqHGdBttuWCkuK7Eh0H/wBqf4e+yMR2WwrW5PR6jCUnpITSzN5u0WQBqaYh5pCWn48iOW32VZbOSlRO3clLmDzwv/LVgVZLyGGEJv7yXESHHHFlG7ehS1KQnvjak7ffAPYGISdMFwdTd4ZZg3qEj92pSyG5TecllzjkHyPaScjzzZ9N6giX+F48Xch5tWyRGc4cYX5pUP6HojkVyq6Fq3FnZwlB6kh9bGH4sNpiTIMh1AIU6Rgq5PJ9/tgegA4DyvI46FeqlPAUEZoooBMCjFLRQDW4W+JcoTsOewh+M6nattYyFD/vz8qrQmTdIK2XV1+dYc4bnq+t2H6Je81I9HOx/F/iq3Ho1Ude3C1yrJcrAq8wIlymRlNtNvSEoOSOAeeM9c+vnQFf1prTT+p7DctO2S9tftKQ3sZ/EhDqsj6Asjb9WMd85rCf7MagYfUl+1T4/hElbi2FgICTycgc474ru5ojU7T7jTtknNqbGVLU1hP5K6UeegSTW02+9o1BHadjS1SNiUt7OQpCgMYUD0ePPzqein5X29If2Os1yFeWkOuR4Uhp5sAveCgqfSRgqUoDJz7etc7DaZsVpcea4lUdogRnVHLhbxwlQ9U9Z8xg+tPrTZY9tVIWyFAPrDhaBy22rz2Dyz2fLNSffJ7q3K5QSjWtF+jD2tzGjVviMyVyW2E+OtIQpzskDofzNOvLHOK8rcbbIDi0pJ63KxTJ25BL21KcpBwTnv7VnX5lda++RejCMekh/gUvPvx71CLuLu8veLhtOTj+HA9f9TTxNyR4oBQrZnBVn/Sqtf6lRNtef9OppjmTGYlsLYlModaWkpUhQ4IPYprLt6hGWmAG0OpRhpLmfD4HAOOcVIUVpwtku4s8Tprs9RWrZb3bK2cuuKluLLj0kcKdX68eQHAHlVK1zabhrm7puFpShzwkJjOPuOpbQ+pJPKCeDjononrzrVJcZqZFXGfClNuJKVBKik4IxwRzUW9Dbt7KUI2Nx2khKcDCUJA6PpwPtVpOF6UZdaMy/GdX3R7RQNPLPwgkrm31oSbvNj7GYDDww21vyVuLwQMlAAAz0c1qfw8+I8DWqno6I64U5lO9TK1hYUnolKsDOD5EDyrL9S6em69uDEu2ONobaaDDT0pewSMKJBTxkJG4gE94493+j4Fp+FF1XM1fcWv2o+ztZixUKdLTZPKlEAd7cCs+2t1y0ysns3kdc0tQ+nNRWvUlu+es0tL7GdquCFNnGcKB6NTA6qM6ec4BJNVufqqOGpCIm/xEpOxZT9JP6151LeZUKUmNHSlOUBSlKTnPsKyHVeqZFvlP22PHbUtTQKXfEJ2bh1tx2AfX0rOuyLJ2fDT7/JZrqjGPOfhYtV3tEayuOXRapjPiIWlh1efEUFZBA9uT6etVC863eeSyLO040pKw44t4A7xg/TjPRzzz5cYqrRIinNm7cvbwCok7fapRm2n+JKjz5ivdWDBJOx8mclkP/wAdIkrVrKcJ5XdUhcZTe0IYSBsVnO7k8+nY/wB7hpy7x5Ux66WouMyUDwFuK+krSeQCnJzz0T1zVGFtGPwmvbTEiIsrjOuMqIxls4yPf1pZhxf3VvixDIa6l2jeLTqRhUYC5OpQ+FY4QfqHqcdVYW3EupSttQUlQyFDoisFst98JhuFLQ849v2pWMHfuPGSTxjP/fVaVYtQKYVGguMp8HIbCgTkEn+dR1ZM6p/Hf/p/k9TqjJc6y50V5BApA62VlsLBWkAlIPIBrSRVPdFJuGM8/pRkUAK5SQk844r451BZr1Dv8iJdYshVwW8dxLaiXlEn6k8fUCeRj1rafj7qG9WmLbYlreeix5XiF59pW1SiAMIyOQOSff8AKqF8M9cXi23VUaTLlSLetle9Lm53wFY4WOyPqwD9/tXYpyaSBctLXaQnT9tsN1U4zOhtKT8vIQUKUNysYyPqATtHGcYqSc0+WJv7atPht3Uo2uJcGG5CDj6VnsHj8Q5HGc0sMWy+4SFxZrTZS5gLCtqgePcHPnVj/izj9a0bmoQVcS5h0Ke5sj7VdWbilxvY4xKZITIivABxpXv5EHyUODXSfKVGKUISCpXOVDjFcbra2pZblIC25sf+6eZOxYGeUk+aT6H791UtY3VVttK1MyvDmKUPASTknkZ49ME1h52ROLVUPX/JflNwi3Ie3nUdvhS0ouMgMOrb8RKQhRCh1xgGqTL1pc3JMkW9LaIy1fuVON5WgY+/Z75zioI/M3GWZMxbj768fUrk+3VSse0vhIKmVhJ9U1FXi1Vvla9yZmW5UpdLwhg3JWhba3nlNuKKlo8QhKj6kdeZq127Vs9ox2JqULaStIceCSVlHGePM1xRbRjBR+tejbU4/AKs2UQtjqSIo2Si9pl7gXWMX0eBJadWpJOxDgUVAd/6d1OQ5nzCigp2r748xWTMIkW6SJMVQS4nrzBHmCKt2nro9NYcccUhp5Kygpb44wOefWqOrcJ7i9w/k0aMlTen6XbuuUuMxMjrjy2kPMrGFIWnIPnyK8wVuORwp3v7diu/54+1bNdinFTXWy21taZXLvLYtGBKdCSv6Wm0pJW76BCRyT5cVmmtNM6lvt4kXpi0y5CZJQS23h11sBISN6U9cJ8s46JzWwXNlnwjLcDaVsoOXCAClHnz5Dj1qrXDUTirXPY02t+TNejlppUZlagCogcKAwDjOPfFX5r56dv1GJkV/HY1/A/+BdikadYnpur7TEyWpO2AX0lxsJB+pSQeCd3XeO61odV8Vw0zV3FpMNLxnl0eGG8+J4meMeec19l2v5gW2KJpBlBlAex1vwN3881lkZUNWyHV3Ex1ISEISCg7RlWfesMvsVEW8zEpeckgOcKWrK1KOPpJ9cnFbhrBUh24KafThgD91ngEEc8/rWOzo8Zi9tCMQYiJyQCDkAYOB+uKyaJNZFr/AAWruqYj2Dp9hDCTPHzDx5XuJCEn0CRgfrXZ6zNJQV20CO+OQE/gX7KTnGD69iu1xLqnoMZDi2kSJAbW6jhQG0nAPkSRjNdXWHLZcG4zjzr0aS0pTKnlblIUn8Sc454IP61Vj9TKt5Cl/ozVy1yOtrQi4xESG2y2SVJWg9oUCQQfzBplcUSBc0QovgJV4BeWp1CiMbtoGQRjo8880+s8+LapNzbn+JteUiRHQ2grU6op2rSkAd5SP1z1muMcPOPvzpmxEiSRlAOQ0gfhRn0HJJ8yTWhfmKNCnF/c/D25ddEUEvmeqI822lYbDoWy4Skc4GcgEef6VotllN2l5h6atDrbZAW68oJGc4zngZ+9Ue32ly4IXcnZchpqarKG29qf3SThJJIJ5GTgY7q32Gz21q6xlLtzUx0qCCqUC+vHqN5OD58VDkN/0/kff+C9ip8JM0O3agtV0kuRrdNalLbTlSmMrQP+cDbn2zmmEmJfzcpMiG8whmQ2hIbUrJaKHB+HIIypBUM+StuQQKe6gi3V23pasEluLJBOFLA242KAGMH+IpP5VHNQNUia8XbpHMVbqVJQEDclGSVJB2984BOcge+RrFYbPWPUbkphabiwlpiY5ISFA7lZKgndtAyMEfTwMg98YnITsq3WcvX2Qlx1rctxxpsn6MnbwkZJAxnAqDi2TUbKY7ZuLHy7T6HA1yePFK1ZVjJ44A4GDg9cyVsi6hamRlXC4x3YyWAHmw39SnPqyQcDjlGPQAjnOaAyj4mfFVl6Y7ZrdarfcILePEXcGFqCl4zhKCUlOM4z3kV70dqXTTun0iJBt9klh4iSkPAeLgfSQpR3EfUeDnBBrp8X9L6SXqAzpmpG7VcJICnmCwt/dgY37UDKc4A54OM+tSNq0zYrNZIrdnkN3OPMCnHJSglQdOcAY6AA8vLnNWMSO7UcfhJWmVaytbzcqCXncALS8jcsd+uSP9qmUqCjhHOO8c1Ew7NaVxjutcBQWolWYrfJ9+OeqV3TNhdACrNb+OtsZCf6AVJe38j2bGOpKpaH85Dqoy0thQV6HIz+dZzr1yKuIzHUkfNFwLQrZyEjIUc/p/KrZN0rZUxleFCQyBztbedbR/0pUB/KqdquBEaYYjoE7cteQtUp1SU47xuURn8qxMpR+sg3vZ5yHL43sb2GEliMHlIAU51nyH+9S2PPkAeYprbkBqEygKWrAxlatx/Wp+2xUyGusg8H2NZbplk5E1J6aMLi5SI+I0l53YfMcGnb0BKWiojr1ps0ow5qVLT/AHK8KT64NOrpcky8NsoKWe+e1GpsfNVVEoyf3LpHpT60yKUyheRtyT/KnVhjsNOOqKR8xxgkc7fb86722IXUrd7Sk4+5p1EQhsrTtwonJPrRc/o3Kb3t9FrCTc9ssdu8T5YeJng4Tn0p1TeAlxMZPiqyTyAecCnHlW7jL+hH/BuLwQp3gpIBB4weqqbl+gNrUgOSVlBKT4cR5Wwj328dd1bT5VDyciQsHggnHP51qYm22jOz11FmX6s+J16c1JJes+y2obV4aQIjYeJHBKyoE5znjPHXeTWv/CzWEvU+lhLuba1S2H1MOONICUuEBJCsDgHChn3Bqn6ts/w3dlRZGoriuDcXG0qebiBSt4HRWlKVbSRjngn3rTNGxrHG09FRpjw1W0gqbW39W8+ZUTzuz3nms2a1JooFf1f4zdxeXKWPl9oKNx+gJxz/ADrLZUaLMeltRvojrV+6IH4fQj7HmtV1DbJjc6RKcQXGCd3iZGAPQ/0rPpFqehOuv4b8BThwEfw5PFY+M1HInz6b82W7Vyqjx7I35r9pQjBcbcXcSShTDX40OJI+sE8JAOFbjxzVtudouNw05DeUyly7Q1tyPDZIwsjhxKc+qSePM4ArhaktNuF1LaEuOY3rCRlWOsmrfbXgkAfar1WNCuMorxlJRSM4Rc4QScy22z5tuLCFJ9iknOadQ7bK1F+5ipcRb1DEiapJCSnzQ2cDco57HA59K1ptUVf1uxmVr/xKbST+uKb3CQCBxx5D0qrV+m11z5t70eVWk+ypTY7bKEtNIS22gBKQBgJA4A/IU+04t5FzjiGCUlQSsYyAjz5prOWFrCf1qQ01Hm/tFhyO24honK1EEJUn/X+deMuSldCMfUX6Vxrk2X0DIwaXaM9UieOK9VqoqCbRRt77paKA+ZPizpK/s6yuE0xJUyNMdLjL7bRWNpAwg4zgp/Dz2ADU/o/SV9tOn21XKZOt3zDyltxUBG5IASMqCknGfT2HrVt+NGubnpOLCiWYpakywpSpCkBWxKcfhzxk5888frWf6X+Ieo75MTap5ZuDjiitp10eGWsJJVnYnlOB6cHzxU+M0rVs4/DS7GypiF4S5L0hQWSVvEFXP2A49qkahLB88h5xM96KsLSNqY7S04PrlSjnP2FTY5HVT3x4zZsYkuVS/sNLmEmMdysc8e5qi6qfcBZjlg+EpQX4pIwSAeBV+lxxIbCdxGOeqrd4tbUpaWZC3B4asjw8DJx3Xz+buvJjdNfaesiMpwaRAQUFTYSnurVYooZSSVklfYPl9qr0aO7FdWkgqQhWPEwcGrFbXwAk1Yrqplb80fTFcOMuxxdtMyZzxkwFIUpY+ttSgORxkHqm8XRdxyFTC1GQO/qC1fkBx/OrNBmbEpxmnUiflJz3Uc/06mc+bPPxreyAfhswo6GGR9KB35k+p96hwQFqG3OT3UvcpG4VHR2VPubG1AE5JzxUec4cFTFdvWkXcSt8trwmIDZbjJBXuHeR19qcVyjMlhlDZ5I5ya61qUR41xjrT0jWQefPXnVUlWsLkPOouFya8RalKCJRxyfIHOO6sspW2M6dxSdpAIOCCeOKp8xm8xIT7sGeJqkNLWlmTFClqKUk8KQU5PH+E1pYq1FzaMz9Qn2olB1vobUUS9rfTCmz2JakrZktNle8qHR2jg+WMDqtb+EekrrZ9KFu6FUV5+Qp5LChlSElKQNw8j9JOPf1zWDjV+o0XP8AaAvU75sHIX46uvTGcY9usV9ZacmP3CwW6ZLa8KQ/GbccR6KKQTWY3tspDifDbnRHI7udqxzjy8x/SqXe9NqhQi6tXzCN4ChtwEj1P51fqRQyCMZ9jVW/Ghd2/SSu2VfnhkSomFoUwgJGfIYFO40hTOAoYq+Xqxt3NLZC/CcbyAoJyCD2MVWLtp6TCcb+XbXJQpPK0p6V58eQqnyycbprlFE+qrf7M8N3HCfxU3kTlODCDzTFxlxmQoOAp28KRjBBH+tWyw6dyPmJxaebcR9CE8jBxzXXlW3tQp/2/wABVRrXKwg7Zan7qp3wFNpKAM784566+1Xq1wxBhNR9xVsTjOMZrpFhsQ2/DitJaRnOE04qxjYqp+59y/JFbc59LpAKWiirhCFFFFAV7V+kbTq6EiLd2XCGiVNOtq2rbJ7wT64HdY/Bvegvh9epkODEuN0k4VHkTVKRhsZ+oIHGfQn27xmvoE8jFfOWqvg5qUagkLtLbMuE+6paHDIShSATnCgrHIz5Zp4Czxb9+0EIesUR2U2T9D7/AO4bHr3lRPrgY96t7LgdbS4ABkcgeR9Kp1pc0xpOzRrA/f4i7yytapIQVFveojKN2MDHAGcZwfWn1uva35uy3MF+GlWH5SlbUZHkj/Gc+nGM81ptrIrUl+5E+Nd8U9Pxlnrk5GZcUFONhSvX/evaVJUkKQcp8jXqqU64zXGaNhNNbRDOwHkbsgFABJVny+1MG2gyAU53H1q0H7A/emy4TCgvCNqlD8Q8qy54E63yx5ekc6oz9ItuYpsYVXtc5akkDgV5mQlMtjxCgpUdv08V7t0Zt9SgdwCcYwf61XeRkTkqdan/AMK0cSKl34cUtOuuBOxWTjyxxUwxDaYUVJCiojGVHOK7AYAAAwPKlq/jYMKnyl3L8lyMFEKTPp3QaZ3N4+A5HacU06tJSHEfiQT5jPmPetKFbm9ROWWRrjyYxvyXZYQ1ElrjOMq3BaAFJJweFJP4k+3fWMGqvcNfv6RdQJlpQ7cinLeHv3Kk9bx/F68Eceppbhqf+zraW9QoW44r+5fipBD48zgkbFDIyOucjNJMh6c+LbDDdhkOWu829kpDEpvIdbzntJPAUTyOeTxU19ka6/jh7/Jhzm7JuTOvwwlaP1jfHvm9Kwol2aT47fhKUWXACASEE7QQSOMf0rcE9Cs3+GHwxGjpLtxmzES57jfhJ8NBCGknlWM8knA5wOPvWkDqs44LRRRQBXlQzXqkxzQEJL03CkyzIKnEbjlaUEYV/LiplptLTSG20hKEgBIHQFesUtRwqhBtxXbPTlKXTCiiipDyFFFFAFFFFAFcJza3YMhplWxxbakoV/hJGAa70GgPkCZo3UkW7KtrtnnLl7ykFDKlJc9wrGCORz781sTQtOmLLbLTdL3CavEeMlMiOp3JBPIGegQCBzgcA1rSxjB57r5A1Lp++W/UMiJdIcpc115RCyhSvmCSfqScfXn1H9akqtlXLlEGyQL1JlzEC1toXb0rIeku52u+zQ/iOf4uvY1ZmX0PAbPxf4fOqHHvVt0Roy027UaZRvhbU4IzIG9ptSiUhzPA48u682a4t6xk/Mx0uJt9uUha2lY3LdOSkqA/gTg49T9qvbqvX4kTVZNlXXqNCyKWq5crzKhCIxH2OyZT6WmkOdBPa1evCQT+lSqLgMJ3NHd7Hv8AKvMsWab49ovwzan70PVJSpJCkgg+RpEISgYSkJx6DFRsG+R5qXlNtOhLT62ckA7ig4JHtn+leW7405cJMNLCwuO2halEjB3Zxj9KiWNJvlx7JPqavdkt+VeHnUssredUEtoSVKUegAMk/wAjUDqC9yoNvVLitoKWVpW8CNxU1n68ehA5z/lpwFuyFJ2KLqlYKdvOfQgCp44svJPRBZnQX7ezuq5NyGELhr3tOJCkujpQIzkfqKqqrgjTTiWbtJUba4VfLyXMrW2Rz4ascq4/Cr04NRt01FE0RdpFplx3JDJIfQwysIVH38ls5HA5CgOxupNbRf8AxFsNvu+jo77ybfuZlwMfvW1H6goAfiz6jnrjsDk766opQ9M+yydr3MXVNlt3xFYiSNET0SZ8NpSZMSRlpakFWQpIPHZxj3FTfwd+G150/ezer4lEcoZUhqOFhSiVdk44GB5VD/BXRGoIWqkXe5QpECKw0tOJCNinSoYCdp5x2ckeVb4kAcCs+UnJ7Z5FAwKWiiuAKKKKAKKKKAKKKKAKKKKAKKKKAKKKKAKKKKAQjNJsA64+1eqKAxX4vfDW933UIvNibbkh1tCHWVOBCkFIxkZwCMY881GWjTt9+GWir3qF/wANq5yENxmWkr3hlJXgrVjKSrrHJx+eK33ApvMiR50V2LLZQ8w8kocbWkFKgewRQHyTZ9U3hGoYs56Q9Oc8XaWVqzvSojclI/hKuuK1/wCJGobTox9qGyiTLnuJ3+FvSlDac8FRwTzjofr1m3Wf4a6Ts1ybuMG1gSW1bmi68tYbPqAo4yPI91W/iv8ADKTq25M3W0SWGpaWg060+SErAPBBGcHnqpY32R8ZzSIb4TTIOoba7ATIMabFCnnkuIylYUskrCsjgFWCD1kd+VYla+t0LVkqREjvyoK222FLBDSlbVKJWEnI/i4z+eOho/wt+GjmkxNlXeS1IlS2fl1MtZKENkgkEnGSSB7D3zVKufwKvCbotNtuENcBSzscfKkrQn0IAwTj0/lXv6q3Wtjii16snW2J8N16htCHZyZaEttF1P0t7ztJWkenIxz9WB1WYaF+IV+st4gtGS5JhKcQy5HcAVlJIH0nGQQOq+g7NpG22/SDWmn2xLhhood8UY8Uk5KuOueR6YHPnUTZPhVpWzXRNwjxXnn21hbIfeK0tqHmB5n75qOVs5/uY0Un4nfCm73bUb940/4L6JZCnWXHQhSF4AOM8EHGe85zVx+EmhntHWySbi42udMUlTiWlEpQlPSc+Z5JNX/FJgZzjmozoAAUAYpaKAKKKKAQ5wcd1Bu6mhMpeU8l1oR5BjveJsQG1fTgnKujvTg+eanDwDUbOsdtmh/5mKlRkFsukEpKy2coyR6UAiL9Z1lKU3SEoqR4gxIR9ScFW7vrCSc+gJouF8gQVwkuvgqmPJZZCCCSScZ7/Dns+9chpuzl2MsQkb4jSWWSVKO1ASQB3yMLUOc9murlgtbphqchNrVECUxyrJLYScpHfOMDugD+0FmS34irtBCN2NxkIxn0zmuM3U1nhxJkldwjLTEQpbqGnkqWAndkAZ7+lQx6iubmlbG4y1HXb2/CQkNpSlSkgJT+EcHyzx//AGhek7EpToXb2yHhtcG5WFA7s+f+ZX/UaAlo82LJddaYfaW60QHEJWCpGesjy/OnFR8K1wYMp2REittPSP7xYzlX3/r9+akKAKKKKAKKKKAKKKKAKKKKAKby5CIkZ6Q4lakNJK1BCSpWAMnAHJPtTivJFARjF9tzriUfMoTubQ4hayEpWlf4cHODnNOWrpbnlBLU+KtRUEgJeSTuOcDvvg/pUb/ZS0BcUpjqSIqkFlCXCEp2ueIkY9Ar+QA8qIulrTEmqlx2FIdU6HeHFYC9xORzxypWR55x1QEsqdDSpSVSmApKggguJyFEZx33jnFIi4QnIypLcuOphOMupdSUjIB7zjog/mKjn9N2mQpCnYuSmQqSn6iNriiSo/mcnHqa5M6WtEe2qt6YxVGU407sWsqwptKEoPPoG0D04oCSTd7YtIUm4RFJUVAEPpIOBk+fkASa4SL7bGJbcZ2Y0lboVsJWNpIWlBTnrduWgY75prA0rZ7eEpjRlJCXUPI/eH6FoKsEY6/EoY6IJHVeI+kLJGdadjxVNqaXvRhxXBy2f/qbH2SKAlGbtbXykM3CI4VDKQh9JyMA8YPopJ/MetOWXmpDYcYdQ4g5wpCgoHHuKg4OkrPDWlcdlxJS2ptI8VWAlTbbZx/ytIH/AC1I2i2RLVF+XgtlDRWpwhSiolSuScn1NAP6KKKAKKKKA//Z"/>
          <p:cNvSpPr>
            <a:spLocks noChangeAspect="1" noChangeArrowheads="1"/>
          </p:cNvSpPr>
          <p:nvPr/>
        </p:nvSpPr>
        <p:spPr bwMode="auto">
          <a:xfrm>
            <a:off x="155575" y="-547688"/>
            <a:ext cx="17145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/>
          </a:p>
        </p:txBody>
      </p:sp>
      <p:sp>
        <p:nvSpPr>
          <p:cNvPr id="30730" name="AutoShape 6" descr="data:image/jpg;base64,/9j/4AAQSkZJRgABAQAAAQABAAD/2wCEAAkGBhQSEBQSExQTFRQVFRUUFxcVFxcVFxUWFxUaGBcXGBYYHSYeFxkjGRUUHy8gIycpLCwsFR4xNTAqNSYrLCkBCQoKDgwOGg8PGikkHyQqLCwsKS8qKSwsLS0pLCksKiwsLSwsLCwtLSwpLCwsLDAvKSksLCwsKSwsLCwsKSwsLP/AABEIAHgAoAMBIgACEQEDEQH/xAAbAAACAwEBAQAAAAAAAAAAAAAAAwQFBgECB//EADoQAAIBAQMJBQYGAQUAAAAAAAECABEDBCEFEhQxQVFSktEzYXFysiIyQoHB8BMjkaGx4QYWY4LS8f/EABsBAAIDAQEBAAAAAAAAAAAAAAAFAQQGAgMH/8QAMBEAAQMDAwQAAwcFAAAAAAAAAQACAwQRMQUSIRNBUWFxgfAGFSKRocHxFCMyM7H/2gAMAwEAAhEDEQA/APnl2uyGzT2E91fhG4d0ZoicCcq9IXXs08i+kRkpkm6ZBosl6KnAnKvSGiJwJyr0jISLnyp2hL0ROBOVekNETgTlXpGQhc+UbR4S9FTgTlXpDRE4E5V6RkIXPlG0JeiJwJyr0hoicCcq9IyELnyjaPCXoqcCcq9IaInAnKvSSLGxLGiipMtbvkDjb5L1lqClmn/wHzwqNVXU9L/sIv4yVRaKnAnKvSGipwJyr0mss7pZofZRT4ipMe+Ts4UazX5gL0jL7nkty8X+aUH7QR34jNvPH1+qxmipwJyr0hoqcCcq9Jo7/kIKK0ZNxOKnpKS2sSpoRj+1N4i6opJafl2PIKbUtdBVcM4PghR9ETgTlXpDRE4E5V6RkJUufKv7Ql6KnAnKvSKvN2QI/sL7rfCNx7pJi732b+RvSZIJuoLRZF07NPIvpEZF3Xs08i+mMkHJUtwEQhCQpRCTLjk1rTHUm0/QDb9JLtLlZrqBPiT9Iwp9OmnbuAsPaWVGqwQP2G5PpVEJMtLupwGHz6yO9lSTNps8Qva49LqHUoJTa9j7S56RSSABUk0A3nZOSwyLQOXPwrh4mVqaEzSiPyrFXP0IXSeFbXW6rZAAa/ibefpDPzmCg4k0Erre/wBTQ6qywyNaKS5BxVcPE/WbZjGxs2t7L55I17yZJOSrMOtnQJr2sTrw3bpGe2JNTOWpFBStaY/1FVnQaFWc4lSFtjQqTVTrBlDlOyGrhFR9RLgYyDlYUbV9984libIwsPdWaOd0UocOyoYT0y0JG7rPMwjm7SQV9LaQ4AhEXe+zfyN6TGRd77N/I3pM5GUHCLr2aeRfTGRd07NPIvpEZJOShuAiTcl3IWj+17q4t344CQpocjWWbY5x+Ik/Iapf06ATTAHA5SrV6o09PduTwnXl8ABgN2oCQLUd8lOdp+++RbTumyAA4Cw8d+6h2ldkjusmO1NUi2h75BCYRHlJLSbktSWIGojH6SIllnsFGsmk0llYrZpmL895MWNoQJxM3j0mFZX7KfoHknCh2uSKmpah7ozJth+FnA0NaY7qRrGorti8zCtflGlln+o9zdpPCmkzxSRrMnfr+6RFpfmDUpQyV5iInCs1YDWdX3hIF89tsa0j1udqQDQx2Yw95f1kXCkDYbrM26UYjcTFyyyrk4qc9alTUnbmnpK2YerjcyV24ZN19FoZmTQNLD2sURd77N/I3pMZF3vs38jekyqMq2cIunZp5F9IjIu69mnkX0xkk5KG4CJqLr2SeQGZeXuSbatiRXFCQB3EV/7fpHGjvAm2nuEg1+Ivga4diP1Xu0tMZFtP3MkXjV8pFztc1SybAludm6RLSSHaRmNZy5XoRypORgpthXWAaeMu7bXqmcutqVtFbcZpLY4/xIZheGoNPUB8j/iQxx3zxSe86lZ5IqZ2qYXgHUNtZYWSKhBorMNpxkW7p7dcKqI8Nuha6h5PZT9PObtDasDQU7xH3a+4Ysa7m9oHpKsGMQ4zzLAuWzPabhT8p3EBBaJQL8S7BX6GY/K9yFm4Kj2WqR3EHEfuJ9Aew/KdMKZhI240zgP2mXyxdw13JOGaSy9+xoqq4utAR3GE/o5f6aqYcB2R9e1mIu99m/kb0mMEXe+zfyN/BmVGVtDhF17NPIvpjIu6dmnkX0iMknJQ3ARHXa8lDUbcDEwnTHujcHtNiFzJG2VpY8XBV5YfmgZgqx+EdIy3yDagVAFdoDCo8RJ2R7EWNirCufaLnE7gdQHyp851rbfrm3ge+Rgc4WuvndS5kMrmM5sVnbzdmT3lI/iRmWgrNMbSoodW44iUWUbmVYsMQf27vCedZM+GIvYL/t79q5pzmTyhjzb9/XpRLJasPvZLa65UFM20wIwB7u+VEZnZ3jq8f/Yu0ys3Aseec/G6barRAkOGMewr9ypx37sYl7TdUzt0u+ZZgfFrPdX+oxtlT/UerKcNdYJVxvOa5zgaEEHu3Sf+GMNxxBkBxWNsLdlw1qdh+8IFDwHYU1bsdxpvjrvYFjQCpw7qV1GduyKwqGoRsYj+a4iTLK8Ihq1qCdQzSWp+k8nvKI4dxBOPkpVq2ZYOWwJBUU15xFAAdtBtmcyqQLq1eIKO8MdX7Vk2/X38VgBgimig9+s+JlR/kFvSyWzriWqflWU6j+3TuJ8JnA4TVkbG8gW/lZ+LvfZv5G9JjIu99m/kb+DMf3W8OEXTs08i+kRkXdezTyL6YyByUNwEQMISFK2hA/CsyKgZqDHdmDGvjWRCZzJd7/EsEXbZjNNNdK1UkeBOPdPTJgZuqV4fE0jwvmVawsqHA+Up52xuwcHPrmnADaYMmzbHlaUG6WCL8FeO8tsQlJdbNdSAd+s/MmcN2szrs1PynthOKs46TLWsFPWkvcuP5pdrrw2xdP1km1sqiKRNVf0np8FAdcLwV8Z7VdmyegkZZrjq/oCCguXHs1FmSTQVFCTSp3RYKKKs6geIlZlu+BiEGpK182qVkRVGrdJ5Yxt1pKTQzNEHyOIv2stDeMtWaL+Wc59mHsjx3yhtbUsSWNSdv3qHdPNZyJKmskqD+PHhaGj0+GkFmDnz3RF3vs38jekxkXe+zfyN6TKgyrxwi69mnkX0xkXdOzTyL6RGSTkobgIhCEhSpWTb6bK0DjVqI3g6xNDZ32ztMVYDHUxCsN1d8ykIwpNQkpuByPCVV2lRVh3Hh3la21QAVJAA2mlP7ki1dX/NQ1VqnwO0TF1kvJ2U2sWqKEHWp1Hce4xgzWbvG5th+aUv+z1oiGvu7txZaErO2VmNpOG4ViP9VWRoDYsN+awP6Cgi7z/kyAD8KzJP+5qH/Ea4w+9Kfbe6VjRardaymXu8rYpnOPaYewm3H4vDXIVjlWxOtivipP8AEo71emtHLuak/L5ADUImKH6vLu/BhPotBg6YDyb+QtO2UbECv4gPcFb7JldeMvHEWahRvOLeMqpyeE2pzyC17fBWINFpojusXfFdJnIQi1ObdgiEIQQiLvfZv5G9JjIu99m/kb0mAyoOEu7XhQiDOX3V+Ibh3xmlJxpzDrCE9tgXmHmyNKTjTmXrDSk405l6whDphTvKNKTjTmXrDSk405l6whDphG8o0pONOZesNKTjTmXrCEOmFG8o0pONOYdYaUnGnMvWEIbAp3lGlJxpzL1hpScacy9YQh0wjeUaUnGnMvWGlJxpzL1hCHTCN5RpScacy9YaUnGnMvWEIdMI3lGlJxpzL1hpScacy9YQh0wjeUaUnGnMvWLvN5U2b+0vut8Q3HvnIQEYXJebL//Z"/>
          <p:cNvSpPr>
            <a:spLocks noChangeAspect="1" noChangeArrowheads="1"/>
          </p:cNvSpPr>
          <p:nvPr/>
        </p:nvSpPr>
        <p:spPr bwMode="auto">
          <a:xfrm>
            <a:off x="155575" y="-547688"/>
            <a:ext cx="1524000" cy="114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/>
          </a:p>
        </p:txBody>
      </p:sp>
      <p:pic>
        <p:nvPicPr>
          <p:cNvPr id="307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541463"/>
            <a:ext cx="6551612" cy="318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2" name="AutoShape 4" descr="data:image/jpg;base64,/9j/4AAQSkZJRgABAQAAAQABAAD/2wCEAAkGBhISERUUExQVFRUWGRkZFxYXGB0bGxseGxgZFxwgIBshGyYeGiElHR8YHy8gJCcqLCw4HCExNzAtNSYsLikBCQoKBQUFDQUFDSkYEhgpKSkpKSkpKSkpKSkpKSkpKSkpKSkpKSkpKSkpKSkpKSkpKSkpKSkpKSkpKSkpKSkpKf/AABEIAIIAggMBIgACEQEDEQH/xAAcAAACAwEBAQEAAAAAAAAAAAAABgQFBwMIAQL/xAA5EAACAQIEBAQEBAUEAwEAAAABAhEAAwQSITEFIkFRBgcTYTJxgZEUI0JSYnKhwdGCseHwM1PSFf/EABQBAQAAAAAAAAAAAAAAAAAAAAD/xAAUEQEAAAAAAAAAAAAAAAAAAAAA/9oADAMBAAIRAxEAPwDcaKKKAooqFxXi9rDJnukhfYE9CToPYE0E2vk1i/ifz3zBlwdsiZAd4+8CT9P69oHl/wCZfpYtRiNVvAIzjTm/RyzEfpnfWg3iioWN4tbtWDeY8gWdNzOwA7kwIrHOFePccuKu3FDXrS6TnzByoYw2U5VmSAVGhCzNA1eamOxVlrb2Q5QLqU1IIJMx06ajWk2x5s4y1kc3xcTqHtBp+qlWB9+atk4phbWJw03JC5RcB6rAzA/MVgOLW0brW79pFZuZHtsFD6ncMSubYyI+tA/cH8+MOzBcQht6wWAJHzBBM/UCtA4Z4lw2Ij0rgadtxPXSdz7V5/wnhbOSipfY9mS032hs32Fan5d+Cnwzeo+cKRKo0CDt8EaQJig0GiiigKKKKAooooCiiq7AeIMPedkt3AxXtsfkev0oLGlHzL4e1zCZ1JBtEtPaVK5o6xJ+89KbqyXzF8wMZavPZw5sqg5YcBi86NKnaPh99aDIOK4DIiOplTKnoQwM6j3Fc+DMvqKCs6yCTAEaz7RTT4owH5VsLaJN7KQqyYaTIH079qh8M8IXEAuOyqZiMocbToCIdhptoOpO1A5cR8U3VwlrDjOVvk5dlgKpIAYg/G2okQKSMLxMPe9Qs9prSkqVuZhEABGkQSxkEiPcUz4iwFw6NdZjb1IYnM6MCxVy20sC2g+VIzcOa5cCC4mUaypgRvoOp9qDVcX5gYm/w22AMmZWS5dzKg5YE806MP71mHHXYlC5UIAchRhcLE7sWGk/aO1OodnshbYC+gqcpJHKJUqHXVTEGR217V+hgrL28j2xcB1ywqOZ2LQAMw/cCD86C38qPRw1n8Q5UKLIYSOYvcZi5k9goWfarzgHnHbv3GV7FxUkxcUSsAE66yTGsAUpYCzZtqll8qpJIVswOUkEjKujwRIYZvcVFxXAilwXbd8PaYOllVUqczCDpsQJkvIA6xpQb1Yvq6q6kMrAEEbEHUV0rOfCXmNaFpLLIIRCFKXFctkgEZQBrM7SBp0M0t+M/Ni61wpZzWlQlSRcCmd/2Ge3b7zQbVRSl5eeNhxCwSVK3EgNpo3uOnsf+w20BRRRQJ3mr4lGDwDc2V7xFpe8H4yOvwyPqKy7y98QG3iFuXjKpOVR0kjNA0GgIEnctHytvOpbuJxFtFAyWpXfmZmgk/IDYe9Li8O9O5aGUH1GtgAzqouhrkaQQNBvJ3iAKDS/E3mfbVj+HujJa0uuVmWYDIqnrHMTGoikbAYvCXrmdS18qXuAugMZukfEwDc2up1HWqLidlzh8qhSVabgUAG2w0+GQF92g/Qb0HCruQXLxYrl5UI6u0/0A1PzoNQxl9mGZWQgLmzhjmI6nIFOVe46dar3vZzL82WIIgiGEaa6rqRI30pa4fxzEJbS4YcK+/6ubQ6jTXXepLPNu8RGViFT5Zw0e8a60E7iGNLKVW0rW4ClGMBh8WhjRw0yvbWqTJGlqzaRj1Um40fLNod+lfsBlgs7KSNl1Yj3BIEdprhieJYcAwXZtZJYEfYAD/egseFF7ZuAiVZcpUmWMnWf2ltpOsTXd1LJeLNl5rZJ0gCWmOkVR4biynlBUDpHLr8joe1WuDvhybbbuhUE7FugM7HMNPegtLnGlt2g55bVszEc1xj8IG4VepMTVLxDil67hjqzM1w54mSkHlkbLsdKrsdhmZGIl2GuWT0GsDuOo/xXPhfDsQeUFlk9G1gg9J2+dBI4NiTmCs7Oyn1UZTM+mhzJrqsgLHyHevzieDm9cVsxVfSteoSvMrR8OUbsRDR0nWmjg/ALSIzHMAwCNcQgMxO6q0HLpqYHWJ1rVPBPgrD4dBeyI11+bPBIH8s7e53NBz8sfCf4PCqTnD3ACVeJUSSogbHUk/OOlOVFFAUUUUEK/wAGsO4uPaRnGzESdoqU1lSMpAI2gjT7V+6zzj/mPet4i5atJaC2yQWcknTQkgMAonYbn2oK3xn4IwyXS7WxlfVSsgyd5iJM9ddN/fPuMeG7SNAVxbt/oRSxJOsz76anoafOJcdvYuwLrHXLcCqBl1M5Y+cRrrVBirjMChYqwUZWVjqCoacoO42nbTYdQVWDW0YC21tXiQ42jt/zXTEk27alyQSvKOsM0mB0J5Un3btU1LBf4oCqfiuE8x+W7d+1U3EMT6uJuKssttQR3IskO3vJ5z9KCoxmLd7hLE6nYSI6aD5aV9TBMegH83+OlTLGFykk6mdD7TIj6V2cqvxMo+uv2oK25gXiND8t/wDmrTh5mxcJn1LYW4J6hWytr3A3+SHvXNbyE6MDU3AjmYRq1u4g/wBa6fSQDQdeIMRdJ/fBnTXTfTQHrP8AmunCeG21a4xDO76AE5ffrqSaqeE8TfMtogOo5YPQDcjtV9xHD22QAhgU1DIcwHWKC8w9wFEQLkX8shdeSHAYa65mPvVrxPxJiLFtGtPc/KLI9tYCkErlJ6gwZBGkKaocDcy201lQyywJPKH01qHf43ayXbOKDnI5zFNDAdsnNM6arQM/gjzBvDFtZYcnqIjBiZUMSM+p7wD8xTlivMywL3poAwBYMSYJgbgRtPU1l3Bb2H9d7yFzcywwaNOTRFygZj8JkzEE9qovCxnHhSSW/ME9CyHfXoQCYoPSFjj1llVs0ZgDBiRImDrRSzg8FZ9NMwUnKskvuYEmigZeNeIbOFAN1jLfCiiWb5Dt7nSsP4pgLbvevXSbwa47/EsHM0qGAbUjaNh71P8AOXEvaxFxlLCSgZh2ZCAsz0Kmdvi96yhbxHwkr8tP9qB+u8YLoyOzASttQSIRyC6uBsAIiRvqKmcRAc+qwOYMygAxmI1mRoBGuvekjgmLHqhHlkuQGB6QdDO+gLfeKbbF/wBCxaW+MzAAPbB5swyhCx/SpRZ7melBxvYubJaJyn9PT3A3/wA1QAejiEYRpBBU8txGBP8ApJU/cdxTa3HFIAyhBMZDGXWNfhB+s0v8U4bDQJJVTdtmQdJYvbkASCFZx7yOuofeL2VRFuDVHXlYdGB2Pbfb7bUr3AZO5Pc7n6UxJiWVIEMjj4SAVY+4O/8A3aoOH4pYD64Vc06RduADXSFkxHaaCN/+WwUFhBIL6mMqgaE9pMRNWGAxRCaxmg5e8MILR005R9TUrFcWX02i3bTY8oLMT7sxMfQTVVwsNce42m2Y0E3CWgLvKoYsI10HcySDAA1Jg7bU28IsW21c6gaMiZQJEQCxkj+b+lL/AA0WxiMPJjNm1YiC2RgF9tdKsWt3rdsK7FGLgTOwkA0Fnh8H6QBL2/Q1zMSEMhgyyDCg8pBiJ39qUHw15rd+1kdmF0MCNdyW1PY5sw16zX6R7j3rx0VAzBnd4CKpgdYO2ojmnpWleXHB7GIfKxNxbIAI+FZjMoI/VCuAB0AoEfwwzJrcSDbLKZBBIYK5MRuVR1n3FQPC+Ba3xJdf/Fcc/MAMZ+W33r0TxTwhhbtpkFpVORlUrykSD23EnrNY9hvDd+zjlukGFYB0gzm+Fo0+EwGHz0oLb8z/ANbN7jNB9xrRWm8M4GEs21IMqigzE6KB2ooKTxv5fNjLq37N42rirlZd0uD+IdYGkdQelK3D/JZiS1z0Lc/oy5xuenT71r1fGYASdB3oMY4j5YXsJN8LZuC1zcvJC6ZjvMhcxHv1pBC3FuMbT+pMPJeLnMy5c3ddhIrVvMPx+Fc2Lbcig5yP1tGijuveN6RfD/CLGLX1bcrdCql62xP6tBlIPKDGjRpEHXcPuHyXnd9CoyhmUHmJ3CaSZIMT2muPF71tGR1lmzIxA+FcpK//AEJgzr2E3GHW3bUWrDG2B0ABLFt8xMhtNgAKreIFgBnK3BIOYKFOmwIHtQLyYjLbK5Tq0BdyMsT8+g76xUi9jGQRmg7FEUZh7NAJn2nSrZ1Rbbm2NQJI3OpygAzKxMkj371ExXDgiuE0a4gdjtAaDlBido+4FAvnGPdcIMm45nGs+5mrbC2ii6rJmGMQR/cjQ6V+8F4et6EFS5GiXDA/5Pz0q0x6hSpIZWVlDDflaeaOuUiJ7UFfheFFnIjMsERoRO8MCdNDMgz2NXnEeJolsI49XVQqfrkAaKZ323majWOHRd0YKQNv2qJmQOgMkdddN6rL/ErFt2ZA3qg5VLEErJ1OUcqmJ5dSJ1jagm4XwpZLuo9RZAVkcjIcxmPUgkwY2DajQ194txT8LftLhma2yi5iGcOdWaFUGdI9NBy+/vUfwfxX89w7AAmSSZM5hBmNt5PvtTP4l8prqIbykYpmMklyoGbsANR0me3TYLzwP5xDEAriVhliWUdCYzZR0B3jaetaesETuDH+RXnfwp5Z3r+KtB1ZbIbNcddSuX9OcQDO0ivRIEUH2iiigKpPGeEvXMFdWzJeAQqxLhSCUE9WAIFXdFB5ax2DvHFtcNq5czEwqzMfDBUjMjbgqQIM+1PXg3wniFD3jatYZQhZ2fMFCjmhmPxTAJI0WJk7VfeN/ElzC4hmtYWwGETdOX1HjoeUwpnTX6ilHinmxfvgpibYW0SAy2iCO+oZTnjTqJigpOP4xUVTJZrmf08pKtkzkqSdIgyVMTFfOFcdDFbd3OS/w+quUnpIuLuJ/cPqdqicR4E143L1i7+IEiZMXQDqAQe+uo006bVb+G+H/h0vXLrO1lCVDTmEg87qIMZfhJWdj2oP2cU9pw2UkEZRIHNqMyNrAcQCP3CYJ2rpxbiCWfWuMCSIyrG+aFX2gdvbpFMfo27iBkNu6ridWXmB3MDfXr7a661VeI+Fj0QkBIZYD6r+WVuRpJkrm300M70CxiuNrbj1LbMDAuO0ZwWQOMo20BBg77aVd2r628IfVuM6+omQgQ5Ugk2wDzBmOUZfc9JNLfoHEuzM9shJYKM2Vcx3LbsTvJMmBsBFPPh7CjI11VDhwHZi3KmXlLqI1zMDr9qCuxRvLbYhIe60EEx/PrE/wj2HvSpxnhxtrNrJCHmVQcylupJGumk9Kf8AiXG1tELbW7cLAy8hbQ2JZnmTH7RE96puD8QGIzLduBrly4E9VlHISpyCRupOntrG2oJ/hwXQxKWhcVoUodQ3UbGdN82w66VpNzzBv2VGFzgtkBeGgW10gBhzAxHX+tJ2NvXMN+TbPp27eY3ryAZmIaWUN+0HQAb/ACFS+A+FM5N++GYNB9ITrOo9RjvOhKjuJjag1LwD45vYkJbvWtSSA4fMYAJkiNukz/en6lbwTwNrSm4yhZEIgEQNyY9/7e9NNAUUUUBRRRQUniXw8MQmZAvrL8JOzAa5G12Oo9prI/EPge1eLKtt8LeHNkyQhP8AKNCPda3eq7jXBLeJTK0qQZV1iVP1EEdwd6DzrhWxOCxADgK7cocDMrwQMr9ewnQgwfemHxlxW9+Dwt23bFu3bzC4gHUuwbpBHNqf4getO3HfBV1NQPxCHTRR6iHuN8w9qYeG+ELRwlu1eUtl5typUn3B+Ug6UGA+HtbilZ9AMSVZQwBEkZZBgzG0bVpOF4RcPB72IZMjPzJbUkQoYAknqzAT7femfBeV+Ftn4rhUbAHL1npHv06mmDi+BU4W5bC8otsFUey6Af0oPMOK4peAtxeuG2PhEwQRrlMRNbL5S3/UtXEcEi4iuc24BlMp67a1jHF8OwvEW89xT8Eq3KSBvA1gaSO1az5H4a/+Y91SoFtUEnVoYw2Xcaaa7xpQVPjjwPdS+9u0tw2nhxmBZD/CGHMjg95nfSuflb4HuHEl3RvTturAk9VBIHvqQdp7xpW5UUGFt4cVbj+uA3pOTkJOVnknMwA1UEjlG5gU3eXvh29edsVi0ypMYa0RsBqbjDqWOon5/trQThUzZsq5oiYExvvXWgKKKKAooooCiiigKKKKAooooCiiigScZw+1+Osr6aQc0jKIPMDtHeTTlZtKo5QB8hFFFB0ooooCiiigKKKKAooooP/Z"/>
          <p:cNvSpPr>
            <a:spLocks noChangeAspect="1" noChangeArrowheads="1"/>
          </p:cNvSpPr>
          <p:nvPr/>
        </p:nvSpPr>
        <p:spPr bwMode="auto">
          <a:xfrm>
            <a:off x="155575" y="-593725"/>
            <a:ext cx="12382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MX"/>
          </a:p>
        </p:txBody>
      </p:sp>
      <p:pic>
        <p:nvPicPr>
          <p:cNvPr id="30733" name="25 Imagen" descr="55.bmp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7988" y="1531938"/>
            <a:ext cx="2386012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27 CuadroTexto"/>
          <p:cNvSpPr txBox="1"/>
          <p:nvPr/>
        </p:nvSpPr>
        <p:spPr>
          <a:xfrm>
            <a:off x="0" y="5781675"/>
            <a:ext cx="6948488" cy="60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es-MX" sz="11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s-MX" sz="1100" dirty="0" err="1">
                <a:solidFill>
                  <a:schemeClr val="bg2">
                    <a:lumMod val="75000"/>
                  </a:schemeClr>
                </a:solidFill>
              </a:rPr>
              <a:t>Ubeda</a:t>
            </a:r>
            <a:r>
              <a:rPr lang="es-MX" sz="1100" dirty="0">
                <a:solidFill>
                  <a:schemeClr val="bg2">
                    <a:lumMod val="75000"/>
                  </a:schemeClr>
                </a:solidFill>
              </a:rPr>
              <a:t> MI. Murcia J, Grupo de  Vías Respiratorias de la Asociación Española de Pediatría en Atención Primaria. </a:t>
            </a:r>
            <a:r>
              <a:rPr lang="es-MX" sz="1100" b="1" dirty="0">
                <a:solidFill>
                  <a:schemeClr val="bg2">
                    <a:lumMod val="75000"/>
                  </a:schemeClr>
                </a:solidFill>
              </a:rPr>
              <a:t>Neumonía Adquirida en la Comunidad – El pediatra de  Atención Primaria y la </a:t>
            </a:r>
            <a:r>
              <a:rPr lang="es-MX" sz="1100" b="1" dirty="0" err="1">
                <a:solidFill>
                  <a:schemeClr val="bg2">
                    <a:lumMod val="75000"/>
                  </a:schemeClr>
                </a:solidFill>
              </a:rPr>
              <a:t>Neumonia</a:t>
            </a:r>
            <a:r>
              <a:rPr lang="es-MX" sz="1100" b="1" dirty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es-MX" sz="1100" dirty="0">
                <a:solidFill>
                  <a:schemeClr val="bg2">
                    <a:lumMod val="75000"/>
                  </a:schemeClr>
                </a:solidFill>
              </a:rPr>
              <a:t>Protocolo del GVR .  [Consultado el 27/01/2011] Disponible en:  www.aepap.org/gvr/protocolos.htm</a:t>
            </a:r>
            <a:endParaRPr lang="es-MX" sz="1100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i="1" dirty="0"/>
              <a:t>SINTOMATOLOGÍA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478016"/>
          </a:xfrm>
        </p:spPr>
        <p:txBody>
          <a:bodyPr>
            <a:normAutofit fontScale="85000" lnSpcReduction="20000"/>
          </a:bodyPr>
          <a:lstStyle/>
          <a:p>
            <a:r>
              <a:rPr lang="es-EC" i="1" dirty="0"/>
              <a:t>Fiebre</a:t>
            </a:r>
          </a:p>
          <a:p>
            <a:r>
              <a:rPr lang="es-EC" i="1" dirty="0"/>
              <a:t>Dolor torácico</a:t>
            </a:r>
          </a:p>
          <a:p>
            <a:r>
              <a:rPr lang="es-EC" i="1" dirty="0"/>
              <a:t>Aumento de las respiraciones</a:t>
            </a:r>
          </a:p>
          <a:p>
            <a:r>
              <a:rPr lang="es-EC" i="1" dirty="0"/>
              <a:t>Malestar general</a:t>
            </a:r>
          </a:p>
          <a:p>
            <a:r>
              <a:rPr lang="es-EC" i="1" dirty="0"/>
              <a:t>Tos </a:t>
            </a:r>
          </a:p>
          <a:p>
            <a:r>
              <a:rPr lang="es-EC" i="1" dirty="0"/>
              <a:t>Frio</a:t>
            </a:r>
          </a:p>
          <a:p>
            <a:r>
              <a:rPr lang="es-EC" i="1" dirty="0"/>
              <a:t>Síntomas meníngeos</a:t>
            </a:r>
          </a:p>
        </p:txBody>
      </p:sp>
      <p:pic>
        <p:nvPicPr>
          <p:cNvPr id="40962" name="Picture 2" descr="http://t2.gstatic.com/images?q=tbn:ANd9GcTdB4RkTO2NDLahmz_ZevFjneUJpy_SNvj4z3_lzeExe8UnuQz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412776"/>
            <a:ext cx="3943325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i="1" dirty="0"/>
              <a:t>TRATAMIENTO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5854424" cy="4206208"/>
          </a:xfrm>
        </p:spPr>
        <p:txBody>
          <a:bodyPr>
            <a:normAutofit fontScale="92500"/>
          </a:bodyPr>
          <a:lstStyle/>
          <a:p>
            <a:r>
              <a:rPr lang="es-EC" i="1" dirty="0"/>
              <a:t>Administración de antibióticos</a:t>
            </a:r>
          </a:p>
          <a:p>
            <a:r>
              <a:rPr lang="es-EC" i="1" dirty="0"/>
              <a:t>Aumento de la cantidad de líquidos</a:t>
            </a:r>
          </a:p>
          <a:p>
            <a:r>
              <a:rPr lang="es-EC" i="1" dirty="0"/>
              <a:t>Reposo para reducir el consumo energético</a:t>
            </a:r>
          </a:p>
          <a:p>
            <a:r>
              <a:rPr lang="es-EC" i="1" dirty="0"/>
              <a:t>Disminuir el </a:t>
            </a:r>
            <a:r>
              <a:rPr lang="es-EC" i="1" dirty="0" err="1"/>
              <a:t>stres</a:t>
            </a:r>
            <a:r>
              <a:rPr lang="es-EC" i="1" dirty="0"/>
              <a:t> físico y la ansiedad</a:t>
            </a:r>
          </a:p>
          <a:p>
            <a:r>
              <a:rPr lang="es-EC" i="1" dirty="0"/>
              <a:t>Aporte de O2</a:t>
            </a:r>
          </a:p>
          <a:p>
            <a:r>
              <a:rPr lang="es-EC" i="1" dirty="0" err="1"/>
              <a:t>Semisentado</a:t>
            </a:r>
            <a:r>
              <a:rPr lang="es-EC" i="1" dirty="0"/>
              <a:t> o sobre el lado afecto</a:t>
            </a:r>
          </a:p>
          <a:p>
            <a:r>
              <a:rPr lang="es-EC" i="1" dirty="0"/>
              <a:t>Constantes vitales</a:t>
            </a:r>
          </a:p>
          <a:p>
            <a:r>
              <a:rPr lang="es-EC" i="1" dirty="0"/>
              <a:t>Auscultar ruidos respiratorios</a:t>
            </a:r>
          </a:p>
          <a:p>
            <a:endParaRPr lang="es-EC" dirty="0"/>
          </a:p>
        </p:txBody>
      </p:sp>
      <p:pic>
        <p:nvPicPr>
          <p:cNvPr id="39938" name="Picture 2" descr="http://t3.gstatic.com/images?q=tbn:ANd9GcTkHITHgel4vRi03RQS729ZaWOCi_Ppm6zv3ELaBwAMvXts8Mg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556792"/>
            <a:ext cx="2844924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C" dirty="0"/>
              <a:t>Lavados nasales</a:t>
            </a:r>
          </a:p>
          <a:p>
            <a:r>
              <a:rPr lang="es-EC" dirty="0"/>
              <a:t>Drenaje postural</a:t>
            </a:r>
          </a:p>
        </p:txBody>
      </p:sp>
      <p:pic>
        <p:nvPicPr>
          <p:cNvPr id="38914" name="Picture 2" descr="http://www.imagenesanimadas.net/Personas/Enfermos/Enfermo-01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2204864"/>
            <a:ext cx="4320480" cy="37444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2636912"/>
            <a:ext cx="8503920" cy="936104"/>
          </a:xfrm>
        </p:spPr>
        <p:txBody>
          <a:bodyPr vert="horz">
            <a:normAutofit fontScale="25000" lnSpcReduction="20000"/>
          </a:bodyPr>
          <a:lstStyle/>
          <a:p>
            <a:pPr lvl="8">
              <a:buNone/>
            </a:pPr>
            <a:endParaRPr lang="es-EC" sz="75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lvl="8">
              <a:buNone/>
            </a:pPr>
            <a:r>
              <a:rPr lang="es-EC" sz="123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gracias</a:t>
            </a:r>
            <a:endParaRPr lang="es-EC" sz="1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346" name="AutoShape 2" descr="data:image/jpeg;base64,/9j/4AAQSkZJRgABAQAAAQABAAD/2wCEAAkGBhQSEBUUEhQVExUWFBgYFhUYFRQXFRkYFhgWFRcZFRQYHCYfFxsjGhoYIi8gJScpLCwsGB4yNzAqNSYrLCkBCQoKDgwOGg8PGiwkHiQpLCw0LywsLywsKiwsLCwsLCwtLCwsLC0sKiwsLCwtLCwsLCwpLCwsLCwsLCwpLCwsKf/AABEIAOoA2AMBIgACEQEDEQH/xAAcAAEAAwEBAQEBAAAAAAAAAAAABAUGAwIBBwj/xABIEAACAQMCBAQCBQcJBQkAAAABAgMABBESIQUTMUEGIlFhMnEUI0KBkTNSYnKCk6EHFSQ0Y3OSorFEU1SDsxZDlKOywtHS4//EABkBAQADAQEAAAAAAAAAAAAAAAABAgMFBP/EACYRAAICAgICAgEFAQAAAAAAAAABAhEDEiExBEFRYTITM0JxgRT/2gAMAwEAAhEDEQA/AP3GlKUApSlAKUpQClKUApSlAKUpQClKUApSlAKVB4nxqG3A5rhSxwqgM0jH0SNAWc+wBqA3Hp3/ACNnJ+tM8cK/PALP/lBqrkl2wdvFnEJYbOR4NPN8qx6/gDO6oC/sC1R7vxODYSXEPxquCrDeOXIQrKmQQUY7rt0rhd8Ku7lGS4mihjYEMkEetyDkY58wI9NxGDnuK7Xng61m3lj1sU0PJqZZJFxjErIV5mfesnniiaICeKTbcFjupCZpfowbBxqebll2U46AENnHQKfStJwsS8pfpDRtJ9oxKyx+2kOzHp3zv7VlOI+GZVljSJRJaNcM7pqAaHmxypLpz8UbF2bHUMT1B8t14VvyYhBKcT26rHKD1YAYSVfVXUBgR3JHUEVpHJGXQovKUpVyBSlKAUpSgFKUoBSlKAUpSgFKUoBSlKAUpSgFKVyulYowjIVyp0kjIDYOkkdwDjagOtVXHeLtFoihCvcTEiJGJ0jG7ySY30INz6kqo3YVTcH49e3UeVS2t2U6JQzySPG67MphCrg53GXwQQQSDU2G0iso5LieUu+kc24kxqIB2VQAAiZOyKMZPckk4zyqPC7JSJXCuCJDliTJM4+snf8AKP3x+igPRBhR2FffEF68Ns8idU0sfKW8gZTJhRuTo1VC4FZNLou52ZpHXVHHkiOFHGQqoMBn0kanbJJ6YAAq6lmVfiIGdtyB/rXhbt8lj4lypUOGUoQCGBBUg9w3TFQOCcZE1lFcyaYw8KyOc+RfLqY6j9kbnJ7Vz/7IWec/RYM/3aY/DGKspLVGjMZVShUqUwNOkjSVx6Y2xTgHma+REDswCsUVW6gmRgqYx6kj8ajcV4Gk+lstFKmeXNGQsqZ6gEghlPdWBU+lVg8Mz6kja5120cqSBGjzP9WdSRmbVhkDBTkrq2wT3rR0/HlMFEnF7m22uoxNEP8AaYVOQPWa33Zfdk1D2UVf29wsiK6MHVgCrKQVIO4II2Irhb3aSatDBtDFGx2ZcZB9xkVn+E3Sw8UltE1KkkP0gIQQqvr0yNF20vqBIHR1Y/a39eLK5PVlWjV0pSvSQKUpQClKUApSlAKUpQClKUApSlAKUpQConF0lMEogYJMY25bEAgPg6SQdjvipdKA/O4bia+RJhYIJyuhp0vXg0MNmSVotM3kbOYyD0wCetXXDfBUSR/XM9xMQ2ZJZJpApbI+rSV30BQcA7tgbk5NVvEuGJLxOaSMvCY4o0d4XaNnlfLtzNOz4j5Q82fi9hXuXgCONM0k86/mSTO0Z/WQYDj2bIrwZstS1bPRDBKStFl4W4rr4cpTDyQxmJ1Vg31sA0Fcr6lQQe4YHvWdazRrVruYLdTNb8zVKNSDy6wkabiOMHsoyepJO9Wn82tG/MtXEDEAMmgNC4UaV1RgjBAwAykHAxuMY58O4Y6iVZWiaOTOI0jdFXXnmAapG8rZzp2AycdcDzuaatG8MLi3a/0ufB/DZYLRI5iuoM5VUZ3REZiURGcBiqrgDI26DYCrSe9RGjVjhpGKoN92Cs5H+FWP3Vj7S+nib6NHdwsY0GlZYWabl/ZywkUOANtQHbfeoqPLJbtfSyl2S4VIWQaIkgFxHHK6ICfjCvliT5OmATnRJSfZ5pQlHs/Qapm8TKSVjhuZGyRjkSIv7yQKgHvn8ap/FfHGcMLR/NbB5Xk6x61icpCSNnJyCw+yME74rV2lyJI0kXo6qw+TAMP4GopLsrRC4TZGCKRpCC7ySTSY3ALHOlScZCqFXO2dPaq/id0CLS+jzgPGGzsTBdaYzq/VZo3/AOWfnU7xRemO0lK7yMvLiHdpZfq4wP2mG/YZPao/GuGhOFywjcJalV/5cfl/ioq0XTUvsg0VK42c2uNG/OVW/EA12rpFBSlKAUpSgFKUoBSlKAUpSgFKUoBSlKAVG4nfiCCSVt1jjdyPZFLHr7CpNZvxzPmGO3HxXMqp8o1+tmPy5akfNxUN0rZKVuig4decmIcwNJczEzSxxjW2qU6j6BVUYQE4B0belWdhxNZdQAZXQgPG40uuRkZHcEdCCR19DUDhbXIEJkw5kZzOWUIY8DypGoxlNQwGOo4377Wn0ReZzMefRo1b/DnVgjvvv7ZPqa403btnWgqXB2pSvLHAJxnA6DqfYVmaFZx7w7FdKvMVC8Z1Rs8aSAE9QyPsykbEfLcEA16urS4miMEssSQFdDJBC0bMhGkpqeRuWpG2FGcd692fFw78to5IXKllWQJ5gpAbSVYg4LLke49asK03lFUZPHCb2MvNfpJbtZ2aqJWMtvHGunCKh5ckrgfCigk79TgdTX6Fa2wjjVF6IoUfJQAP4CsXwu9lt7ya3hit2Eo+kKGcwysWJEvmCsJQrD2Kh16jpcLeOlwj3c0cJI5cNrG7PqZ2HnfyhpG2wAFwo1Ek523144/s8OWTcqfo9cZXlypNK3O+ujS1gACBZJPq2csSdbhTIc7BVDYGck2vFmxbyk9OU/8A6TUa74W0l3DKxHLhSQqu+TK+EDHtgR6wP1zXjxZPps5QPikXlIMgEvMREgGe+phTtoyJfh0H6Hb568iLOeudC9asa5wRBVVR0UAD5AYrpXTKClKUApSlAKUpQClKUApSlAKUpQClKUArBXF20stzdquvlpJDapnYiLJkYenMmULn82JK1Him9aKzlZDiQrojO20khEaHB64ZgfuqosbNYokjT4URVHyUAD/SvJ5WTWKj8nq8aFuz+a38VXPP+mG4PP535Pz7DGfh+HR9nTnOxz2J/o3gnFkubeKdPhkQMBnoftD7jkVWX38n9hNLzZLaNnJyT5lBPXLKpCsfmN6ncIsoULmJlcg6DpK6Ywu4iVV2QAEbdSdzk15c2SORKlVHoxY5QbtlnTFRb+95aOwGtkjZxGCNTBR0GfU7Z96/m248TXV1cvLJdNEwV3XzsqjQpZI41U7EkBR7mq4sLyWWy5ljP6Pu7IvNC4IAjLk+p1RlAB95z9wqZmsf/Jlx+W94aGlfMqu8ZkwCTgAqxHQkavvxV14et3Xml1k1NJ+UkKa5dKhdWhPLGgxhVHYZO5qkotWn6LxknyvZG8UWCl4JWhS4xJyjC2AXE7IPI5+BlZVbPoGG2aseCeHXEqulvFw+NTllXRJcy4z5HlGVjiyQcAsTj7NHHMvbeLtFruHPYBQYo8+mWdiP7tquJvF1mhw11AD/AHiH/Q1tBy0SPFnrfgtqoIz9MvFI3t7R283aS5AKYHqsQLZPTWw7x17m4h9MAjs5Ry2zzblCGCKNikZ6c0/foG5Hwg3lnaJFGscahURQqqOgA2Ar04MX8meds7UpSvWVFKUoBSlKAUpSgFKUoBSlKAUpSgFKUoDOeNN1tVPQ3kef2VkkH+ZVrxUvxjbM1ozRqWeJkmVR1blMHKj3KhgPc1XR3YeISR/WKya0wR5gRqXBO2+3X1rneWnsme7xWqaI0904uo02WIxuxOMlnBHl1Z8mFJb3+41Fa7hlgJtZ40EbLITGRgLq1vqRequuvtuTnqM1BPjRpHEdraTTyKoaeNsQNErbKPrcB2JzsNsA71MsbWG6iSSMyRxlDGYVIjA0llaORFGQVOoYBFY6SilKSpG+18IuI9LYcYOVGGxvpPmG/p0NZLxB/Jfw+4dppEaI4JdomCA4G5ZdJH3gCtgqgAADAAwB2AHQCvtZRk4u0y7ipKmUXhRLOKLkWWAqeYr59Xn+2de7Zx16bY9qva5PbKXWQqC6hlVu4DaSwz6HSv4CutRJ27JiqVEGfhEbSmUl1JVVcK7KjqhZlEig4YAs3+I5yCai8M4k74NvAq2+cCQty9a/nQxIp1L6FiuewxvU/iVoZYZIwxQvGyBwMldSlcgeozVLbcLMbfRrd2e5lC82Y4+phHlD6VwsYVdQjjGMtvvhjWkE58ezOdR5L/wemue7nXZGdIgeztAGEj+/mbl5/sa1NRuG8OSCFIohpSNQqj2Hqe5PUnuSak114x1SRzJPZ2KUpViopSlAKUpQClKUApSlAKUpQClKUApSlAKyN7w76G5ZRi1dix9IHY5bbtEzHP6LE9j5ddVD40v2jtdMZxJO6QIdjpMp0s4B6lU1Nj29M1nkgpRakXxycZWjE+IreZbtZoy0MiLpSZIGnSSI4LwXEanUCHyysMDDHG+a8Pwi8kinmWTkvJE4+jpByxI+kqHcSSvh2AUahpPTOcVaW921mRFOSYM4iuCSdI6CO4Y/CR0Eh2bbJB63w36b1zXlko6ejoqCbtnOBCEUE5IUAn1IABNdKgXnHIYn0M/nxnQiSSvj1KRKzAe5GK4N4iU7Rw3Mp7YgeMfe0wQCsNWabJcFtVZ4g4m0EOqNOZI7rHEmSAzucDJG4A3JPoD0616uOMrDEr3A5TNsI9Qkdm7LGE3kY+ig/wAKjcNs5JZRc3C6CARBDkHlK3xO5GxlYbHGyjygnLEylXLDd8Ii8R4FLHGGgmuDowWgEueYq/EkckgLoxHTzdQAcZzWu8KyWpiP0QAeb6xTq5wc/wC/1+fX7t1HTbFRag3vC9TiWNzDOowsy9cfmyKdpEz9k/cQd69GHPo6kYZcG34mzpVJwHxEZWMMyiK4UZKgkpIvTmQsd2TpkHdScHsTd10001aOe006YpSlSQKUpQClKUApSlAKUpQClKUApSlAKUpQCst4ll13trH2jSadh7jRBH/1JD+zWprIXTauJTn8yCBB95mkb8dS/gKwzusbNcKuaJDoCCCAQdiDuD8xWdu/AcBbVEZLc/mox5R+cLZUfs6amtcNFeBXYmK4X6vJ2SWMeZB6B0GoD1RvWreuXbj0dOlLtFFY8DmhUrFJaoCcnFm4JPqxW5Go+9fb+CVInknu2RFUluTFHH9wLcxt+gAOc43q8qlvU594kZ/JwKJnHZpGLLCD6hdLv8wnpUqTb5KuKSO3CODxJiURsJWUZeUmScA76WdiSPcA4q0pSqN2aJJdClKVBJE4jw8SqMMY3Q6o5VxrjfpqXPX0KnYgkGrfw5x0zq0coCXEWBKg+E5Hlkjzvy3wcZ3BBB3BqHVZxZHjZLqEapYQdSD/AL2E4MsXz2DL6Mo7E16vHzaOn0ebPi2Vrs3FK42l0ssaSIdSOoZSOhVhkH8K7V1DmilKUApSlAKUpQClKUApSlAKUpQClKUArGxb3t6f7WNfwgi/+TWrvr1IYnlkYIiKWZjsAoGSTX5x4O4y9xLcvLs8jRygBdIAKCFlXc6gjxMhbuVJ6EV5vK/bPR4/5lzxzhxmgZVOmQYeJvzZUOqM/LUAD6gkd668K4gJ4I5QMa1BK91boyn3Vsj7ql1npy9uzxQlWkuZmeFCNogwVppH33QPqYAdWcL3yOauVR0Hw7JnEOKPzORbhXmxli2eXEp6NJjck/ZQbn2GTXfhnCVh1HU0kj45krbu5HTPZVGThRgCvXC+GLBHoXJOdTu27u5+J3Pdj/DYDYAVMqG/SJS9sUpSqljlcXCxozuwRVBLMTgADqSe1dKpJ/6VcaB+Qt3DSHtJOuGSP3WPZz+loHY1eVLVFU7FKUqCxz8Iz8qWa0Oyj6+D+7kY60H6kufkJEHatTWG40/JMV0Otu+X94Hwk4PsFw/zjWtwDmuv4894HKzw1mfaUpW5iKUpQClKUApSlAKUpQClKUApSqTxhxBo7YrGSsszrDER1DSZyw/UQO/7FQ3XJKV8FDx+IcSMkTEi1RigA2Mro2JGz+YMMg99Z7KR9u7OKJo5y6wLCjIclVj5b6cKxOwAZUI+WO9eHuRCFt7VA7oqqFziOJAAAZXHTbooyx9Mb16tuBDUJJ2NxKNwzDCIf7KLJVPnu36Rrk5Mjm7bOnCCiqRy/n95P6tA8o7SOeTD8wzDWw/VQ1I4bw5lkkmlKmV8L5clUjX4UUkAnclicDJPoBixpWTfwa18ilKVUsKrOLXrZEMJ+ukGxxkRp0aVh7dFB+JsdgcSL+/5eFUa5HyEjBwTjqSfsoO7dvckA/OHWHLDMx1yOcyPjGT0CqOyKNgP9SSasuOWVfPCOlhYrDGsaDCqPvJ6lmPdicknuSakUpVSRSlKEniSMMpVgCpBBB6EEYIPzFSPBF0TaiJjl7dmgYnqRH+TY+paIxt8ya5VH4PLyuIsv2bmEMP7y3IU/jG6/uzXr8SdS1+TyeTG438GtpSldM54pSlAKUpQClKUApSlAKUpQCsZ4vkaS8t44Wy8aSs+2Vi5gVElbsW0iVVXvqJ6A5v/ABFxn6NAXVdcjEJFHnGuR9lXPYdWJ7KrHtVFwyw5SnU2uR21yyHq8hxk47KAAFXsoA7V5vIyqEa9s9GDG5Sv0jrZWSxJpT5kndmY9WY/aY9zXelK5R0uhUPifF4rdQ0racnCqAS7n82NBu7ewFS6z/E7yzkkwYlvJgANCRrMwGT8THyRDc5LMv31aKtlZOlwdfDnFZrkySsqpATphXZnbAGpzIrFSM5AAz0O5rvecZ85htwJph8Qz9XFnvM4+H10DzH0xvVYRcz3QikP0WEQFzHE4MrecIoeUL9WMZ2TfY+atDZWMcKBIkVFHZRgZPUn1J7k7mrSpMrG2qOHDuGcvUzsZJX+OQjGcdFRcnQg7KPcnJJNTqUrNuzRKhSlKEilKUAqr44/LEVwP9nmSQ+ug5il/wDLdj91Wlcrm2WRGRxlXVlYeqsCrD8CatCWskyk47RaNVSqTwbetJZxiQ5kjzDIc5JeEmIsfTVpDftCldw4/Rd0pSgFKUoBSlKAUpSgFRr3iUUK6ppEjGcAuyqM+xJqH4n40traTTFlVkidk1EbsqkqAO/mwMe9YOxs+cf6PglcCS+lAmkdwvmEQfOoZOCchRkhQcHGWXL+mjTHj3Lya9S7vjIjCSK2jCRsCCplmAeRlI64j5a5/TYetWFReH2CwqVXJy7OxPdnYsxwOg3wB2AA7VKrlZZ7ys6eOGkaK3jly6pGsbaXlmSMMApKgkl2AYEEhFbqDXj+aJT1vJ8eipar/Hkk/hiuWedfbbpaqc/38y4Az6pFn98PSrqobpCtnZUnwxC2ObzJ8f72WSRf8BbR/CpvD2iMSmDRyzuugAJ6ZAG1SaorWVbScwuwWKeRngJIAEjHMkI+bEuv6zDsMx2iaUTu508QX9O1YD5xyKf9Hq2qo8RxMESeMFnt35mkDdoyCsqD3KEkfpItWCXsZjEodTGV1a9Q0acZ1aumMUfKTC4bR3pVOPEPM/q0T3AzjmbRwfvX+IfqK1e1hu3+KSGEeiRtI3+Nyo/y01a7J2+C1pVV/Nc//FyfuoP/AK18PDLjteN+1BCR+A0n+NRX2Rs/gtqVUEXqd7ecemJIGP35cfwr4viRUYLcxvbEnCs+kxN8p0JUH2bSfap1fobL2XFK+V9qpc4+HJuVezw/ZmRbhP1lxDMP+i37ZpULi8vKe3uM45VwgY/2c55Dg+2XVv2RSuv48toL6OXnjrNm4pSlbmApSlAKUpQCs7xXxBMtw0MEUZ0IjM8kjrvIXwFREOdlOSSOo2rRVgvF94ycTgjtdInlhJmEmrlGGJjpbC+YyBmbGD0J1bacZ5W1FuJeCTlTKK0Se6lnZ7e3djK6m5l1yxFBlRHBGVDEIMqd1XOT5iTU6awmgW2j5y8ozxoY0iKeUapNIbWSB5MY7jbpUvwbMGtFwVbTJKupR5WxK+6nuPfJrrfAy3kMY+GIGdz6nDQxL+LO37ArmObcmdCMEoqjpxXj0duyK4Y6zuVXIjQdZJD9lAcAn39Aan89chdQyV1AZGSuwyB6ZI396zHDeNxySzTOsrhi0MWmCV05MbEZBCkNrfU2R9nQO1cvDU0JdwJGQWmoLqyv9Gly6xzLINS8tlI3wQIxvgmqacFlk5Lrw2mI5Sdybq4JOME4lZRn7lA+QFW1ZfgfGjy2aO3uJObNLIi8sIArEY1PIVAz8Xyb2qwxeSd4bYe2qeT8ToRT9z/Oko88kxlwW9ZwcdsZriQzvHLFFG8IjA5zySSFTJpij1MQoVVzjBJbHw5qW3hhHH9Ikmuc9VkkIjP/ACY9KEexBqztLNIl0xIkajoqKqj8FFWxzWN7dkTi5qujJjjs0M4S3hup7dxiMXA5c2vONMbONbIB5i0m4Gcnbe3tuAcwh7vS5BykA/q8WOmlOkjj89h8gtXVfaieTZ2lRMcdcN2fK+0pWRqKUpQCvMkYYEMAQRgggEEehB6ivVKA4WdmkSCOMaUXOld8AEk4GegGdh2GB0Fd6VC4xfmG3klABKLkA9CdgAfvIqeWyOEiH4vH9Bm+SY+fMTH8cV9rpxWHnS21t11zLI/tFbFZWJ9i4jX9sUrp+ImoX9nO8p3M3NKUr1HmFKUoBSlKAVk/5QvDguYo5QiM9u5ch2dA8Wk82MugJw3lJGCDpxWsrhfWglieNiQHRkJU4YBgVJU9jvTslOuT8z4BczQHlBVnjeP6SvL+reNZW3jWNidSgnK+YHGRjYV6tbeO/uJZeZKixHkctGeMsASWMvfLZIC7EKcn4trG38O3dtcSlYzdqyRJDI0kMQWNAfI6qowQ7McqpyCvTFRoOHXFlO0YMM8lyTcuPPEsbYWNgCEbKeVQpPmJDfdzZYpRt0e2OSLpGgghVFVEAVVAVVGwAAwAB6Yqr4x4dFxKrGQoujRKgVTzUDiQKWO6jIIOOoYjvUuwuXJKTNDzBvojZiQvTJDYPXO+AKm15bcWeulJClK5zTqilnYKo6sxAA7bk7CqljpSvKsCMggj1G4/GvVAKUpQCoF3wOGV9bpl8Aagzq2B03Rgan1Tr4ttTMsPM8750EpIEbBZfLKV0N5lYbHqpHXarRUvRSWvs9/9nIx8MlwnyuJv/cxrvZ8NaNs8+aQYxpcow+eQgbP31OpUbMlRXoUpXyoLH2q3jsKGMNK+iKN1kk22YIdSqe+NYU4G5xjvXe/4nHCBrbdjhEALSOfSONcs59gK78M4BJNIs12uhUbVFbZBww+GSdgcM46hRlV65J3G+HFKbtdGGXLGC+zv4U4Y+Xup1KyzABIz1ihXJRG9HJJZvcgfZr5WjpXWSUVSOY227YpSlSQKUpQClKUApSlAKquL+G4rl0dzIrICoaOWSMlWwSrlCNS5AOPb51a0p2D83FlccPtmIskbQBrmSRAH3CmVwEMmMeY7EgA9cb2XBZJHUu8sUurBUQjMaD0D5y5PqQPYVtqwfj7hECrrWGJXLDLiNAxz1ywGd68s/GUuuD0w8hx7J13xKKI4lkSM4zhnVTj1wT0qtupnvo3htELrIrK1yystugI0lkY45zDJwE2yN2FT/wCTvhsX0dn5UesyHL6F1HAGMtjO1bAVEPEjF23ZMvJk1SRmLP8Ak6tYokSLmRMiKnMikeJm0gDU6qdDE9TlSK+N4XukP1d2HHpPArN+8iaP8SprU0r0Sxxl2jzqco9MyJsL9esVtJ7rNIn8GjOPxr7yL3/hY/8AxX/41raVl/zY/g0/XyfJlB4YuJ9rmRYovtRQlizj815zgqvqEAJ/OxkG9n4HbvGsbwxMiDCIY0KqMAYUEeUYA6elTqVrGEYKoozlJydszj+CI1/q8s9t+ikmuP8AdTB1UfqgVxPhu7Hw3UTD9O2Or7zHKoP+EVqaVDxQfaJWSS6Zlh4evD1uYAPa2kJ+7M+K9p4Rlb8reSkfmxJFDn5vhnH7LCtNSoWGC9EvLN+yt4Z4dgtyWijAdvikJLyN+tI5LH8asqUrUzFKUo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57348" name="AutoShape 4" descr="data:image/jpeg;base64,/9j/4AAQSkZJRgABAQAAAQABAAD/2wCEAAkGBhQSEBUUEhQVExUWFBgYFhUYFRQXFRkYFhgWFRcZFRQYHCYfFxsjGhoYIi8gJScpLCwsGB4yNzAqNSYrLCkBCQoKDgwOGg8PGiwkHiQpLCw0LywsLywsKiwsLCwsLCwtLCwsLC0sKiwsLCwtLCwsLCwpLCwsLCwsLCwpLCwsKf/AABEIAOoA2AMBIgACEQEDEQH/xAAcAAEAAwEBAQEBAAAAAAAAAAAABAUGAwIBBwj/xABIEAACAQMCBAQCBQcJBQkAAAABAgMABBESIQUTMUEGIlFhMnEUI0KBkTNSYnKCk6EHFSQ0Y3OSorFEU1SDsxZDlKOywtHS4//EABkBAQADAQEAAAAAAAAAAAAAAAABAgMFBP/EACYRAAICAgICAgEFAQAAAAAAAAABAhEDEiExBEFRYTITM0JxgRT/2gAMAwEAAhEDEQA/AP3GlKUApSlAKUpQClKUApSlAKUpQClKUApSlAKVB4nxqG3A5rhSxwqgM0jH0SNAWc+wBqA3Hp3/ACNnJ+tM8cK/PALP/lBqrkl2wdvFnEJYbOR4NPN8qx6/gDO6oC/sC1R7vxODYSXEPxquCrDeOXIQrKmQQUY7rt0rhd8Ku7lGS4mihjYEMkEetyDkY58wI9NxGDnuK7Xng61m3lj1sU0PJqZZJFxjErIV5mfesnniiaICeKTbcFjupCZpfowbBxqebll2U46AENnHQKfStJwsS8pfpDRtJ9oxKyx+2kOzHp3zv7VlOI+GZVljSJRJaNcM7pqAaHmxypLpz8UbF2bHUMT1B8t14VvyYhBKcT26rHKD1YAYSVfVXUBgR3JHUEVpHJGXQovKUpVyBSlKAUpSgFKUoBSlKAUpSgFKUoBSlKAUpSgFKVyulYowjIVyp0kjIDYOkkdwDjagOtVXHeLtFoihCvcTEiJGJ0jG7ySY30INz6kqo3YVTcH49e3UeVS2t2U6JQzySPG67MphCrg53GXwQQQSDU2G0iso5LieUu+kc24kxqIB2VQAAiZOyKMZPckk4zyqPC7JSJXCuCJDliTJM4+snf8AKP3x+igPRBhR2FffEF68Ns8idU0sfKW8gZTJhRuTo1VC4FZNLou52ZpHXVHHkiOFHGQqoMBn0kanbJJ6YAAq6lmVfiIGdtyB/rXhbt8lj4lypUOGUoQCGBBUg9w3TFQOCcZE1lFcyaYw8KyOc+RfLqY6j9kbnJ7Vz/7IWec/RYM/3aY/DGKspLVGjMZVShUqUwNOkjSVx6Y2xTgHma+REDswCsUVW6gmRgqYx6kj8ajcV4Gk+lstFKmeXNGQsqZ6gEghlPdWBU+lVg8Mz6kja5120cqSBGjzP9WdSRmbVhkDBTkrq2wT3rR0/HlMFEnF7m22uoxNEP8AaYVOQPWa33Zfdk1D2UVf29wsiK6MHVgCrKQVIO4II2Irhb3aSatDBtDFGx2ZcZB9xkVn+E3Sw8UltE1KkkP0gIQQqvr0yNF20vqBIHR1Y/a39eLK5PVlWjV0pSvSQKUpQClKUApSlAKUpQClKUApSlAKUpQConF0lMEogYJMY25bEAgPg6SQdjvipdKA/O4bia+RJhYIJyuhp0vXg0MNmSVotM3kbOYyD0wCetXXDfBUSR/XM9xMQ2ZJZJpApbI+rSV30BQcA7tgbk5NVvEuGJLxOaSMvCY4o0d4XaNnlfLtzNOz4j5Q82fi9hXuXgCONM0k86/mSTO0Z/WQYDj2bIrwZstS1bPRDBKStFl4W4rr4cpTDyQxmJ1Vg31sA0Fcr6lQQe4YHvWdazRrVruYLdTNb8zVKNSDy6wkabiOMHsoyepJO9Wn82tG/MtXEDEAMmgNC4UaV1RgjBAwAykHAxuMY58O4Y6iVZWiaOTOI0jdFXXnmAapG8rZzp2AycdcDzuaatG8MLi3a/0ufB/DZYLRI5iuoM5VUZ3REZiURGcBiqrgDI26DYCrSe9RGjVjhpGKoN92Cs5H+FWP3Vj7S+nib6NHdwsY0GlZYWabl/ZywkUOANtQHbfeoqPLJbtfSyl2S4VIWQaIkgFxHHK6ICfjCvliT5OmATnRJSfZ5pQlHs/Qapm8TKSVjhuZGyRjkSIv7yQKgHvn8ap/FfHGcMLR/NbB5Xk6x61icpCSNnJyCw+yME74rV2lyJI0kXo6qw+TAMP4GopLsrRC4TZGCKRpCC7ySTSY3ALHOlScZCqFXO2dPaq/id0CLS+jzgPGGzsTBdaYzq/VZo3/AOWfnU7xRemO0lK7yMvLiHdpZfq4wP2mG/YZPao/GuGhOFywjcJalV/5cfl/ioq0XTUvsg0VK42c2uNG/OVW/EA12rpFBSlKAUpSgFKUoBSlKAUpSgFKUoBSlKAVG4nfiCCSVt1jjdyPZFLHr7CpNZvxzPmGO3HxXMqp8o1+tmPy5akfNxUN0rZKVuig4decmIcwNJczEzSxxjW2qU6j6BVUYQE4B0belWdhxNZdQAZXQgPG40uuRkZHcEdCCR19DUDhbXIEJkw5kZzOWUIY8DypGoxlNQwGOo4377Wn0ReZzMefRo1b/DnVgjvvv7ZPqa403btnWgqXB2pSvLHAJxnA6DqfYVmaFZx7w7FdKvMVC8Z1Rs8aSAE9QyPsykbEfLcEA16urS4miMEssSQFdDJBC0bMhGkpqeRuWpG2FGcd692fFw78to5IXKllWQJ5gpAbSVYg4LLke49asK03lFUZPHCb2MvNfpJbtZ2aqJWMtvHGunCKh5ckrgfCigk79TgdTX6Fa2wjjVF6IoUfJQAP4CsXwu9lt7ya3hit2Eo+kKGcwysWJEvmCsJQrD2Kh16jpcLeOlwj3c0cJI5cNrG7PqZ2HnfyhpG2wAFwo1Ek523144/s8OWTcqfo9cZXlypNK3O+ujS1gACBZJPq2csSdbhTIc7BVDYGck2vFmxbyk9OU/8A6TUa74W0l3DKxHLhSQqu+TK+EDHtgR6wP1zXjxZPps5QPikXlIMgEvMREgGe+phTtoyJfh0H6Hb568iLOeudC9asa5wRBVVR0UAD5AYrpXTKClKUApSlAKUpQClKUApSlAKUpQClKUArBXF20stzdquvlpJDapnYiLJkYenMmULn82JK1Him9aKzlZDiQrojO20khEaHB64ZgfuqosbNYokjT4URVHyUAD/SvJ5WTWKj8nq8aFuz+a38VXPP+mG4PP535Pz7DGfh+HR9nTnOxz2J/o3gnFkubeKdPhkQMBnoftD7jkVWX38n9hNLzZLaNnJyT5lBPXLKpCsfmN6ncIsoULmJlcg6DpK6Ywu4iVV2QAEbdSdzk15c2SORKlVHoxY5QbtlnTFRb+95aOwGtkjZxGCNTBR0GfU7Z96/m248TXV1cvLJdNEwV3XzsqjQpZI41U7EkBR7mq4sLyWWy5ljP6Pu7IvNC4IAjLk+p1RlAB95z9wqZmsf/Jlx+W94aGlfMqu8ZkwCTgAqxHQkavvxV14et3Xml1k1NJ+UkKa5dKhdWhPLGgxhVHYZO5qkotWn6LxknyvZG8UWCl4JWhS4xJyjC2AXE7IPI5+BlZVbPoGG2aseCeHXEqulvFw+NTllXRJcy4z5HlGVjiyQcAsTj7NHHMvbeLtFruHPYBQYo8+mWdiP7tquJvF1mhw11AD/AHiH/Q1tBy0SPFnrfgtqoIz9MvFI3t7R283aS5AKYHqsQLZPTWw7x17m4h9MAjs5Ry2zzblCGCKNikZ6c0/foG5Hwg3lnaJFGscahURQqqOgA2Ar04MX8meds7UpSvWVFKUoBSlKAUpSgFKUoBSlKAUpSgFKUoDOeNN1tVPQ3kef2VkkH+ZVrxUvxjbM1ozRqWeJkmVR1blMHKj3KhgPc1XR3YeISR/WKya0wR5gRqXBO2+3X1rneWnsme7xWqaI0904uo02WIxuxOMlnBHl1Z8mFJb3+41Fa7hlgJtZ40EbLITGRgLq1vqRequuvtuTnqM1BPjRpHEdraTTyKoaeNsQNErbKPrcB2JzsNsA71MsbWG6iSSMyRxlDGYVIjA0llaORFGQVOoYBFY6SilKSpG+18IuI9LYcYOVGGxvpPmG/p0NZLxB/Jfw+4dppEaI4JdomCA4G5ZdJH3gCtgqgAADAAwB2AHQCvtZRk4u0y7ipKmUXhRLOKLkWWAqeYr59Xn+2de7Zx16bY9qva5PbKXWQqC6hlVu4DaSwz6HSv4CutRJ27JiqVEGfhEbSmUl1JVVcK7KjqhZlEig4YAs3+I5yCai8M4k74NvAq2+cCQty9a/nQxIp1L6FiuewxvU/iVoZYZIwxQvGyBwMldSlcgeozVLbcLMbfRrd2e5lC82Y4+phHlD6VwsYVdQjjGMtvvhjWkE58ezOdR5L/wemue7nXZGdIgeztAGEj+/mbl5/sa1NRuG8OSCFIohpSNQqj2Hqe5PUnuSak114x1SRzJPZ2KUpViopSlAKUpQClKUApSlAKUpQClKUApSlAKyN7w76G5ZRi1dix9IHY5bbtEzHP6LE9j5ddVD40v2jtdMZxJO6QIdjpMp0s4B6lU1Nj29M1nkgpRakXxycZWjE+IreZbtZoy0MiLpSZIGnSSI4LwXEanUCHyysMDDHG+a8Pwi8kinmWTkvJE4+jpByxI+kqHcSSvh2AUahpPTOcVaW921mRFOSYM4iuCSdI6CO4Y/CR0Eh2bbJB63w36b1zXlko6ejoqCbtnOBCEUE5IUAn1IABNdKgXnHIYn0M/nxnQiSSvj1KRKzAe5GK4N4iU7Rw3Mp7YgeMfe0wQCsNWabJcFtVZ4g4m0EOqNOZI7rHEmSAzucDJG4A3JPoD0616uOMrDEr3A5TNsI9Qkdm7LGE3kY+ig/wAKjcNs5JZRc3C6CARBDkHlK3xO5GxlYbHGyjygnLEylXLDd8Ii8R4FLHGGgmuDowWgEueYq/EkckgLoxHTzdQAcZzWu8KyWpiP0QAeb6xTq5wc/wC/1+fX7t1HTbFRag3vC9TiWNzDOowsy9cfmyKdpEz9k/cQd69GHPo6kYZcG34mzpVJwHxEZWMMyiK4UZKgkpIvTmQsd2TpkHdScHsTd10001aOe006YpSlSQKUpQClKUApSlAKUpQClKUApSlAKUpQCst4ll13trH2jSadh7jRBH/1JD+zWprIXTauJTn8yCBB95mkb8dS/gKwzusbNcKuaJDoCCCAQdiDuD8xWdu/AcBbVEZLc/mox5R+cLZUfs6amtcNFeBXYmK4X6vJ2SWMeZB6B0GoD1RvWreuXbj0dOlLtFFY8DmhUrFJaoCcnFm4JPqxW5Go+9fb+CVInknu2RFUluTFHH9wLcxt+gAOc43q8qlvU594kZ/JwKJnHZpGLLCD6hdLv8wnpUqTb5KuKSO3CODxJiURsJWUZeUmScA76WdiSPcA4q0pSqN2aJJdClKVBJE4jw8SqMMY3Q6o5VxrjfpqXPX0KnYgkGrfw5x0zq0coCXEWBKg+E5Hlkjzvy3wcZ3BBB3BqHVZxZHjZLqEapYQdSD/AL2E4MsXz2DL6Mo7E16vHzaOn0ebPi2Vrs3FK42l0ssaSIdSOoZSOhVhkH8K7V1DmilKUApSlAKUpQClKUApSlAKUpQClKUArGxb3t6f7WNfwgi/+TWrvr1IYnlkYIiKWZjsAoGSTX5x4O4y9xLcvLs8jRygBdIAKCFlXc6gjxMhbuVJ6EV5vK/bPR4/5lzxzhxmgZVOmQYeJvzZUOqM/LUAD6gkd668K4gJ4I5QMa1BK91boyn3Vsj7ql1npy9uzxQlWkuZmeFCNogwVppH33QPqYAdWcL3yOauVR0Hw7JnEOKPzORbhXmxli2eXEp6NJjck/ZQbn2GTXfhnCVh1HU0kj45krbu5HTPZVGThRgCvXC+GLBHoXJOdTu27u5+J3Pdj/DYDYAVMqG/SJS9sUpSqljlcXCxozuwRVBLMTgADqSe1dKpJ/6VcaB+Qt3DSHtJOuGSP3WPZz+loHY1eVLVFU7FKUqCxz8Iz8qWa0Oyj6+D+7kY60H6kufkJEHatTWG40/JMV0Otu+X94Hwk4PsFw/zjWtwDmuv4894HKzw1mfaUpW5iKUpQClKUApSlAKUpQClKUApSqTxhxBo7YrGSsszrDER1DSZyw/UQO/7FQ3XJKV8FDx+IcSMkTEi1RigA2Mro2JGz+YMMg99Z7KR9u7OKJo5y6wLCjIclVj5b6cKxOwAZUI+WO9eHuRCFt7VA7oqqFziOJAAAZXHTbooyx9Mb16tuBDUJJ2NxKNwzDCIf7KLJVPnu36Rrk5Mjm7bOnCCiqRy/n95P6tA8o7SOeTD8wzDWw/VQ1I4bw5lkkmlKmV8L5clUjX4UUkAnclicDJPoBixpWTfwa18ilKVUsKrOLXrZEMJ+ukGxxkRp0aVh7dFB+JsdgcSL+/5eFUa5HyEjBwTjqSfsoO7dvckA/OHWHLDMx1yOcyPjGT0CqOyKNgP9SSasuOWVfPCOlhYrDGsaDCqPvJ6lmPdicknuSakUpVSRSlKEniSMMpVgCpBBB6EEYIPzFSPBF0TaiJjl7dmgYnqRH+TY+paIxt8ya5VH4PLyuIsv2bmEMP7y3IU/jG6/uzXr8SdS1+TyeTG438GtpSldM54pSlAKUpQClKUApSlAKUpQCsZ4vkaS8t44Wy8aSs+2Vi5gVElbsW0iVVXvqJ6A5v/ABFxn6NAXVdcjEJFHnGuR9lXPYdWJ7KrHtVFwyw5SnU2uR21yyHq8hxk47KAAFXsoA7V5vIyqEa9s9GDG5Sv0jrZWSxJpT5kndmY9WY/aY9zXelK5R0uhUPifF4rdQ0racnCqAS7n82NBu7ewFS6z/E7yzkkwYlvJgANCRrMwGT8THyRDc5LMv31aKtlZOlwdfDnFZrkySsqpATphXZnbAGpzIrFSM5AAz0O5rvecZ85htwJph8Qz9XFnvM4+H10DzH0xvVYRcz3QikP0WEQFzHE4MrecIoeUL9WMZ2TfY+atDZWMcKBIkVFHZRgZPUn1J7k7mrSpMrG2qOHDuGcvUzsZJX+OQjGcdFRcnQg7KPcnJJNTqUrNuzRKhSlKEilKUAqr44/LEVwP9nmSQ+ug5il/wDLdj91Wlcrm2WRGRxlXVlYeqsCrD8CatCWskyk47RaNVSqTwbetJZxiQ5kjzDIc5JeEmIsfTVpDftCldw4/Rd0pSgFKUoBSlKAUpSgFRr3iUUK6ppEjGcAuyqM+xJqH4n40traTTFlVkidk1EbsqkqAO/mwMe9YOxs+cf6PglcCS+lAmkdwvmEQfOoZOCchRkhQcHGWXL+mjTHj3Lya9S7vjIjCSK2jCRsCCplmAeRlI64j5a5/TYetWFReH2CwqVXJy7OxPdnYsxwOg3wB2AA7VKrlZZ7ys6eOGkaK3jly6pGsbaXlmSMMApKgkl2AYEEhFbqDXj+aJT1vJ8eipar/Hkk/hiuWedfbbpaqc/38y4Az6pFn98PSrqobpCtnZUnwxC2ObzJ8f72WSRf8BbR/CpvD2iMSmDRyzuugAJ6ZAG1SaorWVbScwuwWKeRngJIAEjHMkI+bEuv6zDsMx2iaUTu508QX9O1YD5xyKf9Hq2qo8RxMESeMFnt35mkDdoyCsqD3KEkfpItWCXsZjEodTGV1a9Q0acZ1aumMUfKTC4bR3pVOPEPM/q0T3AzjmbRwfvX+IfqK1e1hu3+KSGEeiRtI3+Nyo/y01a7J2+C1pVV/Nc//FyfuoP/AK18PDLjteN+1BCR+A0n+NRX2Rs/gtqVUEXqd7ecemJIGP35cfwr4viRUYLcxvbEnCs+kxN8p0JUH2bSfap1fobL2XFK+V9qpc4+HJuVezw/ZmRbhP1lxDMP+i37ZpULi8vKe3uM45VwgY/2c55Dg+2XVv2RSuv48toL6OXnjrNm4pSlbmApSlAKUpQCs7xXxBMtw0MEUZ0IjM8kjrvIXwFREOdlOSSOo2rRVgvF94ycTgjtdInlhJmEmrlGGJjpbC+YyBmbGD0J1bacZ5W1FuJeCTlTKK0Se6lnZ7e3djK6m5l1yxFBlRHBGVDEIMqd1XOT5iTU6awmgW2j5y8ozxoY0iKeUapNIbWSB5MY7jbpUvwbMGtFwVbTJKupR5WxK+6nuPfJrrfAy3kMY+GIGdz6nDQxL+LO37ArmObcmdCMEoqjpxXj0duyK4Y6zuVXIjQdZJD9lAcAn39Aan89chdQyV1AZGSuwyB6ZI396zHDeNxySzTOsrhi0MWmCV05MbEZBCkNrfU2R9nQO1cvDU0JdwJGQWmoLqyv9Gly6xzLINS8tlI3wQIxvgmqacFlk5Lrw2mI5Sdybq4JOME4lZRn7lA+QFW1ZfgfGjy2aO3uJObNLIi8sIArEY1PIVAz8Xyb2qwxeSd4bYe2qeT8ToRT9z/Oko88kxlwW9ZwcdsZriQzvHLFFG8IjA5zySSFTJpij1MQoVVzjBJbHw5qW3hhHH9Ikmuc9VkkIjP/ACY9KEexBqztLNIl0xIkajoqKqj8FFWxzWN7dkTi5qujJjjs0M4S3hup7dxiMXA5c2vONMbONbIB5i0m4Gcnbe3tuAcwh7vS5BykA/q8WOmlOkjj89h8gtXVfaieTZ2lRMcdcN2fK+0pWRqKUpQCvMkYYEMAQRgggEEehB6ivVKA4WdmkSCOMaUXOld8AEk4GegGdh2GB0Fd6VC4xfmG3klABKLkA9CdgAfvIqeWyOEiH4vH9Bm+SY+fMTH8cV9rpxWHnS21t11zLI/tFbFZWJ9i4jX9sUrp+ImoX9nO8p3M3NKUr1HmFKUoBSlKAVk/5QvDguYo5QiM9u5ch2dA8Wk82MugJw3lJGCDpxWsrhfWglieNiQHRkJU4YBgVJU9jvTslOuT8z4BczQHlBVnjeP6SvL+reNZW3jWNidSgnK+YHGRjYV6tbeO/uJZeZKixHkctGeMsASWMvfLZIC7EKcn4trG38O3dtcSlYzdqyRJDI0kMQWNAfI6qowQ7McqpyCvTFRoOHXFlO0YMM8lyTcuPPEsbYWNgCEbKeVQpPmJDfdzZYpRt0e2OSLpGgghVFVEAVVAVVGwAAwAB6Yqr4x4dFxKrGQoujRKgVTzUDiQKWO6jIIOOoYjvUuwuXJKTNDzBvojZiQvTJDYPXO+AKm15bcWeulJClK5zTqilnYKo6sxAA7bk7CqljpSvKsCMggj1G4/GvVAKUpQCoF3wOGV9bpl8Aagzq2B03Rgan1Tr4ttTMsPM8750EpIEbBZfLKV0N5lYbHqpHXarRUvRSWvs9/9nIx8MlwnyuJv/cxrvZ8NaNs8+aQYxpcow+eQgbP31OpUbMlRXoUpXyoLH2q3jsKGMNK+iKN1kk22YIdSqe+NYU4G5xjvXe/4nHCBrbdjhEALSOfSONcs59gK78M4BJNIs12uhUbVFbZBww+GSdgcM46hRlV65J3G+HFKbtdGGXLGC+zv4U4Y+Xup1KyzABIz1ihXJRG9HJJZvcgfZr5WjpXWSUVSOY227YpSlSQKUpQClKUApSlAKquL+G4rl0dzIrICoaOWSMlWwSrlCNS5AOPb51a0p2D83FlccPtmIskbQBrmSRAH3CmVwEMmMeY7EgA9cb2XBZJHUu8sUurBUQjMaD0D5y5PqQPYVtqwfj7hECrrWGJXLDLiNAxz1ywGd68s/GUuuD0w8hx7J13xKKI4lkSM4zhnVTj1wT0qtupnvo3htELrIrK1yystugI0lkY45zDJwE2yN2FT/wCTvhsX0dn5UesyHL6F1HAGMtjO1bAVEPEjF23ZMvJk1SRmLP8Ak6tYokSLmRMiKnMikeJm0gDU6qdDE9TlSK+N4XukP1d2HHpPArN+8iaP8SprU0r0Sxxl2jzqco9MyJsL9esVtJ7rNIn8GjOPxr7yL3/hY/8AxX/41raVl/zY/g0/XyfJlB4YuJ9rmRYovtRQlizj815zgqvqEAJ/OxkG9n4HbvGsbwxMiDCIY0KqMAYUEeUYA6elTqVrGEYKoozlJydszj+CI1/q8s9t+ikmuP8AdTB1UfqgVxPhu7Hw3UTD9O2Or7zHKoP+EVqaVDxQfaJWSS6Zlh4evD1uYAPa2kJ+7M+K9p4Rlb8reSkfmxJFDn5vhnH7LCtNSoWGC9EvLN+yt4Z4dgtyWijAdvikJLyN+tI5LH8asqUrUzFKUo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57350" name="AutoShape 6" descr="data:image/jpeg;base64,/9j/4AAQSkZJRgABAQAAAQABAAD/2wCEAAkGBhQSEBUUEhQVExUWFBgYFhUYFRQXFRkYFhgWFRcZFRQYHCYfFxsjGhoYIi8gJScpLCwsGB4yNzAqNSYrLCkBCQoKDgwOGg8PGiwkHiQpLCw0LywsLywsKiwsLCwsLCwtLCwsLC0sKiwsLCwtLCwsLCwpLCwsLCwsLCwpLCwsKf/AABEIAOoA2AMBIgACEQEDEQH/xAAcAAEAAwEBAQEBAAAAAAAAAAAABAUGAwIBBwj/xABIEAACAQMCBAQCBQcJBQkAAAABAgMABBESIQUTMUEGIlFhMnEUI0KBkTNSYnKCk6EHFSQ0Y3OSorFEU1SDsxZDlKOywtHS4//EABkBAQADAQEAAAAAAAAAAAAAAAABAgMFBP/EACYRAAICAgICAgEFAQAAAAAAAAABAhEDEiExBEFRYTITM0JxgRT/2gAMAwEAAhEDEQA/AP3GlKUApSlAKUpQClKUApSlAKUpQClKUApSlAKVB4nxqG3A5rhSxwqgM0jH0SNAWc+wBqA3Hp3/ACNnJ+tM8cK/PALP/lBqrkl2wdvFnEJYbOR4NPN8qx6/gDO6oC/sC1R7vxODYSXEPxquCrDeOXIQrKmQQUY7rt0rhd8Ku7lGS4mihjYEMkEetyDkY58wI9NxGDnuK7Xng61m3lj1sU0PJqZZJFxjErIV5mfesnniiaICeKTbcFjupCZpfowbBxqebll2U46AENnHQKfStJwsS8pfpDRtJ9oxKyx+2kOzHp3zv7VlOI+GZVljSJRJaNcM7pqAaHmxypLpz8UbF2bHUMT1B8t14VvyYhBKcT26rHKD1YAYSVfVXUBgR3JHUEVpHJGXQovKUpVyBSlKAUpSgFKUoBSlKAUpSgFKUoBSlKAUpSgFKVyulYowjIVyp0kjIDYOkkdwDjagOtVXHeLtFoihCvcTEiJGJ0jG7ySY30INz6kqo3YVTcH49e3UeVS2t2U6JQzySPG67MphCrg53GXwQQQSDU2G0iso5LieUu+kc24kxqIB2VQAAiZOyKMZPckk4zyqPC7JSJXCuCJDliTJM4+snf8AKP3x+igPRBhR2FffEF68Ns8idU0sfKW8gZTJhRuTo1VC4FZNLou52ZpHXVHHkiOFHGQqoMBn0kanbJJ6YAAq6lmVfiIGdtyB/rXhbt8lj4lypUOGUoQCGBBUg9w3TFQOCcZE1lFcyaYw8KyOc+RfLqY6j9kbnJ7Vz/7IWec/RYM/3aY/DGKspLVGjMZVShUqUwNOkjSVx6Y2xTgHma+REDswCsUVW6gmRgqYx6kj8ajcV4Gk+lstFKmeXNGQsqZ6gEghlPdWBU+lVg8Mz6kja5120cqSBGjzP9WdSRmbVhkDBTkrq2wT3rR0/HlMFEnF7m22uoxNEP8AaYVOQPWa33Zfdk1D2UVf29wsiK6MHVgCrKQVIO4II2Irhb3aSatDBtDFGx2ZcZB9xkVn+E3Sw8UltE1KkkP0gIQQqvr0yNF20vqBIHR1Y/a39eLK5PVlWjV0pSvSQKUpQClKUApSlAKUpQClKUApSlAKUpQConF0lMEogYJMY25bEAgPg6SQdjvipdKA/O4bia+RJhYIJyuhp0vXg0MNmSVotM3kbOYyD0wCetXXDfBUSR/XM9xMQ2ZJZJpApbI+rSV30BQcA7tgbk5NVvEuGJLxOaSMvCY4o0d4XaNnlfLtzNOz4j5Q82fi9hXuXgCONM0k86/mSTO0Z/WQYDj2bIrwZstS1bPRDBKStFl4W4rr4cpTDyQxmJ1Vg31sA0Fcr6lQQe4YHvWdazRrVruYLdTNb8zVKNSDy6wkabiOMHsoyepJO9Wn82tG/MtXEDEAMmgNC4UaV1RgjBAwAykHAxuMY58O4Y6iVZWiaOTOI0jdFXXnmAapG8rZzp2AycdcDzuaatG8MLi3a/0ufB/DZYLRI5iuoM5VUZ3REZiURGcBiqrgDI26DYCrSe9RGjVjhpGKoN92Cs5H+FWP3Vj7S+nib6NHdwsY0GlZYWabl/ZywkUOANtQHbfeoqPLJbtfSyl2S4VIWQaIkgFxHHK6ICfjCvliT5OmATnRJSfZ5pQlHs/Qapm8TKSVjhuZGyRjkSIv7yQKgHvn8ap/FfHGcMLR/NbB5Xk6x61icpCSNnJyCw+yME74rV2lyJI0kXo6qw+TAMP4GopLsrRC4TZGCKRpCC7ySTSY3ALHOlScZCqFXO2dPaq/id0CLS+jzgPGGzsTBdaYzq/VZo3/AOWfnU7xRemO0lK7yMvLiHdpZfq4wP2mG/YZPao/GuGhOFywjcJalV/5cfl/ioq0XTUvsg0VK42c2uNG/OVW/EA12rpFBSlKAUpSgFKUoBSlKAUpSgFKUoBSlKAVG4nfiCCSVt1jjdyPZFLHr7CpNZvxzPmGO3HxXMqp8o1+tmPy5akfNxUN0rZKVuig4decmIcwNJczEzSxxjW2qU6j6BVUYQE4B0belWdhxNZdQAZXQgPG40uuRkZHcEdCCR19DUDhbXIEJkw5kZzOWUIY8DypGoxlNQwGOo4377Wn0ReZzMefRo1b/DnVgjvvv7ZPqa403btnWgqXB2pSvLHAJxnA6DqfYVmaFZx7w7FdKvMVC8Z1Rs8aSAE9QyPsykbEfLcEA16urS4miMEssSQFdDJBC0bMhGkpqeRuWpG2FGcd692fFw78to5IXKllWQJ5gpAbSVYg4LLke49asK03lFUZPHCb2MvNfpJbtZ2aqJWMtvHGunCKh5ckrgfCigk79TgdTX6Fa2wjjVF6IoUfJQAP4CsXwu9lt7ya3hit2Eo+kKGcwysWJEvmCsJQrD2Kh16jpcLeOlwj3c0cJI5cNrG7PqZ2HnfyhpG2wAFwo1Ek523144/s8OWTcqfo9cZXlypNK3O+ujS1gACBZJPq2csSdbhTIc7BVDYGck2vFmxbyk9OU/8A6TUa74W0l3DKxHLhSQqu+TK+EDHtgR6wP1zXjxZPps5QPikXlIMgEvMREgGe+phTtoyJfh0H6Hb568iLOeudC9asa5wRBVVR0UAD5AYrpXTKClKUApSlAKUpQClKUApSlAKUpQClKUArBXF20stzdquvlpJDapnYiLJkYenMmULn82JK1Him9aKzlZDiQrojO20khEaHB64ZgfuqosbNYokjT4URVHyUAD/SvJ5WTWKj8nq8aFuz+a38VXPP+mG4PP535Pz7DGfh+HR9nTnOxz2J/o3gnFkubeKdPhkQMBnoftD7jkVWX38n9hNLzZLaNnJyT5lBPXLKpCsfmN6ncIsoULmJlcg6DpK6Ywu4iVV2QAEbdSdzk15c2SORKlVHoxY5QbtlnTFRb+95aOwGtkjZxGCNTBR0GfU7Z96/m248TXV1cvLJdNEwV3XzsqjQpZI41U7EkBR7mq4sLyWWy5ljP6Pu7IvNC4IAjLk+p1RlAB95z9wqZmsf/Jlx+W94aGlfMqu8ZkwCTgAqxHQkavvxV14et3Xml1k1NJ+UkKa5dKhdWhPLGgxhVHYZO5qkotWn6LxknyvZG8UWCl4JWhS4xJyjC2AXE7IPI5+BlZVbPoGG2aseCeHXEqulvFw+NTllXRJcy4z5HlGVjiyQcAsTj7NHHMvbeLtFruHPYBQYo8+mWdiP7tquJvF1mhw11AD/AHiH/Q1tBy0SPFnrfgtqoIz9MvFI3t7R283aS5AKYHqsQLZPTWw7x17m4h9MAjs5Ry2zzblCGCKNikZ6c0/foG5Hwg3lnaJFGscahURQqqOgA2Ar04MX8meds7UpSvWVFKUoBSlKAUpSgFKUoBSlKAUpSgFKUoDOeNN1tVPQ3kef2VkkH+ZVrxUvxjbM1ozRqWeJkmVR1blMHKj3KhgPc1XR3YeISR/WKya0wR5gRqXBO2+3X1rneWnsme7xWqaI0904uo02WIxuxOMlnBHl1Z8mFJb3+41Fa7hlgJtZ40EbLITGRgLq1vqRequuvtuTnqM1BPjRpHEdraTTyKoaeNsQNErbKPrcB2JzsNsA71MsbWG6iSSMyRxlDGYVIjA0llaORFGQVOoYBFY6SilKSpG+18IuI9LYcYOVGGxvpPmG/p0NZLxB/Jfw+4dppEaI4JdomCA4G5ZdJH3gCtgqgAADAAwB2AHQCvtZRk4u0y7ipKmUXhRLOKLkWWAqeYr59Xn+2de7Zx16bY9qva5PbKXWQqC6hlVu4DaSwz6HSv4CutRJ27JiqVEGfhEbSmUl1JVVcK7KjqhZlEig4YAs3+I5yCai8M4k74NvAq2+cCQty9a/nQxIp1L6FiuewxvU/iVoZYZIwxQvGyBwMldSlcgeozVLbcLMbfRrd2e5lC82Y4+phHlD6VwsYVdQjjGMtvvhjWkE58ezOdR5L/wemue7nXZGdIgeztAGEj+/mbl5/sa1NRuG8OSCFIohpSNQqj2Hqe5PUnuSak114x1SRzJPZ2KUpViopSlAKUpQClKUApSlAKUpQClKUApSlAKyN7w76G5ZRi1dix9IHY5bbtEzHP6LE9j5ddVD40v2jtdMZxJO6QIdjpMp0s4B6lU1Nj29M1nkgpRakXxycZWjE+IreZbtZoy0MiLpSZIGnSSI4LwXEanUCHyysMDDHG+a8Pwi8kinmWTkvJE4+jpByxI+kqHcSSvh2AUahpPTOcVaW921mRFOSYM4iuCSdI6CO4Y/CR0Eh2bbJB63w36b1zXlko6ejoqCbtnOBCEUE5IUAn1IABNdKgXnHIYn0M/nxnQiSSvj1KRKzAe5GK4N4iU7Rw3Mp7YgeMfe0wQCsNWabJcFtVZ4g4m0EOqNOZI7rHEmSAzucDJG4A3JPoD0616uOMrDEr3A5TNsI9Qkdm7LGE3kY+ig/wAKjcNs5JZRc3C6CARBDkHlK3xO5GxlYbHGyjygnLEylXLDd8Ii8R4FLHGGgmuDowWgEueYq/EkckgLoxHTzdQAcZzWu8KyWpiP0QAeb6xTq5wc/wC/1+fX7t1HTbFRag3vC9TiWNzDOowsy9cfmyKdpEz9k/cQd69GHPo6kYZcG34mzpVJwHxEZWMMyiK4UZKgkpIvTmQsd2TpkHdScHsTd10001aOe006YpSlSQKUpQClKUApSlAKUpQClKUApSlAKUpQCst4ll13trH2jSadh7jRBH/1JD+zWprIXTauJTn8yCBB95mkb8dS/gKwzusbNcKuaJDoCCCAQdiDuD8xWdu/AcBbVEZLc/mox5R+cLZUfs6amtcNFeBXYmK4X6vJ2SWMeZB6B0GoD1RvWreuXbj0dOlLtFFY8DmhUrFJaoCcnFm4JPqxW5Go+9fb+CVInknu2RFUluTFHH9wLcxt+gAOc43q8qlvU594kZ/JwKJnHZpGLLCD6hdLv8wnpUqTb5KuKSO3CODxJiURsJWUZeUmScA76WdiSPcA4q0pSqN2aJJdClKVBJE4jw8SqMMY3Q6o5VxrjfpqXPX0KnYgkGrfw5x0zq0coCXEWBKg+E5Hlkjzvy3wcZ3BBB3BqHVZxZHjZLqEapYQdSD/AL2E4MsXz2DL6Mo7E16vHzaOn0ebPi2Vrs3FK42l0ssaSIdSOoZSOhVhkH8K7V1DmilKUApSlAKUpQClKUApSlAKUpQClKUArGxb3t6f7WNfwgi/+TWrvr1IYnlkYIiKWZjsAoGSTX5x4O4y9xLcvLs8jRygBdIAKCFlXc6gjxMhbuVJ6EV5vK/bPR4/5lzxzhxmgZVOmQYeJvzZUOqM/LUAD6gkd668K4gJ4I5QMa1BK91boyn3Vsj7ql1npy9uzxQlWkuZmeFCNogwVppH33QPqYAdWcL3yOauVR0Hw7JnEOKPzORbhXmxli2eXEp6NJjck/ZQbn2GTXfhnCVh1HU0kj45krbu5HTPZVGThRgCvXC+GLBHoXJOdTu27u5+J3Pdj/DYDYAVMqG/SJS9sUpSqljlcXCxozuwRVBLMTgADqSe1dKpJ/6VcaB+Qt3DSHtJOuGSP3WPZz+loHY1eVLVFU7FKUqCxz8Iz8qWa0Oyj6+D+7kY60H6kufkJEHatTWG40/JMV0Otu+X94Hwk4PsFw/zjWtwDmuv4894HKzw1mfaUpW5iKUpQClKUApSlAKUpQClKUApSqTxhxBo7YrGSsszrDER1DSZyw/UQO/7FQ3XJKV8FDx+IcSMkTEi1RigA2Mro2JGz+YMMg99Z7KR9u7OKJo5y6wLCjIclVj5b6cKxOwAZUI+WO9eHuRCFt7VA7oqqFziOJAAAZXHTbooyx9Mb16tuBDUJJ2NxKNwzDCIf7KLJVPnu36Rrk5Mjm7bOnCCiqRy/n95P6tA8o7SOeTD8wzDWw/VQ1I4bw5lkkmlKmV8L5clUjX4UUkAnclicDJPoBixpWTfwa18ilKVUsKrOLXrZEMJ+ukGxxkRp0aVh7dFB+JsdgcSL+/5eFUa5HyEjBwTjqSfsoO7dvckA/OHWHLDMx1yOcyPjGT0CqOyKNgP9SSasuOWVfPCOlhYrDGsaDCqPvJ6lmPdicknuSakUpVSRSlKEniSMMpVgCpBBB6EEYIPzFSPBF0TaiJjl7dmgYnqRH+TY+paIxt8ya5VH4PLyuIsv2bmEMP7y3IU/jG6/uzXr8SdS1+TyeTG438GtpSldM54pSlAKUpQClKUApSlAKUpQCsZ4vkaS8t44Wy8aSs+2Vi5gVElbsW0iVVXvqJ6A5v/ABFxn6NAXVdcjEJFHnGuR9lXPYdWJ7KrHtVFwyw5SnU2uR21yyHq8hxk47KAAFXsoA7V5vIyqEa9s9GDG5Sv0jrZWSxJpT5kndmY9WY/aY9zXelK5R0uhUPifF4rdQ0racnCqAS7n82NBu7ewFS6z/E7yzkkwYlvJgANCRrMwGT8THyRDc5LMv31aKtlZOlwdfDnFZrkySsqpATphXZnbAGpzIrFSM5AAz0O5rvecZ85htwJph8Qz9XFnvM4+H10DzH0xvVYRcz3QikP0WEQFzHE4MrecIoeUL9WMZ2TfY+atDZWMcKBIkVFHZRgZPUn1J7k7mrSpMrG2qOHDuGcvUzsZJX+OQjGcdFRcnQg7KPcnJJNTqUrNuzRKhSlKEilKUAqr44/LEVwP9nmSQ+ug5il/wDLdj91Wlcrm2WRGRxlXVlYeqsCrD8CatCWskyk47RaNVSqTwbetJZxiQ5kjzDIc5JeEmIsfTVpDftCldw4/Rd0pSgFKUoBSlKAUpSgFRr3iUUK6ppEjGcAuyqM+xJqH4n40traTTFlVkidk1EbsqkqAO/mwMe9YOxs+cf6PglcCS+lAmkdwvmEQfOoZOCchRkhQcHGWXL+mjTHj3Lya9S7vjIjCSK2jCRsCCplmAeRlI64j5a5/TYetWFReH2CwqVXJy7OxPdnYsxwOg3wB2AA7VKrlZZ7ys6eOGkaK3jly6pGsbaXlmSMMApKgkl2AYEEhFbqDXj+aJT1vJ8eipar/Hkk/hiuWedfbbpaqc/38y4Az6pFn98PSrqobpCtnZUnwxC2ObzJ8f72WSRf8BbR/CpvD2iMSmDRyzuugAJ6ZAG1SaorWVbScwuwWKeRngJIAEjHMkI+bEuv6zDsMx2iaUTu508QX9O1YD5xyKf9Hq2qo8RxMESeMFnt35mkDdoyCsqD3KEkfpItWCXsZjEodTGV1a9Q0acZ1aumMUfKTC4bR3pVOPEPM/q0T3AzjmbRwfvX+IfqK1e1hu3+KSGEeiRtI3+Nyo/y01a7J2+C1pVV/Nc//FyfuoP/AK18PDLjteN+1BCR+A0n+NRX2Rs/gtqVUEXqd7ecemJIGP35cfwr4viRUYLcxvbEnCs+kxN8p0JUH2bSfap1fobL2XFK+V9qpc4+HJuVezw/ZmRbhP1lxDMP+i37ZpULi8vKe3uM45VwgY/2c55Dg+2XVv2RSuv48toL6OXnjrNm4pSlbmApSlAKUpQCs7xXxBMtw0MEUZ0IjM8kjrvIXwFREOdlOSSOo2rRVgvF94ycTgjtdInlhJmEmrlGGJjpbC+YyBmbGD0J1bacZ5W1FuJeCTlTKK0Se6lnZ7e3djK6m5l1yxFBlRHBGVDEIMqd1XOT5iTU6awmgW2j5y8ozxoY0iKeUapNIbWSB5MY7jbpUvwbMGtFwVbTJKupR5WxK+6nuPfJrrfAy3kMY+GIGdz6nDQxL+LO37ArmObcmdCMEoqjpxXj0duyK4Y6zuVXIjQdZJD9lAcAn39Aan89chdQyV1AZGSuwyB6ZI396zHDeNxySzTOsrhi0MWmCV05MbEZBCkNrfU2R9nQO1cvDU0JdwJGQWmoLqyv9Gly6xzLINS8tlI3wQIxvgmqacFlk5Lrw2mI5Sdybq4JOME4lZRn7lA+QFW1ZfgfGjy2aO3uJObNLIi8sIArEY1PIVAz8Xyb2qwxeSd4bYe2qeT8ToRT9z/Oko88kxlwW9ZwcdsZriQzvHLFFG8IjA5zySSFTJpij1MQoVVzjBJbHw5qW3hhHH9Ikmuc9VkkIjP/ACY9KEexBqztLNIl0xIkajoqKqj8FFWxzWN7dkTi5qujJjjs0M4S3hup7dxiMXA5c2vONMbONbIB5i0m4Gcnbe3tuAcwh7vS5BykA/q8WOmlOkjj89h8gtXVfaieTZ2lRMcdcN2fK+0pWRqKUpQCvMkYYEMAQRgggEEehB6ivVKA4WdmkSCOMaUXOld8AEk4GegGdh2GB0Fd6VC4xfmG3klABKLkA9CdgAfvIqeWyOEiH4vH9Bm+SY+fMTH8cV9rpxWHnS21t11zLI/tFbFZWJ9i4jX9sUrp+ImoX9nO8p3M3NKUr1HmFKUoBSlKAVk/5QvDguYo5QiM9u5ch2dA8Wk82MugJw3lJGCDpxWsrhfWglieNiQHRkJU4YBgVJU9jvTslOuT8z4BczQHlBVnjeP6SvL+reNZW3jWNidSgnK+YHGRjYV6tbeO/uJZeZKixHkctGeMsASWMvfLZIC7EKcn4trG38O3dtcSlYzdqyRJDI0kMQWNAfI6qowQ7McqpyCvTFRoOHXFlO0YMM8lyTcuPPEsbYWNgCEbKeVQpPmJDfdzZYpRt0e2OSLpGgghVFVEAVVAVVGwAAwAB6Yqr4x4dFxKrGQoujRKgVTzUDiQKWO6jIIOOoYjvUuwuXJKTNDzBvojZiQvTJDYPXO+AKm15bcWeulJClK5zTqilnYKo6sxAA7bk7CqljpSvKsCMggj1G4/GvVAKUpQCoF3wOGV9bpl8Aagzq2B03Rgan1Tr4ttTMsPM8750EpIEbBZfLKV0N5lYbHqpHXarRUvRSWvs9/9nIx8MlwnyuJv/cxrvZ8NaNs8+aQYxpcow+eQgbP31OpUbMlRXoUpXyoLH2q3jsKGMNK+iKN1kk22YIdSqe+NYU4G5xjvXe/4nHCBrbdjhEALSOfSONcs59gK78M4BJNIs12uhUbVFbZBww+GSdgcM46hRlV65J3G+HFKbtdGGXLGC+zv4U4Y+Xup1KyzABIz1ihXJRG9HJJZvcgfZr5WjpXWSUVSOY227YpSlSQKUpQClKUApSlAKquL+G4rl0dzIrICoaOWSMlWwSrlCNS5AOPb51a0p2D83FlccPtmIskbQBrmSRAH3CmVwEMmMeY7EgA9cb2XBZJHUu8sUurBUQjMaD0D5y5PqQPYVtqwfj7hECrrWGJXLDLiNAxz1ywGd68s/GUuuD0w8hx7J13xKKI4lkSM4zhnVTj1wT0qtupnvo3htELrIrK1yystugI0lkY45zDJwE2yN2FT/wCTvhsX0dn5UesyHL6F1HAGMtjO1bAVEPEjF23ZMvJk1SRmLP8Ak6tYokSLmRMiKnMikeJm0gDU6qdDE9TlSK+N4XukP1d2HHpPArN+8iaP8SprU0r0Sxxl2jzqco9MyJsL9esVtJ7rNIn8GjOPxr7yL3/hY/8AxX/41raVl/zY/g0/XyfJlB4YuJ9rmRYovtRQlizj815zgqvqEAJ/OxkG9n4HbvGsbwxMiDCIY0KqMAYUEeUYA6elTqVrGEYKoozlJydszj+CI1/q8s9t+ikmuP8AdTB1UfqgVxPhu7Hw3UTD9O2Or7zHKoP+EVqaVDxQfaJWSS6Zlh4evD1uYAPa2kJ+7M+K9p4Rlb8reSkfmxJFDn5vhnH7LCtNSoWGC9EvLN+yt4Z4dgtyWijAdvikJLyN+tI5LH8asqUrUzFKUo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57352" name="AutoShape 8" descr="data:image/jpeg;base64,/9j/4AAQSkZJRgABAQAAAQABAAD/2wCEAAkGBhQSEBUUEhQVExUWFBgYFhUYFRQXFRkYFhgWFRcZFRQYHCYfFxsjGhoYIi8gJScpLCwsGB4yNzAqNSYrLCkBCQoKDgwOGg8PGiwkHiQpLCw0LywsLywsKiwsLCwsLCwtLCwsLC0sKiwsLCwtLCwsLCwpLCwsLCwsLCwpLCwsKf/AABEIAOoA2AMBIgACEQEDEQH/xAAcAAEAAwEBAQEBAAAAAAAAAAAABAUGAwIBBwj/xABIEAACAQMCBAQCBQcJBQkAAAABAgMABBESIQUTMUEGIlFhMnEUI0KBkTNSYnKCk6EHFSQ0Y3OSorFEU1SDsxZDlKOywtHS4//EABkBAQADAQEAAAAAAAAAAAAAAAABAgMFBP/EACYRAAICAgICAgEFAQAAAAAAAAABAhEDEiExBEFRYTITM0JxgRT/2gAMAwEAAhEDEQA/AP3GlKUApSlAKUpQClKUApSlAKUpQClKUApSlAKVB4nxqG3A5rhSxwqgM0jH0SNAWc+wBqA3Hp3/ACNnJ+tM8cK/PALP/lBqrkl2wdvFnEJYbOR4NPN8qx6/gDO6oC/sC1R7vxODYSXEPxquCrDeOXIQrKmQQUY7rt0rhd8Ku7lGS4mihjYEMkEetyDkY58wI9NxGDnuK7Xng61m3lj1sU0PJqZZJFxjErIV5mfesnniiaICeKTbcFjupCZpfowbBxqebll2U46AENnHQKfStJwsS8pfpDRtJ9oxKyx+2kOzHp3zv7VlOI+GZVljSJRJaNcM7pqAaHmxypLpz8UbF2bHUMT1B8t14VvyYhBKcT26rHKD1YAYSVfVXUBgR3JHUEVpHJGXQovKUpVyBSlKAUpSgFKUoBSlKAUpSgFKUoBSlKAUpSgFKVyulYowjIVyp0kjIDYOkkdwDjagOtVXHeLtFoihCvcTEiJGJ0jG7ySY30INz6kqo3YVTcH49e3UeVS2t2U6JQzySPG67MphCrg53GXwQQQSDU2G0iso5LieUu+kc24kxqIB2VQAAiZOyKMZPckk4zyqPC7JSJXCuCJDliTJM4+snf8AKP3x+igPRBhR2FffEF68Ns8idU0sfKW8gZTJhRuTo1VC4FZNLou52ZpHXVHHkiOFHGQqoMBn0kanbJJ6YAAq6lmVfiIGdtyB/rXhbt8lj4lypUOGUoQCGBBUg9w3TFQOCcZE1lFcyaYw8KyOc+RfLqY6j9kbnJ7Vz/7IWec/RYM/3aY/DGKspLVGjMZVShUqUwNOkjSVx6Y2xTgHma+REDswCsUVW6gmRgqYx6kj8ajcV4Gk+lstFKmeXNGQsqZ6gEghlPdWBU+lVg8Mz6kja5120cqSBGjzP9WdSRmbVhkDBTkrq2wT3rR0/HlMFEnF7m22uoxNEP8AaYVOQPWa33Zfdk1D2UVf29wsiK6MHVgCrKQVIO4II2Irhb3aSatDBtDFGx2ZcZB9xkVn+E3Sw8UltE1KkkP0gIQQqvr0yNF20vqBIHR1Y/a39eLK5PVlWjV0pSvSQKUpQClKUApSlAKUpQClKUApSlAKUpQConF0lMEogYJMY25bEAgPg6SQdjvipdKA/O4bia+RJhYIJyuhp0vXg0MNmSVotM3kbOYyD0wCetXXDfBUSR/XM9xMQ2ZJZJpApbI+rSV30BQcA7tgbk5NVvEuGJLxOaSMvCY4o0d4XaNnlfLtzNOz4j5Q82fi9hXuXgCONM0k86/mSTO0Z/WQYDj2bIrwZstS1bPRDBKStFl4W4rr4cpTDyQxmJ1Vg31sA0Fcr6lQQe4YHvWdazRrVruYLdTNb8zVKNSDy6wkabiOMHsoyepJO9Wn82tG/MtXEDEAMmgNC4UaV1RgjBAwAykHAxuMY58O4Y6iVZWiaOTOI0jdFXXnmAapG8rZzp2AycdcDzuaatG8MLi3a/0ufB/DZYLRI5iuoM5VUZ3REZiURGcBiqrgDI26DYCrSe9RGjVjhpGKoN92Cs5H+FWP3Vj7S+nib6NHdwsY0GlZYWabl/ZywkUOANtQHbfeoqPLJbtfSyl2S4VIWQaIkgFxHHK6ICfjCvliT5OmATnRJSfZ5pQlHs/Qapm8TKSVjhuZGyRjkSIv7yQKgHvn8ap/FfHGcMLR/NbB5Xk6x61icpCSNnJyCw+yME74rV2lyJI0kXo6qw+TAMP4GopLsrRC4TZGCKRpCC7ySTSY3ALHOlScZCqFXO2dPaq/id0CLS+jzgPGGzsTBdaYzq/VZo3/AOWfnU7xRemO0lK7yMvLiHdpZfq4wP2mG/YZPao/GuGhOFywjcJalV/5cfl/ioq0XTUvsg0VK42c2uNG/OVW/EA12rpFBSlKAUpSgFKUoBSlKAUpSgFKUoBSlKAVG4nfiCCSVt1jjdyPZFLHr7CpNZvxzPmGO3HxXMqp8o1+tmPy5akfNxUN0rZKVuig4decmIcwNJczEzSxxjW2qU6j6BVUYQE4B0belWdhxNZdQAZXQgPG40uuRkZHcEdCCR19DUDhbXIEJkw5kZzOWUIY8DypGoxlNQwGOo4377Wn0ReZzMefRo1b/DnVgjvvv7ZPqa403btnWgqXB2pSvLHAJxnA6DqfYVmaFZx7w7FdKvMVC8Z1Rs8aSAE9QyPsykbEfLcEA16urS4miMEssSQFdDJBC0bMhGkpqeRuWpG2FGcd692fFw78to5IXKllWQJ5gpAbSVYg4LLke49asK03lFUZPHCb2MvNfpJbtZ2aqJWMtvHGunCKh5ckrgfCigk79TgdTX6Fa2wjjVF6IoUfJQAP4CsXwu9lt7ya3hit2Eo+kKGcwysWJEvmCsJQrD2Kh16jpcLeOlwj3c0cJI5cNrG7PqZ2HnfyhpG2wAFwo1Ek523144/s8OWTcqfo9cZXlypNK3O+ujS1gACBZJPq2csSdbhTIc7BVDYGck2vFmxbyk9OU/8A6TUa74W0l3DKxHLhSQqu+TK+EDHtgR6wP1zXjxZPps5QPikXlIMgEvMREgGe+phTtoyJfh0H6Hb568iLOeudC9asa5wRBVVR0UAD5AYrpXTKClKUApSlAKUpQClKUApSlAKUpQClKUArBXF20stzdquvlpJDapnYiLJkYenMmULn82JK1Him9aKzlZDiQrojO20khEaHB64ZgfuqosbNYokjT4URVHyUAD/SvJ5WTWKj8nq8aFuz+a38VXPP+mG4PP535Pz7DGfh+HR9nTnOxz2J/o3gnFkubeKdPhkQMBnoftD7jkVWX38n9hNLzZLaNnJyT5lBPXLKpCsfmN6ncIsoULmJlcg6DpK6Ywu4iVV2QAEbdSdzk15c2SORKlVHoxY5QbtlnTFRb+95aOwGtkjZxGCNTBR0GfU7Z96/m248TXV1cvLJdNEwV3XzsqjQpZI41U7EkBR7mq4sLyWWy5ljP6Pu7IvNC4IAjLk+p1RlAB95z9wqZmsf/Jlx+W94aGlfMqu8ZkwCTgAqxHQkavvxV14et3Xml1k1NJ+UkKa5dKhdWhPLGgxhVHYZO5qkotWn6LxknyvZG8UWCl4JWhS4xJyjC2AXE7IPI5+BlZVbPoGG2aseCeHXEqulvFw+NTllXRJcy4z5HlGVjiyQcAsTj7NHHMvbeLtFruHPYBQYo8+mWdiP7tquJvF1mhw11AD/AHiH/Q1tBy0SPFnrfgtqoIz9MvFI3t7R283aS5AKYHqsQLZPTWw7x17m4h9MAjs5Ry2zzblCGCKNikZ6c0/foG5Hwg3lnaJFGscahURQqqOgA2Ar04MX8meds7UpSvWVFKUoBSlKAUpSgFKUoBSlKAUpSgFKUoDOeNN1tVPQ3kef2VkkH+ZVrxUvxjbM1ozRqWeJkmVR1blMHKj3KhgPc1XR3YeISR/WKya0wR5gRqXBO2+3X1rneWnsme7xWqaI0904uo02WIxuxOMlnBHl1Z8mFJb3+41Fa7hlgJtZ40EbLITGRgLq1vqRequuvtuTnqM1BPjRpHEdraTTyKoaeNsQNErbKPrcB2JzsNsA71MsbWG6iSSMyRxlDGYVIjA0llaORFGQVOoYBFY6SilKSpG+18IuI9LYcYOVGGxvpPmG/p0NZLxB/Jfw+4dppEaI4JdomCA4G5ZdJH3gCtgqgAADAAwB2AHQCvtZRk4u0y7ipKmUXhRLOKLkWWAqeYr59Xn+2de7Zx16bY9qva5PbKXWQqC6hlVu4DaSwz6HSv4CutRJ27JiqVEGfhEbSmUl1JVVcK7KjqhZlEig4YAs3+I5yCai8M4k74NvAq2+cCQty9a/nQxIp1L6FiuewxvU/iVoZYZIwxQvGyBwMldSlcgeozVLbcLMbfRrd2e5lC82Y4+phHlD6VwsYVdQjjGMtvvhjWkE58ezOdR5L/wemue7nXZGdIgeztAGEj+/mbl5/sa1NRuG8OSCFIohpSNQqj2Hqe5PUnuSak114x1SRzJPZ2KUpViopSlAKUpQClKUApSlAKUpQClKUApSlAKyN7w76G5ZRi1dix9IHY5bbtEzHP6LE9j5ddVD40v2jtdMZxJO6QIdjpMp0s4B6lU1Nj29M1nkgpRakXxycZWjE+IreZbtZoy0MiLpSZIGnSSI4LwXEanUCHyysMDDHG+a8Pwi8kinmWTkvJE4+jpByxI+kqHcSSvh2AUahpPTOcVaW921mRFOSYM4iuCSdI6CO4Y/CR0Eh2bbJB63w36b1zXlko6ejoqCbtnOBCEUE5IUAn1IABNdKgXnHIYn0M/nxnQiSSvj1KRKzAe5GK4N4iU7Rw3Mp7YgeMfe0wQCsNWabJcFtVZ4g4m0EOqNOZI7rHEmSAzucDJG4A3JPoD0616uOMrDEr3A5TNsI9Qkdm7LGE3kY+ig/wAKjcNs5JZRc3C6CARBDkHlK3xO5GxlYbHGyjygnLEylXLDd8Ii8R4FLHGGgmuDowWgEueYq/EkckgLoxHTzdQAcZzWu8KyWpiP0QAeb6xTq5wc/wC/1+fX7t1HTbFRag3vC9TiWNzDOowsy9cfmyKdpEz9k/cQd69GHPo6kYZcG34mzpVJwHxEZWMMyiK4UZKgkpIvTmQsd2TpkHdScHsTd10001aOe006YpSlSQKUpQClKUApSlAKUpQClKUApSlAKUpQCst4ll13trH2jSadh7jRBH/1JD+zWprIXTauJTn8yCBB95mkb8dS/gKwzusbNcKuaJDoCCCAQdiDuD8xWdu/AcBbVEZLc/mox5R+cLZUfs6amtcNFeBXYmK4X6vJ2SWMeZB6B0GoD1RvWreuXbj0dOlLtFFY8DmhUrFJaoCcnFm4JPqxW5Go+9fb+CVInknu2RFUluTFHH9wLcxt+gAOc43q8qlvU594kZ/JwKJnHZpGLLCD6hdLv8wnpUqTb5KuKSO3CODxJiURsJWUZeUmScA76WdiSPcA4q0pSqN2aJJdClKVBJE4jw8SqMMY3Q6o5VxrjfpqXPX0KnYgkGrfw5x0zq0coCXEWBKg+E5Hlkjzvy3wcZ3BBB3BqHVZxZHjZLqEapYQdSD/AL2E4MsXz2DL6Mo7E16vHzaOn0ebPi2Vrs3FK42l0ssaSIdSOoZSOhVhkH8K7V1DmilKUApSlAKUpQClKUApSlAKUpQClKUArGxb3t6f7WNfwgi/+TWrvr1IYnlkYIiKWZjsAoGSTX5x4O4y9xLcvLs8jRygBdIAKCFlXc6gjxMhbuVJ6EV5vK/bPR4/5lzxzhxmgZVOmQYeJvzZUOqM/LUAD6gkd668K4gJ4I5QMa1BK91boyn3Vsj7ql1npy9uzxQlWkuZmeFCNogwVppH33QPqYAdWcL3yOauVR0Hw7JnEOKPzORbhXmxli2eXEp6NJjck/ZQbn2GTXfhnCVh1HU0kj45krbu5HTPZVGThRgCvXC+GLBHoXJOdTu27u5+J3Pdj/DYDYAVMqG/SJS9sUpSqljlcXCxozuwRVBLMTgADqSe1dKpJ/6VcaB+Qt3DSHtJOuGSP3WPZz+loHY1eVLVFU7FKUqCxz8Iz8qWa0Oyj6+D+7kY60H6kufkJEHatTWG40/JMV0Otu+X94Hwk4PsFw/zjWtwDmuv4894HKzw1mfaUpW5iKUpQClKUApSlAKUpQClKUApSqTxhxBo7YrGSsszrDER1DSZyw/UQO/7FQ3XJKV8FDx+IcSMkTEi1RigA2Mro2JGz+YMMg99Z7KR9u7OKJo5y6wLCjIclVj5b6cKxOwAZUI+WO9eHuRCFt7VA7oqqFziOJAAAZXHTbooyx9Mb16tuBDUJJ2NxKNwzDCIf7KLJVPnu36Rrk5Mjm7bOnCCiqRy/n95P6tA8o7SOeTD8wzDWw/VQ1I4bw5lkkmlKmV8L5clUjX4UUkAnclicDJPoBixpWTfwa18ilKVUsKrOLXrZEMJ+ukGxxkRp0aVh7dFB+JsdgcSL+/5eFUa5HyEjBwTjqSfsoO7dvckA/OHWHLDMx1yOcyPjGT0CqOyKNgP9SSasuOWVfPCOlhYrDGsaDCqPvJ6lmPdicknuSakUpVSRSlKEniSMMpVgCpBBB6EEYIPzFSPBF0TaiJjl7dmgYnqRH+TY+paIxt8ya5VH4PLyuIsv2bmEMP7y3IU/jG6/uzXr8SdS1+TyeTG438GtpSldM54pSlAKUpQClKUApSlAKUpQCsZ4vkaS8t44Wy8aSs+2Vi5gVElbsW0iVVXvqJ6A5v/ABFxn6NAXVdcjEJFHnGuR9lXPYdWJ7KrHtVFwyw5SnU2uR21yyHq8hxk47KAAFXsoA7V5vIyqEa9s9GDG5Sv0jrZWSxJpT5kndmY9WY/aY9zXelK5R0uhUPifF4rdQ0racnCqAS7n82NBu7ewFS6z/E7yzkkwYlvJgANCRrMwGT8THyRDc5LMv31aKtlZOlwdfDnFZrkySsqpATphXZnbAGpzIrFSM5AAz0O5rvecZ85htwJph8Qz9XFnvM4+H10DzH0xvVYRcz3QikP0WEQFzHE4MrecIoeUL9WMZ2TfY+atDZWMcKBIkVFHZRgZPUn1J7k7mrSpMrG2qOHDuGcvUzsZJX+OQjGcdFRcnQg7KPcnJJNTqUrNuzRKhSlKEilKUAqr44/LEVwP9nmSQ+ug5il/wDLdj91Wlcrm2WRGRxlXVlYeqsCrD8CatCWskyk47RaNVSqTwbetJZxiQ5kjzDIc5JeEmIsfTVpDftCldw4/Rd0pSgFKUoBSlKAUpSgFRr3iUUK6ppEjGcAuyqM+xJqH4n40traTTFlVkidk1EbsqkqAO/mwMe9YOxs+cf6PglcCS+lAmkdwvmEQfOoZOCchRkhQcHGWXL+mjTHj3Lya9S7vjIjCSK2jCRsCCplmAeRlI64j5a5/TYetWFReH2CwqVXJy7OxPdnYsxwOg3wB2AA7VKrlZZ7ys6eOGkaK3jly6pGsbaXlmSMMApKgkl2AYEEhFbqDXj+aJT1vJ8eipar/Hkk/hiuWedfbbpaqc/38y4Az6pFn98PSrqobpCtnZUnwxC2ObzJ8f72WSRf8BbR/CpvD2iMSmDRyzuugAJ6ZAG1SaorWVbScwuwWKeRngJIAEjHMkI+bEuv6zDsMx2iaUTu508QX9O1YD5xyKf9Hq2qo8RxMESeMFnt35mkDdoyCsqD3KEkfpItWCXsZjEodTGV1a9Q0acZ1aumMUfKTC4bR3pVOPEPM/q0T3AzjmbRwfvX+IfqK1e1hu3+KSGEeiRtI3+Nyo/y01a7J2+C1pVV/Nc//FyfuoP/AK18PDLjteN+1BCR+A0n+NRX2Rs/gtqVUEXqd7ecemJIGP35cfwr4viRUYLcxvbEnCs+kxN8p0JUH2bSfap1fobL2XFK+V9qpc4+HJuVezw/ZmRbhP1lxDMP+i37ZpULi8vKe3uM45VwgY/2c55Dg+2XVv2RSuv48toL6OXnjrNm4pSlbmApSlAKUpQCs7xXxBMtw0MEUZ0IjM8kjrvIXwFREOdlOSSOo2rRVgvF94ycTgjtdInlhJmEmrlGGJjpbC+YyBmbGD0J1bacZ5W1FuJeCTlTKK0Se6lnZ7e3djK6m5l1yxFBlRHBGVDEIMqd1XOT5iTU6awmgW2j5y8ozxoY0iKeUapNIbWSB5MY7jbpUvwbMGtFwVbTJKupR5WxK+6nuPfJrrfAy3kMY+GIGdz6nDQxL+LO37ArmObcmdCMEoqjpxXj0duyK4Y6zuVXIjQdZJD9lAcAn39Aan89chdQyV1AZGSuwyB6ZI396zHDeNxySzTOsrhi0MWmCV05MbEZBCkNrfU2R9nQO1cvDU0JdwJGQWmoLqyv9Gly6xzLINS8tlI3wQIxvgmqacFlk5Lrw2mI5Sdybq4JOME4lZRn7lA+QFW1ZfgfGjy2aO3uJObNLIi8sIArEY1PIVAz8Xyb2qwxeSd4bYe2qeT8ToRT9z/Oko88kxlwW9ZwcdsZriQzvHLFFG8IjA5zySSFTJpij1MQoVVzjBJbHw5qW3hhHH9Ikmuc9VkkIjP/ACY9KEexBqztLNIl0xIkajoqKqj8FFWxzWN7dkTi5qujJjjs0M4S3hup7dxiMXA5c2vONMbONbIB5i0m4Gcnbe3tuAcwh7vS5BykA/q8WOmlOkjj89h8gtXVfaieTZ2lRMcdcN2fK+0pWRqKUpQCvMkYYEMAQRgggEEehB6ivVKA4WdmkSCOMaUXOld8AEk4GegGdh2GB0Fd6VC4xfmG3klABKLkA9CdgAfvIqeWyOEiH4vH9Bm+SY+fMTH8cV9rpxWHnS21t11zLI/tFbFZWJ9i4jX9sUrp+ImoX9nO8p3M3NKUr1HmFKUoBSlKAVk/5QvDguYo5QiM9u5ch2dA8Wk82MugJw3lJGCDpxWsrhfWglieNiQHRkJU4YBgVJU9jvTslOuT8z4BczQHlBVnjeP6SvL+reNZW3jWNidSgnK+YHGRjYV6tbeO/uJZeZKixHkctGeMsASWMvfLZIC7EKcn4trG38O3dtcSlYzdqyRJDI0kMQWNAfI6qowQ7McqpyCvTFRoOHXFlO0YMM8lyTcuPPEsbYWNgCEbKeVQpPmJDfdzZYpRt0e2OSLpGgghVFVEAVVAVVGwAAwAB6Yqr4x4dFxKrGQoujRKgVTzUDiQKWO6jIIOOoYjvUuwuXJKTNDzBvojZiQvTJDYPXO+AKm15bcWeulJClK5zTqilnYKo6sxAA7bk7CqljpSvKsCMggj1G4/GvVAKUpQCoF3wOGV9bpl8Aagzq2B03Rgan1Tr4ttTMsPM8750EpIEbBZfLKV0N5lYbHqpHXarRUvRSWvs9/9nIx8MlwnyuJv/cxrvZ8NaNs8+aQYxpcow+eQgbP31OpUbMlRXoUpXyoLH2q3jsKGMNK+iKN1kk22YIdSqe+NYU4G5xjvXe/4nHCBrbdjhEALSOfSONcs59gK78M4BJNIs12uhUbVFbZBww+GSdgcM46hRlV65J3G+HFKbtdGGXLGC+zv4U4Y+Xup1KyzABIz1ihXJRG9HJJZvcgfZr5WjpXWSUVSOY227YpSlSQKUpQClKUApSlAKquL+G4rl0dzIrICoaOWSMlWwSrlCNS5AOPb51a0p2D83FlccPtmIskbQBrmSRAH3CmVwEMmMeY7EgA9cb2XBZJHUu8sUurBUQjMaD0D5y5PqQPYVtqwfj7hECrrWGJXLDLiNAxz1ywGd68s/GUuuD0w8hx7J13xKKI4lkSM4zhnVTj1wT0qtupnvo3htELrIrK1yystugI0lkY45zDJwE2yN2FT/wCTvhsX0dn5UesyHL6F1HAGMtjO1bAVEPEjF23ZMvJk1SRmLP8Ak6tYokSLmRMiKnMikeJm0gDU6qdDE9TlSK+N4XukP1d2HHpPArN+8iaP8SprU0r0Sxxl2jzqco9MyJsL9esVtJ7rNIn8GjOPxr7yL3/hY/8AxX/41raVl/zY/g0/XyfJlB4YuJ9rmRYovtRQlizj815zgqvqEAJ/OxkG9n4HbvGsbwxMiDCIY0KqMAYUEeUYA6elTqVrGEYKoozlJydszj+CI1/q8s9t+ikmuP8AdTB1UfqgVxPhu7Hw3UTD9O2Or7zHKoP+EVqaVDxQfaJWSS6Zlh4evD1uYAPa2kJ+7M+K9p4Rlb8reSkfmxJFDn5vhnH7LCtNSoWGC9EvLN+yt4Z4dgtyWijAdvikJLyN+tI5LH8asqUrUzFKUo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pic>
        <p:nvPicPr>
          <p:cNvPr id="57356" name="Picture 12" descr="http://gifsanimados.de/img-gifsanimados.de/p/personas/beb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988840"/>
            <a:ext cx="2880320" cy="4248472"/>
          </a:xfrm>
          <a:prstGeom prst="rect">
            <a:avLst/>
          </a:prstGeom>
          <a:noFill/>
        </p:spPr>
      </p:pic>
      <p:pic>
        <p:nvPicPr>
          <p:cNvPr id="57358" name="Picture 14" descr="personas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1844824"/>
            <a:ext cx="3312368" cy="4392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89644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2609528"/>
            <a:ext cx="5328592" cy="2619672"/>
          </a:xfrm>
        </p:spPr>
        <p:txBody>
          <a:bodyPr>
            <a:normAutofit/>
          </a:bodyPr>
          <a:lstStyle/>
          <a:p>
            <a:pPr algn="l"/>
            <a:r>
              <a:rPr lang="es-EC" i="1" dirty="0"/>
              <a:t>Es una inflamación del parénquima pulmonar</a:t>
            </a:r>
          </a:p>
          <a:p>
            <a:pPr algn="l"/>
            <a:r>
              <a:rPr lang="es-EC" i="1" dirty="0"/>
              <a:t>El trastorno puede ser:</a:t>
            </a:r>
          </a:p>
          <a:p>
            <a:pPr algn="l"/>
            <a:r>
              <a:rPr lang="es-EC" i="1" dirty="0"/>
              <a:t> lobar</a:t>
            </a:r>
          </a:p>
          <a:p>
            <a:pPr algn="l"/>
            <a:r>
              <a:rPr lang="es-EC" i="1" dirty="0"/>
              <a:t>Bronconeumonía o neumonía lobular</a:t>
            </a:r>
          </a:p>
          <a:p>
            <a:pPr algn="l"/>
            <a:r>
              <a:rPr lang="es-EC" i="1" dirty="0"/>
              <a:t>Neumonía Intersticial.- Limitada a  las paredes alveolares.</a:t>
            </a:r>
          </a:p>
          <a:p>
            <a:pPr algn="l"/>
            <a:endParaRPr lang="es-EC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7772400" cy="1470025"/>
          </a:xfrm>
        </p:spPr>
        <p:txBody>
          <a:bodyPr/>
          <a:lstStyle/>
          <a:p>
            <a:r>
              <a:rPr lang="es-EC" dirty="0"/>
              <a:t>Neumonías en niños</a:t>
            </a:r>
          </a:p>
        </p:txBody>
      </p:sp>
      <p:pic>
        <p:nvPicPr>
          <p:cNvPr id="1026" name="Picture 2" descr="C:\Users\Usuario\Desktop\BRONCONEUMONIA IMAG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1772817"/>
            <a:ext cx="2483768" cy="4320479"/>
          </a:xfrm>
          <a:prstGeom prst="rect">
            <a:avLst/>
          </a:prstGeom>
          <a:noFill/>
        </p:spPr>
      </p:pic>
      <p:pic>
        <p:nvPicPr>
          <p:cNvPr id="1028" name="Picture 4" descr="http://t1.gstatic.com/images?q=tbn:ANd9GcSQZtjp7EVajJhH4FW1W4qaOiIeqHvqfElEEioOCPoBoQbcukm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4797152"/>
            <a:ext cx="4022576" cy="187642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Neumonía bacteriana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6336704" cy="35283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C" dirty="0"/>
              <a:t>Generalmente va precedida de una enfermedad vírica. Estos  procesos víricos: </a:t>
            </a:r>
          </a:p>
          <a:p>
            <a:pPr>
              <a:buFont typeface="Wingdings" pitchFamily="2" charset="2"/>
              <a:buChar char="ü"/>
            </a:pPr>
            <a:r>
              <a:rPr lang="es-EC" dirty="0"/>
              <a:t> Alteran los mecanismos naturales de defensa del pulmón,</a:t>
            </a:r>
          </a:p>
          <a:p>
            <a:pPr>
              <a:buFont typeface="Wingdings" pitchFamily="2" charset="2"/>
              <a:buChar char="ü"/>
            </a:pPr>
            <a:r>
              <a:rPr lang="es-EC" dirty="0"/>
              <a:t> Aumentan el número de bacterias patógenas situadas en las vías altas </a:t>
            </a:r>
          </a:p>
          <a:p>
            <a:pPr>
              <a:buFont typeface="Wingdings" pitchFamily="2" charset="2"/>
              <a:buChar char="ü"/>
            </a:pPr>
            <a:r>
              <a:rPr lang="es-EC" dirty="0"/>
              <a:t>Disminuyen la fagocitosis.</a:t>
            </a:r>
          </a:p>
          <a:p>
            <a:pPr>
              <a:buFont typeface="Wingdings" pitchFamily="2" charset="2"/>
              <a:buChar char="ü"/>
            </a:pPr>
            <a:r>
              <a:rPr lang="es-EC" dirty="0"/>
              <a:t> Modifican la flora y alteran la capa del epitelio de todas las vías respiratorias</a:t>
            </a:r>
          </a:p>
        </p:txBody>
      </p:sp>
      <p:pic>
        <p:nvPicPr>
          <p:cNvPr id="52226" name="Picture 2" descr="http://t3.gstatic.com/images?q=tbn:ANd9GcRbcgOuhBpTiRA-RWEZyaZiD5VBSgtCq6NS8nPONqivVrNJpHWyM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556792"/>
            <a:ext cx="2808312" cy="475252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EC" dirty="0"/>
              <a:t>En las neumonías altas de repetición se debe valorar:</a:t>
            </a:r>
          </a:p>
          <a:p>
            <a:pPr marL="514350" indent="-514350">
              <a:buFont typeface="+mj-lt"/>
              <a:buAutoNum type="arabicPeriod"/>
            </a:pPr>
            <a:r>
              <a:rPr lang="es-EC" dirty="0"/>
              <a:t>La disminución de anticuerpos</a:t>
            </a:r>
          </a:p>
          <a:p>
            <a:pPr marL="514350" indent="-514350">
              <a:buFont typeface="+mj-lt"/>
              <a:buAutoNum type="arabicPeriod"/>
            </a:pPr>
            <a:r>
              <a:rPr lang="es-EC" dirty="0"/>
              <a:t>Las alteraciones de los leucocitos</a:t>
            </a:r>
          </a:p>
          <a:p>
            <a:pPr marL="514350" indent="-514350">
              <a:buFont typeface="+mj-lt"/>
              <a:buAutoNum type="arabicPeriod"/>
            </a:pPr>
            <a:r>
              <a:rPr lang="es-EC" dirty="0"/>
              <a:t>El aumento del riego sanguíneo del pulmón</a:t>
            </a:r>
          </a:p>
          <a:p>
            <a:pPr marL="514350" indent="-514350">
              <a:buFont typeface="+mj-lt"/>
              <a:buAutoNum type="arabicPeriod"/>
            </a:pPr>
            <a:r>
              <a:rPr lang="es-EC" dirty="0"/>
              <a:t>El reflejo deficiente nauseoso</a:t>
            </a:r>
          </a:p>
        </p:txBody>
      </p:sp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F76032-1411-3B43-8332-0978882EA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1E6DE775-00F8-D140-A602-AB145589210F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49262587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7796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23528" y="1484784"/>
            <a:ext cx="8503920" cy="5910408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s-EC" dirty="0"/>
              <a:t>La infección pulmonar ocurrirá cuando uno o varios de estos mecanismos esté alterado y de esta forma los microorganismos logren alcanzar el tracto respiratorio inferior a través de la vía aspirativa o hematógena. </a:t>
            </a:r>
          </a:p>
          <a:p>
            <a:pPr algn="just">
              <a:buNone/>
            </a:pPr>
            <a:r>
              <a:rPr lang="es-EC" dirty="0"/>
              <a:t>Las infecciones virales pueden favorecer la susceptibilidad del huésped a sufrir una infección bacteriana del tracto respiratorio bajo.</a:t>
            </a:r>
          </a:p>
          <a:p>
            <a:pPr marL="0" indent="0">
              <a:buNone/>
            </a:pPr>
            <a:endParaRPr lang="es-EC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s-EC" b="1" dirty="0">
                <a:latin typeface="Arial" pitchFamily="34" charset="0"/>
                <a:cs typeface="Arial" pitchFamily="34" charset="0"/>
              </a:rPr>
              <a:t>FISIOPATOLOGÍA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809FE522-463E-904B-95D0-7B735303BA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7062385"/>
              </p:ext>
            </p:extLst>
          </p:nvPr>
        </p:nvGraphicFramePr>
        <p:xfrm>
          <a:off x="1907704" y="227687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5CC20F07-2B43-C344-A497-665C43E2A1C8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83982910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10082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317</TotalTime>
  <Words>579</Words>
  <Application>Microsoft Macintosh PowerPoint</Application>
  <PresentationFormat>Presentación en pantalla (4:3)</PresentationFormat>
  <Paragraphs>81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Georgia</vt:lpstr>
      <vt:lpstr>Wingdings</vt:lpstr>
      <vt:lpstr>Wingdings 2</vt:lpstr>
      <vt:lpstr>Civil</vt:lpstr>
      <vt:lpstr>Presentación de PowerPoint</vt:lpstr>
      <vt:lpstr>Presentación de PowerPoint</vt:lpstr>
      <vt:lpstr>Neumonías en niños</vt:lpstr>
      <vt:lpstr>Neumonía bacteriana</vt:lpstr>
      <vt:lpstr>Presentación de PowerPoint</vt:lpstr>
      <vt:lpstr>Presentación de PowerPoint</vt:lpstr>
      <vt:lpstr>Presentación de PowerPoint</vt:lpstr>
      <vt:lpstr>FISIOPATOLOGÍA</vt:lpstr>
      <vt:lpstr>Presentación de PowerPoint</vt:lpstr>
      <vt:lpstr>Agente etiológico</vt:lpstr>
      <vt:lpstr>Agente etiológico</vt:lpstr>
      <vt:lpstr>SINTOMATOLOGÍA</vt:lpstr>
      <vt:lpstr>TRATAMIENTO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Neumonías en niños</dc:title>
  <dc:creator>Usuario</dc:creator>
  <cp:lastModifiedBy>Cielito Betancourt</cp:lastModifiedBy>
  <cp:revision>34</cp:revision>
  <dcterms:created xsi:type="dcterms:W3CDTF">2012-11-18T23:16:18Z</dcterms:created>
  <dcterms:modified xsi:type="dcterms:W3CDTF">2020-02-04T21:17:56Z</dcterms:modified>
</cp:coreProperties>
</file>