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89" r:id="rId4"/>
    <p:sldId id="292" r:id="rId5"/>
    <p:sldId id="290" r:id="rId6"/>
    <p:sldId id="291" r:id="rId7"/>
    <p:sldId id="284" r:id="rId8"/>
    <p:sldId id="285" r:id="rId9"/>
    <p:sldId id="286" r:id="rId10"/>
    <p:sldId id="287" r:id="rId11"/>
    <p:sldId id="28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50" autoAdjust="0"/>
    <p:restoredTop sz="94660"/>
  </p:normalViewPr>
  <p:slideViewPr>
    <p:cSldViewPr snapToGrid="0">
      <p:cViewPr varScale="1">
        <p:scale>
          <a:sx n="40" d="100"/>
          <a:sy n="40" d="100"/>
        </p:scale>
        <p:origin x="62" y="8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hyperlink" Target="https://concepto.de/canal-de-comunicacion/" TargetMode="External"/><Relationship Id="rId2" Type="http://schemas.openxmlformats.org/officeDocument/2006/relationships/hyperlink" Target="https://concepto.de/receptor/" TargetMode="External"/><Relationship Id="rId1" Type="http://schemas.openxmlformats.org/officeDocument/2006/relationships/hyperlink" Target="https://concepto.de/emisor/" TargetMode="External"/><Relationship Id="rId4" Type="http://schemas.openxmlformats.org/officeDocument/2006/relationships/hyperlink" Target="https://concepto.de/mensaje/" TargetMode="External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hyperlink" Target="https://concepto.de/canal-de-comunicacion/" TargetMode="External"/><Relationship Id="rId2" Type="http://schemas.openxmlformats.org/officeDocument/2006/relationships/hyperlink" Target="https://concepto.de/receptor/" TargetMode="External"/><Relationship Id="rId1" Type="http://schemas.openxmlformats.org/officeDocument/2006/relationships/hyperlink" Target="https://concepto.de/emisor/" TargetMode="External"/><Relationship Id="rId4" Type="http://schemas.openxmlformats.org/officeDocument/2006/relationships/hyperlink" Target="https://concepto.de/mensaje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62F171-2BB2-4F42-A5BD-EE7401D617D3}" type="doc">
      <dgm:prSet loTypeId="urn:microsoft.com/office/officeart/2005/8/layout/default" loCatId="list" qsTypeId="urn:microsoft.com/office/officeart/2005/8/quickstyle/simple5" qsCatId="simple" csTypeId="urn:microsoft.com/office/officeart/2005/8/colors/accent3_2" csCatId="accent3" phldr="1"/>
      <dgm:spPr/>
      <dgm:t>
        <a:bodyPr/>
        <a:lstStyle/>
        <a:p>
          <a:endParaRPr lang="es-EC"/>
        </a:p>
      </dgm:t>
    </dgm:pt>
    <dgm:pt modelId="{7B1D0A49-9D4A-40EA-A14C-7CF502913806}">
      <dgm:prSet phldrT="[Texto]"/>
      <dgm:spPr/>
      <dgm:t>
        <a:bodyPr/>
        <a:lstStyle/>
        <a:p>
          <a:r>
            <a:rPr lang="es-EC" b="0" i="0" dirty="0"/>
            <a:t>Es la transmisión de información entre dos o más individuos a través del habla y del código contemplado en un idioma.</a:t>
          </a:r>
          <a:endParaRPr lang="es-EC" dirty="0"/>
        </a:p>
      </dgm:t>
    </dgm:pt>
    <dgm:pt modelId="{53922D44-3A53-41C1-9C3C-8EB09D86F9A6}" type="parTrans" cxnId="{C0A04DF4-9622-455F-BEA5-54CE69020838}">
      <dgm:prSet/>
      <dgm:spPr/>
      <dgm:t>
        <a:bodyPr/>
        <a:lstStyle/>
        <a:p>
          <a:endParaRPr lang="es-EC"/>
        </a:p>
      </dgm:t>
    </dgm:pt>
    <dgm:pt modelId="{98EA829B-B6AE-4268-B3F2-EA8D91910AF4}" type="sibTrans" cxnId="{C0A04DF4-9622-455F-BEA5-54CE69020838}">
      <dgm:prSet/>
      <dgm:spPr/>
      <dgm:t>
        <a:bodyPr/>
        <a:lstStyle/>
        <a:p>
          <a:endParaRPr lang="es-EC"/>
        </a:p>
      </dgm:t>
    </dgm:pt>
    <dgm:pt modelId="{F05EE24C-E3CD-44A3-936C-8DEE492C1B5C}" type="pres">
      <dgm:prSet presAssocID="{1662F171-2BB2-4F42-A5BD-EE7401D617D3}" presName="diagram" presStyleCnt="0">
        <dgm:presLayoutVars>
          <dgm:dir/>
          <dgm:resizeHandles val="exact"/>
        </dgm:presLayoutVars>
      </dgm:prSet>
      <dgm:spPr/>
    </dgm:pt>
    <dgm:pt modelId="{D3ECD410-7C5D-4F6D-8250-74AB9972EF9F}" type="pres">
      <dgm:prSet presAssocID="{7B1D0A49-9D4A-40EA-A14C-7CF502913806}" presName="node" presStyleLbl="node1" presStyleIdx="0" presStyleCnt="1">
        <dgm:presLayoutVars>
          <dgm:bulletEnabled val="1"/>
        </dgm:presLayoutVars>
      </dgm:prSet>
      <dgm:spPr/>
    </dgm:pt>
  </dgm:ptLst>
  <dgm:cxnLst>
    <dgm:cxn modelId="{A5510D0F-BD92-4839-9513-ADA776FCF537}" type="presOf" srcId="{7B1D0A49-9D4A-40EA-A14C-7CF502913806}" destId="{D3ECD410-7C5D-4F6D-8250-74AB9972EF9F}" srcOrd="0" destOrd="0" presId="urn:microsoft.com/office/officeart/2005/8/layout/default"/>
    <dgm:cxn modelId="{BE213CA4-F25A-4771-AD67-9DC9700F0FD5}" type="presOf" srcId="{1662F171-2BB2-4F42-A5BD-EE7401D617D3}" destId="{F05EE24C-E3CD-44A3-936C-8DEE492C1B5C}" srcOrd="0" destOrd="0" presId="urn:microsoft.com/office/officeart/2005/8/layout/default"/>
    <dgm:cxn modelId="{C0A04DF4-9622-455F-BEA5-54CE69020838}" srcId="{1662F171-2BB2-4F42-A5BD-EE7401D617D3}" destId="{7B1D0A49-9D4A-40EA-A14C-7CF502913806}" srcOrd="0" destOrd="0" parTransId="{53922D44-3A53-41C1-9C3C-8EB09D86F9A6}" sibTransId="{98EA829B-B6AE-4268-B3F2-EA8D91910AF4}"/>
    <dgm:cxn modelId="{727DA444-C851-4972-8AFC-49A4DE9C5C5C}" type="presParOf" srcId="{F05EE24C-E3CD-44A3-936C-8DEE492C1B5C}" destId="{D3ECD410-7C5D-4F6D-8250-74AB9972EF9F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C194CC-4D54-439F-AE12-9718E2F3FDB4}" type="doc">
      <dgm:prSet loTypeId="urn:microsoft.com/office/officeart/2005/8/layout/defaul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C"/>
        </a:p>
      </dgm:t>
    </dgm:pt>
    <dgm:pt modelId="{03098BAA-8F3E-4565-A38D-72047A61F605}">
      <dgm:prSet phldrT="[Texto]"/>
      <dgm:spPr/>
      <dgm:t>
        <a:bodyPr/>
        <a:lstStyle/>
        <a:p>
          <a:r>
            <a:rPr lang="es-EC" b="1" i="0" dirty="0">
              <a:hlinkClick xmlns:r="http://schemas.openxmlformats.org/officeDocument/2006/relationships" r:id="rId1"/>
            </a:rPr>
            <a:t>Emisor</a:t>
          </a:r>
          <a:r>
            <a:rPr lang="es-EC" b="1" i="0" dirty="0"/>
            <a:t>,</a:t>
          </a:r>
          <a:r>
            <a:rPr lang="es-EC" b="0" i="0" dirty="0"/>
            <a:t> quien inicia el proceso comunicativo codificando</a:t>
          </a:r>
          <a:endParaRPr lang="es-EC" dirty="0"/>
        </a:p>
      </dgm:t>
    </dgm:pt>
    <dgm:pt modelId="{4DF2AE5C-625E-48B3-B827-291C4E37457D}" type="parTrans" cxnId="{DD817310-C055-4EDC-B3B2-9AAEFF117DE9}">
      <dgm:prSet/>
      <dgm:spPr/>
      <dgm:t>
        <a:bodyPr/>
        <a:lstStyle/>
        <a:p>
          <a:endParaRPr lang="es-EC"/>
        </a:p>
      </dgm:t>
    </dgm:pt>
    <dgm:pt modelId="{AD4578CF-79D5-4B81-86FE-C718013737B3}" type="sibTrans" cxnId="{DD817310-C055-4EDC-B3B2-9AAEFF117DE9}">
      <dgm:prSet/>
      <dgm:spPr/>
      <dgm:t>
        <a:bodyPr/>
        <a:lstStyle/>
        <a:p>
          <a:endParaRPr lang="es-EC"/>
        </a:p>
      </dgm:t>
    </dgm:pt>
    <dgm:pt modelId="{4AC4E61E-CF80-4492-B395-4DD1B919279B}">
      <dgm:prSet phldrT="[Texto]"/>
      <dgm:spPr/>
      <dgm:t>
        <a:bodyPr/>
        <a:lstStyle/>
        <a:p>
          <a:r>
            <a:rPr lang="es-EC" b="1" i="0" dirty="0">
              <a:hlinkClick xmlns:r="http://schemas.openxmlformats.org/officeDocument/2006/relationships" r:id="rId2"/>
            </a:rPr>
            <a:t>Receptor</a:t>
          </a:r>
          <a:r>
            <a:rPr lang="es-EC" b="1" i="0" dirty="0"/>
            <a:t>,</a:t>
          </a:r>
          <a:r>
            <a:rPr lang="es-EC" b="0" i="0" dirty="0"/>
            <a:t> quien escucha el mensaje emitido y lo decodifica para comprenderlo</a:t>
          </a:r>
          <a:br>
            <a:rPr lang="es-EC" b="0" i="0" dirty="0"/>
          </a:br>
          <a:endParaRPr lang="es-EC" dirty="0"/>
        </a:p>
      </dgm:t>
    </dgm:pt>
    <dgm:pt modelId="{B98A8021-72BB-4667-A123-243D2F18C6DE}" type="parTrans" cxnId="{F703554D-C896-40B5-8345-6B643A379150}">
      <dgm:prSet/>
      <dgm:spPr/>
      <dgm:t>
        <a:bodyPr/>
        <a:lstStyle/>
        <a:p>
          <a:endParaRPr lang="es-EC"/>
        </a:p>
      </dgm:t>
    </dgm:pt>
    <dgm:pt modelId="{3DB9EA8B-9D67-4957-B5DD-8A9BE7CF3A09}" type="sibTrans" cxnId="{F703554D-C896-40B5-8345-6B643A379150}">
      <dgm:prSet/>
      <dgm:spPr/>
      <dgm:t>
        <a:bodyPr/>
        <a:lstStyle/>
        <a:p>
          <a:endParaRPr lang="es-EC"/>
        </a:p>
      </dgm:t>
    </dgm:pt>
    <dgm:pt modelId="{C207BEB4-2DCC-48CB-A6D0-1A43856CE3B8}">
      <dgm:prSet phldrT="[Texto]"/>
      <dgm:spPr/>
      <dgm:t>
        <a:bodyPr/>
        <a:lstStyle/>
        <a:p>
          <a:r>
            <a:rPr lang="es-EC" b="1" i="0" dirty="0">
              <a:hlinkClick xmlns:r="http://schemas.openxmlformats.org/officeDocument/2006/relationships" r:id="rId3"/>
            </a:rPr>
            <a:t>Canal</a:t>
          </a:r>
          <a:r>
            <a:rPr lang="es-EC" b="1" i="0" dirty="0"/>
            <a:t>,</a:t>
          </a:r>
          <a:r>
            <a:rPr lang="es-EC" b="0" i="0" dirty="0"/>
            <a:t> el método físico de transporte del mensaje de emisor a receptor</a:t>
          </a:r>
          <a:endParaRPr lang="es-EC" dirty="0"/>
        </a:p>
      </dgm:t>
    </dgm:pt>
    <dgm:pt modelId="{559ADCCF-AFD5-4C87-8F39-D23E264AA8FF}" type="parTrans" cxnId="{585BF707-FD3F-49EF-A092-E868588773CC}">
      <dgm:prSet/>
      <dgm:spPr/>
      <dgm:t>
        <a:bodyPr/>
        <a:lstStyle/>
        <a:p>
          <a:endParaRPr lang="es-EC"/>
        </a:p>
      </dgm:t>
    </dgm:pt>
    <dgm:pt modelId="{7971C9DF-0DD3-42E9-844F-CB909719D15E}" type="sibTrans" cxnId="{585BF707-FD3F-49EF-A092-E868588773CC}">
      <dgm:prSet/>
      <dgm:spPr/>
      <dgm:t>
        <a:bodyPr/>
        <a:lstStyle/>
        <a:p>
          <a:endParaRPr lang="es-EC"/>
        </a:p>
      </dgm:t>
    </dgm:pt>
    <dgm:pt modelId="{CD4949D3-6217-4E1F-A0E7-DABF5868A371}">
      <dgm:prSet phldrT="[Texto]"/>
      <dgm:spPr/>
      <dgm:t>
        <a:bodyPr/>
        <a:lstStyle/>
        <a:p>
          <a:r>
            <a:rPr lang="es-EC" b="1" i="0" dirty="0">
              <a:hlinkClick xmlns:r="http://schemas.openxmlformats.org/officeDocument/2006/relationships" r:id="rId4"/>
            </a:rPr>
            <a:t>Mensaje</a:t>
          </a:r>
          <a:r>
            <a:rPr lang="es-EC" b="1" i="0" dirty="0"/>
            <a:t>,</a:t>
          </a:r>
          <a:r>
            <a:rPr lang="es-EC" b="0" i="0" dirty="0"/>
            <a:t> aquello que se dice, el conjunto de información codificada por el emisor</a:t>
          </a:r>
          <a:endParaRPr lang="es-EC" dirty="0"/>
        </a:p>
      </dgm:t>
    </dgm:pt>
    <dgm:pt modelId="{090EFA72-78E8-4E49-9D35-EFEEA6B472D3}" type="parTrans" cxnId="{B2593462-9CBC-4091-920D-2E5B335CC5DB}">
      <dgm:prSet/>
      <dgm:spPr/>
      <dgm:t>
        <a:bodyPr/>
        <a:lstStyle/>
        <a:p>
          <a:endParaRPr lang="es-EC"/>
        </a:p>
      </dgm:t>
    </dgm:pt>
    <dgm:pt modelId="{C184A0B7-60DB-415B-AF52-209A9715B89D}" type="sibTrans" cxnId="{B2593462-9CBC-4091-920D-2E5B335CC5DB}">
      <dgm:prSet/>
      <dgm:spPr/>
      <dgm:t>
        <a:bodyPr/>
        <a:lstStyle/>
        <a:p>
          <a:endParaRPr lang="es-EC"/>
        </a:p>
      </dgm:t>
    </dgm:pt>
    <dgm:pt modelId="{75586265-0034-4963-A1ED-F0EA7F7E508D}">
      <dgm:prSet phldrT="[Texto]"/>
      <dgm:spPr/>
      <dgm:t>
        <a:bodyPr/>
        <a:lstStyle/>
        <a:p>
          <a:r>
            <a:rPr lang="es-EC" b="1" i="0" u="sng" dirty="0">
              <a:solidFill>
                <a:schemeClr val="accent1">
                  <a:lumMod val="75000"/>
                </a:schemeClr>
              </a:solidFill>
            </a:rPr>
            <a:t>Código</a:t>
          </a:r>
          <a:r>
            <a:rPr lang="es-EC" b="1" i="0" dirty="0"/>
            <a:t>. e</a:t>
          </a:r>
          <a:r>
            <a:rPr lang="es-EC" b="0" i="0" dirty="0"/>
            <a:t>s la lengua o grupo de signos que comparten el emisor y el receptor</a:t>
          </a:r>
          <a:br>
            <a:rPr lang="es-EC" b="0" i="0" dirty="0"/>
          </a:br>
          <a:endParaRPr lang="es-EC" dirty="0"/>
        </a:p>
      </dgm:t>
    </dgm:pt>
    <dgm:pt modelId="{3527C15A-8580-4443-81A3-80A2495032F7}" type="parTrans" cxnId="{618FDC5D-4AC9-424A-BE6D-832842244028}">
      <dgm:prSet/>
      <dgm:spPr/>
      <dgm:t>
        <a:bodyPr/>
        <a:lstStyle/>
        <a:p>
          <a:endParaRPr lang="es-EC"/>
        </a:p>
      </dgm:t>
    </dgm:pt>
    <dgm:pt modelId="{005274A3-BB11-4032-BA0A-9385DA2E28D3}" type="sibTrans" cxnId="{618FDC5D-4AC9-424A-BE6D-832842244028}">
      <dgm:prSet/>
      <dgm:spPr/>
      <dgm:t>
        <a:bodyPr/>
        <a:lstStyle/>
        <a:p>
          <a:endParaRPr lang="es-EC"/>
        </a:p>
      </dgm:t>
    </dgm:pt>
    <dgm:pt modelId="{AB870CC0-BCF5-40AF-B2BC-F6A09C4569FB}">
      <dgm:prSet/>
      <dgm:spPr/>
      <dgm:t>
        <a:bodyPr/>
        <a:lstStyle/>
        <a:p>
          <a:r>
            <a:rPr lang="es-EC" b="1" i="0" u="sng" dirty="0">
              <a:solidFill>
                <a:schemeClr val="accent1">
                  <a:lumMod val="75000"/>
                </a:schemeClr>
              </a:solidFill>
            </a:rPr>
            <a:t>Situación</a:t>
          </a:r>
          <a:r>
            <a:rPr lang="es-EC" b="1" i="0" dirty="0"/>
            <a:t>. </a:t>
          </a:r>
          <a:r>
            <a:rPr lang="es-EC" b="0" i="0" dirty="0"/>
            <a:t>Es el contexto en el que se da la comunicación y que influye en el sentido y en la interpretación del mensaje</a:t>
          </a:r>
          <a:br>
            <a:rPr lang="es-EC" b="0" i="0" dirty="0"/>
          </a:br>
          <a:br>
            <a:rPr lang="es-EC" b="0" i="0" dirty="0"/>
          </a:br>
          <a:endParaRPr lang="es-EC" dirty="0"/>
        </a:p>
      </dgm:t>
    </dgm:pt>
    <dgm:pt modelId="{38EA06F8-5B68-4538-B181-ED5D996EE7AB}" type="parTrans" cxnId="{030066F6-C5B5-4BC4-8035-F339D37379CC}">
      <dgm:prSet/>
      <dgm:spPr/>
      <dgm:t>
        <a:bodyPr/>
        <a:lstStyle/>
        <a:p>
          <a:endParaRPr lang="es-EC"/>
        </a:p>
      </dgm:t>
    </dgm:pt>
    <dgm:pt modelId="{51942844-4E77-454D-870C-ED8330432306}" type="sibTrans" cxnId="{030066F6-C5B5-4BC4-8035-F339D37379CC}">
      <dgm:prSet/>
      <dgm:spPr/>
      <dgm:t>
        <a:bodyPr/>
        <a:lstStyle/>
        <a:p>
          <a:endParaRPr lang="es-EC"/>
        </a:p>
      </dgm:t>
    </dgm:pt>
    <dgm:pt modelId="{319F1509-0AFB-4185-9F0E-0185FE23F702}" type="pres">
      <dgm:prSet presAssocID="{82C194CC-4D54-439F-AE12-9718E2F3FDB4}" presName="diagram" presStyleCnt="0">
        <dgm:presLayoutVars>
          <dgm:dir/>
          <dgm:resizeHandles val="exact"/>
        </dgm:presLayoutVars>
      </dgm:prSet>
      <dgm:spPr/>
    </dgm:pt>
    <dgm:pt modelId="{3070CFB8-2FE3-4020-9EEB-01AD75B1B9B1}" type="pres">
      <dgm:prSet presAssocID="{03098BAA-8F3E-4565-A38D-72047A61F605}" presName="node" presStyleLbl="node1" presStyleIdx="0" presStyleCnt="6">
        <dgm:presLayoutVars>
          <dgm:bulletEnabled val="1"/>
        </dgm:presLayoutVars>
      </dgm:prSet>
      <dgm:spPr/>
    </dgm:pt>
    <dgm:pt modelId="{09164428-0290-4D21-B3A9-F4A2B8A1CD42}" type="pres">
      <dgm:prSet presAssocID="{AD4578CF-79D5-4B81-86FE-C718013737B3}" presName="sibTrans" presStyleCnt="0"/>
      <dgm:spPr/>
    </dgm:pt>
    <dgm:pt modelId="{344F9FCB-A115-4B3E-921F-53F3898645F9}" type="pres">
      <dgm:prSet presAssocID="{4AC4E61E-CF80-4492-B395-4DD1B919279B}" presName="node" presStyleLbl="node1" presStyleIdx="1" presStyleCnt="6">
        <dgm:presLayoutVars>
          <dgm:bulletEnabled val="1"/>
        </dgm:presLayoutVars>
      </dgm:prSet>
      <dgm:spPr/>
    </dgm:pt>
    <dgm:pt modelId="{6419447B-AEB7-45EA-92C9-EA07C8C3A91C}" type="pres">
      <dgm:prSet presAssocID="{3DB9EA8B-9D67-4957-B5DD-8A9BE7CF3A09}" presName="sibTrans" presStyleCnt="0"/>
      <dgm:spPr/>
    </dgm:pt>
    <dgm:pt modelId="{753172CE-9F58-4186-94F7-A8E1309E725B}" type="pres">
      <dgm:prSet presAssocID="{C207BEB4-2DCC-48CB-A6D0-1A43856CE3B8}" presName="node" presStyleLbl="node1" presStyleIdx="2" presStyleCnt="6">
        <dgm:presLayoutVars>
          <dgm:bulletEnabled val="1"/>
        </dgm:presLayoutVars>
      </dgm:prSet>
      <dgm:spPr/>
    </dgm:pt>
    <dgm:pt modelId="{6AF32311-98E4-4740-BA25-E18E22C4F3CC}" type="pres">
      <dgm:prSet presAssocID="{7971C9DF-0DD3-42E9-844F-CB909719D15E}" presName="sibTrans" presStyleCnt="0"/>
      <dgm:spPr/>
    </dgm:pt>
    <dgm:pt modelId="{F28E4F5E-730C-4DAB-8D9F-C750C76D4621}" type="pres">
      <dgm:prSet presAssocID="{CD4949D3-6217-4E1F-A0E7-DABF5868A371}" presName="node" presStyleLbl="node1" presStyleIdx="3" presStyleCnt="6">
        <dgm:presLayoutVars>
          <dgm:bulletEnabled val="1"/>
        </dgm:presLayoutVars>
      </dgm:prSet>
      <dgm:spPr/>
    </dgm:pt>
    <dgm:pt modelId="{D501FB8F-C8FA-46C1-BA61-46891DC1F2DF}" type="pres">
      <dgm:prSet presAssocID="{C184A0B7-60DB-415B-AF52-209A9715B89D}" presName="sibTrans" presStyleCnt="0"/>
      <dgm:spPr/>
    </dgm:pt>
    <dgm:pt modelId="{E9F17C93-F891-44F7-B01A-823CA1E3907A}" type="pres">
      <dgm:prSet presAssocID="{75586265-0034-4963-A1ED-F0EA7F7E508D}" presName="node" presStyleLbl="node1" presStyleIdx="4" presStyleCnt="6">
        <dgm:presLayoutVars>
          <dgm:bulletEnabled val="1"/>
        </dgm:presLayoutVars>
      </dgm:prSet>
      <dgm:spPr/>
    </dgm:pt>
    <dgm:pt modelId="{DD634494-8526-4A4F-A253-CBB552EBA919}" type="pres">
      <dgm:prSet presAssocID="{005274A3-BB11-4032-BA0A-9385DA2E28D3}" presName="sibTrans" presStyleCnt="0"/>
      <dgm:spPr/>
    </dgm:pt>
    <dgm:pt modelId="{8B99BC97-974C-4444-B6D0-E45B8E4476E5}" type="pres">
      <dgm:prSet presAssocID="{AB870CC0-BCF5-40AF-B2BC-F6A09C4569FB}" presName="node" presStyleLbl="node1" presStyleIdx="5" presStyleCnt="6">
        <dgm:presLayoutVars>
          <dgm:bulletEnabled val="1"/>
        </dgm:presLayoutVars>
      </dgm:prSet>
      <dgm:spPr/>
    </dgm:pt>
  </dgm:ptLst>
  <dgm:cxnLst>
    <dgm:cxn modelId="{400D9C05-95D5-4A53-9264-E19CF22D52D8}" type="presOf" srcId="{C207BEB4-2DCC-48CB-A6D0-1A43856CE3B8}" destId="{753172CE-9F58-4186-94F7-A8E1309E725B}" srcOrd="0" destOrd="0" presId="urn:microsoft.com/office/officeart/2005/8/layout/default"/>
    <dgm:cxn modelId="{585BF707-FD3F-49EF-A092-E868588773CC}" srcId="{82C194CC-4D54-439F-AE12-9718E2F3FDB4}" destId="{C207BEB4-2DCC-48CB-A6D0-1A43856CE3B8}" srcOrd="2" destOrd="0" parTransId="{559ADCCF-AFD5-4C87-8F39-D23E264AA8FF}" sibTransId="{7971C9DF-0DD3-42E9-844F-CB909719D15E}"/>
    <dgm:cxn modelId="{DD817310-C055-4EDC-B3B2-9AAEFF117DE9}" srcId="{82C194CC-4D54-439F-AE12-9718E2F3FDB4}" destId="{03098BAA-8F3E-4565-A38D-72047A61F605}" srcOrd="0" destOrd="0" parTransId="{4DF2AE5C-625E-48B3-B827-291C4E37457D}" sibTransId="{AD4578CF-79D5-4B81-86FE-C718013737B3}"/>
    <dgm:cxn modelId="{A16FCC2D-91DE-4D96-9D67-E59E2CE141A5}" type="presOf" srcId="{AB870CC0-BCF5-40AF-B2BC-F6A09C4569FB}" destId="{8B99BC97-974C-4444-B6D0-E45B8E4476E5}" srcOrd="0" destOrd="0" presId="urn:microsoft.com/office/officeart/2005/8/layout/default"/>
    <dgm:cxn modelId="{E7C8DE3C-FA71-4F90-B070-BD4946B106DA}" type="presOf" srcId="{CD4949D3-6217-4E1F-A0E7-DABF5868A371}" destId="{F28E4F5E-730C-4DAB-8D9F-C750C76D4621}" srcOrd="0" destOrd="0" presId="urn:microsoft.com/office/officeart/2005/8/layout/default"/>
    <dgm:cxn modelId="{E781473D-8D9B-4BFB-AE59-91440682B7E0}" type="presOf" srcId="{75586265-0034-4963-A1ED-F0EA7F7E508D}" destId="{E9F17C93-F891-44F7-B01A-823CA1E3907A}" srcOrd="0" destOrd="0" presId="urn:microsoft.com/office/officeart/2005/8/layout/default"/>
    <dgm:cxn modelId="{618FDC5D-4AC9-424A-BE6D-832842244028}" srcId="{82C194CC-4D54-439F-AE12-9718E2F3FDB4}" destId="{75586265-0034-4963-A1ED-F0EA7F7E508D}" srcOrd="4" destOrd="0" parTransId="{3527C15A-8580-4443-81A3-80A2495032F7}" sibTransId="{005274A3-BB11-4032-BA0A-9385DA2E28D3}"/>
    <dgm:cxn modelId="{B2593462-9CBC-4091-920D-2E5B335CC5DB}" srcId="{82C194CC-4D54-439F-AE12-9718E2F3FDB4}" destId="{CD4949D3-6217-4E1F-A0E7-DABF5868A371}" srcOrd="3" destOrd="0" parTransId="{090EFA72-78E8-4E49-9D35-EFEEA6B472D3}" sibTransId="{C184A0B7-60DB-415B-AF52-209A9715B89D}"/>
    <dgm:cxn modelId="{E28FE142-D04E-43CE-A54B-88C80E00AC00}" type="presOf" srcId="{82C194CC-4D54-439F-AE12-9718E2F3FDB4}" destId="{319F1509-0AFB-4185-9F0E-0185FE23F702}" srcOrd="0" destOrd="0" presId="urn:microsoft.com/office/officeart/2005/8/layout/default"/>
    <dgm:cxn modelId="{3D149148-4346-4456-90EC-6773A30962B8}" type="presOf" srcId="{03098BAA-8F3E-4565-A38D-72047A61F605}" destId="{3070CFB8-2FE3-4020-9EEB-01AD75B1B9B1}" srcOrd="0" destOrd="0" presId="urn:microsoft.com/office/officeart/2005/8/layout/default"/>
    <dgm:cxn modelId="{F703554D-C896-40B5-8345-6B643A379150}" srcId="{82C194CC-4D54-439F-AE12-9718E2F3FDB4}" destId="{4AC4E61E-CF80-4492-B395-4DD1B919279B}" srcOrd="1" destOrd="0" parTransId="{B98A8021-72BB-4667-A123-243D2F18C6DE}" sibTransId="{3DB9EA8B-9D67-4957-B5DD-8A9BE7CF3A09}"/>
    <dgm:cxn modelId="{05B5DE5A-2A71-458C-90D5-D07AD88D9243}" type="presOf" srcId="{4AC4E61E-CF80-4492-B395-4DD1B919279B}" destId="{344F9FCB-A115-4B3E-921F-53F3898645F9}" srcOrd="0" destOrd="0" presId="urn:microsoft.com/office/officeart/2005/8/layout/default"/>
    <dgm:cxn modelId="{030066F6-C5B5-4BC4-8035-F339D37379CC}" srcId="{82C194CC-4D54-439F-AE12-9718E2F3FDB4}" destId="{AB870CC0-BCF5-40AF-B2BC-F6A09C4569FB}" srcOrd="5" destOrd="0" parTransId="{38EA06F8-5B68-4538-B181-ED5D996EE7AB}" sibTransId="{51942844-4E77-454D-870C-ED8330432306}"/>
    <dgm:cxn modelId="{933916CE-DF2E-4A18-8D22-B87B350A4ED0}" type="presParOf" srcId="{319F1509-0AFB-4185-9F0E-0185FE23F702}" destId="{3070CFB8-2FE3-4020-9EEB-01AD75B1B9B1}" srcOrd="0" destOrd="0" presId="urn:microsoft.com/office/officeart/2005/8/layout/default"/>
    <dgm:cxn modelId="{275958CB-772C-444D-B7B1-CCF1F8D80466}" type="presParOf" srcId="{319F1509-0AFB-4185-9F0E-0185FE23F702}" destId="{09164428-0290-4D21-B3A9-F4A2B8A1CD42}" srcOrd="1" destOrd="0" presId="urn:microsoft.com/office/officeart/2005/8/layout/default"/>
    <dgm:cxn modelId="{593B52E8-2650-43DD-BDFC-C74120A7F397}" type="presParOf" srcId="{319F1509-0AFB-4185-9F0E-0185FE23F702}" destId="{344F9FCB-A115-4B3E-921F-53F3898645F9}" srcOrd="2" destOrd="0" presId="urn:microsoft.com/office/officeart/2005/8/layout/default"/>
    <dgm:cxn modelId="{7DA5107C-86C4-4698-B191-3788FC421A84}" type="presParOf" srcId="{319F1509-0AFB-4185-9F0E-0185FE23F702}" destId="{6419447B-AEB7-45EA-92C9-EA07C8C3A91C}" srcOrd="3" destOrd="0" presId="urn:microsoft.com/office/officeart/2005/8/layout/default"/>
    <dgm:cxn modelId="{5579FFC9-A453-4136-AFB6-ABFB75EB56FF}" type="presParOf" srcId="{319F1509-0AFB-4185-9F0E-0185FE23F702}" destId="{753172CE-9F58-4186-94F7-A8E1309E725B}" srcOrd="4" destOrd="0" presId="urn:microsoft.com/office/officeart/2005/8/layout/default"/>
    <dgm:cxn modelId="{B1C715E5-D4A6-48AB-B6A5-FAB169393A38}" type="presParOf" srcId="{319F1509-0AFB-4185-9F0E-0185FE23F702}" destId="{6AF32311-98E4-4740-BA25-E18E22C4F3CC}" srcOrd="5" destOrd="0" presId="urn:microsoft.com/office/officeart/2005/8/layout/default"/>
    <dgm:cxn modelId="{9242A41E-0A91-41B7-AC43-C5BE4C3D86C0}" type="presParOf" srcId="{319F1509-0AFB-4185-9F0E-0185FE23F702}" destId="{F28E4F5E-730C-4DAB-8D9F-C750C76D4621}" srcOrd="6" destOrd="0" presId="urn:microsoft.com/office/officeart/2005/8/layout/default"/>
    <dgm:cxn modelId="{45B13E57-A3AD-4D26-B6E5-80E2FCC6C3A0}" type="presParOf" srcId="{319F1509-0AFB-4185-9F0E-0185FE23F702}" destId="{D501FB8F-C8FA-46C1-BA61-46891DC1F2DF}" srcOrd="7" destOrd="0" presId="urn:microsoft.com/office/officeart/2005/8/layout/default"/>
    <dgm:cxn modelId="{FB0D554F-6D07-4A49-AF85-67C0C57E8461}" type="presParOf" srcId="{319F1509-0AFB-4185-9F0E-0185FE23F702}" destId="{E9F17C93-F891-44F7-B01A-823CA1E3907A}" srcOrd="8" destOrd="0" presId="urn:microsoft.com/office/officeart/2005/8/layout/default"/>
    <dgm:cxn modelId="{E63A6ABA-775C-447C-9B84-B91ACD2A382E}" type="presParOf" srcId="{319F1509-0AFB-4185-9F0E-0185FE23F702}" destId="{DD634494-8526-4A4F-A253-CBB552EBA919}" srcOrd="9" destOrd="0" presId="urn:microsoft.com/office/officeart/2005/8/layout/default"/>
    <dgm:cxn modelId="{C7D637AF-A625-43E3-B01C-588D82E816F9}" type="presParOf" srcId="{319F1509-0AFB-4185-9F0E-0185FE23F702}" destId="{8B99BC97-974C-4444-B6D0-E45B8E4476E5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87A09C1-08F2-4A76-85BA-E78D7E286B95}" type="doc">
      <dgm:prSet loTypeId="urn:microsoft.com/office/officeart/2005/8/layout/default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s-EC"/>
        </a:p>
      </dgm:t>
    </dgm:pt>
    <dgm:pt modelId="{BF5FC54F-1DAC-4D60-BD6C-62B7BD980AAB}">
      <dgm:prSet phldrT="[Texto]"/>
      <dgm:spPr/>
      <dgm:t>
        <a:bodyPr/>
        <a:lstStyle/>
        <a:p>
          <a:r>
            <a:rPr lang="es-EC" b="1" i="0" dirty="0">
              <a:solidFill>
                <a:schemeClr val="tx1"/>
              </a:solidFill>
            </a:rPr>
            <a:t>Espontánea. </a:t>
          </a:r>
          <a:r>
            <a:rPr lang="es-EC" b="0" i="0" dirty="0">
              <a:solidFill>
                <a:schemeClr val="tx1"/>
              </a:solidFill>
            </a:rPr>
            <a:t>Es el tipo de comunicación que no requiere de un planeamiento y denota una estructura del discurso desordenada.</a:t>
          </a:r>
          <a:br>
            <a:rPr lang="es-EC" b="0" i="0" dirty="0">
              <a:solidFill>
                <a:schemeClr val="tx1"/>
              </a:solidFill>
            </a:rPr>
          </a:br>
          <a:endParaRPr lang="es-EC" dirty="0">
            <a:solidFill>
              <a:schemeClr val="tx1"/>
            </a:solidFill>
          </a:endParaRPr>
        </a:p>
      </dgm:t>
    </dgm:pt>
    <dgm:pt modelId="{14B50486-C5CB-46F9-A6DC-D1F0277F4DF2}" type="parTrans" cxnId="{59B4B513-58C4-49B4-9BA6-6AD2D19BB8AC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9565D11B-0C7E-443C-9AEF-BAD6A57985C1}" type="sibTrans" cxnId="{59B4B513-58C4-49B4-9BA6-6AD2D19BB8AC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154ABD6F-F472-41D6-A71E-373EF6ED12BE}">
      <dgm:prSet phldrT="[Texto]"/>
      <dgm:spPr/>
      <dgm:t>
        <a:bodyPr/>
        <a:lstStyle/>
        <a:p>
          <a:r>
            <a:rPr lang="es-EC" b="1" i="0" dirty="0">
              <a:solidFill>
                <a:schemeClr val="tx1"/>
              </a:solidFill>
            </a:rPr>
            <a:t>Planificada. </a:t>
          </a:r>
          <a:r>
            <a:rPr lang="es-EC" b="0" i="0" dirty="0">
              <a:solidFill>
                <a:schemeClr val="tx1"/>
              </a:solidFill>
            </a:rPr>
            <a:t>Es el tipo de comunicación premeditada, organizada e, incluso, ensayada, como puede ser un discurso, una entrevista o una capacitación académica</a:t>
          </a:r>
          <a:br>
            <a:rPr lang="es-EC" b="0" i="0" dirty="0">
              <a:solidFill>
                <a:schemeClr val="tx1"/>
              </a:solidFill>
            </a:rPr>
          </a:br>
          <a:br>
            <a:rPr lang="es-EC" b="0" i="0" dirty="0">
              <a:solidFill>
                <a:schemeClr val="tx1"/>
              </a:solidFill>
            </a:rPr>
          </a:br>
          <a:endParaRPr lang="es-EC" dirty="0">
            <a:solidFill>
              <a:schemeClr val="tx1"/>
            </a:solidFill>
          </a:endParaRPr>
        </a:p>
      </dgm:t>
    </dgm:pt>
    <dgm:pt modelId="{4C1F2B19-130F-41D9-B557-4F0D4DEC8D29}" type="parTrans" cxnId="{4EF9C791-B0FF-421B-BD3E-E1898FEFD9A9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FB4BD660-3E45-4786-9F30-4192E60ED27C}" type="sibTrans" cxnId="{4EF9C791-B0FF-421B-BD3E-E1898FEFD9A9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884BB43C-48E1-4AF4-9916-3EDCCBB900AB}" type="pres">
      <dgm:prSet presAssocID="{087A09C1-08F2-4A76-85BA-E78D7E286B95}" presName="diagram" presStyleCnt="0">
        <dgm:presLayoutVars>
          <dgm:dir/>
          <dgm:resizeHandles val="exact"/>
        </dgm:presLayoutVars>
      </dgm:prSet>
      <dgm:spPr/>
    </dgm:pt>
    <dgm:pt modelId="{23B09DE3-DB38-4373-8F33-D7E6651346A2}" type="pres">
      <dgm:prSet presAssocID="{BF5FC54F-1DAC-4D60-BD6C-62B7BD980AAB}" presName="node" presStyleLbl="node1" presStyleIdx="0" presStyleCnt="2">
        <dgm:presLayoutVars>
          <dgm:bulletEnabled val="1"/>
        </dgm:presLayoutVars>
      </dgm:prSet>
      <dgm:spPr/>
    </dgm:pt>
    <dgm:pt modelId="{F9DE5861-0044-4F20-8A93-4D6B11FA9F23}" type="pres">
      <dgm:prSet presAssocID="{9565D11B-0C7E-443C-9AEF-BAD6A57985C1}" presName="sibTrans" presStyleCnt="0"/>
      <dgm:spPr/>
    </dgm:pt>
    <dgm:pt modelId="{FEE6EBA1-67B2-4B20-9388-6C0D50381932}" type="pres">
      <dgm:prSet presAssocID="{154ABD6F-F472-41D6-A71E-373EF6ED12BE}" presName="node" presStyleLbl="node1" presStyleIdx="1" presStyleCnt="2">
        <dgm:presLayoutVars>
          <dgm:bulletEnabled val="1"/>
        </dgm:presLayoutVars>
      </dgm:prSet>
      <dgm:spPr/>
    </dgm:pt>
  </dgm:ptLst>
  <dgm:cxnLst>
    <dgm:cxn modelId="{59B4B513-58C4-49B4-9BA6-6AD2D19BB8AC}" srcId="{087A09C1-08F2-4A76-85BA-E78D7E286B95}" destId="{BF5FC54F-1DAC-4D60-BD6C-62B7BD980AAB}" srcOrd="0" destOrd="0" parTransId="{14B50486-C5CB-46F9-A6DC-D1F0277F4DF2}" sibTransId="{9565D11B-0C7E-443C-9AEF-BAD6A57985C1}"/>
    <dgm:cxn modelId="{4EF9C791-B0FF-421B-BD3E-E1898FEFD9A9}" srcId="{087A09C1-08F2-4A76-85BA-E78D7E286B95}" destId="{154ABD6F-F472-41D6-A71E-373EF6ED12BE}" srcOrd="1" destOrd="0" parTransId="{4C1F2B19-130F-41D9-B557-4F0D4DEC8D29}" sibTransId="{FB4BD660-3E45-4786-9F30-4192E60ED27C}"/>
    <dgm:cxn modelId="{93D9D49B-27C2-46A7-AF74-89040DA97B94}" type="presOf" srcId="{BF5FC54F-1DAC-4D60-BD6C-62B7BD980AAB}" destId="{23B09DE3-DB38-4373-8F33-D7E6651346A2}" srcOrd="0" destOrd="0" presId="urn:microsoft.com/office/officeart/2005/8/layout/default"/>
    <dgm:cxn modelId="{EBB399C8-5F90-4F1F-92B7-6C9E06D13CD1}" type="presOf" srcId="{087A09C1-08F2-4A76-85BA-E78D7E286B95}" destId="{884BB43C-48E1-4AF4-9916-3EDCCBB900AB}" srcOrd="0" destOrd="0" presId="urn:microsoft.com/office/officeart/2005/8/layout/default"/>
    <dgm:cxn modelId="{52F771E9-B448-4FA0-A957-59CDC65A6C7A}" type="presOf" srcId="{154ABD6F-F472-41D6-A71E-373EF6ED12BE}" destId="{FEE6EBA1-67B2-4B20-9388-6C0D50381932}" srcOrd="0" destOrd="0" presId="urn:microsoft.com/office/officeart/2005/8/layout/default"/>
    <dgm:cxn modelId="{7027CF2E-7D39-49C7-8861-85301534CB34}" type="presParOf" srcId="{884BB43C-48E1-4AF4-9916-3EDCCBB900AB}" destId="{23B09DE3-DB38-4373-8F33-D7E6651346A2}" srcOrd="0" destOrd="0" presId="urn:microsoft.com/office/officeart/2005/8/layout/default"/>
    <dgm:cxn modelId="{4D1E6524-742A-46C5-B929-A18E828B6E94}" type="presParOf" srcId="{884BB43C-48E1-4AF4-9916-3EDCCBB900AB}" destId="{F9DE5861-0044-4F20-8A93-4D6B11FA9F23}" srcOrd="1" destOrd="0" presId="urn:microsoft.com/office/officeart/2005/8/layout/default"/>
    <dgm:cxn modelId="{12C9EA67-3D36-4837-8A54-744BE0164D3D}" type="presParOf" srcId="{884BB43C-48E1-4AF4-9916-3EDCCBB900AB}" destId="{FEE6EBA1-67B2-4B20-9388-6C0D50381932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9576130-0544-4091-8677-8E47B68FAB15}" type="doc">
      <dgm:prSet loTypeId="urn:microsoft.com/office/officeart/2005/8/layout/defaul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C"/>
        </a:p>
      </dgm:t>
    </dgm:pt>
    <dgm:pt modelId="{1947F4D1-075C-4D00-AA7E-16D1015C7221}">
      <dgm:prSet phldrT="[Texto]"/>
      <dgm:spPr/>
      <dgm:t>
        <a:bodyPr/>
        <a:lstStyle/>
        <a:p>
          <a:r>
            <a:rPr lang="es-EC" dirty="0"/>
            <a:t>Mejora las relaciones sociales/laborales</a:t>
          </a:r>
        </a:p>
      </dgm:t>
    </dgm:pt>
    <dgm:pt modelId="{2FF9A502-1041-4531-97F4-2D1D62C2C6E3}" type="parTrans" cxnId="{602C08EF-9F6A-4B06-A96D-A6A20C136AEA}">
      <dgm:prSet/>
      <dgm:spPr/>
      <dgm:t>
        <a:bodyPr/>
        <a:lstStyle/>
        <a:p>
          <a:endParaRPr lang="es-EC"/>
        </a:p>
      </dgm:t>
    </dgm:pt>
    <dgm:pt modelId="{B7152EE1-A69D-4A1D-A2E6-95CFDBB780BE}" type="sibTrans" cxnId="{602C08EF-9F6A-4B06-A96D-A6A20C136AEA}">
      <dgm:prSet/>
      <dgm:spPr/>
      <dgm:t>
        <a:bodyPr/>
        <a:lstStyle/>
        <a:p>
          <a:endParaRPr lang="es-EC"/>
        </a:p>
      </dgm:t>
    </dgm:pt>
    <dgm:pt modelId="{103D4B20-77D9-4E1E-9C97-95993CE43F87}">
      <dgm:prSet phldrT="[Texto]"/>
      <dgm:spPr/>
      <dgm:t>
        <a:bodyPr/>
        <a:lstStyle/>
        <a:p>
          <a:r>
            <a:rPr lang="es-EC" dirty="0"/>
            <a:t>Mejora las relaciones afectivas </a:t>
          </a:r>
        </a:p>
      </dgm:t>
    </dgm:pt>
    <dgm:pt modelId="{F38C35EE-F110-4112-8C01-3F6722B2B394}" type="parTrans" cxnId="{87D0985F-CA08-4FFC-8AC3-02792455F3DC}">
      <dgm:prSet/>
      <dgm:spPr/>
      <dgm:t>
        <a:bodyPr/>
        <a:lstStyle/>
        <a:p>
          <a:endParaRPr lang="es-EC"/>
        </a:p>
      </dgm:t>
    </dgm:pt>
    <dgm:pt modelId="{FAF7DCC2-FC65-44EB-836D-5494F5270029}" type="sibTrans" cxnId="{87D0985F-CA08-4FFC-8AC3-02792455F3DC}">
      <dgm:prSet/>
      <dgm:spPr/>
      <dgm:t>
        <a:bodyPr/>
        <a:lstStyle/>
        <a:p>
          <a:endParaRPr lang="es-EC"/>
        </a:p>
      </dgm:t>
    </dgm:pt>
    <dgm:pt modelId="{78814ADE-3D33-44B7-B07C-2057658F3246}">
      <dgm:prSet phldrT="[Texto]"/>
      <dgm:spPr/>
      <dgm:t>
        <a:bodyPr/>
        <a:lstStyle/>
        <a:p>
          <a:r>
            <a:rPr lang="es-EC" dirty="0"/>
            <a:t>Acceder a información </a:t>
          </a:r>
        </a:p>
      </dgm:t>
    </dgm:pt>
    <dgm:pt modelId="{015CFC3C-ED23-4ACD-88A0-5ACE874F7A9D}" type="parTrans" cxnId="{B2A3C427-6A94-4D68-A7A2-C301835E2CB9}">
      <dgm:prSet/>
      <dgm:spPr/>
      <dgm:t>
        <a:bodyPr/>
        <a:lstStyle/>
        <a:p>
          <a:endParaRPr lang="es-EC"/>
        </a:p>
      </dgm:t>
    </dgm:pt>
    <dgm:pt modelId="{AF5E2910-C26D-4485-8D29-39850BFA0F89}" type="sibTrans" cxnId="{B2A3C427-6A94-4D68-A7A2-C301835E2CB9}">
      <dgm:prSet/>
      <dgm:spPr/>
      <dgm:t>
        <a:bodyPr/>
        <a:lstStyle/>
        <a:p>
          <a:endParaRPr lang="es-EC"/>
        </a:p>
      </dgm:t>
    </dgm:pt>
    <dgm:pt modelId="{2648AD5A-2DE3-4137-A306-70748194ECA3}">
      <dgm:prSet phldrT="[Texto]"/>
      <dgm:spPr/>
      <dgm:t>
        <a:bodyPr/>
        <a:lstStyle/>
        <a:p>
          <a:r>
            <a:rPr lang="es-EC" dirty="0"/>
            <a:t>Permite expresar ideas o pensamientos.</a:t>
          </a:r>
        </a:p>
      </dgm:t>
    </dgm:pt>
    <dgm:pt modelId="{48ADCA78-4C25-4A05-BF8D-8106770B4217}" type="parTrans" cxnId="{F391730D-D7A0-4869-A70F-DD639555D439}">
      <dgm:prSet/>
      <dgm:spPr/>
      <dgm:t>
        <a:bodyPr/>
        <a:lstStyle/>
        <a:p>
          <a:endParaRPr lang="es-EC"/>
        </a:p>
      </dgm:t>
    </dgm:pt>
    <dgm:pt modelId="{AB11DDFD-8AE5-414F-B84B-1C7EF0B21F84}" type="sibTrans" cxnId="{F391730D-D7A0-4869-A70F-DD639555D439}">
      <dgm:prSet/>
      <dgm:spPr/>
      <dgm:t>
        <a:bodyPr/>
        <a:lstStyle/>
        <a:p>
          <a:endParaRPr lang="es-EC"/>
        </a:p>
      </dgm:t>
    </dgm:pt>
    <dgm:pt modelId="{2E7D51E6-337C-450A-B9E5-F03BCFB59202}">
      <dgm:prSet/>
      <dgm:spPr/>
      <dgm:t>
        <a:bodyPr/>
        <a:lstStyle/>
        <a:p>
          <a:r>
            <a:rPr lang="es-EC" b="0" i="0"/>
            <a:t>Es vital para la enseñanza y el aprendizaje</a:t>
          </a:r>
          <a:endParaRPr lang="es-EC"/>
        </a:p>
      </dgm:t>
    </dgm:pt>
    <dgm:pt modelId="{54A3E987-4054-4FF4-B373-BDE5D46B53F0}" type="parTrans" cxnId="{7DE47D90-1B38-4A3D-82D1-383B9CB26EF9}">
      <dgm:prSet/>
      <dgm:spPr/>
      <dgm:t>
        <a:bodyPr/>
        <a:lstStyle/>
        <a:p>
          <a:endParaRPr lang="es-EC"/>
        </a:p>
      </dgm:t>
    </dgm:pt>
    <dgm:pt modelId="{7A89E65B-0811-4CA3-B147-4A580E0D47F5}" type="sibTrans" cxnId="{7DE47D90-1B38-4A3D-82D1-383B9CB26EF9}">
      <dgm:prSet/>
      <dgm:spPr/>
      <dgm:t>
        <a:bodyPr/>
        <a:lstStyle/>
        <a:p>
          <a:endParaRPr lang="es-EC"/>
        </a:p>
      </dgm:t>
    </dgm:pt>
    <dgm:pt modelId="{75A229F5-A386-4DEC-AE0B-6BD4E1EC0593}" type="pres">
      <dgm:prSet presAssocID="{69576130-0544-4091-8677-8E47B68FAB15}" presName="diagram" presStyleCnt="0">
        <dgm:presLayoutVars>
          <dgm:dir/>
          <dgm:resizeHandles val="exact"/>
        </dgm:presLayoutVars>
      </dgm:prSet>
      <dgm:spPr/>
    </dgm:pt>
    <dgm:pt modelId="{7970885E-8BCA-47FC-A446-7990BEA3C4BB}" type="pres">
      <dgm:prSet presAssocID="{1947F4D1-075C-4D00-AA7E-16D1015C7221}" presName="node" presStyleLbl="node1" presStyleIdx="0" presStyleCnt="5">
        <dgm:presLayoutVars>
          <dgm:bulletEnabled val="1"/>
        </dgm:presLayoutVars>
      </dgm:prSet>
      <dgm:spPr/>
    </dgm:pt>
    <dgm:pt modelId="{175DA292-4042-4964-ADFE-EDAF4676EF08}" type="pres">
      <dgm:prSet presAssocID="{B7152EE1-A69D-4A1D-A2E6-95CFDBB780BE}" presName="sibTrans" presStyleCnt="0"/>
      <dgm:spPr/>
    </dgm:pt>
    <dgm:pt modelId="{FAE2D7C5-D55B-4943-AB4D-3FA42D5D8735}" type="pres">
      <dgm:prSet presAssocID="{103D4B20-77D9-4E1E-9C97-95993CE43F87}" presName="node" presStyleLbl="node1" presStyleIdx="1" presStyleCnt="5">
        <dgm:presLayoutVars>
          <dgm:bulletEnabled val="1"/>
        </dgm:presLayoutVars>
      </dgm:prSet>
      <dgm:spPr/>
    </dgm:pt>
    <dgm:pt modelId="{EEE566E7-A0EC-4A24-9152-751E68FB0394}" type="pres">
      <dgm:prSet presAssocID="{FAF7DCC2-FC65-44EB-836D-5494F5270029}" presName="sibTrans" presStyleCnt="0"/>
      <dgm:spPr/>
    </dgm:pt>
    <dgm:pt modelId="{B694F65D-4F69-4CD0-A5FE-0338B9847A54}" type="pres">
      <dgm:prSet presAssocID="{78814ADE-3D33-44B7-B07C-2057658F3246}" presName="node" presStyleLbl="node1" presStyleIdx="2" presStyleCnt="5">
        <dgm:presLayoutVars>
          <dgm:bulletEnabled val="1"/>
        </dgm:presLayoutVars>
      </dgm:prSet>
      <dgm:spPr/>
    </dgm:pt>
    <dgm:pt modelId="{F806DF6F-0B68-476F-8498-32ABE4D40DA6}" type="pres">
      <dgm:prSet presAssocID="{AF5E2910-C26D-4485-8D29-39850BFA0F89}" presName="sibTrans" presStyleCnt="0"/>
      <dgm:spPr/>
    </dgm:pt>
    <dgm:pt modelId="{705FBE83-ABEA-4293-A31D-D57C7D6B0F0B}" type="pres">
      <dgm:prSet presAssocID="{2648AD5A-2DE3-4137-A306-70748194ECA3}" presName="node" presStyleLbl="node1" presStyleIdx="3" presStyleCnt="5">
        <dgm:presLayoutVars>
          <dgm:bulletEnabled val="1"/>
        </dgm:presLayoutVars>
      </dgm:prSet>
      <dgm:spPr/>
    </dgm:pt>
    <dgm:pt modelId="{78A02938-E0C8-40DF-AC45-D2A6E98899A0}" type="pres">
      <dgm:prSet presAssocID="{AB11DDFD-8AE5-414F-B84B-1C7EF0B21F84}" presName="sibTrans" presStyleCnt="0"/>
      <dgm:spPr/>
    </dgm:pt>
    <dgm:pt modelId="{EB9B7BE8-2DE1-4D47-9D50-B4A6C9B3D21C}" type="pres">
      <dgm:prSet presAssocID="{2E7D51E6-337C-450A-B9E5-F03BCFB59202}" presName="node" presStyleLbl="node1" presStyleIdx="4" presStyleCnt="5">
        <dgm:presLayoutVars>
          <dgm:bulletEnabled val="1"/>
        </dgm:presLayoutVars>
      </dgm:prSet>
      <dgm:spPr/>
    </dgm:pt>
  </dgm:ptLst>
  <dgm:cxnLst>
    <dgm:cxn modelId="{F391730D-D7A0-4869-A70F-DD639555D439}" srcId="{69576130-0544-4091-8677-8E47B68FAB15}" destId="{2648AD5A-2DE3-4137-A306-70748194ECA3}" srcOrd="3" destOrd="0" parTransId="{48ADCA78-4C25-4A05-BF8D-8106770B4217}" sibTransId="{AB11DDFD-8AE5-414F-B84B-1C7EF0B21F84}"/>
    <dgm:cxn modelId="{373B5326-AF41-4C13-B786-F67043A2360E}" type="presOf" srcId="{78814ADE-3D33-44B7-B07C-2057658F3246}" destId="{B694F65D-4F69-4CD0-A5FE-0338B9847A54}" srcOrd="0" destOrd="0" presId="urn:microsoft.com/office/officeart/2005/8/layout/default"/>
    <dgm:cxn modelId="{B2A3C427-6A94-4D68-A7A2-C301835E2CB9}" srcId="{69576130-0544-4091-8677-8E47B68FAB15}" destId="{78814ADE-3D33-44B7-B07C-2057658F3246}" srcOrd="2" destOrd="0" parTransId="{015CFC3C-ED23-4ACD-88A0-5ACE874F7A9D}" sibTransId="{AF5E2910-C26D-4485-8D29-39850BFA0F89}"/>
    <dgm:cxn modelId="{B5FEE927-8593-4AF5-BB94-DC4B2759545D}" type="presOf" srcId="{103D4B20-77D9-4E1E-9C97-95993CE43F87}" destId="{FAE2D7C5-D55B-4943-AB4D-3FA42D5D8735}" srcOrd="0" destOrd="0" presId="urn:microsoft.com/office/officeart/2005/8/layout/default"/>
    <dgm:cxn modelId="{87D0985F-CA08-4FFC-8AC3-02792455F3DC}" srcId="{69576130-0544-4091-8677-8E47B68FAB15}" destId="{103D4B20-77D9-4E1E-9C97-95993CE43F87}" srcOrd="1" destOrd="0" parTransId="{F38C35EE-F110-4112-8C01-3F6722B2B394}" sibTransId="{FAF7DCC2-FC65-44EB-836D-5494F5270029}"/>
    <dgm:cxn modelId="{CB44B447-8936-49F4-965A-927875511BCC}" type="presOf" srcId="{2E7D51E6-337C-450A-B9E5-F03BCFB59202}" destId="{EB9B7BE8-2DE1-4D47-9D50-B4A6C9B3D21C}" srcOrd="0" destOrd="0" presId="urn:microsoft.com/office/officeart/2005/8/layout/default"/>
    <dgm:cxn modelId="{A1AD0F4B-E4A0-4E9A-99B8-85F1BA4E924B}" type="presOf" srcId="{69576130-0544-4091-8677-8E47B68FAB15}" destId="{75A229F5-A386-4DEC-AE0B-6BD4E1EC0593}" srcOrd="0" destOrd="0" presId="urn:microsoft.com/office/officeart/2005/8/layout/default"/>
    <dgm:cxn modelId="{91E6157B-CB1B-4764-A476-584DD99D0F2A}" type="presOf" srcId="{2648AD5A-2DE3-4137-A306-70748194ECA3}" destId="{705FBE83-ABEA-4293-A31D-D57C7D6B0F0B}" srcOrd="0" destOrd="0" presId="urn:microsoft.com/office/officeart/2005/8/layout/default"/>
    <dgm:cxn modelId="{7DE47D90-1B38-4A3D-82D1-383B9CB26EF9}" srcId="{69576130-0544-4091-8677-8E47B68FAB15}" destId="{2E7D51E6-337C-450A-B9E5-F03BCFB59202}" srcOrd="4" destOrd="0" parTransId="{54A3E987-4054-4FF4-B373-BDE5D46B53F0}" sibTransId="{7A89E65B-0811-4CA3-B147-4A580E0D47F5}"/>
    <dgm:cxn modelId="{D7A1A5C6-CE83-4A1E-AA58-C649B3BDF2AE}" type="presOf" srcId="{1947F4D1-075C-4D00-AA7E-16D1015C7221}" destId="{7970885E-8BCA-47FC-A446-7990BEA3C4BB}" srcOrd="0" destOrd="0" presId="urn:microsoft.com/office/officeart/2005/8/layout/default"/>
    <dgm:cxn modelId="{602C08EF-9F6A-4B06-A96D-A6A20C136AEA}" srcId="{69576130-0544-4091-8677-8E47B68FAB15}" destId="{1947F4D1-075C-4D00-AA7E-16D1015C7221}" srcOrd="0" destOrd="0" parTransId="{2FF9A502-1041-4531-97F4-2D1D62C2C6E3}" sibTransId="{B7152EE1-A69D-4A1D-A2E6-95CFDBB780BE}"/>
    <dgm:cxn modelId="{C066B454-B5A6-4F78-B362-79E70F17BBF8}" type="presParOf" srcId="{75A229F5-A386-4DEC-AE0B-6BD4E1EC0593}" destId="{7970885E-8BCA-47FC-A446-7990BEA3C4BB}" srcOrd="0" destOrd="0" presId="urn:microsoft.com/office/officeart/2005/8/layout/default"/>
    <dgm:cxn modelId="{4B3B4019-5D37-435C-8C02-188554D011C5}" type="presParOf" srcId="{75A229F5-A386-4DEC-AE0B-6BD4E1EC0593}" destId="{175DA292-4042-4964-ADFE-EDAF4676EF08}" srcOrd="1" destOrd="0" presId="urn:microsoft.com/office/officeart/2005/8/layout/default"/>
    <dgm:cxn modelId="{7E907529-7521-47A9-A2F7-25C96A7BDF90}" type="presParOf" srcId="{75A229F5-A386-4DEC-AE0B-6BD4E1EC0593}" destId="{FAE2D7C5-D55B-4943-AB4D-3FA42D5D8735}" srcOrd="2" destOrd="0" presId="urn:microsoft.com/office/officeart/2005/8/layout/default"/>
    <dgm:cxn modelId="{9895ABA4-DC24-4E6D-97DD-A37052F4CFA6}" type="presParOf" srcId="{75A229F5-A386-4DEC-AE0B-6BD4E1EC0593}" destId="{EEE566E7-A0EC-4A24-9152-751E68FB0394}" srcOrd="3" destOrd="0" presId="urn:microsoft.com/office/officeart/2005/8/layout/default"/>
    <dgm:cxn modelId="{93F61581-BEC8-448B-B0AE-1E6CE293ECCC}" type="presParOf" srcId="{75A229F5-A386-4DEC-AE0B-6BD4E1EC0593}" destId="{B694F65D-4F69-4CD0-A5FE-0338B9847A54}" srcOrd="4" destOrd="0" presId="urn:microsoft.com/office/officeart/2005/8/layout/default"/>
    <dgm:cxn modelId="{BBD9879D-3CCD-4E28-AB06-49915798ABA6}" type="presParOf" srcId="{75A229F5-A386-4DEC-AE0B-6BD4E1EC0593}" destId="{F806DF6F-0B68-476F-8498-32ABE4D40DA6}" srcOrd="5" destOrd="0" presId="urn:microsoft.com/office/officeart/2005/8/layout/default"/>
    <dgm:cxn modelId="{60048113-456B-40AC-A439-50CDFFE050A0}" type="presParOf" srcId="{75A229F5-A386-4DEC-AE0B-6BD4E1EC0593}" destId="{705FBE83-ABEA-4293-A31D-D57C7D6B0F0B}" srcOrd="6" destOrd="0" presId="urn:microsoft.com/office/officeart/2005/8/layout/default"/>
    <dgm:cxn modelId="{A0DF47E5-FAFF-42D0-925F-49FFBA3B948C}" type="presParOf" srcId="{75A229F5-A386-4DEC-AE0B-6BD4E1EC0593}" destId="{78A02938-E0C8-40DF-AC45-D2A6E98899A0}" srcOrd="7" destOrd="0" presId="urn:microsoft.com/office/officeart/2005/8/layout/default"/>
    <dgm:cxn modelId="{A91CCD35-1755-4EA0-9B29-6888A84238CA}" type="presParOf" srcId="{75A229F5-A386-4DEC-AE0B-6BD4E1EC0593}" destId="{EB9B7BE8-2DE1-4D47-9D50-B4A6C9B3D21C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F84A869-273B-402E-9C97-B54076740297}" type="doc">
      <dgm:prSet loTypeId="urn:microsoft.com/office/officeart/2005/8/layout/default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s-EC"/>
        </a:p>
      </dgm:t>
    </dgm:pt>
    <dgm:pt modelId="{8B80203E-0C6E-4CC0-8FD9-AF1F2925DC70}">
      <dgm:prSet phldrT="[Texto]"/>
      <dgm:spPr/>
      <dgm:t>
        <a:bodyPr/>
        <a:lstStyle/>
        <a:p>
          <a:r>
            <a:rPr lang="es-EC" b="1" dirty="0"/>
            <a:t>Tópico: es el tema del que vas a hablar.</a:t>
          </a:r>
        </a:p>
      </dgm:t>
    </dgm:pt>
    <dgm:pt modelId="{93315462-68C6-4BE7-B084-E4D76544469C}" type="parTrans" cxnId="{5744C241-FEE6-424D-89E4-F0099B651100}">
      <dgm:prSet/>
      <dgm:spPr/>
      <dgm:t>
        <a:bodyPr/>
        <a:lstStyle/>
        <a:p>
          <a:endParaRPr lang="es-EC" b="1"/>
        </a:p>
      </dgm:t>
    </dgm:pt>
    <dgm:pt modelId="{5AC413AD-07FC-425F-9857-AC2BBBE6C82A}" type="sibTrans" cxnId="{5744C241-FEE6-424D-89E4-F0099B651100}">
      <dgm:prSet/>
      <dgm:spPr/>
      <dgm:t>
        <a:bodyPr/>
        <a:lstStyle/>
        <a:p>
          <a:endParaRPr lang="es-EC" b="1"/>
        </a:p>
      </dgm:t>
    </dgm:pt>
    <dgm:pt modelId="{ECF2BD2D-BEA3-4AA2-965C-F9F6D96CF910}">
      <dgm:prSet phldrT="[Texto]"/>
      <dgm:spPr/>
      <dgm:t>
        <a:bodyPr/>
        <a:lstStyle/>
        <a:p>
          <a:r>
            <a:rPr lang="es-EC" b="1" dirty="0"/>
            <a:t>Tono: es la forma en que se dicen las cosas. (serio, relajado o bromista).</a:t>
          </a:r>
        </a:p>
      </dgm:t>
    </dgm:pt>
    <dgm:pt modelId="{02A9EEC6-971C-4E9A-839C-38A25B00F431}" type="parTrans" cxnId="{2341D416-2815-4DBF-9628-27E2380CA6FB}">
      <dgm:prSet/>
      <dgm:spPr/>
      <dgm:t>
        <a:bodyPr/>
        <a:lstStyle/>
        <a:p>
          <a:endParaRPr lang="es-EC" b="1"/>
        </a:p>
      </dgm:t>
    </dgm:pt>
    <dgm:pt modelId="{99E7502C-D6A1-4F71-BBCA-C91DFA29CB9E}" type="sibTrans" cxnId="{2341D416-2815-4DBF-9628-27E2380CA6FB}">
      <dgm:prSet/>
      <dgm:spPr/>
      <dgm:t>
        <a:bodyPr/>
        <a:lstStyle/>
        <a:p>
          <a:endParaRPr lang="es-EC" b="1"/>
        </a:p>
      </dgm:t>
    </dgm:pt>
    <dgm:pt modelId="{97292721-76FD-4F77-9895-7C5DA5796C02}">
      <dgm:prSet phldrT="[Texto]"/>
      <dgm:spPr/>
      <dgm:t>
        <a:bodyPr/>
        <a:lstStyle/>
        <a:p>
          <a:r>
            <a:rPr lang="es-EC" b="1" dirty="0"/>
            <a:t>Lenguaje: es el medio a través del cual se comunican las ideas.</a:t>
          </a:r>
        </a:p>
        <a:p>
          <a:r>
            <a:rPr lang="es-EC" b="1" dirty="0"/>
            <a:t>Hablar en público no solo es hablar, depende también de los gestos y el movimiento del cuerpo</a:t>
          </a:r>
        </a:p>
      </dgm:t>
    </dgm:pt>
    <dgm:pt modelId="{4E4470A5-150A-4870-8F6F-DFD039EC2DE1}" type="parTrans" cxnId="{51C94F45-5FE9-40DE-B3D5-F35E0EB1E1A4}">
      <dgm:prSet/>
      <dgm:spPr/>
      <dgm:t>
        <a:bodyPr/>
        <a:lstStyle/>
        <a:p>
          <a:endParaRPr lang="es-EC" b="1"/>
        </a:p>
      </dgm:t>
    </dgm:pt>
    <dgm:pt modelId="{4289A1E2-446D-421C-9BCB-047F8FA0AA9E}" type="sibTrans" cxnId="{51C94F45-5FE9-40DE-B3D5-F35E0EB1E1A4}">
      <dgm:prSet/>
      <dgm:spPr/>
      <dgm:t>
        <a:bodyPr/>
        <a:lstStyle/>
        <a:p>
          <a:endParaRPr lang="es-EC" b="1"/>
        </a:p>
      </dgm:t>
    </dgm:pt>
    <dgm:pt modelId="{5CB399EA-7149-451E-9F89-DDCCC89C190E}">
      <dgm:prSet phldrT="[Texto]"/>
      <dgm:spPr/>
      <dgm:t>
        <a:bodyPr/>
        <a:lstStyle/>
        <a:p>
          <a:r>
            <a:rPr lang="es-EC" b="1" dirty="0"/>
            <a:t>Presencia: es la conjunción entre el orador y el público</a:t>
          </a:r>
        </a:p>
      </dgm:t>
    </dgm:pt>
    <dgm:pt modelId="{760443F8-5C74-4B02-9D1C-7D7B9C5E5FEA}" type="parTrans" cxnId="{372F2959-2F78-4C5F-8130-A9B04A6C6A30}">
      <dgm:prSet/>
      <dgm:spPr/>
      <dgm:t>
        <a:bodyPr/>
        <a:lstStyle/>
        <a:p>
          <a:endParaRPr lang="es-EC" b="1"/>
        </a:p>
      </dgm:t>
    </dgm:pt>
    <dgm:pt modelId="{68E799F6-8DAE-46F7-ABD9-ABF8C4925145}" type="sibTrans" cxnId="{372F2959-2F78-4C5F-8130-A9B04A6C6A30}">
      <dgm:prSet/>
      <dgm:spPr/>
      <dgm:t>
        <a:bodyPr/>
        <a:lstStyle/>
        <a:p>
          <a:endParaRPr lang="es-EC" b="1"/>
        </a:p>
      </dgm:t>
    </dgm:pt>
    <dgm:pt modelId="{5BA6C1F8-789F-44FB-9C11-ABB951CEDCB5}">
      <dgm:prSet phldrT="[Texto]"/>
      <dgm:spPr/>
      <dgm:t>
        <a:bodyPr/>
        <a:lstStyle/>
        <a:p>
          <a:r>
            <a:rPr lang="es-EC" b="1" dirty="0"/>
            <a:t>Autoridad: es la facultad que alguien tiene para hablar en público.</a:t>
          </a:r>
        </a:p>
        <a:p>
          <a:r>
            <a:rPr lang="es-EC" b="1" dirty="0"/>
            <a:t>Su opinión no es válida o puede ser cuestionada.</a:t>
          </a:r>
        </a:p>
      </dgm:t>
    </dgm:pt>
    <dgm:pt modelId="{8ACB609F-8F3F-4A44-9175-EA28CA777527}" type="parTrans" cxnId="{AF33D597-17F8-46B1-8DE2-5278485C62D2}">
      <dgm:prSet/>
      <dgm:spPr/>
      <dgm:t>
        <a:bodyPr/>
        <a:lstStyle/>
        <a:p>
          <a:endParaRPr lang="es-EC" b="1"/>
        </a:p>
      </dgm:t>
    </dgm:pt>
    <dgm:pt modelId="{0DA5DEC3-11BF-429E-802B-814E8BAA02A8}" type="sibTrans" cxnId="{AF33D597-17F8-46B1-8DE2-5278485C62D2}">
      <dgm:prSet/>
      <dgm:spPr/>
      <dgm:t>
        <a:bodyPr/>
        <a:lstStyle/>
        <a:p>
          <a:endParaRPr lang="es-EC" b="1"/>
        </a:p>
      </dgm:t>
    </dgm:pt>
    <dgm:pt modelId="{C72613E9-E382-49D9-A061-F8ED9E15F237}" type="pres">
      <dgm:prSet presAssocID="{5F84A869-273B-402E-9C97-B54076740297}" presName="diagram" presStyleCnt="0">
        <dgm:presLayoutVars>
          <dgm:dir/>
          <dgm:resizeHandles val="exact"/>
        </dgm:presLayoutVars>
      </dgm:prSet>
      <dgm:spPr/>
    </dgm:pt>
    <dgm:pt modelId="{5358A259-9927-4A6A-BBF7-E226A80E4E87}" type="pres">
      <dgm:prSet presAssocID="{8B80203E-0C6E-4CC0-8FD9-AF1F2925DC70}" presName="node" presStyleLbl="node1" presStyleIdx="0" presStyleCnt="5">
        <dgm:presLayoutVars>
          <dgm:bulletEnabled val="1"/>
        </dgm:presLayoutVars>
      </dgm:prSet>
      <dgm:spPr/>
    </dgm:pt>
    <dgm:pt modelId="{BDC36CC8-2971-4E8B-864E-DBD7C3E93B57}" type="pres">
      <dgm:prSet presAssocID="{5AC413AD-07FC-425F-9857-AC2BBBE6C82A}" presName="sibTrans" presStyleCnt="0"/>
      <dgm:spPr/>
    </dgm:pt>
    <dgm:pt modelId="{45F247EC-AB1E-4CFD-BC29-91D586C177AB}" type="pres">
      <dgm:prSet presAssocID="{ECF2BD2D-BEA3-4AA2-965C-F9F6D96CF910}" presName="node" presStyleLbl="node1" presStyleIdx="1" presStyleCnt="5">
        <dgm:presLayoutVars>
          <dgm:bulletEnabled val="1"/>
        </dgm:presLayoutVars>
      </dgm:prSet>
      <dgm:spPr/>
    </dgm:pt>
    <dgm:pt modelId="{22FB710A-3C0A-4B06-BEE1-CDF60F510660}" type="pres">
      <dgm:prSet presAssocID="{99E7502C-D6A1-4F71-BBCA-C91DFA29CB9E}" presName="sibTrans" presStyleCnt="0"/>
      <dgm:spPr/>
    </dgm:pt>
    <dgm:pt modelId="{500ECA38-1D5C-4954-9652-3FDB04EE4805}" type="pres">
      <dgm:prSet presAssocID="{97292721-76FD-4F77-9895-7C5DA5796C02}" presName="node" presStyleLbl="node1" presStyleIdx="2" presStyleCnt="5">
        <dgm:presLayoutVars>
          <dgm:bulletEnabled val="1"/>
        </dgm:presLayoutVars>
      </dgm:prSet>
      <dgm:spPr/>
    </dgm:pt>
    <dgm:pt modelId="{13CE0271-281C-45DF-8277-EFEBDF6F3EA9}" type="pres">
      <dgm:prSet presAssocID="{4289A1E2-446D-421C-9BCB-047F8FA0AA9E}" presName="sibTrans" presStyleCnt="0"/>
      <dgm:spPr/>
    </dgm:pt>
    <dgm:pt modelId="{2FD602DE-EB58-4300-9620-6A7F3D9DC050}" type="pres">
      <dgm:prSet presAssocID="{5CB399EA-7149-451E-9F89-DDCCC89C190E}" presName="node" presStyleLbl="node1" presStyleIdx="3" presStyleCnt="5">
        <dgm:presLayoutVars>
          <dgm:bulletEnabled val="1"/>
        </dgm:presLayoutVars>
      </dgm:prSet>
      <dgm:spPr/>
    </dgm:pt>
    <dgm:pt modelId="{539E75F8-0E52-4FB7-9C0E-BE2AC6219F22}" type="pres">
      <dgm:prSet presAssocID="{68E799F6-8DAE-46F7-ABD9-ABF8C4925145}" presName="sibTrans" presStyleCnt="0"/>
      <dgm:spPr/>
    </dgm:pt>
    <dgm:pt modelId="{DA189ED0-90EA-4BDC-85B3-2A30761B62B5}" type="pres">
      <dgm:prSet presAssocID="{5BA6C1F8-789F-44FB-9C11-ABB951CEDCB5}" presName="node" presStyleLbl="node1" presStyleIdx="4" presStyleCnt="5">
        <dgm:presLayoutVars>
          <dgm:bulletEnabled val="1"/>
        </dgm:presLayoutVars>
      </dgm:prSet>
      <dgm:spPr/>
    </dgm:pt>
  </dgm:ptLst>
  <dgm:cxnLst>
    <dgm:cxn modelId="{2341D416-2815-4DBF-9628-27E2380CA6FB}" srcId="{5F84A869-273B-402E-9C97-B54076740297}" destId="{ECF2BD2D-BEA3-4AA2-965C-F9F6D96CF910}" srcOrd="1" destOrd="0" parTransId="{02A9EEC6-971C-4E9A-839C-38A25B00F431}" sibTransId="{99E7502C-D6A1-4F71-BBCA-C91DFA29CB9E}"/>
    <dgm:cxn modelId="{5744C241-FEE6-424D-89E4-F0099B651100}" srcId="{5F84A869-273B-402E-9C97-B54076740297}" destId="{8B80203E-0C6E-4CC0-8FD9-AF1F2925DC70}" srcOrd="0" destOrd="0" parTransId="{93315462-68C6-4BE7-B084-E4D76544469C}" sibTransId="{5AC413AD-07FC-425F-9857-AC2BBBE6C82A}"/>
    <dgm:cxn modelId="{108EB763-B825-4718-A287-A4A143D08F87}" type="presOf" srcId="{97292721-76FD-4F77-9895-7C5DA5796C02}" destId="{500ECA38-1D5C-4954-9652-3FDB04EE4805}" srcOrd="0" destOrd="0" presId="urn:microsoft.com/office/officeart/2005/8/layout/default"/>
    <dgm:cxn modelId="{51C94F45-5FE9-40DE-B3D5-F35E0EB1E1A4}" srcId="{5F84A869-273B-402E-9C97-B54076740297}" destId="{97292721-76FD-4F77-9895-7C5DA5796C02}" srcOrd="2" destOrd="0" parTransId="{4E4470A5-150A-4870-8F6F-DFD039EC2DE1}" sibTransId="{4289A1E2-446D-421C-9BCB-047F8FA0AA9E}"/>
    <dgm:cxn modelId="{6342EA4A-FB90-4DBF-A4D6-6F7307263F67}" type="presOf" srcId="{5F84A869-273B-402E-9C97-B54076740297}" destId="{C72613E9-E382-49D9-A061-F8ED9E15F237}" srcOrd="0" destOrd="0" presId="urn:microsoft.com/office/officeart/2005/8/layout/default"/>
    <dgm:cxn modelId="{372F2959-2F78-4C5F-8130-A9B04A6C6A30}" srcId="{5F84A869-273B-402E-9C97-B54076740297}" destId="{5CB399EA-7149-451E-9F89-DDCCC89C190E}" srcOrd="3" destOrd="0" parTransId="{760443F8-5C74-4B02-9D1C-7D7B9C5E5FEA}" sibTransId="{68E799F6-8DAE-46F7-ABD9-ABF8C4925145}"/>
    <dgm:cxn modelId="{A6D70797-028F-40A3-8B1C-F79BD04BAF83}" type="presOf" srcId="{5BA6C1F8-789F-44FB-9C11-ABB951CEDCB5}" destId="{DA189ED0-90EA-4BDC-85B3-2A30761B62B5}" srcOrd="0" destOrd="0" presId="urn:microsoft.com/office/officeart/2005/8/layout/default"/>
    <dgm:cxn modelId="{AF33D597-17F8-46B1-8DE2-5278485C62D2}" srcId="{5F84A869-273B-402E-9C97-B54076740297}" destId="{5BA6C1F8-789F-44FB-9C11-ABB951CEDCB5}" srcOrd="4" destOrd="0" parTransId="{8ACB609F-8F3F-4A44-9175-EA28CA777527}" sibTransId="{0DA5DEC3-11BF-429E-802B-814E8BAA02A8}"/>
    <dgm:cxn modelId="{E969C2AB-4428-4F0C-B581-46F5764C6ADC}" type="presOf" srcId="{8B80203E-0C6E-4CC0-8FD9-AF1F2925DC70}" destId="{5358A259-9927-4A6A-BBF7-E226A80E4E87}" srcOrd="0" destOrd="0" presId="urn:microsoft.com/office/officeart/2005/8/layout/default"/>
    <dgm:cxn modelId="{296C3AB4-191D-4F96-B17E-C30ED3235906}" type="presOf" srcId="{ECF2BD2D-BEA3-4AA2-965C-F9F6D96CF910}" destId="{45F247EC-AB1E-4CFD-BC29-91D586C177AB}" srcOrd="0" destOrd="0" presId="urn:microsoft.com/office/officeart/2005/8/layout/default"/>
    <dgm:cxn modelId="{2D4C39D1-AB8A-4880-8837-B14C14EFEE27}" type="presOf" srcId="{5CB399EA-7149-451E-9F89-DDCCC89C190E}" destId="{2FD602DE-EB58-4300-9620-6A7F3D9DC050}" srcOrd="0" destOrd="0" presId="urn:microsoft.com/office/officeart/2005/8/layout/default"/>
    <dgm:cxn modelId="{00A6DEBD-A974-48CA-A8A8-0D0F1390416A}" type="presParOf" srcId="{C72613E9-E382-49D9-A061-F8ED9E15F237}" destId="{5358A259-9927-4A6A-BBF7-E226A80E4E87}" srcOrd="0" destOrd="0" presId="urn:microsoft.com/office/officeart/2005/8/layout/default"/>
    <dgm:cxn modelId="{FF89608D-A061-4C55-BE2F-750AF66FE07E}" type="presParOf" srcId="{C72613E9-E382-49D9-A061-F8ED9E15F237}" destId="{BDC36CC8-2971-4E8B-864E-DBD7C3E93B57}" srcOrd="1" destOrd="0" presId="urn:microsoft.com/office/officeart/2005/8/layout/default"/>
    <dgm:cxn modelId="{AA69CE7A-E137-4C16-BA27-13F26A566BD8}" type="presParOf" srcId="{C72613E9-E382-49D9-A061-F8ED9E15F237}" destId="{45F247EC-AB1E-4CFD-BC29-91D586C177AB}" srcOrd="2" destOrd="0" presId="urn:microsoft.com/office/officeart/2005/8/layout/default"/>
    <dgm:cxn modelId="{A7124106-ED76-4808-BDAB-198778008278}" type="presParOf" srcId="{C72613E9-E382-49D9-A061-F8ED9E15F237}" destId="{22FB710A-3C0A-4B06-BEE1-CDF60F510660}" srcOrd="3" destOrd="0" presId="urn:microsoft.com/office/officeart/2005/8/layout/default"/>
    <dgm:cxn modelId="{D44CA22E-D4A1-4D38-AC35-02BD0FEDBA62}" type="presParOf" srcId="{C72613E9-E382-49D9-A061-F8ED9E15F237}" destId="{500ECA38-1D5C-4954-9652-3FDB04EE4805}" srcOrd="4" destOrd="0" presId="urn:microsoft.com/office/officeart/2005/8/layout/default"/>
    <dgm:cxn modelId="{17FE0755-CF66-4044-A972-A898D9FB8829}" type="presParOf" srcId="{C72613E9-E382-49D9-A061-F8ED9E15F237}" destId="{13CE0271-281C-45DF-8277-EFEBDF6F3EA9}" srcOrd="5" destOrd="0" presId="urn:microsoft.com/office/officeart/2005/8/layout/default"/>
    <dgm:cxn modelId="{4C674CB9-108F-4563-AB0D-A947E0AAFF39}" type="presParOf" srcId="{C72613E9-E382-49D9-A061-F8ED9E15F237}" destId="{2FD602DE-EB58-4300-9620-6A7F3D9DC050}" srcOrd="6" destOrd="0" presId="urn:microsoft.com/office/officeart/2005/8/layout/default"/>
    <dgm:cxn modelId="{69B38940-6DB9-4FF4-B795-0A0927691F28}" type="presParOf" srcId="{C72613E9-E382-49D9-A061-F8ED9E15F237}" destId="{539E75F8-0E52-4FB7-9C0E-BE2AC6219F22}" srcOrd="7" destOrd="0" presId="urn:microsoft.com/office/officeart/2005/8/layout/default"/>
    <dgm:cxn modelId="{86457264-4D44-45D3-B627-F8BD0D0FCEA2}" type="presParOf" srcId="{C72613E9-E382-49D9-A061-F8ED9E15F237}" destId="{DA189ED0-90EA-4BDC-85B3-2A30761B62B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ECD410-7C5D-4F6D-8250-74AB9972EF9F}">
      <dsp:nvSpPr>
        <dsp:cNvPr id="0" name=""/>
        <dsp:cNvSpPr/>
      </dsp:nvSpPr>
      <dsp:spPr>
        <a:xfrm>
          <a:off x="0" y="527872"/>
          <a:ext cx="3973943" cy="238436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700" b="0" i="0" kern="1200" dirty="0"/>
            <a:t>Es la transmisión de información entre dos o más individuos a través del habla y del código contemplado en un idioma.</a:t>
          </a:r>
          <a:endParaRPr lang="es-EC" sz="2700" kern="1200" dirty="0"/>
        </a:p>
      </dsp:txBody>
      <dsp:txXfrm>
        <a:off x="0" y="527872"/>
        <a:ext cx="3973943" cy="23843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70CFB8-2FE3-4020-9EEB-01AD75B1B9B1}">
      <dsp:nvSpPr>
        <dsp:cNvPr id="0" name=""/>
        <dsp:cNvSpPr/>
      </dsp:nvSpPr>
      <dsp:spPr>
        <a:xfrm>
          <a:off x="0" y="169044"/>
          <a:ext cx="3098105" cy="18588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800" b="1" i="0" kern="1200" dirty="0">
              <a:hlinkClick xmlns:r="http://schemas.openxmlformats.org/officeDocument/2006/relationships" r:id="rId1"/>
            </a:rPr>
            <a:t>Emisor</a:t>
          </a:r>
          <a:r>
            <a:rPr lang="es-EC" sz="1800" b="1" i="0" kern="1200" dirty="0"/>
            <a:t>,</a:t>
          </a:r>
          <a:r>
            <a:rPr lang="es-EC" sz="1800" b="0" i="0" kern="1200" dirty="0"/>
            <a:t> quien inicia el proceso comunicativo codificando</a:t>
          </a:r>
          <a:endParaRPr lang="es-EC" sz="1800" kern="1200" dirty="0"/>
        </a:p>
      </dsp:txBody>
      <dsp:txXfrm>
        <a:off x="0" y="169044"/>
        <a:ext cx="3098105" cy="1858863"/>
      </dsp:txXfrm>
    </dsp:sp>
    <dsp:sp modelId="{344F9FCB-A115-4B3E-921F-53F3898645F9}">
      <dsp:nvSpPr>
        <dsp:cNvPr id="0" name=""/>
        <dsp:cNvSpPr/>
      </dsp:nvSpPr>
      <dsp:spPr>
        <a:xfrm>
          <a:off x="3407915" y="169044"/>
          <a:ext cx="3098105" cy="18588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800" b="1" i="0" kern="1200" dirty="0">
              <a:hlinkClick xmlns:r="http://schemas.openxmlformats.org/officeDocument/2006/relationships" r:id="rId2"/>
            </a:rPr>
            <a:t>Receptor</a:t>
          </a:r>
          <a:r>
            <a:rPr lang="es-EC" sz="1800" b="1" i="0" kern="1200" dirty="0"/>
            <a:t>,</a:t>
          </a:r>
          <a:r>
            <a:rPr lang="es-EC" sz="1800" b="0" i="0" kern="1200" dirty="0"/>
            <a:t> quien escucha el mensaje emitido y lo decodifica para comprenderlo</a:t>
          </a:r>
          <a:br>
            <a:rPr lang="es-EC" sz="1800" b="0" i="0" kern="1200" dirty="0"/>
          </a:br>
          <a:endParaRPr lang="es-EC" sz="1800" kern="1200" dirty="0"/>
        </a:p>
      </dsp:txBody>
      <dsp:txXfrm>
        <a:off x="3407915" y="169044"/>
        <a:ext cx="3098105" cy="1858863"/>
      </dsp:txXfrm>
    </dsp:sp>
    <dsp:sp modelId="{753172CE-9F58-4186-94F7-A8E1309E725B}">
      <dsp:nvSpPr>
        <dsp:cNvPr id="0" name=""/>
        <dsp:cNvSpPr/>
      </dsp:nvSpPr>
      <dsp:spPr>
        <a:xfrm>
          <a:off x="6815831" y="169044"/>
          <a:ext cx="3098105" cy="18588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800" b="1" i="0" kern="1200" dirty="0">
              <a:hlinkClick xmlns:r="http://schemas.openxmlformats.org/officeDocument/2006/relationships" r:id="rId3"/>
            </a:rPr>
            <a:t>Canal</a:t>
          </a:r>
          <a:r>
            <a:rPr lang="es-EC" sz="1800" b="1" i="0" kern="1200" dirty="0"/>
            <a:t>,</a:t>
          </a:r>
          <a:r>
            <a:rPr lang="es-EC" sz="1800" b="0" i="0" kern="1200" dirty="0"/>
            <a:t> el método físico de transporte del mensaje de emisor a receptor</a:t>
          </a:r>
          <a:endParaRPr lang="es-EC" sz="1800" kern="1200" dirty="0"/>
        </a:p>
      </dsp:txBody>
      <dsp:txXfrm>
        <a:off x="6815831" y="169044"/>
        <a:ext cx="3098105" cy="1858863"/>
      </dsp:txXfrm>
    </dsp:sp>
    <dsp:sp modelId="{F28E4F5E-730C-4DAB-8D9F-C750C76D4621}">
      <dsp:nvSpPr>
        <dsp:cNvPr id="0" name=""/>
        <dsp:cNvSpPr/>
      </dsp:nvSpPr>
      <dsp:spPr>
        <a:xfrm>
          <a:off x="0" y="2337717"/>
          <a:ext cx="3098105" cy="18588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800" b="1" i="0" kern="1200" dirty="0">
              <a:hlinkClick xmlns:r="http://schemas.openxmlformats.org/officeDocument/2006/relationships" r:id="rId4"/>
            </a:rPr>
            <a:t>Mensaje</a:t>
          </a:r>
          <a:r>
            <a:rPr lang="es-EC" sz="1800" b="1" i="0" kern="1200" dirty="0"/>
            <a:t>,</a:t>
          </a:r>
          <a:r>
            <a:rPr lang="es-EC" sz="1800" b="0" i="0" kern="1200" dirty="0"/>
            <a:t> aquello que se dice, el conjunto de información codificada por el emisor</a:t>
          </a:r>
          <a:endParaRPr lang="es-EC" sz="1800" kern="1200" dirty="0"/>
        </a:p>
      </dsp:txBody>
      <dsp:txXfrm>
        <a:off x="0" y="2337717"/>
        <a:ext cx="3098105" cy="1858863"/>
      </dsp:txXfrm>
    </dsp:sp>
    <dsp:sp modelId="{E9F17C93-F891-44F7-B01A-823CA1E3907A}">
      <dsp:nvSpPr>
        <dsp:cNvPr id="0" name=""/>
        <dsp:cNvSpPr/>
      </dsp:nvSpPr>
      <dsp:spPr>
        <a:xfrm>
          <a:off x="3407915" y="2337717"/>
          <a:ext cx="3098105" cy="18588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800" b="1" i="0" u="sng" kern="1200" dirty="0">
              <a:solidFill>
                <a:schemeClr val="accent1">
                  <a:lumMod val="75000"/>
                </a:schemeClr>
              </a:solidFill>
            </a:rPr>
            <a:t>Código</a:t>
          </a:r>
          <a:r>
            <a:rPr lang="es-EC" sz="1800" b="1" i="0" kern="1200" dirty="0"/>
            <a:t>. e</a:t>
          </a:r>
          <a:r>
            <a:rPr lang="es-EC" sz="1800" b="0" i="0" kern="1200" dirty="0"/>
            <a:t>s la lengua o grupo de signos que comparten el emisor y el receptor</a:t>
          </a:r>
          <a:br>
            <a:rPr lang="es-EC" sz="1800" b="0" i="0" kern="1200" dirty="0"/>
          </a:br>
          <a:endParaRPr lang="es-EC" sz="1800" kern="1200" dirty="0"/>
        </a:p>
      </dsp:txBody>
      <dsp:txXfrm>
        <a:off x="3407915" y="2337717"/>
        <a:ext cx="3098105" cy="1858863"/>
      </dsp:txXfrm>
    </dsp:sp>
    <dsp:sp modelId="{8B99BC97-974C-4444-B6D0-E45B8E4476E5}">
      <dsp:nvSpPr>
        <dsp:cNvPr id="0" name=""/>
        <dsp:cNvSpPr/>
      </dsp:nvSpPr>
      <dsp:spPr>
        <a:xfrm>
          <a:off x="6815831" y="2337717"/>
          <a:ext cx="3098105" cy="18588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800" b="1" i="0" u="sng" kern="1200" dirty="0">
              <a:solidFill>
                <a:schemeClr val="accent1">
                  <a:lumMod val="75000"/>
                </a:schemeClr>
              </a:solidFill>
            </a:rPr>
            <a:t>Situación</a:t>
          </a:r>
          <a:r>
            <a:rPr lang="es-EC" sz="1800" b="1" i="0" kern="1200" dirty="0"/>
            <a:t>. </a:t>
          </a:r>
          <a:r>
            <a:rPr lang="es-EC" sz="1800" b="0" i="0" kern="1200" dirty="0"/>
            <a:t>Es el contexto en el que se da la comunicación y que influye en el sentido y en la interpretación del mensaje</a:t>
          </a:r>
          <a:br>
            <a:rPr lang="es-EC" sz="1800" b="0" i="0" kern="1200" dirty="0"/>
          </a:br>
          <a:br>
            <a:rPr lang="es-EC" sz="1800" b="0" i="0" kern="1200" dirty="0"/>
          </a:br>
          <a:endParaRPr lang="es-EC" sz="1800" kern="1200" dirty="0"/>
        </a:p>
      </dsp:txBody>
      <dsp:txXfrm>
        <a:off x="6815831" y="2337717"/>
        <a:ext cx="3098105" cy="18588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B09DE3-DB38-4373-8F33-D7E6651346A2}">
      <dsp:nvSpPr>
        <dsp:cNvPr id="0" name=""/>
        <dsp:cNvSpPr/>
      </dsp:nvSpPr>
      <dsp:spPr>
        <a:xfrm>
          <a:off x="1049" y="712973"/>
          <a:ext cx="4092482" cy="2455489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100" b="1" i="0" kern="1200" dirty="0">
              <a:solidFill>
                <a:schemeClr val="tx1"/>
              </a:solidFill>
            </a:rPr>
            <a:t>Espontánea. </a:t>
          </a:r>
          <a:r>
            <a:rPr lang="es-EC" sz="2100" b="0" i="0" kern="1200" dirty="0">
              <a:solidFill>
                <a:schemeClr val="tx1"/>
              </a:solidFill>
            </a:rPr>
            <a:t>Es el tipo de comunicación que no requiere de un planeamiento y denota una estructura del discurso desordenada.</a:t>
          </a:r>
          <a:br>
            <a:rPr lang="es-EC" sz="2100" b="0" i="0" kern="1200" dirty="0">
              <a:solidFill>
                <a:schemeClr val="tx1"/>
              </a:solidFill>
            </a:rPr>
          </a:br>
          <a:endParaRPr lang="es-EC" sz="2100" kern="1200" dirty="0">
            <a:solidFill>
              <a:schemeClr val="tx1"/>
            </a:solidFill>
          </a:endParaRPr>
        </a:p>
      </dsp:txBody>
      <dsp:txXfrm>
        <a:off x="1049" y="712973"/>
        <a:ext cx="4092482" cy="2455489"/>
      </dsp:txXfrm>
    </dsp:sp>
    <dsp:sp modelId="{FEE6EBA1-67B2-4B20-9388-6C0D50381932}">
      <dsp:nvSpPr>
        <dsp:cNvPr id="0" name=""/>
        <dsp:cNvSpPr/>
      </dsp:nvSpPr>
      <dsp:spPr>
        <a:xfrm>
          <a:off x="4502780" y="712973"/>
          <a:ext cx="4092482" cy="2455489"/>
        </a:xfrm>
        <a:prstGeom prst="rect">
          <a:avLst/>
        </a:prstGeom>
        <a:solidFill>
          <a:schemeClr val="accent1">
            <a:shade val="80000"/>
            <a:hueOff val="120190"/>
            <a:satOff val="23241"/>
            <a:lumOff val="1580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100" b="1" i="0" kern="1200" dirty="0">
              <a:solidFill>
                <a:schemeClr val="tx1"/>
              </a:solidFill>
            </a:rPr>
            <a:t>Planificada. </a:t>
          </a:r>
          <a:r>
            <a:rPr lang="es-EC" sz="2100" b="0" i="0" kern="1200" dirty="0">
              <a:solidFill>
                <a:schemeClr val="tx1"/>
              </a:solidFill>
            </a:rPr>
            <a:t>Es el tipo de comunicación premeditada, organizada e, incluso, ensayada, como puede ser un discurso, una entrevista o una capacitación académica</a:t>
          </a:r>
          <a:br>
            <a:rPr lang="es-EC" sz="2100" b="0" i="0" kern="1200" dirty="0">
              <a:solidFill>
                <a:schemeClr val="tx1"/>
              </a:solidFill>
            </a:rPr>
          </a:br>
          <a:br>
            <a:rPr lang="es-EC" sz="2100" b="0" i="0" kern="1200" dirty="0">
              <a:solidFill>
                <a:schemeClr val="tx1"/>
              </a:solidFill>
            </a:rPr>
          </a:br>
          <a:endParaRPr lang="es-EC" sz="2100" kern="1200" dirty="0">
            <a:solidFill>
              <a:schemeClr val="tx1"/>
            </a:solidFill>
          </a:endParaRPr>
        </a:p>
      </dsp:txBody>
      <dsp:txXfrm>
        <a:off x="4502780" y="712973"/>
        <a:ext cx="4092482" cy="245548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70885E-8BCA-47FC-A446-7990BEA3C4BB}">
      <dsp:nvSpPr>
        <dsp:cNvPr id="0" name=""/>
        <dsp:cNvSpPr/>
      </dsp:nvSpPr>
      <dsp:spPr>
        <a:xfrm>
          <a:off x="0" y="194592"/>
          <a:ext cx="2686347" cy="16118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400" kern="1200" dirty="0"/>
            <a:t>Mejora las relaciones sociales/laborales</a:t>
          </a:r>
        </a:p>
      </dsp:txBody>
      <dsp:txXfrm>
        <a:off x="0" y="194592"/>
        <a:ext cx="2686347" cy="1611808"/>
      </dsp:txXfrm>
    </dsp:sp>
    <dsp:sp modelId="{FAE2D7C5-D55B-4943-AB4D-3FA42D5D8735}">
      <dsp:nvSpPr>
        <dsp:cNvPr id="0" name=""/>
        <dsp:cNvSpPr/>
      </dsp:nvSpPr>
      <dsp:spPr>
        <a:xfrm>
          <a:off x="2954982" y="194592"/>
          <a:ext cx="2686347" cy="16118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400" kern="1200" dirty="0"/>
            <a:t>Mejora las relaciones afectivas </a:t>
          </a:r>
        </a:p>
      </dsp:txBody>
      <dsp:txXfrm>
        <a:off x="2954982" y="194592"/>
        <a:ext cx="2686347" cy="1611808"/>
      </dsp:txXfrm>
    </dsp:sp>
    <dsp:sp modelId="{B694F65D-4F69-4CD0-A5FE-0338B9847A54}">
      <dsp:nvSpPr>
        <dsp:cNvPr id="0" name=""/>
        <dsp:cNvSpPr/>
      </dsp:nvSpPr>
      <dsp:spPr>
        <a:xfrm>
          <a:off x="5909964" y="194592"/>
          <a:ext cx="2686347" cy="16118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400" kern="1200" dirty="0"/>
            <a:t>Acceder a información </a:t>
          </a:r>
        </a:p>
      </dsp:txBody>
      <dsp:txXfrm>
        <a:off x="5909964" y="194592"/>
        <a:ext cx="2686347" cy="1611808"/>
      </dsp:txXfrm>
    </dsp:sp>
    <dsp:sp modelId="{705FBE83-ABEA-4293-A31D-D57C7D6B0F0B}">
      <dsp:nvSpPr>
        <dsp:cNvPr id="0" name=""/>
        <dsp:cNvSpPr/>
      </dsp:nvSpPr>
      <dsp:spPr>
        <a:xfrm>
          <a:off x="1477491" y="2075035"/>
          <a:ext cx="2686347" cy="16118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400" kern="1200" dirty="0"/>
            <a:t>Permite expresar ideas o pensamientos.</a:t>
          </a:r>
        </a:p>
      </dsp:txBody>
      <dsp:txXfrm>
        <a:off x="1477491" y="2075035"/>
        <a:ext cx="2686347" cy="1611808"/>
      </dsp:txXfrm>
    </dsp:sp>
    <dsp:sp modelId="{EB9B7BE8-2DE1-4D47-9D50-B4A6C9B3D21C}">
      <dsp:nvSpPr>
        <dsp:cNvPr id="0" name=""/>
        <dsp:cNvSpPr/>
      </dsp:nvSpPr>
      <dsp:spPr>
        <a:xfrm>
          <a:off x="4432473" y="2075035"/>
          <a:ext cx="2686347" cy="16118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400" b="0" i="0" kern="1200"/>
            <a:t>Es vital para la enseñanza y el aprendizaje</a:t>
          </a:r>
          <a:endParaRPr lang="es-EC" sz="2400" kern="1200"/>
        </a:p>
      </dsp:txBody>
      <dsp:txXfrm>
        <a:off x="4432473" y="2075035"/>
        <a:ext cx="2686347" cy="161180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58A259-9927-4A6A-BBF7-E226A80E4E87}">
      <dsp:nvSpPr>
        <dsp:cNvPr id="0" name=""/>
        <dsp:cNvSpPr/>
      </dsp:nvSpPr>
      <dsp:spPr>
        <a:xfrm>
          <a:off x="546100" y="453"/>
          <a:ext cx="2198687" cy="13192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200" b="1" kern="1200" dirty="0"/>
            <a:t>Tópico: es el tema del que vas a hablar.</a:t>
          </a:r>
        </a:p>
      </dsp:txBody>
      <dsp:txXfrm>
        <a:off x="546100" y="453"/>
        <a:ext cx="2198687" cy="1319212"/>
      </dsp:txXfrm>
    </dsp:sp>
    <dsp:sp modelId="{45F247EC-AB1E-4CFD-BC29-91D586C177AB}">
      <dsp:nvSpPr>
        <dsp:cNvPr id="0" name=""/>
        <dsp:cNvSpPr/>
      </dsp:nvSpPr>
      <dsp:spPr>
        <a:xfrm>
          <a:off x="2964656" y="453"/>
          <a:ext cx="2198687" cy="13192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200" b="1" kern="1200" dirty="0"/>
            <a:t>Tono: es la forma en que se dicen las cosas. (serio, relajado o bromista).</a:t>
          </a:r>
        </a:p>
      </dsp:txBody>
      <dsp:txXfrm>
        <a:off x="2964656" y="453"/>
        <a:ext cx="2198687" cy="1319212"/>
      </dsp:txXfrm>
    </dsp:sp>
    <dsp:sp modelId="{500ECA38-1D5C-4954-9652-3FDB04EE4805}">
      <dsp:nvSpPr>
        <dsp:cNvPr id="0" name=""/>
        <dsp:cNvSpPr/>
      </dsp:nvSpPr>
      <dsp:spPr>
        <a:xfrm>
          <a:off x="5383212" y="453"/>
          <a:ext cx="2198687" cy="13192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200" b="1" kern="1200" dirty="0"/>
            <a:t>Lenguaje: es el medio a través del cual se comunican las ideas.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200" b="1" kern="1200" dirty="0"/>
            <a:t>Hablar en público no solo es hablar, depende también de los gestos y el movimiento del cuerpo</a:t>
          </a:r>
        </a:p>
      </dsp:txBody>
      <dsp:txXfrm>
        <a:off x="5383212" y="453"/>
        <a:ext cx="2198687" cy="1319212"/>
      </dsp:txXfrm>
    </dsp:sp>
    <dsp:sp modelId="{2FD602DE-EB58-4300-9620-6A7F3D9DC050}">
      <dsp:nvSpPr>
        <dsp:cNvPr id="0" name=""/>
        <dsp:cNvSpPr/>
      </dsp:nvSpPr>
      <dsp:spPr>
        <a:xfrm>
          <a:off x="1755378" y="1539534"/>
          <a:ext cx="2198687" cy="13192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200" b="1" kern="1200" dirty="0"/>
            <a:t>Presencia: es la conjunción entre el orador y el público</a:t>
          </a:r>
        </a:p>
      </dsp:txBody>
      <dsp:txXfrm>
        <a:off x="1755378" y="1539534"/>
        <a:ext cx="2198687" cy="1319212"/>
      </dsp:txXfrm>
    </dsp:sp>
    <dsp:sp modelId="{DA189ED0-90EA-4BDC-85B3-2A30761B62B5}">
      <dsp:nvSpPr>
        <dsp:cNvPr id="0" name=""/>
        <dsp:cNvSpPr/>
      </dsp:nvSpPr>
      <dsp:spPr>
        <a:xfrm>
          <a:off x="4173934" y="1539534"/>
          <a:ext cx="2198687" cy="13192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200" b="1" kern="1200" dirty="0"/>
            <a:t>Autoridad: es la facultad que alguien tiene para hablar en público.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200" b="1" kern="1200" dirty="0"/>
            <a:t>Su opinión no es válida o puede ser cuestionada.</a:t>
          </a:r>
        </a:p>
      </dsp:txBody>
      <dsp:txXfrm>
        <a:off x="4173934" y="1539534"/>
        <a:ext cx="2198687" cy="13192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2C59-931A-468F-B088-5BD0D81F5563}" type="datetimeFigureOut">
              <a:rPr lang="es-EC" smtClean="0"/>
              <a:t>28/11/2024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6F53-8B17-4019-8667-F57C8F7E6FD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79614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2C59-931A-468F-B088-5BD0D81F5563}" type="datetimeFigureOut">
              <a:rPr lang="es-EC" smtClean="0"/>
              <a:t>28/11/2024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6F53-8B17-4019-8667-F57C8F7E6FD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87681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2C59-931A-468F-B088-5BD0D81F5563}" type="datetimeFigureOut">
              <a:rPr lang="es-EC" smtClean="0"/>
              <a:t>28/11/2024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6F53-8B17-4019-8667-F57C8F7E6FDE}" type="slidenum">
              <a:rPr lang="es-EC" smtClean="0"/>
              <a:t>‹Nº›</a:t>
            </a:fld>
            <a:endParaRPr lang="es-EC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99190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2C59-931A-468F-B088-5BD0D81F5563}" type="datetimeFigureOut">
              <a:rPr lang="es-EC" smtClean="0"/>
              <a:t>28/11/2024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6F53-8B17-4019-8667-F57C8F7E6FD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834010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2C59-931A-468F-B088-5BD0D81F5563}" type="datetimeFigureOut">
              <a:rPr lang="es-EC" smtClean="0"/>
              <a:t>28/11/2024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6F53-8B17-4019-8667-F57C8F7E6FDE}" type="slidenum">
              <a:rPr lang="es-EC" smtClean="0"/>
              <a:t>‹Nº›</a:t>
            </a:fld>
            <a:endParaRPr lang="es-EC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29071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2C59-931A-468F-B088-5BD0D81F5563}" type="datetimeFigureOut">
              <a:rPr lang="es-EC" smtClean="0"/>
              <a:t>28/11/2024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6F53-8B17-4019-8667-F57C8F7E6FD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478345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2C59-931A-468F-B088-5BD0D81F5563}" type="datetimeFigureOut">
              <a:rPr lang="es-EC" smtClean="0"/>
              <a:t>28/11/2024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6F53-8B17-4019-8667-F57C8F7E6FD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976974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2C59-931A-468F-B088-5BD0D81F5563}" type="datetimeFigureOut">
              <a:rPr lang="es-EC" smtClean="0"/>
              <a:t>28/11/2024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6F53-8B17-4019-8667-F57C8F7E6FD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14519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2C59-931A-468F-B088-5BD0D81F5563}" type="datetimeFigureOut">
              <a:rPr lang="es-EC" smtClean="0"/>
              <a:t>28/11/2024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6F53-8B17-4019-8667-F57C8F7E6FD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45445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2C59-931A-468F-B088-5BD0D81F5563}" type="datetimeFigureOut">
              <a:rPr lang="es-EC" smtClean="0"/>
              <a:t>28/11/2024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6F53-8B17-4019-8667-F57C8F7E6FD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32632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2C59-931A-468F-B088-5BD0D81F5563}" type="datetimeFigureOut">
              <a:rPr lang="es-EC" smtClean="0"/>
              <a:t>28/11/2024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6F53-8B17-4019-8667-F57C8F7E6FD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14312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2C59-931A-468F-B088-5BD0D81F5563}" type="datetimeFigureOut">
              <a:rPr lang="es-EC" smtClean="0"/>
              <a:t>28/11/2024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6F53-8B17-4019-8667-F57C8F7E6FD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13826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2C59-931A-468F-B088-5BD0D81F5563}" type="datetimeFigureOut">
              <a:rPr lang="es-EC" smtClean="0"/>
              <a:t>28/11/2024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6F53-8B17-4019-8667-F57C8F7E6FD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73128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2C59-931A-468F-B088-5BD0D81F5563}" type="datetimeFigureOut">
              <a:rPr lang="es-EC" smtClean="0"/>
              <a:t>28/11/2024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6F53-8B17-4019-8667-F57C8F7E6FD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7547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2C59-931A-468F-B088-5BD0D81F5563}" type="datetimeFigureOut">
              <a:rPr lang="es-EC" smtClean="0"/>
              <a:t>28/11/2024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6F53-8B17-4019-8667-F57C8F7E6FD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83931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2C59-931A-468F-B088-5BD0D81F5563}" type="datetimeFigureOut">
              <a:rPr lang="es-EC" smtClean="0"/>
              <a:t>28/11/2024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6F53-8B17-4019-8667-F57C8F7E6FD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6595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42C59-931A-468F-B088-5BD0D81F5563}" type="datetimeFigureOut">
              <a:rPr lang="es-EC" smtClean="0"/>
              <a:t>28/11/2024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713C6F53-8B17-4019-8667-F57C8F7E6FD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32895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Layout" Target="../diagrams/layout3.xml"/><Relationship Id="rId7" Type="http://schemas.openxmlformats.org/officeDocument/2006/relationships/image" Target="../media/image4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A7F5E3-077B-D58B-A36E-FCA77768A4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7286" y="1030711"/>
            <a:ext cx="5420883" cy="3249131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es-EC" sz="4600" b="1" i="0" u="none" strike="noStrike" baseline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Normal"/>
              </a:rPr>
              <a:t>GENERALIDADES DE LA COMUNICACIÓN ORAL</a:t>
            </a:r>
            <a:endParaRPr lang="es-EC" sz="46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ADC5C86B-28CE-4597-97B7-4C09E20141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pic>
        <p:nvPicPr>
          <p:cNvPr id="5" name="Imagen 4" descr="Una caricatura de una persona&#10;&#10;Descripción generada automáticamente con confianza media">
            <a:extLst>
              <a:ext uri="{FF2B5EF4-FFF2-40B4-BE49-F238E27FC236}">
                <a16:creationId xmlns:a16="http://schemas.microsoft.com/office/drawing/2014/main" id="{81DB83B1-EA3F-9005-1D69-3F1D7EDFFF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604" y="1598171"/>
            <a:ext cx="3765692" cy="3669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956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0D0DEC-C65C-D867-CD7A-39486C119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ELEMENTOS PARA HABLAR EN PÚBLICO</a:t>
            </a:r>
            <a:br>
              <a:rPr lang="es-EC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endParaRPr lang="es-EC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A3FA1E5-B1F8-1690-09C6-98A7C4EB7D69}"/>
              </a:ext>
            </a:extLst>
          </p:cNvPr>
          <p:cNvSpPr txBox="1"/>
          <p:nvPr/>
        </p:nvSpPr>
        <p:spPr>
          <a:xfrm>
            <a:off x="1649506" y="1609181"/>
            <a:ext cx="998668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dirty="0"/>
              <a:t>Cada persona se expresa de diferente manera, incluso, los oradores más destacados figuran por tener un estilo único.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8D40800-649B-21BA-A6DF-32052A7F77AB}"/>
              </a:ext>
            </a:extLst>
          </p:cNvPr>
          <p:cNvSpPr txBox="1"/>
          <p:nvPr/>
        </p:nvSpPr>
        <p:spPr>
          <a:xfrm>
            <a:off x="170903" y="2288514"/>
            <a:ext cx="985510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dirty="0"/>
              <a:t>Existen algunos elementos</a:t>
            </a:r>
          </a:p>
          <a:p>
            <a:endParaRPr lang="es-EC" dirty="0"/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46ADAA17-B2B7-EA54-A8DD-933EBD9EA5B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7219112"/>
              </p:ext>
            </p:extLst>
          </p:nvPr>
        </p:nvGraphicFramePr>
        <p:xfrm>
          <a:off x="1282970" y="3035941"/>
          <a:ext cx="8128000" cy="28592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9715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0D0DEC-C65C-D867-CD7A-39486C119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TECNICAS PARA HABLAR EN PUBLICO 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E755892-B2C4-B60D-F9E5-C56265CCB0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638952" y="1235714"/>
            <a:ext cx="8347730" cy="5027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C" altLang="es-EC" sz="1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C" altLang="es-EC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Define tu objetivo. 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C" altLang="es-EC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Utiliza tus diapositivas como ayuda, no como muleta.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C" altLang="es-EC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Prepara tu voz.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C" altLang="es-EC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Aliméntate bien y reduce tus niveles de cortisol.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C" altLang="es-EC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Conoce a los miembros de tu audiencia primero.</a:t>
            </a:r>
          </a:p>
          <a:p>
            <a:pPr marL="0" lvl="0" indent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es-EC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Date tiempo para adaptarte.</a:t>
            </a:r>
          </a:p>
          <a:p>
            <a:pPr marL="0" lvl="0" indent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es-EC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Comparte el orden de tu intervención.</a:t>
            </a:r>
          </a:p>
          <a:p>
            <a:pPr marL="0" lvl="0" indent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es-EC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Habla despacio y haz pausas a menudo</a:t>
            </a:r>
          </a:p>
          <a:p>
            <a:pPr marL="0" lvl="0" indent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es-EC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Usar videos y gif con moderación </a:t>
            </a:r>
          </a:p>
          <a:p>
            <a:pPr marL="0" lvl="0" indent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es-EC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Termina a tiempo y agradece. </a:t>
            </a:r>
          </a:p>
          <a:p>
            <a:pPr marL="0" lvl="0" indent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endParaRPr kumimoji="0" lang="es-EC" altLang="es-EC" sz="1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34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9F04FCB-51FB-0A42-53A7-84F35C52B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54" y="643467"/>
            <a:ext cx="4203045" cy="1375608"/>
          </a:xfrm>
        </p:spPr>
        <p:txBody>
          <a:bodyPr anchor="ctr">
            <a:normAutofit/>
          </a:bodyPr>
          <a:lstStyle/>
          <a:p>
            <a:r>
              <a:rPr lang="es-EC">
                <a:solidFill>
                  <a:schemeClr val="bg1"/>
                </a:solidFill>
              </a:rPr>
              <a:t>COMUNICACIÓN ORAL </a:t>
            </a:r>
          </a:p>
        </p:txBody>
      </p:sp>
      <p:pic>
        <p:nvPicPr>
          <p:cNvPr id="10" name="Imagen 9" descr="Dibujo de una persona&#10;&#10;Descripción generada automáticamente con confianza media">
            <a:extLst>
              <a:ext uri="{FF2B5EF4-FFF2-40B4-BE49-F238E27FC236}">
                <a16:creationId xmlns:a16="http://schemas.microsoft.com/office/drawing/2014/main" id="{D6BA743D-5AD8-39BA-2ACF-0D221B0EE8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1" y="1020187"/>
            <a:ext cx="5143500" cy="4805111"/>
          </a:xfrm>
          <a:prstGeom prst="rect">
            <a:avLst/>
          </a:prstGeom>
        </p:spPr>
      </p:pic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graphicFrame>
        <p:nvGraphicFramePr>
          <p:cNvPr id="8" name="Marcador de contenido 7">
            <a:extLst>
              <a:ext uri="{FF2B5EF4-FFF2-40B4-BE49-F238E27FC236}">
                <a16:creationId xmlns:a16="http://schemas.microsoft.com/office/drawing/2014/main" id="{19277F6C-AA8D-D606-3284-3BC25A1F39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1911451"/>
              </p:ext>
            </p:extLst>
          </p:nvPr>
        </p:nvGraphicFramePr>
        <p:xfrm>
          <a:off x="673754" y="2160590"/>
          <a:ext cx="3973943" cy="34401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22683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A8BB4F-B0B5-C708-8350-D7D6D96D1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Elementos de la comunicación  </a:t>
            </a:r>
            <a:endParaRPr lang="es-EC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3465235D-6A41-B1A5-9D2A-1E3C15A795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9227568"/>
              </p:ext>
            </p:extLst>
          </p:nvPr>
        </p:nvGraphicFramePr>
        <p:xfrm>
          <a:off x="677862" y="1676400"/>
          <a:ext cx="9913937" cy="4365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0720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0DAF8575-DDD0-43E3-95E0-CF812F06A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CCA1792-C598-45A3-82EC-60F305DCB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84F3208-0F93-4217-AB03-C74E565729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F862CE08-0EF8-4D30-9F34-5CEF2E35C9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CF707B85-7DC9-4931-8C39-C2802F1FF5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39409EB7-9549-43B7-9597-771D971CA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995D6453-5D14-445F-B965-BA2F9177D0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562F0BDF-F752-4F9D-826C-376BA43AF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019CD532-CC2D-41A0-B2E5-1A177CC060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751829B1-B54D-428F-B99F-234847A0C3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C8483DED-5995-47C7-9E6E-3340224B3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Marcador de contenido 4" descr="Imagen de la pantalla de un celular con letras&#10;&#10;Descripción generada automáticamente con confianza baja">
            <a:extLst>
              <a:ext uri="{FF2B5EF4-FFF2-40B4-BE49-F238E27FC236}">
                <a16:creationId xmlns:a16="http://schemas.microsoft.com/office/drawing/2014/main" id="{DC560D8B-127D-7F15-CD40-412EC80B2F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40063" y="1131994"/>
            <a:ext cx="9513751" cy="4590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747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BAED82-829C-B103-E18C-E1075DE24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13725"/>
            <a:ext cx="8596668" cy="656669"/>
          </a:xfrm>
        </p:spPr>
        <p:txBody>
          <a:bodyPr>
            <a:normAutofit fontScale="90000"/>
          </a:bodyPr>
          <a:lstStyle/>
          <a:p>
            <a:r>
              <a:rPr lang="es-EC" b="1" i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ProximaNova"/>
              </a:rPr>
              <a:t>FORMAS DE COMUNICACIÓN ORAL</a:t>
            </a:r>
            <a:br>
              <a:rPr lang="es-EC" b="1" i="0" dirty="0">
                <a:solidFill>
                  <a:srgbClr val="000000"/>
                </a:solidFill>
                <a:effectLst/>
                <a:latin typeface="ProximaNova"/>
              </a:rPr>
            </a:br>
            <a:endParaRPr lang="es-EC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DED38065-3832-4A09-766A-E2E5D35A0F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1445886"/>
              </p:ext>
            </p:extLst>
          </p:nvPr>
        </p:nvGraphicFramePr>
        <p:xfrm>
          <a:off x="373063" y="542059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Imagen 5">
            <a:extLst>
              <a:ext uri="{FF2B5EF4-FFF2-40B4-BE49-F238E27FC236}">
                <a16:creationId xmlns:a16="http://schemas.microsoft.com/office/drawing/2014/main" id="{EFF4EEA7-7B4C-7E46-E8C2-3E0370F6BF6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7334" y="3862387"/>
            <a:ext cx="4885266" cy="2781888"/>
          </a:xfrm>
          <a:prstGeom prst="rect">
            <a:avLst/>
          </a:prstGeom>
        </p:spPr>
      </p:pic>
      <p:pic>
        <p:nvPicPr>
          <p:cNvPr id="1026" name="Picture 2" descr="BREVES OBSERVACIONES SOBRE EL DISCURSO COMO EJE DE MOTIVACIÓN PERSONAL.">
            <a:extLst>
              <a:ext uri="{FF2B5EF4-FFF2-40B4-BE49-F238E27FC236}">
                <a16:creationId xmlns:a16="http://schemas.microsoft.com/office/drawing/2014/main" id="{F9C77B06-6FB6-5F69-E5A1-94CBF9178E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1732" y="3429000"/>
            <a:ext cx="4567205" cy="3224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3050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C63EF4-565B-A82B-D3B3-0D8B0B32D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533466" cy="1320800"/>
          </a:xfrm>
        </p:spPr>
        <p:txBody>
          <a:bodyPr/>
          <a:lstStyle/>
          <a:p>
            <a:r>
              <a:rPr lang="es-EC" dirty="0"/>
              <a:t>IMPORTANCIA DE LA COMUNICACIÓN ORAL 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E56E9CAA-984A-34FA-0ABA-539FF5D7E8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8037942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3860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63FCFC7-908A-4EB3-815F-A58D71E3DC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67FE66A-BDD8-450E-A251-E4919D21E8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C04AA6F-0468-4C1F-8F19-FD83BCEE5B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2A038B22-B8E8-41AD-8143-857CB5DC7D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E3AB9F9F-1DA1-4CC7-AB89-1FAD542A84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14033E2C-B754-4B55-ABD6-F0C9C817A9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BAACC20F-5E91-4D23-847F-24A9C40EF7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70B44625-51C1-4CE3-AB02-70DA83D97D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99BB6EE8-6C39-471C-9DF8-BF3B0B98A2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F1372B95-288F-4F41-BF63-62FE9DB09A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0180689D-8E5F-4F01-9320-F0AB67F7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EC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BB0D0DEC-C65C-D867-CD7A-39486C119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4385066"/>
            <a:ext cx="10923638" cy="1317643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TÉCNICAS PARA HABLAR EN PÚBLICO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F71A406-3CB7-4E4D-B434-24E6AA4F39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17723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5" name="Imagen 4" descr="Interfaz de usuario gráfica&#10;&#10;Descripción generada automáticamente con confianza media">
            <a:extLst>
              <a:ext uri="{FF2B5EF4-FFF2-40B4-BE49-F238E27FC236}">
                <a16:creationId xmlns:a16="http://schemas.microsoft.com/office/drawing/2014/main" id="{72707100-2990-615F-A71A-B123871E2EB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733" b="1"/>
          <a:stretch/>
        </p:blipFill>
        <p:spPr>
          <a:xfrm>
            <a:off x="20" y="3"/>
            <a:ext cx="6050260" cy="4091667"/>
          </a:xfrm>
          <a:prstGeom prst="rect">
            <a:avLst/>
          </a:prstGeom>
        </p:spPr>
      </p:pic>
      <p:pic>
        <p:nvPicPr>
          <p:cNvPr id="4" name="Imagen 3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F1B0F9E6-09A3-E8CB-0C53-224A4326607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096" r="8370" b="-2"/>
          <a:stretch/>
        </p:blipFill>
        <p:spPr>
          <a:xfrm>
            <a:off x="6141719" y="-683"/>
            <a:ext cx="6050280" cy="4092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1255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0D0DEC-C65C-D867-CD7A-39486C119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96128"/>
          </a:xfrm>
        </p:spPr>
        <p:txBody>
          <a:bodyPr/>
          <a:lstStyle/>
          <a:p>
            <a:r>
              <a:rPr lang="es-EC" b="1" dirty="0"/>
              <a:t>HABLAR EN PÚBLICO</a:t>
            </a:r>
            <a:endParaRPr lang="es-EC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71E162D-2E54-E4E2-C62D-0A621DE553CE}"/>
              </a:ext>
            </a:extLst>
          </p:cNvPr>
          <p:cNvSpPr txBox="1"/>
          <p:nvPr/>
        </p:nvSpPr>
        <p:spPr>
          <a:xfrm>
            <a:off x="955396" y="1600229"/>
            <a:ext cx="6093372" cy="923330"/>
          </a:xfrm>
          <a:prstGeom prst="rect">
            <a:avLst/>
          </a:prstGeom>
          <a:solidFill>
            <a:schemeClr val="accent5"/>
          </a:solidFill>
        </p:spPr>
        <p:txBody>
          <a:bodyPr wrap="square">
            <a:spAutoFit/>
          </a:bodyPr>
          <a:lstStyle/>
          <a:p>
            <a:r>
              <a:rPr lang="es-EC" dirty="0"/>
              <a:t>Hablar en público significa transmitir un mensaje a un grupo de individuos.</a:t>
            </a:r>
          </a:p>
          <a:p>
            <a:endParaRPr lang="es-EC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D017E72-0479-6772-7B80-6FB3900C340F}"/>
              </a:ext>
            </a:extLst>
          </p:cNvPr>
          <p:cNvSpPr txBox="1"/>
          <p:nvPr/>
        </p:nvSpPr>
        <p:spPr>
          <a:xfrm>
            <a:off x="1097286" y="4648409"/>
            <a:ext cx="6093372" cy="923330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r>
              <a:rPr lang="es-EC" dirty="0"/>
              <a:t>Hablar en público es importante debido a que permite que las personas comuniquemos ideas a más de un individuo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7238F9A-4331-B08B-4C35-B98C03B9CE09}"/>
              </a:ext>
            </a:extLst>
          </p:cNvPr>
          <p:cNvSpPr txBox="1"/>
          <p:nvPr/>
        </p:nvSpPr>
        <p:spPr>
          <a:xfrm>
            <a:off x="5201598" y="2806424"/>
            <a:ext cx="6093372" cy="1477328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s-EC" dirty="0">
                <a:solidFill>
                  <a:schemeClr val="bg1"/>
                </a:solidFill>
              </a:rPr>
              <a:t>Hablar en público se daba de modo presencial, hoy en día existen formatos de comunicación masiva como televisores, </a:t>
            </a:r>
            <a:r>
              <a:rPr lang="es-EC" dirty="0" err="1">
                <a:solidFill>
                  <a:schemeClr val="bg1"/>
                </a:solidFill>
              </a:rPr>
              <a:t>webinars</a:t>
            </a:r>
            <a:r>
              <a:rPr lang="es-EC" dirty="0">
                <a:solidFill>
                  <a:schemeClr val="bg1"/>
                </a:solidFill>
              </a:rPr>
              <a:t> o reuniones en videollamada que no requieren la presencia física de las personas.</a:t>
            </a:r>
          </a:p>
        </p:txBody>
      </p:sp>
    </p:spTree>
    <p:extLst>
      <p:ext uri="{BB962C8B-B14F-4D97-AF65-F5344CB8AC3E}">
        <p14:creationId xmlns:p14="http://schemas.microsoft.com/office/powerpoint/2010/main" val="4030355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0C0669DA-23FE-6E7A-745D-3FD5DA50BEC1}"/>
              </a:ext>
            </a:extLst>
          </p:cNvPr>
          <p:cNvSpPr txBox="1"/>
          <p:nvPr/>
        </p:nvSpPr>
        <p:spPr>
          <a:xfrm>
            <a:off x="1911568" y="373908"/>
            <a:ext cx="813106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/>
              <a:t>Hablar en público es tan importante y cotidiano, muchas personas sienten aversión o inseguridad al presentarse frente a una audiencia.</a:t>
            </a:r>
            <a:endParaRPr lang="es-EC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7FE75EA-409A-912A-C29E-B5286AF029D8}"/>
              </a:ext>
            </a:extLst>
          </p:cNvPr>
          <p:cNvSpPr txBox="1"/>
          <p:nvPr/>
        </p:nvSpPr>
        <p:spPr>
          <a:xfrm>
            <a:off x="1911568" y="1631760"/>
            <a:ext cx="858826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dirty="0"/>
              <a:t>Miedo a hablar en público, también conocido como </a:t>
            </a:r>
            <a:r>
              <a:rPr lang="es-EC" dirty="0">
                <a:solidFill>
                  <a:schemeClr val="accent1"/>
                </a:solidFill>
                <a:highlight>
                  <a:srgbClr val="FFFF00"/>
                </a:highlight>
              </a:rPr>
              <a:t>GLASOFOBIA </a:t>
            </a:r>
          </a:p>
          <a:p>
            <a:r>
              <a:rPr lang="es-EC" dirty="0">
                <a:solidFill>
                  <a:schemeClr val="accent1"/>
                </a:solidFill>
              </a:rPr>
              <a:t>Sentir que se olvida el discurso / El publico te rechaza.</a:t>
            </a:r>
          </a:p>
          <a:p>
            <a:r>
              <a:rPr lang="es-EC" dirty="0"/>
              <a:t>Glosofobia es la predisposición genética a resentir el estrés o la ansiedad</a:t>
            </a:r>
            <a:endParaRPr lang="es-EC" dirty="0">
              <a:solidFill>
                <a:schemeClr val="accent1"/>
              </a:solidFill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BBFCB4DC-C247-17A6-99D0-4BAAE9EE92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1161" y="3429000"/>
            <a:ext cx="2828925" cy="1971675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4AC862C5-8800-0703-C5A7-39B38A76C8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3202" y="3166611"/>
            <a:ext cx="3829051" cy="2832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28571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55</TotalTime>
  <Words>543</Words>
  <Application>Microsoft Office PowerPoint</Application>
  <PresentationFormat>Panorámica</PresentationFormat>
  <Paragraphs>50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9" baseType="lpstr">
      <vt:lpstr>Arial</vt:lpstr>
      <vt:lpstr>ArialNormal</vt:lpstr>
      <vt:lpstr>Montserrat</vt:lpstr>
      <vt:lpstr>ProximaNova</vt:lpstr>
      <vt:lpstr>Tahoma</vt:lpstr>
      <vt:lpstr>Trebuchet MS</vt:lpstr>
      <vt:lpstr>Wingdings 3</vt:lpstr>
      <vt:lpstr>Faceta</vt:lpstr>
      <vt:lpstr>GENERALIDADES DE LA COMUNICACIÓN ORAL</vt:lpstr>
      <vt:lpstr>COMUNICACIÓN ORAL </vt:lpstr>
      <vt:lpstr>Elementos de la comunicación  </vt:lpstr>
      <vt:lpstr>Presentación de PowerPoint</vt:lpstr>
      <vt:lpstr>FORMAS DE COMUNICACIÓN ORAL </vt:lpstr>
      <vt:lpstr>IMPORTANCIA DE LA COMUNICACIÓN ORAL </vt:lpstr>
      <vt:lpstr>TÉCNICAS PARA HABLAR EN PÚBLICO </vt:lpstr>
      <vt:lpstr>HABLAR EN PÚBLICO</vt:lpstr>
      <vt:lpstr>Presentación de PowerPoint</vt:lpstr>
      <vt:lpstr>ELEMENTOS PARA HABLAR EN PÚBLICO </vt:lpstr>
      <vt:lpstr>TECNICAS PARA HABLAR EN PUBLICO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Vanessa Stefanny Quinchuela Llamuca</dc:creator>
  <cp:lastModifiedBy>Vanessa Stefanny Quinchuela Llamuca</cp:lastModifiedBy>
  <cp:revision>1</cp:revision>
  <dcterms:created xsi:type="dcterms:W3CDTF">2024-11-29T02:50:14Z</dcterms:created>
  <dcterms:modified xsi:type="dcterms:W3CDTF">2024-11-29T03:45:37Z</dcterms:modified>
</cp:coreProperties>
</file>