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6" r:id="rId4"/>
    <p:sldId id="267" r:id="rId5"/>
    <p:sldId id="284" r:id="rId6"/>
    <p:sldId id="285" r:id="rId7"/>
    <p:sldId id="286" r:id="rId8"/>
    <p:sldId id="287" r:id="rId9"/>
    <p:sldId id="289" r:id="rId10"/>
    <p:sldId id="290" r:id="rId11"/>
    <p:sldId id="280" r:id="rId12"/>
    <p:sldId id="283" r:id="rId13"/>
    <p:sldId id="301" r:id="rId14"/>
    <p:sldId id="302" r:id="rId15"/>
    <p:sldId id="305" r:id="rId16"/>
    <p:sldId id="303" r:id="rId17"/>
    <p:sldId id="306" r:id="rId18"/>
    <p:sldId id="304" r:id="rId19"/>
    <p:sldId id="269" r:id="rId20"/>
    <p:sldId id="270" r:id="rId21"/>
    <p:sldId id="293" r:id="rId22"/>
    <p:sldId id="272" r:id="rId23"/>
    <p:sldId id="277" r:id="rId24"/>
    <p:sldId id="274" r:id="rId25"/>
    <p:sldId id="298" r:id="rId26"/>
    <p:sldId id="296" r:id="rId27"/>
    <p:sldId id="297" r:id="rId28"/>
    <p:sldId id="275" r:id="rId29"/>
    <p:sldId id="276" r:id="rId30"/>
    <p:sldId id="278" r:id="rId31"/>
    <p:sldId id="307" r:id="rId32"/>
    <p:sldId id="27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0846E-9CE6-452B-919B-007DF48CF107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30C205D0-4815-45A2-BC45-96AB1B0A6063}">
      <dgm:prSet phldrT="[Texto]" custT="1"/>
      <dgm:spPr/>
      <dgm:t>
        <a:bodyPr/>
        <a:lstStyle/>
        <a:p>
          <a:r>
            <a:rPr lang="es-EC" sz="2400" b="1" i="0" dirty="0"/>
            <a:t>Tiempo de estudio</a:t>
          </a:r>
          <a:r>
            <a:rPr lang="es-EC" sz="2400" b="0" i="0" dirty="0"/>
            <a:t> en intervalos de </a:t>
          </a:r>
          <a:r>
            <a:rPr lang="es-EC" sz="2400" b="1" i="0" dirty="0"/>
            <a:t>25 minutos</a:t>
          </a:r>
          <a:endParaRPr lang="es-EC" sz="2400" dirty="0"/>
        </a:p>
      </dgm:t>
    </dgm:pt>
    <dgm:pt modelId="{EFB937D4-5E3B-4D5A-A3A7-52B4BC07F825}" type="parTrans" cxnId="{D5EF0033-FED8-4598-B4AA-CDD6704DBD93}">
      <dgm:prSet/>
      <dgm:spPr/>
      <dgm:t>
        <a:bodyPr/>
        <a:lstStyle/>
        <a:p>
          <a:endParaRPr lang="es-EC" sz="2400"/>
        </a:p>
      </dgm:t>
    </dgm:pt>
    <dgm:pt modelId="{C2CE4FA1-7E26-4CC4-B1E0-F679BB2CA23E}" type="sibTrans" cxnId="{D5EF0033-FED8-4598-B4AA-CDD6704DBD93}">
      <dgm:prSet custT="1"/>
      <dgm:spPr/>
      <dgm:t>
        <a:bodyPr/>
        <a:lstStyle/>
        <a:p>
          <a:endParaRPr lang="es-EC" sz="2400"/>
        </a:p>
      </dgm:t>
    </dgm:pt>
    <dgm:pt modelId="{CFFDC065-77C3-45EE-817D-B0A7C34B20C3}">
      <dgm:prSet phldrT="[Texto]" custT="1"/>
      <dgm:spPr/>
      <dgm:t>
        <a:bodyPr/>
        <a:lstStyle/>
        <a:p>
          <a:r>
            <a:rPr lang="es-EC" sz="2400" b="1" i="0" dirty="0"/>
            <a:t>Descanso</a:t>
          </a:r>
          <a:r>
            <a:rPr lang="es-EC" sz="2400" b="0" i="0" dirty="0"/>
            <a:t> de </a:t>
          </a:r>
          <a:r>
            <a:rPr lang="es-EC" sz="2400" b="1" i="0" dirty="0"/>
            <a:t>5 minutos </a:t>
          </a:r>
          <a:endParaRPr lang="es-EC" sz="2400" dirty="0"/>
        </a:p>
      </dgm:t>
    </dgm:pt>
    <dgm:pt modelId="{22F1DE8B-177F-41A2-84EE-F0E4D7169A10}" type="parTrans" cxnId="{75B546B5-72A8-4745-AD99-663F6575EB4C}">
      <dgm:prSet/>
      <dgm:spPr/>
      <dgm:t>
        <a:bodyPr/>
        <a:lstStyle/>
        <a:p>
          <a:endParaRPr lang="es-EC" sz="2400"/>
        </a:p>
      </dgm:t>
    </dgm:pt>
    <dgm:pt modelId="{7B9D0A19-202D-4FEC-883A-5B29B0223184}" type="sibTrans" cxnId="{75B546B5-72A8-4745-AD99-663F6575EB4C}">
      <dgm:prSet custT="1"/>
      <dgm:spPr/>
      <dgm:t>
        <a:bodyPr/>
        <a:lstStyle/>
        <a:p>
          <a:endParaRPr lang="es-EC" sz="2400"/>
        </a:p>
      </dgm:t>
    </dgm:pt>
    <dgm:pt modelId="{D127CDC7-A10E-4656-86DE-100B3EA2A4F5}">
      <dgm:prSet phldrT="[Texto]" custT="1"/>
      <dgm:spPr/>
      <dgm:t>
        <a:bodyPr/>
        <a:lstStyle/>
        <a:p>
          <a:r>
            <a:rPr lang="es-EC" sz="2400" b="0" i="0" dirty="0"/>
            <a:t>Repetir por 4 intervalos </a:t>
          </a:r>
          <a:endParaRPr lang="es-EC" sz="2400" dirty="0"/>
        </a:p>
      </dgm:t>
    </dgm:pt>
    <dgm:pt modelId="{2B8CF7B1-C05B-40E5-8266-77FCE548472B}" type="parTrans" cxnId="{6BBD1E51-9525-4DA1-85F4-3F35139BA0E4}">
      <dgm:prSet/>
      <dgm:spPr/>
      <dgm:t>
        <a:bodyPr/>
        <a:lstStyle/>
        <a:p>
          <a:endParaRPr lang="es-EC" sz="2400"/>
        </a:p>
      </dgm:t>
    </dgm:pt>
    <dgm:pt modelId="{549DD993-522D-40CF-B1D9-4DC0ED6FD6FD}" type="sibTrans" cxnId="{6BBD1E51-9525-4DA1-85F4-3F35139BA0E4}">
      <dgm:prSet custT="1"/>
      <dgm:spPr/>
      <dgm:t>
        <a:bodyPr/>
        <a:lstStyle/>
        <a:p>
          <a:endParaRPr lang="es-EC" sz="2400"/>
        </a:p>
      </dgm:t>
    </dgm:pt>
    <dgm:pt modelId="{1E5FB4C9-00E8-4685-AB06-71F3396821F2}">
      <dgm:prSet phldrT="[Texto]" custT="1"/>
      <dgm:spPr/>
      <dgm:t>
        <a:bodyPr/>
        <a:lstStyle/>
        <a:p>
          <a:r>
            <a:rPr lang="es-EC" sz="2400" b="1" i="0" dirty="0"/>
            <a:t>Priorizar  tareas</a:t>
          </a:r>
          <a:r>
            <a:rPr lang="es-EC" sz="2400" b="0" i="0" dirty="0"/>
            <a:t> y </a:t>
          </a:r>
          <a:r>
            <a:rPr lang="es-EC" sz="2400" b="1" i="0" dirty="0"/>
            <a:t>concentrarte</a:t>
          </a:r>
          <a:r>
            <a:rPr lang="es-EC" sz="2400" b="0" i="0" dirty="0"/>
            <a:t> sin distraerte fácilmente.</a:t>
          </a:r>
          <a:endParaRPr lang="es-EC" sz="2400" dirty="0"/>
        </a:p>
      </dgm:t>
    </dgm:pt>
    <dgm:pt modelId="{79CECB5C-BA81-45B1-A87E-3BAC6FC19068}" type="parTrans" cxnId="{29DD411C-E0BF-445A-B6C0-4C52F07C8E89}">
      <dgm:prSet/>
      <dgm:spPr/>
      <dgm:t>
        <a:bodyPr/>
        <a:lstStyle/>
        <a:p>
          <a:endParaRPr lang="es-EC" sz="2400"/>
        </a:p>
      </dgm:t>
    </dgm:pt>
    <dgm:pt modelId="{85A3EB4C-D94B-4E20-A4BA-B1B2DF991710}" type="sibTrans" cxnId="{29DD411C-E0BF-445A-B6C0-4C52F07C8E89}">
      <dgm:prSet custT="1"/>
      <dgm:spPr/>
      <dgm:t>
        <a:bodyPr/>
        <a:lstStyle/>
        <a:p>
          <a:endParaRPr lang="es-EC" sz="2400"/>
        </a:p>
      </dgm:t>
    </dgm:pt>
    <dgm:pt modelId="{F9B2A451-D052-4D3A-AAFB-B93A2DF2272A}">
      <dgm:prSet phldrT="[Texto]" custT="1"/>
      <dgm:spPr/>
      <dgm:t>
        <a:bodyPr/>
        <a:lstStyle/>
        <a:p>
          <a:r>
            <a:rPr lang="es-EC" sz="2400" b="1" i="0"/>
            <a:t>Focus To-Do  </a:t>
          </a:r>
          <a:r>
            <a:rPr lang="es-EC" sz="2400" b="0" i="0"/>
            <a:t>y </a:t>
          </a:r>
          <a:r>
            <a:rPr lang="es-EC" sz="2400" b="1" i="0"/>
            <a:t>Pomodoro Timer</a:t>
          </a:r>
          <a:endParaRPr lang="es-EC" sz="2400" dirty="0"/>
        </a:p>
      </dgm:t>
    </dgm:pt>
    <dgm:pt modelId="{7E1A617C-8169-4B06-A155-D67438A269FE}" type="parTrans" cxnId="{FBC68B09-4410-405B-AADC-45B3DBA62076}">
      <dgm:prSet/>
      <dgm:spPr/>
      <dgm:t>
        <a:bodyPr/>
        <a:lstStyle/>
        <a:p>
          <a:endParaRPr lang="es-EC" sz="2400"/>
        </a:p>
      </dgm:t>
    </dgm:pt>
    <dgm:pt modelId="{048569D6-FDCC-47B3-BBE6-66FE8C3B2888}" type="sibTrans" cxnId="{FBC68B09-4410-405B-AADC-45B3DBA62076}">
      <dgm:prSet/>
      <dgm:spPr/>
      <dgm:t>
        <a:bodyPr/>
        <a:lstStyle/>
        <a:p>
          <a:endParaRPr lang="es-EC" sz="2400"/>
        </a:p>
      </dgm:t>
    </dgm:pt>
    <dgm:pt modelId="{F5A15A7F-650B-4102-AF82-06B984D40139}" type="pres">
      <dgm:prSet presAssocID="{5000846E-9CE6-452B-919B-007DF48CF1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7D8614-85D6-4811-80A7-A62C701C320E}" type="pres">
      <dgm:prSet presAssocID="{30C205D0-4815-45A2-BC45-96AB1B0A60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D345D-789F-4626-A647-206F4B0E05DC}" type="pres">
      <dgm:prSet presAssocID="{C2CE4FA1-7E26-4CC4-B1E0-F679BB2CA23E}" presName="sibTrans" presStyleLbl="sibTrans1D1" presStyleIdx="0" presStyleCnt="4"/>
      <dgm:spPr/>
      <dgm:t>
        <a:bodyPr/>
        <a:lstStyle/>
        <a:p>
          <a:endParaRPr lang="es-ES"/>
        </a:p>
      </dgm:t>
    </dgm:pt>
    <dgm:pt modelId="{1D8FAAD2-D03D-41C7-A7C4-7A06B7BE2187}" type="pres">
      <dgm:prSet presAssocID="{C2CE4FA1-7E26-4CC4-B1E0-F679BB2CA23E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A37C2166-113A-49D5-90F3-C4302F99DA1B}" type="pres">
      <dgm:prSet presAssocID="{CFFDC065-77C3-45EE-817D-B0A7C34B20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6939B-AB33-4785-B2E2-EC949DD30D74}" type="pres">
      <dgm:prSet presAssocID="{7B9D0A19-202D-4FEC-883A-5B29B0223184}" presName="sibTrans" presStyleLbl="sibTrans1D1" presStyleIdx="1" presStyleCnt="4"/>
      <dgm:spPr/>
      <dgm:t>
        <a:bodyPr/>
        <a:lstStyle/>
        <a:p>
          <a:endParaRPr lang="es-ES"/>
        </a:p>
      </dgm:t>
    </dgm:pt>
    <dgm:pt modelId="{C01D263A-4A81-4975-A756-2B5A109769D4}" type="pres">
      <dgm:prSet presAssocID="{7B9D0A19-202D-4FEC-883A-5B29B0223184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CA32B873-9D87-48A2-A36D-771E084C6737}" type="pres">
      <dgm:prSet presAssocID="{D127CDC7-A10E-4656-86DE-100B3EA2A4F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920C2F-9402-43B6-B89E-EB1F0C665E53}" type="pres">
      <dgm:prSet presAssocID="{549DD993-522D-40CF-B1D9-4DC0ED6FD6FD}" presName="sibTrans" presStyleLbl="sibTrans1D1" presStyleIdx="2" presStyleCnt="4"/>
      <dgm:spPr/>
      <dgm:t>
        <a:bodyPr/>
        <a:lstStyle/>
        <a:p>
          <a:endParaRPr lang="es-ES"/>
        </a:p>
      </dgm:t>
    </dgm:pt>
    <dgm:pt modelId="{73C3DAF1-1F36-49FB-92D3-56BFDEA65C14}" type="pres">
      <dgm:prSet presAssocID="{549DD993-522D-40CF-B1D9-4DC0ED6FD6FD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B6C91EB9-C7E4-4B49-A3A0-4E400F5B708F}" type="pres">
      <dgm:prSet presAssocID="{1E5FB4C9-00E8-4685-AB06-71F3396821F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C503BD-301C-48BD-9E16-A4E55D070270}" type="pres">
      <dgm:prSet presAssocID="{85A3EB4C-D94B-4E20-A4BA-B1B2DF991710}" presName="sibTrans" presStyleLbl="sibTrans1D1" presStyleIdx="3" presStyleCnt="4"/>
      <dgm:spPr/>
      <dgm:t>
        <a:bodyPr/>
        <a:lstStyle/>
        <a:p>
          <a:endParaRPr lang="es-ES"/>
        </a:p>
      </dgm:t>
    </dgm:pt>
    <dgm:pt modelId="{55DDE97C-0D79-455A-8734-22DADB2D7373}" type="pres">
      <dgm:prSet presAssocID="{85A3EB4C-D94B-4E20-A4BA-B1B2DF991710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F581D084-754C-40E3-B2CE-375B1781DFE9}" type="pres">
      <dgm:prSet presAssocID="{F9B2A451-D052-4D3A-AAFB-B93A2DF2272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F45E34-3CA3-45C2-B7FA-E4F27A656152}" type="presOf" srcId="{7B9D0A19-202D-4FEC-883A-5B29B0223184}" destId="{CC76939B-AB33-4785-B2E2-EC949DD30D74}" srcOrd="0" destOrd="0" presId="urn:microsoft.com/office/officeart/2005/8/layout/bProcess3"/>
    <dgm:cxn modelId="{ECE025FA-889E-415F-9ED5-0290AA761CCD}" type="presOf" srcId="{30C205D0-4815-45A2-BC45-96AB1B0A6063}" destId="{7F7D8614-85D6-4811-80A7-A62C701C320E}" srcOrd="0" destOrd="0" presId="urn:microsoft.com/office/officeart/2005/8/layout/bProcess3"/>
    <dgm:cxn modelId="{75B546B5-72A8-4745-AD99-663F6575EB4C}" srcId="{5000846E-9CE6-452B-919B-007DF48CF107}" destId="{CFFDC065-77C3-45EE-817D-B0A7C34B20C3}" srcOrd="1" destOrd="0" parTransId="{22F1DE8B-177F-41A2-84EE-F0E4D7169A10}" sibTransId="{7B9D0A19-202D-4FEC-883A-5B29B0223184}"/>
    <dgm:cxn modelId="{AF8FB6A5-6232-42D7-BB00-127C522FAAC7}" type="presOf" srcId="{CFFDC065-77C3-45EE-817D-B0A7C34B20C3}" destId="{A37C2166-113A-49D5-90F3-C4302F99DA1B}" srcOrd="0" destOrd="0" presId="urn:microsoft.com/office/officeart/2005/8/layout/bProcess3"/>
    <dgm:cxn modelId="{6BBD1E51-9525-4DA1-85F4-3F35139BA0E4}" srcId="{5000846E-9CE6-452B-919B-007DF48CF107}" destId="{D127CDC7-A10E-4656-86DE-100B3EA2A4F5}" srcOrd="2" destOrd="0" parTransId="{2B8CF7B1-C05B-40E5-8266-77FCE548472B}" sibTransId="{549DD993-522D-40CF-B1D9-4DC0ED6FD6FD}"/>
    <dgm:cxn modelId="{421960A3-4661-4BD7-8468-3E980EA604B4}" type="presOf" srcId="{85A3EB4C-D94B-4E20-A4BA-B1B2DF991710}" destId="{55DDE97C-0D79-455A-8734-22DADB2D7373}" srcOrd="1" destOrd="0" presId="urn:microsoft.com/office/officeart/2005/8/layout/bProcess3"/>
    <dgm:cxn modelId="{5BCF4C46-1814-4491-A94D-08E4496FF5C9}" type="presOf" srcId="{85A3EB4C-D94B-4E20-A4BA-B1B2DF991710}" destId="{12C503BD-301C-48BD-9E16-A4E55D070270}" srcOrd="0" destOrd="0" presId="urn:microsoft.com/office/officeart/2005/8/layout/bProcess3"/>
    <dgm:cxn modelId="{FBC68B09-4410-405B-AADC-45B3DBA62076}" srcId="{5000846E-9CE6-452B-919B-007DF48CF107}" destId="{F9B2A451-D052-4D3A-AAFB-B93A2DF2272A}" srcOrd="4" destOrd="0" parTransId="{7E1A617C-8169-4B06-A155-D67438A269FE}" sibTransId="{048569D6-FDCC-47B3-BBE6-66FE8C3B2888}"/>
    <dgm:cxn modelId="{D386C843-6DD2-4297-B4DE-55329E42AAAD}" type="presOf" srcId="{1E5FB4C9-00E8-4685-AB06-71F3396821F2}" destId="{B6C91EB9-C7E4-4B49-A3A0-4E400F5B708F}" srcOrd="0" destOrd="0" presId="urn:microsoft.com/office/officeart/2005/8/layout/bProcess3"/>
    <dgm:cxn modelId="{B795882A-1924-4836-94FA-018A05587E56}" type="presOf" srcId="{D127CDC7-A10E-4656-86DE-100B3EA2A4F5}" destId="{CA32B873-9D87-48A2-A36D-771E084C6737}" srcOrd="0" destOrd="0" presId="urn:microsoft.com/office/officeart/2005/8/layout/bProcess3"/>
    <dgm:cxn modelId="{29DD411C-E0BF-445A-B6C0-4C52F07C8E89}" srcId="{5000846E-9CE6-452B-919B-007DF48CF107}" destId="{1E5FB4C9-00E8-4685-AB06-71F3396821F2}" srcOrd="3" destOrd="0" parTransId="{79CECB5C-BA81-45B1-A87E-3BAC6FC19068}" sibTransId="{85A3EB4C-D94B-4E20-A4BA-B1B2DF991710}"/>
    <dgm:cxn modelId="{B9FDE9E5-6B8B-472F-8485-635190C24AA7}" type="presOf" srcId="{549DD993-522D-40CF-B1D9-4DC0ED6FD6FD}" destId="{ED920C2F-9402-43B6-B89E-EB1F0C665E53}" srcOrd="0" destOrd="0" presId="urn:microsoft.com/office/officeart/2005/8/layout/bProcess3"/>
    <dgm:cxn modelId="{A830F2CA-747D-4BAC-AAF8-BBEF2C9C6518}" type="presOf" srcId="{C2CE4FA1-7E26-4CC4-B1E0-F679BB2CA23E}" destId="{1D8FAAD2-D03D-41C7-A7C4-7A06B7BE2187}" srcOrd="1" destOrd="0" presId="urn:microsoft.com/office/officeart/2005/8/layout/bProcess3"/>
    <dgm:cxn modelId="{1ED08AE5-5466-488F-8101-D8FD376152FC}" type="presOf" srcId="{5000846E-9CE6-452B-919B-007DF48CF107}" destId="{F5A15A7F-650B-4102-AF82-06B984D40139}" srcOrd="0" destOrd="0" presId="urn:microsoft.com/office/officeart/2005/8/layout/bProcess3"/>
    <dgm:cxn modelId="{D5EF0033-FED8-4598-B4AA-CDD6704DBD93}" srcId="{5000846E-9CE6-452B-919B-007DF48CF107}" destId="{30C205D0-4815-45A2-BC45-96AB1B0A6063}" srcOrd="0" destOrd="0" parTransId="{EFB937D4-5E3B-4D5A-A3A7-52B4BC07F825}" sibTransId="{C2CE4FA1-7E26-4CC4-B1E0-F679BB2CA23E}"/>
    <dgm:cxn modelId="{6381086F-7FB7-4F51-B477-A4065E105EB4}" type="presOf" srcId="{549DD993-522D-40CF-B1D9-4DC0ED6FD6FD}" destId="{73C3DAF1-1F36-49FB-92D3-56BFDEA65C14}" srcOrd="1" destOrd="0" presId="urn:microsoft.com/office/officeart/2005/8/layout/bProcess3"/>
    <dgm:cxn modelId="{8BF71013-2AF7-4EDE-861A-7D473A58E727}" type="presOf" srcId="{7B9D0A19-202D-4FEC-883A-5B29B0223184}" destId="{C01D263A-4A81-4975-A756-2B5A109769D4}" srcOrd="1" destOrd="0" presId="urn:microsoft.com/office/officeart/2005/8/layout/bProcess3"/>
    <dgm:cxn modelId="{8F52D9A8-9879-4C22-AA87-B52B9FE5609A}" type="presOf" srcId="{F9B2A451-D052-4D3A-AAFB-B93A2DF2272A}" destId="{F581D084-754C-40E3-B2CE-375B1781DFE9}" srcOrd="0" destOrd="0" presId="urn:microsoft.com/office/officeart/2005/8/layout/bProcess3"/>
    <dgm:cxn modelId="{1E3101D8-4629-4BF4-89F1-2A553CFAFE64}" type="presOf" srcId="{C2CE4FA1-7E26-4CC4-B1E0-F679BB2CA23E}" destId="{92DD345D-789F-4626-A647-206F4B0E05DC}" srcOrd="0" destOrd="0" presId="urn:microsoft.com/office/officeart/2005/8/layout/bProcess3"/>
    <dgm:cxn modelId="{1F4F45F1-3094-4F4C-BA2C-C090E270084C}" type="presParOf" srcId="{F5A15A7F-650B-4102-AF82-06B984D40139}" destId="{7F7D8614-85D6-4811-80A7-A62C701C320E}" srcOrd="0" destOrd="0" presId="urn:microsoft.com/office/officeart/2005/8/layout/bProcess3"/>
    <dgm:cxn modelId="{8570134D-EED7-4E2C-B97F-780CC2F5DB6E}" type="presParOf" srcId="{F5A15A7F-650B-4102-AF82-06B984D40139}" destId="{92DD345D-789F-4626-A647-206F4B0E05DC}" srcOrd="1" destOrd="0" presId="urn:microsoft.com/office/officeart/2005/8/layout/bProcess3"/>
    <dgm:cxn modelId="{6DEA5B50-1CE1-4350-AA7A-953C475188A0}" type="presParOf" srcId="{92DD345D-789F-4626-A647-206F4B0E05DC}" destId="{1D8FAAD2-D03D-41C7-A7C4-7A06B7BE2187}" srcOrd="0" destOrd="0" presId="urn:microsoft.com/office/officeart/2005/8/layout/bProcess3"/>
    <dgm:cxn modelId="{51BF2E98-28F8-4D67-B28E-0766F4872D34}" type="presParOf" srcId="{F5A15A7F-650B-4102-AF82-06B984D40139}" destId="{A37C2166-113A-49D5-90F3-C4302F99DA1B}" srcOrd="2" destOrd="0" presId="urn:microsoft.com/office/officeart/2005/8/layout/bProcess3"/>
    <dgm:cxn modelId="{4E0EA7D2-1346-462B-84B0-4EC3E3D77BE6}" type="presParOf" srcId="{F5A15A7F-650B-4102-AF82-06B984D40139}" destId="{CC76939B-AB33-4785-B2E2-EC949DD30D74}" srcOrd="3" destOrd="0" presId="urn:microsoft.com/office/officeart/2005/8/layout/bProcess3"/>
    <dgm:cxn modelId="{DED7B6CD-4F96-4FC8-8DB9-BEE9F0B4C3BB}" type="presParOf" srcId="{CC76939B-AB33-4785-B2E2-EC949DD30D74}" destId="{C01D263A-4A81-4975-A756-2B5A109769D4}" srcOrd="0" destOrd="0" presId="urn:microsoft.com/office/officeart/2005/8/layout/bProcess3"/>
    <dgm:cxn modelId="{7D3C960F-93FB-479C-A689-441831D60C54}" type="presParOf" srcId="{F5A15A7F-650B-4102-AF82-06B984D40139}" destId="{CA32B873-9D87-48A2-A36D-771E084C6737}" srcOrd="4" destOrd="0" presId="urn:microsoft.com/office/officeart/2005/8/layout/bProcess3"/>
    <dgm:cxn modelId="{0D559D31-7760-49FA-926F-BCB7C5AE20B4}" type="presParOf" srcId="{F5A15A7F-650B-4102-AF82-06B984D40139}" destId="{ED920C2F-9402-43B6-B89E-EB1F0C665E53}" srcOrd="5" destOrd="0" presId="urn:microsoft.com/office/officeart/2005/8/layout/bProcess3"/>
    <dgm:cxn modelId="{F4508747-EAE7-4649-82E8-497B639498B0}" type="presParOf" srcId="{ED920C2F-9402-43B6-B89E-EB1F0C665E53}" destId="{73C3DAF1-1F36-49FB-92D3-56BFDEA65C14}" srcOrd="0" destOrd="0" presId="urn:microsoft.com/office/officeart/2005/8/layout/bProcess3"/>
    <dgm:cxn modelId="{D8724958-B75A-42B0-828F-5DDDB926C857}" type="presParOf" srcId="{F5A15A7F-650B-4102-AF82-06B984D40139}" destId="{B6C91EB9-C7E4-4B49-A3A0-4E400F5B708F}" srcOrd="6" destOrd="0" presId="urn:microsoft.com/office/officeart/2005/8/layout/bProcess3"/>
    <dgm:cxn modelId="{2FC57E8E-2FE6-4971-A46A-27618353899A}" type="presParOf" srcId="{F5A15A7F-650B-4102-AF82-06B984D40139}" destId="{12C503BD-301C-48BD-9E16-A4E55D070270}" srcOrd="7" destOrd="0" presId="urn:microsoft.com/office/officeart/2005/8/layout/bProcess3"/>
    <dgm:cxn modelId="{3C34E7EF-278B-4848-86F3-59F5F857C2EF}" type="presParOf" srcId="{12C503BD-301C-48BD-9E16-A4E55D070270}" destId="{55DDE97C-0D79-455A-8734-22DADB2D7373}" srcOrd="0" destOrd="0" presId="urn:microsoft.com/office/officeart/2005/8/layout/bProcess3"/>
    <dgm:cxn modelId="{746DE87E-F2B2-4940-BD15-E00CCEA1FE22}" type="presParOf" srcId="{F5A15A7F-650B-4102-AF82-06B984D40139}" destId="{F581D084-754C-40E3-B2CE-375B1781DFE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7F1E84-83D4-42CA-B569-3A6F803C2E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6CDDF3B-23A8-4F23-875D-F3E4385A9E8D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El proceso de hacer juicios en la lectura: evaluar la relevancia y la idoneidad de lo que se lee </a:t>
          </a:r>
          <a:endParaRPr lang="es-EC" dirty="0">
            <a:solidFill>
              <a:schemeClr val="tx1"/>
            </a:solidFill>
          </a:endParaRPr>
        </a:p>
      </dgm:t>
    </dgm:pt>
    <dgm:pt modelId="{1D16393B-F115-4121-AE53-D0135F55A231}" type="parTrans" cxnId="{CF7E819C-EBBC-4AD7-BB80-3216D3BB097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A97AE42-E458-4917-91BB-90B34F19CFA0}" type="sibTrans" cxnId="{CF7E819C-EBBC-4AD7-BB80-3216D3BB097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835338-9F39-49BE-B668-61C7E9F242E4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Análisis lógico y la inferencia para juzgar el valor de lo que se lee </a:t>
          </a:r>
          <a:endParaRPr lang="es-EC" dirty="0">
            <a:solidFill>
              <a:schemeClr val="tx1"/>
            </a:solidFill>
          </a:endParaRPr>
        </a:p>
      </dgm:t>
    </dgm:pt>
    <dgm:pt modelId="{7AB7B914-7ABF-4355-9D97-2318C25766B0}" type="parTrans" cxnId="{2F201252-FF70-485E-A1C8-66C9216797F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4624E50-611A-4D11-9802-9E64294B62D2}" type="sibTrans" cxnId="{2F201252-FF70-485E-A1C8-66C9216797F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7296BF8-607D-4999-B518-0141DB904C4D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Explicar o justificar  las evidenciables, conceptuales, contextuales y de criterios. </a:t>
          </a:r>
          <a:endParaRPr lang="es-EC" dirty="0">
            <a:solidFill>
              <a:schemeClr val="tx1"/>
            </a:solidFill>
          </a:endParaRPr>
        </a:p>
      </dgm:t>
    </dgm:pt>
    <dgm:pt modelId="{88AC45F2-DC41-48AF-B949-C85CA84A0F1F}" type="parTrans" cxnId="{89001A9E-25B4-446E-AB2D-D77363F049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6CC264A-B63C-4DAC-9F50-633E3A3C07A6}" type="sibTrans" cxnId="{89001A9E-25B4-446E-AB2D-D77363F049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CC1AE36-704D-44A6-A273-330E87369469}" type="pres">
      <dgm:prSet presAssocID="{317F1E84-83D4-42CA-B569-3A6F803C2E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36392F-C476-447A-B905-21A8F4662C6A}" type="pres">
      <dgm:prSet presAssocID="{56CDDF3B-23A8-4F23-875D-F3E4385A9E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22DAD-4DB2-49F2-AFAD-A3AE67E00D54}" type="pres">
      <dgm:prSet presAssocID="{EA97AE42-E458-4917-91BB-90B34F19CFA0}" presName="sibTrans" presStyleCnt="0"/>
      <dgm:spPr/>
    </dgm:pt>
    <dgm:pt modelId="{0653AAED-E83B-49E3-870F-7F39959B2420}" type="pres">
      <dgm:prSet presAssocID="{4D835338-9F39-49BE-B668-61C7E9F242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510C5E-59E1-47C2-9E23-1AC58DA7CD8E}" type="pres">
      <dgm:prSet presAssocID="{E4624E50-611A-4D11-9802-9E64294B62D2}" presName="sibTrans" presStyleCnt="0"/>
      <dgm:spPr/>
    </dgm:pt>
    <dgm:pt modelId="{17FBE29F-5C65-4F05-80A3-063200401049}" type="pres">
      <dgm:prSet presAssocID="{F7296BF8-607D-4999-B518-0141DB904C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C6ECB6-E429-40EE-AA75-930F9ABC1CEC}" type="presOf" srcId="{4D835338-9F39-49BE-B668-61C7E9F242E4}" destId="{0653AAED-E83B-49E3-870F-7F39959B2420}" srcOrd="0" destOrd="0" presId="urn:microsoft.com/office/officeart/2005/8/layout/default"/>
    <dgm:cxn modelId="{B3BD7022-DF11-409E-AA4A-2EBE966811D5}" type="presOf" srcId="{317F1E84-83D4-42CA-B569-3A6F803C2E94}" destId="{3CC1AE36-704D-44A6-A273-330E87369469}" srcOrd="0" destOrd="0" presId="urn:microsoft.com/office/officeart/2005/8/layout/default"/>
    <dgm:cxn modelId="{89001A9E-25B4-446E-AB2D-D77363F04956}" srcId="{317F1E84-83D4-42CA-B569-3A6F803C2E94}" destId="{F7296BF8-607D-4999-B518-0141DB904C4D}" srcOrd="2" destOrd="0" parTransId="{88AC45F2-DC41-48AF-B949-C85CA84A0F1F}" sibTransId="{56CC264A-B63C-4DAC-9F50-633E3A3C07A6}"/>
    <dgm:cxn modelId="{CF7E819C-EBBC-4AD7-BB80-3216D3BB0978}" srcId="{317F1E84-83D4-42CA-B569-3A6F803C2E94}" destId="{56CDDF3B-23A8-4F23-875D-F3E4385A9E8D}" srcOrd="0" destOrd="0" parTransId="{1D16393B-F115-4121-AE53-D0135F55A231}" sibTransId="{EA97AE42-E458-4917-91BB-90B34F19CFA0}"/>
    <dgm:cxn modelId="{9AEE05AE-A10C-464F-80F7-F63924FB2C5D}" type="presOf" srcId="{56CDDF3B-23A8-4F23-875D-F3E4385A9E8D}" destId="{4736392F-C476-447A-B905-21A8F4662C6A}" srcOrd="0" destOrd="0" presId="urn:microsoft.com/office/officeart/2005/8/layout/default"/>
    <dgm:cxn modelId="{2F201252-FF70-485E-A1C8-66C9216797FD}" srcId="{317F1E84-83D4-42CA-B569-3A6F803C2E94}" destId="{4D835338-9F39-49BE-B668-61C7E9F242E4}" srcOrd="1" destOrd="0" parTransId="{7AB7B914-7ABF-4355-9D97-2318C25766B0}" sibTransId="{E4624E50-611A-4D11-9802-9E64294B62D2}"/>
    <dgm:cxn modelId="{56DD8A6E-C40A-4463-9574-A508E719331C}" type="presOf" srcId="{F7296BF8-607D-4999-B518-0141DB904C4D}" destId="{17FBE29F-5C65-4F05-80A3-063200401049}" srcOrd="0" destOrd="0" presId="urn:microsoft.com/office/officeart/2005/8/layout/default"/>
    <dgm:cxn modelId="{AFEF23E4-CCD6-4DAD-8459-80A46AE628BA}" type="presParOf" srcId="{3CC1AE36-704D-44A6-A273-330E87369469}" destId="{4736392F-C476-447A-B905-21A8F4662C6A}" srcOrd="0" destOrd="0" presId="urn:microsoft.com/office/officeart/2005/8/layout/default"/>
    <dgm:cxn modelId="{9333FE27-9888-442C-A0B0-B717C0BA1312}" type="presParOf" srcId="{3CC1AE36-704D-44A6-A273-330E87369469}" destId="{05F22DAD-4DB2-49F2-AFAD-A3AE67E00D54}" srcOrd="1" destOrd="0" presId="urn:microsoft.com/office/officeart/2005/8/layout/default"/>
    <dgm:cxn modelId="{D56D4A78-7B5F-4641-8F7F-85DE147B1B20}" type="presParOf" srcId="{3CC1AE36-704D-44A6-A273-330E87369469}" destId="{0653AAED-E83B-49E3-870F-7F39959B2420}" srcOrd="2" destOrd="0" presId="urn:microsoft.com/office/officeart/2005/8/layout/default"/>
    <dgm:cxn modelId="{C6D1416E-8767-4879-9EB4-D03DE01D7594}" type="presParOf" srcId="{3CC1AE36-704D-44A6-A273-330E87369469}" destId="{91510C5E-59E1-47C2-9E23-1AC58DA7CD8E}" srcOrd="3" destOrd="0" presId="urn:microsoft.com/office/officeart/2005/8/layout/default"/>
    <dgm:cxn modelId="{685E045F-2699-4236-A0B5-1B2F8B349589}" type="presParOf" srcId="{3CC1AE36-704D-44A6-A273-330E87369469}" destId="{17FBE29F-5C65-4F05-80A3-06320040104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B03197-4B69-40D9-A765-4D0B2273C3AE}" type="doc">
      <dgm:prSet loTypeId="urn:microsoft.com/office/officeart/2005/8/layout/list1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558C63A8-EC3B-4CB6-8D76-9C5178A2EA0E}">
      <dgm:prSet phldrT="[Texto]" custT="1"/>
      <dgm:spPr/>
      <dgm:t>
        <a:bodyPr/>
        <a:lstStyle/>
        <a:p>
          <a:r>
            <a:rPr lang="es-EC" sz="2000" b="0" i="0"/>
            <a:t>Formula problemas y preguntas fundamentales, con claridad y precisión.</a:t>
          </a:r>
          <a:endParaRPr lang="es-EC" sz="2000" dirty="0"/>
        </a:p>
      </dgm:t>
    </dgm:pt>
    <dgm:pt modelId="{CEFEEF0B-C1E0-4FFE-A858-8BD157981783}" type="parTrans" cxnId="{36BC2C89-AB46-4119-8F39-4B0DAA1910C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C9C9029D-56E8-4A19-A51E-D750CD19C8F0}" type="sibTrans" cxnId="{36BC2C89-AB46-4119-8F39-4B0DAA1910C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E799ED9-441A-4BEA-8B2B-384A9B0708B3}">
      <dgm:prSet phldrT="[Texto]" custT="1"/>
      <dgm:spPr/>
      <dgm:t>
        <a:bodyPr/>
        <a:lstStyle/>
        <a:p>
          <a:r>
            <a:rPr lang="es-EC" sz="2000" b="0" i="0"/>
            <a:t>Llega a conclusiones y a soluciones bien razonadas. </a:t>
          </a:r>
          <a:endParaRPr lang="es-EC" sz="2000" dirty="0"/>
        </a:p>
      </dgm:t>
    </dgm:pt>
    <dgm:pt modelId="{592B9F59-0ED4-4018-B86A-5F264C88810A}" type="parTrans" cxnId="{58522639-1613-43DC-9001-F0A1B26D753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3B7679C-A1E6-4C64-B36F-895C2E8A40DA}" type="sibTrans" cxnId="{58522639-1613-43DC-9001-F0A1B26D753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4CF545C6-D09E-4D20-A252-E02DF8B57A8B}">
      <dgm:prSet phldrT="[Texto]" custT="1"/>
      <dgm:spPr/>
      <dgm:t>
        <a:bodyPr/>
        <a:lstStyle/>
        <a:p>
          <a:r>
            <a:rPr lang="es-EC" sz="2000"/>
            <a:t>Pensamiento abierto; </a:t>
          </a:r>
          <a:r>
            <a:rPr lang="es-EC" sz="2000" b="0" i="0"/>
            <a:t>reconociendo y evaluando</a:t>
          </a:r>
          <a:endParaRPr lang="es-EC" sz="2000" dirty="0"/>
        </a:p>
      </dgm:t>
    </dgm:pt>
    <dgm:pt modelId="{7C75D1A8-C63C-482C-B6D7-8F2C8A1724D9}" type="parTrans" cxnId="{244C5F6E-14C4-47BD-901F-93F2DAB70E8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F5DA4956-FC72-4B74-8BDB-CCE2158653DC}" type="sibTrans" cxnId="{244C5F6E-14C4-47BD-901F-93F2DAB70E8A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B6E77FA1-CFB4-4D12-8E1F-F18B8A1EDD5D}" type="pres">
      <dgm:prSet presAssocID="{FDB03197-4B69-40D9-A765-4D0B2273C3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CB3E97-B8A7-48AF-A96A-52D6CCA49646}" type="pres">
      <dgm:prSet presAssocID="{558C63A8-EC3B-4CB6-8D76-9C5178A2EA0E}" presName="parentLin" presStyleCnt="0"/>
      <dgm:spPr/>
    </dgm:pt>
    <dgm:pt modelId="{0850B166-D223-411D-BD51-40EAD6B53AD1}" type="pres">
      <dgm:prSet presAssocID="{558C63A8-EC3B-4CB6-8D76-9C5178A2EA0E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92C767C-C8FC-414A-A44B-1408B546C57B}" type="pres">
      <dgm:prSet presAssocID="{558C63A8-EC3B-4CB6-8D76-9C5178A2EA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B6A0C6-3517-41EE-ACEC-FE27FD1BA8E5}" type="pres">
      <dgm:prSet presAssocID="{558C63A8-EC3B-4CB6-8D76-9C5178A2EA0E}" presName="negativeSpace" presStyleCnt="0"/>
      <dgm:spPr/>
    </dgm:pt>
    <dgm:pt modelId="{3C58AF97-05AD-4BB0-938D-C8DB30CE0546}" type="pres">
      <dgm:prSet presAssocID="{558C63A8-EC3B-4CB6-8D76-9C5178A2EA0E}" presName="childText" presStyleLbl="conFgAcc1" presStyleIdx="0" presStyleCnt="3">
        <dgm:presLayoutVars>
          <dgm:bulletEnabled val="1"/>
        </dgm:presLayoutVars>
      </dgm:prSet>
      <dgm:spPr/>
    </dgm:pt>
    <dgm:pt modelId="{73EE5250-CD1B-40C0-9746-92F351D443A8}" type="pres">
      <dgm:prSet presAssocID="{C9C9029D-56E8-4A19-A51E-D750CD19C8F0}" presName="spaceBetweenRectangles" presStyleCnt="0"/>
      <dgm:spPr/>
    </dgm:pt>
    <dgm:pt modelId="{006553DE-001A-4919-ACAF-806459B3ADEF}" type="pres">
      <dgm:prSet presAssocID="{FE799ED9-441A-4BEA-8B2B-384A9B0708B3}" presName="parentLin" presStyleCnt="0"/>
      <dgm:spPr/>
    </dgm:pt>
    <dgm:pt modelId="{51A7FD1E-C099-4E82-A7CB-9D3F8D2BCE1A}" type="pres">
      <dgm:prSet presAssocID="{FE799ED9-441A-4BEA-8B2B-384A9B0708B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EC09322-D2B2-497D-843A-AF4D8F98D0D9}" type="pres">
      <dgm:prSet presAssocID="{FE799ED9-441A-4BEA-8B2B-384A9B0708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C8DC3B-A93A-4D9E-98B2-BA2507DFF13F}" type="pres">
      <dgm:prSet presAssocID="{FE799ED9-441A-4BEA-8B2B-384A9B0708B3}" presName="negativeSpace" presStyleCnt="0"/>
      <dgm:spPr/>
    </dgm:pt>
    <dgm:pt modelId="{3379A7E6-9C7D-4F96-807E-9F1518EB9242}" type="pres">
      <dgm:prSet presAssocID="{FE799ED9-441A-4BEA-8B2B-384A9B0708B3}" presName="childText" presStyleLbl="conFgAcc1" presStyleIdx="1" presStyleCnt="3">
        <dgm:presLayoutVars>
          <dgm:bulletEnabled val="1"/>
        </dgm:presLayoutVars>
      </dgm:prSet>
      <dgm:spPr/>
    </dgm:pt>
    <dgm:pt modelId="{ABB574BA-1A9B-4B2B-BFC1-5B36009D9602}" type="pres">
      <dgm:prSet presAssocID="{63B7679C-A1E6-4C64-B36F-895C2E8A40DA}" presName="spaceBetweenRectangles" presStyleCnt="0"/>
      <dgm:spPr/>
    </dgm:pt>
    <dgm:pt modelId="{C2CA556F-8240-41D4-AF85-4377D818F1D4}" type="pres">
      <dgm:prSet presAssocID="{4CF545C6-D09E-4D20-A252-E02DF8B57A8B}" presName="parentLin" presStyleCnt="0"/>
      <dgm:spPr/>
    </dgm:pt>
    <dgm:pt modelId="{D1B05502-5357-4E7A-A995-20C44E6E6D81}" type="pres">
      <dgm:prSet presAssocID="{4CF545C6-D09E-4D20-A252-E02DF8B57A8B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47582244-660A-4FE5-9409-134A2F73D7A3}" type="pres">
      <dgm:prSet presAssocID="{4CF545C6-D09E-4D20-A252-E02DF8B57A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91A99-E3CE-499C-8AF0-C2369FB4B315}" type="pres">
      <dgm:prSet presAssocID="{4CF545C6-D09E-4D20-A252-E02DF8B57A8B}" presName="negativeSpace" presStyleCnt="0"/>
      <dgm:spPr/>
    </dgm:pt>
    <dgm:pt modelId="{AD592AA7-6B9F-401F-B950-DBF7182DDE69}" type="pres">
      <dgm:prSet presAssocID="{4CF545C6-D09E-4D20-A252-E02DF8B57A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48A8D8-4218-44FE-A17D-F6AC49AAF7E0}" type="presOf" srcId="{FDB03197-4B69-40D9-A765-4D0B2273C3AE}" destId="{B6E77FA1-CFB4-4D12-8E1F-F18B8A1EDD5D}" srcOrd="0" destOrd="0" presId="urn:microsoft.com/office/officeart/2005/8/layout/list1"/>
    <dgm:cxn modelId="{28B8C1C7-5A27-468E-84E0-6069F152B0B4}" type="presOf" srcId="{4CF545C6-D09E-4D20-A252-E02DF8B57A8B}" destId="{47582244-660A-4FE5-9409-134A2F73D7A3}" srcOrd="1" destOrd="0" presId="urn:microsoft.com/office/officeart/2005/8/layout/list1"/>
    <dgm:cxn modelId="{E81E2749-6449-437E-9CEF-B6656D01FDE2}" type="presOf" srcId="{4CF545C6-D09E-4D20-A252-E02DF8B57A8B}" destId="{D1B05502-5357-4E7A-A995-20C44E6E6D81}" srcOrd="0" destOrd="0" presId="urn:microsoft.com/office/officeart/2005/8/layout/list1"/>
    <dgm:cxn modelId="{244C5F6E-14C4-47BD-901F-93F2DAB70E8A}" srcId="{FDB03197-4B69-40D9-A765-4D0B2273C3AE}" destId="{4CF545C6-D09E-4D20-A252-E02DF8B57A8B}" srcOrd="2" destOrd="0" parTransId="{7C75D1A8-C63C-482C-B6D7-8F2C8A1724D9}" sibTransId="{F5DA4956-FC72-4B74-8BDB-CCE2158653DC}"/>
    <dgm:cxn modelId="{5BB1F1E0-43C1-4298-A82F-2EAB49B4F8A7}" type="presOf" srcId="{558C63A8-EC3B-4CB6-8D76-9C5178A2EA0E}" destId="{0850B166-D223-411D-BD51-40EAD6B53AD1}" srcOrd="0" destOrd="0" presId="urn:microsoft.com/office/officeart/2005/8/layout/list1"/>
    <dgm:cxn modelId="{2F2CD4DA-AF94-410F-9A48-E504D0AE5E8B}" type="presOf" srcId="{FE799ED9-441A-4BEA-8B2B-384A9B0708B3}" destId="{51A7FD1E-C099-4E82-A7CB-9D3F8D2BCE1A}" srcOrd="0" destOrd="0" presId="urn:microsoft.com/office/officeart/2005/8/layout/list1"/>
    <dgm:cxn modelId="{36BC2C89-AB46-4119-8F39-4B0DAA1910CA}" srcId="{FDB03197-4B69-40D9-A765-4D0B2273C3AE}" destId="{558C63A8-EC3B-4CB6-8D76-9C5178A2EA0E}" srcOrd="0" destOrd="0" parTransId="{CEFEEF0B-C1E0-4FFE-A858-8BD157981783}" sibTransId="{C9C9029D-56E8-4A19-A51E-D750CD19C8F0}"/>
    <dgm:cxn modelId="{325B113C-904F-4FBB-B8E9-585116965A37}" type="presOf" srcId="{558C63A8-EC3B-4CB6-8D76-9C5178A2EA0E}" destId="{792C767C-C8FC-414A-A44B-1408B546C57B}" srcOrd="1" destOrd="0" presId="urn:microsoft.com/office/officeart/2005/8/layout/list1"/>
    <dgm:cxn modelId="{58522639-1613-43DC-9001-F0A1B26D753A}" srcId="{FDB03197-4B69-40D9-A765-4D0B2273C3AE}" destId="{FE799ED9-441A-4BEA-8B2B-384A9B0708B3}" srcOrd="1" destOrd="0" parTransId="{592B9F59-0ED4-4018-B86A-5F264C88810A}" sibTransId="{63B7679C-A1E6-4C64-B36F-895C2E8A40DA}"/>
    <dgm:cxn modelId="{1582B837-654A-499A-8827-BF4CA225E6FD}" type="presOf" srcId="{FE799ED9-441A-4BEA-8B2B-384A9B0708B3}" destId="{1EC09322-D2B2-497D-843A-AF4D8F98D0D9}" srcOrd="1" destOrd="0" presId="urn:microsoft.com/office/officeart/2005/8/layout/list1"/>
    <dgm:cxn modelId="{73B881C5-4D0B-482B-97CC-97086865FDC6}" type="presParOf" srcId="{B6E77FA1-CFB4-4D12-8E1F-F18B8A1EDD5D}" destId="{4ACB3E97-B8A7-48AF-A96A-52D6CCA49646}" srcOrd="0" destOrd="0" presId="urn:microsoft.com/office/officeart/2005/8/layout/list1"/>
    <dgm:cxn modelId="{91915AA3-DD11-4C32-A389-EE4E094C4306}" type="presParOf" srcId="{4ACB3E97-B8A7-48AF-A96A-52D6CCA49646}" destId="{0850B166-D223-411D-BD51-40EAD6B53AD1}" srcOrd="0" destOrd="0" presId="urn:microsoft.com/office/officeart/2005/8/layout/list1"/>
    <dgm:cxn modelId="{75FD74FD-10E3-4487-ACDC-16F96A75DDCC}" type="presParOf" srcId="{4ACB3E97-B8A7-48AF-A96A-52D6CCA49646}" destId="{792C767C-C8FC-414A-A44B-1408B546C57B}" srcOrd="1" destOrd="0" presId="urn:microsoft.com/office/officeart/2005/8/layout/list1"/>
    <dgm:cxn modelId="{639C9E63-9B5A-4CC7-BD81-354B23145396}" type="presParOf" srcId="{B6E77FA1-CFB4-4D12-8E1F-F18B8A1EDD5D}" destId="{E4B6A0C6-3517-41EE-ACEC-FE27FD1BA8E5}" srcOrd="1" destOrd="0" presId="urn:microsoft.com/office/officeart/2005/8/layout/list1"/>
    <dgm:cxn modelId="{0C504D43-660C-42AF-BEF6-1A14ABE6DF30}" type="presParOf" srcId="{B6E77FA1-CFB4-4D12-8E1F-F18B8A1EDD5D}" destId="{3C58AF97-05AD-4BB0-938D-C8DB30CE0546}" srcOrd="2" destOrd="0" presId="urn:microsoft.com/office/officeart/2005/8/layout/list1"/>
    <dgm:cxn modelId="{ECF34503-968A-4387-892F-43593E17B75D}" type="presParOf" srcId="{B6E77FA1-CFB4-4D12-8E1F-F18B8A1EDD5D}" destId="{73EE5250-CD1B-40C0-9746-92F351D443A8}" srcOrd="3" destOrd="0" presId="urn:microsoft.com/office/officeart/2005/8/layout/list1"/>
    <dgm:cxn modelId="{935C0AA0-D4E9-42B0-936E-487BCE2B6C45}" type="presParOf" srcId="{B6E77FA1-CFB4-4D12-8E1F-F18B8A1EDD5D}" destId="{006553DE-001A-4919-ACAF-806459B3ADEF}" srcOrd="4" destOrd="0" presId="urn:microsoft.com/office/officeart/2005/8/layout/list1"/>
    <dgm:cxn modelId="{5B79CF9E-03FF-46F2-BD51-04A2C01A9F28}" type="presParOf" srcId="{006553DE-001A-4919-ACAF-806459B3ADEF}" destId="{51A7FD1E-C099-4E82-A7CB-9D3F8D2BCE1A}" srcOrd="0" destOrd="0" presId="urn:microsoft.com/office/officeart/2005/8/layout/list1"/>
    <dgm:cxn modelId="{C6AA5A7A-2ABE-43CD-BB8A-0638AAD84B0C}" type="presParOf" srcId="{006553DE-001A-4919-ACAF-806459B3ADEF}" destId="{1EC09322-D2B2-497D-843A-AF4D8F98D0D9}" srcOrd="1" destOrd="0" presId="urn:microsoft.com/office/officeart/2005/8/layout/list1"/>
    <dgm:cxn modelId="{A09BF8E2-FC16-4C6D-B5DB-46BC21AE262A}" type="presParOf" srcId="{B6E77FA1-CFB4-4D12-8E1F-F18B8A1EDD5D}" destId="{FEC8DC3B-A93A-4D9E-98B2-BA2507DFF13F}" srcOrd="5" destOrd="0" presId="urn:microsoft.com/office/officeart/2005/8/layout/list1"/>
    <dgm:cxn modelId="{4192C31E-8FA2-4609-9B1A-0955740A9B7A}" type="presParOf" srcId="{B6E77FA1-CFB4-4D12-8E1F-F18B8A1EDD5D}" destId="{3379A7E6-9C7D-4F96-807E-9F1518EB9242}" srcOrd="6" destOrd="0" presId="urn:microsoft.com/office/officeart/2005/8/layout/list1"/>
    <dgm:cxn modelId="{B901F9DC-AF9A-4F46-B4AF-2D28B68AAFDB}" type="presParOf" srcId="{B6E77FA1-CFB4-4D12-8E1F-F18B8A1EDD5D}" destId="{ABB574BA-1A9B-4B2B-BFC1-5B36009D9602}" srcOrd="7" destOrd="0" presId="urn:microsoft.com/office/officeart/2005/8/layout/list1"/>
    <dgm:cxn modelId="{7D95CD10-C8E2-4DC9-8CEF-A7492121EDE2}" type="presParOf" srcId="{B6E77FA1-CFB4-4D12-8E1F-F18B8A1EDD5D}" destId="{C2CA556F-8240-41D4-AF85-4377D818F1D4}" srcOrd="8" destOrd="0" presId="urn:microsoft.com/office/officeart/2005/8/layout/list1"/>
    <dgm:cxn modelId="{02DFEE0C-6772-4883-AA4B-984BE3E18BF5}" type="presParOf" srcId="{C2CA556F-8240-41D4-AF85-4377D818F1D4}" destId="{D1B05502-5357-4E7A-A995-20C44E6E6D81}" srcOrd="0" destOrd="0" presId="urn:microsoft.com/office/officeart/2005/8/layout/list1"/>
    <dgm:cxn modelId="{4F77855B-55C5-423D-AF57-DCCC50A74024}" type="presParOf" srcId="{C2CA556F-8240-41D4-AF85-4377D818F1D4}" destId="{47582244-660A-4FE5-9409-134A2F73D7A3}" srcOrd="1" destOrd="0" presId="urn:microsoft.com/office/officeart/2005/8/layout/list1"/>
    <dgm:cxn modelId="{AAC09741-06A2-4BAF-A232-8907376AC86F}" type="presParOf" srcId="{B6E77FA1-CFB4-4D12-8E1F-F18B8A1EDD5D}" destId="{90291A99-E3CE-499C-8AF0-C2369FB4B315}" srcOrd="9" destOrd="0" presId="urn:microsoft.com/office/officeart/2005/8/layout/list1"/>
    <dgm:cxn modelId="{D411B659-7A45-407D-B4D4-3EADE724C615}" type="presParOf" srcId="{B6E77FA1-CFB4-4D12-8E1F-F18B8A1EDD5D}" destId="{AD592AA7-6B9F-401F-B950-DBF7182DDE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6A5B5F-78F1-4581-9BCF-1FB8EAEB5F4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0EFAFD0-4D8D-478F-95D8-8384AF223CC1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utilizan flechas para organizar la información</a:t>
          </a:r>
        </a:p>
      </dgm:t>
    </dgm:pt>
    <dgm:pt modelId="{52922888-CF13-4BCA-B44B-3A41F8961F4E}" type="parTrans" cxnId="{248A0E0B-EA6D-4D4F-B7F6-F35A613EE8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3129D0F-4739-4A44-B213-24CEB0420EAF}" type="sibTrans" cxnId="{248A0E0B-EA6D-4D4F-B7F6-F35A613EE8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A516E17-58BF-4695-B3DE-633536CF54BC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parte de un concepto o tema central del que salen flechas que agrupan las ideas principales y, a su vez, de estas últimas salen flechas que engloban ideas secundarias.</a:t>
          </a:r>
          <a:br>
            <a:rPr lang="es-EC" dirty="0">
              <a:solidFill>
                <a:schemeClr val="tx1"/>
              </a:solidFill>
            </a:rPr>
          </a:br>
          <a:endParaRPr lang="es-EC" dirty="0">
            <a:solidFill>
              <a:schemeClr val="tx1"/>
            </a:solidFill>
          </a:endParaRPr>
        </a:p>
      </dgm:t>
    </dgm:pt>
    <dgm:pt modelId="{64C5488B-1F87-4F8E-BFD6-D854E672CEF0}" type="parTrans" cxnId="{0FEF1114-0177-4068-81DF-64F9BFDBCDC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45BDB8-A616-4BBF-9A1E-DDE500710F9E}" type="sibTrans" cxnId="{0FEF1114-0177-4068-81DF-64F9BFDBCDC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000D894-DFB3-4B1F-859E-76F844D69C83}" type="pres">
      <dgm:prSet presAssocID="{226A5B5F-78F1-4581-9BCF-1FB8EAEB5F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CEDFD2-1D5B-4AF2-8C0D-1665CF7E4292}" type="pres">
      <dgm:prSet presAssocID="{B0EFAFD0-4D8D-478F-95D8-8384AF223CC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09F8E3-0DE6-4B59-8DB5-7AD959CF5739}" type="pres">
      <dgm:prSet presAssocID="{53129D0F-4739-4A44-B213-24CEB0420EAF}" presName="sibTrans" presStyleCnt="0"/>
      <dgm:spPr/>
    </dgm:pt>
    <dgm:pt modelId="{54083E4F-7BB4-4871-A8C3-53046BE9EE86}" type="pres">
      <dgm:prSet presAssocID="{7A516E17-58BF-4695-B3DE-633536CF54B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EF1114-0177-4068-81DF-64F9BFDBCDC8}" srcId="{226A5B5F-78F1-4581-9BCF-1FB8EAEB5F46}" destId="{7A516E17-58BF-4695-B3DE-633536CF54BC}" srcOrd="1" destOrd="0" parTransId="{64C5488B-1F87-4F8E-BFD6-D854E672CEF0}" sibTransId="{1145BDB8-A616-4BBF-9A1E-DDE500710F9E}"/>
    <dgm:cxn modelId="{248A0E0B-EA6D-4D4F-B7F6-F35A613EE89D}" srcId="{226A5B5F-78F1-4581-9BCF-1FB8EAEB5F46}" destId="{B0EFAFD0-4D8D-478F-95D8-8384AF223CC1}" srcOrd="0" destOrd="0" parTransId="{52922888-CF13-4BCA-B44B-3A41F8961F4E}" sibTransId="{53129D0F-4739-4A44-B213-24CEB0420EAF}"/>
    <dgm:cxn modelId="{6EAD5710-233A-4AD4-8810-9D780CCD069B}" type="presOf" srcId="{B0EFAFD0-4D8D-478F-95D8-8384AF223CC1}" destId="{66CEDFD2-1D5B-4AF2-8C0D-1665CF7E4292}" srcOrd="0" destOrd="0" presId="urn:microsoft.com/office/officeart/2005/8/layout/default"/>
    <dgm:cxn modelId="{F8330584-7B1C-4673-BAE8-8E2125B48D82}" type="presOf" srcId="{226A5B5F-78F1-4581-9BCF-1FB8EAEB5F46}" destId="{1000D894-DFB3-4B1F-859E-76F844D69C83}" srcOrd="0" destOrd="0" presId="urn:microsoft.com/office/officeart/2005/8/layout/default"/>
    <dgm:cxn modelId="{CA78D18E-7049-40DD-BBED-217C5A6D198B}" type="presOf" srcId="{7A516E17-58BF-4695-B3DE-633536CF54BC}" destId="{54083E4F-7BB4-4871-A8C3-53046BE9EE86}" srcOrd="0" destOrd="0" presId="urn:microsoft.com/office/officeart/2005/8/layout/default"/>
    <dgm:cxn modelId="{EF3D8192-3E9E-4473-87CE-8E7B562D2FF9}" type="presParOf" srcId="{1000D894-DFB3-4B1F-859E-76F844D69C83}" destId="{66CEDFD2-1D5B-4AF2-8C0D-1665CF7E4292}" srcOrd="0" destOrd="0" presId="urn:microsoft.com/office/officeart/2005/8/layout/default"/>
    <dgm:cxn modelId="{AC580F15-28D2-4B4B-8A04-8A6F47EEE50D}" type="presParOf" srcId="{1000D894-DFB3-4B1F-859E-76F844D69C83}" destId="{1009F8E3-0DE6-4B59-8DB5-7AD959CF5739}" srcOrd="1" destOrd="0" presId="urn:microsoft.com/office/officeart/2005/8/layout/default"/>
    <dgm:cxn modelId="{5FA57D82-508B-4207-8855-EBF422F6A3FA}" type="presParOf" srcId="{1000D894-DFB3-4B1F-859E-76F844D69C83}" destId="{54083E4F-7BB4-4871-A8C3-53046BE9EE8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B74276-45E5-4095-A4E3-E12B721FE6E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F600D22-E3BF-4FA6-A90F-7801CDF14B09}">
      <dgm:prSet phldrT="[Texto]"/>
      <dgm:spPr/>
      <dgm:t>
        <a:bodyPr/>
        <a:lstStyle/>
        <a:p>
          <a:r>
            <a:rPr lang="es-EC" b="1" i="0" dirty="0">
              <a:solidFill>
                <a:schemeClr val="tx1"/>
              </a:solidFill>
            </a:rPr>
            <a:t>Conceptos</a:t>
          </a:r>
        </a:p>
        <a:p>
          <a:r>
            <a:rPr lang="es-EC" b="1" i="0" dirty="0">
              <a:solidFill>
                <a:schemeClr val="tx1"/>
              </a:solidFill>
            </a:rPr>
            <a:t>Concepto general</a:t>
          </a:r>
          <a:r>
            <a:rPr lang="es-EC" b="0" i="0" dirty="0">
              <a:solidFill>
                <a:schemeClr val="tx1"/>
              </a:solidFill>
            </a:rPr>
            <a:t>. es el nombre del tema o del concepto que engloba a otros.</a:t>
          </a:r>
        </a:p>
        <a:p>
          <a:pPr>
            <a:buFont typeface="Arial" panose="020B0604020202020204" pitchFamily="34" charset="0"/>
            <a:buChar char="•"/>
          </a:pPr>
          <a:r>
            <a:rPr lang="es-EC" b="1" i="0" dirty="0">
              <a:solidFill>
                <a:schemeClr val="tx1"/>
              </a:solidFill>
            </a:rPr>
            <a:t>Conceptos secundarios</a:t>
          </a:r>
          <a:r>
            <a:rPr lang="es-EC" b="0" i="0" dirty="0">
              <a:solidFill>
                <a:schemeClr val="tx1"/>
              </a:solidFill>
            </a:rPr>
            <a:t>. Son los conceptos que se desprenden de otros. </a:t>
          </a:r>
          <a:endParaRPr lang="es-EC" dirty="0">
            <a:solidFill>
              <a:schemeClr val="tx1"/>
            </a:solidFill>
          </a:endParaRPr>
        </a:p>
      </dgm:t>
    </dgm:pt>
    <dgm:pt modelId="{BFE87A6B-0606-4552-93C5-43BB5AA404EE}" type="parTrans" cxnId="{ADE17948-958A-46FD-83DA-21697FDA5E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7AAA441-EE16-4A68-AB3B-FD63F0432D0E}" type="sibTrans" cxnId="{ADE17948-958A-46FD-83DA-21697FDA5E6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0E1315C-775C-4A95-9DE6-37C3AEAD33B7}">
      <dgm:prSet phldrT="[Texto]"/>
      <dgm:spPr/>
      <dgm:t>
        <a:bodyPr/>
        <a:lstStyle/>
        <a:p>
          <a:r>
            <a:rPr lang="es-EC" b="1" i="0" dirty="0">
              <a:solidFill>
                <a:schemeClr val="tx1"/>
              </a:solidFill>
            </a:rPr>
            <a:t>Líneas o flechas</a:t>
          </a:r>
          <a:r>
            <a:rPr lang="es-EC" b="0" i="0" dirty="0">
              <a:solidFill>
                <a:schemeClr val="tx1"/>
              </a:solidFill>
            </a:rPr>
            <a:t>. Son las marcas gráficas que vinculan los distintos conceptos de manera jerárquica o indicando que hay conexiones cruzadas</a:t>
          </a:r>
          <a:endParaRPr lang="es-EC" dirty="0">
            <a:solidFill>
              <a:schemeClr val="tx1"/>
            </a:solidFill>
          </a:endParaRPr>
        </a:p>
      </dgm:t>
    </dgm:pt>
    <dgm:pt modelId="{B47AE707-77EF-4C23-B54B-98785D56598E}" type="parTrans" cxnId="{4E5D2DB4-2681-41C0-82C0-3F753072F2E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C8AEE91-D68E-45E9-9A16-DCFA2F0C6FDE}" type="sibTrans" cxnId="{4E5D2DB4-2681-41C0-82C0-3F753072F2E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90AE16F-08BD-4E13-9309-8FA1A56DEC1A}">
      <dgm:prSet phldrT="[Texto]"/>
      <dgm:spPr/>
      <dgm:t>
        <a:bodyPr/>
        <a:lstStyle/>
        <a:p>
          <a:r>
            <a:rPr lang="es-EC" b="1" i="0" dirty="0">
              <a:solidFill>
                <a:schemeClr val="tx1"/>
              </a:solidFill>
            </a:rPr>
            <a:t>Palabras de enlace</a:t>
          </a:r>
          <a:r>
            <a:rPr lang="es-EC" b="0" i="0" dirty="0">
              <a:solidFill>
                <a:schemeClr val="tx1"/>
              </a:solidFill>
            </a:rPr>
            <a:t>. Son palabras que permiten unir diversos conceptos y señalar el tipo de relación que hay entre ellos</a:t>
          </a:r>
          <a:endParaRPr lang="es-EC" dirty="0">
            <a:solidFill>
              <a:schemeClr val="tx1"/>
            </a:solidFill>
          </a:endParaRPr>
        </a:p>
      </dgm:t>
    </dgm:pt>
    <dgm:pt modelId="{EC369EDF-17C5-4B81-9B6F-1B2DBB448CF3}" type="parTrans" cxnId="{C3D91892-6F8C-4003-B015-686825817C6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5BA5B63-D8EF-4D9E-9F52-1A9AFE7F94D2}" type="sibTrans" cxnId="{C3D91892-6F8C-4003-B015-686825817C6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72BFD1-2550-40F3-BDCA-79ECF02D3099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Proposiciones: </a:t>
          </a:r>
          <a:r>
            <a:rPr lang="es-EC" b="0" i="0" dirty="0">
              <a:solidFill>
                <a:schemeClr val="tx1"/>
              </a:solidFill>
            </a:rPr>
            <a:t>las proposiciones se construyen a partir de conceptos y palabras de enlace.</a:t>
          </a:r>
          <a:endParaRPr lang="es-EC" dirty="0">
            <a:solidFill>
              <a:schemeClr val="tx1"/>
            </a:solidFill>
          </a:endParaRPr>
        </a:p>
      </dgm:t>
    </dgm:pt>
    <dgm:pt modelId="{8CA0DB64-CBA9-4B20-9560-982F3AED7206}" type="parTrans" cxnId="{E3DD18E8-BF67-4A39-B7C3-9478400BA4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F054595-51C2-4EBE-9D98-DF49803F5B57}" type="sibTrans" cxnId="{E3DD18E8-BF67-4A39-B7C3-9478400BA4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72F631-6327-46B8-A5C8-DC487F226996}" type="pres">
      <dgm:prSet presAssocID="{9CB74276-45E5-4095-A4E3-E12B721FE6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310251-590E-468D-9707-1EE22D319DD6}" type="pres">
      <dgm:prSet presAssocID="{EF600D22-E3BF-4FA6-A90F-7801CDF14B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12F778-B563-492C-817A-3193C09CAD35}" type="pres">
      <dgm:prSet presAssocID="{97AAA441-EE16-4A68-AB3B-FD63F0432D0E}" presName="sibTrans" presStyleCnt="0"/>
      <dgm:spPr/>
    </dgm:pt>
    <dgm:pt modelId="{C988E1A0-911B-47B8-96B9-D61548DE0566}" type="pres">
      <dgm:prSet presAssocID="{E0E1315C-775C-4A95-9DE6-37C3AEAD33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15788C-B866-41F6-A76B-E279264DF40D}" type="pres">
      <dgm:prSet presAssocID="{EC8AEE91-D68E-45E9-9A16-DCFA2F0C6FDE}" presName="sibTrans" presStyleCnt="0"/>
      <dgm:spPr/>
    </dgm:pt>
    <dgm:pt modelId="{D3D951B0-0FF9-4E95-8B9D-0512CFC4BCBF}" type="pres">
      <dgm:prSet presAssocID="{190AE16F-08BD-4E13-9309-8FA1A56DEC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2CF69A-7943-4E7D-A936-FEF66772453E}" type="pres">
      <dgm:prSet presAssocID="{A5BA5B63-D8EF-4D9E-9F52-1A9AFE7F94D2}" presName="sibTrans" presStyleCnt="0"/>
      <dgm:spPr/>
    </dgm:pt>
    <dgm:pt modelId="{D6B6A9A1-A05C-42B5-85B5-74BFD76EAD07}" type="pres">
      <dgm:prSet presAssocID="{2072BFD1-2550-40F3-BDCA-79ECF02D30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8AE0FA-4FFE-47DD-AEBB-888CF3CCB65C}" type="presOf" srcId="{190AE16F-08BD-4E13-9309-8FA1A56DEC1A}" destId="{D3D951B0-0FF9-4E95-8B9D-0512CFC4BCBF}" srcOrd="0" destOrd="0" presId="urn:microsoft.com/office/officeart/2005/8/layout/default"/>
    <dgm:cxn modelId="{C3D91892-6F8C-4003-B015-686825817C6B}" srcId="{9CB74276-45E5-4095-A4E3-E12B721FE6E5}" destId="{190AE16F-08BD-4E13-9309-8FA1A56DEC1A}" srcOrd="2" destOrd="0" parTransId="{EC369EDF-17C5-4B81-9B6F-1B2DBB448CF3}" sibTransId="{A5BA5B63-D8EF-4D9E-9F52-1A9AFE7F94D2}"/>
    <dgm:cxn modelId="{4E5D2DB4-2681-41C0-82C0-3F753072F2E3}" srcId="{9CB74276-45E5-4095-A4E3-E12B721FE6E5}" destId="{E0E1315C-775C-4A95-9DE6-37C3AEAD33B7}" srcOrd="1" destOrd="0" parTransId="{B47AE707-77EF-4C23-B54B-98785D56598E}" sibTransId="{EC8AEE91-D68E-45E9-9A16-DCFA2F0C6FDE}"/>
    <dgm:cxn modelId="{77A07DB9-7849-46A3-89E9-1F400D14D26E}" type="presOf" srcId="{2072BFD1-2550-40F3-BDCA-79ECF02D3099}" destId="{D6B6A9A1-A05C-42B5-85B5-74BFD76EAD07}" srcOrd="0" destOrd="0" presId="urn:microsoft.com/office/officeart/2005/8/layout/default"/>
    <dgm:cxn modelId="{E47F5A87-FF03-4734-A164-96D41EB71D1E}" type="presOf" srcId="{EF600D22-E3BF-4FA6-A90F-7801CDF14B09}" destId="{E6310251-590E-468D-9707-1EE22D319DD6}" srcOrd="0" destOrd="0" presId="urn:microsoft.com/office/officeart/2005/8/layout/default"/>
    <dgm:cxn modelId="{E3DD18E8-BF67-4A39-B7C3-9478400BA47A}" srcId="{9CB74276-45E5-4095-A4E3-E12B721FE6E5}" destId="{2072BFD1-2550-40F3-BDCA-79ECF02D3099}" srcOrd="3" destOrd="0" parTransId="{8CA0DB64-CBA9-4B20-9560-982F3AED7206}" sibTransId="{0F054595-51C2-4EBE-9D98-DF49803F5B57}"/>
    <dgm:cxn modelId="{0C91E0F9-3391-4460-8274-4E82E43DE86E}" type="presOf" srcId="{E0E1315C-775C-4A95-9DE6-37C3AEAD33B7}" destId="{C988E1A0-911B-47B8-96B9-D61548DE0566}" srcOrd="0" destOrd="0" presId="urn:microsoft.com/office/officeart/2005/8/layout/default"/>
    <dgm:cxn modelId="{ADE17948-958A-46FD-83DA-21697FDA5E65}" srcId="{9CB74276-45E5-4095-A4E3-E12B721FE6E5}" destId="{EF600D22-E3BF-4FA6-A90F-7801CDF14B09}" srcOrd="0" destOrd="0" parTransId="{BFE87A6B-0606-4552-93C5-43BB5AA404EE}" sibTransId="{97AAA441-EE16-4A68-AB3B-FD63F0432D0E}"/>
    <dgm:cxn modelId="{78C46398-3B60-42EB-9599-A1D14F97E111}" type="presOf" srcId="{9CB74276-45E5-4095-A4E3-E12B721FE6E5}" destId="{1D72F631-6327-46B8-A5C8-DC487F226996}" srcOrd="0" destOrd="0" presId="urn:microsoft.com/office/officeart/2005/8/layout/default"/>
    <dgm:cxn modelId="{7DD1107F-C9B6-4B0D-9E22-2D3CD3E81405}" type="presParOf" srcId="{1D72F631-6327-46B8-A5C8-DC487F226996}" destId="{E6310251-590E-468D-9707-1EE22D319DD6}" srcOrd="0" destOrd="0" presId="urn:microsoft.com/office/officeart/2005/8/layout/default"/>
    <dgm:cxn modelId="{06D6FA44-7F89-41B4-A18A-9CDA6E3FC207}" type="presParOf" srcId="{1D72F631-6327-46B8-A5C8-DC487F226996}" destId="{3712F778-B563-492C-817A-3193C09CAD35}" srcOrd="1" destOrd="0" presId="urn:microsoft.com/office/officeart/2005/8/layout/default"/>
    <dgm:cxn modelId="{7C1D376A-690C-4D17-9D5C-6F4217D7FEF3}" type="presParOf" srcId="{1D72F631-6327-46B8-A5C8-DC487F226996}" destId="{C988E1A0-911B-47B8-96B9-D61548DE0566}" srcOrd="2" destOrd="0" presId="urn:microsoft.com/office/officeart/2005/8/layout/default"/>
    <dgm:cxn modelId="{E0DD2494-727F-49D8-9201-66BFC880BAA5}" type="presParOf" srcId="{1D72F631-6327-46B8-A5C8-DC487F226996}" destId="{C615788C-B866-41F6-A76B-E279264DF40D}" srcOrd="3" destOrd="0" presId="urn:microsoft.com/office/officeart/2005/8/layout/default"/>
    <dgm:cxn modelId="{C1D126C2-4408-4C38-ADC1-EBC115DE0388}" type="presParOf" srcId="{1D72F631-6327-46B8-A5C8-DC487F226996}" destId="{D3D951B0-0FF9-4E95-8B9D-0512CFC4BCBF}" srcOrd="4" destOrd="0" presId="urn:microsoft.com/office/officeart/2005/8/layout/default"/>
    <dgm:cxn modelId="{2338587E-CB1E-4D93-A12B-C7617EE263EA}" type="presParOf" srcId="{1D72F631-6327-46B8-A5C8-DC487F226996}" destId="{A92CF69A-7943-4E7D-A936-FEF66772453E}" srcOrd="5" destOrd="0" presId="urn:microsoft.com/office/officeart/2005/8/layout/default"/>
    <dgm:cxn modelId="{BAA3EE2E-6785-4505-8F34-EAFA26FBB24D}" type="presParOf" srcId="{1D72F631-6327-46B8-A5C8-DC487F226996}" destId="{D6B6A9A1-A05C-42B5-85B5-74BFD76EAD0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8882FE4-C117-4E01-B704-644D4715BED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08FC6A4-FB65-4F5D-801C-FBA844F45BE3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0" i="0" dirty="0">
              <a:solidFill>
                <a:srgbClr val="333333"/>
              </a:solidFill>
              <a:effectLst/>
              <a:latin typeface="arial" panose="020B0604020202020204" pitchFamily="34" charset="0"/>
            </a:rPr>
            <a:t>Apoyar la fase de lectura analítica</a:t>
          </a:r>
          <a:endParaRPr lang="es-EC" dirty="0"/>
        </a:p>
      </dgm:t>
    </dgm:pt>
    <dgm:pt modelId="{884A89A9-81E3-42AE-B291-5A2B779A3376}" type="parTrans" cxnId="{90D24996-527C-4EE4-BB46-4B3CF648BCB7}">
      <dgm:prSet/>
      <dgm:spPr/>
      <dgm:t>
        <a:bodyPr/>
        <a:lstStyle/>
        <a:p>
          <a:endParaRPr lang="es-EC"/>
        </a:p>
      </dgm:t>
    </dgm:pt>
    <dgm:pt modelId="{C8CAEFCC-B6F4-4246-83B2-406C037F685B}" type="sibTrans" cxnId="{90D24996-527C-4EE4-BB46-4B3CF648BCB7}">
      <dgm:prSet/>
      <dgm:spPr/>
      <dgm:t>
        <a:bodyPr/>
        <a:lstStyle/>
        <a:p>
          <a:endParaRPr lang="es-EC"/>
        </a:p>
      </dgm:t>
    </dgm:pt>
    <dgm:pt modelId="{95F443E0-A937-47FD-A903-971D204321EF}">
      <dgm:prSet phldrT="[Texto]"/>
      <dgm:spPr/>
      <dgm:t>
        <a:bodyPr/>
        <a:lstStyle/>
        <a:p>
          <a:r>
            <a:rPr lang="es-EC" b="0" i="0" dirty="0">
              <a:solidFill>
                <a:srgbClr val="333333"/>
              </a:solidFill>
              <a:effectLst/>
              <a:latin typeface="arial" panose="020B0604020202020204" pitchFamily="34" charset="0"/>
            </a:rPr>
            <a:t>Servir de base para realizar la </a:t>
          </a:r>
          <a:r>
            <a:rPr lang="es-EC" b="1" i="0" dirty="0">
              <a:solidFill>
                <a:srgbClr val="333333"/>
              </a:solidFill>
              <a:effectLst/>
              <a:latin typeface="arial" panose="020B0604020202020204" pitchFamily="34" charset="0"/>
            </a:rPr>
            <a:t>síntesis</a:t>
          </a:r>
          <a:endParaRPr lang="es-EC" dirty="0"/>
        </a:p>
      </dgm:t>
    </dgm:pt>
    <dgm:pt modelId="{ABA95349-98F2-4741-97BF-5C6C9EB1AE2C}" type="parTrans" cxnId="{3D0A734B-7FCB-49FD-872F-2E408B7871D6}">
      <dgm:prSet/>
      <dgm:spPr/>
      <dgm:t>
        <a:bodyPr/>
        <a:lstStyle/>
        <a:p>
          <a:endParaRPr lang="es-EC"/>
        </a:p>
      </dgm:t>
    </dgm:pt>
    <dgm:pt modelId="{023798A3-E023-4AA9-8758-64AEE0CAF07B}" type="sibTrans" cxnId="{3D0A734B-7FCB-49FD-872F-2E408B7871D6}">
      <dgm:prSet/>
      <dgm:spPr/>
      <dgm:t>
        <a:bodyPr/>
        <a:lstStyle/>
        <a:p>
          <a:endParaRPr lang="es-EC"/>
        </a:p>
      </dgm:t>
    </dgm:pt>
    <dgm:pt modelId="{03B2ADE6-494F-4303-9DA0-B50213C479FE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0" i="0" dirty="0">
              <a:solidFill>
                <a:srgbClr val="333333"/>
              </a:solidFill>
              <a:effectLst/>
              <a:latin typeface="arial" panose="020B0604020202020204" pitchFamily="34" charset="0"/>
            </a:rPr>
            <a:t>Recordar: se subrayan aquellos elementos que nos ayuden a recordar el contenido del tema</a:t>
          </a:r>
          <a:endParaRPr lang="es-EC" dirty="0"/>
        </a:p>
      </dgm:t>
    </dgm:pt>
    <dgm:pt modelId="{C608413A-61D5-499E-A228-6DE433894CD4}" type="parTrans" cxnId="{FD6B35F7-A357-417A-851F-E0767012FEAD}">
      <dgm:prSet/>
      <dgm:spPr/>
      <dgm:t>
        <a:bodyPr/>
        <a:lstStyle/>
        <a:p>
          <a:endParaRPr lang="es-EC"/>
        </a:p>
      </dgm:t>
    </dgm:pt>
    <dgm:pt modelId="{BBDBE2F7-E0A3-419F-A44F-66C83A353272}" type="sibTrans" cxnId="{FD6B35F7-A357-417A-851F-E0767012FEAD}">
      <dgm:prSet/>
      <dgm:spPr/>
      <dgm:t>
        <a:bodyPr/>
        <a:lstStyle/>
        <a:p>
          <a:endParaRPr lang="es-EC"/>
        </a:p>
      </dgm:t>
    </dgm:pt>
    <dgm:pt modelId="{ED3E6AE3-928F-4124-9EA8-5DF5FFF1888B}" type="pres">
      <dgm:prSet presAssocID="{A8882FE4-C117-4E01-B704-644D4715BE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444239A-EE6A-4C12-A8BD-E5E10D11CFB7}" type="pres">
      <dgm:prSet presAssocID="{108FC6A4-FB65-4F5D-801C-FBA844F45B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44D351-62FD-4262-B936-18CFA0975166}" type="pres">
      <dgm:prSet presAssocID="{C8CAEFCC-B6F4-4246-83B2-406C037F685B}" presName="sibTrans" presStyleCnt="0"/>
      <dgm:spPr/>
    </dgm:pt>
    <dgm:pt modelId="{BA955249-4C68-47C1-884F-2C500670A56A}" type="pres">
      <dgm:prSet presAssocID="{95F443E0-A937-47FD-A903-971D204321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0A8272-5665-4D1E-A42F-9618FF3835AA}" type="pres">
      <dgm:prSet presAssocID="{023798A3-E023-4AA9-8758-64AEE0CAF07B}" presName="sibTrans" presStyleCnt="0"/>
      <dgm:spPr/>
    </dgm:pt>
    <dgm:pt modelId="{60EF6B25-8F1A-408B-92C5-4B9168D918C0}" type="pres">
      <dgm:prSet presAssocID="{03B2ADE6-494F-4303-9DA0-B50213C479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20CB74-C43C-4334-BC88-3526BE0D23D2}" type="presOf" srcId="{95F443E0-A937-47FD-A903-971D204321EF}" destId="{BA955249-4C68-47C1-884F-2C500670A56A}" srcOrd="0" destOrd="0" presId="urn:microsoft.com/office/officeart/2005/8/layout/default"/>
    <dgm:cxn modelId="{FD6B35F7-A357-417A-851F-E0767012FEAD}" srcId="{A8882FE4-C117-4E01-B704-644D4715BEDD}" destId="{03B2ADE6-494F-4303-9DA0-B50213C479FE}" srcOrd="2" destOrd="0" parTransId="{C608413A-61D5-499E-A228-6DE433894CD4}" sibTransId="{BBDBE2F7-E0A3-419F-A44F-66C83A353272}"/>
    <dgm:cxn modelId="{3D0A734B-7FCB-49FD-872F-2E408B7871D6}" srcId="{A8882FE4-C117-4E01-B704-644D4715BEDD}" destId="{95F443E0-A937-47FD-A903-971D204321EF}" srcOrd="1" destOrd="0" parTransId="{ABA95349-98F2-4741-97BF-5C6C9EB1AE2C}" sibTransId="{023798A3-E023-4AA9-8758-64AEE0CAF07B}"/>
    <dgm:cxn modelId="{42ADD35D-D470-43E1-8551-EBAEA481D030}" type="presOf" srcId="{108FC6A4-FB65-4F5D-801C-FBA844F45BE3}" destId="{E444239A-EE6A-4C12-A8BD-E5E10D11CFB7}" srcOrd="0" destOrd="0" presId="urn:microsoft.com/office/officeart/2005/8/layout/default"/>
    <dgm:cxn modelId="{8ED084B2-0A05-422E-84EE-1EF6D6FADA6E}" type="presOf" srcId="{A8882FE4-C117-4E01-B704-644D4715BEDD}" destId="{ED3E6AE3-928F-4124-9EA8-5DF5FFF1888B}" srcOrd="0" destOrd="0" presId="urn:microsoft.com/office/officeart/2005/8/layout/default"/>
    <dgm:cxn modelId="{1E5C66EE-66C9-483D-B969-46D3B686DFA1}" type="presOf" srcId="{03B2ADE6-494F-4303-9DA0-B50213C479FE}" destId="{60EF6B25-8F1A-408B-92C5-4B9168D918C0}" srcOrd="0" destOrd="0" presId="urn:microsoft.com/office/officeart/2005/8/layout/default"/>
    <dgm:cxn modelId="{90D24996-527C-4EE4-BB46-4B3CF648BCB7}" srcId="{A8882FE4-C117-4E01-B704-644D4715BEDD}" destId="{108FC6A4-FB65-4F5D-801C-FBA844F45BE3}" srcOrd="0" destOrd="0" parTransId="{884A89A9-81E3-42AE-B291-5A2B779A3376}" sibTransId="{C8CAEFCC-B6F4-4246-83B2-406C037F685B}"/>
    <dgm:cxn modelId="{0746DD69-3618-49A9-9807-589013358DD3}" type="presParOf" srcId="{ED3E6AE3-928F-4124-9EA8-5DF5FFF1888B}" destId="{E444239A-EE6A-4C12-A8BD-E5E10D11CFB7}" srcOrd="0" destOrd="0" presId="urn:microsoft.com/office/officeart/2005/8/layout/default"/>
    <dgm:cxn modelId="{32278B3C-0CF0-47C9-BF74-40115DC77A3E}" type="presParOf" srcId="{ED3E6AE3-928F-4124-9EA8-5DF5FFF1888B}" destId="{D044D351-62FD-4262-B936-18CFA0975166}" srcOrd="1" destOrd="0" presId="urn:microsoft.com/office/officeart/2005/8/layout/default"/>
    <dgm:cxn modelId="{4AC47822-FFCF-4EA9-B31D-80EAA331D41B}" type="presParOf" srcId="{ED3E6AE3-928F-4124-9EA8-5DF5FFF1888B}" destId="{BA955249-4C68-47C1-884F-2C500670A56A}" srcOrd="2" destOrd="0" presId="urn:microsoft.com/office/officeart/2005/8/layout/default"/>
    <dgm:cxn modelId="{2BE8CF51-772D-44E3-84AC-BA67BB269396}" type="presParOf" srcId="{ED3E6AE3-928F-4124-9EA8-5DF5FFF1888B}" destId="{8E0A8272-5665-4D1E-A42F-9618FF3835AA}" srcOrd="3" destOrd="0" presId="urn:microsoft.com/office/officeart/2005/8/layout/default"/>
    <dgm:cxn modelId="{0EACDF41-F5B5-4C22-B1FD-93158B1ECA24}" type="presParOf" srcId="{ED3E6AE3-928F-4124-9EA8-5DF5FFF1888B}" destId="{60EF6B25-8F1A-408B-92C5-4B9168D918C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C1FA2-302B-4506-96E7-81C3AC0D80B2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492C856F-D758-4906-B509-1DC189BF2C26}">
      <dgm:prSet phldrT="[Texto]"/>
      <dgm:spPr/>
      <dgm:t>
        <a:bodyPr/>
        <a:lstStyle/>
        <a:p>
          <a:r>
            <a:rPr lang="es-EC" b="0" i="0" dirty="0"/>
            <a:t>Subrayar antes de realizar una lectura completa del texto </a:t>
          </a:r>
          <a:endParaRPr lang="es-EC" dirty="0"/>
        </a:p>
      </dgm:t>
    </dgm:pt>
    <dgm:pt modelId="{4AEAFFBD-B676-4249-A7AF-254A01277175}" type="parTrans" cxnId="{14D9FB49-D18B-469F-A5E8-2E6EBCCF8814}">
      <dgm:prSet/>
      <dgm:spPr/>
      <dgm:t>
        <a:bodyPr/>
        <a:lstStyle/>
        <a:p>
          <a:endParaRPr lang="es-EC"/>
        </a:p>
      </dgm:t>
    </dgm:pt>
    <dgm:pt modelId="{20824FD8-22C0-4836-8624-D66F494AD66F}" type="sibTrans" cxnId="{14D9FB49-D18B-469F-A5E8-2E6EBCCF8814}">
      <dgm:prSet/>
      <dgm:spPr/>
      <dgm:t>
        <a:bodyPr/>
        <a:lstStyle/>
        <a:p>
          <a:endParaRPr lang="es-EC"/>
        </a:p>
      </dgm:t>
    </dgm:pt>
    <dgm:pt modelId="{F19CE9A4-3486-4078-A9F3-7926632E8BCF}">
      <dgm:prSet phldrT="[Texto]"/>
      <dgm:spPr/>
      <dgm:t>
        <a:bodyPr/>
        <a:lstStyle/>
        <a:p>
          <a:r>
            <a:rPr lang="es-EC" b="0" i="0" dirty="0"/>
            <a:t>Subrayar en exceso</a:t>
          </a:r>
          <a:endParaRPr lang="es-EC" dirty="0"/>
        </a:p>
      </dgm:t>
    </dgm:pt>
    <dgm:pt modelId="{3805588D-2210-4E02-A6A2-3C89675AEA48}" type="parTrans" cxnId="{9AD253B6-BAEB-44D0-9193-D86C52FFF744}">
      <dgm:prSet/>
      <dgm:spPr/>
      <dgm:t>
        <a:bodyPr/>
        <a:lstStyle/>
        <a:p>
          <a:endParaRPr lang="es-EC"/>
        </a:p>
      </dgm:t>
    </dgm:pt>
    <dgm:pt modelId="{7FE22342-65EE-457F-969D-19D60FCD3A3E}" type="sibTrans" cxnId="{9AD253B6-BAEB-44D0-9193-D86C52FFF744}">
      <dgm:prSet/>
      <dgm:spPr/>
      <dgm:t>
        <a:bodyPr/>
        <a:lstStyle/>
        <a:p>
          <a:endParaRPr lang="es-EC"/>
        </a:p>
      </dgm:t>
    </dgm:pt>
    <dgm:pt modelId="{81DAEFA3-C677-497A-9DB3-C2B7756289C2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b="0" i="0" dirty="0"/>
            <a:t>Subrayar palabras que no tienen sentido por sí mismas en relación con el tema.</a:t>
          </a:r>
          <a:endParaRPr lang="es-EC" dirty="0"/>
        </a:p>
      </dgm:t>
    </dgm:pt>
    <dgm:pt modelId="{FBBDC3E1-2E70-43F1-A961-FB711A6BC784}" type="parTrans" cxnId="{CDE1B571-DA52-4B36-815A-10818165D57F}">
      <dgm:prSet/>
      <dgm:spPr/>
      <dgm:t>
        <a:bodyPr/>
        <a:lstStyle/>
        <a:p>
          <a:endParaRPr lang="es-EC"/>
        </a:p>
      </dgm:t>
    </dgm:pt>
    <dgm:pt modelId="{56B70C15-9957-48B6-950A-6F386C420AD1}" type="sibTrans" cxnId="{CDE1B571-DA52-4B36-815A-10818165D57F}">
      <dgm:prSet/>
      <dgm:spPr/>
      <dgm:t>
        <a:bodyPr/>
        <a:lstStyle/>
        <a:p>
          <a:endParaRPr lang="es-EC"/>
        </a:p>
      </dgm:t>
    </dgm:pt>
    <dgm:pt modelId="{D8616ED3-21D0-43C8-B50B-C64833BADB67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b="0" i="0" dirty="0"/>
            <a:t>Utilizar demasiados colores y trazos distintos.</a:t>
          </a:r>
          <a:endParaRPr lang="es-EC" dirty="0"/>
        </a:p>
      </dgm:t>
    </dgm:pt>
    <dgm:pt modelId="{14CE9C96-395D-4F6F-9C86-419A1C3EC9B1}" type="parTrans" cxnId="{64F10A51-C852-46DD-91A9-19F0B04BAD46}">
      <dgm:prSet/>
      <dgm:spPr/>
      <dgm:t>
        <a:bodyPr/>
        <a:lstStyle/>
        <a:p>
          <a:endParaRPr lang="es-EC"/>
        </a:p>
      </dgm:t>
    </dgm:pt>
    <dgm:pt modelId="{F4732B53-1917-4935-9BCE-AF649A3A1873}" type="sibTrans" cxnId="{64F10A51-C852-46DD-91A9-19F0B04BAD46}">
      <dgm:prSet/>
      <dgm:spPr/>
      <dgm:t>
        <a:bodyPr/>
        <a:lstStyle/>
        <a:p>
          <a:endParaRPr lang="es-EC"/>
        </a:p>
      </dgm:t>
    </dgm:pt>
    <dgm:pt modelId="{6F2C5060-5264-4173-B575-D4F081B41F93}" type="pres">
      <dgm:prSet presAssocID="{BD3C1FA2-302B-4506-96E7-81C3AC0D80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1760EA-05A7-4259-8109-FE7E70E00555}" type="pres">
      <dgm:prSet presAssocID="{492C856F-D758-4906-B509-1DC189BF2C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943042-1646-4777-94AA-D4698E607543}" type="pres">
      <dgm:prSet presAssocID="{20824FD8-22C0-4836-8624-D66F494AD66F}" presName="sibTrans" presStyleCnt="0"/>
      <dgm:spPr/>
    </dgm:pt>
    <dgm:pt modelId="{87977178-0129-42C8-A021-0D9D684ACD52}" type="pres">
      <dgm:prSet presAssocID="{F19CE9A4-3486-4078-A9F3-7926632E8B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EAF5E-FB2B-4E6F-BA94-385F18CF668D}" type="pres">
      <dgm:prSet presAssocID="{7FE22342-65EE-457F-969D-19D60FCD3A3E}" presName="sibTrans" presStyleCnt="0"/>
      <dgm:spPr/>
    </dgm:pt>
    <dgm:pt modelId="{4D5C9E4B-7C9E-4696-AE48-7DA1970B4F01}" type="pres">
      <dgm:prSet presAssocID="{81DAEFA3-C677-497A-9DB3-C2B7756289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E9852A-BC84-4D2A-8488-49CE8ED3C3E0}" type="pres">
      <dgm:prSet presAssocID="{56B70C15-9957-48B6-950A-6F386C420AD1}" presName="sibTrans" presStyleCnt="0"/>
      <dgm:spPr/>
    </dgm:pt>
    <dgm:pt modelId="{5CC1CDBA-9645-415B-8074-C648EAA6CDEC}" type="pres">
      <dgm:prSet presAssocID="{D8616ED3-21D0-43C8-B50B-C64833BADB6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7FBFCB-2BFF-463E-A960-A115FB15FC33}" type="presOf" srcId="{BD3C1FA2-302B-4506-96E7-81C3AC0D80B2}" destId="{6F2C5060-5264-4173-B575-D4F081B41F93}" srcOrd="0" destOrd="0" presId="urn:microsoft.com/office/officeart/2005/8/layout/default"/>
    <dgm:cxn modelId="{CDE1B571-DA52-4B36-815A-10818165D57F}" srcId="{BD3C1FA2-302B-4506-96E7-81C3AC0D80B2}" destId="{81DAEFA3-C677-497A-9DB3-C2B7756289C2}" srcOrd="2" destOrd="0" parTransId="{FBBDC3E1-2E70-43F1-A961-FB711A6BC784}" sibTransId="{56B70C15-9957-48B6-950A-6F386C420AD1}"/>
    <dgm:cxn modelId="{14D9FB49-D18B-469F-A5E8-2E6EBCCF8814}" srcId="{BD3C1FA2-302B-4506-96E7-81C3AC0D80B2}" destId="{492C856F-D758-4906-B509-1DC189BF2C26}" srcOrd="0" destOrd="0" parTransId="{4AEAFFBD-B676-4249-A7AF-254A01277175}" sibTransId="{20824FD8-22C0-4836-8624-D66F494AD66F}"/>
    <dgm:cxn modelId="{121313C0-857C-4643-9EB1-77B223300C9B}" type="presOf" srcId="{F19CE9A4-3486-4078-A9F3-7926632E8BCF}" destId="{87977178-0129-42C8-A021-0D9D684ACD52}" srcOrd="0" destOrd="0" presId="urn:microsoft.com/office/officeart/2005/8/layout/default"/>
    <dgm:cxn modelId="{9AD253B6-BAEB-44D0-9193-D86C52FFF744}" srcId="{BD3C1FA2-302B-4506-96E7-81C3AC0D80B2}" destId="{F19CE9A4-3486-4078-A9F3-7926632E8BCF}" srcOrd="1" destOrd="0" parTransId="{3805588D-2210-4E02-A6A2-3C89675AEA48}" sibTransId="{7FE22342-65EE-457F-969D-19D60FCD3A3E}"/>
    <dgm:cxn modelId="{E44CA48B-F1F5-4293-8254-3DC5294F55AA}" type="presOf" srcId="{492C856F-D758-4906-B509-1DC189BF2C26}" destId="{381760EA-05A7-4259-8109-FE7E70E00555}" srcOrd="0" destOrd="0" presId="urn:microsoft.com/office/officeart/2005/8/layout/default"/>
    <dgm:cxn modelId="{1DE7905D-8035-47E6-9C3E-BEEF1CB3F1EA}" type="presOf" srcId="{D8616ED3-21D0-43C8-B50B-C64833BADB67}" destId="{5CC1CDBA-9645-415B-8074-C648EAA6CDEC}" srcOrd="0" destOrd="0" presId="urn:microsoft.com/office/officeart/2005/8/layout/default"/>
    <dgm:cxn modelId="{76DC3209-A397-4DBF-A351-9CE153EC05F4}" type="presOf" srcId="{81DAEFA3-C677-497A-9DB3-C2B7756289C2}" destId="{4D5C9E4B-7C9E-4696-AE48-7DA1970B4F01}" srcOrd="0" destOrd="0" presId="urn:microsoft.com/office/officeart/2005/8/layout/default"/>
    <dgm:cxn modelId="{64F10A51-C852-46DD-91A9-19F0B04BAD46}" srcId="{BD3C1FA2-302B-4506-96E7-81C3AC0D80B2}" destId="{D8616ED3-21D0-43C8-B50B-C64833BADB67}" srcOrd="3" destOrd="0" parTransId="{14CE9C96-395D-4F6F-9C86-419A1C3EC9B1}" sibTransId="{F4732B53-1917-4935-9BCE-AF649A3A1873}"/>
    <dgm:cxn modelId="{4B4087EA-9979-4372-9AB0-FEC62BC64E83}" type="presParOf" srcId="{6F2C5060-5264-4173-B575-D4F081B41F93}" destId="{381760EA-05A7-4259-8109-FE7E70E00555}" srcOrd="0" destOrd="0" presId="urn:microsoft.com/office/officeart/2005/8/layout/default"/>
    <dgm:cxn modelId="{F008B56D-4C45-4736-AEFF-5D220C96ED9D}" type="presParOf" srcId="{6F2C5060-5264-4173-B575-D4F081B41F93}" destId="{E2943042-1646-4777-94AA-D4698E607543}" srcOrd="1" destOrd="0" presId="urn:microsoft.com/office/officeart/2005/8/layout/default"/>
    <dgm:cxn modelId="{5FF0077E-8691-4A09-AF05-48B418465C5C}" type="presParOf" srcId="{6F2C5060-5264-4173-B575-D4F081B41F93}" destId="{87977178-0129-42C8-A021-0D9D684ACD52}" srcOrd="2" destOrd="0" presId="urn:microsoft.com/office/officeart/2005/8/layout/default"/>
    <dgm:cxn modelId="{1D76505B-35E9-4B64-86B3-4C678294961A}" type="presParOf" srcId="{6F2C5060-5264-4173-B575-D4F081B41F93}" destId="{55FEAF5E-FB2B-4E6F-BA94-385F18CF668D}" srcOrd="3" destOrd="0" presId="urn:microsoft.com/office/officeart/2005/8/layout/default"/>
    <dgm:cxn modelId="{69C6ADF5-F8E4-4373-BB09-71175B35F804}" type="presParOf" srcId="{6F2C5060-5264-4173-B575-D4F081B41F93}" destId="{4D5C9E4B-7C9E-4696-AE48-7DA1970B4F01}" srcOrd="4" destOrd="0" presId="urn:microsoft.com/office/officeart/2005/8/layout/default"/>
    <dgm:cxn modelId="{FED85E02-1D5C-4739-A671-E01AAA2E0578}" type="presParOf" srcId="{6F2C5060-5264-4173-B575-D4F081B41F93}" destId="{82E9852A-BC84-4D2A-8488-49CE8ED3C3E0}" srcOrd="5" destOrd="0" presId="urn:microsoft.com/office/officeart/2005/8/layout/default"/>
    <dgm:cxn modelId="{BFE4DC8E-FC53-4417-B65E-1074610BE095}" type="presParOf" srcId="{6F2C5060-5264-4173-B575-D4F081B41F93}" destId="{5CC1CDBA-9645-415B-8074-C648EAA6CDE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6A1EA-A0EE-4843-8BB0-E942C8D04F2F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6F269460-0111-4E05-AD3B-B8ED0422F110}">
      <dgm:prSet phldrT="[Texto]"/>
      <dgm:spPr/>
      <dgm:t>
        <a:bodyPr/>
        <a:lstStyle/>
        <a:p>
          <a:r>
            <a:rPr lang="es-EC" b="1" i="0" dirty="0"/>
            <a:t>Dividir la hoja</a:t>
          </a:r>
          <a:r>
            <a:rPr lang="es-EC" b="0" i="0" dirty="0"/>
            <a:t> en 3 secciones diferentes secciones</a:t>
          </a:r>
          <a:endParaRPr lang="es-EC" dirty="0"/>
        </a:p>
      </dgm:t>
    </dgm:pt>
    <dgm:pt modelId="{990A44BA-1A71-43DF-B5E8-CEDD53EA8701}" type="parTrans" cxnId="{59655823-4CB6-4AD2-9937-6B578CDB1781}">
      <dgm:prSet/>
      <dgm:spPr/>
      <dgm:t>
        <a:bodyPr/>
        <a:lstStyle/>
        <a:p>
          <a:endParaRPr lang="es-EC"/>
        </a:p>
      </dgm:t>
    </dgm:pt>
    <dgm:pt modelId="{BF392C71-0BF6-4742-A5B6-E05C4E079D7C}" type="sibTrans" cxnId="{59655823-4CB6-4AD2-9937-6B578CDB1781}">
      <dgm:prSet/>
      <dgm:spPr/>
      <dgm:t>
        <a:bodyPr/>
        <a:lstStyle/>
        <a:p>
          <a:endParaRPr lang="es-EC"/>
        </a:p>
      </dgm:t>
    </dgm:pt>
    <dgm:pt modelId="{B921B42C-2CCF-451D-903F-8DA0B3E713E0}">
      <dgm:prSet phldrT="[Texto]"/>
      <dgm:spPr/>
      <dgm:t>
        <a:bodyPr/>
        <a:lstStyle/>
        <a:p>
          <a:r>
            <a:rPr lang="es-EC" b="1" i="0" dirty="0"/>
            <a:t>Apuntes</a:t>
          </a:r>
          <a:r>
            <a:rPr lang="es-EC" b="0" i="0" dirty="0"/>
            <a:t>: Se desarrolla la información relevante, como explicaciones, procesos, dibujos</a:t>
          </a:r>
          <a:endParaRPr lang="es-EC" dirty="0"/>
        </a:p>
      </dgm:t>
    </dgm:pt>
    <dgm:pt modelId="{D7692CCC-DE25-49A9-8962-51D8A1D74D09}" type="parTrans" cxnId="{1B441397-4443-462A-9965-A7F77732A5C8}">
      <dgm:prSet/>
      <dgm:spPr/>
      <dgm:t>
        <a:bodyPr/>
        <a:lstStyle/>
        <a:p>
          <a:endParaRPr lang="es-EC"/>
        </a:p>
      </dgm:t>
    </dgm:pt>
    <dgm:pt modelId="{79A51A62-A427-4530-A982-1960ABEB0666}" type="sibTrans" cxnId="{1B441397-4443-462A-9965-A7F77732A5C8}">
      <dgm:prSet/>
      <dgm:spPr/>
      <dgm:t>
        <a:bodyPr/>
        <a:lstStyle/>
        <a:p>
          <a:endParaRPr lang="es-EC"/>
        </a:p>
      </dgm:t>
    </dgm:pt>
    <dgm:pt modelId="{23797B5E-786B-46AB-96F8-1AB84CA562F5}">
      <dgm:prSet phldrT="[Texto]"/>
      <dgm:spPr/>
      <dgm:t>
        <a:bodyPr/>
        <a:lstStyle/>
        <a:p>
          <a:r>
            <a:rPr lang="es-EC" b="0" i="0" dirty="0"/>
            <a:t>Sirve para </a:t>
          </a:r>
          <a:r>
            <a:rPr lang="es-EC" b="1" i="0" dirty="0"/>
            <a:t>interpretar</a:t>
          </a:r>
          <a:r>
            <a:rPr lang="es-EC" b="0" i="0" dirty="0"/>
            <a:t> y </a:t>
          </a:r>
          <a:r>
            <a:rPr lang="es-EC" b="1" i="0" dirty="0"/>
            <a:t>memorizar</a:t>
          </a:r>
          <a:endParaRPr lang="es-EC" dirty="0"/>
        </a:p>
      </dgm:t>
    </dgm:pt>
    <dgm:pt modelId="{6DDB32CB-B849-458A-A56B-BA4323A2033E}" type="parTrans" cxnId="{320F7D1E-3A45-479E-9EE0-C309604A6934}">
      <dgm:prSet/>
      <dgm:spPr/>
      <dgm:t>
        <a:bodyPr/>
        <a:lstStyle/>
        <a:p>
          <a:endParaRPr lang="es-EC"/>
        </a:p>
      </dgm:t>
    </dgm:pt>
    <dgm:pt modelId="{E6C8A642-471C-4BA8-B2A6-9E480E086C13}" type="sibTrans" cxnId="{320F7D1E-3A45-479E-9EE0-C309604A6934}">
      <dgm:prSet/>
      <dgm:spPr/>
      <dgm:t>
        <a:bodyPr/>
        <a:lstStyle/>
        <a:p>
          <a:endParaRPr lang="es-EC"/>
        </a:p>
      </dgm:t>
    </dgm:pt>
    <dgm:pt modelId="{9050286B-1B0E-481E-B32B-897B36318B54}">
      <dgm:prSet phldrT="[Texto]"/>
      <dgm:spPr/>
      <dgm:t>
        <a:bodyPr/>
        <a:lstStyle/>
        <a:p>
          <a:r>
            <a:rPr lang="es-EC" b="1" i="0" dirty="0"/>
            <a:t>Ideas</a:t>
          </a:r>
          <a:r>
            <a:rPr lang="es-EC" b="0" i="0" dirty="0"/>
            <a:t>: Se anotan conceptos clave, ideas, preguntas.</a:t>
          </a:r>
          <a:endParaRPr lang="es-EC" dirty="0"/>
        </a:p>
      </dgm:t>
    </dgm:pt>
    <dgm:pt modelId="{1068C21B-EE85-4BAB-89E0-2D5E7A5AA004}" type="parTrans" cxnId="{316BB672-41CC-4EC6-BF76-93D89C9DCA4D}">
      <dgm:prSet/>
      <dgm:spPr/>
      <dgm:t>
        <a:bodyPr/>
        <a:lstStyle/>
        <a:p>
          <a:endParaRPr lang="es-EC"/>
        </a:p>
      </dgm:t>
    </dgm:pt>
    <dgm:pt modelId="{B8EE2B34-5DAC-47DC-A268-B2CEBE8560DE}" type="sibTrans" cxnId="{316BB672-41CC-4EC6-BF76-93D89C9DCA4D}">
      <dgm:prSet/>
      <dgm:spPr/>
      <dgm:t>
        <a:bodyPr/>
        <a:lstStyle/>
        <a:p>
          <a:endParaRPr lang="es-EC"/>
        </a:p>
      </dgm:t>
    </dgm:pt>
    <dgm:pt modelId="{5F878C09-355E-49B7-AE63-88C7E4E3894A}">
      <dgm:prSet/>
      <dgm:spPr/>
      <dgm:t>
        <a:bodyPr/>
        <a:lstStyle/>
        <a:p>
          <a:r>
            <a:rPr lang="es-EC" b="1" i="0" dirty="0"/>
            <a:t>Resumen:</a:t>
          </a:r>
          <a:r>
            <a:rPr lang="es-EC" b="0" i="0" dirty="0"/>
            <a:t>  Se sintetizan las ideas anteriores en frases cortas y concisas. </a:t>
          </a:r>
          <a:endParaRPr lang="es-EC" dirty="0"/>
        </a:p>
      </dgm:t>
    </dgm:pt>
    <dgm:pt modelId="{942EE414-7CC7-4F7A-8AAD-F22F7292A472}" type="parTrans" cxnId="{6B60F657-4520-4F42-B715-DA047A4844E3}">
      <dgm:prSet/>
      <dgm:spPr/>
      <dgm:t>
        <a:bodyPr/>
        <a:lstStyle/>
        <a:p>
          <a:endParaRPr lang="es-EC"/>
        </a:p>
      </dgm:t>
    </dgm:pt>
    <dgm:pt modelId="{DA14DB64-D083-4571-9386-8CE772780A33}" type="sibTrans" cxnId="{6B60F657-4520-4F42-B715-DA047A4844E3}">
      <dgm:prSet/>
      <dgm:spPr/>
      <dgm:t>
        <a:bodyPr/>
        <a:lstStyle/>
        <a:p>
          <a:endParaRPr lang="es-EC"/>
        </a:p>
      </dgm:t>
    </dgm:pt>
    <dgm:pt modelId="{AE11B419-03B4-4748-92FF-79A55E132731}" type="pres">
      <dgm:prSet presAssocID="{83E6A1EA-A0EE-4843-8BB0-E942C8D04F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4635E6-A671-4684-8FC3-1124CF8E43CC}" type="pres">
      <dgm:prSet presAssocID="{6F269460-0111-4E05-AD3B-B8ED0422F110}" presName="parentLin" presStyleCnt="0"/>
      <dgm:spPr/>
    </dgm:pt>
    <dgm:pt modelId="{05312D01-6630-486F-84C4-F5CA14E538CF}" type="pres">
      <dgm:prSet presAssocID="{6F269460-0111-4E05-AD3B-B8ED0422F110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5AE931CB-B15C-4667-8C54-247CCF4267B7}" type="pres">
      <dgm:prSet presAssocID="{6F269460-0111-4E05-AD3B-B8ED0422F11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D4CCD9-367C-4D93-A0DA-9155E4DA9022}" type="pres">
      <dgm:prSet presAssocID="{6F269460-0111-4E05-AD3B-B8ED0422F110}" presName="negativeSpace" presStyleCnt="0"/>
      <dgm:spPr/>
    </dgm:pt>
    <dgm:pt modelId="{258EA0AD-E1B3-48E0-AE77-8EC32E5B001E}" type="pres">
      <dgm:prSet presAssocID="{6F269460-0111-4E05-AD3B-B8ED0422F110}" presName="childText" presStyleLbl="conFgAcc1" presStyleIdx="0" presStyleCnt="5">
        <dgm:presLayoutVars>
          <dgm:bulletEnabled val="1"/>
        </dgm:presLayoutVars>
      </dgm:prSet>
      <dgm:spPr/>
    </dgm:pt>
    <dgm:pt modelId="{B96A2DAA-2B1E-48A3-85CB-28F79B69B25B}" type="pres">
      <dgm:prSet presAssocID="{BF392C71-0BF6-4742-A5B6-E05C4E079D7C}" presName="spaceBetweenRectangles" presStyleCnt="0"/>
      <dgm:spPr/>
    </dgm:pt>
    <dgm:pt modelId="{BC96F7CA-144F-4F33-B09D-22EC5727C3F4}" type="pres">
      <dgm:prSet presAssocID="{B921B42C-2CCF-451D-903F-8DA0B3E713E0}" presName="parentLin" presStyleCnt="0"/>
      <dgm:spPr/>
    </dgm:pt>
    <dgm:pt modelId="{9F3790C3-F703-4B11-B4EF-2D39E3A44885}" type="pres">
      <dgm:prSet presAssocID="{B921B42C-2CCF-451D-903F-8DA0B3E713E0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79CBC803-97DD-46BC-9580-5838D468CAF1}" type="pres">
      <dgm:prSet presAssocID="{B921B42C-2CCF-451D-903F-8DA0B3E713E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93BF5-CE54-42EB-8BBE-E8A8681D90B9}" type="pres">
      <dgm:prSet presAssocID="{B921B42C-2CCF-451D-903F-8DA0B3E713E0}" presName="negativeSpace" presStyleCnt="0"/>
      <dgm:spPr/>
    </dgm:pt>
    <dgm:pt modelId="{A04E0E14-E98A-4F9D-85C5-FB840C08B0EA}" type="pres">
      <dgm:prSet presAssocID="{B921B42C-2CCF-451D-903F-8DA0B3E713E0}" presName="childText" presStyleLbl="conFgAcc1" presStyleIdx="1" presStyleCnt="5">
        <dgm:presLayoutVars>
          <dgm:bulletEnabled val="1"/>
        </dgm:presLayoutVars>
      </dgm:prSet>
      <dgm:spPr/>
    </dgm:pt>
    <dgm:pt modelId="{230547CC-EBB3-4BC7-B1D1-A93BCA8B32AE}" type="pres">
      <dgm:prSet presAssocID="{79A51A62-A427-4530-A982-1960ABEB0666}" presName="spaceBetweenRectangles" presStyleCnt="0"/>
      <dgm:spPr/>
    </dgm:pt>
    <dgm:pt modelId="{5BA3E938-9975-440B-A59F-ED8D42B0DA9C}" type="pres">
      <dgm:prSet presAssocID="{9050286B-1B0E-481E-B32B-897B36318B54}" presName="parentLin" presStyleCnt="0"/>
      <dgm:spPr/>
    </dgm:pt>
    <dgm:pt modelId="{42A8B2AE-F11F-4E08-BC9E-1C61D57587FA}" type="pres">
      <dgm:prSet presAssocID="{9050286B-1B0E-481E-B32B-897B36318B54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D85B8EA2-8F3B-46CD-8E2B-D463FDB9F2E2}" type="pres">
      <dgm:prSet presAssocID="{9050286B-1B0E-481E-B32B-897B36318B5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9C184C-1D42-4646-A4FF-5C40FA7263DB}" type="pres">
      <dgm:prSet presAssocID="{9050286B-1B0E-481E-B32B-897B36318B54}" presName="negativeSpace" presStyleCnt="0"/>
      <dgm:spPr/>
    </dgm:pt>
    <dgm:pt modelId="{16711E95-E867-4E52-AE75-D3757334603E}" type="pres">
      <dgm:prSet presAssocID="{9050286B-1B0E-481E-B32B-897B36318B54}" presName="childText" presStyleLbl="conFgAcc1" presStyleIdx="2" presStyleCnt="5">
        <dgm:presLayoutVars>
          <dgm:bulletEnabled val="1"/>
        </dgm:presLayoutVars>
      </dgm:prSet>
      <dgm:spPr/>
    </dgm:pt>
    <dgm:pt modelId="{9FA7C19D-385E-41DB-9E5F-41A9795B7A10}" type="pres">
      <dgm:prSet presAssocID="{B8EE2B34-5DAC-47DC-A268-B2CEBE8560DE}" presName="spaceBetweenRectangles" presStyleCnt="0"/>
      <dgm:spPr/>
    </dgm:pt>
    <dgm:pt modelId="{1ECE22FD-23EF-4B97-9975-552619BF81A3}" type="pres">
      <dgm:prSet presAssocID="{5F878C09-355E-49B7-AE63-88C7E4E3894A}" presName="parentLin" presStyleCnt="0"/>
      <dgm:spPr/>
    </dgm:pt>
    <dgm:pt modelId="{B4665F6B-1694-4CEE-9885-1C66947038E2}" type="pres">
      <dgm:prSet presAssocID="{5F878C09-355E-49B7-AE63-88C7E4E3894A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748739DA-D7D5-44D4-9272-FEBB2AFABEE1}" type="pres">
      <dgm:prSet presAssocID="{5F878C09-355E-49B7-AE63-88C7E4E3894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2C184A-9389-4A86-BE65-D27522668A58}" type="pres">
      <dgm:prSet presAssocID="{5F878C09-355E-49B7-AE63-88C7E4E3894A}" presName="negativeSpace" presStyleCnt="0"/>
      <dgm:spPr/>
    </dgm:pt>
    <dgm:pt modelId="{BED8E27E-B4D6-4950-9216-D2711CD1B86B}" type="pres">
      <dgm:prSet presAssocID="{5F878C09-355E-49B7-AE63-88C7E4E3894A}" presName="childText" presStyleLbl="conFgAcc1" presStyleIdx="3" presStyleCnt="5">
        <dgm:presLayoutVars>
          <dgm:bulletEnabled val="1"/>
        </dgm:presLayoutVars>
      </dgm:prSet>
      <dgm:spPr/>
    </dgm:pt>
    <dgm:pt modelId="{004CC782-08EF-4532-B417-44EA977A484C}" type="pres">
      <dgm:prSet presAssocID="{DA14DB64-D083-4571-9386-8CE772780A33}" presName="spaceBetweenRectangles" presStyleCnt="0"/>
      <dgm:spPr/>
    </dgm:pt>
    <dgm:pt modelId="{67DD38CC-AE55-4E73-A0B8-497A539D40C0}" type="pres">
      <dgm:prSet presAssocID="{23797B5E-786B-46AB-96F8-1AB84CA562F5}" presName="parentLin" presStyleCnt="0"/>
      <dgm:spPr/>
    </dgm:pt>
    <dgm:pt modelId="{BD5E9838-30BD-40AA-A13D-6011A33C2265}" type="pres">
      <dgm:prSet presAssocID="{23797B5E-786B-46AB-96F8-1AB84CA562F5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D4BCF9A7-229A-43A6-BF28-BA847086F485}" type="pres">
      <dgm:prSet presAssocID="{23797B5E-786B-46AB-96F8-1AB84CA562F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CF6FF-E118-49D3-8A0B-8D47F9ABFBFE}" type="pres">
      <dgm:prSet presAssocID="{23797B5E-786B-46AB-96F8-1AB84CA562F5}" presName="negativeSpace" presStyleCnt="0"/>
      <dgm:spPr/>
    </dgm:pt>
    <dgm:pt modelId="{2524CDF7-579F-4A2D-9C03-2B2577F2E6E6}" type="pres">
      <dgm:prSet presAssocID="{23797B5E-786B-46AB-96F8-1AB84CA562F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16BB672-41CC-4EC6-BF76-93D89C9DCA4D}" srcId="{83E6A1EA-A0EE-4843-8BB0-E942C8D04F2F}" destId="{9050286B-1B0E-481E-B32B-897B36318B54}" srcOrd="2" destOrd="0" parTransId="{1068C21B-EE85-4BAB-89E0-2D5E7A5AA004}" sibTransId="{B8EE2B34-5DAC-47DC-A268-B2CEBE8560DE}"/>
    <dgm:cxn modelId="{18AE2A63-5770-4AE3-92D1-120ADC612BC7}" type="presOf" srcId="{6F269460-0111-4E05-AD3B-B8ED0422F110}" destId="{5AE931CB-B15C-4667-8C54-247CCF4267B7}" srcOrd="1" destOrd="0" presId="urn:microsoft.com/office/officeart/2005/8/layout/list1"/>
    <dgm:cxn modelId="{7A96D54B-AE35-4759-91DB-CC5B5E1D5DCC}" type="presOf" srcId="{23797B5E-786B-46AB-96F8-1AB84CA562F5}" destId="{BD5E9838-30BD-40AA-A13D-6011A33C2265}" srcOrd="0" destOrd="0" presId="urn:microsoft.com/office/officeart/2005/8/layout/list1"/>
    <dgm:cxn modelId="{226959B2-BDA3-4244-9ADD-6B8AB9E4A3E5}" type="presOf" srcId="{5F878C09-355E-49B7-AE63-88C7E4E3894A}" destId="{748739DA-D7D5-44D4-9272-FEBB2AFABEE1}" srcOrd="1" destOrd="0" presId="urn:microsoft.com/office/officeart/2005/8/layout/list1"/>
    <dgm:cxn modelId="{59655823-4CB6-4AD2-9937-6B578CDB1781}" srcId="{83E6A1EA-A0EE-4843-8BB0-E942C8D04F2F}" destId="{6F269460-0111-4E05-AD3B-B8ED0422F110}" srcOrd="0" destOrd="0" parTransId="{990A44BA-1A71-43DF-B5E8-CEDD53EA8701}" sibTransId="{BF392C71-0BF6-4742-A5B6-E05C4E079D7C}"/>
    <dgm:cxn modelId="{DFFF2BBA-F90F-406A-A62F-37B7FD6D12D0}" type="presOf" srcId="{9050286B-1B0E-481E-B32B-897B36318B54}" destId="{42A8B2AE-F11F-4E08-BC9E-1C61D57587FA}" srcOrd="0" destOrd="0" presId="urn:microsoft.com/office/officeart/2005/8/layout/list1"/>
    <dgm:cxn modelId="{6B60F657-4520-4F42-B715-DA047A4844E3}" srcId="{83E6A1EA-A0EE-4843-8BB0-E942C8D04F2F}" destId="{5F878C09-355E-49B7-AE63-88C7E4E3894A}" srcOrd="3" destOrd="0" parTransId="{942EE414-7CC7-4F7A-8AAD-F22F7292A472}" sibTransId="{DA14DB64-D083-4571-9386-8CE772780A33}"/>
    <dgm:cxn modelId="{368F9E1E-05DA-45EF-81EB-D8AAC90DBFA5}" type="presOf" srcId="{83E6A1EA-A0EE-4843-8BB0-E942C8D04F2F}" destId="{AE11B419-03B4-4748-92FF-79A55E132731}" srcOrd="0" destOrd="0" presId="urn:microsoft.com/office/officeart/2005/8/layout/list1"/>
    <dgm:cxn modelId="{4EE46EAF-5276-4A27-BA5A-A4B58219364D}" type="presOf" srcId="{6F269460-0111-4E05-AD3B-B8ED0422F110}" destId="{05312D01-6630-486F-84C4-F5CA14E538CF}" srcOrd="0" destOrd="0" presId="urn:microsoft.com/office/officeart/2005/8/layout/list1"/>
    <dgm:cxn modelId="{8267CE7C-9233-40D2-A36E-9A18499DF4EC}" type="presOf" srcId="{9050286B-1B0E-481E-B32B-897B36318B54}" destId="{D85B8EA2-8F3B-46CD-8E2B-D463FDB9F2E2}" srcOrd="1" destOrd="0" presId="urn:microsoft.com/office/officeart/2005/8/layout/list1"/>
    <dgm:cxn modelId="{5D3C5CF6-FFAB-440E-A44B-8AA6DE692AF9}" type="presOf" srcId="{B921B42C-2CCF-451D-903F-8DA0B3E713E0}" destId="{9F3790C3-F703-4B11-B4EF-2D39E3A44885}" srcOrd="0" destOrd="0" presId="urn:microsoft.com/office/officeart/2005/8/layout/list1"/>
    <dgm:cxn modelId="{D8BAEC46-18E2-4B3F-B3CF-EA52AE1D57E4}" type="presOf" srcId="{B921B42C-2CCF-451D-903F-8DA0B3E713E0}" destId="{79CBC803-97DD-46BC-9580-5838D468CAF1}" srcOrd="1" destOrd="0" presId="urn:microsoft.com/office/officeart/2005/8/layout/list1"/>
    <dgm:cxn modelId="{79ED5767-22E7-464B-B855-86A061CC443F}" type="presOf" srcId="{23797B5E-786B-46AB-96F8-1AB84CA562F5}" destId="{D4BCF9A7-229A-43A6-BF28-BA847086F485}" srcOrd="1" destOrd="0" presId="urn:microsoft.com/office/officeart/2005/8/layout/list1"/>
    <dgm:cxn modelId="{F4D37CEA-EE54-44AB-B36C-2453C096987B}" type="presOf" srcId="{5F878C09-355E-49B7-AE63-88C7E4E3894A}" destId="{B4665F6B-1694-4CEE-9885-1C66947038E2}" srcOrd="0" destOrd="0" presId="urn:microsoft.com/office/officeart/2005/8/layout/list1"/>
    <dgm:cxn modelId="{1B441397-4443-462A-9965-A7F77732A5C8}" srcId="{83E6A1EA-A0EE-4843-8BB0-E942C8D04F2F}" destId="{B921B42C-2CCF-451D-903F-8DA0B3E713E0}" srcOrd="1" destOrd="0" parTransId="{D7692CCC-DE25-49A9-8962-51D8A1D74D09}" sibTransId="{79A51A62-A427-4530-A982-1960ABEB0666}"/>
    <dgm:cxn modelId="{320F7D1E-3A45-479E-9EE0-C309604A6934}" srcId="{83E6A1EA-A0EE-4843-8BB0-E942C8D04F2F}" destId="{23797B5E-786B-46AB-96F8-1AB84CA562F5}" srcOrd="4" destOrd="0" parTransId="{6DDB32CB-B849-458A-A56B-BA4323A2033E}" sibTransId="{E6C8A642-471C-4BA8-B2A6-9E480E086C13}"/>
    <dgm:cxn modelId="{0513B92B-6885-418A-A95B-85095B5972E4}" type="presParOf" srcId="{AE11B419-03B4-4748-92FF-79A55E132731}" destId="{6E4635E6-A671-4684-8FC3-1124CF8E43CC}" srcOrd="0" destOrd="0" presId="urn:microsoft.com/office/officeart/2005/8/layout/list1"/>
    <dgm:cxn modelId="{971F1FEB-068B-45B5-A16C-1F68F792EB0E}" type="presParOf" srcId="{6E4635E6-A671-4684-8FC3-1124CF8E43CC}" destId="{05312D01-6630-486F-84C4-F5CA14E538CF}" srcOrd="0" destOrd="0" presId="urn:microsoft.com/office/officeart/2005/8/layout/list1"/>
    <dgm:cxn modelId="{05D27A3C-1BAB-48BA-841A-D69FCA15FE2D}" type="presParOf" srcId="{6E4635E6-A671-4684-8FC3-1124CF8E43CC}" destId="{5AE931CB-B15C-4667-8C54-247CCF4267B7}" srcOrd="1" destOrd="0" presId="urn:microsoft.com/office/officeart/2005/8/layout/list1"/>
    <dgm:cxn modelId="{F6236456-E1CA-4B02-B768-AD8028864F2B}" type="presParOf" srcId="{AE11B419-03B4-4748-92FF-79A55E132731}" destId="{C3D4CCD9-367C-4D93-A0DA-9155E4DA9022}" srcOrd="1" destOrd="0" presId="urn:microsoft.com/office/officeart/2005/8/layout/list1"/>
    <dgm:cxn modelId="{07925ED3-27F1-428D-824A-BB04EB5A2177}" type="presParOf" srcId="{AE11B419-03B4-4748-92FF-79A55E132731}" destId="{258EA0AD-E1B3-48E0-AE77-8EC32E5B001E}" srcOrd="2" destOrd="0" presId="urn:microsoft.com/office/officeart/2005/8/layout/list1"/>
    <dgm:cxn modelId="{98896B96-A13E-4EA3-B491-A033ECEB6E7B}" type="presParOf" srcId="{AE11B419-03B4-4748-92FF-79A55E132731}" destId="{B96A2DAA-2B1E-48A3-85CB-28F79B69B25B}" srcOrd="3" destOrd="0" presId="urn:microsoft.com/office/officeart/2005/8/layout/list1"/>
    <dgm:cxn modelId="{23C1E1AD-10EE-4513-BB83-7A8CCE0ADABD}" type="presParOf" srcId="{AE11B419-03B4-4748-92FF-79A55E132731}" destId="{BC96F7CA-144F-4F33-B09D-22EC5727C3F4}" srcOrd="4" destOrd="0" presId="urn:microsoft.com/office/officeart/2005/8/layout/list1"/>
    <dgm:cxn modelId="{1577DDA3-F28E-44C8-897C-750AB6C8FD63}" type="presParOf" srcId="{BC96F7CA-144F-4F33-B09D-22EC5727C3F4}" destId="{9F3790C3-F703-4B11-B4EF-2D39E3A44885}" srcOrd="0" destOrd="0" presId="urn:microsoft.com/office/officeart/2005/8/layout/list1"/>
    <dgm:cxn modelId="{C90F2754-1EB6-4EA1-8248-B791A81AB68A}" type="presParOf" srcId="{BC96F7CA-144F-4F33-B09D-22EC5727C3F4}" destId="{79CBC803-97DD-46BC-9580-5838D468CAF1}" srcOrd="1" destOrd="0" presId="urn:microsoft.com/office/officeart/2005/8/layout/list1"/>
    <dgm:cxn modelId="{3AE589E9-9888-4DCC-B0DB-4BFC5A586A78}" type="presParOf" srcId="{AE11B419-03B4-4748-92FF-79A55E132731}" destId="{B8793BF5-CE54-42EB-8BBE-E8A8681D90B9}" srcOrd="5" destOrd="0" presId="urn:microsoft.com/office/officeart/2005/8/layout/list1"/>
    <dgm:cxn modelId="{81CF7252-7A30-46C3-B436-53EC61F72107}" type="presParOf" srcId="{AE11B419-03B4-4748-92FF-79A55E132731}" destId="{A04E0E14-E98A-4F9D-85C5-FB840C08B0EA}" srcOrd="6" destOrd="0" presId="urn:microsoft.com/office/officeart/2005/8/layout/list1"/>
    <dgm:cxn modelId="{59C06017-C0CB-4237-B98F-5CA7BE3EC914}" type="presParOf" srcId="{AE11B419-03B4-4748-92FF-79A55E132731}" destId="{230547CC-EBB3-4BC7-B1D1-A93BCA8B32AE}" srcOrd="7" destOrd="0" presId="urn:microsoft.com/office/officeart/2005/8/layout/list1"/>
    <dgm:cxn modelId="{F65807CE-0931-4652-842E-34C530A775A4}" type="presParOf" srcId="{AE11B419-03B4-4748-92FF-79A55E132731}" destId="{5BA3E938-9975-440B-A59F-ED8D42B0DA9C}" srcOrd="8" destOrd="0" presId="urn:microsoft.com/office/officeart/2005/8/layout/list1"/>
    <dgm:cxn modelId="{E5FB53BF-56C6-4C5A-84E6-98230CCCBFD5}" type="presParOf" srcId="{5BA3E938-9975-440B-A59F-ED8D42B0DA9C}" destId="{42A8B2AE-F11F-4E08-BC9E-1C61D57587FA}" srcOrd="0" destOrd="0" presId="urn:microsoft.com/office/officeart/2005/8/layout/list1"/>
    <dgm:cxn modelId="{53762E89-277C-48BB-85D4-82EDA7C6B20F}" type="presParOf" srcId="{5BA3E938-9975-440B-A59F-ED8D42B0DA9C}" destId="{D85B8EA2-8F3B-46CD-8E2B-D463FDB9F2E2}" srcOrd="1" destOrd="0" presId="urn:microsoft.com/office/officeart/2005/8/layout/list1"/>
    <dgm:cxn modelId="{4794079E-A85B-4333-8045-76AA58DF79B5}" type="presParOf" srcId="{AE11B419-03B4-4748-92FF-79A55E132731}" destId="{4E9C184C-1D42-4646-A4FF-5C40FA7263DB}" srcOrd="9" destOrd="0" presId="urn:microsoft.com/office/officeart/2005/8/layout/list1"/>
    <dgm:cxn modelId="{8EA34944-18B7-4D57-812A-8FF496BD95D4}" type="presParOf" srcId="{AE11B419-03B4-4748-92FF-79A55E132731}" destId="{16711E95-E867-4E52-AE75-D3757334603E}" srcOrd="10" destOrd="0" presId="urn:microsoft.com/office/officeart/2005/8/layout/list1"/>
    <dgm:cxn modelId="{6875927C-E496-4370-AC44-D730C8A96E19}" type="presParOf" srcId="{AE11B419-03B4-4748-92FF-79A55E132731}" destId="{9FA7C19D-385E-41DB-9E5F-41A9795B7A10}" srcOrd="11" destOrd="0" presId="urn:microsoft.com/office/officeart/2005/8/layout/list1"/>
    <dgm:cxn modelId="{DCDFB69E-ED84-45DC-9A3F-F620A0036141}" type="presParOf" srcId="{AE11B419-03B4-4748-92FF-79A55E132731}" destId="{1ECE22FD-23EF-4B97-9975-552619BF81A3}" srcOrd="12" destOrd="0" presId="urn:microsoft.com/office/officeart/2005/8/layout/list1"/>
    <dgm:cxn modelId="{4D1BD2C5-3F7C-4E15-A7CB-FB14B638766D}" type="presParOf" srcId="{1ECE22FD-23EF-4B97-9975-552619BF81A3}" destId="{B4665F6B-1694-4CEE-9885-1C66947038E2}" srcOrd="0" destOrd="0" presId="urn:microsoft.com/office/officeart/2005/8/layout/list1"/>
    <dgm:cxn modelId="{27CE6911-EA1F-4A2E-B762-22606B9B8BA6}" type="presParOf" srcId="{1ECE22FD-23EF-4B97-9975-552619BF81A3}" destId="{748739DA-D7D5-44D4-9272-FEBB2AFABEE1}" srcOrd="1" destOrd="0" presId="urn:microsoft.com/office/officeart/2005/8/layout/list1"/>
    <dgm:cxn modelId="{4005212C-D117-4ACA-B54C-468461567097}" type="presParOf" srcId="{AE11B419-03B4-4748-92FF-79A55E132731}" destId="{5B2C184A-9389-4A86-BE65-D27522668A58}" srcOrd="13" destOrd="0" presId="urn:microsoft.com/office/officeart/2005/8/layout/list1"/>
    <dgm:cxn modelId="{7266DB72-6C6B-4D76-9ED1-4BD064C8D948}" type="presParOf" srcId="{AE11B419-03B4-4748-92FF-79A55E132731}" destId="{BED8E27E-B4D6-4950-9216-D2711CD1B86B}" srcOrd="14" destOrd="0" presId="urn:microsoft.com/office/officeart/2005/8/layout/list1"/>
    <dgm:cxn modelId="{CB752C59-1C91-48BF-9310-8AAFF3B0B2A2}" type="presParOf" srcId="{AE11B419-03B4-4748-92FF-79A55E132731}" destId="{004CC782-08EF-4532-B417-44EA977A484C}" srcOrd="15" destOrd="0" presId="urn:microsoft.com/office/officeart/2005/8/layout/list1"/>
    <dgm:cxn modelId="{CD492AB7-8F2B-498C-A73A-8BC3BD00102E}" type="presParOf" srcId="{AE11B419-03B4-4748-92FF-79A55E132731}" destId="{67DD38CC-AE55-4E73-A0B8-497A539D40C0}" srcOrd="16" destOrd="0" presId="urn:microsoft.com/office/officeart/2005/8/layout/list1"/>
    <dgm:cxn modelId="{86CDAA61-9D9E-4E00-9705-8D6DA4541978}" type="presParOf" srcId="{67DD38CC-AE55-4E73-A0B8-497A539D40C0}" destId="{BD5E9838-30BD-40AA-A13D-6011A33C2265}" srcOrd="0" destOrd="0" presId="urn:microsoft.com/office/officeart/2005/8/layout/list1"/>
    <dgm:cxn modelId="{EDDB96B7-C2A3-470F-9556-29D5B3537C02}" type="presParOf" srcId="{67DD38CC-AE55-4E73-A0B8-497A539D40C0}" destId="{D4BCF9A7-229A-43A6-BF28-BA847086F485}" srcOrd="1" destOrd="0" presId="urn:microsoft.com/office/officeart/2005/8/layout/list1"/>
    <dgm:cxn modelId="{68F9FABD-FA98-4B0A-92FE-1E2216E1E0E9}" type="presParOf" srcId="{AE11B419-03B4-4748-92FF-79A55E132731}" destId="{DB7CF6FF-E118-49D3-8A0B-8D47F9ABFBFE}" srcOrd="17" destOrd="0" presId="urn:microsoft.com/office/officeart/2005/8/layout/list1"/>
    <dgm:cxn modelId="{749605B7-895B-4A5D-B894-0EA4F8FF43D6}" type="presParOf" srcId="{AE11B419-03B4-4748-92FF-79A55E132731}" destId="{2524CDF7-579F-4A2D-9C03-2B2577F2E6E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C7A543-2750-4E37-BE75-2377EA06C3A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EE269FFF-78EA-4527-A4BC-50C2E646CFD3}">
      <dgm:prSet phldrT="[Texto]"/>
      <dgm:spPr/>
      <dgm:t>
        <a:bodyPr/>
        <a:lstStyle/>
        <a:p>
          <a:r>
            <a:rPr lang="es-EC" b="0" i="0" dirty="0"/>
            <a:t>Seleccionar el concepto o tema a estudiar </a:t>
          </a:r>
          <a:endParaRPr lang="es-EC" dirty="0"/>
        </a:p>
      </dgm:t>
    </dgm:pt>
    <dgm:pt modelId="{AC98227D-5F41-4E63-8110-5F5EB1F6837D}" type="parTrans" cxnId="{2A7004DE-966A-4D37-ADD7-8F5AA419159E}">
      <dgm:prSet/>
      <dgm:spPr/>
      <dgm:t>
        <a:bodyPr/>
        <a:lstStyle/>
        <a:p>
          <a:endParaRPr lang="es-EC"/>
        </a:p>
      </dgm:t>
    </dgm:pt>
    <dgm:pt modelId="{A9938BE5-86A2-441C-B2C8-FD6C51AC25CD}" type="sibTrans" cxnId="{2A7004DE-966A-4D37-ADD7-8F5AA419159E}">
      <dgm:prSet/>
      <dgm:spPr/>
      <dgm:t>
        <a:bodyPr/>
        <a:lstStyle/>
        <a:p>
          <a:endParaRPr lang="es-EC"/>
        </a:p>
      </dgm:t>
    </dgm:pt>
    <dgm:pt modelId="{E38E0377-34AB-470C-91EB-3A56440F070B}">
      <dgm:prSet phldrT="[Texto]"/>
      <dgm:spPr/>
      <dgm:t>
        <a:bodyPr/>
        <a:lstStyle/>
        <a:p>
          <a:r>
            <a:rPr lang="es-EC" b="0" i="0" dirty="0"/>
            <a:t>Desarrollar el tema en el papel.</a:t>
          </a:r>
          <a:endParaRPr lang="es-EC" dirty="0"/>
        </a:p>
      </dgm:t>
    </dgm:pt>
    <dgm:pt modelId="{0D047AC8-2F70-48AF-A890-81A003248F7C}" type="parTrans" cxnId="{C836D373-2229-4E05-BA58-1171F0E7C41F}">
      <dgm:prSet/>
      <dgm:spPr/>
      <dgm:t>
        <a:bodyPr/>
        <a:lstStyle/>
        <a:p>
          <a:endParaRPr lang="es-EC"/>
        </a:p>
      </dgm:t>
    </dgm:pt>
    <dgm:pt modelId="{496C7F2B-9ED0-4B7F-A879-1989E3B28B2A}" type="sibTrans" cxnId="{C836D373-2229-4E05-BA58-1171F0E7C41F}">
      <dgm:prSet/>
      <dgm:spPr/>
      <dgm:t>
        <a:bodyPr/>
        <a:lstStyle/>
        <a:p>
          <a:endParaRPr lang="es-EC"/>
        </a:p>
      </dgm:t>
    </dgm:pt>
    <dgm:pt modelId="{AF225ED1-E64B-4EAC-AA32-2101E375B3D0}">
      <dgm:prSet phldrT="[Texto]"/>
      <dgm:spPr/>
      <dgm:t>
        <a:bodyPr/>
        <a:lstStyle/>
        <a:p>
          <a:r>
            <a:rPr lang="es-EC" b="0" i="0" dirty="0"/>
            <a:t>Reescribir la información en un lenguaje sencillo, el que tú usas a diario.</a:t>
          </a:r>
          <a:endParaRPr lang="es-EC" dirty="0"/>
        </a:p>
      </dgm:t>
    </dgm:pt>
    <dgm:pt modelId="{422AAB35-19D9-4816-A854-FB773E0D8DD8}" type="parTrans" cxnId="{84D43357-F0FB-4528-B7CA-A29D75EA00F7}">
      <dgm:prSet/>
      <dgm:spPr/>
      <dgm:t>
        <a:bodyPr/>
        <a:lstStyle/>
        <a:p>
          <a:endParaRPr lang="es-EC"/>
        </a:p>
      </dgm:t>
    </dgm:pt>
    <dgm:pt modelId="{34B135E4-B7F7-4447-8A15-33E3C0E2BB8D}" type="sibTrans" cxnId="{84D43357-F0FB-4528-B7CA-A29D75EA00F7}">
      <dgm:prSet/>
      <dgm:spPr/>
      <dgm:t>
        <a:bodyPr/>
        <a:lstStyle/>
        <a:p>
          <a:endParaRPr lang="es-EC"/>
        </a:p>
      </dgm:t>
    </dgm:pt>
    <dgm:pt modelId="{60F3F508-E480-4F54-A518-5C6B01D85C8F}">
      <dgm:prSet phldrT="[Texto]"/>
      <dgm:spPr/>
      <dgm:t>
        <a:bodyPr/>
        <a:lstStyle/>
        <a:p>
          <a:r>
            <a:rPr lang="es-EC" b="0" i="0" dirty="0"/>
            <a:t>Explicar la información reescrita en voz alta, de la misma manera que se lo explicarías a un niño pequeño.</a:t>
          </a:r>
          <a:endParaRPr lang="es-EC" dirty="0"/>
        </a:p>
      </dgm:t>
    </dgm:pt>
    <dgm:pt modelId="{59C0DAD6-6D19-4137-974F-7ED045232C81}" type="parTrans" cxnId="{1C354BFF-5859-47B3-9AE8-831A3B26C234}">
      <dgm:prSet/>
      <dgm:spPr/>
      <dgm:t>
        <a:bodyPr/>
        <a:lstStyle/>
        <a:p>
          <a:endParaRPr lang="es-EC"/>
        </a:p>
      </dgm:t>
    </dgm:pt>
    <dgm:pt modelId="{962F41FD-D6E3-466E-8D51-BFE670827196}" type="sibTrans" cxnId="{1C354BFF-5859-47B3-9AE8-831A3B26C234}">
      <dgm:prSet/>
      <dgm:spPr/>
      <dgm:t>
        <a:bodyPr/>
        <a:lstStyle/>
        <a:p>
          <a:endParaRPr lang="es-EC"/>
        </a:p>
      </dgm:t>
    </dgm:pt>
    <dgm:pt modelId="{18508B58-C938-4343-937F-BA28CA8D691E}">
      <dgm:prSet phldrT="[Texto]"/>
      <dgm:spPr/>
      <dgm:t>
        <a:bodyPr/>
        <a:lstStyle/>
        <a:p>
          <a:r>
            <a:rPr lang="es-EC" b="0" i="0" dirty="0"/>
            <a:t>Completar la información que falta.</a:t>
          </a:r>
          <a:endParaRPr lang="es-EC" dirty="0"/>
        </a:p>
      </dgm:t>
    </dgm:pt>
    <dgm:pt modelId="{0C6D5AEF-CBDE-4F31-8708-8B7530592989}" type="sibTrans" cxnId="{3FA69E8F-C70D-404F-85A4-F101F4CC743F}">
      <dgm:prSet/>
      <dgm:spPr/>
      <dgm:t>
        <a:bodyPr/>
        <a:lstStyle/>
        <a:p>
          <a:endParaRPr lang="es-EC"/>
        </a:p>
      </dgm:t>
    </dgm:pt>
    <dgm:pt modelId="{1C7AAF3C-CD0E-4769-90DB-390393ABD2B2}" type="parTrans" cxnId="{3FA69E8F-C70D-404F-85A4-F101F4CC743F}">
      <dgm:prSet/>
      <dgm:spPr/>
      <dgm:t>
        <a:bodyPr/>
        <a:lstStyle/>
        <a:p>
          <a:endParaRPr lang="es-EC"/>
        </a:p>
      </dgm:t>
    </dgm:pt>
    <dgm:pt modelId="{F8B26DAB-A5C9-47A2-9863-AA1B8634E072}" type="pres">
      <dgm:prSet presAssocID="{7FC7A543-2750-4E37-BE75-2377EA06C3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80BC9C-BCE5-4C81-ADEB-BCC9DDFFF75C}" type="pres">
      <dgm:prSet presAssocID="{EE269FFF-78EA-4527-A4BC-50C2E646CFD3}" presName="parentLin" presStyleCnt="0"/>
      <dgm:spPr/>
    </dgm:pt>
    <dgm:pt modelId="{753B11D6-EE54-406B-B73E-C3407F97A46A}" type="pres">
      <dgm:prSet presAssocID="{EE269FFF-78EA-4527-A4BC-50C2E646CFD3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EC75B187-6D07-4764-8326-61B60C00845F}" type="pres">
      <dgm:prSet presAssocID="{EE269FFF-78EA-4527-A4BC-50C2E646CFD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919893-9BEA-4D48-A9F4-A3286F97CD1E}" type="pres">
      <dgm:prSet presAssocID="{EE269FFF-78EA-4527-A4BC-50C2E646CFD3}" presName="negativeSpace" presStyleCnt="0"/>
      <dgm:spPr/>
    </dgm:pt>
    <dgm:pt modelId="{066A6CDB-F2C5-445B-A900-C252744EE986}" type="pres">
      <dgm:prSet presAssocID="{EE269FFF-78EA-4527-A4BC-50C2E646CFD3}" presName="childText" presStyleLbl="conFgAcc1" presStyleIdx="0" presStyleCnt="5">
        <dgm:presLayoutVars>
          <dgm:bulletEnabled val="1"/>
        </dgm:presLayoutVars>
      </dgm:prSet>
      <dgm:spPr/>
    </dgm:pt>
    <dgm:pt modelId="{01BCCB32-0A02-4DF2-B60D-96B13C603CFB}" type="pres">
      <dgm:prSet presAssocID="{A9938BE5-86A2-441C-B2C8-FD6C51AC25CD}" presName="spaceBetweenRectangles" presStyleCnt="0"/>
      <dgm:spPr/>
    </dgm:pt>
    <dgm:pt modelId="{32A587BF-D03A-4FBD-B1C2-BEA3C3E8AF16}" type="pres">
      <dgm:prSet presAssocID="{E38E0377-34AB-470C-91EB-3A56440F070B}" presName="parentLin" presStyleCnt="0"/>
      <dgm:spPr/>
    </dgm:pt>
    <dgm:pt modelId="{EEE288DF-C240-4957-84B1-85C8D07445E9}" type="pres">
      <dgm:prSet presAssocID="{E38E0377-34AB-470C-91EB-3A56440F070B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7DEA73CB-BD11-4EC2-9C80-0BDAF8E7FAA3}" type="pres">
      <dgm:prSet presAssocID="{E38E0377-34AB-470C-91EB-3A56440F070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6C6D73-2F35-4992-9664-EC9C72F6A532}" type="pres">
      <dgm:prSet presAssocID="{E38E0377-34AB-470C-91EB-3A56440F070B}" presName="negativeSpace" presStyleCnt="0"/>
      <dgm:spPr/>
    </dgm:pt>
    <dgm:pt modelId="{1CE506D5-2B1F-454E-88EE-5153D877E912}" type="pres">
      <dgm:prSet presAssocID="{E38E0377-34AB-470C-91EB-3A56440F070B}" presName="childText" presStyleLbl="conFgAcc1" presStyleIdx="1" presStyleCnt="5">
        <dgm:presLayoutVars>
          <dgm:bulletEnabled val="1"/>
        </dgm:presLayoutVars>
      </dgm:prSet>
      <dgm:spPr/>
    </dgm:pt>
    <dgm:pt modelId="{2DFDDF09-DB44-45A4-9BFE-72288989DFA7}" type="pres">
      <dgm:prSet presAssocID="{496C7F2B-9ED0-4B7F-A879-1989E3B28B2A}" presName="spaceBetweenRectangles" presStyleCnt="0"/>
      <dgm:spPr/>
    </dgm:pt>
    <dgm:pt modelId="{77DC5513-31C6-46A6-B440-B3ABF5975EB2}" type="pres">
      <dgm:prSet presAssocID="{18508B58-C938-4343-937F-BA28CA8D691E}" presName="parentLin" presStyleCnt="0"/>
      <dgm:spPr/>
    </dgm:pt>
    <dgm:pt modelId="{5DF374A7-44E6-4AC7-BF4E-0F95AB461C81}" type="pres">
      <dgm:prSet presAssocID="{18508B58-C938-4343-937F-BA28CA8D691E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E3513E34-7248-4273-8B44-C9C693E70A12}" type="pres">
      <dgm:prSet presAssocID="{18508B58-C938-4343-937F-BA28CA8D691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38E3D2-894B-41D7-A7AE-A2042A3ED7FD}" type="pres">
      <dgm:prSet presAssocID="{18508B58-C938-4343-937F-BA28CA8D691E}" presName="negativeSpace" presStyleCnt="0"/>
      <dgm:spPr/>
    </dgm:pt>
    <dgm:pt modelId="{BCD7D250-0561-4767-873B-F34035BA4A57}" type="pres">
      <dgm:prSet presAssocID="{18508B58-C938-4343-937F-BA28CA8D691E}" presName="childText" presStyleLbl="conFgAcc1" presStyleIdx="2" presStyleCnt="5">
        <dgm:presLayoutVars>
          <dgm:bulletEnabled val="1"/>
        </dgm:presLayoutVars>
      </dgm:prSet>
      <dgm:spPr/>
    </dgm:pt>
    <dgm:pt modelId="{3E261AA0-57ED-4548-8587-5B6C15C8A651}" type="pres">
      <dgm:prSet presAssocID="{0C6D5AEF-CBDE-4F31-8708-8B7530592989}" presName="spaceBetweenRectangles" presStyleCnt="0"/>
      <dgm:spPr/>
    </dgm:pt>
    <dgm:pt modelId="{62AF8E26-F75B-4C7F-8627-9F6A2F5B3C5D}" type="pres">
      <dgm:prSet presAssocID="{AF225ED1-E64B-4EAC-AA32-2101E375B3D0}" presName="parentLin" presStyleCnt="0"/>
      <dgm:spPr/>
    </dgm:pt>
    <dgm:pt modelId="{BFF09497-AE1C-4158-AE0C-162653B24883}" type="pres">
      <dgm:prSet presAssocID="{AF225ED1-E64B-4EAC-AA32-2101E375B3D0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AAF6F12A-6907-464D-8282-90BCFE7C201F}" type="pres">
      <dgm:prSet presAssocID="{AF225ED1-E64B-4EAC-AA32-2101E375B3D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E56520-DCE9-40A7-8C24-10D89AF6A06A}" type="pres">
      <dgm:prSet presAssocID="{AF225ED1-E64B-4EAC-AA32-2101E375B3D0}" presName="negativeSpace" presStyleCnt="0"/>
      <dgm:spPr/>
    </dgm:pt>
    <dgm:pt modelId="{769EFBD8-2E27-48B0-BE9E-7A56F62069C1}" type="pres">
      <dgm:prSet presAssocID="{AF225ED1-E64B-4EAC-AA32-2101E375B3D0}" presName="childText" presStyleLbl="conFgAcc1" presStyleIdx="3" presStyleCnt="5">
        <dgm:presLayoutVars>
          <dgm:bulletEnabled val="1"/>
        </dgm:presLayoutVars>
      </dgm:prSet>
      <dgm:spPr/>
    </dgm:pt>
    <dgm:pt modelId="{4902836F-BD3D-4F89-84AE-D232BF8B0C64}" type="pres">
      <dgm:prSet presAssocID="{34B135E4-B7F7-4447-8A15-33E3C0E2BB8D}" presName="spaceBetweenRectangles" presStyleCnt="0"/>
      <dgm:spPr/>
    </dgm:pt>
    <dgm:pt modelId="{0AE4F64A-4999-4E51-9ADE-19CFA088AC82}" type="pres">
      <dgm:prSet presAssocID="{60F3F508-E480-4F54-A518-5C6B01D85C8F}" presName="parentLin" presStyleCnt="0"/>
      <dgm:spPr/>
    </dgm:pt>
    <dgm:pt modelId="{B5A7B796-D041-4076-9D16-9906244671CD}" type="pres">
      <dgm:prSet presAssocID="{60F3F508-E480-4F54-A518-5C6B01D85C8F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BF23C334-0C4A-4E9B-9822-F74A0D346BBE}" type="pres">
      <dgm:prSet presAssocID="{60F3F508-E480-4F54-A518-5C6B01D85C8F}" presName="parentText" presStyleLbl="node1" presStyleIdx="4" presStyleCnt="5" custLinFactNeighborX="14706" custLinFactNeighborY="-1290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16C89B-1F35-4CB1-A776-5B157CF7E9B4}" type="pres">
      <dgm:prSet presAssocID="{60F3F508-E480-4F54-A518-5C6B01D85C8F}" presName="negativeSpace" presStyleCnt="0"/>
      <dgm:spPr/>
    </dgm:pt>
    <dgm:pt modelId="{BD96A0EC-D0C5-43CC-A88F-8BD1BF580052}" type="pres">
      <dgm:prSet presAssocID="{60F3F508-E480-4F54-A518-5C6B01D85C8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36D373-2229-4E05-BA58-1171F0E7C41F}" srcId="{7FC7A543-2750-4E37-BE75-2377EA06C3A3}" destId="{E38E0377-34AB-470C-91EB-3A56440F070B}" srcOrd="1" destOrd="0" parTransId="{0D047AC8-2F70-48AF-A890-81A003248F7C}" sibTransId="{496C7F2B-9ED0-4B7F-A879-1989E3B28B2A}"/>
    <dgm:cxn modelId="{4F94B884-BCE7-4DFE-AAFF-9ED8ED29E05C}" type="presOf" srcId="{AF225ED1-E64B-4EAC-AA32-2101E375B3D0}" destId="{BFF09497-AE1C-4158-AE0C-162653B24883}" srcOrd="0" destOrd="0" presId="urn:microsoft.com/office/officeart/2005/8/layout/list1"/>
    <dgm:cxn modelId="{BDF83B25-BB12-4957-B68B-2138F35BE882}" type="presOf" srcId="{18508B58-C938-4343-937F-BA28CA8D691E}" destId="{5DF374A7-44E6-4AC7-BF4E-0F95AB461C81}" srcOrd="0" destOrd="0" presId="urn:microsoft.com/office/officeart/2005/8/layout/list1"/>
    <dgm:cxn modelId="{1C354BFF-5859-47B3-9AE8-831A3B26C234}" srcId="{7FC7A543-2750-4E37-BE75-2377EA06C3A3}" destId="{60F3F508-E480-4F54-A518-5C6B01D85C8F}" srcOrd="4" destOrd="0" parTransId="{59C0DAD6-6D19-4137-974F-7ED045232C81}" sibTransId="{962F41FD-D6E3-466E-8D51-BFE670827196}"/>
    <dgm:cxn modelId="{3FA69E8F-C70D-404F-85A4-F101F4CC743F}" srcId="{7FC7A543-2750-4E37-BE75-2377EA06C3A3}" destId="{18508B58-C938-4343-937F-BA28CA8D691E}" srcOrd="2" destOrd="0" parTransId="{1C7AAF3C-CD0E-4769-90DB-390393ABD2B2}" sibTransId="{0C6D5AEF-CBDE-4F31-8708-8B7530592989}"/>
    <dgm:cxn modelId="{5332D8F9-C348-4CF5-97CD-59E3A30C2339}" type="presOf" srcId="{EE269FFF-78EA-4527-A4BC-50C2E646CFD3}" destId="{EC75B187-6D07-4764-8326-61B60C00845F}" srcOrd="1" destOrd="0" presId="urn:microsoft.com/office/officeart/2005/8/layout/list1"/>
    <dgm:cxn modelId="{18D0C717-DE67-46DA-A20F-FA6A32D5929E}" type="presOf" srcId="{60F3F508-E480-4F54-A518-5C6B01D85C8F}" destId="{B5A7B796-D041-4076-9D16-9906244671CD}" srcOrd="0" destOrd="0" presId="urn:microsoft.com/office/officeart/2005/8/layout/list1"/>
    <dgm:cxn modelId="{5F7313E9-C821-4474-AB0A-479CCFD1FABC}" type="presOf" srcId="{AF225ED1-E64B-4EAC-AA32-2101E375B3D0}" destId="{AAF6F12A-6907-464D-8282-90BCFE7C201F}" srcOrd="1" destOrd="0" presId="urn:microsoft.com/office/officeart/2005/8/layout/list1"/>
    <dgm:cxn modelId="{D2647D89-2634-4767-BB6D-882ACFE5607E}" type="presOf" srcId="{7FC7A543-2750-4E37-BE75-2377EA06C3A3}" destId="{F8B26DAB-A5C9-47A2-9863-AA1B8634E072}" srcOrd="0" destOrd="0" presId="urn:microsoft.com/office/officeart/2005/8/layout/list1"/>
    <dgm:cxn modelId="{3AD692B8-0846-4422-ABF4-143E373EB0CC}" type="presOf" srcId="{E38E0377-34AB-470C-91EB-3A56440F070B}" destId="{7DEA73CB-BD11-4EC2-9C80-0BDAF8E7FAA3}" srcOrd="1" destOrd="0" presId="urn:microsoft.com/office/officeart/2005/8/layout/list1"/>
    <dgm:cxn modelId="{3269CE6B-CC0B-48CE-9939-79158116F7D8}" type="presOf" srcId="{EE269FFF-78EA-4527-A4BC-50C2E646CFD3}" destId="{753B11D6-EE54-406B-B73E-C3407F97A46A}" srcOrd="0" destOrd="0" presId="urn:microsoft.com/office/officeart/2005/8/layout/list1"/>
    <dgm:cxn modelId="{2A7004DE-966A-4D37-ADD7-8F5AA419159E}" srcId="{7FC7A543-2750-4E37-BE75-2377EA06C3A3}" destId="{EE269FFF-78EA-4527-A4BC-50C2E646CFD3}" srcOrd="0" destOrd="0" parTransId="{AC98227D-5F41-4E63-8110-5F5EB1F6837D}" sibTransId="{A9938BE5-86A2-441C-B2C8-FD6C51AC25CD}"/>
    <dgm:cxn modelId="{F6A06157-BE2B-4D3B-8267-FFA5ADFA35E2}" type="presOf" srcId="{60F3F508-E480-4F54-A518-5C6B01D85C8F}" destId="{BF23C334-0C4A-4E9B-9822-F74A0D346BBE}" srcOrd="1" destOrd="0" presId="urn:microsoft.com/office/officeart/2005/8/layout/list1"/>
    <dgm:cxn modelId="{84D43357-F0FB-4528-B7CA-A29D75EA00F7}" srcId="{7FC7A543-2750-4E37-BE75-2377EA06C3A3}" destId="{AF225ED1-E64B-4EAC-AA32-2101E375B3D0}" srcOrd="3" destOrd="0" parTransId="{422AAB35-19D9-4816-A854-FB773E0D8DD8}" sibTransId="{34B135E4-B7F7-4447-8A15-33E3C0E2BB8D}"/>
    <dgm:cxn modelId="{A5ED774A-5FB1-4A09-97FB-ED1E725E0D96}" type="presOf" srcId="{18508B58-C938-4343-937F-BA28CA8D691E}" destId="{E3513E34-7248-4273-8B44-C9C693E70A12}" srcOrd="1" destOrd="0" presId="urn:microsoft.com/office/officeart/2005/8/layout/list1"/>
    <dgm:cxn modelId="{6D0A006C-F5A8-403A-9675-C097FD589345}" type="presOf" srcId="{E38E0377-34AB-470C-91EB-3A56440F070B}" destId="{EEE288DF-C240-4957-84B1-85C8D07445E9}" srcOrd="0" destOrd="0" presId="urn:microsoft.com/office/officeart/2005/8/layout/list1"/>
    <dgm:cxn modelId="{D0365A4F-AF99-4DB7-9B14-8DD978429F20}" type="presParOf" srcId="{F8B26DAB-A5C9-47A2-9863-AA1B8634E072}" destId="{2E80BC9C-BCE5-4C81-ADEB-BCC9DDFFF75C}" srcOrd="0" destOrd="0" presId="urn:microsoft.com/office/officeart/2005/8/layout/list1"/>
    <dgm:cxn modelId="{7AE494EB-C803-425A-AB8E-EC31030EB2C8}" type="presParOf" srcId="{2E80BC9C-BCE5-4C81-ADEB-BCC9DDFFF75C}" destId="{753B11D6-EE54-406B-B73E-C3407F97A46A}" srcOrd="0" destOrd="0" presId="urn:microsoft.com/office/officeart/2005/8/layout/list1"/>
    <dgm:cxn modelId="{636BB479-BBF6-4544-BDDE-479A371F9FD6}" type="presParOf" srcId="{2E80BC9C-BCE5-4C81-ADEB-BCC9DDFFF75C}" destId="{EC75B187-6D07-4764-8326-61B60C00845F}" srcOrd="1" destOrd="0" presId="urn:microsoft.com/office/officeart/2005/8/layout/list1"/>
    <dgm:cxn modelId="{B3BF0304-2720-412B-AACA-01CF0CA250DD}" type="presParOf" srcId="{F8B26DAB-A5C9-47A2-9863-AA1B8634E072}" destId="{F5919893-9BEA-4D48-A9F4-A3286F97CD1E}" srcOrd="1" destOrd="0" presId="urn:microsoft.com/office/officeart/2005/8/layout/list1"/>
    <dgm:cxn modelId="{2CA621B9-E046-4E45-BB80-8F33FC290CD1}" type="presParOf" srcId="{F8B26DAB-A5C9-47A2-9863-AA1B8634E072}" destId="{066A6CDB-F2C5-445B-A900-C252744EE986}" srcOrd="2" destOrd="0" presId="urn:microsoft.com/office/officeart/2005/8/layout/list1"/>
    <dgm:cxn modelId="{A174BEAF-A58F-4FAC-AE14-83BF7F066071}" type="presParOf" srcId="{F8B26DAB-A5C9-47A2-9863-AA1B8634E072}" destId="{01BCCB32-0A02-4DF2-B60D-96B13C603CFB}" srcOrd="3" destOrd="0" presId="urn:microsoft.com/office/officeart/2005/8/layout/list1"/>
    <dgm:cxn modelId="{B6F4AD43-6D54-4A96-A57F-D1FF89A33891}" type="presParOf" srcId="{F8B26DAB-A5C9-47A2-9863-AA1B8634E072}" destId="{32A587BF-D03A-4FBD-B1C2-BEA3C3E8AF16}" srcOrd="4" destOrd="0" presId="urn:microsoft.com/office/officeart/2005/8/layout/list1"/>
    <dgm:cxn modelId="{2F639EA9-C97A-4E2D-8433-D2EDC944C605}" type="presParOf" srcId="{32A587BF-D03A-4FBD-B1C2-BEA3C3E8AF16}" destId="{EEE288DF-C240-4957-84B1-85C8D07445E9}" srcOrd="0" destOrd="0" presId="urn:microsoft.com/office/officeart/2005/8/layout/list1"/>
    <dgm:cxn modelId="{4E99EECE-351A-4E40-A3FE-DB2C6986BDBC}" type="presParOf" srcId="{32A587BF-D03A-4FBD-B1C2-BEA3C3E8AF16}" destId="{7DEA73CB-BD11-4EC2-9C80-0BDAF8E7FAA3}" srcOrd="1" destOrd="0" presId="urn:microsoft.com/office/officeart/2005/8/layout/list1"/>
    <dgm:cxn modelId="{ED0D7769-7AF5-48F8-99AC-1E8199F3FB1D}" type="presParOf" srcId="{F8B26DAB-A5C9-47A2-9863-AA1B8634E072}" destId="{F56C6D73-2F35-4992-9664-EC9C72F6A532}" srcOrd="5" destOrd="0" presId="urn:microsoft.com/office/officeart/2005/8/layout/list1"/>
    <dgm:cxn modelId="{1C72CF37-5B1F-4DF6-84C5-36CAB7AD8A10}" type="presParOf" srcId="{F8B26DAB-A5C9-47A2-9863-AA1B8634E072}" destId="{1CE506D5-2B1F-454E-88EE-5153D877E912}" srcOrd="6" destOrd="0" presId="urn:microsoft.com/office/officeart/2005/8/layout/list1"/>
    <dgm:cxn modelId="{38584716-6414-4F98-880A-91E5DB252DD3}" type="presParOf" srcId="{F8B26DAB-A5C9-47A2-9863-AA1B8634E072}" destId="{2DFDDF09-DB44-45A4-9BFE-72288989DFA7}" srcOrd="7" destOrd="0" presId="urn:microsoft.com/office/officeart/2005/8/layout/list1"/>
    <dgm:cxn modelId="{81C3087D-A141-4A0C-ADD9-4D1DD233AEE4}" type="presParOf" srcId="{F8B26DAB-A5C9-47A2-9863-AA1B8634E072}" destId="{77DC5513-31C6-46A6-B440-B3ABF5975EB2}" srcOrd="8" destOrd="0" presId="urn:microsoft.com/office/officeart/2005/8/layout/list1"/>
    <dgm:cxn modelId="{73D91D17-799D-43AB-9E3A-B910D486D9E9}" type="presParOf" srcId="{77DC5513-31C6-46A6-B440-B3ABF5975EB2}" destId="{5DF374A7-44E6-4AC7-BF4E-0F95AB461C81}" srcOrd="0" destOrd="0" presId="urn:microsoft.com/office/officeart/2005/8/layout/list1"/>
    <dgm:cxn modelId="{8DEC5D69-CA7A-4E0D-98AD-5F11BCB60548}" type="presParOf" srcId="{77DC5513-31C6-46A6-B440-B3ABF5975EB2}" destId="{E3513E34-7248-4273-8B44-C9C693E70A12}" srcOrd="1" destOrd="0" presId="urn:microsoft.com/office/officeart/2005/8/layout/list1"/>
    <dgm:cxn modelId="{2E2891B3-E354-452E-9BDB-3C3C37F2C349}" type="presParOf" srcId="{F8B26DAB-A5C9-47A2-9863-AA1B8634E072}" destId="{1038E3D2-894B-41D7-A7AE-A2042A3ED7FD}" srcOrd="9" destOrd="0" presId="urn:microsoft.com/office/officeart/2005/8/layout/list1"/>
    <dgm:cxn modelId="{192E8C65-D209-4BC6-B3DF-D5EE1F5DF8BA}" type="presParOf" srcId="{F8B26DAB-A5C9-47A2-9863-AA1B8634E072}" destId="{BCD7D250-0561-4767-873B-F34035BA4A57}" srcOrd="10" destOrd="0" presId="urn:microsoft.com/office/officeart/2005/8/layout/list1"/>
    <dgm:cxn modelId="{77857BD0-B9EE-4FDF-B3D4-DC2660C6D3BA}" type="presParOf" srcId="{F8B26DAB-A5C9-47A2-9863-AA1B8634E072}" destId="{3E261AA0-57ED-4548-8587-5B6C15C8A651}" srcOrd="11" destOrd="0" presId="urn:microsoft.com/office/officeart/2005/8/layout/list1"/>
    <dgm:cxn modelId="{034BD033-E161-444A-8CC6-14A50249C099}" type="presParOf" srcId="{F8B26DAB-A5C9-47A2-9863-AA1B8634E072}" destId="{62AF8E26-F75B-4C7F-8627-9F6A2F5B3C5D}" srcOrd="12" destOrd="0" presId="urn:microsoft.com/office/officeart/2005/8/layout/list1"/>
    <dgm:cxn modelId="{053DF19C-5658-415E-84FF-502182834FB5}" type="presParOf" srcId="{62AF8E26-F75B-4C7F-8627-9F6A2F5B3C5D}" destId="{BFF09497-AE1C-4158-AE0C-162653B24883}" srcOrd="0" destOrd="0" presId="urn:microsoft.com/office/officeart/2005/8/layout/list1"/>
    <dgm:cxn modelId="{555B8EE8-BCFA-47FE-AEFF-35C07AC27884}" type="presParOf" srcId="{62AF8E26-F75B-4C7F-8627-9F6A2F5B3C5D}" destId="{AAF6F12A-6907-464D-8282-90BCFE7C201F}" srcOrd="1" destOrd="0" presId="urn:microsoft.com/office/officeart/2005/8/layout/list1"/>
    <dgm:cxn modelId="{1F136011-5DA1-467C-8A7E-60A9BBAB67C2}" type="presParOf" srcId="{F8B26DAB-A5C9-47A2-9863-AA1B8634E072}" destId="{62E56520-DCE9-40A7-8C24-10D89AF6A06A}" srcOrd="13" destOrd="0" presId="urn:microsoft.com/office/officeart/2005/8/layout/list1"/>
    <dgm:cxn modelId="{CD401CCC-85D6-4761-8E29-90A0B9D72734}" type="presParOf" srcId="{F8B26DAB-A5C9-47A2-9863-AA1B8634E072}" destId="{769EFBD8-2E27-48B0-BE9E-7A56F62069C1}" srcOrd="14" destOrd="0" presId="urn:microsoft.com/office/officeart/2005/8/layout/list1"/>
    <dgm:cxn modelId="{86B55F35-B415-4248-869B-CE10BC94F422}" type="presParOf" srcId="{F8B26DAB-A5C9-47A2-9863-AA1B8634E072}" destId="{4902836F-BD3D-4F89-84AE-D232BF8B0C64}" srcOrd="15" destOrd="0" presId="urn:microsoft.com/office/officeart/2005/8/layout/list1"/>
    <dgm:cxn modelId="{0BED5161-5A21-4C0A-B420-BE6AF657E275}" type="presParOf" srcId="{F8B26DAB-A5C9-47A2-9863-AA1B8634E072}" destId="{0AE4F64A-4999-4E51-9ADE-19CFA088AC82}" srcOrd="16" destOrd="0" presId="urn:microsoft.com/office/officeart/2005/8/layout/list1"/>
    <dgm:cxn modelId="{C323C4D9-1E3C-44AA-9B11-1F4BC42C1598}" type="presParOf" srcId="{0AE4F64A-4999-4E51-9ADE-19CFA088AC82}" destId="{B5A7B796-D041-4076-9D16-9906244671CD}" srcOrd="0" destOrd="0" presId="urn:microsoft.com/office/officeart/2005/8/layout/list1"/>
    <dgm:cxn modelId="{578A19F8-9881-4B2D-B263-FC043AC24A0B}" type="presParOf" srcId="{0AE4F64A-4999-4E51-9ADE-19CFA088AC82}" destId="{BF23C334-0C4A-4E9B-9822-F74A0D346BBE}" srcOrd="1" destOrd="0" presId="urn:microsoft.com/office/officeart/2005/8/layout/list1"/>
    <dgm:cxn modelId="{1E52283B-8900-4A8C-96E5-561102FC7DF7}" type="presParOf" srcId="{F8B26DAB-A5C9-47A2-9863-AA1B8634E072}" destId="{7816C89B-1F35-4CB1-A776-5B157CF7E9B4}" srcOrd="17" destOrd="0" presId="urn:microsoft.com/office/officeart/2005/8/layout/list1"/>
    <dgm:cxn modelId="{DCDAF539-01B4-4DE2-AE10-20457305B5EF}" type="presParOf" srcId="{F8B26DAB-A5C9-47A2-9863-AA1B8634E072}" destId="{BD96A0EC-D0C5-43CC-A88F-8BD1BF58005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7FBE8B-EDB1-4FDC-B8F4-AFF33EC121C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0D668DE-157E-4AB7-B020-AD4CAEAA319C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Psicólogo  alemán </a:t>
          </a:r>
          <a:r>
            <a:rPr lang="es-EC" b="0" i="0" dirty="0" err="1">
              <a:solidFill>
                <a:schemeClr val="tx1"/>
              </a:solidFill>
            </a:rPr>
            <a:t>Sebastian</a:t>
          </a:r>
          <a:r>
            <a:rPr lang="es-EC" b="0" i="0" dirty="0">
              <a:solidFill>
                <a:schemeClr val="tx1"/>
              </a:solidFill>
            </a:rPr>
            <a:t> </a:t>
          </a:r>
          <a:r>
            <a:rPr lang="es-EC" b="0" i="0" dirty="0" err="1">
              <a:solidFill>
                <a:schemeClr val="tx1"/>
              </a:solidFill>
            </a:rPr>
            <a:t>Leitner</a:t>
          </a:r>
          <a:r>
            <a:rPr lang="es-EC" b="0" i="0" dirty="0">
              <a:solidFill>
                <a:schemeClr val="tx1"/>
              </a:solidFill>
            </a:rPr>
            <a:t> en los años 70.</a:t>
          </a:r>
          <a:endParaRPr lang="es-EC" dirty="0">
            <a:solidFill>
              <a:schemeClr val="tx1"/>
            </a:solidFill>
          </a:endParaRPr>
        </a:p>
      </dgm:t>
    </dgm:pt>
    <dgm:pt modelId="{9C44100C-3F5A-4242-A66E-1956524A7CC7}" type="parTrans" cxnId="{50CD7385-F998-476D-84F1-F948219E64A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B7255FD-56DE-4D3C-B2B8-0999398626D0}" type="sibTrans" cxnId="{50CD7385-F998-476D-84F1-F948219E64A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A226BC-3707-4542-B08C-61DB072BA399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Utiliza tarjetas de memoria, también conocidas como </a:t>
          </a:r>
          <a:r>
            <a:rPr lang="es-EC" b="0" i="0" dirty="0" err="1">
              <a:solidFill>
                <a:schemeClr val="tx1"/>
              </a:solidFill>
            </a:rPr>
            <a:t>flashcards</a:t>
          </a:r>
          <a:r>
            <a:rPr lang="es-EC" b="0" i="0" dirty="0">
              <a:solidFill>
                <a:schemeClr val="tx1"/>
              </a:solidFill>
            </a:rPr>
            <a:t>.</a:t>
          </a:r>
          <a:endParaRPr lang="es-EC" dirty="0">
            <a:solidFill>
              <a:schemeClr val="tx1"/>
            </a:solidFill>
          </a:endParaRPr>
        </a:p>
      </dgm:t>
    </dgm:pt>
    <dgm:pt modelId="{8243A7D5-D24D-47CA-94E9-F593A7EFE1EB}" type="parTrans" cxnId="{821EB116-D345-4C14-ADD7-08A7F1D4AC9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B23FE0D-EBE0-459D-B113-C01ABDF135CD}" type="sibTrans" cxnId="{821EB116-D345-4C14-ADD7-08A7F1D4AC9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F65F32E-8D8A-4760-998D-AD180BF4DF20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Se apoya en la repetición.</a:t>
          </a:r>
          <a:endParaRPr lang="es-EC" dirty="0">
            <a:solidFill>
              <a:schemeClr val="tx1"/>
            </a:solidFill>
          </a:endParaRPr>
        </a:p>
      </dgm:t>
    </dgm:pt>
    <dgm:pt modelId="{7CEFB0A0-19B0-4D4B-8029-608EE2D222E8}" type="parTrans" cxnId="{5524C564-C4DD-464A-A20C-FF63D832E8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0A595D8-E517-4FD3-AB54-1FBFF24AD16E}" type="sibTrans" cxnId="{5524C564-C4DD-464A-A20C-FF63D832E8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8E6C0C4-1D84-4DDC-8457-038F91F95BA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Información de corto plazo a largo plazo. </a:t>
          </a:r>
        </a:p>
      </dgm:t>
    </dgm:pt>
    <dgm:pt modelId="{E9AB988C-2CB6-47BB-AAA8-4A0B537838E7}" type="parTrans" cxnId="{9FDD8714-8BCE-4FE5-B69F-E3067E044E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C38D01E-3430-4BF1-A929-F0C91606BECB}" type="sibTrans" cxnId="{9FDD8714-8BCE-4FE5-B69F-E3067E044E8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33DE5BC-5760-4A8A-B440-DA677C92BB4C}" type="pres">
      <dgm:prSet presAssocID="{7A7FBE8B-EDB1-4FDC-B8F4-AFF33EC121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462137-CA2E-48E0-816E-6F44B8A6EE0F}" type="pres">
      <dgm:prSet presAssocID="{90D668DE-157E-4AB7-B020-AD4CAEAA31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4EB4B8-8EF5-4EB8-94DF-4890077D32E2}" type="pres">
      <dgm:prSet presAssocID="{9B7255FD-56DE-4D3C-B2B8-0999398626D0}" presName="sibTrans" presStyleCnt="0"/>
      <dgm:spPr/>
    </dgm:pt>
    <dgm:pt modelId="{F419B99A-E790-412F-800F-570BD082EA64}" type="pres">
      <dgm:prSet presAssocID="{11A226BC-3707-4542-B08C-61DB072BA399}" presName="node" presStyleLbl="node1" presStyleIdx="1" presStyleCnt="4" custLinFactNeighborY="-33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F68BDC-4538-4DF6-B486-99DB179D0405}" type="pres">
      <dgm:prSet presAssocID="{3B23FE0D-EBE0-459D-B113-C01ABDF135CD}" presName="sibTrans" presStyleCnt="0"/>
      <dgm:spPr/>
    </dgm:pt>
    <dgm:pt modelId="{326281A1-9B73-462D-8543-D1B595DE2260}" type="pres">
      <dgm:prSet presAssocID="{0F65F32E-8D8A-4760-998D-AD180BF4DF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600D6E-88F1-4D9F-B880-16AE6CFCA00B}" type="pres">
      <dgm:prSet presAssocID="{00A595D8-E517-4FD3-AB54-1FBFF24AD16E}" presName="sibTrans" presStyleCnt="0"/>
      <dgm:spPr/>
    </dgm:pt>
    <dgm:pt modelId="{CE200066-B351-49ED-AA45-212F7A828D6B}" type="pres">
      <dgm:prSet presAssocID="{98E6C0C4-1D84-4DDC-8457-038F91F95B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24C564-C4DD-464A-A20C-FF63D832E880}" srcId="{7A7FBE8B-EDB1-4FDC-B8F4-AFF33EC121C4}" destId="{0F65F32E-8D8A-4760-998D-AD180BF4DF20}" srcOrd="2" destOrd="0" parTransId="{7CEFB0A0-19B0-4D4B-8029-608EE2D222E8}" sibTransId="{00A595D8-E517-4FD3-AB54-1FBFF24AD16E}"/>
    <dgm:cxn modelId="{FCDD429B-0E3A-40FF-BE9C-DA2A9EACB0CA}" type="presOf" srcId="{98E6C0C4-1D84-4DDC-8457-038F91F95BAD}" destId="{CE200066-B351-49ED-AA45-212F7A828D6B}" srcOrd="0" destOrd="0" presId="urn:microsoft.com/office/officeart/2005/8/layout/default"/>
    <dgm:cxn modelId="{ADBC140C-8700-486A-80B1-C6DE2242AC3A}" type="presOf" srcId="{11A226BC-3707-4542-B08C-61DB072BA399}" destId="{F419B99A-E790-412F-800F-570BD082EA64}" srcOrd="0" destOrd="0" presId="urn:microsoft.com/office/officeart/2005/8/layout/default"/>
    <dgm:cxn modelId="{9FDD8714-8BCE-4FE5-B69F-E3067E044E82}" srcId="{7A7FBE8B-EDB1-4FDC-B8F4-AFF33EC121C4}" destId="{98E6C0C4-1D84-4DDC-8457-038F91F95BAD}" srcOrd="3" destOrd="0" parTransId="{E9AB988C-2CB6-47BB-AAA8-4A0B537838E7}" sibTransId="{3C38D01E-3430-4BF1-A929-F0C91606BECB}"/>
    <dgm:cxn modelId="{71597608-A869-4DE0-B0CE-6978A2879FB2}" type="presOf" srcId="{0F65F32E-8D8A-4760-998D-AD180BF4DF20}" destId="{326281A1-9B73-462D-8543-D1B595DE2260}" srcOrd="0" destOrd="0" presId="urn:microsoft.com/office/officeart/2005/8/layout/default"/>
    <dgm:cxn modelId="{6CA940DA-9CDE-4B83-852D-135352990500}" type="presOf" srcId="{90D668DE-157E-4AB7-B020-AD4CAEAA319C}" destId="{56462137-CA2E-48E0-816E-6F44B8A6EE0F}" srcOrd="0" destOrd="0" presId="urn:microsoft.com/office/officeart/2005/8/layout/default"/>
    <dgm:cxn modelId="{50CD7385-F998-476D-84F1-F948219E64A1}" srcId="{7A7FBE8B-EDB1-4FDC-B8F4-AFF33EC121C4}" destId="{90D668DE-157E-4AB7-B020-AD4CAEAA319C}" srcOrd="0" destOrd="0" parTransId="{9C44100C-3F5A-4242-A66E-1956524A7CC7}" sibTransId="{9B7255FD-56DE-4D3C-B2B8-0999398626D0}"/>
    <dgm:cxn modelId="{821EB116-D345-4C14-ADD7-08A7F1D4AC95}" srcId="{7A7FBE8B-EDB1-4FDC-B8F4-AFF33EC121C4}" destId="{11A226BC-3707-4542-B08C-61DB072BA399}" srcOrd="1" destOrd="0" parTransId="{8243A7D5-D24D-47CA-94E9-F593A7EFE1EB}" sibTransId="{3B23FE0D-EBE0-459D-B113-C01ABDF135CD}"/>
    <dgm:cxn modelId="{E2555395-D016-41FA-8EAB-E613F4F5F2DB}" type="presOf" srcId="{7A7FBE8B-EDB1-4FDC-B8F4-AFF33EC121C4}" destId="{933DE5BC-5760-4A8A-B440-DA677C92BB4C}" srcOrd="0" destOrd="0" presId="urn:microsoft.com/office/officeart/2005/8/layout/default"/>
    <dgm:cxn modelId="{F0D52830-16C0-405B-8BE7-5C19456FC25E}" type="presParOf" srcId="{933DE5BC-5760-4A8A-B440-DA677C92BB4C}" destId="{56462137-CA2E-48E0-816E-6F44B8A6EE0F}" srcOrd="0" destOrd="0" presId="urn:microsoft.com/office/officeart/2005/8/layout/default"/>
    <dgm:cxn modelId="{9C913952-E009-49B5-9DB9-75A7088BE84E}" type="presParOf" srcId="{933DE5BC-5760-4A8A-B440-DA677C92BB4C}" destId="{504EB4B8-8EF5-4EB8-94DF-4890077D32E2}" srcOrd="1" destOrd="0" presId="urn:microsoft.com/office/officeart/2005/8/layout/default"/>
    <dgm:cxn modelId="{41A4AF2B-EB05-4FC5-A089-A122897EB0CE}" type="presParOf" srcId="{933DE5BC-5760-4A8A-B440-DA677C92BB4C}" destId="{F419B99A-E790-412F-800F-570BD082EA64}" srcOrd="2" destOrd="0" presId="urn:microsoft.com/office/officeart/2005/8/layout/default"/>
    <dgm:cxn modelId="{E7CED5A5-048C-4248-913E-A8285F182301}" type="presParOf" srcId="{933DE5BC-5760-4A8A-B440-DA677C92BB4C}" destId="{1AF68BDC-4538-4DF6-B486-99DB179D0405}" srcOrd="3" destOrd="0" presId="urn:microsoft.com/office/officeart/2005/8/layout/default"/>
    <dgm:cxn modelId="{7E36CDFC-446E-4984-907C-297DF812A595}" type="presParOf" srcId="{933DE5BC-5760-4A8A-B440-DA677C92BB4C}" destId="{326281A1-9B73-462D-8543-D1B595DE2260}" srcOrd="4" destOrd="0" presId="urn:microsoft.com/office/officeart/2005/8/layout/default"/>
    <dgm:cxn modelId="{3FFD845D-CA73-4A69-B218-415B6FBE6FF4}" type="presParOf" srcId="{933DE5BC-5760-4A8A-B440-DA677C92BB4C}" destId="{A0600D6E-88F1-4D9F-B880-16AE6CFCA00B}" srcOrd="5" destOrd="0" presId="urn:microsoft.com/office/officeart/2005/8/layout/default"/>
    <dgm:cxn modelId="{27A9829E-A7C8-4995-86AB-49E4E0D8552E}" type="presParOf" srcId="{933DE5BC-5760-4A8A-B440-DA677C92BB4C}" destId="{CE200066-B351-49ED-AA45-212F7A828D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5EFC6E-7083-4742-A738-FB41E006C56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CCF5A514-D6C5-4B82-BE31-29E263FC4509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0" i="0" dirty="0"/>
            <a:t>Escribir en una tarjeta la pregunta, concepto o artículo que quieras memorizar</a:t>
          </a:r>
          <a:endParaRPr lang="es-EC" dirty="0"/>
        </a:p>
      </dgm:t>
    </dgm:pt>
    <dgm:pt modelId="{32D61A9F-954C-4C19-ACDD-AB642C8E09D0}" type="parTrans" cxnId="{51F1326B-8A53-4B53-A91C-81BE6B29F970}">
      <dgm:prSet/>
      <dgm:spPr/>
      <dgm:t>
        <a:bodyPr/>
        <a:lstStyle/>
        <a:p>
          <a:endParaRPr lang="es-EC"/>
        </a:p>
      </dgm:t>
    </dgm:pt>
    <dgm:pt modelId="{6097C340-10EC-4E02-8D59-178D248E2820}" type="sibTrans" cxnId="{51F1326B-8A53-4B53-A91C-81BE6B29F970}">
      <dgm:prSet/>
      <dgm:spPr/>
      <dgm:t>
        <a:bodyPr/>
        <a:lstStyle/>
        <a:p>
          <a:endParaRPr lang="es-EC"/>
        </a:p>
      </dgm:t>
    </dgm:pt>
    <dgm:pt modelId="{874285CD-9F11-4AF0-96DE-735EBEE4DD3B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0" i="0" dirty="0"/>
            <a:t>En el dorso de la tarjeta, escribir la respuesta</a:t>
          </a:r>
          <a:endParaRPr lang="es-EC" dirty="0"/>
        </a:p>
      </dgm:t>
    </dgm:pt>
    <dgm:pt modelId="{F3740391-8B03-429C-8F32-2CF5309400D7}" type="parTrans" cxnId="{A0F30555-5D0B-42CC-A4FF-2D8B768FCF2C}">
      <dgm:prSet/>
      <dgm:spPr/>
      <dgm:t>
        <a:bodyPr/>
        <a:lstStyle/>
        <a:p>
          <a:endParaRPr lang="es-EC"/>
        </a:p>
      </dgm:t>
    </dgm:pt>
    <dgm:pt modelId="{18289BE6-C785-4718-803D-E9A2950B1AFA}" type="sibTrans" cxnId="{A0F30555-5D0B-42CC-A4FF-2D8B768FCF2C}">
      <dgm:prSet/>
      <dgm:spPr/>
      <dgm:t>
        <a:bodyPr/>
        <a:lstStyle/>
        <a:p>
          <a:endParaRPr lang="es-EC"/>
        </a:p>
      </dgm:t>
    </dgm:pt>
    <dgm:pt modelId="{24D0C030-A463-4E3F-89CD-C5AECB39237D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C" b="0" i="0" dirty="0"/>
            <a:t>Dividir una caja en cuatro secciones, cada una con una periodicidad para el repaso de la información</a:t>
          </a:r>
          <a:endParaRPr lang="es-EC" dirty="0"/>
        </a:p>
      </dgm:t>
    </dgm:pt>
    <dgm:pt modelId="{1D63325A-160F-472E-817A-9E07458D31AD}" type="parTrans" cxnId="{C9B9E737-F1C2-4FA3-8DDC-639533AAE1C0}">
      <dgm:prSet/>
      <dgm:spPr/>
      <dgm:t>
        <a:bodyPr/>
        <a:lstStyle/>
        <a:p>
          <a:endParaRPr lang="es-EC"/>
        </a:p>
      </dgm:t>
    </dgm:pt>
    <dgm:pt modelId="{0292AEB2-8F9C-445B-86EA-B9D074DACF74}" type="sibTrans" cxnId="{C9B9E737-F1C2-4FA3-8DDC-639533AAE1C0}">
      <dgm:prSet/>
      <dgm:spPr/>
      <dgm:t>
        <a:bodyPr/>
        <a:lstStyle/>
        <a:p>
          <a:endParaRPr lang="es-EC"/>
        </a:p>
      </dgm:t>
    </dgm:pt>
    <dgm:pt modelId="{96674502-6BE2-4D15-9D1A-FFEAC5FE18B5}">
      <dgm:prSet phldrT="[Texto]"/>
      <dgm:spPr/>
      <dgm:t>
        <a:bodyPr/>
        <a:lstStyle/>
        <a:p>
          <a:r>
            <a:rPr lang="es-EC" b="0" i="0" dirty="0"/>
            <a:t>Al empezar a estudiar, colocar todas las tarjetas en el primer compartimento</a:t>
          </a:r>
          <a:endParaRPr lang="es-EC" dirty="0"/>
        </a:p>
      </dgm:t>
    </dgm:pt>
    <dgm:pt modelId="{5DAB3299-3A41-4695-9A48-CF70BB5CF813}" type="parTrans" cxnId="{92080123-4FE1-4DCB-8E45-7191D94C6E6A}">
      <dgm:prSet/>
      <dgm:spPr/>
      <dgm:t>
        <a:bodyPr/>
        <a:lstStyle/>
        <a:p>
          <a:endParaRPr lang="es-EC"/>
        </a:p>
      </dgm:t>
    </dgm:pt>
    <dgm:pt modelId="{C4419E8D-BE9B-4E78-8020-B514978D8630}" type="sibTrans" cxnId="{92080123-4FE1-4DCB-8E45-7191D94C6E6A}">
      <dgm:prSet/>
      <dgm:spPr/>
      <dgm:t>
        <a:bodyPr/>
        <a:lstStyle/>
        <a:p>
          <a:endParaRPr lang="es-EC"/>
        </a:p>
      </dgm:t>
    </dgm:pt>
    <dgm:pt modelId="{F3BF5AEE-8407-490B-8D01-4AEEA9BEAA72}">
      <dgm:prSet phldrT="[Texto]"/>
      <dgm:spPr/>
      <dgm:t>
        <a:bodyPr/>
        <a:lstStyle/>
        <a:p>
          <a:r>
            <a:rPr lang="es-EC" b="0" i="0" dirty="0"/>
            <a:t>Si no se recuerda la información de una ficha, volverla a colocar en el primer compartimento</a:t>
          </a:r>
          <a:endParaRPr lang="es-EC" dirty="0"/>
        </a:p>
      </dgm:t>
    </dgm:pt>
    <dgm:pt modelId="{141A6ADC-F010-42E2-8243-08F6ED0165DC}" type="parTrans" cxnId="{350BF4E1-CAF6-43D6-8299-E5AA76DE4269}">
      <dgm:prSet/>
      <dgm:spPr/>
      <dgm:t>
        <a:bodyPr/>
        <a:lstStyle/>
        <a:p>
          <a:endParaRPr lang="es-EC"/>
        </a:p>
      </dgm:t>
    </dgm:pt>
    <dgm:pt modelId="{C1B1F5EA-2623-4246-830C-7BDEE31DAD25}" type="sibTrans" cxnId="{350BF4E1-CAF6-43D6-8299-E5AA76DE4269}">
      <dgm:prSet/>
      <dgm:spPr/>
      <dgm:t>
        <a:bodyPr/>
        <a:lstStyle/>
        <a:p>
          <a:endParaRPr lang="es-EC"/>
        </a:p>
      </dgm:t>
    </dgm:pt>
    <dgm:pt modelId="{7C1DFBEA-47BA-4DC2-A19A-524AA84F1C35}" type="pres">
      <dgm:prSet presAssocID="{365EFC6E-7083-4742-A738-FB41E006C5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A41F3B-12AF-4FBD-A997-57866528B97A}" type="pres">
      <dgm:prSet presAssocID="{CCF5A514-D6C5-4B82-BE31-29E263FC4509}" presName="parentLin" presStyleCnt="0"/>
      <dgm:spPr/>
    </dgm:pt>
    <dgm:pt modelId="{A636B581-E5FA-49F7-8D2C-28AF72A59A90}" type="pres">
      <dgm:prSet presAssocID="{CCF5A514-D6C5-4B82-BE31-29E263FC4509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5969480F-DAE3-4146-A22A-547C2A3D33B1}" type="pres">
      <dgm:prSet presAssocID="{CCF5A514-D6C5-4B82-BE31-29E263FC450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D5FD6-CA73-478D-9C49-EFAF8E844776}" type="pres">
      <dgm:prSet presAssocID="{CCF5A514-D6C5-4B82-BE31-29E263FC4509}" presName="negativeSpace" presStyleCnt="0"/>
      <dgm:spPr/>
    </dgm:pt>
    <dgm:pt modelId="{77B65684-C908-4788-9C97-12DD1A1D6F02}" type="pres">
      <dgm:prSet presAssocID="{CCF5A514-D6C5-4B82-BE31-29E263FC4509}" presName="childText" presStyleLbl="conFgAcc1" presStyleIdx="0" presStyleCnt="5">
        <dgm:presLayoutVars>
          <dgm:bulletEnabled val="1"/>
        </dgm:presLayoutVars>
      </dgm:prSet>
      <dgm:spPr/>
    </dgm:pt>
    <dgm:pt modelId="{CA82B261-9D1B-4847-A97E-13900761C351}" type="pres">
      <dgm:prSet presAssocID="{6097C340-10EC-4E02-8D59-178D248E2820}" presName="spaceBetweenRectangles" presStyleCnt="0"/>
      <dgm:spPr/>
    </dgm:pt>
    <dgm:pt modelId="{6C67D4C0-50A8-4DA5-A783-C1AC262DBFE4}" type="pres">
      <dgm:prSet presAssocID="{874285CD-9F11-4AF0-96DE-735EBEE4DD3B}" presName="parentLin" presStyleCnt="0"/>
      <dgm:spPr/>
    </dgm:pt>
    <dgm:pt modelId="{B4B6327D-8CD9-4A7E-BBFA-E9FCE5C0B38F}" type="pres">
      <dgm:prSet presAssocID="{874285CD-9F11-4AF0-96DE-735EBEE4DD3B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5080E994-1BEA-4926-9B6C-BF961D0FDCE4}" type="pres">
      <dgm:prSet presAssocID="{874285CD-9F11-4AF0-96DE-735EBEE4DD3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CB886-3299-42AD-A7D4-BB8B9A1730BF}" type="pres">
      <dgm:prSet presAssocID="{874285CD-9F11-4AF0-96DE-735EBEE4DD3B}" presName="negativeSpace" presStyleCnt="0"/>
      <dgm:spPr/>
    </dgm:pt>
    <dgm:pt modelId="{F9C03EA3-F2B3-4996-950B-C0E529878D92}" type="pres">
      <dgm:prSet presAssocID="{874285CD-9F11-4AF0-96DE-735EBEE4DD3B}" presName="childText" presStyleLbl="conFgAcc1" presStyleIdx="1" presStyleCnt="5">
        <dgm:presLayoutVars>
          <dgm:bulletEnabled val="1"/>
        </dgm:presLayoutVars>
      </dgm:prSet>
      <dgm:spPr/>
    </dgm:pt>
    <dgm:pt modelId="{45452713-4EA4-4BB2-866C-01EE063EB285}" type="pres">
      <dgm:prSet presAssocID="{18289BE6-C785-4718-803D-E9A2950B1AFA}" presName="spaceBetweenRectangles" presStyleCnt="0"/>
      <dgm:spPr/>
    </dgm:pt>
    <dgm:pt modelId="{8648A3CE-4FFD-412C-B2C5-A3F468A4DF34}" type="pres">
      <dgm:prSet presAssocID="{24D0C030-A463-4E3F-89CD-C5AECB39237D}" presName="parentLin" presStyleCnt="0"/>
      <dgm:spPr/>
    </dgm:pt>
    <dgm:pt modelId="{358CF9CC-5857-4201-B9D6-734C00CAA467}" type="pres">
      <dgm:prSet presAssocID="{24D0C030-A463-4E3F-89CD-C5AECB39237D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9F8EC0F5-DA28-40AB-BC01-8A55A038C331}" type="pres">
      <dgm:prSet presAssocID="{24D0C030-A463-4E3F-89CD-C5AECB39237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2E7FC6-C4A2-4632-BA11-283E12F56AEB}" type="pres">
      <dgm:prSet presAssocID="{24D0C030-A463-4E3F-89CD-C5AECB39237D}" presName="negativeSpace" presStyleCnt="0"/>
      <dgm:spPr/>
    </dgm:pt>
    <dgm:pt modelId="{5B1D0E5A-E370-4AAC-B537-2C962BB4795D}" type="pres">
      <dgm:prSet presAssocID="{24D0C030-A463-4E3F-89CD-C5AECB39237D}" presName="childText" presStyleLbl="conFgAcc1" presStyleIdx="2" presStyleCnt="5">
        <dgm:presLayoutVars>
          <dgm:bulletEnabled val="1"/>
        </dgm:presLayoutVars>
      </dgm:prSet>
      <dgm:spPr/>
    </dgm:pt>
    <dgm:pt modelId="{EF8A0323-6453-4F93-95DE-136942A911B0}" type="pres">
      <dgm:prSet presAssocID="{0292AEB2-8F9C-445B-86EA-B9D074DACF74}" presName="spaceBetweenRectangles" presStyleCnt="0"/>
      <dgm:spPr/>
    </dgm:pt>
    <dgm:pt modelId="{6AE50787-6140-42DB-8C50-42D13E1B4784}" type="pres">
      <dgm:prSet presAssocID="{96674502-6BE2-4D15-9D1A-FFEAC5FE18B5}" presName="parentLin" presStyleCnt="0"/>
      <dgm:spPr/>
    </dgm:pt>
    <dgm:pt modelId="{8FE19D89-DEF0-4058-AFA1-FE6E3F4717D5}" type="pres">
      <dgm:prSet presAssocID="{96674502-6BE2-4D15-9D1A-FFEAC5FE18B5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48D5CC22-7ED9-4494-B356-FA8013AECE78}" type="pres">
      <dgm:prSet presAssocID="{96674502-6BE2-4D15-9D1A-FFEAC5FE18B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6D16A6-708C-4324-A958-EB5C65927892}" type="pres">
      <dgm:prSet presAssocID="{96674502-6BE2-4D15-9D1A-FFEAC5FE18B5}" presName="negativeSpace" presStyleCnt="0"/>
      <dgm:spPr/>
    </dgm:pt>
    <dgm:pt modelId="{0240A007-084A-4D22-9462-EDB1368BC0DC}" type="pres">
      <dgm:prSet presAssocID="{96674502-6BE2-4D15-9D1A-FFEAC5FE18B5}" presName="childText" presStyleLbl="conFgAcc1" presStyleIdx="3" presStyleCnt="5">
        <dgm:presLayoutVars>
          <dgm:bulletEnabled val="1"/>
        </dgm:presLayoutVars>
      </dgm:prSet>
      <dgm:spPr/>
    </dgm:pt>
    <dgm:pt modelId="{54694EF7-8AC8-4B4C-8F14-5446EDC2F0FE}" type="pres">
      <dgm:prSet presAssocID="{C4419E8D-BE9B-4E78-8020-B514978D8630}" presName="spaceBetweenRectangles" presStyleCnt="0"/>
      <dgm:spPr/>
    </dgm:pt>
    <dgm:pt modelId="{E0928FF9-AD84-4345-A293-222521036F1D}" type="pres">
      <dgm:prSet presAssocID="{F3BF5AEE-8407-490B-8D01-4AEEA9BEAA72}" presName="parentLin" presStyleCnt="0"/>
      <dgm:spPr/>
    </dgm:pt>
    <dgm:pt modelId="{3A499DCC-C2DC-48C0-8B67-33D3CB10FB54}" type="pres">
      <dgm:prSet presAssocID="{F3BF5AEE-8407-490B-8D01-4AEEA9BEAA72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94E0B2E7-CA97-46C4-969D-787CF4C3DF7E}" type="pres">
      <dgm:prSet presAssocID="{F3BF5AEE-8407-490B-8D01-4AEEA9BEAA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F46AEE-E401-45F0-BE29-0CE7E2982B4B}" type="pres">
      <dgm:prSet presAssocID="{F3BF5AEE-8407-490B-8D01-4AEEA9BEAA72}" presName="negativeSpace" presStyleCnt="0"/>
      <dgm:spPr/>
    </dgm:pt>
    <dgm:pt modelId="{49D2E341-8A1B-449C-8DA4-AF7912A79437}" type="pres">
      <dgm:prSet presAssocID="{F3BF5AEE-8407-490B-8D01-4AEEA9BEAA7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1F1326B-8A53-4B53-A91C-81BE6B29F970}" srcId="{365EFC6E-7083-4742-A738-FB41E006C56E}" destId="{CCF5A514-D6C5-4B82-BE31-29E263FC4509}" srcOrd="0" destOrd="0" parTransId="{32D61A9F-954C-4C19-ACDD-AB642C8E09D0}" sibTransId="{6097C340-10EC-4E02-8D59-178D248E2820}"/>
    <dgm:cxn modelId="{A0F30555-5D0B-42CC-A4FF-2D8B768FCF2C}" srcId="{365EFC6E-7083-4742-A738-FB41E006C56E}" destId="{874285CD-9F11-4AF0-96DE-735EBEE4DD3B}" srcOrd="1" destOrd="0" parTransId="{F3740391-8B03-429C-8F32-2CF5309400D7}" sibTransId="{18289BE6-C785-4718-803D-E9A2950B1AFA}"/>
    <dgm:cxn modelId="{B8CB2B64-7175-44BD-8047-12BF47A63992}" type="presOf" srcId="{F3BF5AEE-8407-490B-8D01-4AEEA9BEAA72}" destId="{3A499DCC-C2DC-48C0-8B67-33D3CB10FB54}" srcOrd="0" destOrd="0" presId="urn:microsoft.com/office/officeart/2005/8/layout/list1"/>
    <dgm:cxn modelId="{1B050D25-D0E2-472F-89CB-BC5438E8558C}" type="presOf" srcId="{96674502-6BE2-4D15-9D1A-FFEAC5FE18B5}" destId="{8FE19D89-DEF0-4058-AFA1-FE6E3F4717D5}" srcOrd="0" destOrd="0" presId="urn:microsoft.com/office/officeart/2005/8/layout/list1"/>
    <dgm:cxn modelId="{DA488165-62AA-4539-B766-86CE01886115}" type="presOf" srcId="{F3BF5AEE-8407-490B-8D01-4AEEA9BEAA72}" destId="{94E0B2E7-CA97-46C4-969D-787CF4C3DF7E}" srcOrd="1" destOrd="0" presId="urn:microsoft.com/office/officeart/2005/8/layout/list1"/>
    <dgm:cxn modelId="{C9B9E737-F1C2-4FA3-8DDC-639533AAE1C0}" srcId="{365EFC6E-7083-4742-A738-FB41E006C56E}" destId="{24D0C030-A463-4E3F-89CD-C5AECB39237D}" srcOrd="2" destOrd="0" parTransId="{1D63325A-160F-472E-817A-9E07458D31AD}" sibTransId="{0292AEB2-8F9C-445B-86EA-B9D074DACF74}"/>
    <dgm:cxn modelId="{68936635-68F7-45B2-9F47-AA6FE016D2DF}" type="presOf" srcId="{24D0C030-A463-4E3F-89CD-C5AECB39237D}" destId="{9F8EC0F5-DA28-40AB-BC01-8A55A038C331}" srcOrd="1" destOrd="0" presId="urn:microsoft.com/office/officeart/2005/8/layout/list1"/>
    <dgm:cxn modelId="{350BF4E1-CAF6-43D6-8299-E5AA76DE4269}" srcId="{365EFC6E-7083-4742-A738-FB41E006C56E}" destId="{F3BF5AEE-8407-490B-8D01-4AEEA9BEAA72}" srcOrd="4" destOrd="0" parTransId="{141A6ADC-F010-42E2-8243-08F6ED0165DC}" sibTransId="{C1B1F5EA-2623-4246-830C-7BDEE31DAD25}"/>
    <dgm:cxn modelId="{9F6DDC45-2B3F-40E7-836C-F901A8A0524E}" type="presOf" srcId="{874285CD-9F11-4AF0-96DE-735EBEE4DD3B}" destId="{5080E994-1BEA-4926-9B6C-BF961D0FDCE4}" srcOrd="1" destOrd="0" presId="urn:microsoft.com/office/officeart/2005/8/layout/list1"/>
    <dgm:cxn modelId="{92080123-4FE1-4DCB-8E45-7191D94C6E6A}" srcId="{365EFC6E-7083-4742-A738-FB41E006C56E}" destId="{96674502-6BE2-4D15-9D1A-FFEAC5FE18B5}" srcOrd="3" destOrd="0" parTransId="{5DAB3299-3A41-4695-9A48-CF70BB5CF813}" sibTransId="{C4419E8D-BE9B-4E78-8020-B514978D8630}"/>
    <dgm:cxn modelId="{ECB4D9D5-4239-4219-AC97-B3156926AB78}" type="presOf" srcId="{96674502-6BE2-4D15-9D1A-FFEAC5FE18B5}" destId="{48D5CC22-7ED9-4494-B356-FA8013AECE78}" srcOrd="1" destOrd="0" presId="urn:microsoft.com/office/officeart/2005/8/layout/list1"/>
    <dgm:cxn modelId="{92C930D7-A8E0-4640-AD09-3A994F8C7759}" type="presOf" srcId="{365EFC6E-7083-4742-A738-FB41E006C56E}" destId="{7C1DFBEA-47BA-4DC2-A19A-524AA84F1C35}" srcOrd="0" destOrd="0" presId="urn:microsoft.com/office/officeart/2005/8/layout/list1"/>
    <dgm:cxn modelId="{5474BA32-3079-4475-BB1E-7E1F40107BDD}" type="presOf" srcId="{24D0C030-A463-4E3F-89CD-C5AECB39237D}" destId="{358CF9CC-5857-4201-B9D6-734C00CAA467}" srcOrd="0" destOrd="0" presId="urn:microsoft.com/office/officeart/2005/8/layout/list1"/>
    <dgm:cxn modelId="{18CCC9D0-62F1-4D32-A067-6A878457A251}" type="presOf" srcId="{874285CD-9F11-4AF0-96DE-735EBEE4DD3B}" destId="{B4B6327D-8CD9-4A7E-BBFA-E9FCE5C0B38F}" srcOrd="0" destOrd="0" presId="urn:microsoft.com/office/officeart/2005/8/layout/list1"/>
    <dgm:cxn modelId="{14D5E65A-745E-45E5-A0E7-C2A9B36AC374}" type="presOf" srcId="{CCF5A514-D6C5-4B82-BE31-29E263FC4509}" destId="{A636B581-E5FA-49F7-8D2C-28AF72A59A90}" srcOrd="0" destOrd="0" presId="urn:microsoft.com/office/officeart/2005/8/layout/list1"/>
    <dgm:cxn modelId="{BAC4C447-97A7-46ED-AC6E-CB0F074E2E5A}" type="presOf" srcId="{CCF5A514-D6C5-4B82-BE31-29E263FC4509}" destId="{5969480F-DAE3-4146-A22A-547C2A3D33B1}" srcOrd="1" destOrd="0" presId="urn:microsoft.com/office/officeart/2005/8/layout/list1"/>
    <dgm:cxn modelId="{F55F5E37-12BF-4A7E-BCED-3090A0A92EE1}" type="presParOf" srcId="{7C1DFBEA-47BA-4DC2-A19A-524AA84F1C35}" destId="{55A41F3B-12AF-4FBD-A997-57866528B97A}" srcOrd="0" destOrd="0" presId="urn:microsoft.com/office/officeart/2005/8/layout/list1"/>
    <dgm:cxn modelId="{C50BC9BF-D6DD-4861-A25E-0C09D3ED6104}" type="presParOf" srcId="{55A41F3B-12AF-4FBD-A997-57866528B97A}" destId="{A636B581-E5FA-49F7-8D2C-28AF72A59A90}" srcOrd="0" destOrd="0" presId="urn:microsoft.com/office/officeart/2005/8/layout/list1"/>
    <dgm:cxn modelId="{AFA8A4CA-9F91-4135-AD98-1F7D30CB39A9}" type="presParOf" srcId="{55A41F3B-12AF-4FBD-A997-57866528B97A}" destId="{5969480F-DAE3-4146-A22A-547C2A3D33B1}" srcOrd="1" destOrd="0" presId="urn:microsoft.com/office/officeart/2005/8/layout/list1"/>
    <dgm:cxn modelId="{61A344D1-7895-40DA-9FA2-493037B06F30}" type="presParOf" srcId="{7C1DFBEA-47BA-4DC2-A19A-524AA84F1C35}" destId="{32FD5FD6-CA73-478D-9C49-EFAF8E844776}" srcOrd="1" destOrd="0" presId="urn:microsoft.com/office/officeart/2005/8/layout/list1"/>
    <dgm:cxn modelId="{2EFF6D06-722A-4F52-9760-7920C9112149}" type="presParOf" srcId="{7C1DFBEA-47BA-4DC2-A19A-524AA84F1C35}" destId="{77B65684-C908-4788-9C97-12DD1A1D6F02}" srcOrd="2" destOrd="0" presId="urn:microsoft.com/office/officeart/2005/8/layout/list1"/>
    <dgm:cxn modelId="{4B345DB2-75E3-4345-8CA1-14833A858404}" type="presParOf" srcId="{7C1DFBEA-47BA-4DC2-A19A-524AA84F1C35}" destId="{CA82B261-9D1B-4847-A97E-13900761C351}" srcOrd="3" destOrd="0" presId="urn:microsoft.com/office/officeart/2005/8/layout/list1"/>
    <dgm:cxn modelId="{1DB38839-0B20-42CA-92BF-E3C2EA2A29E4}" type="presParOf" srcId="{7C1DFBEA-47BA-4DC2-A19A-524AA84F1C35}" destId="{6C67D4C0-50A8-4DA5-A783-C1AC262DBFE4}" srcOrd="4" destOrd="0" presId="urn:microsoft.com/office/officeart/2005/8/layout/list1"/>
    <dgm:cxn modelId="{C428FA35-753D-4951-BC38-665448BE5F90}" type="presParOf" srcId="{6C67D4C0-50A8-4DA5-A783-C1AC262DBFE4}" destId="{B4B6327D-8CD9-4A7E-BBFA-E9FCE5C0B38F}" srcOrd="0" destOrd="0" presId="urn:microsoft.com/office/officeart/2005/8/layout/list1"/>
    <dgm:cxn modelId="{A00755C0-3D2B-4164-9007-98247D979320}" type="presParOf" srcId="{6C67D4C0-50A8-4DA5-A783-C1AC262DBFE4}" destId="{5080E994-1BEA-4926-9B6C-BF961D0FDCE4}" srcOrd="1" destOrd="0" presId="urn:microsoft.com/office/officeart/2005/8/layout/list1"/>
    <dgm:cxn modelId="{FECFC81E-0D9F-492E-8C50-525CF30F773E}" type="presParOf" srcId="{7C1DFBEA-47BA-4DC2-A19A-524AA84F1C35}" destId="{88ECB886-3299-42AD-A7D4-BB8B9A1730BF}" srcOrd="5" destOrd="0" presId="urn:microsoft.com/office/officeart/2005/8/layout/list1"/>
    <dgm:cxn modelId="{E044B0EA-058D-4D9C-8AA0-678AA651B55E}" type="presParOf" srcId="{7C1DFBEA-47BA-4DC2-A19A-524AA84F1C35}" destId="{F9C03EA3-F2B3-4996-950B-C0E529878D92}" srcOrd="6" destOrd="0" presId="urn:microsoft.com/office/officeart/2005/8/layout/list1"/>
    <dgm:cxn modelId="{BCA8EDA3-9771-4352-B784-E6EC5B686EBE}" type="presParOf" srcId="{7C1DFBEA-47BA-4DC2-A19A-524AA84F1C35}" destId="{45452713-4EA4-4BB2-866C-01EE063EB285}" srcOrd="7" destOrd="0" presId="urn:microsoft.com/office/officeart/2005/8/layout/list1"/>
    <dgm:cxn modelId="{E6D810DF-938D-4976-87AA-87814FD059F2}" type="presParOf" srcId="{7C1DFBEA-47BA-4DC2-A19A-524AA84F1C35}" destId="{8648A3CE-4FFD-412C-B2C5-A3F468A4DF34}" srcOrd="8" destOrd="0" presId="urn:microsoft.com/office/officeart/2005/8/layout/list1"/>
    <dgm:cxn modelId="{DCCB95CE-AA17-4784-B8B9-932111FCFE27}" type="presParOf" srcId="{8648A3CE-4FFD-412C-B2C5-A3F468A4DF34}" destId="{358CF9CC-5857-4201-B9D6-734C00CAA467}" srcOrd="0" destOrd="0" presId="urn:microsoft.com/office/officeart/2005/8/layout/list1"/>
    <dgm:cxn modelId="{3D36B87B-C0EE-4BFE-8D5E-CDD54FE5138A}" type="presParOf" srcId="{8648A3CE-4FFD-412C-B2C5-A3F468A4DF34}" destId="{9F8EC0F5-DA28-40AB-BC01-8A55A038C331}" srcOrd="1" destOrd="0" presId="urn:microsoft.com/office/officeart/2005/8/layout/list1"/>
    <dgm:cxn modelId="{04F0D87D-8CC4-4D9F-926D-19984BB3DB58}" type="presParOf" srcId="{7C1DFBEA-47BA-4DC2-A19A-524AA84F1C35}" destId="{6F2E7FC6-C4A2-4632-BA11-283E12F56AEB}" srcOrd="9" destOrd="0" presId="urn:microsoft.com/office/officeart/2005/8/layout/list1"/>
    <dgm:cxn modelId="{12EAA292-6C47-4B92-AC26-3FE100324E09}" type="presParOf" srcId="{7C1DFBEA-47BA-4DC2-A19A-524AA84F1C35}" destId="{5B1D0E5A-E370-4AAC-B537-2C962BB4795D}" srcOrd="10" destOrd="0" presId="urn:microsoft.com/office/officeart/2005/8/layout/list1"/>
    <dgm:cxn modelId="{A5184C98-E1B9-47A4-A63A-7B535F7897B3}" type="presParOf" srcId="{7C1DFBEA-47BA-4DC2-A19A-524AA84F1C35}" destId="{EF8A0323-6453-4F93-95DE-136942A911B0}" srcOrd="11" destOrd="0" presId="urn:microsoft.com/office/officeart/2005/8/layout/list1"/>
    <dgm:cxn modelId="{3D2757DB-5F9C-4661-9A94-406E867B30A2}" type="presParOf" srcId="{7C1DFBEA-47BA-4DC2-A19A-524AA84F1C35}" destId="{6AE50787-6140-42DB-8C50-42D13E1B4784}" srcOrd="12" destOrd="0" presId="urn:microsoft.com/office/officeart/2005/8/layout/list1"/>
    <dgm:cxn modelId="{10E251A0-7FFB-47A5-9E5F-7DA666678CD1}" type="presParOf" srcId="{6AE50787-6140-42DB-8C50-42D13E1B4784}" destId="{8FE19D89-DEF0-4058-AFA1-FE6E3F4717D5}" srcOrd="0" destOrd="0" presId="urn:microsoft.com/office/officeart/2005/8/layout/list1"/>
    <dgm:cxn modelId="{50DF0A70-6EA6-40C4-8680-588B556A999A}" type="presParOf" srcId="{6AE50787-6140-42DB-8C50-42D13E1B4784}" destId="{48D5CC22-7ED9-4494-B356-FA8013AECE78}" srcOrd="1" destOrd="0" presId="urn:microsoft.com/office/officeart/2005/8/layout/list1"/>
    <dgm:cxn modelId="{8EE3F529-B9D5-402D-B0DD-9E759511D25D}" type="presParOf" srcId="{7C1DFBEA-47BA-4DC2-A19A-524AA84F1C35}" destId="{E46D16A6-708C-4324-A958-EB5C65927892}" srcOrd="13" destOrd="0" presId="urn:microsoft.com/office/officeart/2005/8/layout/list1"/>
    <dgm:cxn modelId="{0A73944A-3512-41AB-B1EA-BCBB6094CD63}" type="presParOf" srcId="{7C1DFBEA-47BA-4DC2-A19A-524AA84F1C35}" destId="{0240A007-084A-4D22-9462-EDB1368BC0DC}" srcOrd="14" destOrd="0" presId="urn:microsoft.com/office/officeart/2005/8/layout/list1"/>
    <dgm:cxn modelId="{61B9E766-FCA0-41F4-B2DB-741C1E9A0690}" type="presParOf" srcId="{7C1DFBEA-47BA-4DC2-A19A-524AA84F1C35}" destId="{54694EF7-8AC8-4B4C-8F14-5446EDC2F0FE}" srcOrd="15" destOrd="0" presId="urn:microsoft.com/office/officeart/2005/8/layout/list1"/>
    <dgm:cxn modelId="{4C1E53EA-BAA2-4478-B98F-055DF635D251}" type="presParOf" srcId="{7C1DFBEA-47BA-4DC2-A19A-524AA84F1C35}" destId="{E0928FF9-AD84-4345-A293-222521036F1D}" srcOrd="16" destOrd="0" presId="urn:microsoft.com/office/officeart/2005/8/layout/list1"/>
    <dgm:cxn modelId="{F34C66CF-5A6A-44A2-AD63-B5DF802C46C9}" type="presParOf" srcId="{E0928FF9-AD84-4345-A293-222521036F1D}" destId="{3A499DCC-C2DC-48C0-8B67-33D3CB10FB54}" srcOrd="0" destOrd="0" presId="urn:microsoft.com/office/officeart/2005/8/layout/list1"/>
    <dgm:cxn modelId="{B38404A2-2B91-4C45-8DCD-E1B959852142}" type="presParOf" srcId="{E0928FF9-AD84-4345-A293-222521036F1D}" destId="{94E0B2E7-CA97-46C4-969D-787CF4C3DF7E}" srcOrd="1" destOrd="0" presId="urn:microsoft.com/office/officeart/2005/8/layout/list1"/>
    <dgm:cxn modelId="{669C50EC-B57F-42B3-B473-CCCCB5EAF065}" type="presParOf" srcId="{7C1DFBEA-47BA-4DC2-A19A-524AA84F1C35}" destId="{C7F46AEE-E401-45F0-BE29-0CE7E2982B4B}" srcOrd="17" destOrd="0" presId="urn:microsoft.com/office/officeart/2005/8/layout/list1"/>
    <dgm:cxn modelId="{B52C1102-DFA5-4C54-8BA1-02F85502B04C}" type="presParOf" srcId="{7C1DFBEA-47BA-4DC2-A19A-524AA84F1C35}" destId="{49D2E341-8A1B-449C-8DA4-AF7912A7943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2FC491-7F6B-4929-9BB8-EA04713AA9A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6B47A3F-2733-4D89-B471-C79C7CE91905}">
      <dgm:prSet phldrT="[Texto]"/>
      <dgm:spPr/>
      <dgm:t>
        <a:bodyPr/>
        <a:lstStyle/>
        <a:p>
          <a:r>
            <a:rPr lang="es-EC" b="1" i="0" dirty="0"/>
            <a:t>Visual:</a:t>
          </a:r>
          <a:r>
            <a:rPr lang="es-EC" b="0" i="0" dirty="0"/>
            <a:t> Como su nombre lo indica, la forma de aprendizaje visual se basa en relacionar imágenes con ideas o conceptos.</a:t>
          </a:r>
          <a:endParaRPr lang="es-EC" dirty="0"/>
        </a:p>
      </dgm:t>
    </dgm:pt>
    <dgm:pt modelId="{DC2BF5E8-5FE7-4BF7-8B25-019C2446BF48}" type="parTrans" cxnId="{B722B36D-45DB-4499-AB93-BF1B64DB2DBB}">
      <dgm:prSet/>
      <dgm:spPr/>
      <dgm:t>
        <a:bodyPr/>
        <a:lstStyle/>
        <a:p>
          <a:endParaRPr lang="es-EC"/>
        </a:p>
      </dgm:t>
    </dgm:pt>
    <dgm:pt modelId="{9A886CE9-AC69-4779-8DEB-AC8A0EF61329}" type="sibTrans" cxnId="{B722B36D-45DB-4499-AB93-BF1B64DB2DBB}">
      <dgm:prSet/>
      <dgm:spPr/>
      <dgm:t>
        <a:bodyPr/>
        <a:lstStyle/>
        <a:p>
          <a:endParaRPr lang="es-EC"/>
        </a:p>
      </dgm:t>
    </dgm:pt>
    <dgm:pt modelId="{31DD2575-85E8-4492-9F62-B92499340055}">
      <dgm:prSet phldrT="[Texto]"/>
      <dgm:spPr/>
      <dgm:t>
        <a:bodyPr/>
        <a:lstStyle/>
        <a:p>
          <a:r>
            <a:rPr lang="es-EC" b="1" i="0" dirty="0"/>
            <a:t>Auditiva</a:t>
          </a:r>
          <a:r>
            <a:rPr lang="es-EC" b="0" i="0" dirty="0"/>
            <a:t>: Por otra parte, los individuos que aprenden de manera auditiva suelen retener información de forma más eficiente al recordar expresiones orales.</a:t>
          </a:r>
          <a:endParaRPr lang="es-EC" dirty="0"/>
        </a:p>
      </dgm:t>
    </dgm:pt>
    <dgm:pt modelId="{3A8D8915-76A2-470A-90AA-D20540FE1B8A}" type="parTrans" cxnId="{A7111018-D857-4834-A551-8F9BC3FD0008}">
      <dgm:prSet/>
      <dgm:spPr/>
      <dgm:t>
        <a:bodyPr/>
        <a:lstStyle/>
        <a:p>
          <a:endParaRPr lang="es-EC"/>
        </a:p>
      </dgm:t>
    </dgm:pt>
    <dgm:pt modelId="{99AE3AE4-1229-4A18-A6ED-6A5C4FD6B35C}" type="sibTrans" cxnId="{A7111018-D857-4834-A551-8F9BC3FD0008}">
      <dgm:prSet/>
      <dgm:spPr/>
      <dgm:t>
        <a:bodyPr/>
        <a:lstStyle/>
        <a:p>
          <a:endParaRPr lang="es-EC"/>
        </a:p>
      </dgm:t>
    </dgm:pt>
    <dgm:pt modelId="{69BD4D0E-A03D-4A89-922A-EDC685C463BC}">
      <dgm:prSet phldrT="[Texto]"/>
      <dgm:spPr/>
      <dgm:t>
        <a:bodyPr/>
        <a:lstStyle/>
        <a:p>
          <a:r>
            <a:rPr lang="es-EC" b="1" i="0" dirty="0"/>
            <a:t>Kinestésica:</a:t>
          </a:r>
          <a:r>
            <a:rPr lang="es-EC" b="0" i="0" dirty="0"/>
            <a:t> Finalmente, el sistema kinestésico se encuentra basado en el movimiento y el tacto.</a:t>
          </a:r>
          <a:endParaRPr lang="es-EC" dirty="0"/>
        </a:p>
      </dgm:t>
    </dgm:pt>
    <dgm:pt modelId="{CDFF343F-46A0-4AEE-B97E-53A0692CD317}" type="parTrans" cxnId="{6506F9E2-F821-46EF-806A-61D853D04FAA}">
      <dgm:prSet/>
      <dgm:spPr/>
      <dgm:t>
        <a:bodyPr/>
        <a:lstStyle/>
        <a:p>
          <a:endParaRPr lang="es-EC"/>
        </a:p>
      </dgm:t>
    </dgm:pt>
    <dgm:pt modelId="{6684C5C6-5A59-45FA-A9C1-8A9073196EEA}" type="sibTrans" cxnId="{6506F9E2-F821-46EF-806A-61D853D04FAA}">
      <dgm:prSet/>
      <dgm:spPr/>
      <dgm:t>
        <a:bodyPr/>
        <a:lstStyle/>
        <a:p>
          <a:endParaRPr lang="es-EC"/>
        </a:p>
      </dgm:t>
    </dgm:pt>
    <dgm:pt modelId="{36B16CDC-3287-4E29-9412-D00838845837}" type="pres">
      <dgm:prSet presAssocID="{852FC491-7F6B-4929-9BB8-EA04713AA9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165B315-635B-407E-8EF2-5B8D63E925C6}" type="pres">
      <dgm:prSet presAssocID="{86B47A3F-2733-4D89-B471-C79C7CE91905}" presName="thickLine" presStyleLbl="alignNode1" presStyleIdx="0" presStyleCnt="3"/>
      <dgm:spPr/>
    </dgm:pt>
    <dgm:pt modelId="{4DEA0282-6D7F-4A56-8C72-F209A50C3AFD}" type="pres">
      <dgm:prSet presAssocID="{86B47A3F-2733-4D89-B471-C79C7CE91905}" presName="horz1" presStyleCnt="0"/>
      <dgm:spPr/>
    </dgm:pt>
    <dgm:pt modelId="{474394DC-F89D-4F27-A9DB-25911C63BD38}" type="pres">
      <dgm:prSet presAssocID="{86B47A3F-2733-4D89-B471-C79C7CE91905}" presName="tx1" presStyleLbl="revTx" presStyleIdx="0" presStyleCnt="3"/>
      <dgm:spPr/>
      <dgm:t>
        <a:bodyPr/>
        <a:lstStyle/>
        <a:p>
          <a:endParaRPr lang="es-ES"/>
        </a:p>
      </dgm:t>
    </dgm:pt>
    <dgm:pt modelId="{6FA0A0CC-37FB-4876-A905-BE8EA1E83C70}" type="pres">
      <dgm:prSet presAssocID="{86B47A3F-2733-4D89-B471-C79C7CE91905}" presName="vert1" presStyleCnt="0"/>
      <dgm:spPr/>
    </dgm:pt>
    <dgm:pt modelId="{47A7528E-69DF-4C60-B80C-02E14DFCEEC9}" type="pres">
      <dgm:prSet presAssocID="{31DD2575-85E8-4492-9F62-B92499340055}" presName="thickLine" presStyleLbl="alignNode1" presStyleIdx="1" presStyleCnt="3"/>
      <dgm:spPr/>
    </dgm:pt>
    <dgm:pt modelId="{6B15F3D9-499E-4DB1-A7B0-5072EFF386C7}" type="pres">
      <dgm:prSet presAssocID="{31DD2575-85E8-4492-9F62-B92499340055}" presName="horz1" presStyleCnt="0"/>
      <dgm:spPr/>
    </dgm:pt>
    <dgm:pt modelId="{F7A26BC3-5C36-4834-8310-58711E6B5AA3}" type="pres">
      <dgm:prSet presAssocID="{31DD2575-85E8-4492-9F62-B92499340055}" presName="tx1" presStyleLbl="revTx" presStyleIdx="1" presStyleCnt="3"/>
      <dgm:spPr/>
      <dgm:t>
        <a:bodyPr/>
        <a:lstStyle/>
        <a:p>
          <a:endParaRPr lang="es-ES"/>
        </a:p>
      </dgm:t>
    </dgm:pt>
    <dgm:pt modelId="{EB820305-8804-4A77-B31A-1B2154087AE4}" type="pres">
      <dgm:prSet presAssocID="{31DD2575-85E8-4492-9F62-B92499340055}" presName="vert1" presStyleCnt="0"/>
      <dgm:spPr/>
    </dgm:pt>
    <dgm:pt modelId="{4D2F5073-AF38-45EF-BD4C-F605AE711DE1}" type="pres">
      <dgm:prSet presAssocID="{69BD4D0E-A03D-4A89-922A-EDC685C463BC}" presName="thickLine" presStyleLbl="alignNode1" presStyleIdx="2" presStyleCnt="3"/>
      <dgm:spPr/>
    </dgm:pt>
    <dgm:pt modelId="{BA10448F-497E-4D8D-81CF-620BA9D03919}" type="pres">
      <dgm:prSet presAssocID="{69BD4D0E-A03D-4A89-922A-EDC685C463BC}" presName="horz1" presStyleCnt="0"/>
      <dgm:spPr/>
    </dgm:pt>
    <dgm:pt modelId="{4B39CD65-21B1-4342-B69A-3375E8293909}" type="pres">
      <dgm:prSet presAssocID="{69BD4D0E-A03D-4A89-922A-EDC685C463BC}" presName="tx1" presStyleLbl="revTx" presStyleIdx="2" presStyleCnt="3"/>
      <dgm:spPr/>
      <dgm:t>
        <a:bodyPr/>
        <a:lstStyle/>
        <a:p>
          <a:endParaRPr lang="es-ES"/>
        </a:p>
      </dgm:t>
    </dgm:pt>
    <dgm:pt modelId="{309603B7-C845-47D8-9022-9A84D0500E22}" type="pres">
      <dgm:prSet presAssocID="{69BD4D0E-A03D-4A89-922A-EDC685C463BC}" presName="vert1" presStyleCnt="0"/>
      <dgm:spPr/>
    </dgm:pt>
  </dgm:ptLst>
  <dgm:cxnLst>
    <dgm:cxn modelId="{0B297E36-CF44-46DD-8693-C006BFB1CD1E}" type="presOf" srcId="{69BD4D0E-A03D-4A89-922A-EDC685C463BC}" destId="{4B39CD65-21B1-4342-B69A-3375E8293909}" srcOrd="0" destOrd="0" presId="urn:microsoft.com/office/officeart/2008/layout/LinedList"/>
    <dgm:cxn modelId="{2FE1624B-BE57-451D-9818-FCD28A4741EE}" type="presOf" srcId="{852FC491-7F6B-4929-9BB8-EA04713AA9A5}" destId="{36B16CDC-3287-4E29-9412-D00838845837}" srcOrd="0" destOrd="0" presId="urn:microsoft.com/office/officeart/2008/layout/LinedList"/>
    <dgm:cxn modelId="{6111011E-5CB0-4675-AEC1-77780697243A}" type="presOf" srcId="{31DD2575-85E8-4492-9F62-B92499340055}" destId="{F7A26BC3-5C36-4834-8310-58711E6B5AA3}" srcOrd="0" destOrd="0" presId="urn:microsoft.com/office/officeart/2008/layout/LinedList"/>
    <dgm:cxn modelId="{B722B36D-45DB-4499-AB93-BF1B64DB2DBB}" srcId="{852FC491-7F6B-4929-9BB8-EA04713AA9A5}" destId="{86B47A3F-2733-4D89-B471-C79C7CE91905}" srcOrd="0" destOrd="0" parTransId="{DC2BF5E8-5FE7-4BF7-8B25-019C2446BF48}" sibTransId="{9A886CE9-AC69-4779-8DEB-AC8A0EF61329}"/>
    <dgm:cxn modelId="{6506F9E2-F821-46EF-806A-61D853D04FAA}" srcId="{852FC491-7F6B-4929-9BB8-EA04713AA9A5}" destId="{69BD4D0E-A03D-4A89-922A-EDC685C463BC}" srcOrd="2" destOrd="0" parTransId="{CDFF343F-46A0-4AEE-B97E-53A0692CD317}" sibTransId="{6684C5C6-5A59-45FA-A9C1-8A9073196EEA}"/>
    <dgm:cxn modelId="{0D358591-7541-4735-8032-C3D1105D78B9}" type="presOf" srcId="{86B47A3F-2733-4D89-B471-C79C7CE91905}" destId="{474394DC-F89D-4F27-A9DB-25911C63BD38}" srcOrd="0" destOrd="0" presId="urn:microsoft.com/office/officeart/2008/layout/LinedList"/>
    <dgm:cxn modelId="{A7111018-D857-4834-A551-8F9BC3FD0008}" srcId="{852FC491-7F6B-4929-9BB8-EA04713AA9A5}" destId="{31DD2575-85E8-4492-9F62-B92499340055}" srcOrd="1" destOrd="0" parTransId="{3A8D8915-76A2-470A-90AA-D20540FE1B8A}" sibTransId="{99AE3AE4-1229-4A18-A6ED-6A5C4FD6B35C}"/>
    <dgm:cxn modelId="{F0A28D1E-7697-4670-B6AE-333823A4D2B3}" type="presParOf" srcId="{36B16CDC-3287-4E29-9412-D00838845837}" destId="{7165B315-635B-407E-8EF2-5B8D63E925C6}" srcOrd="0" destOrd="0" presId="urn:microsoft.com/office/officeart/2008/layout/LinedList"/>
    <dgm:cxn modelId="{F6539210-0BCD-4853-96C3-3738319F5E92}" type="presParOf" srcId="{36B16CDC-3287-4E29-9412-D00838845837}" destId="{4DEA0282-6D7F-4A56-8C72-F209A50C3AFD}" srcOrd="1" destOrd="0" presId="urn:microsoft.com/office/officeart/2008/layout/LinedList"/>
    <dgm:cxn modelId="{CE13FF36-6D84-41F7-A014-FB5C5979C0BC}" type="presParOf" srcId="{4DEA0282-6D7F-4A56-8C72-F209A50C3AFD}" destId="{474394DC-F89D-4F27-A9DB-25911C63BD38}" srcOrd="0" destOrd="0" presId="urn:microsoft.com/office/officeart/2008/layout/LinedList"/>
    <dgm:cxn modelId="{78BF0B70-C3B0-4957-80C5-172CFE3356BF}" type="presParOf" srcId="{4DEA0282-6D7F-4A56-8C72-F209A50C3AFD}" destId="{6FA0A0CC-37FB-4876-A905-BE8EA1E83C70}" srcOrd="1" destOrd="0" presId="urn:microsoft.com/office/officeart/2008/layout/LinedList"/>
    <dgm:cxn modelId="{37D654BF-E729-4D06-AAF2-AFDCEAAC8752}" type="presParOf" srcId="{36B16CDC-3287-4E29-9412-D00838845837}" destId="{47A7528E-69DF-4C60-B80C-02E14DFCEEC9}" srcOrd="2" destOrd="0" presId="urn:microsoft.com/office/officeart/2008/layout/LinedList"/>
    <dgm:cxn modelId="{5C5E84AB-CCBF-4100-9A02-B32217ABBDDD}" type="presParOf" srcId="{36B16CDC-3287-4E29-9412-D00838845837}" destId="{6B15F3D9-499E-4DB1-A7B0-5072EFF386C7}" srcOrd="3" destOrd="0" presId="urn:microsoft.com/office/officeart/2008/layout/LinedList"/>
    <dgm:cxn modelId="{8301D6E0-7C11-417B-9E81-3A1D7201AB8E}" type="presParOf" srcId="{6B15F3D9-499E-4DB1-A7B0-5072EFF386C7}" destId="{F7A26BC3-5C36-4834-8310-58711E6B5AA3}" srcOrd="0" destOrd="0" presId="urn:microsoft.com/office/officeart/2008/layout/LinedList"/>
    <dgm:cxn modelId="{D974955B-8F4E-478C-A7D7-254B38328965}" type="presParOf" srcId="{6B15F3D9-499E-4DB1-A7B0-5072EFF386C7}" destId="{EB820305-8804-4A77-B31A-1B2154087AE4}" srcOrd="1" destOrd="0" presId="urn:microsoft.com/office/officeart/2008/layout/LinedList"/>
    <dgm:cxn modelId="{F73001DE-A24F-47FD-9629-BE1F8C90F42E}" type="presParOf" srcId="{36B16CDC-3287-4E29-9412-D00838845837}" destId="{4D2F5073-AF38-45EF-BD4C-F605AE711DE1}" srcOrd="4" destOrd="0" presId="urn:microsoft.com/office/officeart/2008/layout/LinedList"/>
    <dgm:cxn modelId="{97C4C110-4F8D-414A-AF2F-E5B8C3E5D0E3}" type="presParOf" srcId="{36B16CDC-3287-4E29-9412-D00838845837}" destId="{BA10448F-497E-4D8D-81CF-620BA9D03919}" srcOrd="5" destOrd="0" presId="urn:microsoft.com/office/officeart/2008/layout/LinedList"/>
    <dgm:cxn modelId="{B7BB9854-30A3-4A68-86D2-F8114B7FBA47}" type="presParOf" srcId="{BA10448F-497E-4D8D-81CF-620BA9D03919}" destId="{4B39CD65-21B1-4342-B69A-3375E8293909}" srcOrd="0" destOrd="0" presId="urn:microsoft.com/office/officeart/2008/layout/LinedList"/>
    <dgm:cxn modelId="{5FEBC2B7-2C57-41A1-9829-39E9CCB64397}" type="presParOf" srcId="{BA10448F-497E-4D8D-81CF-620BA9D03919}" destId="{309603B7-C845-47D8-9022-9A84D0500E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AE61F6-5863-4CA9-A442-882380D9315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0D792F7-455F-4E3F-9DBA-962A073E593F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b="0" i="0" dirty="0">
              <a:solidFill>
                <a:schemeClr val="tx1"/>
              </a:solidFill>
            </a:rPr>
            <a:t>Título del texto</a:t>
          </a:r>
          <a:endParaRPr lang="es-EC" dirty="0">
            <a:solidFill>
              <a:schemeClr val="tx1"/>
            </a:solidFill>
          </a:endParaRPr>
        </a:p>
      </dgm:t>
    </dgm:pt>
    <dgm:pt modelId="{434A1B30-5FDC-4ACC-BADC-94061DBA580A}" type="parTrans" cxnId="{FBF9478B-254B-48AF-B2DA-292FDB3B45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1DD7CF-3DF6-47A3-903B-4C1776957D72}" type="sibTrans" cxnId="{FBF9478B-254B-48AF-B2DA-292FDB3B45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F29227-0CEC-4278-85CE-CD4AD6446DA9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Índice</a:t>
          </a:r>
          <a:endParaRPr lang="es-EC" dirty="0">
            <a:solidFill>
              <a:schemeClr val="tx1"/>
            </a:solidFill>
          </a:endParaRPr>
        </a:p>
      </dgm:t>
    </dgm:pt>
    <dgm:pt modelId="{04B89CDA-CF09-4AD9-B369-1481EA76B757}" type="parTrans" cxnId="{82696CBC-854A-498C-B171-D283B41EDE1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FD19693-48B6-48B0-90DE-F879AD3BD9E0}" type="sibTrans" cxnId="{82696CBC-854A-498C-B171-D283B41EDE1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0EB4C9A-8850-4818-AE69-A720605471ED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b="0" i="0" dirty="0">
              <a:solidFill>
                <a:schemeClr val="tx1"/>
              </a:solidFill>
            </a:rPr>
            <a:t>Subtítulos</a:t>
          </a:r>
          <a:endParaRPr lang="es-EC" dirty="0">
            <a:solidFill>
              <a:schemeClr val="tx1"/>
            </a:solidFill>
          </a:endParaRPr>
        </a:p>
      </dgm:t>
    </dgm:pt>
    <dgm:pt modelId="{F49ACC1F-361B-4A56-8807-A6F2FC84A03C}" type="parTrans" cxnId="{8F215481-B926-4EF5-A72B-A4D40A2719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BB2FEE2-6F41-4A98-A802-BFC3ECD9B247}" type="sibTrans" cxnId="{8F215481-B926-4EF5-A72B-A4D40A2719F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AEA0311-D693-4AB1-9C91-8271D46ADA3A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Capítulos o apartados de los que consta.</a:t>
          </a:r>
          <a:endParaRPr lang="es-EC" dirty="0">
            <a:solidFill>
              <a:schemeClr val="tx1"/>
            </a:solidFill>
          </a:endParaRPr>
        </a:p>
      </dgm:t>
    </dgm:pt>
    <dgm:pt modelId="{B9B522CF-475F-48E7-9CEE-D5E760F30ABD}" type="parTrans" cxnId="{693DD1D1-9FF3-4841-897E-323C0A518A1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028FFB-D923-4D24-97F8-4A8B08A00E91}" type="sibTrans" cxnId="{693DD1D1-9FF3-4841-897E-323C0A518A1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11C56F-7C66-46F7-9488-AA92C12C04D1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b="0" i="0" dirty="0">
              <a:solidFill>
                <a:schemeClr val="tx1"/>
              </a:solidFill>
            </a:rPr>
            <a:t>Los esquemas.</a:t>
          </a:r>
          <a:endParaRPr lang="es-EC" dirty="0">
            <a:solidFill>
              <a:schemeClr val="tx1"/>
            </a:solidFill>
          </a:endParaRPr>
        </a:p>
      </dgm:t>
    </dgm:pt>
    <dgm:pt modelId="{418B2CAC-0BB6-4777-A605-6085FA86C221}" type="parTrans" cxnId="{B3F85E6A-AB41-4E87-8C31-2DAA2F3BEB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594DC2-BAD9-43C4-8AAC-58B85325B838}" type="sibTrans" cxnId="{B3F85E6A-AB41-4E87-8C31-2DAA2F3BEB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DDD90E9-FE9E-4D5F-968C-9242A6F3A7A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b="0" i="0">
              <a:solidFill>
                <a:schemeClr val="tx1"/>
              </a:solidFill>
            </a:rPr>
            <a:t>Las ilustraciones.</a:t>
          </a:r>
        </a:p>
      </dgm:t>
    </dgm:pt>
    <dgm:pt modelId="{C882EAC1-ECFB-43ED-BA0C-9D3B98870AA9}" type="parTrans" cxnId="{C54C57FC-6FBB-4027-816B-A3B28F82E08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68F4F03-0449-40D0-8D1B-3FBDDC3A689A}" type="sibTrans" cxnId="{C54C57FC-6FBB-4027-816B-A3B28F82E08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C81E514-FBCC-4D72-85FA-E88564094DBA}" type="pres">
      <dgm:prSet presAssocID="{1DAE61F6-5863-4CA9-A442-882380D931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6F3798-3B78-4D46-B55B-898D40487746}" type="pres">
      <dgm:prSet presAssocID="{00D792F7-455F-4E3F-9DBA-962A073E593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17D27B-2E3A-49E5-B332-568745C77B0C}" type="pres">
      <dgm:prSet presAssocID="{331DD7CF-3DF6-47A3-903B-4C1776957D72}" presName="sibTrans" presStyleCnt="0"/>
      <dgm:spPr/>
    </dgm:pt>
    <dgm:pt modelId="{373FEEDC-63E0-4C99-BF8F-27453011A940}" type="pres">
      <dgm:prSet presAssocID="{35F29227-0CEC-4278-85CE-CD4AD6446D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3FAF18-19FB-4518-9C8B-107999CBB6E1}" type="pres">
      <dgm:prSet presAssocID="{FFD19693-48B6-48B0-90DE-F879AD3BD9E0}" presName="sibTrans" presStyleCnt="0"/>
      <dgm:spPr/>
    </dgm:pt>
    <dgm:pt modelId="{87AC4B0A-B2AD-4228-856F-DD5371CF208C}" type="pres">
      <dgm:prSet presAssocID="{30EB4C9A-8850-4818-AE69-A720605471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7B3DDC-4C15-4A68-B0F3-6962A85CB319}" type="pres">
      <dgm:prSet presAssocID="{2BB2FEE2-6F41-4A98-A802-BFC3ECD9B247}" presName="sibTrans" presStyleCnt="0"/>
      <dgm:spPr/>
    </dgm:pt>
    <dgm:pt modelId="{90ED6025-6DCD-483F-A4C7-8CB6F452FF9B}" type="pres">
      <dgm:prSet presAssocID="{9AEA0311-D693-4AB1-9C91-8271D46ADA3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A7EC9C-1859-476A-A4D5-CA3B5ED8630A}" type="pres">
      <dgm:prSet presAssocID="{87028FFB-D923-4D24-97F8-4A8B08A00E91}" presName="sibTrans" presStyleCnt="0"/>
      <dgm:spPr/>
    </dgm:pt>
    <dgm:pt modelId="{CE0BA71B-D2FE-4E52-90C1-67CA9182A37A}" type="pres">
      <dgm:prSet presAssocID="{4E11C56F-7C66-46F7-9488-AA92C12C04D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BDDC3E-FA66-47C7-AB35-33EEEAC6A34C}" type="pres">
      <dgm:prSet presAssocID="{46594DC2-BAD9-43C4-8AAC-58B85325B838}" presName="sibTrans" presStyleCnt="0"/>
      <dgm:spPr/>
    </dgm:pt>
    <dgm:pt modelId="{8C9EF58C-4473-4E3C-836C-C00EF514D9EA}" type="pres">
      <dgm:prSet presAssocID="{FDDD90E9-FE9E-4D5F-968C-9242A6F3A7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7C1125-BDEC-4148-820A-064CD7A097D3}" type="presOf" srcId="{FDDD90E9-FE9E-4D5F-968C-9242A6F3A7A3}" destId="{8C9EF58C-4473-4E3C-836C-C00EF514D9EA}" srcOrd="0" destOrd="0" presId="urn:microsoft.com/office/officeart/2005/8/layout/default"/>
    <dgm:cxn modelId="{C54C57FC-6FBB-4027-816B-A3B28F82E085}" srcId="{1DAE61F6-5863-4CA9-A442-882380D93156}" destId="{FDDD90E9-FE9E-4D5F-968C-9242A6F3A7A3}" srcOrd="5" destOrd="0" parTransId="{C882EAC1-ECFB-43ED-BA0C-9D3B98870AA9}" sibTransId="{C68F4F03-0449-40D0-8D1B-3FBDDC3A689A}"/>
    <dgm:cxn modelId="{B04661D6-01F0-41B8-8AF4-2F9294BB9423}" type="presOf" srcId="{00D792F7-455F-4E3F-9DBA-962A073E593F}" destId="{396F3798-3B78-4D46-B55B-898D40487746}" srcOrd="0" destOrd="0" presId="urn:microsoft.com/office/officeart/2005/8/layout/default"/>
    <dgm:cxn modelId="{693DD1D1-9FF3-4841-897E-323C0A518A17}" srcId="{1DAE61F6-5863-4CA9-A442-882380D93156}" destId="{9AEA0311-D693-4AB1-9C91-8271D46ADA3A}" srcOrd="3" destOrd="0" parTransId="{B9B522CF-475F-48E7-9CEE-D5E760F30ABD}" sibTransId="{87028FFB-D923-4D24-97F8-4A8B08A00E91}"/>
    <dgm:cxn modelId="{FBF9478B-254B-48AF-B2DA-292FDB3B4545}" srcId="{1DAE61F6-5863-4CA9-A442-882380D93156}" destId="{00D792F7-455F-4E3F-9DBA-962A073E593F}" srcOrd="0" destOrd="0" parTransId="{434A1B30-5FDC-4ACC-BADC-94061DBA580A}" sibTransId="{331DD7CF-3DF6-47A3-903B-4C1776957D72}"/>
    <dgm:cxn modelId="{1927DEFA-5FC5-415B-97FC-DE48D779A5B0}" type="presOf" srcId="{9AEA0311-D693-4AB1-9C91-8271D46ADA3A}" destId="{90ED6025-6DCD-483F-A4C7-8CB6F452FF9B}" srcOrd="0" destOrd="0" presId="urn:microsoft.com/office/officeart/2005/8/layout/default"/>
    <dgm:cxn modelId="{DFF9EE51-9DA2-4AF9-8EFE-A87D12149C79}" type="presOf" srcId="{1DAE61F6-5863-4CA9-A442-882380D93156}" destId="{BC81E514-FBCC-4D72-85FA-E88564094DBA}" srcOrd="0" destOrd="0" presId="urn:microsoft.com/office/officeart/2005/8/layout/default"/>
    <dgm:cxn modelId="{8F215481-B926-4EF5-A72B-A4D40A2719FE}" srcId="{1DAE61F6-5863-4CA9-A442-882380D93156}" destId="{30EB4C9A-8850-4818-AE69-A720605471ED}" srcOrd="2" destOrd="0" parTransId="{F49ACC1F-361B-4A56-8807-A6F2FC84A03C}" sibTransId="{2BB2FEE2-6F41-4A98-A802-BFC3ECD9B247}"/>
    <dgm:cxn modelId="{04272ACF-142B-4650-BDA0-2AA1A62959C4}" type="presOf" srcId="{30EB4C9A-8850-4818-AE69-A720605471ED}" destId="{87AC4B0A-B2AD-4228-856F-DD5371CF208C}" srcOrd="0" destOrd="0" presId="urn:microsoft.com/office/officeart/2005/8/layout/default"/>
    <dgm:cxn modelId="{F91F8C9F-4493-4955-B7DC-5BC069A2AD06}" type="presOf" srcId="{4E11C56F-7C66-46F7-9488-AA92C12C04D1}" destId="{CE0BA71B-D2FE-4E52-90C1-67CA9182A37A}" srcOrd="0" destOrd="0" presId="urn:microsoft.com/office/officeart/2005/8/layout/default"/>
    <dgm:cxn modelId="{B3F85E6A-AB41-4E87-8C31-2DAA2F3BEBDC}" srcId="{1DAE61F6-5863-4CA9-A442-882380D93156}" destId="{4E11C56F-7C66-46F7-9488-AA92C12C04D1}" srcOrd="4" destOrd="0" parTransId="{418B2CAC-0BB6-4777-A605-6085FA86C221}" sibTransId="{46594DC2-BAD9-43C4-8AAC-58B85325B838}"/>
    <dgm:cxn modelId="{82696CBC-854A-498C-B171-D283B41EDE1A}" srcId="{1DAE61F6-5863-4CA9-A442-882380D93156}" destId="{35F29227-0CEC-4278-85CE-CD4AD6446DA9}" srcOrd="1" destOrd="0" parTransId="{04B89CDA-CF09-4AD9-B369-1481EA76B757}" sibTransId="{FFD19693-48B6-48B0-90DE-F879AD3BD9E0}"/>
    <dgm:cxn modelId="{FE691FD2-D380-4C52-9571-0682DBBB1D2D}" type="presOf" srcId="{35F29227-0CEC-4278-85CE-CD4AD6446DA9}" destId="{373FEEDC-63E0-4C99-BF8F-27453011A940}" srcOrd="0" destOrd="0" presId="urn:microsoft.com/office/officeart/2005/8/layout/default"/>
    <dgm:cxn modelId="{52E79815-2B78-48B7-8285-0E64806BADBF}" type="presParOf" srcId="{BC81E514-FBCC-4D72-85FA-E88564094DBA}" destId="{396F3798-3B78-4D46-B55B-898D40487746}" srcOrd="0" destOrd="0" presId="urn:microsoft.com/office/officeart/2005/8/layout/default"/>
    <dgm:cxn modelId="{DA4D899D-CC29-45A3-A56C-06454D5144A4}" type="presParOf" srcId="{BC81E514-FBCC-4D72-85FA-E88564094DBA}" destId="{E617D27B-2E3A-49E5-B332-568745C77B0C}" srcOrd="1" destOrd="0" presId="urn:microsoft.com/office/officeart/2005/8/layout/default"/>
    <dgm:cxn modelId="{306B7334-EC8D-49B0-9097-6AFB6292C0D2}" type="presParOf" srcId="{BC81E514-FBCC-4D72-85FA-E88564094DBA}" destId="{373FEEDC-63E0-4C99-BF8F-27453011A940}" srcOrd="2" destOrd="0" presId="urn:microsoft.com/office/officeart/2005/8/layout/default"/>
    <dgm:cxn modelId="{0D6B1CF6-8467-445B-8334-B99DC531F809}" type="presParOf" srcId="{BC81E514-FBCC-4D72-85FA-E88564094DBA}" destId="{863FAF18-19FB-4518-9C8B-107999CBB6E1}" srcOrd="3" destOrd="0" presId="urn:microsoft.com/office/officeart/2005/8/layout/default"/>
    <dgm:cxn modelId="{8495E1D5-D2F9-4EED-A512-D46CA071FB2B}" type="presParOf" srcId="{BC81E514-FBCC-4D72-85FA-E88564094DBA}" destId="{87AC4B0A-B2AD-4228-856F-DD5371CF208C}" srcOrd="4" destOrd="0" presId="urn:microsoft.com/office/officeart/2005/8/layout/default"/>
    <dgm:cxn modelId="{DDFA587B-3A9E-49C7-871A-D567CE8B53BC}" type="presParOf" srcId="{BC81E514-FBCC-4D72-85FA-E88564094DBA}" destId="{F67B3DDC-4C15-4A68-B0F3-6962A85CB319}" srcOrd="5" destOrd="0" presId="urn:microsoft.com/office/officeart/2005/8/layout/default"/>
    <dgm:cxn modelId="{9E534CD2-E60B-45D9-9329-1EDFD5C9231E}" type="presParOf" srcId="{BC81E514-FBCC-4D72-85FA-E88564094DBA}" destId="{90ED6025-6DCD-483F-A4C7-8CB6F452FF9B}" srcOrd="6" destOrd="0" presId="urn:microsoft.com/office/officeart/2005/8/layout/default"/>
    <dgm:cxn modelId="{696D0468-2D1F-4A2F-9FEC-2DA326E13667}" type="presParOf" srcId="{BC81E514-FBCC-4D72-85FA-E88564094DBA}" destId="{41A7EC9C-1859-476A-A4D5-CA3B5ED8630A}" srcOrd="7" destOrd="0" presId="urn:microsoft.com/office/officeart/2005/8/layout/default"/>
    <dgm:cxn modelId="{9C540B8D-5D5F-45EB-9C3A-2B036D80AB44}" type="presParOf" srcId="{BC81E514-FBCC-4D72-85FA-E88564094DBA}" destId="{CE0BA71B-D2FE-4E52-90C1-67CA9182A37A}" srcOrd="8" destOrd="0" presId="urn:microsoft.com/office/officeart/2005/8/layout/default"/>
    <dgm:cxn modelId="{3A79AA5D-82D4-4DE1-B7F4-F5CEBD963A14}" type="presParOf" srcId="{BC81E514-FBCC-4D72-85FA-E88564094DBA}" destId="{C5BDDC3E-FA66-47C7-AB35-33EEEAC6A34C}" srcOrd="9" destOrd="0" presId="urn:microsoft.com/office/officeart/2005/8/layout/default"/>
    <dgm:cxn modelId="{2C58F7F4-958F-4E23-B85B-A5991606FE9E}" type="presParOf" srcId="{BC81E514-FBCC-4D72-85FA-E88564094DBA}" destId="{8C9EF58C-4473-4E3C-836C-C00EF514D9E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BC960B-31CD-4CEA-AAC3-6E25E552C3E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3FBB150-4D5F-4F21-9A85-D20D19BF4BD7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Comprender las ideas y las relaciones entre ellas. </a:t>
          </a:r>
          <a:endParaRPr lang="es-EC" dirty="0">
            <a:solidFill>
              <a:schemeClr val="tx1"/>
            </a:solidFill>
          </a:endParaRPr>
        </a:p>
      </dgm:t>
    </dgm:pt>
    <dgm:pt modelId="{AEC5D6AE-9DD2-4C88-A3F2-EE110451950A}" type="parTrans" cxnId="{1D2EFD07-F316-480A-BF30-92E8993B69C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10775D-FC6E-404C-B1B9-D70E8FCDBCB0}" type="sibTrans" cxnId="{1D2EFD07-F316-480A-BF30-92E8993B69C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77B2BC1-D67F-4CDE-98C8-BA884E7A3415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Texto es extenso o dificultoso se puede leer por apartados </a:t>
          </a:r>
          <a:endParaRPr lang="es-EC" dirty="0">
            <a:solidFill>
              <a:schemeClr val="tx1"/>
            </a:solidFill>
          </a:endParaRPr>
        </a:p>
      </dgm:t>
    </dgm:pt>
    <dgm:pt modelId="{A19AAA09-E451-4881-AEA5-979E8F4B500E}" type="parTrans" cxnId="{1CDB5D6D-C744-4748-9530-D47B027379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E70B434-83DB-4D26-8BA6-B51C2AB36E16}" type="sibTrans" cxnId="{1CDB5D6D-C744-4748-9530-D47B027379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D06FEC-8AEE-40C6-8636-E2BF24D29314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Hacer una lectura secuencial. </a:t>
          </a:r>
          <a:endParaRPr lang="es-EC" dirty="0">
            <a:solidFill>
              <a:schemeClr val="tx1"/>
            </a:solidFill>
          </a:endParaRPr>
        </a:p>
      </dgm:t>
    </dgm:pt>
    <dgm:pt modelId="{6DFF4EFF-046C-4ECA-A26F-6B262CB9E40F}" type="parTrans" cxnId="{54DCBB16-11FB-493F-B992-CACA6334819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3F87B0A-5158-4068-BAAE-131DD0153E09}" type="sibTrans" cxnId="{54DCBB16-11FB-493F-B992-CACA6334819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4151E1-C3F7-4A95-84A3-BDB815B31777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Buscar los significados de las palabras desconocidas; entender la terminología y su significado. </a:t>
          </a:r>
          <a:endParaRPr lang="es-EC" dirty="0">
            <a:solidFill>
              <a:schemeClr val="tx1"/>
            </a:solidFill>
          </a:endParaRPr>
        </a:p>
      </dgm:t>
    </dgm:pt>
    <dgm:pt modelId="{D1234478-769D-4BD8-A7C2-2EEF760FD281}" type="parTrans" cxnId="{26841C75-E3E5-4FB5-A1A3-277AA54E71D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18F5DD-27C2-48DB-923C-E9B1B44A0629}" type="sibTrans" cxnId="{26841C75-E3E5-4FB5-A1A3-277AA54E71D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1E82600-3FC8-4C0C-9714-7E0C757E1C25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Formar imágenes mentales del contenido</a:t>
          </a:r>
          <a:endParaRPr lang="es-EC" dirty="0">
            <a:solidFill>
              <a:schemeClr val="tx1"/>
            </a:solidFill>
          </a:endParaRPr>
        </a:p>
      </dgm:t>
    </dgm:pt>
    <dgm:pt modelId="{065EFAE6-6D3F-4263-9F7D-FB27707FD9A7}" type="parTrans" cxnId="{7A7C215C-DAA5-4AE2-9F96-414CECE8FCC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E643D49-3C2E-4B8E-B53B-34BED56B4AD9}" type="sibTrans" cxnId="{7A7C215C-DAA5-4AE2-9F96-414CECE8FCC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7068601-ECDC-428C-93D3-9314CBF13F41}">
      <dgm:prSet/>
      <dgm:spPr/>
      <dgm:t>
        <a:bodyPr/>
        <a:lstStyle/>
        <a:p>
          <a:r>
            <a:rPr lang="es-EC" b="0" i="0">
              <a:solidFill>
                <a:schemeClr val="tx1"/>
              </a:solidFill>
            </a:rPr>
            <a:t>Hacer analogías y comparar con la realidad</a:t>
          </a:r>
          <a:endParaRPr lang="es-EC">
            <a:solidFill>
              <a:schemeClr val="tx1"/>
            </a:solidFill>
          </a:endParaRPr>
        </a:p>
      </dgm:t>
    </dgm:pt>
    <dgm:pt modelId="{9FF877F4-4DB4-4C2F-9F57-D2472D343856}" type="parTrans" cxnId="{687C0BEE-5C58-4C1A-955C-99999B91581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26E393A-2135-4E5C-8A24-61D1C6B2B262}" type="sibTrans" cxnId="{687C0BEE-5C58-4C1A-955C-99999B91581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CB724CD-55FE-4CAA-8EBE-8B05DB4A791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C" b="0" i="0">
              <a:solidFill>
                <a:schemeClr val="tx1"/>
              </a:solidFill>
            </a:rPr>
            <a:t>Construir una interpretación del texto.</a:t>
          </a:r>
        </a:p>
      </dgm:t>
    </dgm:pt>
    <dgm:pt modelId="{332D2548-C1B6-451C-8797-C5EFC592FA5A}" type="parTrans" cxnId="{8178E7AA-123D-4B7F-96C5-DEC458672A4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93B8C4-B985-48AE-AFDF-CFA676C79442}" type="sibTrans" cxnId="{8178E7AA-123D-4B7F-96C5-DEC458672A4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2605C3-2AFE-4267-A779-76EBC5D7D4CA}" type="pres">
      <dgm:prSet presAssocID="{DFBC960B-31CD-4CEA-AAC3-6E25E552C3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163A9F-DA0B-4E17-9CB6-931707B49F71}" type="pres">
      <dgm:prSet presAssocID="{03FBB150-4D5F-4F21-9A85-D20D19BF4BD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DB4BD9-A891-44A3-B7FA-0E9F099320B8}" type="pres">
      <dgm:prSet presAssocID="{4410775D-FC6E-404C-B1B9-D70E8FCDBCB0}" presName="sibTrans" presStyleCnt="0"/>
      <dgm:spPr/>
    </dgm:pt>
    <dgm:pt modelId="{AC1FA086-D206-4D96-9EFF-8C3127720518}" type="pres">
      <dgm:prSet presAssocID="{777B2BC1-D67F-4CDE-98C8-BA884E7A341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36F48-6B6F-49E2-9EAF-54CFBA2C160E}" type="pres">
      <dgm:prSet presAssocID="{2E70B434-83DB-4D26-8BA6-B51C2AB36E16}" presName="sibTrans" presStyleCnt="0"/>
      <dgm:spPr/>
    </dgm:pt>
    <dgm:pt modelId="{CDBF768E-7B9F-44BB-BBEE-58BB7AEEA750}" type="pres">
      <dgm:prSet presAssocID="{54D06FEC-8AEE-40C6-8636-E2BF24D2931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897D65-9F24-4996-82C1-8C5DAA5749E7}" type="pres">
      <dgm:prSet presAssocID="{E3F87B0A-5158-4068-BAAE-131DD0153E09}" presName="sibTrans" presStyleCnt="0"/>
      <dgm:spPr/>
    </dgm:pt>
    <dgm:pt modelId="{789EE05F-97E2-4230-8FEB-2302B87028B7}" type="pres">
      <dgm:prSet presAssocID="{904151E1-C3F7-4A95-84A3-BDB815B3177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BC8730-DFCE-4392-80F6-7511276F0593}" type="pres">
      <dgm:prSet presAssocID="{4818F5DD-27C2-48DB-923C-E9B1B44A0629}" presName="sibTrans" presStyleCnt="0"/>
      <dgm:spPr/>
    </dgm:pt>
    <dgm:pt modelId="{95D27B1F-D987-4A38-9AF4-AB3292B7D454}" type="pres">
      <dgm:prSet presAssocID="{51E82600-3FC8-4C0C-9714-7E0C757E1C2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7C1C43-B743-4DBE-A701-E9370DFB119A}" type="pres">
      <dgm:prSet presAssocID="{6E643D49-3C2E-4B8E-B53B-34BED56B4AD9}" presName="sibTrans" presStyleCnt="0"/>
      <dgm:spPr/>
    </dgm:pt>
    <dgm:pt modelId="{3790935B-BB4D-4EBD-A940-2DDFFCD8F4E6}" type="pres">
      <dgm:prSet presAssocID="{27068601-ECDC-428C-93D3-9314CBF13F4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B80B23-425A-450E-A120-3280792F6105}" type="pres">
      <dgm:prSet presAssocID="{C26E393A-2135-4E5C-8A24-61D1C6B2B262}" presName="sibTrans" presStyleCnt="0"/>
      <dgm:spPr/>
    </dgm:pt>
    <dgm:pt modelId="{E4692B90-7846-4BB7-82E2-AE314568FB80}" type="pres">
      <dgm:prSet presAssocID="{FCB724CD-55FE-4CAA-8EBE-8B05DB4A791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B99277-10DB-4DD0-AC52-25A68229F71A}" type="presOf" srcId="{03FBB150-4D5F-4F21-9A85-D20D19BF4BD7}" destId="{E7163A9F-DA0B-4E17-9CB6-931707B49F71}" srcOrd="0" destOrd="0" presId="urn:microsoft.com/office/officeart/2005/8/layout/default"/>
    <dgm:cxn modelId="{C073448E-6A93-437E-A1C4-4E489F04499E}" type="presOf" srcId="{904151E1-C3F7-4A95-84A3-BDB815B31777}" destId="{789EE05F-97E2-4230-8FEB-2302B87028B7}" srcOrd="0" destOrd="0" presId="urn:microsoft.com/office/officeart/2005/8/layout/default"/>
    <dgm:cxn modelId="{687C0BEE-5C58-4C1A-955C-99999B915811}" srcId="{DFBC960B-31CD-4CEA-AAC3-6E25E552C3E7}" destId="{27068601-ECDC-428C-93D3-9314CBF13F41}" srcOrd="5" destOrd="0" parTransId="{9FF877F4-4DB4-4C2F-9F57-D2472D343856}" sibTransId="{C26E393A-2135-4E5C-8A24-61D1C6B2B262}"/>
    <dgm:cxn modelId="{1D2EFD07-F316-480A-BF30-92E8993B69C0}" srcId="{DFBC960B-31CD-4CEA-AAC3-6E25E552C3E7}" destId="{03FBB150-4D5F-4F21-9A85-D20D19BF4BD7}" srcOrd="0" destOrd="0" parTransId="{AEC5D6AE-9DD2-4C88-A3F2-EE110451950A}" sibTransId="{4410775D-FC6E-404C-B1B9-D70E8FCDBCB0}"/>
    <dgm:cxn modelId="{926512FE-82EA-4F9E-A14A-6AEE4D4E6D07}" type="presOf" srcId="{DFBC960B-31CD-4CEA-AAC3-6E25E552C3E7}" destId="{6A2605C3-2AFE-4267-A779-76EBC5D7D4CA}" srcOrd="0" destOrd="0" presId="urn:microsoft.com/office/officeart/2005/8/layout/default"/>
    <dgm:cxn modelId="{B824C107-3539-47CE-97DA-3237F1F6074B}" type="presOf" srcId="{FCB724CD-55FE-4CAA-8EBE-8B05DB4A791B}" destId="{E4692B90-7846-4BB7-82E2-AE314568FB80}" srcOrd="0" destOrd="0" presId="urn:microsoft.com/office/officeart/2005/8/layout/default"/>
    <dgm:cxn modelId="{7402BE45-B5BE-467C-94B7-DDA9C98C3CC6}" type="presOf" srcId="{777B2BC1-D67F-4CDE-98C8-BA884E7A3415}" destId="{AC1FA086-D206-4D96-9EFF-8C3127720518}" srcOrd="0" destOrd="0" presId="urn:microsoft.com/office/officeart/2005/8/layout/default"/>
    <dgm:cxn modelId="{1CDB5D6D-C744-4748-9530-D47B027379C5}" srcId="{DFBC960B-31CD-4CEA-AAC3-6E25E552C3E7}" destId="{777B2BC1-D67F-4CDE-98C8-BA884E7A3415}" srcOrd="1" destOrd="0" parTransId="{A19AAA09-E451-4881-AEA5-979E8F4B500E}" sibTransId="{2E70B434-83DB-4D26-8BA6-B51C2AB36E16}"/>
    <dgm:cxn modelId="{8178E7AA-123D-4B7F-96C5-DEC458672A48}" srcId="{DFBC960B-31CD-4CEA-AAC3-6E25E552C3E7}" destId="{FCB724CD-55FE-4CAA-8EBE-8B05DB4A791B}" srcOrd="6" destOrd="0" parTransId="{332D2548-C1B6-451C-8797-C5EFC592FA5A}" sibTransId="{E793B8C4-B985-48AE-AFDF-CFA676C79442}"/>
    <dgm:cxn modelId="{7A7C215C-DAA5-4AE2-9F96-414CECE8FCC4}" srcId="{DFBC960B-31CD-4CEA-AAC3-6E25E552C3E7}" destId="{51E82600-3FC8-4C0C-9714-7E0C757E1C25}" srcOrd="4" destOrd="0" parTransId="{065EFAE6-6D3F-4263-9F7D-FB27707FD9A7}" sibTransId="{6E643D49-3C2E-4B8E-B53B-34BED56B4AD9}"/>
    <dgm:cxn modelId="{26841C75-E3E5-4FB5-A1A3-277AA54E71DB}" srcId="{DFBC960B-31CD-4CEA-AAC3-6E25E552C3E7}" destId="{904151E1-C3F7-4A95-84A3-BDB815B31777}" srcOrd="3" destOrd="0" parTransId="{D1234478-769D-4BD8-A7C2-2EEF760FD281}" sibTransId="{4818F5DD-27C2-48DB-923C-E9B1B44A0629}"/>
    <dgm:cxn modelId="{54DCBB16-11FB-493F-B992-CACA63348194}" srcId="{DFBC960B-31CD-4CEA-AAC3-6E25E552C3E7}" destId="{54D06FEC-8AEE-40C6-8636-E2BF24D29314}" srcOrd="2" destOrd="0" parTransId="{6DFF4EFF-046C-4ECA-A26F-6B262CB9E40F}" sibTransId="{E3F87B0A-5158-4068-BAAE-131DD0153E09}"/>
    <dgm:cxn modelId="{6C5D06BD-E30B-4063-8389-80EB0182AB79}" type="presOf" srcId="{51E82600-3FC8-4C0C-9714-7E0C757E1C25}" destId="{95D27B1F-D987-4A38-9AF4-AB3292B7D454}" srcOrd="0" destOrd="0" presId="urn:microsoft.com/office/officeart/2005/8/layout/default"/>
    <dgm:cxn modelId="{544761B5-0627-44E5-9432-50A979C99271}" type="presOf" srcId="{27068601-ECDC-428C-93D3-9314CBF13F41}" destId="{3790935B-BB4D-4EBD-A940-2DDFFCD8F4E6}" srcOrd="0" destOrd="0" presId="urn:microsoft.com/office/officeart/2005/8/layout/default"/>
    <dgm:cxn modelId="{AD0A6DDB-A0A4-41DD-A293-FAED9C1413E5}" type="presOf" srcId="{54D06FEC-8AEE-40C6-8636-E2BF24D29314}" destId="{CDBF768E-7B9F-44BB-BBEE-58BB7AEEA750}" srcOrd="0" destOrd="0" presId="urn:microsoft.com/office/officeart/2005/8/layout/default"/>
    <dgm:cxn modelId="{957FDC18-10FD-4793-8C90-C4866073297D}" type="presParOf" srcId="{6A2605C3-2AFE-4267-A779-76EBC5D7D4CA}" destId="{E7163A9F-DA0B-4E17-9CB6-931707B49F71}" srcOrd="0" destOrd="0" presId="urn:microsoft.com/office/officeart/2005/8/layout/default"/>
    <dgm:cxn modelId="{7EFAF637-336D-436A-8590-3F948286CEB4}" type="presParOf" srcId="{6A2605C3-2AFE-4267-A779-76EBC5D7D4CA}" destId="{3DDB4BD9-A891-44A3-B7FA-0E9F099320B8}" srcOrd="1" destOrd="0" presId="urn:microsoft.com/office/officeart/2005/8/layout/default"/>
    <dgm:cxn modelId="{1170E8C9-4485-4350-8C9F-C2C26D1D2365}" type="presParOf" srcId="{6A2605C3-2AFE-4267-A779-76EBC5D7D4CA}" destId="{AC1FA086-D206-4D96-9EFF-8C3127720518}" srcOrd="2" destOrd="0" presId="urn:microsoft.com/office/officeart/2005/8/layout/default"/>
    <dgm:cxn modelId="{C2FC2EAE-81EB-4EFC-8B98-8F6C215BB845}" type="presParOf" srcId="{6A2605C3-2AFE-4267-A779-76EBC5D7D4CA}" destId="{02236F48-6B6F-49E2-9EAF-54CFBA2C160E}" srcOrd="3" destOrd="0" presId="urn:microsoft.com/office/officeart/2005/8/layout/default"/>
    <dgm:cxn modelId="{EBCAA90C-4312-4E88-9A90-9E03F91E04CA}" type="presParOf" srcId="{6A2605C3-2AFE-4267-A779-76EBC5D7D4CA}" destId="{CDBF768E-7B9F-44BB-BBEE-58BB7AEEA750}" srcOrd="4" destOrd="0" presId="urn:microsoft.com/office/officeart/2005/8/layout/default"/>
    <dgm:cxn modelId="{70EF5FCC-7557-4CAE-B200-3B23B5E0DD3E}" type="presParOf" srcId="{6A2605C3-2AFE-4267-A779-76EBC5D7D4CA}" destId="{19897D65-9F24-4996-82C1-8C5DAA5749E7}" srcOrd="5" destOrd="0" presId="urn:microsoft.com/office/officeart/2005/8/layout/default"/>
    <dgm:cxn modelId="{C347C598-CEB2-4123-A707-35F110495A89}" type="presParOf" srcId="{6A2605C3-2AFE-4267-A779-76EBC5D7D4CA}" destId="{789EE05F-97E2-4230-8FEB-2302B87028B7}" srcOrd="6" destOrd="0" presId="urn:microsoft.com/office/officeart/2005/8/layout/default"/>
    <dgm:cxn modelId="{07F8F14F-8340-41AE-8D40-D983480010B7}" type="presParOf" srcId="{6A2605C3-2AFE-4267-A779-76EBC5D7D4CA}" destId="{ADBC8730-DFCE-4392-80F6-7511276F0593}" srcOrd="7" destOrd="0" presId="urn:microsoft.com/office/officeart/2005/8/layout/default"/>
    <dgm:cxn modelId="{437F2AF1-24E5-473D-87DD-B9DA4695920B}" type="presParOf" srcId="{6A2605C3-2AFE-4267-A779-76EBC5D7D4CA}" destId="{95D27B1F-D987-4A38-9AF4-AB3292B7D454}" srcOrd="8" destOrd="0" presId="urn:microsoft.com/office/officeart/2005/8/layout/default"/>
    <dgm:cxn modelId="{5418ED93-461E-407E-94EF-7D38987DEA5E}" type="presParOf" srcId="{6A2605C3-2AFE-4267-A779-76EBC5D7D4CA}" destId="{587C1C43-B743-4DBE-A701-E9370DFB119A}" srcOrd="9" destOrd="0" presId="urn:microsoft.com/office/officeart/2005/8/layout/default"/>
    <dgm:cxn modelId="{706566B1-2929-43DE-88BA-0D5EBD4C8635}" type="presParOf" srcId="{6A2605C3-2AFE-4267-A779-76EBC5D7D4CA}" destId="{3790935B-BB4D-4EBD-A940-2DDFFCD8F4E6}" srcOrd="10" destOrd="0" presId="urn:microsoft.com/office/officeart/2005/8/layout/default"/>
    <dgm:cxn modelId="{59F1D298-E381-4B5B-9F90-DF487E664FEF}" type="presParOf" srcId="{6A2605C3-2AFE-4267-A779-76EBC5D7D4CA}" destId="{59B80B23-425A-450E-A120-3280792F6105}" srcOrd="11" destOrd="0" presId="urn:microsoft.com/office/officeart/2005/8/layout/default"/>
    <dgm:cxn modelId="{6700724A-A8AA-406E-8168-AE0BCEC71A8D}" type="presParOf" srcId="{6A2605C3-2AFE-4267-A779-76EBC5D7D4CA}" destId="{E4692B90-7846-4BB7-82E2-AE314568FB8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C4E769-DA00-4BEE-B825-0C0E2065953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E4B37AA-77DE-402D-8398-55C8B51358BF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Permite investigar el significado de los conceptos desconocidos.</a:t>
          </a:r>
          <a:endParaRPr lang="es-EC" dirty="0">
            <a:solidFill>
              <a:schemeClr val="tx1"/>
            </a:solidFill>
          </a:endParaRPr>
        </a:p>
      </dgm:t>
    </dgm:pt>
    <dgm:pt modelId="{D19446A2-CC45-4DCD-9125-0635E69E1E03}" type="parTrans" cxnId="{9EAB54BD-9909-4567-8C46-53C72C93EC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94A6DBA-4D1F-4A58-A8AF-9EE32C4F2B60}" type="sibTrans" cxnId="{9EAB54BD-9909-4567-8C46-53C72C93EC9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0F0F1C-6CF3-43B2-8837-7EBFB422D2C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Permite </a:t>
          </a:r>
          <a:r>
            <a:rPr lang="es-EC" b="0" i="0" dirty="0">
              <a:solidFill>
                <a:schemeClr val="tx1"/>
              </a:solidFill>
            </a:rPr>
            <a:t>subrayar </a:t>
          </a:r>
          <a:endParaRPr lang="es-EC" dirty="0">
            <a:solidFill>
              <a:schemeClr val="tx1"/>
            </a:solidFill>
          </a:endParaRPr>
        </a:p>
      </dgm:t>
    </dgm:pt>
    <dgm:pt modelId="{70FA7FD5-4EDF-48C2-AB4D-6FD531A32DBF}" type="parTrans" cxnId="{29EF9627-8CCE-48B9-B54B-A51A2608BE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2A164C-B728-4035-B68F-9C973C0CB4EC}" type="sibTrans" cxnId="{29EF9627-8CCE-48B9-B54B-A51A2608BE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B715DE-A480-4651-A68B-4DBE73D9410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Permite </a:t>
          </a:r>
          <a:r>
            <a:rPr lang="es-EC" b="0" i="0" dirty="0">
              <a:solidFill>
                <a:schemeClr val="tx1"/>
              </a:solidFill>
            </a:rPr>
            <a:t>anotar lo importante.</a:t>
          </a:r>
          <a:endParaRPr lang="es-EC" dirty="0">
            <a:solidFill>
              <a:schemeClr val="tx1"/>
            </a:solidFill>
          </a:endParaRPr>
        </a:p>
      </dgm:t>
    </dgm:pt>
    <dgm:pt modelId="{D1F8B474-3B4D-47D1-8B55-60E628AED962}" type="parTrans" cxnId="{6B691136-5387-4F12-ACBA-2CBC5B9AD8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A761E6-82BB-44C2-AD99-B04849150B86}" type="sibTrans" cxnId="{6B691136-5387-4F12-ACBA-2CBC5B9AD8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3CA6F36-7A17-48E6-AEAE-2DCA9D533518}">
      <dgm:prSet phldrT="[Texto]"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Explicar  en detalle el significado, la estructura y el sentido del texto</a:t>
          </a:r>
          <a:endParaRPr lang="es-EC" dirty="0">
            <a:solidFill>
              <a:schemeClr val="tx1"/>
            </a:solidFill>
          </a:endParaRPr>
        </a:p>
      </dgm:t>
    </dgm:pt>
    <dgm:pt modelId="{0CF41781-918A-4441-821B-552CE54C2B1F}" type="parTrans" cxnId="{CDAF687F-7C2B-4510-AD2C-AF0D8317A01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6D2DE0-563F-493B-AB1D-DCB8C97289A7}" type="sibTrans" cxnId="{CDAF687F-7C2B-4510-AD2C-AF0D8317A01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94023DA-B8A1-4C65-BD75-230D7CB83855}" type="pres">
      <dgm:prSet presAssocID="{59C4E769-DA00-4BEE-B825-0C0E206595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2D682D-987A-4EE6-ACB9-97252B4240D9}" type="pres">
      <dgm:prSet presAssocID="{CE4B37AA-77DE-402D-8398-55C8B51358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91A8A3-7337-4B58-BDB0-D7DD6AC05007}" type="pres">
      <dgm:prSet presAssocID="{294A6DBA-4D1F-4A58-A8AF-9EE32C4F2B60}" presName="sibTrans" presStyleCnt="0"/>
      <dgm:spPr/>
    </dgm:pt>
    <dgm:pt modelId="{8C977FBE-7D3C-4EBC-B5C0-B5FBAAAD1C88}" type="pres">
      <dgm:prSet presAssocID="{BB0F0F1C-6CF3-43B2-8837-7EBFB422D2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01A4FA-4EC7-4CC9-89AA-D1C05EBFAC73}" type="pres">
      <dgm:prSet presAssocID="{DB2A164C-B728-4035-B68F-9C973C0CB4EC}" presName="sibTrans" presStyleCnt="0"/>
      <dgm:spPr/>
    </dgm:pt>
    <dgm:pt modelId="{45995EEB-AE93-47FD-BD25-0477F601BC3B}" type="pres">
      <dgm:prSet presAssocID="{4FB715DE-A480-4651-A68B-4DBE73D941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4ACE16-3D4F-40B0-926D-4CB1C665D7D2}" type="pres">
      <dgm:prSet presAssocID="{ACA761E6-82BB-44C2-AD99-B04849150B86}" presName="sibTrans" presStyleCnt="0"/>
      <dgm:spPr/>
    </dgm:pt>
    <dgm:pt modelId="{E2BD7BED-5789-4D0C-BFB1-FC5970F1FDFA}" type="pres">
      <dgm:prSet presAssocID="{C3CA6F36-7A17-48E6-AEAE-2DCA9D5335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360982-00AF-4658-A186-A5D97D8CDD69}" type="presOf" srcId="{59C4E769-DA00-4BEE-B825-0C0E2065953D}" destId="{A94023DA-B8A1-4C65-BD75-230D7CB83855}" srcOrd="0" destOrd="0" presId="urn:microsoft.com/office/officeart/2005/8/layout/default"/>
    <dgm:cxn modelId="{F616416B-CCDA-4A8A-AFAD-EC748AE51115}" type="presOf" srcId="{CE4B37AA-77DE-402D-8398-55C8B51358BF}" destId="{2F2D682D-987A-4EE6-ACB9-97252B4240D9}" srcOrd="0" destOrd="0" presId="urn:microsoft.com/office/officeart/2005/8/layout/default"/>
    <dgm:cxn modelId="{6B691136-5387-4F12-ACBA-2CBC5B9AD89D}" srcId="{59C4E769-DA00-4BEE-B825-0C0E2065953D}" destId="{4FB715DE-A480-4651-A68B-4DBE73D9410E}" srcOrd="2" destOrd="0" parTransId="{D1F8B474-3B4D-47D1-8B55-60E628AED962}" sibTransId="{ACA761E6-82BB-44C2-AD99-B04849150B86}"/>
    <dgm:cxn modelId="{9EAB54BD-9909-4567-8C46-53C72C93EC92}" srcId="{59C4E769-DA00-4BEE-B825-0C0E2065953D}" destId="{CE4B37AA-77DE-402D-8398-55C8B51358BF}" srcOrd="0" destOrd="0" parTransId="{D19446A2-CC45-4DCD-9125-0635E69E1E03}" sibTransId="{294A6DBA-4D1F-4A58-A8AF-9EE32C4F2B60}"/>
    <dgm:cxn modelId="{1CE38325-42B8-40DE-8140-485A3C4D9A7E}" type="presOf" srcId="{4FB715DE-A480-4651-A68B-4DBE73D9410E}" destId="{45995EEB-AE93-47FD-BD25-0477F601BC3B}" srcOrd="0" destOrd="0" presId="urn:microsoft.com/office/officeart/2005/8/layout/default"/>
    <dgm:cxn modelId="{CDAF687F-7C2B-4510-AD2C-AF0D8317A012}" srcId="{59C4E769-DA00-4BEE-B825-0C0E2065953D}" destId="{C3CA6F36-7A17-48E6-AEAE-2DCA9D533518}" srcOrd="3" destOrd="0" parTransId="{0CF41781-918A-4441-821B-552CE54C2B1F}" sibTransId="{756D2DE0-563F-493B-AB1D-DCB8C97289A7}"/>
    <dgm:cxn modelId="{29EF9627-8CCE-48B9-B54B-A51A2608BED4}" srcId="{59C4E769-DA00-4BEE-B825-0C0E2065953D}" destId="{BB0F0F1C-6CF3-43B2-8837-7EBFB422D2CB}" srcOrd="1" destOrd="0" parTransId="{70FA7FD5-4EDF-48C2-AB4D-6FD531A32DBF}" sibTransId="{DB2A164C-B728-4035-B68F-9C973C0CB4EC}"/>
    <dgm:cxn modelId="{91E104F7-082D-412D-8E24-7F4A1A6842E4}" type="presOf" srcId="{C3CA6F36-7A17-48E6-AEAE-2DCA9D533518}" destId="{E2BD7BED-5789-4D0C-BFB1-FC5970F1FDFA}" srcOrd="0" destOrd="0" presId="urn:microsoft.com/office/officeart/2005/8/layout/default"/>
    <dgm:cxn modelId="{AA0F5F93-5300-49F6-83D7-EACB7B75629D}" type="presOf" srcId="{BB0F0F1C-6CF3-43B2-8837-7EBFB422D2CB}" destId="{8C977FBE-7D3C-4EBC-B5C0-B5FBAAAD1C88}" srcOrd="0" destOrd="0" presId="urn:microsoft.com/office/officeart/2005/8/layout/default"/>
    <dgm:cxn modelId="{779D864A-A42E-4432-A7B3-E660B6983A80}" type="presParOf" srcId="{A94023DA-B8A1-4C65-BD75-230D7CB83855}" destId="{2F2D682D-987A-4EE6-ACB9-97252B4240D9}" srcOrd="0" destOrd="0" presId="urn:microsoft.com/office/officeart/2005/8/layout/default"/>
    <dgm:cxn modelId="{547A5131-A06E-4C67-952D-D151E8CE2A0F}" type="presParOf" srcId="{A94023DA-B8A1-4C65-BD75-230D7CB83855}" destId="{7891A8A3-7337-4B58-BDB0-D7DD6AC05007}" srcOrd="1" destOrd="0" presId="urn:microsoft.com/office/officeart/2005/8/layout/default"/>
    <dgm:cxn modelId="{5E87C5AC-3605-4C12-9772-8508845E7FEE}" type="presParOf" srcId="{A94023DA-B8A1-4C65-BD75-230D7CB83855}" destId="{8C977FBE-7D3C-4EBC-B5C0-B5FBAAAD1C88}" srcOrd="2" destOrd="0" presId="urn:microsoft.com/office/officeart/2005/8/layout/default"/>
    <dgm:cxn modelId="{8F40AE0D-93A5-40E5-ACBB-04FCE70D52CB}" type="presParOf" srcId="{A94023DA-B8A1-4C65-BD75-230D7CB83855}" destId="{1801A4FA-4EC7-4CC9-89AA-D1C05EBFAC73}" srcOrd="3" destOrd="0" presId="urn:microsoft.com/office/officeart/2005/8/layout/default"/>
    <dgm:cxn modelId="{1754836A-A135-447A-AE22-863301D32E87}" type="presParOf" srcId="{A94023DA-B8A1-4C65-BD75-230D7CB83855}" destId="{45995EEB-AE93-47FD-BD25-0477F601BC3B}" srcOrd="4" destOrd="0" presId="urn:microsoft.com/office/officeart/2005/8/layout/default"/>
    <dgm:cxn modelId="{80FC9BCD-296C-4C27-B0F2-430B3C31B581}" type="presParOf" srcId="{A94023DA-B8A1-4C65-BD75-230D7CB83855}" destId="{F74ACE16-3D4F-40B0-926D-4CB1C665D7D2}" srcOrd="5" destOrd="0" presId="urn:microsoft.com/office/officeart/2005/8/layout/default"/>
    <dgm:cxn modelId="{BC36147F-D819-46C6-89BC-FD87E0C9DE19}" type="presParOf" srcId="{A94023DA-B8A1-4C65-BD75-230D7CB83855}" destId="{E2BD7BED-5789-4D0C-BFB1-FC5970F1FDF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D345D-789F-4626-A647-206F4B0E05DC}">
      <dsp:nvSpPr>
        <dsp:cNvPr id="0" name=""/>
        <dsp:cNvSpPr/>
      </dsp:nvSpPr>
      <dsp:spPr>
        <a:xfrm>
          <a:off x="3951813" y="779217"/>
          <a:ext cx="5965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573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4234420" y="821798"/>
        <a:ext cx="31358" cy="6277"/>
      </dsp:txXfrm>
    </dsp:sp>
    <dsp:sp modelId="{7F7D8614-85D6-4811-80A7-A62C701C320E}">
      <dsp:nvSpPr>
        <dsp:cNvPr id="0" name=""/>
        <dsp:cNvSpPr/>
      </dsp:nvSpPr>
      <dsp:spPr>
        <a:xfrm>
          <a:off x="1226770" y="6885"/>
          <a:ext cx="2726842" cy="1636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0" kern="1200" dirty="0"/>
            <a:t>Tiempo de estudio</a:t>
          </a:r>
          <a:r>
            <a:rPr lang="es-EC" sz="2400" b="0" i="0" kern="1200" dirty="0"/>
            <a:t> en intervalos de </a:t>
          </a:r>
          <a:r>
            <a:rPr lang="es-EC" sz="2400" b="1" i="0" kern="1200" dirty="0"/>
            <a:t>25 minutos</a:t>
          </a:r>
          <a:endParaRPr lang="es-EC" sz="2400" kern="1200" dirty="0"/>
        </a:p>
      </dsp:txBody>
      <dsp:txXfrm>
        <a:off x="1226770" y="6885"/>
        <a:ext cx="2726842" cy="1636105"/>
      </dsp:txXfrm>
    </dsp:sp>
    <dsp:sp modelId="{CC76939B-AB33-4785-B2E2-EC949DD30D74}">
      <dsp:nvSpPr>
        <dsp:cNvPr id="0" name=""/>
        <dsp:cNvSpPr/>
      </dsp:nvSpPr>
      <dsp:spPr>
        <a:xfrm>
          <a:off x="2590191" y="1641190"/>
          <a:ext cx="3354016" cy="596573"/>
        </a:xfrm>
        <a:custGeom>
          <a:avLst/>
          <a:gdLst/>
          <a:ahLst/>
          <a:cxnLst/>
          <a:rect l="0" t="0" r="0" b="0"/>
          <a:pathLst>
            <a:path>
              <a:moveTo>
                <a:pt x="3354016" y="0"/>
              </a:moveTo>
              <a:lnTo>
                <a:pt x="3354016" y="315386"/>
              </a:lnTo>
              <a:lnTo>
                <a:pt x="0" y="315386"/>
              </a:lnTo>
              <a:lnTo>
                <a:pt x="0" y="596573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4181896" y="1936338"/>
        <a:ext cx="170607" cy="6277"/>
      </dsp:txXfrm>
    </dsp:sp>
    <dsp:sp modelId="{A37C2166-113A-49D5-90F3-C4302F99DA1B}">
      <dsp:nvSpPr>
        <dsp:cNvPr id="0" name=""/>
        <dsp:cNvSpPr/>
      </dsp:nvSpPr>
      <dsp:spPr>
        <a:xfrm>
          <a:off x="4580786" y="6885"/>
          <a:ext cx="2726842" cy="1636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0" kern="1200" dirty="0"/>
            <a:t>Descanso</a:t>
          </a:r>
          <a:r>
            <a:rPr lang="es-EC" sz="2400" b="0" i="0" kern="1200" dirty="0"/>
            <a:t> de </a:t>
          </a:r>
          <a:r>
            <a:rPr lang="es-EC" sz="2400" b="1" i="0" kern="1200" dirty="0"/>
            <a:t>5 minutos </a:t>
          </a:r>
          <a:endParaRPr lang="es-EC" sz="2400" kern="1200" dirty="0"/>
        </a:p>
      </dsp:txBody>
      <dsp:txXfrm>
        <a:off x="4580786" y="6885"/>
        <a:ext cx="2726842" cy="1636105"/>
      </dsp:txXfrm>
    </dsp:sp>
    <dsp:sp modelId="{ED920C2F-9402-43B6-B89E-EB1F0C665E53}">
      <dsp:nvSpPr>
        <dsp:cNvPr id="0" name=""/>
        <dsp:cNvSpPr/>
      </dsp:nvSpPr>
      <dsp:spPr>
        <a:xfrm>
          <a:off x="3951813" y="3042497"/>
          <a:ext cx="5965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573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4234420" y="3085078"/>
        <a:ext cx="31358" cy="6277"/>
      </dsp:txXfrm>
    </dsp:sp>
    <dsp:sp modelId="{CA32B873-9D87-48A2-A36D-771E084C6737}">
      <dsp:nvSpPr>
        <dsp:cNvPr id="0" name=""/>
        <dsp:cNvSpPr/>
      </dsp:nvSpPr>
      <dsp:spPr>
        <a:xfrm>
          <a:off x="1226770" y="2270164"/>
          <a:ext cx="2726842" cy="1636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i="0" kern="1200" dirty="0"/>
            <a:t>Repetir por 4 intervalos </a:t>
          </a:r>
          <a:endParaRPr lang="es-EC" sz="2400" kern="1200" dirty="0"/>
        </a:p>
      </dsp:txBody>
      <dsp:txXfrm>
        <a:off x="1226770" y="2270164"/>
        <a:ext cx="2726842" cy="1636105"/>
      </dsp:txXfrm>
    </dsp:sp>
    <dsp:sp modelId="{12C503BD-301C-48BD-9E16-A4E55D070270}">
      <dsp:nvSpPr>
        <dsp:cNvPr id="0" name=""/>
        <dsp:cNvSpPr/>
      </dsp:nvSpPr>
      <dsp:spPr>
        <a:xfrm>
          <a:off x="2590191" y="3904469"/>
          <a:ext cx="3354016" cy="596573"/>
        </a:xfrm>
        <a:custGeom>
          <a:avLst/>
          <a:gdLst/>
          <a:ahLst/>
          <a:cxnLst/>
          <a:rect l="0" t="0" r="0" b="0"/>
          <a:pathLst>
            <a:path>
              <a:moveTo>
                <a:pt x="3354016" y="0"/>
              </a:moveTo>
              <a:lnTo>
                <a:pt x="3354016" y="315386"/>
              </a:lnTo>
              <a:lnTo>
                <a:pt x="0" y="315386"/>
              </a:lnTo>
              <a:lnTo>
                <a:pt x="0" y="596573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4181896" y="4199617"/>
        <a:ext cx="170607" cy="6277"/>
      </dsp:txXfrm>
    </dsp:sp>
    <dsp:sp modelId="{B6C91EB9-C7E4-4B49-A3A0-4E400F5B708F}">
      <dsp:nvSpPr>
        <dsp:cNvPr id="0" name=""/>
        <dsp:cNvSpPr/>
      </dsp:nvSpPr>
      <dsp:spPr>
        <a:xfrm>
          <a:off x="4580786" y="2270164"/>
          <a:ext cx="2726842" cy="1636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0" kern="1200" dirty="0"/>
            <a:t>Priorizar  tareas</a:t>
          </a:r>
          <a:r>
            <a:rPr lang="es-EC" sz="2400" b="0" i="0" kern="1200" dirty="0"/>
            <a:t> y </a:t>
          </a:r>
          <a:r>
            <a:rPr lang="es-EC" sz="2400" b="1" i="0" kern="1200" dirty="0"/>
            <a:t>concentrarte</a:t>
          </a:r>
          <a:r>
            <a:rPr lang="es-EC" sz="2400" b="0" i="0" kern="1200" dirty="0"/>
            <a:t> sin distraerte fácilmente.</a:t>
          </a:r>
          <a:endParaRPr lang="es-EC" sz="2400" kern="1200" dirty="0"/>
        </a:p>
      </dsp:txBody>
      <dsp:txXfrm>
        <a:off x="4580786" y="2270164"/>
        <a:ext cx="2726842" cy="1636105"/>
      </dsp:txXfrm>
    </dsp:sp>
    <dsp:sp modelId="{F581D084-754C-40E3-B2CE-375B1781DFE9}">
      <dsp:nvSpPr>
        <dsp:cNvPr id="0" name=""/>
        <dsp:cNvSpPr/>
      </dsp:nvSpPr>
      <dsp:spPr>
        <a:xfrm>
          <a:off x="1226770" y="4533443"/>
          <a:ext cx="2726842" cy="1636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0" kern="1200"/>
            <a:t>Focus To-Do  </a:t>
          </a:r>
          <a:r>
            <a:rPr lang="es-EC" sz="2400" b="0" i="0" kern="1200"/>
            <a:t>y </a:t>
          </a:r>
          <a:r>
            <a:rPr lang="es-EC" sz="2400" b="1" i="0" kern="1200"/>
            <a:t>Pomodoro Timer</a:t>
          </a:r>
          <a:endParaRPr lang="es-EC" sz="2400" kern="1200" dirty="0"/>
        </a:p>
      </dsp:txBody>
      <dsp:txXfrm>
        <a:off x="1226770" y="4533443"/>
        <a:ext cx="2726842" cy="16361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6392F-C476-447A-B905-21A8F4662C6A}">
      <dsp:nvSpPr>
        <dsp:cNvPr id="0" name=""/>
        <dsp:cNvSpPr/>
      </dsp:nvSpPr>
      <dsp:spPr>
        <a:xfrm>
          <a:off x="247527" y="263"/>
          <a:ext cx="2340545" cy="14043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i="0" kern="1200" dirty="0">
              <a:solidFill>
                <a:schemeClr val="tx1"/>
              </a:solidFill>
            </a:rPr>
            <a:t>El proceso de hacer juicios en la lectura: evaluar la relevancia y la idoneidad de lo que se lee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247527" y="263"/>
        <a:ext cx="2340545" cy="1404327"/>
      </dsp:txXfrm>
    </dsp:sp>
    <dsp:sp modelId="{0653AAED-E83B-49E3-870F-7F39959B2420}">
      <dsp:nvSpPr>
        <dsp:cNvPr id="0" name=""/>
        <dsp:cNvSpPr/>
      </dsp:nvSpPr>
      <dsp:spPr>
        <a:xfrm>
          <a:off x="2822127" y="263"/>
          <a:ext cx="2340545" cy="14043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i="0" kern="1200" dirty="0">
              <a:solidFill>
                <a:schemeClr val="tx1"/>
              </a:solidFill>
            </a:rPr>
            <a:t>Análisis lógico y la inferencia para juzgar el valor de lo que se lee 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2822127" y="263"/>
        <a:ext cx="2340545" cy="1404327"/>
      </dsp:txXfrm>
    </dsp:sp>
    <dsp:sp modelId="{17FBE29F-5C65-4F05-80A3-063200401049}">
      <dsp:nvSpPr>
        <dsp:cNvPr id="0" name=""/>
        <dsp:cNvSpPr/>
      </dsp:nvSpPr>
      <dsp:spPr>
        <a:xfrm>
          <a:off x="1534827" y="1638645"/>
          <a:ext cx="2340545" cy="14043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i="0" kern="1200" dirty="0">
              <a:solidFill>
                <a:schemeClr val="tx1"/>
              </a:solidFill>
            </a:rPr>
            <a:t>Explicar o justificar  las evidenciables, conceptuales, contextuales y de criterios.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534827" y="1638645"/>
        <a:ext cx="2340545" cy="14043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8AF97-05AD-4BB0-938D-C8DB30CE0546}">
      <dsp:nvSpPr>
        <dsp:cNvPr id="0" name=""/>
        <dsp:cNvSpPr/>
      </dsp:nvSpPr>
      <dsp:spPr>
        <a:xfrm>
          <a:off x="0" y="500178"/>
          <a:ext cx="6200774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C767C-C8FC-414A-A44B-1408B546C57B}">
      <dsp:nvSpPr>
        <dsp:cNvPr id="0" name=""/>
        <dsp:cNvSpPr/>
      </dsp:nvSpPr>
      <dsp:spPr>
        <a:xfrm>
          <a:off x="310038" y="13098"/>
          <a:ext cx="4340541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062" tIns="0" rIns="1640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i="0" kern="1200"/>
            <a:t>Formula problemas y preguntas fundamentales, con claridad y precisión.</a:t>
          </a:r>
          <a:endParaRPr lang="es-EC" sz="2000" kern="1200" dirty="0"/>
        </a:p>
      </dsp:txBody>
      <dsp:txXfrm>
        <a:off x="357593" y="60653"/>
        <a:ext cx="4245431" cy="879050"/>
      </dsp:txXfrm>
    </dsp:sp>
    <dsp:sp modelId="{3379A7E6-9C7D-4F96-807E-9F1518EB9242}">
      <dsp:nvSpPr>
        <dsp:cNvPr id="0" name=""/>
        <dsp:cNvSpPr/>
      </dsp:nvSpPr>
      <dsp:spPr>
        <a:xfrm>
          <a:off x="0" y="1997058"/>
          <a:ext cx="6200774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09322-D2B2-497D-843A-AF4D8F98D0D9}">
      <dsp:nvSpPr>
        <dsp:cNvPr id="0" name=""/>
        <dsp:cNvSpPr/>
      </dsp:nvSpPr>
      <dsp:spPr>
        <a:xfrm>
          <a:off x="310038" y="1509978"/>
          <a:ext cx="4340541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062" tIns="0" rIns="1640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i="0" kern="1200"/>
            <a:t>Llega a conclusiones y a soluciones bien razonadas. </a:t>
          </a:r>
          <a:endParaRPr lang="es-EC" sz="2000" kern="1200" dirty="0"/>
        </a:p>
      </dsp:txBody>
      <dsp:txXfrm>
        <a:off x="357593" y="1557533"/>
        <a:ext cx="4245431" cy="879050"/>
      </dsp:txXfrm>
    </dsp:sp>
    <dsp:sp modelId="{AD592AA7-6B9F-401F-B950-DBF7182DDE69}">
      <dsp:nvSpPr>
        <dsp:cNvPr id="0" name=""/>
        <dsp:cNvSpPr/>
      </dsp:nvSpPr>
      <dsp:spPr>
        <a:xfrm>
          <a:off x="0" y="3493938"/>
          <a:ext cx="6200774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82244-660A-4FE5-9409-134A2F73D7A3}">
      <dsp:nvSpPr>
        <dsp:cNvPr id="0" name=""/>
        <dsp:cNvSpPr/>
      </dsp:nvSpPr>
      <dsp:spPr>
        <a:xfrm>
          <a:off x="310038" y="3006858"/>
          <a:ext cx="4340541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062" tIns="0" rIns="1640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/>
            <a:t>Pensamiento abierto; </a:t>
          </a:r>
          <a:r>
            <a:rPr lang="es-EC" sz="2000" b="0" i="0" kern="1200"/>
            <a:t>reconociendo y evaluando</a:t>
          </a:r>
          <a:endParaRPr lang="es-EC" sz="2000" kern="1200" dirty="0"/>
        </a:p>
      </dsp:txBody>
      <dsp:txXfrm>
        <a:off x="357593" y="3054413"/>
        <a:ext cx="4245431" cy="879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EDFD2-1D5B-4AF2-8C0D-1665CF7E4292}">
      <dsp:nvSpPr>
        <dsp:cNvPr id="0" name=""/>
        <dsp:cNvSpPr/>
      </dsp:nvSpPr>
      <dsp:spPr>
        <a:xfrm>
          <a:off x="299032" y="1736"/>
          <a:ext cx="3745334" cy="22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>
              <a:solidFill>
                <a:schemeClr val="tx1"/>
              </a:solidFill>
            </a:rPr>
            <a:t>Se utilizan flechas para organizar la información</a:t>
          </a:r>
        </a:p>
      </dsp:txBody>
      <dsp:txXfrm>
        <a:off x="299032" y="1736"/>
        <a:ext cx="3745334" cy="2247200"/>
      </dsp:txXfrm>
    </dsp:sp>
    <dsp:sp modelId="{54083E4F-7BB4-4871-A8C3-53046BE9EE86}">
      <dsp:nvSpPr>
        <dsp:cNvPr id="0" name=""/>
        <dsp:cNvSpPr/>
      </dsp:nvSpPr>
      <dsp:spPr>
        <a:xfrm>
          <a:off x="299032" y="2623470"/>
          <a:ext cx="3745334" cy="22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>
              <a:solidFill>
                <a:schemeClr val="tx1"/>
              </a:solidFill>
            </a:rPr>
            <a:t>Se parte de un concepto o tema central del que salen flechas que agrupan las ideas principales y, a su vez, de estas últimas salen flechas que engloban ideas secundarias.</a:t>
          </a:r>
          <a:br>
            <a:rPr lang="es-EC" sz="2300" kern="1200" dirty="0">
              <a:solidFill>
                <a:schemeClr val="tx1"/>
              </a:solidFill>
            </a:rPr>
          </a:br>
          <a:endParaRPr lang="es-EC" sz="2300" kern="1200" dirty="0">
            <a:solidFill>
              <a:schemeClr val="tx1"/>
            </a:solidFill>
          </a:endParaRPr>
        </a:p>
      </dsp:txBody>
      <dsp:txXfrm>
        <a:off x="299032" y="2623470"/>
        <a:ext cx="3745334" cy="22472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10251-590E-468D-9707-1EE22D319DD6}">
      <dsp:nvSpPr>
        <dsp:cNvPr id="0" name=""/>
        <dsp:cNvSpPr/>
      </dsp:nvSpPr>
      <dsp:spPr>
        <a:xfrm>
          <a:off x="1390849" y="837"/>
          <a:ext cx="4166917" cy="25001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i="0" kern="1200" dirty="0">
              <a:solidFill>
                <a:schemeClr val="tx1"/>
              </a:solidFill>
            </a:rPr>
            <a:t>Conceptos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i="0" kern="1200" dirty="0">
              <a:solidFill>
                <a:schemeClr val="tx1"/>
              </a:solidFill>
            </a:rPr>
            <a:t>Concepto general</a:t>
          </a:r>
          <a:r>
            <a:rPr lang="es-EC" sz="2300" b="0" i="0" kern="1200" dirty="0">
              <a:solidFill>
                <a:schemeClr val="tx1"/>
              </a:solidFill>
            </a:rPr>
            <a:t>. es el nombre del tema o del concepto que engloba a otros.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C" sz="2300" b="1" i="0" kern="1200" dirty="0">
              <a:solidFill>
                <a:schemeClr val="tx1"/>
              </a:solidFill>
            </a:rPr>
            <a:t>Conceptos secundarios</a:t>
          </a:r>
          <a:r>
            <a:rPr lang="es-EC" sz="2300" b="0" i="0" kern="1200" dirty="0">
              <a:solidFill>
                <a:schemeClr val="tx1"/>
              </a:solidFill>
            </a:rPr>
            <a:t>. Son los conceptos que se desprenden de otros.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390849" y="837"/>
        <a:ext cx="4166917" cy="2500150"/>
      </dsp:txXfrm>
    </dsp:sp>
    <dsp:sp modelId="{C988E1A0-911B-47B8-96B9-D61548DE0566}">
      <dsp:nvSpPr>
        <dsp:cNvPr id="0" name=""/>
        <dsp:cNvSpPr/>
      </dsp:nvSpPr>
      <dsp:spPr>
        <a:xfrm>
          <a:off x="5974458" y="837"/>
          <a:ext cx="4166917" cy="2500150"/>
        </a:xfrm>
        <a:prstGeom prst="rect">
          <a:avLst/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i="0" kern="1200" dirty="0">
              <a:solidFill>
                <a:schemeClr val="tx1"/>
              </a:solidFill>
            </a:rPr>
            <a:t>Líneas o flechas</a:t>
          </a:r>
          <a:r>
            <a:rPr lang="es-EC" sz="2300" b="0" i="0" kern="1200" dirty="0">
              <a:solidFill>
                <a:schemeClr val="tx1"/>
              </a:solidFill>
            </a:rPr>
            <a:t>. Son las marcas gráficas que vinculan los distintos conceptos de manera jerárquica o indicando que hay conexiones cruzadas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974458" y="837"/>
        <a:ext cx="4166917" cy="2500150"/>
      </dsp:txXfrm>
    </dsp:sp>
    <dsp:sp modelId="{D3D951B0-0FF9-4E95-8B9D-0512CFC4BCBF}">
      <dsp:nvSpPr>
        <dsp:cNvPr id="0" name=""/>
        <dsp:cNvSpPr/>
      </dsp:nvSpPr>
      <dsp:spPr>
        <a:xfrm>
          <a:off x="1390849" y="2917679"/>
          <a:ext cx="4166917" cy="2500150"/>
        </a:xfrm>
        <a:prstGeom prst="rect">
          <a:avLst/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i="0" kern="1200" dirty="0">
              <a:solidFill>
                <a:schemeClr val="tx1"/>
              </a:solidFill>
            </a:rPr>
            <a:t>Palabras de enlace</a:t>
          </a:r>
          <a:r>
            <a:rPr lang="es-EC" sz="2300" b="0" i="0" kern="1200" dirty="0">
              <a:solidFill>
                <a:schemeClr val="tx1"/>
              </a:solidFill>
            </a:rPr>
            <a:t>. Son palabras que permiten unir diversos conceptos y señalar el tipo de relación que hay entre ellos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390849" y="2917679"/>
        <a:ext cx="4166917" cy="2500150"/>
      </dsp:txXfrm>
    </dsp:sp>
    <dsp:sp modelId="{D6B6A9A1-A05C-42B5-85B5-74BFD76EAD07}">
      <dsp:nvSpPr>
        <dsp:cNvPr id="0" name=""/>
        <dsp:cNvSpPr/>
      </dsp:nvSpPr>
      <dsp:spPr>
        <a:xfrm>
          <a:off x="5974458" y="2917679"/>
          <a:ext cx="4166917" cy="2500150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>
              <a:solidFill>
                <a:schemeClr val="tx1"/>
              </a:solidFill>
            </a:rPr>
            <a:t>Proposiciones: </a:t>
          </a:r>
          <a:r>
            <a:rPr lang="es-EC" sz="2300" b="0" i="0" kern="1200" dirty="0">
              <a:solidFill>
                <a:schemeClr val="tx1"/>
              </a:solidFill>
            </a:rPr>
            <a:t>las proposiciones se construyen a partir de conceptos y palabras de enlace.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5974458" y="2917679"/>
        <a:ext cx="4166917" cy="25001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4239A-EE6A-4C12-A8BD-E5E10D11CFB7}">
      <dsp:nvSpPr>
        <dsp:cNvPr id="0" name=""/>
        <dsp:cNvSpPr/>
      </dsp:nvSpPr>
      <dsp:spPr>
        <a:xfrm>
          <a:off x="927" y="124174"/>
          <a:ext cx="3618616" cy="2171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EC" sz="2900" b="0" i="0" kern="1200" dirty="0">
              <a:solidFill>
                <a:srgbClr val="333333"/>
              </a:solidFill>
              <a:effectLst/>
              <a:latin typeface="arial" panose="020B0604020202020204" pitchFamily="34" charset="0"/>
            </a:rPr>
            <a:t>Apoyar la fase de lectura analítica</a:t>
          </a:r>
          <a:endParaRPr lang="es-EC" sz="2900" kern="1200" dirty="0"/>
        </a:p>
      </dsp:txBody>
      <dsp:txXfrm>
        <a:off x="927" y="124174"/>
        <a:ext cx="3618616" cy="2171169"/>
      </dsp:txXfrm>
    </dsp:sp>
    <dsp:sp modelId="{BA955249-4C68-47C1-884F-2C500670A56A}">
      <dsp:nvSpPr>
        <dsp:cNvPr id="0" name=""/>
        <dsp:cNvSpPr/>
      </dsp:nvSpPr>
      <dsp:spPr>
        <a:xfrm>
          <a:off x="3981405" y="124174"/>
          <a:ext cx="3618616" cy="2171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0" i="0" kern="1200" dirty="0">
              <a:solidFill>
                <a:srgbClr val="333333"/>
              </a:solidFill>
              <a:effectLst/>
              <a:latin typeface="arial" panose="020B0604020202020204" pitchFamily="34" charset="0"/>
            </a:rPr>
            <a:t>Servir de base para realizar la </a:t>
          </a:r>
          <a:r>
            <a:rPr lang="es-EC" sz="2900" b="1" i="0" kern="1200" dirty="0">
              <a:solidFill>
                <a:srgbClr val="333333"/>
              </a:solidFill>
              <a:effectLst/>
              <a:latin typeface="arial" panose="020B0604020202020204" pitchFamily="34" charset="0"/>
            </a:rPr>
            <a:t>síntesis</a:t>
          </a:r>
          <a:endParaRPr lang="es-EC" sz="2900" kern="1200" dirty="0"/>
        </a:p>
      </dsp:txBody>
      <dsp:txXfrm>
        <a:off x="3981405" y="124174"/>
        <a:ext cx="3618616" cy="2171169"/>
      </dsp:txXfrm>
    </dsp:sp>
    <dsp:sp modelId="{60EF6B25-8F1A-408B-92C5-4B9168D918C0}">
      <dsp:nvSpPr>
        <dsp:cNvPr id="0" name=""/>
        <dsp:cNvSpPr/>
      </dsp:nvSpPr>
      <dsp:spPr>
        <a:xfrm>
          <a:off x="1991166" y="2657205"/>
          <a:ext cx="3618616" cy="2171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EC" sz="2900" b="0" i="0" kern="1200" dirty="0">
              <a:solidFill>
                <a:srgbClr val="333333"/>
              </a:solidFill>
              <a:effectLst/>
              <a:latin typeface="arial" panose="020B0604020202020204" pitchFamily="34" charset="0"/>
            </a:rPr>
            <a:t>Recordar: se subrayan aquellos elementos que nos ayuden a recordar el contenido del tema</a:t>
          </a:r>
          <a:endParaRPr lang="es-EC" sz="2900" kern="1200" dirty="0"/>
        </a:p>
      </dsp:txBody>
      <dsp:txXfrm>
        <a:off x="1991166" y="2657205"/>
        <a:ext cx="3618616" cy="21711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760EA-05A7-4259-8109-FE7E70E00555}">
      <dsp:nvSpPr>
        <dsp:cNvPr id="0" name=""/>
        <dsp:cNvSpPr/>
      </dsp:nvSpPr>
      <dsp:spPr>
        <a:xfrm>
          <a:off x="1658972" y="550"/>
          <a:ext cx="3354883" cy="20129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0" i="0" kern="1200" dirty="0"/>
            <a:t>Subrayar antes de realizar una lectura completa del texto </a:t>
          </a:r>
          <a:endParaRPr lang="es-EC" sz="2900" kern="1200" dirty="0"/>
        </a:p>
      </dsp:txBody>
      <dsp:txXfrm>
        <a:off x="1658972" y="550"/>
        <a:ext cx="3354883" cy="2012930"/>
      </dsp:txXfrm>
    </dsp:sp>
    <dsp:sp modelId="{87977178-0129-42C8-A021-0D9D684ACD52}">
      <dsp:nvSpPr>
        <dsp:cNvPr id="0" name=""/>
        <dsp:cNvSpPr/>
      </dsp:nvSpPr>
      <dsp:spPr>
        <a:xfrm>
          <a:off x="5349344" y="550"/>
          <a:ext cx="3354883" cy="20129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0" i="0" kern="1200" dirty="0"/>
            <a:t>Subrayar en exceso</a:t>
          </a:r>
          <a:endParaRPr lang="es-EC" sz="2900" kern="1200" dirty="0"/>
        </a:p>
      </dsp:txBody>
      <dsp:txXfrm>
        <a:off x="5349344" y="550"/>
        <a:ext cx="3354883" cy="2012930"/>
      </dsp:txXfrm>
    </dsp:sp>
    <dsp:sp modelId="{4D5C9E4B-7C9E-4696-AE48-7DA1970B4F01}">
      <dsp:nvSpPr>
        <dsp:cNvPr id="0" name=""/>
        <dsp:cNvSpPr/>
      </dsp:nvSpPr>
      <dsp:spPr>
        <a:xfrm>
          <a:off x="1658972" y="2348969"/>
          <a:ext cx="3354883" cy="20129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C" sz="2900" b="0" i="0" kern="1200" dirty="0"/>
            <a:t>Subrayar palabras que no tienen sentido por sí mismas en relación con el tema.</a:t>
          </a:r>
          <a:endParaRPr lang="es-EC" sz="2900" kern="1200" dirty="0"/>
        </a:p>
      </dsp:txBody>
      <dsp:txXfrm>
        <a:off x="1658972" y="2348969"/>
        <a:ext cx="3354883" cy="2012930"/>
      </dsp:txXfrm>
    </dsp:sp>
    <dsp:sp modelId="{5CC1CDBA-9645-415B-8074-C648EAA6CDEC}">
      <dsp:nvSpPr>
        <dsp:cNvPr id="0" name=""/>
        <dsp:cNvSpPr/>
      </dsp:nvSpPr>
      <dsp:spPr>
        <a:xfrm>
          <a:off x="5349344" y="2348969"/>
          <a:ext cx="3354883" cy="20129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C" sz="2900" b="0" i="0" kern="1200" dirty="0"/>
            <a:t>Utilizar demasiados colores y trazos distintos.</a:t>
          </a:r>
          <a:endParaRPr lang="es-EC" sz="2900" kern="1200" dirty="0"/>
        </a:p>
      </dsp:txBody>
      <dsp:txXfrm>
        <a:off x="5349344" y="2348969"/>
        <a:ext cx="3354883" cy="201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EA0AD-E1B3-48E0-AE77-8EC32E5B001E}">
      <dsp:nvSpPr>
        <dsp:cNvPr id="0" name=""/>
        <dsp:cNvSpPr/>
      </dsp:nvSpPr>
      <dsp:spPr>
        <a:xfrm>
          <a:off x="0" y="374154"/>
          <a:ext cx="10363200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931CB-B15C-4667-8C54-247CCF4267B7}">
      <dsp:nvSpPr>
        <dsp:cNvPr id="0" name=""/>
        <dsp:cNvSpPr/>
      </dsp:nvSpPr>
      <dsp:spPr>
        <a:xfrm>
          <a:off x="518160" y="49434"/>
          <a:ext cx="72542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i="0" kern="1200" dirty="0"/>
            <a:t>Dividir la hoja</a:t>
          </a:r>
          <a:r>
            <a:rPr lang="es-EC" sz="2200" b="0" i="0" kern="1200" dirty="0"/>
            <a:t> en 3 secciones diferentes secciones</a:t>
          </a:r>
          <a:endParaRPr lang="es-EC" sz="2200" kern="1200" dirty="0"/>
        </a:p>
      </dsp:txBody>
      <dsp:txXfrm>
        <a:off x="549863" y="81137"/>
        <a:ext cx="7190834" cy="586034"/>
      </dsp:txXfrm>
    </dsp:sp>
    <dsp:sp modelId="{A04E0E14-E98A-4F9D-85C5-FB840C08B0EA}">
      <dsp:nvSpPr>
        <dsp:cNvPr id="0" name=""/>
        <dsp:cNvSpPr/>
      </dsp:nvSpPr>
      <dsp:spPr>
        <a:xfrm>
          <a:off x="0" y="1372074"/>
          <a:ext cx="10363200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BC803-97DD-46BC-9580-5838D468CAF1}">
      <dsp:nvSpPr>
        <dsp:cNvPr id="0" name=""/>
        <dsp:cNvSpPr/>
      </dsp:nvSpPr>
      <dsp:spPr>
        <a:xfrm>
          <a:off x="518160" y="1047354"/>
          <a:ext cx="72542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i="0" kern="1200" dirty="0"/>
            <a:t>Apuntes</a:t>
          </a:r>
          <a:r>
            <a:rPr lang="es-EC" sz="2200" b="0" i="0" kern="1200" dirty="0"/>
            <a:t>: Se desarrolla la información relevante, como explicaciones, procesos, dibujos</a:t>
          </a:r>
          <a:endParaRPr lang="es-EC" sz="2200" kern="1200" dirty="0"/>
        </a:p>
      </dsp:txBody>
      <dsp:txXfrm>
        <a:off x="549863" y="1079057"/>
        <a:ext cx="7190834" cy="586034"/>
      </dsp:txXfrm>
    </dsp:sp>
    <dsp:sp modelId="{16711E95-E867-4E52-AE75-D3757334603E}">
      <dsp:nvSpPr>
        <dsp:cNvPr id="0" name=""/>
        <dsp:cNvSpPr/>
      </dsp:nvSpPr>
      <dsp:spPr>
        <a:xfrm>
          <a:off x="0" y="2369994"/>
          <a:ext cx="10363200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B8EA2-8F3B-46CD-8E2B-D463FDB9F2E2}">
      <dsp:nvSpPr>
        <dsp:cNvPr id="0" name=""/>
        <dsp:cNvSpPr/>
      </dsp:nvSpPr>
      <dsp:spPr>
        <a:xfrm>
          <a:off x="518160" y="2045274"/>
          <a:ext cx="72542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i="0" kern="1200" dirty="0"/>
            <a:t>Ideas</a:t>
          </a:r>
          <a:r>
            <a:rPr lang="es-EC" sz="2200" b="0" i="0" kern="1200" dirty="0"/>
            <a:t>: Se anotan conceptos clave, ideas, preguntas.</a:t>
          </a:r>
          <a:endParaRPr lang="es-EC" sz="2200" kern="1200" dirty="0"/>
        </a:p>
      </dsp:txBody>
      <dsp:txXfrm>
        <a:off x="549863" y="2076977"/>
        <a:ext cx="7190834" cy="586034"/>
      </dsp:txXfrm>
    </dsp:sp>
    <dsp:sp modelId="{BED8E27E-B4D6-4950-9216-D2711CD1B86B}">
      <dsp:nvSpPr>
        <dsp:cNvPr id="0" name=""/>
        <dsp:cNvSpPr/>
      </dsp:nvSpPr>
      <dsp:spPr>
        <a:xfrm>
          <a:off x="0" y="3367914"/>
          <a:ext cx="10363200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739DA-D7D5-44D4-9272-FEBB2AFABEE1}">
      <dsp:nvSpPr>
        <dsp:cNvPr id="0" name=""/>
        <dsp:cNvSpPr/>
      </dsp:nvSpPr>
      <dsp:spPr>
        <a:xfrm>
          <a:off x="518160" y="3043194"/>
          <a:ext cx="72542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i="0" kern="1200" dirty="0"/>
            <a:t>Resumen:</a:t>
          </a:r>
          <a:r>
            <a:rPr lang="es-EC" sz="2200" b="0" i="0" kern="1200" dirty="0"/>
            <a:t>  Se sintetizan las ideas anteriores en frases cortas y concisas. </a:t>
          </a:r>
          <a:endParaRPr lang="es-EC" sz="2200" kern="1200" dirty="0"/>
        </a:p>
      </dsp:txBody>
      <dsp:txXfrm>
        <a:off x="549863" y="3074897"/>
        <a:ext cx="7190834" cy="586034"/>
      </dsp:txXfrm>
    </dsp:sp>
    <dsp:sp modelId="{2524CDF7-579F-4A2D-9C03-2B2577F2E6E6}">
      <dsp:nvSpPr>
        <dsp:cNvPr id="0" name=""/>
        <dsp:cNvSpPr/>
      </dsp:nvSpPr>
      <dsp:spPr>
        <a:xfrm>
          <a:off x="0" y="4365834"/>
          <a:ext cx="10363200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CF9A7-229A-43A6-BF28-BA847086F485}">
      <dsp:nvSpPr>
        <dsp:cNvPr id="0" name=""/>
        <dsp:cNvSpPr/>
      </dsp:nvSpPr>
      <dsp:spPr>
        <a:xfrm>
          <a:off x="518160" y="4041114"/>
          <a:ext cx="725424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0" i="0" kern="1200" dirty="0"/>
            <a:t>Sirve para </a:t>
          </a:r>
          <a:r>
            <a:rPr lang="es-EC" sz="2200" b="1" i="0" kern="1200" dirty="0"/>
            <a:t>interpretar</a:t>
          </a:r>
          <a:r>
            <a:rPr lang="es-EC" sz="2200" b="0" i="0" kern="1200" dirty="0"/>
            <a:t> y </a:t>
          </a:r>
          <a:r>
            <a:rPr lang="es-EC" sz="2200" b="1" i="0" kern="1200" dirty="0"/>
            <a:t>memorizar</a:t>
          </a:r>
          <a:endParaRPr lang="es-EC" sz="2200" kern="1200" dirty="0"/>
        </a:p>
      </dsp:txBody>
      <dsp:txXfrm>
        <a:off x="549863" y="4072817"/>
        <a:ext cx="7190834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A6CDB-F2C5-445B-A900-C252744EE986}">
      <dsp:nvSpPr>
        <dsp:cNvPr id="0" name=""/>
        <dsp:cNvSpPr/>
      </dsp:nvSpPr>
      <dsp:spPr>
        <a:xfrm>
          <a:off x="0" y="387571"/>
          <a:ext cx="10363200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5B187-6D07-4764-8326-61B60C00845F}">
      <dsp:nvSpPr>
        <dsp:cNvPr id="0" name=""/>
        <dsp:cNvSpPr/>
      </dsp:nvSpPr>
      <dsp:spPr>
        <a:xfrm>
          <a:off x="518160" y="77611"/>
          <a:ext cx="725424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kern="1200" dirty="0"/>
            <a:t>Seleccionar el concepto o tema a estudiar </a:t>
          </a:r>
          <a:endParaRPr lang="es-EC" sz="2100" kern="1200" dirty="0"/>
        </a:p>
      </dsp:txBody>
      <dsp:txXfrm>
        <a:off x="548422" y="107873"/>
        <a:ext cx="7193716" cy="559396"/>
      </dsp:txXfrm>
    </dsp:sp>
    <dsp:sp modelId="{1CE506D5-2B1F-454E-88EE-5153D877E912}">
      <dsp:nvSpPr>
        <dsp:cNvPr id="0" name=""/>
        <dsp:cNvSpPr/>
      </dsp:nvSpPr>
      <dsp:spPr>
        <a:xfrm>
          <a:off x="0" y="1340131"/>
          <a:ext cx="10363200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A73CB-BD11-4EC2-9C80-0BDAF8E7FAA3}">
      <dsp:nvSpPr>
        <dsp:cNvPr id="0" name=""/>
        <dsp:cNvSpPr/>
      </dsp:nvSpPr>
      <dsp:spPr>
        <a:xfrm>
          <a:off x="518160" y="1030171"/>
          <a:ext cx="725424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kern="1200" dirty="0"/>
            <a:t>Desarrollar el tema en el papel.</a:t>
          </a:r>
          <a:endParaRPr lang="es-EC" sz="2100" kern="1200" dirty="0"/>
        </a:p>
      </dsp:txBody>
      <dsp:txXfrm>
        <a:off x="548422" y="1060433"/>
        <a:ext cx="7193716" cy="559396"/>
      </dsp:txXfrm>
    </dsp:sp>
    <dsp:sp modelId="{BCD7D250-0561-4767-873B-F34035BA4A57}">
      <dsp:nvSpPr>
        <dsp:cNvPr id="0" name=""/>
        <dsp:cNvSpPr/>
      </dsp:nvSpPr>
      <dsp:spPr>
        <a:xfrm>
          <a:off x="0" y="2292691"/>
          <a:ext cx="10363200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13E34-7248-4273-8B44-C9C693E70A12}">
      <dsp:nvSpPr>
        <dsp:cNvPr id="0" name=""/>
        <dsp:cNvSpPr/>
      </dsp:nvSpPr>
      <dsp:spPr>
        <a:xfrm>
          <a:off x="518160" y="1982731"/>
          <a:ext cx="725424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kern="1200" dirty="0"/>
            <a:t>Completar la información que falta.</a:t>
          </a:r>
          <a:endParaRPr lang="es-EC" sz="2100" kern="1200" dirty="0"/>
        </a:p>
      </dsp:txBody>
      <dsp:txXfrm>
        <a:off x="548422" y="2012993"/>
        <a:ext cx="7193716" cy="559396"/>
      </dsp:txXfrm>
    </dsp:sp>
    <dsp:sp modelId="{769EFBD8-2E27-48B0-BE9E-7A56F62069C1}">
      <dsp:nvSpPr>
        <dsp:cNvPr id="0" name=""/>
        <dsp:cNvSpPr/>
      </dsp:nvSpPr>
      <dsp:spPr>
        <a:xfrm>
          <a:off x="0" y="3245251"/>
          <a:ext cx="10363200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6F12A-6907-464D-8282-90BCFE7C201F}">
      <dsp:nvSpPr>
        <dsp:cNvPr id="0" name=""/>
        <dsp:cNvSpPr/>
      </dsp:nvSpPr>
      <dsp:spPr>
        <a:xfrm>
          <a:off x="518160" y="2935291"/>
          <a:ext cx="725424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kern="1200" dirty="0"/>
            <a:t>Reescribir la información en un lenguaje sencillo, el que tú usas a diario.</a:t>
          </a:r>
          <a:endParaRPr lang="es-EC" sz="2100" kern="1200" dirty="0"/>
        </a:p>
      </dsp:txBody>
      <dsp:txXfrm>
        <a:off x="548422" y="2965553"/>
        <a:ext cx="7193716" cy="559396"/>
      </dsp:txXfrm>
    </dsp:sp>
    <dsp:sp modelId="{BD96A0EC-D0C5-43CC-A88F-8BD1BF580052}">
      <dsp:nvSpPr>
        <dsp:cNvPr id="0" name=""/>
        <dsp:cNvSpPr/>
      </dsp:nvSpPr>
      <dsp:spPr>
        <a:xfrm>
          <a:off x="0" y="4197811"/>
          <a:ext cx="10363200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3C334-0C4A-4E9B-9822-F74A0D346BBE}">
      <dsp:nvSpPr>
        <dsp:cNvPr id="0" name=""/>
        <dsp:cNvSpPr/>
      </dsp:nvSpPr>
      <dsp:spPr>
        <a:xfrm>
          <a:off x="594360" y="3807838"/>
          <a:ext cx="725424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0" i="0" kern="1200" dirty="0"/>
            <a:t>Explicar la información reescrita en voz alta, de la misma manera que se lo explicarías a un niño pequeño.</a:t>
          </a:r>
          <a:endParaRPr lang="es-EC" sz="2100" kern="1200" dirty="0"/>
        </a:p>
      </dsp:txBody>
      <dsp:txXfrm>
        <a:off x="624622" y="3838100"/>
        <a:ext cx="719371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62137-CA2E-48E0-816E-6F44B8A6EE0F}">
      <dsp:nvSpPr>
        <dsp:cNvPr id="0" name=""/>
        <dsp:cNvSpPr/>
      </dsp:nvSpPr>
      <dsp:spPr>
        <a:xfrm>
          <a:off x="501967" y="2277"/>
          <a:ext cx="2924770" cy="17548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0" i="0" kern="1200" dirty="0">
              <a:solidFill>
                <a:schemeClr val="tx1"/>
              </a:solidFill>
            </a:rPr>
            <a:t>Psicólogo  alemán </a:t>
          </a:r>
          <a:r>
            <a:rPr lang="es-EC" sz="2900" b="0" i="0" kern="1200" dirty="0" err="1">
              <a:solidFill>
                <a:schemeClr val="tx1"/>
              </a:solidFill>
            </a:rPr>
            <a:t>Sebastian</a:t>
          </a:r>
          <a:r>
            <a:rPr lang="es-EC" sz="2900" b="0" i="0" kern="1200" dirty="0">
              <a:solidFill>
                <a:schemeClr val="tx1"/>
              </a:solidFill>
            </a:rPr>
            <a:t> </a:t>
          </a:r>
          <a:r>
            <a:rPr lang="es-EC" sz="2900" b="0" i="0" kern="1200" dirty="0" err="1">
              <a:solidFill>
                <a:schemeClr val="tx1"/>
              </a:solidFill>
            </a:rPr>
            <a:t>Leitner</a:t>
          </a:r>
          <a:r>
            <a:rPr lang="es-EC" sz="2900" b="0" i="0" kern="1200" dirty="0">
              <a:solidFill>
                <a:schemeClr val="tx1"/>
              </a:solidFill>
            </a:rPr>
            <a:t> en los años 70.</a:t>
          </a:r>
          <a:endParaRPr lang="es-EC" sz="2900" kern="1200" dirty="0">
            <a:solidFill>
              <a:schemeClr val="tx1"/>
            </a:solidFill>
          </a:endParaRPr>
        </a:p>
      </dsp:txBody>
      <dsp:txXfrm>
        <a:off x="501967" y="2277"/>
        <a:ext cx="2924770" cy="1754862"/>
      </dsp:txXfrm>
    </dsp:sp>
    <dsp:sp modelId="{F419B99A-E790-412F-800F-570BD082EA64}">
      <dsp:nvSpPr>
        <dsp:cNvPr id="0" name=""/>
        <dsp:cNvSpPr/>
      </dsp:nvSpPr>
      <dsp:spPr>
        <a:xfrm>
          <a:off x="3719214" y="0"/>
          <a:ext cx="2924770" cy="1754862"/>
        </a:xfrm>
        <a:prstGeom prst="rect">
          <a:avLst/>
        </a:prstGeom>
        <a:solidFill>
          <a:schemeClr val="accent2">
            <a:hueOff val="-1458064"/>
            <a:satOff val="-2807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0" i="0" kern="1200" dirty="0">
              <a:solidFill>
                <a:schemeClr val="tx1"/>
              </a:solidFill>
            </a:rPr>
            <a:t>Utiliza tarjetas de memoria, también conocidas como </a:t>
          </a:r>
          <a:r>
            <a:rPr lang="es-EC" sz="2900" b="0" i="0" kern="1200" dirty="0" err="1">
              <a:solidFill>
                <a:schemeClr val="tx1"/>
              </a:solidFill>
            </a:rPr>
            <a:t>flashcards</a:t>
          </a:r>
          <a:r>
            <a:rPr lang="es-EC" sz="2900" b="0" i="0" kern="1200" dirty="0">
              <a:solidFill>
                <a:schemeClr val="tx1"/>
              </a:solidFill>
            </a:rPr>
            <a:t>.</a:t>
          </a:r>
          <a:endParaRPr lang="es-EC" sz="2900" kern="1200" dirty="0">
            <a:solidFill>
              <a:schemeClr val="tx1"/>
            </a:solidFill>
          </a:endParaRPr>
        </a:p>
      </dsp:txBody>
      <dsp:txXfrm>
        <a:off x="3719214" y="0"/>
        <a:ext cx="2924770" cy="1754862"/>
      </dsp:txXfrm>
    </dsp:sp>
    <dsp:sp modelId="{326281A1-9B73-462D-8543-D1B595DE2260}">
      <dsp:nvSpPr>
        <dsp:cNvPr id="0" name=""/>
        <dsp:cNvSpPr/>
      </dsp:nvSpPr>
      <dsp:spPr>
        <a:xfrm>
          <a:off x="6936462" y="2277"/>
          <a:ext cx="2924770" cy="1754862"/>
        </a:xfrm>
        <a:prstGeom prst="rect">
          <a:avLst/>
        </a:prstGeom>
        <a:solidFill>
          <a:schemeClr val="accent2">
            <a:hueOff val="-2916128"/>
            <a:satOff val="-5613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0" i="0" kern="1200" dirty="0">
              <a:solidFill>
                <a:schemeClr val="tx1"/>
              </a:solidFill>
            </a:rPr>
            <a:t>Se apoya en la repetición.</a:t>
          </a:r>
          <a:endParaRPr lang="es-EC" sz="2900" kern="1200" dirty="0">
            <a:solidFill>
              <a:schemeClr val="tx1"/>
            </a:solidFill>
          </a:endParaRPr>
        </a:p>
      </dsp:txBody>
      <dsp:txXfrm>
        <a:off x="6936462" y="2277"/>
        <a:ext cx="2924770" cy="1754862"/>
      </dsp:txXfrm>
    </dsp:sp>
    <dsp:sp modelId="{CE200066-B351-49ED-AA45-212F7A828D6B}">
      <dsp:nvSpPr>
        <dsp:cNvPr id="0" name=""/>
        <dsp:cNvSpPr/>
      </dsp:nvSpPr>
      <dsp:spPr>
        <a:xfrm>
          <a:off x="3719214" y="2049617"/>
          <a:ext cx="2924770" cy="1754862"/>
        </a:xfrm>
        <a:prstGeom prst="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>
              <a:solidFill>
                <a:schemeClr val="tx1"/>
              </a:solidFill>
            </a:rPr>
            <a:t>Información de corto plazo a largo plazo. </a:t>
          </a:r>
        </a:p>
      </dsp:txBody>
      <dsp:txXfrm>
        <a:off x="3719214" y="2049617"/>
        <a:ext cx="2924770" cy="1754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65684-C908-4788-9C97-12DD1A1D6F02}">
      <dsp:nvSpPr>
        <dsp:cNvPr id="0" name=""/>
        <dsp:cNvSpPr/>
      </dsp:nvSpPr>
      <dsp:spPr>
        <a:xfrm>
          <a:off x="0" y="847143"/>
          <a:ext cx="1036320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9480F-DAE3-4146-A22A-547C2A3D33B1}">
      <dsp:nvSpPr>
        <dsp:cNvPr id="0" name=""/>
        <dsp:cNvSpPr/>
      </dsp:nvSpPr>
      <dsp:spPr>
        <a:xfrm>
          <a:off x="518160" y="478143"/>
          <a:ext cx="725424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EC" sz="2500" b="0" i="0" kern="1200" dirty="0"/>
            <a:t>Escribir en una tarjeta la pregunta, concepto o artículo que quieras memorizar</a:t>
          </a:r>
          <a:endParaRPr lang="es-EC" sz="2500" kern="1200" dirty="0"/>
        </a:p>
      </dsp:txBody>
      <dsp:txXfrm>
        <a:off x="554186" y="514169"/>
        <a:ext cx="7182188" cy="665948"/>
      </dsp:txXfrm>
    </dsp:sp>
    <dsp:sp modelId="{F9C03EA3-F2B3-4996-950B-C0E529878D92}">
      <dsp:nvSpPr>
        <dsp:cNvPr id="0" name=""/>
        <dsp:cNvSpPr/>
      </dsp:nvSpPr>
      <dsp:spPr>
        <a:xfrm>
          <a:off x="0" y="1981143"/>
          <a:ext cx="1036320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0E994-1BEA-4926-9B6C-BF961D0FDCE4}">
      <dsp:nvSpPr>
        <dsp:cNvPr id="0" name=""/>
        <dsp:cNvSpPr/>
      </dsp:nvSpPr>
      <dsp:spPr>
        <a:xfrm>
          <a:off x="518160" y="1612143"/>
          <a:ext cx="725424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EC" sz="2500" b="0" i="0" kern="1200" dirty="0"/>
            <a:t>En el dorso de la tarjeta, escribir la respuesta</a:t>
          </a:r>
          <a:endParaRPr lang="es-EC" sz="2500" kern="1200" dirty="0"/>
        </a:p>
      </dsp:txBody>
      <dsp:txXfrm>
        <a:off x="554186" y="1648169"/>
        <a:ext cx="7182188" cy="665948"/>
      </dsp:txXfrm>
    </dsp:sp>
    <dsp:sp modelId="{5B1D0E5A-E370-4AAC-B537-2C962BB4795D}">
      <dsp:nvSpPr>
        <dsp:cNvPr id="0" name=""/>
        <dsp:cNvSpPr/>
      </dsp:nvSpPr>
      <dsp:spPr>
        <a:xfrm>
          <a:off x="0" y="3115143"/>
          <a:ext cx="1036320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EC0F5-DA28-40AB-BC01-8A55A038C331}">
      <dsp:nvSpPr>
        <dsp:cNvPr id="0" name=""/>
        <dsp:cNvSpPr/>
      </dsp:nvSpPr>
      <dsp:spPr>
        <a:xfrm>
          <a:off x="518160" y="2746143"/>
          <a:ext cx="725424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s-EC" sz="2500" b="0" i="0" kern="1200" dirty="0"/>
            <a:t>Dividir una caja en cuatro secciones, cada una con una periodicidad para el repaso de la información</a:t>
          </a:r>
          <a:endParaRPr lang="es-EC" sz="2500" kern="1200" dirty="0"/>
        </a:p>
      </dsp:txBody>
      <dsp:txXfrm>
        <a:off x="554186" y="2782169"/>
        <a:ext cx="7182188" cy="665948"/>
      </dsp:txXfrm>
    </dsp:sp>
    <dsp:sp modelId="{0240A007-084A-4D22-9462-EDB1368BC0DC}">
      <dsp:nvSpPr>
        <dsp:cNvPr id="0" name=""/>
        <dsp:cNvSpPr/>
      </dsp:nvSpPr>
      <dsp:spPr>
        <a:xfrm>
          <a:off x="0" y="4249143"/>
          <a:ext cx="1036320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5CC22-7ED9-4494-B356-FA8013AECE78}">
      <dsp:nvSpPr>
        <dsp:cNvPr id="0" name=""/>
        <dsp:cNvSpPr/>
      </dsp:nvSpPr>
      <dsp:spPr>
        <a:xfrm>
          <a:off x="518160" y="3880143"/>
          <a:ext cx="725424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0" i="0" kern="1200" dirty="0"/>
            <a:t>Al empezar a estudiar, colocar todas las tarjetas en el primer compartimento</a:t>
          </a:r>
          <a:endParaRPr lang="es-EC" sz="2500" kern="1200" dirty="0"/>
        </a:p>
      </dsp:txBody>
      <dsp:txXfrm>
        <a:off x="554186" y="3916169"/>
        <a:ext cx="7182188" cy="665948"/>
      </dsp:txXfrm>
    </dsp:sp>
    <dsp:sp modelId="{49D2E341-8A1B-449C-8DA4-AF7912A79437}">
      <dsp:nvSpPr>
        <dsp:cNvPr id="0" name=""/>
        <dsp:cNvSpPr/>
      </dsp:nvSpPr>
      <dsp:spPr>
        <a:xfrm>
          <a:off x="0" y="5383143"/>
          <a:ext cx="1036320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0B2E7-CA97-46C4-969D-787CF4C3DF7E}">
      <dsp:nvSpPr>
        <dsp:cNvPr id="0" name=""/>
        <dsp:cNvSpPr/>
      </dsp:nvSpPr>
      <dsp:spPr>
        <a:xfrm>
          <a:off x="518160" y="5014143"/>
          <a:ext cx="725424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0" i="0" kern="1200" dirty="0"/>
            <a:t>Si no se recuerda la información de una ficha, volverla a colocar en el primer compartimento</a:t>
          </a:r>
          <a:endParaRPr lang="es-EC" sz="2500" kern="1200" dirty="0"/>
        </a:p>
      </dsp:txBody>
      <dsp:txXfrm>
        <a:off x="554186" y="5050169"/>
        <a:ext cx="7182188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5B315-635B-407E-8EF2-5B8D63E925C6}">
      <dsp:nvSpPr>
        <dsp:cNvPr id="0" name=""/>
        <dsp:cNvSpPr/>
      </dsp:nvSpPr>
      <dsp:spPr>
        <a:xfrm>
          <a:off x="0" y="1671"/>
          <a:ext cx="48604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394DC-F89D-4F27-A9DB-25911C63BD38}">
      <dsp:nvSpPr>
        <dsp:cNvPr id="0" name=""/>
        <dsp:cNvSpPr/>
      </dsp:nvSpPr>
      <dsp:spPr>
        <a:xfrm>
          <a:off x="0" y="1671"/>
          <a:ext cx="4860493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i="0" kern="1200" dirty="0"/>
            <a:t>Visual:</a:t>
          </a:r>
          <a:r>
            <a:rPr lang="es-EC" sz="1900" b="0" i="0" kern="1200" dirty="0"/>
            <a:t> Como su nombre lo indica, la forma de aprendizaje visual se basa en relacionar imágenes con ideas o conceptos.</a:t>
          </a:r>
          <a:endParaRPr lang="es-EC" sz="1900" kern="1200" dirty="0"/>
        </a:p>
      </dsp:txBody>
      <dsp:txXfrm>
        <a:off x="0" y="1671"/>
        <a:ext cx="4860493" cy="1140254"/>
      </dsp:txXfrm>
    </dsp:sp>
    <dsp:sp modelId="{47A7528E-69DF-4C60-B80C-02E14DFCEEC9}">
      <dsp:nvSpPr>
        <dsp:cNvPr id="0" name=""/>
        <dsp:cNvSpPr/>
      </dsp:nvSpPr>
      <dsp:spPr>
        <a:xfrm>
          <a:off x="0" y="1141926"/>
          <a:ext cx="4860493" cy="0"/>
        </a:xfrm>
        <a:prstGeom prst="line">
          <a:avLst/>
        </a:prstGeom>
        <a:solidFill>
          <a:schemeClr val="accent2">
            <a:hueOff val="-2187096"/>
            <a:satOff val="-4210"/>
            <a:lumOff val="294"/>
            <a:alphaOff val="0"/>
          </a:schemeClr>
        </a:solidFill>
        <a:ln w="15875" cap="flat" cmpd="sng" algn="ctr">
          <a:solidFill>
            <a:schemeClr val="accent2">
              <a:hueOff val="-2187096"/>
              <a:satOff val="-4210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26BC3-5C36-4834-8310-58711E6B5AA3}">
      <dsp:nvSpPr>
        <dsp:cNvPr id="0" name=""/>
        <dsp:cNvSpPr/>
      </dsp:nvSpPr>
      <dsp:spPr>
        <a:xfrm>
          <a:off x="0" y="1141926"/>
          <a:ext cx="4860493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i="0" kern="1200" dirty="0"/>
            <a:t>Auditiva</a:t>
          </a:r>
          <a:r>
            <a:rPr lang="es-EC" sz="1900" b="0" i="0" kern="1200" dirty="0"/>
            <a:t>: Por otra parte, los individuos que aprenden de manera auditiva suelen retener información de forma más eficiente al recordar expresiones orales.</a:t>
          </a:r>
          <a:endParaRPr lang="es-EC" sz="1900" kern="1200" dirty="0"/>
        </a:p>
      </dsp:txBody>
      <dsp:txXfrm>
        <a:off x="0" y="1141926"/>
        <a:ext cx="4860493" cy="1140254"/>
      </dsp:txXfrm>
    </dsp:sp>
    <dsp:sp modelId="{4D2F5073-AF38-45EF-BD4C-F605AE711DE1}">
      <dsp:nvSpPr>
        <dsp:cNvPr id="0" name=""/>
        <dsp:cNvSpPr/>
      </dsp:nvSpPr>
      <dsp:spPr>
        <a:xfrm>
          <a:off x="0" y="2282180"/>
          <a:ext cx="4860493" cy="0"/>
        </a:xfrm>
        <a:prstGeom prst="line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9CD65-21B1-4342-B69A-3375E8293909}">
      <dsp:nvSpPr>
        <dsp:cNvPr id="0" name=""/>
        <dsp:cNvSpPr/>
      </dsp:nvSpPr>
      <dsp:spPr>
        <a:xfrm>
          <a:off x="0" y="2282180"/>
          <a:ext cx="4860493" cy="114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i="0" kern="1200" dirty="0"/>
            <a:t>Kinestésica:</a:t>
          </a:r>
          <a:r>
            <a:rPr lang="es-EC" sz="1900" b="0" i="0" kern="1200" dirty="0"/>
            <a:t> Finalmente, el sistema kinestésico se encuentra basado en el movimiento y el tacto.</a:t>
          </a:r>
          <a:endParaRPr lang="es-EC" sz="1900" kern="1200" dirty="0"/>
        </a:p>
      </dsp:txBody>
      <dsp:txXfrm>
        <a:off x="0" y="2282180"/>
        <a:ext cx="4860493" cy="11402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F3798-3B78-4D46-B55B-898D40487746}">
      <dsp:nvSpPr>
        <dsp:cNvPr id="0" name=""/>
        <dsp:cNvSpPr/>
      </dsp:nvSpPr>
      <dsp:spPr>
        <a:xfrm>
          <a:off x="145732" y="1369"/>
          <a:ext cx="3147417" cy="1888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C" sz="3800" b="0" i="0" kern="1200" dirty="0">
              <a:solidFill>
                <a:schemeClr val="tx1"/>
              </a:solidFill>
            </a:rPr>
            <a:t>Título del texto</a:t>
          </a:r>
          <a:endParaRPr lang="es-EC" sz="3800" kern="1200" dirty="0">
            <a:solidFill>
              <a:schemeClr val="tx1"/>
            </a:solidFill>
          </a:endParaRPr>
        </a:p>
      </dsp:txBody>
      <dsp:txXfrm>
        <a:off x="145732" y="1369"/>
        <a:ext cx="3147417" cy="1888450"/>
      </dsp:txXfrm>
    </dsp:sp>
    <dsp:sp modelId="{373FEEDC-63E0-4C99-BF8F-27453011A940}">
      <dsp:nvSpPr>
        <dsp:cNvPr id="0" name=""/>
        <dsp:cNvSpPr/>
      </dsp:nvSpPr>
      <dsp:spPr>
        <a:xfrm>
          <a:off x="3607891" y="1369"/>
          <a:ext cx="3147417" cy="1888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b="0" i="0" kern="1200" dirty="0">
              <a:solidFill>
                <a:schemeClr val="tx1"/>
              </a:solidFill>
            </a:rPr>
            <a:t>Índice</a:t>
          </a:r>
          <a:endParaRPr lang="es-EC" sz="3800" kern="1200" dirty="0">
            <a:solidFill>
              <a:schemeClr val="tx1"/>
            </a:solidFill>
          </a:endParaRPr>
        </a:p>
      </dsp:txBody>
      <dsp:txXfrm>
        <a:off x="3607891" y="1369"/>
        <a:ext cx="3147417" cy="1888450"/>
      </dsp:txXfrm>
    </dsp:sp>
    <dsp:sp modelId="{87AC4B0A-B2AD-4228-856F-DD5371CF208C}">
      <dsp:nvSpPr>
        <dsp:cNvPr id="0" name=""/>
        <dsp:cNvSpPr/>
      </dsp:nvSpPr>
      <dsp:spPr>
        <a:xfrm>
          <a:off x="7070050" y="1369"/>
          <a:ext cx="3147417" cy="18884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C" sz="3800" b="0" i="0" kern="1200" dirty="0">
              <a:solidFill>
                <a:schemeClr val="tx1"/>
              </a:solidFill>
            </a:rPr>
            <a:t>Subtítulos</a:t>
          </a:r>
          <a:endParaRPr lang="es-EC" sz="3800" kern="1200" dirty="0">
            <a:solidFill>
              <a:schemeClr val="tx1"/>
            </a:solidFill>
          </a:endParaRPr>
        </a:p>
      </dsp:txBody>
      <dsp:txXfrm>
        <a:off x="7070050" y="1369"/>
        <a:ext cx="3147417" cy="1888450"/>
      </dsp:txXfrm>
    </dsp:sp>
    <dsp:sp modelId="{90ED6025-6DCD-483F-A4C7-8CB6F452FF9B}">
      <dsp:nvSpPr>
        <dsp:cNvPr id="0" name=""/>
        <dsp:cNvSpPr/>
      </dsp:nvSpPr>
      <dsp:spPr>
        <a:xfrm>
          <a:off x="145732" y="2204561"/>
          <a:ext cx="3147417" cy="18884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b="0" i="0" kern="1200" dirty="0">
              <a:solidFill>
                <a:schemeClr val="tx1"/>
              </a:solidFill>
            </a:rPr>
            <a:t>Capítulos o apartados de los que consta.</a:t>
          </a:r>
          <a:endParaRPr lang="es-EC" sz="3800" kern="1200" dirty="0">
            <a:solidFill>
              <a:schemeClr val="tx1"/>
            </a:solidFill>
          </a:endParaRPr>
        </a:p>
      </dsp:txBody>
      <dsp:txXfrm>
        <a:off x="145732" y="2204561"/>
        <a:ext cx="3147417" cy="1888450"/>
      </dsp:txXfrm>
    </dsp:sp>
    <dsp:sp modelId="{CE0BA71B-D2FE-4E52-90C1-67CA9182A37A}">
      <dsp:nvSpPr>
        <dsp:cNvPr id="0" name=""/>
        <dsp:cNvSpPr/>
      </dsp:nvSpPr>
      <dsp:spPr>
        <a:xfrm>
          <a:off x="3607891" y="2204561"/>
          <a:ext cx="3147417" cy="1888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C" sz="3800" b="0" i="0" kern="1200" dirty="0">
              <a:solidFill>
                <a:schemeClr val="tx1"/>
              </a:solidFill>
            </a:rPr>
            <a:t>Los esquemas.</a:t>
          </a:r>
          <a:endParaRPr lang="es-EC" sz="3800" kern="1200" dirty="0">
            <a:solidFill>
              <a:schemeClr val="tx1"/>
            </a:solidFill>
          </a:endParaRPr>
        </a:p>
      </dsp:txBody>
      <dsp:txXfrm>
        <a:off x="3607891" y="2204561"/>
        <a:ext cx="3147417" cy="1888450"/>
      </dsp:txXfrm>
    </dsp:sp>
    <dsp:sp modelId="{8C9EF58C-4473-4E3C-836C-C00EF514D9EA}">
      <dsp:nvSpPr>
        <dsp:cNvPr id="0" name=""/>
        <dsp:cNvSpPr/>
      </dsp:nvSpPr>
      <dsp:spPr>
        <a:xfrm>
          <a:off x="7070050" y="2204561"/>
          <a:ext cx="3147417" cy="18884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C" sz="3800" b="0" i="0" kern="1200">
              <a:solidFill>
                <a:schemeClr val="tx1"/>
              </a:solidFill>
            </a:rPr>
            <a:t>Las ilustraciones.</a:t>
          </a:r>
        </a:p>
      </dsp:txBody>
      <dsp:txXfrm>
        <a:off x="7070050" y="2204561"/>
        <a:ext cx="3147417" cy="1888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63A9F-DA0B-4E17-9CB6-931707B49F71}">
      <dsp:nvSpPr>
        <dsp:cNvPr id="0" name=""/>
        <dsp:cNvSpPr/>
      </dsp:nvSpPr>
      <dsp:spPr>
        <a:xfrm>
          <a:off x="3080" y="821188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i="0" kern="1200" dirty="0">
              <a:solidFill>
                <a:schemeClr val="tx1"/>
              </a:solidFill>
            </a:rPr>
            <a:t>Comprender las ideas y las relaciones entre ellas. 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3080" y="821188"/>
        <a:ext cx="2444055" cy="1466433"/>
      </dsp:txXfrm>
    </dsp:sp>
    <dsp:sp modelId="{AC1FA086-D206-4D96-9EFF-8C3127720518}">
      <dsp:nvSpPr>
        <dsp:cNvPr id="0" name=""/>
        <dsp:cNvSpPr/>
      </dsp:nvSpPr>
      <dsp:spPr>
        <a:xfrm>
          <a:off x="2691541" y="821188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i="0" kern="1200" dirty="0">
              <a:solidFill>
                <a:schemeClr val="tx1"/>
              </a:solidFill>
            </a:rPr>
            <a:t>Texto es extenso o dificultoso se puede leer por apartados 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2691541" y="821188"/>
        <a:ext cx="2444055" cy="1466433"/>
      </dsp:txXfrm>
    </dsp:sp>
    <dsp:sp modelId="{CDBF768E-7B9F-44BB-BBEE-58BB7AEEA750}">
      <dsp:nvSpPr>
        <dsp:cNvPr id="0" name=""/>
        <dsp:cNvSpPr/>
      </dsp:nvSpPr>
      <dsp:spPr>
        <a:xfrm>
          <a:off x="5380002" y="821188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i="0" kern="1200" dirty="0">
              <a:solidFill>
                <a:schemeClr val="tx1"/>
              </a:solidFill>
            </a:rPr>
            <a:t>Hacer una lectura secuencial. 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5380002" y="821188"/>
        <a:ext cx="2444055" cy="1466433"/>
      </dsp:txXfrm>
    </dsp:sp>
    <dsp:sp modelId="{789EE05F-97E2-4230-8FEB-2302B87028B7}">
      <dsp:nvSpPr>
        <dsp:cNvPr id="0" name=""/>
        <dsp:cNvSpPr/>
      </dsp:nvSpPr>
      <dsp:spPr>
        <a:xfrm>
          <a:off x="8068463" y="821188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i="0" kern="1200" dirty="0">
              <a:solidFill>
                <a:schemeClr val="tx1"/>
              </a:solidFill>
            </a:rPr>
            <a:t>Buscar los significados de las palabras desconocidas; entender la terminología y su significado. 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8068463" y="821188"/>
        <a:ext cx="2444055" cy="1466433"/>
      </dsp:txXfrm>
    </dsp:sp>
    <dsp:sp modelId="{95D27B1F-D987-4A38-9AF4-AB3292B7D454}">
      <dsp:nvSpPr>
        <dsp:cNvPr id="0" name=""/>
        <dsp:cNvSpPr/>
      </dsp:nvSpPr>
      <dsp:spPr>
        <a:xfrm>
          <a:off x="1347311" y="2532027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i="0" kern="1200" dirty="0">
              <a:solidFill>
                <a:schemeClr val="tx1"/>
              </a:solidFill>
            </a:rPr>
            <a:t>Formar imágenes mentales del contenido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1347311" y="2532027"/>
        <a:ext cx="2444055" cy="1466433"/>
      </dsp:txXfrm>
    </dsp:sp>
    <dsp:sp modelId="{3790935B-BB4D-4EBD-A940-2DDFFCD8F4E6}">
      <dsp:nvSpPr>
        <dsp:cNvPr id="0" name=""/>
        <dsp:cNvSpPr/>
      </dsp:nvSpPr>
      <dsp:spPr>
        <a:xfrm>
          <a:off x="4035772" y="2532027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0" i="0" kern="1200">
              <a:solidFill>
                <a:schemeClr val="tx1"/>
              </a:solidFill>
            </a:rPr>
            <a:t>Hacer analogías y comparar con la realidad</a:t>
          </a:r>
          <a:endParaRPr lang="es-EC" sz="1900" kern="1200">
            <a:solidFill>
              <a:schemeClr val="tx1"/>
            </a:solidFill>
          </a:endParaRPr>
        </a:p>
      </dsp:txBody>
      <dsp:txXfrm>
        <a:off x="4035772" y="2532027"/>
        <a:ext cx="2444055" cy="1466433"/>
      </dsp:txXfrm>
    </dsp:sp>
    <dsp:sp modelId="{E4692B90-7846-4BB7-82E2-AE314568FB80}">
      <dsp:nvSpPr>
        <dsp:cNvPr id="0" name=""/>
        <dsp:cNvSpPr/>
      </dsp:nvSpPr>
      <dsp:spPr>
        <a:xfrm>
          <a:off x="6724233" y="2532027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C" sz="1900" b="0" i="0" kern="1200">
              <a:solidFill>
                <a:schemeClr val="tx1"/>
              </a:solidFill>
            </a:rPr>
            <a:t>Construir una interpretación del texto.</a:t>
          </a:r>
        </a:p>
      </dsp:txBody>
      <dsp:txXfrm>
        <a:off x="6724233" y="2532027"/>
        <a:ext cx="2444055" cy="14664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D682D-987A-4EE6-ACB9-97252B4240D9}">
      <dsp:nvSpPr>
        <dsp:cNvPr id="0" name=""/>
        <dsp:cNvSpPr/>
      </dsp:nvSpPr>
      <dsp:spPr>
        <a:xfrm>
          <a:off x="971550" y="1785"/>
          <a:ext cx="2631281" cy="15787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i="0" kern="1200" dirty="0">
              <a:solidFill>
                <a:schemeClr val="tx1"/>
              </a:solidFill>
            </a:rPr>
            <a:t>Permite investigar el significado de los conceptos desconocidos.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971550" y="1785"/>
        <a:ext cx="2631281" cy="1578768"/>
      </dsp:txXfrm>
    </dsp:sp>
    <dsp:sp modelId="{8C977FBE-7D3C-4EBC-B5C0-B5FBAAAD1C88}">
      <dsp:nvSpPr>
        <dsp:cNvPr id="0" name=""/>
        <dsp:cNvSpPr/>
      </dsp:nvSpPr>
      <dsp:spPr>
        <a:xfrm>
          <a:off x="3865959" y="1785"/>
          <a:ext cx="2631281" cy="15787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solidFill>
                <a:schemeClr val="tx1"/>
              </a:solidFill>
            </a:rPr>
            <a:t>Permite </a:t>
          </a:r>
          <a:r>
            <a:rPr lang="es-EC" sz="2400" b="0" i="0" kern="1200" dirty="0">
              <a:solidFill>
                <a:schemeClr val="tx1"/>
              </a:solidFill>
            </a:rPr>
            <a:t>subrayar 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865959" y="1785"/>
        <a:ext cx="2631281" cy="1578768"/>
      </dsp:txXfrm>
    </dsp:sp>
    <dsp:sp modelId="{45995EEB-AE93-47FD-BD25-0477F601BC3B}">
      <dsp:nvSpPr>
        <dsp:cNvPr id="0" name=""/>
        <dsp:cNvSpPr/>
      </dsp:nvSpPr>
      <dsp:spPr>
        <a:xfrm>
          <a:off x="6760368" y="1785"/>
          <a:ext cx="2631281" cy="15787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solidFill>
                <a:schemeClr val="tx1"/>
              </a:solidFill>
            </a:rPr>
            <a:t>Permite </a:t>
          </a:r>
          <a:r>
            <a:rPr lang="es-EC" sz="2400" b="0" i="0" kern="1200" dirty="0">
              <a:solidFill>
                <a:schemeClr val="tx1"/>
              </a:solidFill>
            </a:rPr>
            <a:t>anotar lo importante.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6760368" y="1785"/>
        <a:ext cx="2631281" cy="1578768"/>
      </dsp:txXfrm>
    </dsp:sp>
    <dsp:sp modelId="{E2BD7BED-5789-4D0C-BFB1-FC5970F1FDFA}">
      <dsp:nvSpPr>
        <dsp:cNvPr id="0" name=""/>
        <dsp:cNvSpPr/>
      </dsp:nvSpPr>
      <dsp:spPr>
        <a:xfrm>
          <a:off x="3865959" y="1843682"/>
          <a:ext cx="2631281" cy="15787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i="0" kern="1200" dirty="0">
              <a:solidFill>
                <a:schemeClr val="tx1"/>
              </a:solidFill>
            </a:rPr>
            <a:t>Explicar  en detalle el significado, la estructura y el sentido del texto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3865959" y="1843682"/>
        <a:ext cx="2631281" cy="1578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631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707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851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828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4077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61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861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4655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6068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90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69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258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745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316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690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81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898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958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DA283C-70C4-4AB6-8A1C-9AF0F7C837EE}" type="datetimeFigureOut">
              <a:rPr lang="es-EC" smtClean="0"/>
              <a:t>26/5/2025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C89CCE-FC55-4C92-AC9B-775DB5066FA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621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45873676-3D69-48B0-BA02-D759766A90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2">
            <a:extLst>
              <a:ext uri="{FF2B5EF4-FFF2-40B4-BE49-F238E27FC236}">
                <a16:creationId xmlns:a16="http://schemas.microsoft.com/office/drawing/2014/main" id="{248E96D7-6599-4607-9958-FD9E10001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cho reglas básicas a la hora de estudiar en casa [Infografía] | Aulaplaneta">
            <a:extLst>
              <a:ext uri="{FF2B5EF4-FFF2-40B4-BE49-F238E27FC236}">
                <a16:creationId xmlns:a16="http://schemas.microsoft.com/office/drawing/2014/main" id="{AA138207-986B-591F-E1BA-E2190CEF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4" b="35109"/>
          <a:stretch/>
        </p:blipFill>
        <p:spPr bwMode="auto">
          <a:xfrm>
            <a:off x="20" y="-1"/>
            <a:ext cx="12191980" cy="41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Straight Connector 1034">
            <a:extLst>
              <a:ext uri="{FF2B5EF4-FFF2-40B4-BE49-F238E27FC236}">
                <a16:creationId xmlns:a16="http://schemas.microsoft.com/office/drawing/2014/main" id="{99478AA5-D1D0-4B5E-9FDE-6F55026DA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036">
            <a:extLst>
              <a:ext uri="{FF2B5EF4-FFF2-40B4-BE49-F238E27FC236}">
                <a16:creationId xmlns:a16="http://schemas.microsoft.com/office/drawing/2014/main" id="{3CA8EEE2-DA9A-4635-9B41-33EB565145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7E39F12-7D02-7EB9-4418-2C6EF79B0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26839"/>
            <a:ext cx="11620500" cy="1116711"/>
          </a:xfrm>
        </p:spPr>
        <p:txBody>
          <a:bodyPr>
            <a:normAutofit fontScale="90000"/>
          </a:bodyPr>
          <a:lstStyle/>
          <a:p>
            <a:r>
              <a:rPr lang="es-ES" b="1" cap="none" dirty="0">
                <a:ln w="22225">
                  <a:solidFill>
                    <a:schemeClr val="accent2"/>
                  </a:solidFill>
                  <a:prstDash val="solid"/>
                </a:ln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CONDICIONES BÁSICAS PARA EL ESTUDIO</a:t>
            </a:r>
            <a:endParaRPr lang="es-EC" b="1" cap="none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7261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7545A80-8526-269A-DB23-1A7E20058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683904"/>
              </p:ext>
            </p:extLst>
          </p:nvPr>
        </p:nvGraphicFramePr>
        <p:xfrm>
          <a:off x="571500" y="214313"/>
          <a:ext cx="10363200" cy="649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570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1032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45" name="Rectangle 1034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é son las técnicas de estudio?">
            <a:extLst>
              <a:ext uri="{FF2B5EF4-FFF2-40B4-BE49-F238E27FC236}">
                <a16:creationId xmlns:a16="http://schemas.microsoft.com/office/drawing/2014/main" id="{C8FB23C0-7171-5D7C-3595-AD00E188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3" b="507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1036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2EDA29-3599-1213-D522-07446FA8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TÉCNICAS DE ESTUDIO </a:t>
            </a:r>
          </a:p>
        </p:txBody>
      </p:sp>
    </p:spTree>
    <p:extLst>
      <p:ext uri="{BB962C8B-B14F-4D97-AF65-F5344CB8AC3E}">
        <p14:creationId xmlns:p14="http://schemas.microsoft.com/office/powerpoint/2010/main" val="522692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Forma&#10;&#10;Descripción generada automáticamente con confianza baja">
            <a:extLst>
              <a:ext uri="{FF2B5EF4-FFF2-40B4-BE49-F238E27FC236}">
                <a16:creationId xmlns:a16="http://schemas.microsoft.com/office/drawing/2014/main" id="{47B95D15-1336-CC6E-71DE-B9CFF9EE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267" y="2519489"/>
            <a:ext cx="5952890" cy="311086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B32C6F-2C1D-8A54-0B90-11D69D08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9025"/>
            <a:ext cx="10364451" cy="1596177"/>
          </a:xfrm>
        </p:spPr>
        <p:txBody>
          <a:bodyPr>
            <a:normAutofit/>
          </a:bodyPr>
          <a:lstStyle/>
          <a:p>
            <a:r>
              <a:rPr lang="es-EC" sz="3300" b="1" i="0" u="sng" dirty="0">
                <a:effectLst/>
                <a:latin typeface="Roboto" panose="02000000000000000000" pitchFamily="2" charset="0"/>
              </a:rPr>
              <a:t/>
            </a:r>
            <a:br>
              <a:rPr lang="es-EC" sz="3300" b="1" i="0" u="sng" dirty="0">
                <a:effectLst/>
                <a:latin typeface="Roboto" panose="02000000000000000000" pitchFamily="2" charset="0"/>
              </a:rPr>
            </a:br>
            <a:r>
              <a:rPr lang="es-EC" sz="3300" b="1" i="0" u="sng" dirty="0">
                <a:effectLst/>
                <a:latin typeface="Roboto" panose="02000000000000000000" pitchFamily="2" charset="0"/>
              </a:rPr>
              <a:t>¿cuál es tu forma de aprender al momento de obtener nuevos conocimientos?</a:t>
            </a:r>
            <a:endParaRPr lang="es-EC" sz="33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8E1D06A-6BF0-0722-6646-EAD8A96E8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981511"/>
              </p:ext>
            </p:extLst>
          </p:nvPr>
        </p:nvGraphicFramePr>
        <p:xfrm>
          <a:off x="913774" y="2367092"/>
          <a:ext cx="4860493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356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76E4C7-DAB8-2BAA-0055-5A915F5C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762" y="1227279"/>
            <a:ext cx="4328819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spc="-20" dirty="0" err="1"/>
              <a:t>Tipos</a:t>
            </a:r>
            <a:r>
              <a:rPr lang="en-US" sz="4800" b="1" spc="-20" dirty="0"/>
              <a:t> de </a:t>
            </a:r>
            <a:r>
              <a:rPr lang="en-US" sz="4800" b="1" spc="-20" dirty="0" err="1"/>
              <a:t>Técnicas</a:t>
            </a:r>
            <a:r>
              <a:rPr lang="en-US" sz="4800" b="1" spc="-20" dirty="0"/>
              <a:t> de </a:t>
            </a:r>
            <a:r>
              <a:rPr lang="en-US" sz="4800" b="1" spc="-20" dirty="0" err="1"/>
              <a:t>Estudio</a:t>
            </a:r>
            <a:endParaRPr lang="en-US" sz="4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5" name="Imagen 4" descr="Dibujo animado de un personaje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2BE86D04-82FC-1379-CE7D-5C3024A36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898" y="948266"/>
            <a:ext cx="4860527" cy="47434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13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6E376-92A3-437B-D5DB-28DF63F9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0"/>
            <a:ext cx="3257550" cy="1390650"/>
          </a:xfrm>
        </p:spPr>
        <p:txBody>
          <a:bodyPr>
            <a:normAutofit/>
          </a:bodyPr>
          <a:lstStyle/>
          <a:p>
            <a:r>
              <a:rPr lang="es-EC" sz="48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LECTURA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CDB3EB-E905-3D36-313F-1460FC275FF9}"/>
              </a:ext>
            </a:extLst>
          </p:cNvPr>
          <p:cNvSpPr txBox="1"/>
          <p:nvPr/>
        </p:nvSpPr>
        <p:spPr>
          <a:xfrm>
            <a:off x="5314950" y="40948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  una traducción de símbolos a ideas en la que se 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aprehende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determinada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información.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 la primera toma de contacto con el tema y un paso 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fundamental para el estudio.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Requiere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atención y concentración.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D23C03-3133-9119-E921-AD7E98338649}"/>
              </a:ext>
            </a:extLst>
          </p:cNvPr>
          <p:cNvSpPr txBox="1"/>
          <p:nvPr/>
        </p:nvSpPr>
        <p:spPr>
          <a:xfrm>
            <a:off x="419100" y="2624743"/>
            <a:ext cx="6096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es-EC" sz="2400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Fases de la lectura:</a:t>
            </a:r>
            <a:endParaRPr lang="es-EC" sz="2400" b="0" i="1" u="sng" dirty="0">
              <a:solidFill>
                <a:srgbClr val="C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C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Pre-lectura</a:t>
            </a:r>
            <a:endParaRPr lang="es-EC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Lectura: se desarrolla un análisis estructural que persigue la comprensión y el análisis del texto. Podemos diferenciar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fases:</a:t>
            </a:r>
            <a:endParaRPr lang="es-EC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742950" lvl="1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Lectura comprensiva</a:t>
            </a:r>
            <a:endParaRPr lang="es-EC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742950" lvl="1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Lectura analítica.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742950" lvl="1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Lectura Critica </a:t>
            </a:r>
          </a:p>
          <a:p>
            <a:pPr lvl="1" algn="just">
              <a:spcAft>
                <a:spcPts val="750"/>
              </a:spcAft>
            </a:pPr>
            <a:endParaRPr lang="es-EC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BCAEA7E-237C-DEA9-1C7F-5B56278A9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431" y="2624743"/>
            <a:ext cx="3779282" cy="29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53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62FF7-0BA1-EC65-26EF-1E324BC5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B0D28-B668-05F3-9519-4D4B2499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90488"/>
            <a:ext cx="3305175" cy="1596177"/>
          </a:xfrm>
        </p:spPr>
        <p:txBody>
          <a:bodyPr/>
          <a:lstStyle/>
          <a:p>
            <a:r>
              <a:rPr lang="es-EC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PRE-LECTURA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DD45C0B-E953-E434-983C-113C40143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449982"/>
              </p:ext>
            </p:extLst>
          </p:nvPr>
        </p:nvGraphicFramePr>
        <p:xfrm>
          <a:off x="647700" y="2366963"/>
          <a:ext cx="10363200" cy="409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183D5B7-F035-9EFE-A60F-3941B933F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6312" y="90488"/>
            <a:ext cx="3305175" cy="22764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E16CF8E-1D72-71A0-E18E-3B2214DDB19B}"/>
              </a:ext>
            </a:extLst>
          </p:cNvPr>
          <p:cNvSpPr txBox="1"/>
          <p:nvPr/>
        </p:nvSpPr>
        <p:spPr>
          <a:xfrm>
            <a:off x="3924300" y="396656"/>
            <a:ext cx="4672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333333"/>
                </a:solidFill>
                <a:latin typeface="arial" panose="020B0604020202020204" pitchFamily="34" charset="0"/>
              </a:rPr>
              <a:t>Se realiza una </a:t>
            </a:r>
            <a:r>
              <a:rPr lang="es-EC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exploración del texto nos hacernos una</a:t>
            </a:r>
            <a:r>
              <a:rPr lang="es-EC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visión de conjunto</a:t>
            </a:r>
            <a:r>
              <a:rPr lang="es-EC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615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39776-316F-999A-EEBB-A7512231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75" y="161317"/>
            <a:ext cx="6420475" cy="905483"/>
          </a:xfrm>
        </p:spPr>
        <p:txBody>
          <a:bodyPr/>
          <a:lstStyle/>
          <a:p>
            <a:r>
              <a:rPr lang="es-EC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LECTURA COMPRENSIVA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151938B-3F9C-A681-20A2-2CA73110A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65247"/>
              </p:ext>
            </p:extLst>
          </p:nvPr>
        </p:nvGraphicFramePr>
        <p:xfrm>
          <a:off x="762000" y="1543050"/>
          <a:ext cx="10515600" cy="481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52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E7971-64E7-CE0F-C681-883037FE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49419-0415-B4A0-38B1-C70603D4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7882"/>
            <a:ext cx="3924925" cy="657833"/>
          </a:xfrm>
        </p:spPr>
        <p:txBody>
          <a:bodyPr>
            <a:normAutofit fontScale="90000"/>
          </a:bodyPr>
          <a:lstStyle/>
          <a:p>
            <a:r>
              <a:rPr lang="es-EC" b="1" i="0" dirty="0">
                <a:effectLst/>
                <a:latin typeface="Open Sans" panose="020B0606030504020204" pitchFamily="34" charset="0"/>
              </a:rPr>
              <a:t> lectura analítica</a:t>
            </a:r>
            <a:br>
              <a:rPr lang="es-EC" b="1" i="0" dirty="0">
                <a:effectLst/>
                <a:latin typeface="Open Sans" panose="020B0606030504020204" pitchFamily="34" charset="0"/>
              </a:rPr>
            </a:br>
            <a:endParaRPr lang="es-EC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28DD7A46-C86E-40EC-30C5-B84EE657C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976891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EB219317-FE68-EE11-2B1A-C4148FA398A4}"/>
              </a:ext>
            </a:extLst>
          </p:cNvPr>
          <p:cNvSpPr txBox="1"/>
          <p:nvPr/>
        </p:nvSpPr>
        <p:spPr>
          <a:xfrm>
            <a:off x="4838076" y="466633"/>
            <a:ext cx="6439523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 una relectura minuciosa "para distinguir las</a:t>
            </a:r>
            <a:r>
              <a:rPr lang="es-EC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ideas mas importantes</a:t>
            </a:r>
            <a:r>
              <a:rPr lang="es-EC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del escrito y </a:t>
            </a:r>
            <a:r>
              <a:rPr lang="es-EC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captar las relaciones</a:t>
            </a:r>
            <a:r>
              <a:rPr lang="es-EC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existentes entre éstas y las ideas secundarias o enunciados de apoyo". 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02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81F98-AFB7-EA09-3279-F48DEC549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DF90-2090-DACE-4D81-FD8D7C12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25" y="789967"/>
            <a:ext cx="4991725" cy="600683"/>
          </a:xfrm>
        </p:spPr>
        <p:txBody>
          <a:bodyPr>
            <a:normAutofit fontScale="90000"/>
          </a:bodyPr>
          <a:lstStyle/>
          <a:p>
            <a:r>
              <a:rPr lang="es-EC" b="1" i="0" dirty="0">
                <a:effectLst/>
                <a:latin typeface="Open Sans" panose="020B0606030504020204" pitchFamily="34" charset="0"/>
              </a:rPr>
              <a:t>Lectura crítica</a:t>
            </a:r>
            <a:br>
              <a:rPr lang="es-EC" b="1" i="0" dirty="0">
                <a:effectLst/>
                <a:latin typeface="Open Sans" panose="020B0606030504020204" pitchFamily="34" charset="0"/>
              </a:rPr>
            </a:b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B0E9F0F-24E6-AEC2-BC85-9B4A8823F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869336"/>
              </p:ext>
            </p:extLst>
          </p:nvPr>
        </p:nvGraphicFramePr>
        <p:xfrm>
          <a:off x="-209550" y="1890713"/>
          <a:ext cx="5410200" cy="304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C9A17B3-94F6-1443-E6A6-562D0755E715}"/>
              </a:ext>
            </a:extLst>
          </p:cNvPr>
          <p:cNvSpPr txBox="1"/>
          <p:nvPr/>
        </p:nvSpPr>
        <p:spPr>
          <a:xfrm>
            <a:off x="5391150" y="466801"/>
            <a:ext cx="62007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</a:rPr>
              <a:t>PENSAMIENTO CRÍTICO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s-EC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es un proceso intelectual que, de forma decidida y autorregulada, busca llegar a un</a:t>
            </a:r>
            <a:r>
              <a:rPr lang="es-EC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juicio razonable</a:t>
            </a:r>
            <a:endParaRPr lang="es-EC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8E6BF93-527A-A1EF-CF34-769ED8F52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231473"/>
              </p:ext>
            </p:extLst>
          </p:nvPr>
        </p:nvGraphicFramePr>
        <p:xfrm>
          <a:off x="5568324" y="1890712"/>
          <a:ext cx="6200774" cy="433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0548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EC846-60FF-0144-51A1-5634CA19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84006"/>
          </a:xfrm>
        </p:spPr>
        <p:txBody>
          <a:bodyPr>
            <a:normAutofit/>
          </a:bodyPr>
          <a:lstStyle/>
          <a:p>
            <a:r>
              <a:rPr lang="es-ES" sz="4000" b="1" spc="-2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Técnicas de Estudio.</a:t>
            </a:r>
            <a:endParaRPr lang="es-EC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6AB27-4581-53E8-F12F-30DF946E1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75" y="1820784"/>
            <a:ext cx="9316075" cy="1989216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C" sz="15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ESQUEMA: </a:t>
            </a:r>
            <a:r>
              <a:rPr lang="es-EC" sz="1500" i="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expresión gráfica del subrayado que contiene de forma sintetizada, lógica y jerárquica-</a:t>
            </a:r>
          </a:p>
          <a:p>
            <a:r>
              <a:rPr lang="es-EC" sz="15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emplean </a:t>
            </a:r>
            <a:r>
              <a:rPr lang="es-EC" sz="1500" i="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las ideas principales y secundarias del texto </a:t>
            </a:r>
            <a:endParaRPr lang="es-EC" sz="14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4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s-EC" sz="14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i="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 herramienta de estudio y de organización de la información</a:t>
            </a:r>
            <a:r>
              <a:rPr lang="es-EC" sz="1500" i="0" cap="non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C" sz="15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Permite al lector memorizar</a:t>
            </a:r>
            <a:r>
              <a:rPr lang="es-EC" sz="15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C" sz="1400" b="1" i="0" cap="non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49DEC1-AEC0-822A-9CD3-AC9B2EA2FD07}"/>
              </a:ext>
            </a:extLst>
          </p:cNvPr>
          <p:cNvSpPr txBox="1"/>
          <p:nvPr/>
        </p:nvSpPr>
        <p:spPr>
          <a:xfrm>
            <a:off x="5267012" y="4485156"/>
            <a:ext cx="6096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s-EC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Las características de un buen esquema son: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Brevedad.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Buena estructura.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Presenta información de manera clara y directa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C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Presenta la información visualmente atractiv</a:t>
            </a:r>
            <a:r>
              <a:rPr lang="es-EC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s-EC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117830E-D373-F5BF-D674-833804FBE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080" y="246381"/>
            <a:ext cx="7801764" cy="61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6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3EC846-60FF-0144-51A1-5634CA19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931" y="109359"/>
            <a:ext cx="3740515" cy="912045"/>
          </a:xfrm>
        </p:spPr>
        <p:txBody>
          <a:bodyPr>
            <a:normAutofit/>
          </a:bodyPr>
          <a:lstStyle/>
          <a:p>
            <a:pPr algn="l"/>
            <a:r>
              <a:rPr lang="es-EC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TIPOS </a:t>
            </a: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13EE98CA-2BB2-95A7-4C17-03A9D3EEC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821726"/>
              </p:ext>
            </p:extLst>
          </p:nvPr>
        </p:nvGraphicFramePr>
        <p:xfrm>
          <a:off x="262228" y="903452"/>
          <a:ext cx="5545185" cy="4411840"/>
        </p:xfrm>
        <a:graphic>
          <a:graphicData uri="http://schemas.openxmlformats.org/drawingml/2006/table">
            <a:tbl>
              <a:tblPr/>
              <a:tblGrid>
                <a:gridCol w="1322640">
                  <a:extLst>
                    <a:ext uri="{9D8B030D-6E8A-4147-A177-3AD203B41FA5}">
                      <a16:colId xmlns:a16="http://schemas.microsoft.com/office/drawing/2014/main" val="3771261477"/>
                    </a:ext>
                  </a:extLst>
                </a:gridCol>
                <a:gridCol w="4222545">
                  <a:extLst>
                    <a:ext uri="{9D8B030D-6E8A-4147-A177-3AD203B41FA5}">
                      <a16:colId xmlns:a16="http://schemas.microsoft.com/office/drawing/2014/main" val="816192428"/>
                    </a:ext>
                  </a:extLst>
                </a:gridCol>
              </a:tblGrid>
              <a:tr h="280602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800" b="1" i="0" u="sng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De llaves</a:t>
                      </a:r>
                      <a:endParaRPr lang="es-EC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640" marR="144640" marT="72320" marB="72320" anchor="ctr">
                    <a:lnL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El título se coloca en la izquierda y en el centro. A través de llaves desglosa las principales ideas con sus divisiones y subdivisiones subsiguiente.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28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8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Permite jerarquizar la información </a:t>
                      </a:r>
                      <a:endParaRPr lang="es-EC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4640" marR="144640" marT="72320" marB="72320" anchor="ctr">
                    <a:lnL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194191"/>
                  </a:ext>
                </a:extLst>
              </a:tr>
            </a:tbl>
          </a:graphicData>
        </a:graphic>
      </p:graphicFrame>
      <p:pic>
        <p:nvPicPr>
          <p:cNvPr id="3" name="Imagen 2" descr="Diagrama, Escala de tiempo&#10;&#10;Descripción generada automáticamente">
            <a:extLst>
              <a:ext uri="{FF2B5EF4-FFF2-40B4-BE49-F238E27FC236}">
                <a16:creationId xmlns:a16="http://schemas.microsoft.com/office/drawing/2014/main" id="{5DC9519D-0793-BFB9-4A3D-A7EE2750D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327" y="353600"/>
            <a:ext cx="5935673" cy="58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39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7B14D-A89D-C4D7-D131-3AB444B1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68711"/>
            <a:ext cx="4554201" cy="1083839"/>
          </a:xfrm>
        </p:spPr>
        <p:txBody>
          <a:bodyPr/>
          <a:lstStyle/>
          <a:p>
            <a:r>
              <a:rPr lang="es-EC" dirty="0"/>
              <a:t>ESQUEMA DE FLECHAS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EB66A6A-94C9-28B5-2656-5D7F2760C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490306"/>
              </p:ext>
            </p:extLst>
          </p:nvPr>
        </p:nvGraphicFramePr>
        <p:xfrm>
          <a:off x="141456" y="1352550"/>
          <a:ext cx="4343400" cy="48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BFFBA29-4843-8764-2885-B6290A42C88F}"/>
              </a:ext>
            </a:extLst>
          </p:cNvPr>
          <p:cNvSpPr txBox="1"/>
          <p:nvPr/>
        </p:nvSpPr>
        <p:spPr>
          <a:xfrm>
            <a:off x="5657850" y="42922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solidFill>
                  <a:srgbClr val="333333"/>
                </a:solidFill>
                <a:effectLst/>
              </a:rPr>
              <a:t>El título suele ir a la izquierda y en el centro. A través de flechas se desglosa las principales ideas con sus divisiones y subdivisiones subsiguientes</a:t>
            </a:r>
            <a:endParaRPr lang="es-EC" sz="1800" dirty="0">
              <a:effectLst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8CE5B6-5640-3F76-0000-B405BD627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262" y="1766134"/>
            <a:ext cx="6588077" cy="35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8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C2B24FB-9B71-2A86-67AC-92252902C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95108"/>
              </p:ext>
            </p:extLst>
          </p:nvPr>
        </p:nvGraphicFramePr>
        <p:xfrm>
          <a:off x="26189" y="639735"/>
          <a:ext cx="5212561" cy="1608322"/>
        </p:xfrm>
        <a:graphic>
          <a:graphicData uri="http://schemas.openxmlformats.org/drawingml/2006/table">
            <a:tbl>
              <a:tblPr/>
              <a:tblGrid>
                <a:gridCol w="1798564">
                  <a:extLst>
                    <a:ext uri="{9D8B030D-6E8A-4147-A177-3AD203B41FA5}">
                      <a16:colId xmlns:a16="http://schemas.microsoft.com/office/drawing/2014/main" val="590050104"/>
                    </a:ext>
                  </a:extLst>
                </a:gridCol>
                <a:gridCol w="3413997">
                  <a:extLst>
                    <a:ext uri="{9D8B030D-6E8A-4147-A177-3AD203B41FA5}">
                      <a16:colId xmlns:a16="http://schemas.microsoft.com/office/drawing/2014/main" val="801600572"/>
                    </a:ext>
                  </a:extLst>
                </a:gridCol>
              </a:tblGrid>
              <a:tr h="1226102">
                <a:tc>
                  <a:txBody>
                    <a:bodyPr/>
                    <a:lstStyle/>
                    <a:p>
                      <a:pPr algn="ctr"/>
                      <a:r>
                        <a:rPr lang="es-EC" sz="3300" b="1" u="sng">
                          <a:solidFill>
                            <a:srgbClr val="333333"/>
                          </a:solidFill>
                          <a:effectLst/>
                          <a:latin typeface="Arial,Helvetica"/>
                        </a:rPr>
                        <a:t>Numérico o de letras</a:t>
                      </a:r>
                      <a:endParaRPr lang="es-EC" sz="3300">
                        <a:effectLst/>
                      </a:endParaRPr>
                    </a:p>
                  </a:txBody>
                  <a:tcPr marL="99558" marR="99558" marT="49781" marB="49781" anchor="ctr">
                    <a:lnL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>
                          <a:solidFill>
                            <a:srgbClr val="333333"/>
                          </a:solidFill>
                          <a:effectLst/>
                          <a:latin typeface="Arial,Helvetica"/>
                        </a:rPr>
                        <a:t>En el caso de las letras, mayúsculas y minúsculas.</a:t>
                      </a:r>
                      <a:endParaRPr lang="es-EC" sz="2800" dirty="0">
                        <a:effectLst/>
                      </a:endParaRPr>
                    </a:p>
                  </a:txBody>
                  <a:tcPr marL="99558" marR="99558" marT="49781" marB="49781" anchor="ctr">
                    <a:lnL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0311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1377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ED3AAB4-8ADA-AD31-25E7-D4B8C5F75B84}"/>
              </a:ext>
            </a:extLst>
          </p:cNvPr>
          <p:cNvSpPr txBox="1"/>
          <p:nvPr/>
        </p:nvSpPr>
        <p:spPr>
          <a:xfrm>
            <a:off x="1809750" y="2495222"/>
            <a:ext cx="3429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Parte de un tema o concepto </a:t>
            </a:r>
            <a:r>
              <a:rPr lang="es-EC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central que funciona como título </a:t>
            </a:r>
            <a:r>
              <a:rPr lang="es-EC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y luego se añaden las ideas principales, secundarias o terciarias indicando su relevancia y su orden.</a:t>
            </a:r>
            <a:br>
              <a:rPr lang="es-EC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D98CE-F18B-1FAB-39B2-E87D0B8565DD}"/>
              </a:ext>
            </a:extLst>
          </p:cNvPr>
          <p:cNvSpPr txBox="1"/>
          <p:nvPr/>
        </p:nvSpPr>
        <p:spPr>
          <a:xfrm>
            <a:off x="1809750" y="5050712"/>
            <a:ext cx="370680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Para  elaborar índices o listas que indican el orden del desarrollo</a:t>
            </a:r>
            <a:br>
              <a:rPr lang="es-EC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es-EC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0F9727-207E-BE99-3855-A2F25E11C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795" y="166687"/>
            <a:ext cx="5467350" cy="608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2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69289-8B9D-9B86-40B7-5F399918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5350"/>
          </a:xfrm>
        </p:spPr>
        <p:txBody>
          <a:bodyPr>
            <a:normAutofit fontScale="90000"/>
          </a:bodyPr>
          <a:lstStyle/>
          <a:p>
            <a:r>
              <a:rPr lang="es-EC" b="1" i="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raphik"/>
              </a:rPr>
              <a:t>MAPA CONCEPTUAL</a:t>
            </a:r>
            <a:br>
              <a:rPr lang="es-EC" b="1" i="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raphik"/>
              </a:rPr>
            </a:br>
            <a:endParaRPr lang="es-EC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EA2F78F-6C97-BB29-FB35-996703DFA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686020"/>
              </p:ext>
            </p:extLst>
          </p:nvPr>
        </p:nvGraphicFramePr>
        <p:xfrm>
          <a:off x="-254001" y="1303868"/>
          <a:ext cx="115322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307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7BB105-4112-408F-B529-76554EF112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76BE419-E58D-46AC-AEEC-75B852BE7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9EB6D445-FC9D-4AAB-BF38-A1A6204D6E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597" y="643467"/>
            <a:ext cx="10742806" cy="5564129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4925BE-2D80-2315-9D01-0803A8966452}"/>
              </a:ext>
            </a:extLst>
          </p:cNvPr>
          <p:cNvSpPr/>
          <p:nvPr/>
        </p:nvSpPr>
        <p:spPr>
          <a:xfrm>
            <a:off x="1467009" y="2319635"/>
            <a:ext cx="9257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TIPOS DE </a:t>
            </a:r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MAPA CONCEPTUAL 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2212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FB0D8-8EF0-282F-A84A-13642D29E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A845ACA-73AF-356F-FAD2-78932F70E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90512"/>
            <a:ext cx="11425238" cy="626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9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0A9545D4-326E-2B25-DE25-87F1D7080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879940"/>
            <a:ext cx="10905066" cy="50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20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35B9E1-31DA-7B2C-56F3-C6449402D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Diagrama, Texto&#10;&#10;Descripción generada automáticamente">
            <a:extLst>
              <a:ext uri="{FF2B5EF4-FFF2-40B4-BE49-F238E27FC236}">
                <a16:creationId xmlns:a16="http://schemas.microsoft.com/office/drawing/2014/main" id="{CA374E40-A5B3-7393-380F-79ADFC2F6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07" y="158834"/>
            <a:ext cx="10663681" cy="50163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FF037AE-0781-2E10-EC1B-292191023161}"/>
              </a:ext>
            </a:extLst>
          </p:cNvPr>
          <p:cNvSpPr txBox="1"/>
          <p:nvPr/>
        </p:nvSpPr>
        <p:spPr>
          <a:xfrm>
            <a:off x="1524000" y="5223778"/>
            <a:ext cx="94107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Los conceptos se ubican uno después de otro, para representar que un concepto se desprende de otro de manera asociativa y progresiva, y no por su jerarquía</a:t>
            </a:r>
            <a:br>
              <a:rPr lang="es-EC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71831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69289-8B9D-9B86-40B7-5F399918D7E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C" sz="5000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RESUMEN</a:t>
            </a:r>
            <a:r>
              <a:rPr lang="es-EC" sz="5000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139BE-F6C9-18A7-F02B-82FF05A6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006150"/>
            <a:ext cx="10364452" cy="4233333"/>
          </a:xfrm>
        </p:spPr>
        <p:txBody>
          <a:bodyPr/>
          <a:lstStyle/>
          <a:p>
            <a:r>
              <a:rPr lang="es-EC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condensar un texto de forma breve</a:t>
            </a:r>
            <a:r>
              <a:rPr lang="es-EC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pero completa, relacionando las ideas. </a:t>
            </a:r>
          </a:p>
          <a:p>
            <a:r>
              <a:rPr lang="es-EC" dirty="0">
                <a:solidFill>
                  <a:srgbClr val="002060"/>
                </a:solidFill>
                <a:latin typeface="Arial" panose="020B0604020202020204" pitchFamily="34" charset="0"/>
              </a:rPr>
              <a:t>S</a:t>
            </a:r>
            <a:r>
              <a:rPr lang="es-EC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 extensión aproximada debe abacá </a:t>
            </a:r>
            <a:r>
              <a:rPr lang="es-EC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una tercera, cuarta o quinta parte de la totalidad del texto</a:t>
            </a:r>
          </a:p>
          <a:p>
            <a:r>
              <a:rPr lang="es-EC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Podemos utilizar nuestras palabras (preferible) o las del autor.</a:t>
            </a:r>
          </a:p>
          <a:p>
            <a:r>
              <a:rPr lang="es-EC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resumen debe ayudarte a mejorar la comprensión del tema y, sobre todo, al repaso</a:t>
            </a:r>
            <a:endParaRPr lang="es-EC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97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155C6E-91BF-431D-9052-685726DFE7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8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9B92EA-70A3-4CD0-A35F-D144D7F0F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4C6AAD0E-F990-E9DC-013A-E4FD925E3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5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0C625AC3-22F8-400B-B551-764979C92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5CC16C-9244-40EE-9E86-D285843027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8CA3263-84A3-464A-8D0C-41F2F436E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4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E774DE-CE50-720D-34D4-0D68A6F246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21" b="-1"/>
          <a:stretch/>
        </p:blipFill>
        <p:spPr>
          <a:xfrm>
            <a:off x="-1564314" y="-2"/>
            <a:ext cx="13756313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B3FDCC-8DAA-759D-86EF-CE6DEDD75F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59" r="10973"/>
          <a:stretch/>
        </p:blipFill>
        <p:spPr>
          <a:xfrm>
            <a:off x="9621949" y="3554119"/>
            <a:ext cx="2322720" cy="1657961"/>
          </a:xfrm>
          <a:prstGeom prst="rect">
            <a:avLst/>
          </a:prstGeom>
          <a:ln w="152400">
            <a:solidFill>
              <a:srgbClr val="FFFFFF"/>
            </a:solidFill>
            <a:miter lim="800000"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F9BBE8-8459-456C-9BBD-DF5C2AB43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67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E7209-51AE-BFF3-CA2E-1E0ADC72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466117"/>
            <a:ext cx="10364451" cy="1596177"/>
          </a:xfrm>
        </p:spPr>
        <p:txBody>
          <a:bodyPr/>
          <a:lstStyle/>
          <a:p>
            <a:r>
              <a:rPr lang="es-EC" b="1" i="0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SUBRAYADO</a:t>
            </a:r>
            <a:r>
              <a:rPr lang="es-EC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/>
            </a:r>
            <a:br>
              <a:rPr lang="es-EC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es-EC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CD642B9-EDA2-6F66-2FA4-2F6B5F8C6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678960"/>
              </p:ext>
            </p:extLst>
          </p:nvPr>
        </p:nvGraphicFramePr>
        <p:xfrm>
          <a:off x="2095500" y="1439334"/>
          <a:ext cx="7600950" cy="495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571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43526-E09E-007D-7135-4A4E7242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48283"/>
          </a:xfrm>
        </p:spPr>
        <p:txBody>
          <a:bodyPr>
            <a:normAutofit fontScale="90000"/>
          </a:bodyPr>
          <a:lstStyle/>
          <a:p>
            <a:r>
              <a:rPr lang="es-EC" b="1" i="0" dirty="0">
                <a:effectLst/>
                <a:latin typeface="Open Sans" panose="020B0606030504020204" pitchFamily="34" charset="0"/>
              </a:rPr>
              <a:t>Errores a evitar</a:t>
            </a:r>
            <a:br>
              <a:rPr lang="es-EC" b="1" i="0" dirty="0">
                <a:effectLst/>
                <a:latin typeface="Open Sans" panose="020B0606030504020204" pitchFamily="34" charset="0"/>
              </a:rPr>
            </a:b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078E993-98D0-9428-E058-DE818B21D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81724"/>
              </p:ext>
            </p:extLst>
          </p:nvPr>
        </p:nvGraphicFramePr>
        <p:xfrm>
          <a:off x="914400" y="1428751"/>
          <a:ext cx="10363200" cy="436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189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7FE214D-55E3-3658-431D-4B3C4E7C3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7" y="271991"/>
            <a:ext cx="10447866" cy="62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1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3EC32D-C212-F0F8-1060-60D5C7932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432064"/>
            <a:ext cx="9503834" cy="59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7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étodos de estudio para un aprendizaje exitoso – Taller de Periodismo">
            <a:extLst>
              <a:ext uri="{FF2B5EF4-FFF2-40B4-BE49-F238E27FC236}">
                <a16:creationId xmlns:a16="http://schemas.microsoft.com/office/drawing/2014/main" id="{6CAB8F38-C6EE-DA19-98E8-B924AC93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10729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2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DD6BE-95BC-8C7C-BAE2-C2B0A6C2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0911"/>
            <a:ext cx="4064000" cy="1596177"/>
          </a:xfrm>
        </p:spPr>
        <p:txBody>
          <a:bodyPr/>
          <a:lstStyle/>
          <a:p>
            <a:r>
              <a:rPr lang="es-EC" dirty="0"/>
              <a:t>MÉTODO </a:t>
            </a:r>
            <a:br>
              <a:rPr lang="es-EC" dirty="0"/>
            </a:br>
            <a:r>
              <a:rPr lang="es-EC" dirty="0"/>
              <a:t>POMODORO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9FAC77E-CDF4-73B9-E75C-C0EB981B2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037094"/>
              </p:ext>
            </p:extLst>
          </p:nvPr>
        </p:nvGraphicFramePr>
        <p:xfrm>
          <a:off x="3657600" y="281516"/>
          <a:ext cx="8534400" cy="617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87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94AE5-BF6F-5E74-29DE-BE5FD410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327" y="33437"/>
            <a:ext cx="6269327" cy="1095983"/>
          </a:xfrm>
        </p:spPr>
        <p:txBody>
          <a:bodyPr/>
          <a:lstStyle/>
          <a:p>
            <a:r>
              <a:rPr lang="es-EC" dirty="0"/>
              <a:t>Método de </a:t>
            </a:r>
            <a:r>
              <a:rPr lang="es-EC" dirty="0" err="1"/>
              <a:t>cornell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441D49D-49C6-F711-DAD1-24716F435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88760"/>
              </p:ext>
            </p:extLst>
          </p:nvPr>
        </p:nvGraphicFramePr>
        <p:xfrm>
          <a:off x="914400" y="1095983"/>
          <a:ext cx="10363200" cy="4969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8170FC7-5E59-CBF7-2FC5-DFD21666730D}"/>
              </a:ext>
            </a:extLst>
          </p:cNvPr>
          <p:cNvSpPr txBox="1"/>
          <p:nvPr/>
        </p:nvSpPr>
        <p:spPr>
          <a:xfrm>
            <a:off x="5505450" y="21337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0" i="0" dirty="0">
                <a:effectLst/>
                <a:latin typeface="Google Sans"/>
              </a:rPr>
              <a:t> </a:t>
            </a:r>
            <a:r>
              <a:rPr lang="es-EC" dirty="0">
                <a:latin typeface="Google Sans"/>
              </a:rPr>
              <a:t>Es</a:t>
            </a:r>
            <a:r>
              <a:rPr lang="es-EC" b="0" i="0" dirty="0">
                <a:effectLst/>
                <a:latin typeface="Google Sans"/>
              </a:rPr>
              <a:t> un sistema para tomar notas o apuntes creado en la Universidad de Cornell en la década de los 40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566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78FF9-AB89-4339-34BC-18DB6010D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790FC-B517-2417-CD18-A4A1BFA2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286875" cy="1596177"/>
          </a:xfrm>
        </p:spPr>
        <p:txBody>
          <a:bodyPr/>
          <a:lstStyle/>
          <a:p>
            <a:r>
              <a:rPr lang="es-EC" b="0" i="0" dirty="0">
                <a:effectLst/>
                <a:latin typeface="Google Sans"/>
              </a:rPr>
              <a:t>método de Feynman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1E704C5-71D0-6247-6750-A68BA2820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712176"/>
              </p:ext>
            </p:extLst>
          </p:nvPr>
        </p:nvGraphicFramePr>
        <p:xfrm>
          <a:off x="666750" y="1596177"/>
          <a:ext cx="10363200" cy="480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E7D642E-4F9D-64E7-8C26-F59B21BB6B0F}"/>
              </a:ext>
            </a:extLst>
          </p:cNvPr>
          <p:cNvSpPr txBox="1"/>
          <p:nvPr/>
        </p:nvSpPr>
        <p:spPr>
          <a:xfrm>
            <a:off x="5314950" y="762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0" i="0" dirty="0">
                <a:effectLst/>
                <a:latin typeface="Google Sans"/>
              </a:rPr>
              <a:t>Técnica de estudio que consiste en explicar un concepto de manera sencilla y clara, como si se estuviera enseñando a alguien más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077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C8EDD-3AF2-79BE-C28D-7749C3D3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1F4C1-E49A-057D-0027-B0E18440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75" y="268711"/>
            <a:ext cx="6153775" cy="1596177"/>
          </a:xfrm>
        </p:spPr>
        <p:txBody>
          <a:bodyPr/>
          <a:lstStyle/>
          <a:p>
            <a:r>
              <a:rPr lang="es-EC" b="1" i="1" dirty="0">
                <a:solidFill>
                  <a:schemeClr val="accent1"/>
                </a:solidFill>
                <a:effectLst/>
                <a:latin typeface="Google Sans"/>
              </a:rPr>
              <a:t>método de estudio </a:t>
            </a:r>
            <a:r>
              <a:rPr lang="es-EC" b="1" i="1" dirty="0" err="1">
                <a:solidFill>
                  <a:schemeClr val="accent1"/>
                </a:solidFill>
                <a:effectLst/>
                <a:latin typeface="Google Sans"/>
              </a:rPr>
              <a:t>Leitner</a:t>
            </a:r>
            <a:endParaRPr lang="es-EC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E288216-A657-3066-182E-0B6BD59652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217741"/>
              </p:ext>
            </p:extLst>
          </p:nvPr>
        </p:nvGraphicFramePr>
        <p:xfrm>
          <a:off x="914400" y="1984443"/>
          <a:ext cx="10363200" cy="3806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DF0C318-4B1E-68C0-C048-6FC6D820C47F}"/>
              </a:ext>
            </a:extLst>
          </p:cNvPr>
          <p:cNvSpPr txBox="1"/>
          <p:nvPr/>
        </p:nvSpPr>
        <p:spPr>
          <a:xfrm>
            <a:off x="7258050" y="572185"/>
            <a:ext cx="3600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0" i="0" dirty="0">
                <a:effectLst/>
                <a:latin typeface="Google Sans"/>
              </a:rPr>
              <a:t>Técnica  que utiliza tarjetas de memoria para mejorar la retención de información y memorizar conceptos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965007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5356</TotalTime>
  <Words>944</Words>
  <Application>Microsoft Office PowerPoint</Application>
  <PresentationFormat>Panorámica</PresentationFormat>
  <Paragraphs>124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5" baseType="lpstr">
      <vt:lpstr>Arial</vt:lpstr>
      <vt:lpstr>Arial</vt:lpstr>
      <vt:lpstr>Arial,Helvetica</vt:lpstr>
      <vt:lpstr>Calibri</vt:lpstr>
      <vt:lpstr>Century Gothic</vt:lpstr>
      <vt:lpstr>Google Sans</vt:lpstr>
      <vt:lpstr>Graphik</vt:lpstr>
      <vt:lpstr>Montserrat</vt:lpstr>
      <vt:lpstr>Open Sans</vt:lpstr>
      <vt:lpstr>Roboto</vt:lpstr>
      <vt:lpstr>Times New Roman</vt:lpstr>
      <vt:lpstr>Tw Cen MT</vt:lpstr>
      <vt:lpstr>Gota</vt:lpstr>
      <vt:lpstr>CONDICIONES BÁSICAS PARA EL ESTUDIO</vt:lpstr>
      <vt:lpstr>Presentación de PowerPoint</vt:lpstr>
      <vt:lpstr>Presentación de PowerPoint</vt:lpstr>
      <vt:lpstr>Presentación de PowerPoint</vt:lpstr>
      <vt:lpstr>Presentación de PowerPoint</vt:lpstr>
      <vt:lpstr>MÉTODO  POMODORO </vt:lpstr>
      <vt:lpstr>Método de cornell</vt:lpstr>
      <vt:lpstr>método de Feynman</vt:lpstr>
      <vt:lpstr>método de estudio Leitner</vt:lpstr>
      <vt:lpstr>Presentación de PowerPoint</vt:lpstr>
      <vt:lpstr>TÉCNICAS DE ESTUDIO </vt:lpstr>
      <vt:lpstr> ¿cuál es tu forma de aprender al momento de obtener nuevos conocimientos?</vt:lpstr>
      <vt:lpstr>Tipos de Técnicas de Estudio</vt:lpstr>
      <vt:lpstr>LECTURA </vt:lpstr>
      <vt:lpstr>PRE-LECTURA</vt:lpstr>
      <vt:lpstr>LECTURA COMPRENSIVA</vt:lpstr>
      <vt:lpstr> lectura analítica </vt:lpstr>
      <vt:lpstr>Lectura crítica </vt:lpstr>
      <vt:lpstr>Tipos de Técnicas de Estudio.</vt:lpstr>
      <vt:lpstr>TIPOS </vt:lpstr>
      <vt:lpstr>ESQUEMA DE FLECHAS </vt:lpstr>
      <vt:lpstr>Presentación de PowerPoint</vt:lpstr>
      <vt:lpstr>MAPA CONCEPTUAL </vt:lpstr>
      <vt:lpstr>Presentación de PowerPoint</vt:lpstr>
      <vt:lpstr>Presentación de PowerPoint</vt:lpstr>
      <vt:lpstr>Presentación de PowerPoint</vt:lpstr>
      <vt:lpstr>Presentación de PowerPoint</vt:lpstr>
      <vt:lpstr>RESUMEN </vt:lpstr>
      <vt:lpstr>Presentación de PowerPoint</vt:lpstr>
      <vt:lpstr>SUBRAYADO </vt:lpstr>
      <vt:lpstr>Errores a evitar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CONDICIONES BÁSICAS PARA EL ESTUDIO</dc:title>
  <dc:creator>♀vAnE♀ Q...</dc:creator>
  <cp:lastModifiedBy>USER</cp:lastModifiedBy>
  <cp:revision>14</cp:revision>
  <dcterms:created xsi:type="dcterms:W3CDTF">2024-06-16T16:11:04Z</dcterms:created>
  <dcterms:modified xsi:type="dcterms:W3CDTF">2025-05-26T14:13:51Z</dcterms:modified>
</cp:coreProperties>
</file>