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92608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387" userDrawn="1">
          <p15:clr>
            <a:srgbClr val="A4A3A4"/>
          </p15:clr>
        </p15:guide>
        <p15:guide id="6" pos="1804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00F"/>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85" autoAdjust="0"/>
    <p:restoredTop sz="93969" autoAdjust="0"/>
  </p:normalViewPr>
  <p:slideViewPr>
    <p:cSldViewPr snapToGrid="0" snapToObjects="1" showGuides="1">
      <p:cViewPr varScale="1">
        <p:scale>
          <a:sx n="31" d="100"/>
          <a:sy n="31" d="100"/>
        </p:scale>
        <p:origin x="1306" y="53"/>
      </p:cViewPr>
      <p:guideLst>
        <p:guide orient="horz" pos="1659"/>
        <p:guide orient="horz" pos="144"/>
        <p:guide orient="horz" pos="10080"/>
        <p:guide orient="horz"/>
        <p:guide pos="387"/>
        <p:guide pos="180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0" d="100"/>
          <a:sy n="50" d="100"/>
        </p:scale>
        <p:origin x="288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‹Nº›</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6/7/2025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60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974260"/>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572490"/>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128476"/>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20491"/>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18721"/>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174707"/>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pic>
        <p:nvPicPr>
          <p:cNvPr id="2" name="Imagen 1" descr="Logotipo&#10;&#10;Descripción generada automáticamente">
            <a:extLst>
              <a:ext uri="{FF2B5EF4-FFF2-40B4-BE49-F238E27FC236}">
                <a16:creationId xmlns:a16="http://schemas.microsoft.com/office/drawing/2014/main" id="{3C81550D-637E-3410-9860-19816867CBF1}"/>
              </a:ext>
            </a:extLst>
          </p:cNvPr>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005838" y="204108"/>
            <a:ext cx="1950724" cy="1950724"/>
          </a:xfrm>
          <a:prstGeom prst="rect">
            <a:avLst/>
          </a:prstGeom>
        </p:spPr>
      </p:pic>
      <p:pic>
        <p:nvPicPr>
          <p:cNvPr id="3" name="Imagen 2">
            <a:extLst>
              <a:ext uri="{FF2B5EF4-FFF2-40B4-BE49-F238E27FC236}">
                <a16:creationId xmlns:a16="http://schemas.microsoft.com/office/drawing/2014/main" id="{D1219512-D079-4508-3C64-6D6166F4A5F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26676228" y="136607"/>
            <a:ext cx="1731134" cy="2123153"/>
          </a:xfrm>
          <a:prstGeom prst="rect">
            <a:avLst/>
          </a:prstGeom>
        </p:spPr>
      </p:pic>
      <p:grpSp>
        <p:nvGrpSpPr>
          <p:cNvPr id="5" name="Grupo 4">
            <a:extLst>
              <a:ext uri="{FF2B5EF4-FFF2-40B4-BE49-F238E27FC236}">
                <a16:creationId xmlns:a16="http://schemas.microsoft.com/office/drawing/2014/main" id="{AE876580-93E8-7DAD-3581-847323DEAEDD}"/>
              </a:ext>
            </a:extLst>
          </p:cNvPr>
          <p:cNvGrpSpPr/>
          <p:nvPr userDrawn="1"/>
        </p:nvGrpSpPr>
        <p:grpSpPr>
          <a:xfrm>
            <a:off x="10935229" y="15011929"/>
            <a:ext cx="7390342" cy="634555"/>
            <a:chOff x="3810000" y="10595420"/>
            <a:chExt cx="7390342" cy="634555"/>
          </a:xfrm>
        </p:grpSpPr>
        <p:pic>
          <p:nvPicPr>
            <p:cNvPr id="7" name="Imagen 6" descr="Texto, Carta&#10;&#10;Descripción generada automáticamente">
              <a:extLst>
                <a:ext uri="{FF2B5EF4-FFF2-40B4-BE49-F238E27FC236}">
                  <a16:creationId xmlns:a16="http://schemas.microsoft.com/office/drawing/2014/main" id="{FB266510-AD79-E740-76C5-4CC124EAAFD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10000" y="10595420"/>
              <a:ext cx="3581400" cy="634555"/>
            </a:xfrm>
            <a:prstGeom prst="rect">
              <a:avLst/>
            </a:prstGeom>
          </p:spPr>
        </p:pic>
        <p:pic>
          <p:nvPicPr>
            <p:cNvPr id="8" name="Imagen 7" descr="Texto, Carta&#10;&#10;Descripción generada automáticamente">
              <a:extLst>
                <a:ext uri="{FF2B5EF4-FFF2-40B4-BE49-F238E27FC236}">
                  <a16:creationId xmlns:a16="http://schemas.microsoft.com/office/drawing/2014/main" id="{77D644D4-292C-9EC7-F867-6704D53A7C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618942" y="10622184"/>
              <a:ext cx="3581400" cy="581025"/>
            </a:xfrm>
            <a:prstGeom prst="rect">
              <a:avLst/>
            </a:prstGeom>
          </p:spPr>
        </p:pic>
      </p:grpSp>
    </p:spTree>
    <p:extLst>
      <p:ext uri="{BB962C8B-B14F-4D97-AF65-F5344CB8AC3E}">
        <p14:creationId xmlns:p14="http://schemas.microsoft.com/office/powerpoint/2010/main" val="328802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995042"/>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593272"/>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149258"/>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23627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15824"/>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14054"/>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170040"/>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170575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20491"/>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18721"/>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174707"/>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pic>
        <p:nvPicPr>
          <p:cNvPr id="2" name="Imagen 1" descr="Logotipo&#10;&#10;Descripción generada automáticamente">
            <a:extLst>
              <a:ext uri="{FF2B5EF4-FFF2-40B4-BE49-F238E27FC236}">
                <a16:creationId xmlns:a16="http://schemas.microsoft.com/office/drawing/2014/main" id="{3C81550D-637E-3410-9860-19816867CBF1}"/>
              </a:ext>
            </a:extLst>
          </p:cNvPr>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005838" y="204108"/>
            <a:ext cx="1950724" cy="1950724"/>
          </a:xfrm>
          <a:prstGeom prst="rect">
            <a:avLst/>
          </a:prstGeom>
        </p:spPr>
      </p:pic>
      <p:pic>
        <p:nvPicPr>
          <p:cNvPr id="3" name="Imagen 2">
            <a:extLst>
              <a:ext uri="{FF2B5EF4-FFF2-40B4-BE49-F238E27FC236}">
                <a16:creationId xmlns:a16="http://schemas.microsoft.com/office/drawing/2014/main" id="{D1219512-D079-4508-3C64-6D6166F4A5F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26676228" y="136607"/>
            <a:ext cx="1731134" cy="2123153"/>
          </a:xfrm>
          <a:prstGeom prst="rect">
            <a:avLst/>
          </a:prstGeom>
        </p:spPr>
      </p:pic>
    </p:spTree>
    <p:extLst>
      <p:ext uri="{BB962C8B-B14F-4D97-AF65-F5344CB8AC3E}">
        <p14:creationId xmlns:p14="http://schemas.microsoft.com/office/powerpoint/2010/main" val="73458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6x60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193788"/>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s-419" noProof="0" dirty="0"/>
              <a:t>Redacte o pegue su texto</a:t>
            </a:r>
          </a:p>
        </p:txBody>
      </p:sp>
      <p:sp>
        <p:nvSpPr>
          <p:cNvPr id="6" name="Text Placeholder 5"/>
          <p:cNvSpPr>
            <a:spLocks noGrp="1"/>
          </p:cNvSpPr>
          <p:nvPr>
            <p:ph type="body" sz="quarter" idx="11" hasCustomPrompt="1"/>
          </p:nvPr>
        </p:nvSpPr>
        <p:spPr>
          <a:xfrm>
            <a:off x="614892" y="2638448"/>
            <a:ext cx="6699250" cy="450228"/>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lIns="52249" tIns="52249" rIns="52249" bIns="52249" anchor="ctr" anchorCtr="0">
            <a:spAutoFit/>
          </a:bodyPr>
          <a:lstStyle>
            <a:lvl1pPr marL="0" indent="0" algn="ctr">
              <a:buNone/>
              <a:defRPr sz="2240" b="1" u="sng" baseline="0">
                <a:solidFill>
                  <a:schemeClr val="bg1"/>
                </a:solidFill>
              </a:defRPr>
            </a:lvl1pPr>
          </a:lstStyle>
          <a:p>
            <a:pPr lvl="0"/>
            <a:r>
              <a:rPr lang="es-419" noProof="0"/>
              <a:t>(clic para editar) RESUMEN</a:t>
            </a:r>
          </a:p>
        </p:txBody>
      </p:sp>
      <p:sp>
        <p:nvSpPr>
          <p:cNvPr id="20" name="Text Placeholder 5"/>
          <p:cNvSpPr>
            <a:spLocks noGrp="1"/>
          </p:cNvSpPr>
          <p:nvPr>
            <p:ph type="body" sz="quarter" idx="20" hasCustomPrompt="1"/>
          </p:nvPr>
        </p:nvSpPr>
        <p:spPr>
          <a:xfrm>
            <a:off x="614892" y="7258044"/>
            <a:ext cx="6700308" cy="450228"/>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lvl1pPr marL="0" indent="0" algn="ctr">
              <a:buNone/>
              <a:defRPr sz="2240" b="1" u="sng" baseline="0">
                <a:solidFill>
                  <a:schemeClr val="bg1"/>
                </a:solidFill>
              </a:defRPr>
            </a:lvl1pPr>
          </a:lstStyle>
          <a:p>
            <a:pPr lvl="0"/>
            <a:r>
              <a:rPr lang="es-419" noProof="0" dirty="0"/>
              <a:t>(clic para editar) OBJETIVOS</a:t>
            </a:r>
          </a:p>
        </p:txBody>
      </p:sp>
      <p:sp>
        <p:nvSpPr>
          <p:cNvPr id="21" name="Text Placeholder 3"/>
          <p:cNvSpPr>
            <a:spLocks noGrp="1"/>
          </p:cNvSpPr>
          <p:nvPr>
            <p:ph type="body" sz="quarter" idx="21" hasCustomPrompt="1"/>
          </p:nvPr>
        </p:nvSpPr>
        <p:spPr>
          <a:xfrm>
            <a:off x="7724777" y="3194489"/>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s-419" noProof="0" dirty="0"/>
              <a:t>Redacte o pegue su texto</a:t>
            </a:r>
          </a:p>
        </p:txBody>
      </p:sp>
      <p:sp>
        <p:nvSpPr>
          <p:cNvPr id="22" name="Text Placeholder 5"/>
          <p:cNvSpPr>
            <a:spLocks noGrp="1"/>
          </p:cNvSpPr>
          <p:nvPr>
            <p:ph type="body" sz="quarter" idx="22" hasCustomPrompt="1"/>
          </p:nvPr>
        </p:nvSpPr>
        <p:spPr>
          <a:xfrm>
            <a:off x="7724776" y="2638448"/>
            <a:ext cx="6699250" cy="450228"/>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lIns="52249" tIns="52249" rIns="52249" bIns="52249" anchor="ctr" anchorCtr="0">
            <a:spAutoFit/>
          </a:bodyPr>
          <a:lstStyle>
            <a:lvl1pPr marL="0" indent="0" algn="ctr">
              <a:buNone/>
              <a:defRPr sz="2240" b="1" u="sng" baseline="0">
                <a:solidFill>
                  <a:schemeClr val="bg1"/>
                </a:solidFill>
              </a:defRPr>
            </a:lvl1pPr>
          </a:lstStyle>
          <a:p>
            <a:pPr lvl="0"/>
            <a:r>
              <a:rPr lang="es-419" noProof="0" dirty="0"/>
              <a:t>(clic para editar) MATERIALES Y MÉTODOS</a:t>
            </a:r>
          </a:p>
        </p:txBody>
      </p:sp>
      <p:sp>
        <p:nvSpPr>
          <p:cNvPr id="23" name="Text Placeholder 3"/>
          <p:cNvSpPr>
            <a:spLocks noGrp="1"/>
          </p:cNvSpPr>
          <p:nvPr>
            <p:ph type="body" sz="quarter" idx="23" hasCustomPrompt="1"/>
          </p:nvPr>
        </p:nvSpPr>
        <p:spPr>
          <a:xfrm>
            <a:off x="14838893" y="3190470"/>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s-419" noProof="0" dirty="0"/>
              <a:t>Redacte o pegue su texto</a:t>
            </a:r>
          </a:p>
        </p:txBody>
      </p:sp>
      <p:sp>
        <p:nvSpPr>
          <p:cNvPr id="24" name="Text Placeholder 5"/>
          <p:cNvSpPr>
            <a:spLocks noGrp="1"/>
          </p:cNvSpPr>
          <p:nvPr>
            <p:ph type="body" sz="quarter" idx="24" hasCustomPrompt="1"/>
          </p:nvPr>
        </p:nvSpPr>
        <p:spPr>
          <a:xfrm>
            <a:off x="14833600" y="2638448"/>
            <a:ext cx="6705600" cy="450228"/>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lIns="52249" tIns="52249" rIns="52249" bIns="52249" anchor="ctr" anchorCtr="0">
            <a:spAutoFit/>
          </a:bodyPr>
          <a:lstStyle>
            <a:lvl1pPr marL="0" indent="0" algn="ctr">
              <a:buNone/>
              <a:defRPr sz="2240" b="1" u="sng" baseline="0">
                <a:solidFill>
                  <a:schemeClr val="bg1"/>
                </a:solidFill>
              </a:defRPr>
            </a:lvl1pPr>
          </a:lstStyle>
          <a:p>
            <a:pPr lvl="0"/>
            <a:r>
              <a:rPr lang="es-419" noProof="0" dirty="0"/>
              <a:t>(clic para editar) RESULTADOS</a:t>
            </a:r>
          </a:p>
        </p:txBody>
      </p:sp>
      <p:sp>
        <p:nvSpPr>
          <p:cNvPr id="25" name="Text Placeholder 5"/>
          <p:cNvSpPr>
            <a:spLocks noGrp="1"/>
          </p:cNvSpPr>
          <p:nvPr>
            <p:ph type="body" sz="quarter" idx="25" hasCustomPrompt="1"/>
          </p:nvPr>
        </p:nvSpPr>
        <p:spPr>
          <a:xfrm>
            <a:off x="21947716" y="2638448"/>
            <a:ext cx="6698012" cy="450228"/>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lvl1pPr marL="0" indent="0" algn="ctr">
              <a:buNone/>
              <a:defRPr sz="2240" b="1" u="sng" baseline="0">
                <a:solidFill>
                  <a:schemeClr val="bg1"/>
                </a:solidFill>
              </a:defRPr>
            </a:lvl1pPr>
          </a:lstStyle>
          <a:p>
            <a:pPr lvl="0"/>
            <a:r>
              <a:rPr lang="es-419" noProof="0" dirty="0"/>
              <a:t>(clic para editar) </a:t>
            </a:r>
            <a:r>
              <a:rPr lang="en-US" dirty="0"/>
              <a:t>CONCLUSIONES</a:t>
            </a:r>
          </a:p>
        </p:txBody>
      </p:sp>
      <p:sp>
        <p:nvSpPr>
          <p:cNvPr id="26" name="Text Placeholder 3"/>
          <p:cNvSpPr>
            <a:spLocks noGrp="1"/>
          </p:cNvSpPr>
          <p:nvPr>
            <p:ph type="body" sz="quarter" idx="26" hasCustomPrompt="1"/>
          </p:nvPr>
        </p:nvSpPr>
        <p:spPr>
          <a:xfrm>
            <a:off x="21946040" y="3193788"/>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s-419" noProof="0" dirty="0"/>
              <a:t>Redacte o pegue su texto</a:t>
            </a:r>
          </a:p>
        </p:txBody>
      </p:sp>
      <p:sp>
        <p:nvSpPr>
          <p:cNvPr id="27" name="Text Placeholder 5"/>
          <p:cNvSpPr>
            <a:spLocks noGrp="1"/>
          </p:cNvSpPr>
          <p:nvPr>
            <p:ph type="body" sz="quarter" idx="27" hasCustomPrompt="1"/>
          </p:nvPr>
        </p:nvSpPr>
        <p:spPr>
          <a:xfrm>
            <a:off x="21947716" y="7288156"/>
            <a:ext cx="6698012" cy="450228"/>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lvl1pPr marL="0" indent="0" algn="ctr">
              <a:buNone/>
              <a:defRPr sz="2240" b="1" u="sng" baseline="0">
                <a:solidFill>
                  <a:schemeClr val="bg1"/>
                </a:solidFill>
              </a:defRPr>
            </a:lvl1pPr>
          </a:lstStyle>
          <a:p>
            <a:pPr lvl="0"/>
            <a:r>
              <a:rPr lang="es-419" noProof="0" dirty="0"/>
              <a:t>(clic para editar) REFERENCIAS</a:t>
            </a:r>
          </a:p>
        </p:txBody>
      </p:sp>
      <p:sp>
        <p:nvSpPr>
          <p:cNvPr id="28" name="Text Placeholder 3"/>
          <p:cNvSpPr>
            <a:spLocks noGrp="1"/>
          </p:cNvSpPr>
          <p:nvPr>
            <p:ph type="body" sz="quarter" idx="28" hasCustomPrompt="1"/>
          </p:nvPr>
        </p:nvSpPr>
        <p:spPr>
          <a:xfrm>
            <a:off x="21946040" y="7883908"/>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s-419" noProof="0" dirty="0"/>
              <a:t>Redacte o pegue su texto</a:t>
            </a:r>
          </a:p>
        </p:txBody>
      </p:sp>
      <p:sp>
        <p:nvSpPr>
          <p:cNvPr id="29" name="Text Placeholder 5"/>
          <p:cNvSpPr>
            <a:spLocks noGrp="1"/>
          </p:cNvSpPr>
          <p:nvPr>
            <p:ph type="body" sz="quarter" idx="29" hasCustomPrompt="1"/>
          </p:nvPr>
        </p:nvSpPr>
        <p:spPr>
          <a:xfrm>
            <a:off x="21947716" y="12991488"/>
            <a:ext cx="6698012" cy="450228"/>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lvl1pPr marL="0" indent="0" algn="ctr">
              <a:buNone/>
              <a:defRPr sz="2240" b="1" u="sng" baseline="0">
                <a:solidFill>
                  <a:schemeClr val="bg1"/>
                </a:solidFill>
              </a:defRPr>
            </a:lvl1pPr>
          </a:lstStyle>
          <a:p>
            <a:pPr lvl="0"/>
            <a:r>
              <a:rPr lang="es-419" noProof="0" dirty="0"/>
              <a:t>(clic para editar) ACKNOWLEDGEMENTS  </a:t>
            </a:r>
            <a:r>
              <a:rPr lang="es-419" noProof="0" dirty="0" err="1"/>
              <a:t>or</a:t>
            </a:r>
            <a:r>
              <a:rPr lang="es-419" noProof="0" dirty="0"/>
              <a:t>  CONTACT</a:t>
            </a:r>
          </a:p>
        </p:txBody>
      </p:sp>
      <p:sp>
        <p:nvSpPr>
          <p:cNvPr id="30" name="Text Placeholder 3"/>
          <p:cNvSpPr>
            <a:spLocks noGrp="1"/>
          </p:cNvSpPr>
          <p:nvPr>
            <p:ph type="body" sz="quarter" idx="30" hasCustomPrompt="1"/>
          </p:nvPr>
        </p:nvSpPr>
        <p:spPr>
          <a:xfrm>
            <a:off x="21946040" y="1353415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s-419" noProof="0" dirty="0"/>
              <a:t>Redacte o pegue su texto</a:t>
            </a:r>
          </a:p>
        </p:txBody>
      </p:sp>
      <p:sp>
        <p:nvSpPr>
          <p:cNvPr id="60" name="Text Placeholder 3"/>
          <p:cNvSpPr>
            <a:spLocks noGrp="1"/>
          </p:cNvSpPr>
          <p:nvPr>
            <p:ph type="body" sz="quarter" idx="96" hasCustomPrompt="1"/>
          </p:nvPr>
        </p:nvSpPr>
        <p:spPr>
          <a:xfrm>
            <a:off x="602790" y="782585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s-419" noProof="0" dirty="0"/>
              <a:t>Redacte o pegue su texto</a:t>
            </a:r>
          </a:p>
        </p:txBody>
      </p:sp>
      <p:sp>
        <p:nvSpPr>
          <p:cNvPr id="76" name="Text Placeholder 76"/>
          <p:cNvSpPr>
            <a:spLocks noGrp="1"/>
          </p:cNvSpPr>
          <p:nvPr>
            <p:ph type="body" sz="quarter" idx="150" hasCustomPrompt="1"/>
          </p:nvPr>
        </p:nvSpPr>
        <p:spPr>
          <a:xfrm>
            <a:off x="3906520" y="974260"/>
            <a:ext cx="21447761" cy="598230"/>
          </a:xfrm>
          <a:prstGeom prst="rect">
            <a:avLst/>
          </a:prstGeom>
        </p:spPr>
        <p:txBody>
          <a:bodyPr anchor="ctr">
            <a:normAutofit/>
          </a:bodyPr>
          <a:lstStyle>
            <a:lvl1pPr marL="0" indent="0" algn="ctr">
              <a:buFontTx/>
              <a:buNone/>
              <a:defRPr sz="3840">
                <a:solidFill>
                  <a:schemeClr val="bg1"/>
                </a:solidFill>
                <a:latin typeface="Cambria" panose="02040503050406030204" pitchFamily="18" charset="0"/>
                <a:ea typeface="Cambria" panose="02040503050406030204" pitchFamily="18" charset="0"/>
              </a:defRPr>
            </a:lvl1pPr>
            <a:lvl2pPr>
              <a:buFontTx/>
              <a:buNone/>
              <a:defRPr sz="7680"/>
            </a:lvl2pPr>
            <a:lvl3pPr>
              <a:buFontTx/>
              <a:buNone/>
              <a:defRPr sz="7680"/>
            </a:lvl3pPr>
            <a:lvl4pPr>
              <a:buFontTx/>
              <a:buNone/>
              <a:defRPr sz="7680"/>
            </a:lvl4pPr>
            <a:lvl5pPr>
              <a:buFontTx/>
              <a:buNone/>
              <a:defRPr sz="7680"/>
            </a:lvl5pPr>
          </a:lstStyle>
          <a:p>
            <a:pPr lvl="0"/>
            <a:r>
              <a:rPr lang="es-419" noProof="0" dirty="0"/>
              <a:t>Clic aquí para agregar autores</a:t>
            </a:r>
          </a:p>
        </p:txBody>
      </p:sp>
      <p:sp>
        <p:nvSpPr>
          <p:cNvPr id="77" name="Text Placeholder 76"/>
          <p:cNvSpPr>
            <a:spLocks noGrp="1"/>
          </p:cNvSpPr>
          <p:nvPr>
            <p:ph type="body" sz="quarter" idx="184" hasCustomPrompt="1"/>
          </p:nvPr>
        </p:nvSpPr>
        <p:spPr>
          <a:xfrm>
            <a:off x="3906520" y="1572490"/>
            <a:ext cx="21447761" cy="634555"/>
          </a:xfrm>
          <a:prstGeom prst="rect">
            <a:avLst/>
          </a:prstGeom>
        </p:spPr>
        <p:txBody>
          <a:bodyPr anchor="ctr">
            <a:normAutofit/>
          </a:bodyPr>
          <a:lstStyle>
            <a:lvl1pPr marL="0" indent="0" algn="ctr">
              <a:buFontTx/>
              <a:buNone/>
              <a:defRPr sz="2987">
                <a:solidFill>
                  <a:schemeClr val="bg1"/>
                </a:solidFill>
                <a:latin typeface="Cambria" panose="02040503050406030204" pitchFamily="18" charset="0"/>
                <a:ea typeface="Cambria" panose="02040503050406030204" pitchFamily="18" charset="0"/>
              </a:defRPr>
            </a:lvl1pPr>
            <a:lvl2pPr>
              <a:buFontTx/>
              <a:buNone/>
              <a:defRPr sz="7680"/>
            </a:lvl2pPr>
            <a:lvl3pPr>
              <a:buFontTx/>
              <a:buNone/>
              <a:defRPr sz="7680"/>
            </a:lvl3pPr>
            <a:lvl4pPr>
              <a:buFontTx/>
              <a:buNone/>
              <a:defRPr sz="7680"/>
            </a:lvl4pPr>
            <a:lvl5pPr>
              <a:buFontTx/>
              <a:buNone/>
              <a:defRPr sz="7680"/>
            </a:lvl5pPr>
          </a:lstStyle>
          <a:p>
            <a:pPr lvl="0"/>
            <a:r>
              <a:rPr lang="es-419" noProof="0" dirty="0"/>
              <a:t>Clic aquí para agregar datos</a:t>
            </a:r>
          </a:p>
        </p:txBody>
      </p:sp>
      <p:sp>
        <p:nvSpPr>
          <p:cNvPr id="78" name="Text Placeholder 76"/>
          <p:cNvSpPr>
            <a:spLocks noGrp="1"/>
          </p:cNvSpPr>
          <p:nvPr>
            <p:ph type="body" sz="quarter" idx="185" hasCustomPrompt="1"/>
          </p:nvPr>
        </p:nvSpPr>
        <p:spPr>
          <a:xfrm>
            <a:off x="3906520" y="128476"/>
            <a:ext cx="21447761" cy="834414"/>
          </a:xfrm>
          <a:prstGeom prst="rect">
            <a:avLst/>
          </a:prstGeom>
        </p:spPr>
        <p:txBody>
          <a:bodyPr anchor="ctr">
            <a:normAutofit/>
          </a:bodyPr>
          <a:lstStyle>
            <a:lvl1pPr marL="0" indent="0" algn="ctr">
              <a:buFontTx/>
              <a:buNone/>
              <a:defRPr sz="5120" b="1">
                <a:solidFill>
                  <a:schemeClr val="bg1"/>
                </a:solidFill>
                <a:latin typeface="Cambria" panose="02040503050406030204" pitchFamily="18" charset="0"/>
                <a:ea typeface="Cambria" panose="02040503050406030204" pitchFamily="18" charset="0"/>
              </a:defRPr>
            </a:lvl1pPr>
            <a:lvl2pPr>
              <a:buFontTx/>
              <a:buNone/>
              <a:defRPr sz="7680"/>
            </a:lvl2pPr>
            <a:lvl3pPr>
              <a:buFontTx/>
              <a:buNone/>
              <a:defRPr sz="7680"/>
            </a:lvl3pPr>
            <a:lvl4pPr>
              <a:buFontTx/>
              <a:buNone/>
              <a:defRPr sz="7680"/>
            </a:lvl4pPr>
            <a:lvl5pPr>
              <a:buFontTx/>
              <a:buNone/>
              <a:defRPr sz="7680"/>
            </a:lvl5pPr>
          </a:lstStyle>
          <a:p>
            <a:pPr lvl="0"/>
            <a:r>
              <a:rPr lang="es-419" noProof="0" dirty="0"/>
              <a:t>Clic aquí para agregar el título</a:t>
            </a:r>
          </a:p>
        </p:txBody>
      </p:sp>
      <p:pic>
        <p:nvPicPr>
          <p:cNvPr id="9" name="Imagen 8" descr="Logotipo&#10;&#10;Descripción generada automáticamente">
            <a:extLst>
              <a:ext uri="{FF2B5EF4-FFF2-40B4-BE49-F238E27FC236}">
                <a16:creationId xmlns:a16="http://schemas.microsoft.com/office/drawing/2014/main" id="{198F5749-5715-B0D2-8CC7-7999F26C0C31}"/>
              </a:ext>
            </a:extLst>
          </p:cNvPr>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005838" y="204108"/>
            <a:ext cx="1950724" cy="1950724"/>
          </a:xfrm>
          <a:prstGeom prst="rect">
            <a:avLst/>
          </a:prstGeom>
        </p:spPr>
      </p:pic>
      <p:pic>
        <p:nvPicPr>
          <p:cNvPr id="10" name="Imagen 9">
            <a:extLst>
              <a:ext uri="{FF2B5EF4-FFF2-40B4-BE49-F238E27FC236}">
                <a16:creationId xmlns:a16="http://schemas.microsoft.com/office/drawing/2014/main" id="{D5FC53EF-9927-2F4B-BF67-00E1C34ED23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26676228" y="136607"/>
            <a:ext cx="1731134" cy="2123153"/>
          </a:xfrm>
          <a:prstGeom prst="rect">
            <a:avLst/>
          </a:prstGeom>
        </p:spPr>
      </p:pic>
      <p:pic>
        <p:nvPicPr>
          <p:cNvPr id="2" name="Imagen 1">
            <a:extLst>
              <a:ext uri="{FF2B5EF4-FFF2-40B4-BE49-F238E27FC236}">
                <a16:creationId xmlns:a16="http://schemas.microsoft.com/office/drawing/2014/main" id="{1353CB62-F259-B8BC-FDAF-E4C4097FE3AA}"/>
              </a:ext>
            </a:extLst>
          </p:cNvPr>
          <p:cNvPicPr>
            <a:picLocks noChangeAspect="1"/>
          </p:cNvPicPr>
          <p:nvPr userDrawn="1"/>
        </p:nvPicPr>
        <p:blipFill>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Lst>
          </a:blip>
          <a:stretch>
            <a:fillRect/>
          </a:stretch>
        </p:blipFill>
        <p:spPr>
          <a:xfrm>
            <a:off x="9184699" y="15716961"/>
            <a:ext cx="10891401" cy="749859"/>
          </a:xfrm>
          <a:prstGeom prst="rect">
            <a:avLst/>
          </a:prstGeom>
        </p:spPr>
      </p:pic>
    </p:spTree>
    <p:extLst>
      <p:ext uri="{BB962C8B-B14F-4D97-AF65-F5344CB8AC3E}">
        <p14:creationId xmlns:p14="http://schemas.microsoft.com/office/powerpoint/2010/main" val="1377266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13" Type="http://schemas.openxmlformats.org/officeDocument/2006/relationships/image" Target="../media/image8.png"/><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hyperlink" Target="https://www.posterpresentations.com/research"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37E3F5-BC1F-1849-A775-9042137E5831}"/>
              </a:ext>
            </a:extLst>
          </p:cNvPr>
          <p:cNvSpPr/>
          <p:nvPr userDrawn="1"/>
        </p:nvSpPr>
        <p:spPr>
          <a:xfrm rot="10800000">
            <a:off x="-1" y="15731836"/>
            <a:ext cx="292608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8" name="Rectangle 7">
            <a:extLst>
              <a:ext uri="{FF2B5EF4-FFF2-40B4-BE49-F238E27FC236}">
                <a16:creationId xmlns:a16="http://schemas.microsoft.com/office/drawing/2014/main" id="{5E0BF7A9-02F7-724E-BC33-D432DC758826}"/>
              </a:ext>
            </a:extLst>
          </p:cNvPr>
          <p:cNvSpPr/>
          <p:nvPr userDrawn="1"/>
        </p:nvSpPr>
        <p:spPr>
          <a:xfrm>
            <a:off x="0" y="2"/>
            <a:ext cx="292608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aphicFrame>
        <p:nvGraphicFramePr>
          <p:cNvPr id="9" name="Table 8">
            <a:extLst>
              <a:ext uri="{FF2B5EF4-FFF2-40B4-BE49-F238E27FC236}">
                <a16:creationId xmlns:a16="http://schemas.microsoft.com/office/drawing/2014/main" id="{AD2695C5-47D9-0148-91C3-9759EF4228F5}"/>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5"/>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3F41D4E0-7512-0046-9E10-847D18177D1D}"/>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2">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2">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3">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 id="2147483659" r:id="rId2"/>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589B25-8C27-1244-95DA-02EFCC2179B3}"/>
              </a:ext>
            </a:extLst>
          </p:cNvPr>
          <p:cNvSpPr/>
          <p:nvPr userDrawn="1"/>
        </p:nvSpPr>
        <p:spPr>
          <a:xfrm rot="10800000">
            <a:off x="-1" y="15731836"/>
            <a:ext cx="292608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4" name="Rectangle 3">
            <a:extLst>
              <a:ext uri="{FF2B5EF4-FFF2-40B4-BE49-F238E27FC236}">
                <a16:creationId xmlns:a16="http://schemas.microsoft.com/office/drawing/2014/main" id="{416159F2-6BF9-9543-9208-A3D6E03843DD}"/>
              </a:ext>
            </a:extLst>
          </p:cNvPr>
          <p:cNvSpPr/>
          <p:nvPr userDrawn="1"/>
        </p:nvSpPr>
        <p:spPr>
          <a:xfrm>
            <a:off x="0" y="2"/>
            <a:ext cx="292608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Tree>
    <p:extLst>
      <p:ext uri="{BB962C8B-B14F-4D97-AF65-F5344CB8AC3E}">
        <p14:creationId xmlns:p14="http://schemas.microsoft.com/office/powerpoint/2010/main" val="1457117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Marcador de texto 24">
            <a:extLst>
              <a:ext uri="{FF2B5EF4-FFF2-40B4-BE49-F238E27FC236}">
                <a16:creationId xmlns:a16="http://schemas.microsoft.com/office/drawing/2014/main" id="{E684284E-158C-A482-64B0-BF38DE481623}"/>
              </a:ext>
            </a:extLst>
          </p:cNvPr>
          <p:cNvSpPr>
            <a:spLocks noGrp="1"/>
          </p:cNvSpPr>
          <p:nvPr>
            <p:ph type="body" sz="quarter" idx="10"/>
          </p:nvPr>
        </p:nvSpPr>
        <p:spPr>
          <a:xfrm>
            <a:off x="614892" y="3251819"/>
            <a:ext cx="6704542" cy="4030980"/>
          </a:xfrm>
        </p:spPr>
        <p:txBody>
          <a:bodyPr anchor="t"/>
          <a:lstStyle/>
          <a:p>
            <a:r>
              <a:rPr lang="es-EC" sz="1800" dirty="0">
                <a:latin typeface="+mn-lt"/>
              </a:rPr>
              <a:t>Lorem ipsum dolor sit amet, consectetuer adipiscing elit. Maecenas porttitor congue massa. Fusce posuere, magna sed pulvinar ultricies, purus lectus malesuada libero, sit amet commodo magna eros quis urna.</a:t>
            </a:r>
          </a:p>
          <a:p>
            <a:r>
              <a:rPr lang="es-EC" sz="1800" dirty="0">
                <a:latin typeface="+mn-lt"/>
              </a:rPr>
              <a:t>Nunc viverra imperdiet enim. Fusce est. Vivamus a tellus.</a:t>
            </a:r>
          </a:p>
          <a:p>
            <a:r>
              <a:rPr lang="es-EC" sz="1800" dirty="0" err="1">
                <a:latin typeface="+mn-lt"/>
              </a:rPr>
              <a:t>Pellentesque</a:t>
            </a:r>
            <a:r>
              <a:rPr lang="es-EC" sz="1800" dirty="0">
                <a:latin typeface="+mn-lt"/>
              </a:rPr>
              <a:t> habitant morbi tristique senectus et netus et malesuada fames ac turpis egestas. Proin pharetra nonummy pede. Mauris et </a:t>
            </a:r>
            <a:r>
              <a:rPr lang="es-EC" sz="1800" dirty="0" err="1">
                <a:latin typeface="+mn-lt"/>
              </a:rPr>
              <a:t>orci</a:t>
            </a:r>
            <a:r>
              <a:rPr lang="es-EC" sz="1800" dirty="0">
                <a:latin typeface="+mn-lt"/>
              </a:rPr>
              <a:t>. Nunc </a:t>
            </a:r>
            <a:r>
              <a:rPr lang="es-EC" sz="1800" dirty="0" err="1">
                <a:latin typeface="+mn-lt"/>
              </a:rPr>
              <a:t>viverra</a:t>
            </a:r>
            <a:r>
              <a:rPr lang="es-EC" sz="1800" dirty="0">
                <a:latin typeface="+mn-lt"/>
              </a:rPr>
              <a:t> </a:t>
            </a:r>
            <a:r>
              <a:rPr lang="es-EC" sz="1800" dirty="0" err="1">
                <a:latin typeface="+mn-lt"/>
              </a:rPr>
              <a:t>imperdiet</a:t>
            </a:r>
            <a:r>
              <a:rPr lang="es-EC" sz="1800" dirty="0">
                <a:latin typeface="+mn-lt"/>
              </a:rPr>
              <a:t> </a:t>
            </a:r>
            <a:r>
              <a:rPr lang="es-EC" sz="1800" dirty="0" err="1">
                <a:latin typeface="+mn-lt"/>
              </a:rPr>
              <a:t>enim</a:t>
            </a:r>
            <a:r>
              <a:rPr lang="es-EC" sz="1800" dirty="0">
                <a:latin typeface="+mn-lt"/>
              </a:rPr>
              <a:t>. </a:t>
            </a:r>
            <a:r>
              <a:rPr lang="es-EC" sz="1800" dirty="0" err="1">
                <a:latin typeface="+mn-lt"/>
              </a:rPr>
              <a:t>Fusce</a:t>
            </a:r>
            <a:r>
              <a:rPr lang="es-EC" sz="1800" dirty="0">
                <a:latin typeface="+mn-lt"/>
              </a:rPr>
              <a:t> </a:t>
            </a:r>
            <a:r>
              <a:rPr lang="es-EC" sz="1800" dirty="0" err="1">
                <a:latin typeface="+mn-lt"/>
              </a:rPr>
              <a:t>est</a:t>
            </a:r>
            <a:r>
              <a:rPr lang="es-EC" sz="1800" dirty="0">
                <a:latin typeface="+mn-lt"/>
              </a:rPr>
              <a:t>. </a:t>
            </a:r>
            <a:r>
              <a:rPr lang="es-EC" sz="1800" dirty="0" err="1">
                <a:latin typeface="+mn-lt"/>
              </a:rPr>
              <a:t>Vivamus</a:t>
            </a:r>
            <a:r>
              <a:rPr lang="es-EC" sz="1800" dirty="0">
                <a:latin typeface="+mn-lt"/>
              </a:rPr>
              <a:t> a </a:t>
            </a:r>
            <a:r>
              <a:rPr lang="es-EC" sz="1800" dirty="0" err="1">
                <a:latin typeface="+mn-lt"/>
              </a:rPr>
              <a:t>tellus</a:t>
            </a:r>
            <a:r>
              <a:rPr lang="es-EC" sz="1800" dirty="0">
                <a:latin typeface="+mn-lt"/>
              </a:rPr>
              <a:t>.</a:t>
            </a:r>
          </a:p>
          <a:p>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 </a:t>
            </a:r>
            <a:r>
              <a:rPr lang="es-EC" sz="1800" dirty="0" err="1">
                <a:latin typeface="+mn-lt"/>
              </a:rPr>
              <a:t>netus</a:t>
            </a:r>
            <a:r>
              <a:rPr lang="es-EC" sz="1800" dirty="0">
                <a:latin typeface="+mn-lt"/>
              </a:rPr>
              <a:t> et </a:t>
            </a:r>
            <a:r>
              <a:rPr lang="es-EC" sz="1800" dirty="0" err="1">
                <a:latin typeface="+mn-lt"/>
              </a:rPr>
              <a:t>malesuada</a:t>
            </a:r>
            <a:r>
              <a:rPr lang="es-EC" sz="1800" dirty="0">
                <a:latin typeface="+mn-lt"/>
              </a:rPr>
              <a:t> </a:t>
            </a:r>
            <a:r>
              <a:rPr lang="es-EC" sz="1800" dirty="0" err="1">
                <a:latin typeface="+mn-lt"/>
              </a:rPr>
              <a:t>fames</a:t>
            </a:r>
            <a:r>
              <a:rPr lang="es-EC" sz="1800" dirty="0">
                <a:latin typeface="+mn-lt"/>
              </a:rPr>
              <a:t> ac </a:t>
            </a:r>
            <a:r>
              <a:rPr lang="es-EC" sz="1800" dirty="0" err="1">
                <a:latin typeface="+mn-lt"/>
              </a:rPr>
              <a:t>turpis</a:t>
            </a:r>
            <a:r>
              <a:rPr lang="es-EC" sz="1800" dirty="0">
                <a:latin typeface="+mn-lt"/>
              </a:rPr>
              <a:t> </a:t>
            </a:r>
            <a:r>
              <a:rPr lang="es-EC" sz="1800" dirty="0" err="1">
                <a:latin typeface="+mn-lt"/>
              </a:rPr>
              <a:t>egestas</a:t>
            </a:r>
            <a:r>
              <a:rPr lang="es-EC" sz="1800" dirty="0">
                <a:latin typeface="+mn-lt"/>
              </a:rPr>
              <a:t>. </a:t>
            </a:r>
            <a:r>
              <a:rPr lang="es-EC" sz="1800" dirty="0" err="1">
                <a:latin typeface="+mn-lt"/>
              </a:rPr>
              <a:t>Proin</a:t>
            </a:r>
            <a:r>
              <a:rPr lang="es-EC" sz="1800" dirty="0">
                <a:latin typeface="+mn-lt"/>
              </a:rPr>
              <a:t> </a:t>
            </a:r>
            <a:r>
              <a:rPr lang="es-EC" sz="1800" dirty="0" err="1">
                <a:latin typeface="+mn-lt"/>
              </a:rPr>
              <a:t>pharetra</a:t>
            </a:r>
            <a:r>
              <a:rPr lang="es-EC" sz="1800" dirty="0">
                <a:latin typeface="+mn-lt"/>
              </a:rPr>
              <a:t> </a:t>
            </a:r>
            <a:r>
              <a:rPr lang="es-EC" sz="1800" dirty="0" err="1">
                <a:latin typeface="+mn-lt"/>
              </a:rPr>
              <a:t>nonummy</a:t>
            </a:r>
            <a:r>
              <a:rPr lang="es-EC" sz="1800" dirty="0">
                <a:latin typeface="+mn-lt"/>
              </a:rPr>
              <a:t> </a:t>
            </a:r>
            <a:r>
              <a:rPr lang="es-EC" sz="1800" dirty="0" err="1">
                <a:latin typeface="+mn-lt"/>
              </a:rPr>
              <a:t>pede</a:t>
            </a:r>
            <a:r>
              <a:rPr lang="es-EC" sz="1800" dirty="0">
                <a:latin typeface="+mn-lt"/>
              </a:rPr>
              <a:t>. Mauris et </a:t>
            </a:r>
            <a:r>
              <a:rPr lang="es-EC" sz="1800" dirty="0" err="1">
                <a:latin typeface="+mn-lt"/>
              </a:rPr>
              <a:t>orci</a:t>
            </a:r>
            <a:r>
              <a:rPr lang="es-EC" sz="1800" dirty="0">
                <a:latin typeface="+mn-lt"/>
              </a:rPr>
              <a:t> </a:t>
            </a:r>
            <a:r>
              <a:rPr lang="es-EC" sz="1800" dirty="0" err="1">
                <a:latin typeface="+mn-lt"/>
              </a:rPr>
              <a:t>malesuada</a:t>
            </a:r>
            <a:r>
              <a:rPr lang="es-EC" sz="1800" dirty="0">
                <a:latin typeface="+mn-lt"/>
              </a:rPr>
              <a:t> libero, </a:t>
            </a:r>
            <a:r>
              <a:rPr lang="es-EC" sz="1800" dirty="0" err="1">
                <a:latin typeface="+mn-lt"/>
              </a:rPr>
              <a:t>sit</a:t>
            </a:r>
            <a:r>
              <a:rPr lang="es-EC" sz="1800" dirty="0">
                <a:latin typeface="+mn-lt"/>
              </a:rPr>
              <a:t> </a:t>
            </a:r>
            <a:r>
              <a:rPr lang="es-EC" sz="1800" dirty="0" err="1">
                <a:latin typeface="+mn-lt"/>
              </a:rPr>
              <a:t>amet</a:t>
            </a:r>
            <a:r>
              <a:rPr lang="es-EC" sz="1800" dirty="0">
                <a:latin typeface="+mn-lt"/>
              </a:rPr>
              <a:t> commodo magna eros quis urna.</a:t>
            </a:r>
          </a:p>
        </p:txBody>
      </p:sp>
      <p:sp>
        <p:nvSpPr>
          <p:cNvPr id="26" name="Marcador de texto 25">
            <a:extLst>
              <a:ext uri="{FF2B5EF4-FFF2-40B4-BE49-F238E27FC236}">
                <a16:creationId xmlns:a16="http://schemas.microsoft.com/office/drawing/2014/main" id="{81617BE3-1B1D-7D80-789F-CF05F41854F8}"/>
              </a:ext>
            </a:extLst>
          </p:cNvPr>
          <p:cNvSpPr>
            <a:spLocks noGrp="1"/>
          </p:cNvSpPr>
          <p:nvPr>
            <p:ph type="body" sz="quarter" idx="11"/>
          </p:nvPr>
        </p:nvSpPr>
        <p:spPr>
          <a:xfrm>
            <a:off x="614892" y="2626137"/>
            <a:ext cx="6699250" cy="474850"/>
          </a:xfrm>
          <a:solidFill>
            <a:srgbClr val="A5300F"/>
          </a:solidFill>
          <a:ln>
            <a:solidFill>
              <a:srgbClr val="A5300F"/>
            </a:solidFill>
          </a:ln>
          <a:effectLst>
            <a:outerShdw blurRad="50800" dist="38100" dir="2700000" algn="tl" rotWithShape="0">
              <a:prstClr val="black">
                <a:alpha val="40000"/>
              </a:prstClr>
            </a:outerShdw>
          </a:effectLst>
        </p:spPr>
        <p:txBody>
          <a:bodyPr anchor="ctr"/>
          <a:lstStyle/>
          <a:p>
            <a:r>
              <a:rPr lang="es-EC" sz="2400" u="none" dirty="0">
                <a:solidFill>
                  <a:schemeClr val="bg1"/>
                </a:solidFill>
                <a:effectLst>
                  <a:outerShdw blurRad="38100" dist="38100" dir="2700000" algn="tl">
                    <a:srgbClr val="000000">
                      <a:alpha val="43137"/>
                    </a:srgbClr>
                  </a:outerShdw>
                </a:effectLst>
                <a:latin typeface="Arial Black" panose="020B0A04020102020204" pitchFamily="34" charset="0"/>
              </a:rPr>
              <a:t>RESUMEN</a:t>
            </a:r>
          </a:p>
        </p:txBody>
      </p:sp>
      <p:sp>
        <p:nvSpPr>
          <p:cNvPr id="27" name="Marcador de texto 26">
            <a:extLst>
              <a:ext uri="{FF2B5EF4-FFF2-40B4-BE49-F238E27FC236}">
                <a16:creationId xmlns:a16="http://schemas.microsoft.com/office/drawing/2014/main" id="{0C1713B7-087F-F347-6701-36B588696CD5}"/>
              </a:ext>
            </a:extLst>
          </p:cNvPr>
          <p:cNvSpPr>
            <a:spLocks noGrp="1"/>
          </p:cNvSpPr>
          <p:nvPr>
            <p:ph type="body" sz="quarter" idx="20"/>
          </p:nvPr>
        </p:nvSpPr>
        <p:spPr>
          <a:xfrm>
            <a:off x="614892" y="9760333"/>
            <a:ext cx="6700308" cy="474850"/>
          </a:xfrm>
          <a:solidFill>
            <a:srgbClr val="A5300F"/>
          </a:solidFill>
          <a:ln>
            <a:solidFill>
              <a:srgbClr val="A5300F"/>
            </a:solidFill>
          </a:ln>
          <a:effectLst>
            <a:outerShdw blurRad="50800" dist="38100" dir="2700000" algn="tl" rotWithShape="0">
              <a:prstClr val="black">
                <a:alpha val="40000"/>
              </a:prstClr>
            </a:outerShdw>
          </a:effectLst>
        </p:spPr>
        <p:txBody>
          <a:bodyPr lIns="52249" tIns="52249" rIns="52249" bIns="52249" anchor="ctr" anchorCtr="0">
            <a:spAutoFit/>
          </a:bodyPr>
          <a:lstStyle/>
          <a:p>
            <a:r>
              <a:rPr lang="es-EC" sz="2400" u="none" dirty="0">
                <a:effectLst>
                  <a:outerShdw blurRad="38100" dist="38100" dir="2700000" algn="tl">
                    <a:srgbClr val="000000">
                      <a:alpha val="43137"/>
                    </a:srgbClr>
                  </a:outerShdw>
                </a:effectLst>
                <a:latin typeface="Arial Black" panose="020B0A04020102020204" pitchFamily="34" charset="0"/>
              </a:rPr>
              <a:t>OBJETIVO GENERAL</a:t>
            </a:r>
          </a:p>
        </p:txBody>
      </p:sp>
      <p:sp>
        <p:nvSpPr>
          <p:cNvPr id="28" name="Marcador de texto 27">
            <a:extLst>
              <a:ext uri="{FF2B5EF4-FFF2-40B4-BE49-F238E27FC236}">
                <a16:creationId xmlns:a16="http://schemas.microsoft.com/office/drawing/2014/main" id="{5316E0BB-5897-1CD2-F84D-38F9D8B55F96}"/>
              </a:ext>
            </a:extLst>
          </p:cNvPr>
          <p:cNvSpPr>
            <a:spLocks noGrp="1"/>
          </p:cNvSpPr>
          <p:nvPr>
            <p:ph type="body" sz="quarter" idx="21"/>
          </p:nvPr>
        </p:nvSpPr>
        <p:spPr>
          <a:xfrm>
            <a:off x="7724777" y="3190162"/>
            <a:ext cx="6699249" cy="6191572"/>
          </a:xfrm>
        </p:spPr>
        <p:txBody>
          <a:bodyPr wrap="square" lIns="130622" tIns="130622" rIns="130622" bIns="130622" anchor="t">
            <a:spAutoFit/>
          </a:bodyPr>
          <a:lstStyle/>
          <a:p>
            <a:r>
              <a:rPr lang="es-EC" sz="1800" dirty="0">
                <a:latin typeface="+mn-lt"/>
              </a:rPr>
              <a:t>Lorem ipsum dolor sit amet, consectetuer adipiscing elit. Maecenas porttitor congue massa. Fusce posuere, magna sed pulvinar ultricies, purus lectus malesuada libero, sit amet commodo magna eros quis urna.</a:t>
            </a:r>
          </a:p>
          <a:p>
            <a:r>
              <a:rPr lang="es-EC" sz="1800" dirty="0">
                <a:latin typeface="+mn-lt"/>
              </a:rPr>
              <a:t>Nunc viverra imperdiet enim. Fusce est. Vivamus a tellus.</a:t>
            </a:r>
          </a:p>
          <a:p>
            <a:r>
              <a:rPr lang="es-EC" sz="1800" dirty="0" err="1">
                <a:latin typeface="+mn-lt"/>
              </a:rPr>
              <a:t>Pellentesque</a:t>
            </a:r>
            <a:r>
              <a:rPr lang="es-EC" sz="1800" dirty="0">
                <a:latin typeface="+mn-lt"/>
              </a:rPr>
              <a:t> habitant morbi tristique senectus et netus et malesuada fames ac turpis egestas. Proin pharetra nonummy pede. Mauris et </a:t>
            </a:r>
            <a:r>
              <a:rPr lang="es-EC" sz="1800" dirty="0" err="1">
                <a:latin typeface="+mn-lt"/>
              </a:rPr>
              <a:t>orci</a:t>
            </a:r>
            <a:r>
              <a:rPr lang="es-EC" sz="1800" dirty="0">
                <a:latin typeface="+mn-lt"/>
              </a:rPr>
              <a:t>.</a:t>
            </a:r>
          </a:p>
          <a:p>
            <a:pPr marL="285750" indent="-285750">
              <a:buFont typeface="Arial" panose="020B0604020202020204" pitchFamily="34" charset="0"/>
              <a:buChar char="•"/>
            </a:pPr>
            <a:r>
              <a:rPr lang="es-EC" sz="1800" dirty="0">
                <a:latin typeface="+mn-lt"/>
              </a:rPr>
              <a:t>Nunc viverra imperdiet enim. Fusce est. Vivamus a tellus.</a:t>
            </a:r>
          </a:p>
          <a:p>
            <a:pPr marL="285750" indent="-285750">
              <a:buFont typeface="Arial" panose="020B0604020202020204" pitchFamily="34" charset="0"/>
              <a:buChar char="•"/>
            </a:pPr>
            <a:r>
              <a:rPr lang="es-EC" sz="1800" dirty="0" err="1">
                <a:latin typeface="+mn-lt"/>
              </a:rPr>
              <a:t>Pellentesque</a:t>
            </a:r>
            <a:r>
              <a:rPr lang="es-EC" sz="1800" dirty="0">
                <a:latin typeface="+mn-lt"/>
              </a:rPr>
              <a:t> habitant morbi tristique senectus et netus et malesuada fames ac turpis egestas. Proin pharetra nonummy pede. Mauris et orci.</a:t>
            </a:r>
          </a:p>
          <a:p>
            <a:pPr marL="285750" indent="-285750">
              <a:buFont typeface="Arial" panose="020B0604020202020204" pitchFamily="34" charset="0"/>
              <a:buChar char="•"/>
            </a:pPr>
            <a:r>
              <a:rPr lang="es-EC" sz="1800" dirty="0">
                <a:latin typeface="+mn-lt"/>
              </a:rPr>
              <a:t>Lorem ipsum dolor sit amet, consectetuer adipiscing elit. Maecenas porttitor congue massa. Fusce posuere, magna sed pulvinar ultricies, purus lectus malesuada libero, sit amet commodo magna eros quis urna.</a:t>
            </a:r>
          </a:p>
          <a:p>
            <a:r>
              <a:rPr lang="es-EC" sz="1800" dirty="0">
                <a:latin typeface="+mn-lt"/>
              </a:rPr>
              <a:t>Nunc viverra imperdiet enim. Fusce est. Vivamus a tellus.</a:t>
            </a:r>
          </a:p>
          <a:p>
            <a:r>
              <a:rPr lang="es-EC" sz="1800" dirty="0" err="1">
                <a:latin typeface="+mn-lt"/>
              </a:rPr>
              <a:t>Pellentesque</a:t>
            </a:r>
            <a:r>
              <a:rPr lang="es-EC" sz="1800" dirty="0">
                <a:latin typeface="+mn-lt"/>
              </a:rPr>
              <a:t> habitant morbi tristique senectus et netus et malesuada fames ac turpis egestas. Proin pharetra nonummy pede. Mauris et </a:t>
            </a:r>
            <a:r>
              <a:rPr lang="es-EC" sz="1800" dirty="0" err="1">
                <a:latin typeface="+mn-lt"/>
              </a:rPr>
              <a:t>orci</a:t>
            </a:r>
            <a:r>
              <a:rPr lang="es-EC" sz="1800" dirty="0">
                <a:latin typeface="+mn-lt"/>
              </a:rPr>
              <a:t>.</a:t>
            </a:r>
          </a:p>
        </p:txBody>
      </p:sp>
      <p:sp>
        <p:nvSpPr>
          <p:cNvPr id="29" name="Marcador de texto 28">
            <a:extLst>
              <a:ext uri="{FF2B5EF4-FFF2-40B4-BE49-F238E27FC236}">
                <a16:creationId xmlns:a16="http://schemas.microsoft.com/office/drawing/2014/main" id="{B0623E24-54E7-8B2E-C6E0-5C17B6539537}"/>
              </a:ext>
            </a:extLst>
          </p:cNvPr>
          <p:cNvSpPr>
            <a:spLocks noGrp="1"/>
          </p:cNvSpPr>
          <p:nvPr>
            <p:ph type="body" sz="quarter" idx="22"/>
          </p:nvPr>
        </p:nvSpPr>
        <p:spPr>
          <a:xfrm>
            <a:off x="7724776" y="2626137"/>
            <a:ext cx="6699250" cy="474850"/>
          </a:xfrm>
          <a:solidFill>
            <a:srgbClr val="A5300F"/>
          </a:solidFill>
          <a:ln>
            <a:solidFill>
              <a:srgbClr val="A5300F"/>
            </a:solidFill>
          </a:ln>
          <a:effectLst>
            <a:outerShdw blurRad="50800" dist="38100" dir="2700000" algn="tl" rotWithShape="0">
              <a:prstClr val="black">
                <a:alpha val="40000"/>
              </a:prstClr>
            </a:outerShdw>
          </a:effectLst>
        </p:spPr>
        <p:txBody>
          <a:bodyPr lIns="52249" tIns="52249" rIns="52249" bIns="52249" anchor="ctr" anchorCtr="0">
            <a:spAutoFit/>
          </a:bodyPr>
          <a:lstStyle/>
          <a:p>
            <a:r>
              <a:rPr lang="es-EC" sz="2400" u="none" dirty="0">
                <a:effectLst>
                  <a:outerShdw blurRad="38100" dist="38100" dir="2700000" algn="tl">
                    <a:srgbClr val="000000">
                      <a:alpha val="43137"/>
                    </a:srgbClr>
                  </a:outerShdw>
                </a:effectLst>
                <a:latin typeface="Arial Black" panose="020B0A04020102020204" pitchFamily="34" charset="0"/>
              </a:rPr>
              <a:t>MATERIALES </a:t>
            </a:r>
            <a:r>
              <a:rPr lang="es-EC" sz="2400" u="none">
                <a:effectLst>
                  <a:outerShdw blurRad="38100" dist="38100" dir="2700000" algn="tl">
                    <a:srgbClr val="000000">
                      <a:alpha val="43137"/>
                    </a:srgbClr>
                  </a:outerShdw>
                </a:effectLst>
                <a:latin typeface="Arial Black" panose="020B0A04020102020204" pitchFamily="34" charset="0"/>
              </a:rPr>
              <a:t>Y MÉTODOS</a:t>
            </a:r>
            <a:endParaRPr lang="es-EC" sz="2400" u="none" dirty="0">
              <a:effectLst>
                <a:outerShdw blurRad="38100" dist="38100" dir="2700000" algn="tl">
                  <a:srgbClr val="000000">
                    <a:alpha val="43137"/>
                  </a:srgbClr>
                </a:outerShdw>
              </a:effectLst>
              <a:latin typeface="Arial Black" panose="020B0A04020102020204" pitchFamily="34" charset="0"/>
            </a:endParaRPr>
          </a:p>
        </p:txBody>
      </p:sp>
      <p:sp>
        <p:nvSpPr>
          <p:cNvPr id="30" name="Marcador de texto 29">
            <a:extLst>
              <a:ext uri="{FF2B5EF4-FFF2-40B4-BE49-F238E27FC236}">
                <a16:creationId xmlns:a16="http://schemas.microsoft.com/office/drawing/2014/main" id="{2C188044-B5AB-A50B-B935-189DA3AD41CB}"/>
              </a:ext>
            </a:extLst>
          </p:cNvPr>
          <p:cNvSpPr>
            <a:spLocks noGrp="1"/>
          </p:cNvSpPr>
          <p:nvPr>
            <p:ph type="body" sz="quarter" idx="23"/>
          </p:nvPr>
        </p:nvSpPr>
        <p:spPr>
          <a:xfrm>
            <a:off x="14838893" y="3167234"/>
            <a:ext cx="6699249" cy="2590586"/>
          </a:xfrm>
        </p:spPr>
        <p:txBody>
          <a:bodyPr wrap="square" lIns="130622" tIns="130622" rIns="130622" bIns="130622" anchor="t">
            <a:spAutoFit/>
          </a:bodyPr>
          <a:lstStyle/>
          <a:p>
            <a:r>
              <a:rPr lang="es-EC" sz="1800" dirty="0">
                <a:latin typeface="+mn-lt"/>
              </a:rPr>
              <a:t>Lorem ipsum dolor sit amet, consectetuer adipiscing elit. Maecenas porttitor congue massa. Fusce posuere, magna sed pulvinar ultricies, purus lectus malesuada libero, sit amet commodo magna eros quis urna.</a:t>
            </a:r>
          </a:p>
          <a:p>
            <a:r>
              <a:rPr lang="es-EC" sz="1800" dirty="0">
                <a:latin typeface="+mn-lt"/>
              </a:rPr>
              <a:t>Nunc viverra imperdiet enim. Fusce est. Vivamus a tellus.</a:t>
            </a:r>
          </a:p>
          <a:p>
            <a:r>
              <a:rPr lang="es-EC" sz="1800" dirty="0" err="1">
                <a:latin typeface="+mn-lt"/>
              </a:rPr>
              <a:t>Pellentesque</a:t>
            </a:r>
            <a:r>
              <a:rPr lang="es-EC" sz="1800" dirty="0">
                <a:latin typeface="+mn-lt"/>
              </a:rPr>
              <a:t> habitant morbi tristique senectus et netus et malesuada fames ac turpis egestas. Proin pharetra nonummy pede. Mauris et </a:t>
            </a:r>
            <a:r>
              <a:rPr lang="es-EC" sz="1800" dirty="0" err="1">
                <a:latin typeface="+mn-lt"/>
              </a:rPr>
              <a:t>orci</a:t>
            </a:r>
            <a:r>
              <a:rPr lang="es-EC" sz="1800" dirty="0">
                <a:latin typeface="+mn-lt"/>
              </a:rPr>
              <a:t>.</a:t>
            </a:r>
          </a:p>
        </p:txBody>
      </p:sp>
      <p:sp>
        <p:nvSpPr>
          <p:cNvPr id="31" name="Marcador de texto 30">
            <a:extLst>
              <a:ext uri="{FF2B5EF4-FFF2-40B4-BE49-F238E27FC236}">
                <a16:creationId xmlns:a16="http://schemas.microsoft.com/office/drawing/2014/main" id="{A5AAE9C2-B4E3-BC0D-F3AE-906CFA0C4B04}"/>
              </a:ext>
            </a:extLst>
          </p:cNvPr>
          <p:cNvSpPr>
            <a:spLocks noGrp="1"/>
          </p:cNvSpPr>
          <p:nvPr>
            <p:ph type="body" sz="quarter" idx="24"/>
          </p:nvPr>
        </p:nvSpPr>
        <p:spPr>
          <a:xfrm>
            <a:off x="14833600" y="2626137"/>
            <a:ext cx="6705600" cy="474850"/>
          </a:xfrm>
          <a:solidFill>
            <a:srgbClr val="A5300F"/>
          </a:solidFill>
          <a:ln>
            <a:solidFill>
              <a:srgbClr val="A5300F"/>
            </a:solidFill>
          </a:ln>
          <a:effectLst>
            <a:outerShdw blurRad="50800" dist="38100" dir="2700000" algn="tl" rotWithShape="0">
              <a:prstClr val="black">
                <a:alpha val="40000"/>
              </a:prstClr>
            </a:outerShdw>
          </a:effectLst>
        </p:spPr>
        <p:txBody>
          <a:bodyPr lIns="52249" tIns="52249" rIns="52249" bIns="52249" anchor="ctr" anchorCtr="0">
            <a:spAutoFit/>
          </a:bodyPr>
          <a:lstStyle/>
          <a:p>
            <a:r>
              <a:rPr lang="es-EC" sz="2400" u="none" dirty="0">
                <a:effectLst>
                  <a:outerShdw blurRad="38100" dist="38100" dir="2700000" algn="tl">
                    <a:srgbClr val="000000">
                      <a:alpha val="43137"/>
                    </a:srgbClr>
                  </a:outerShdw>
                </a:effectLst>
                <a:latin typeface="Arial Black" panose="020B0A04020102020204" pitchFamily="34" charset="0"/>
              </a:rPr>
              <a:t>RESULTADOS Y DISCUSIÓN</a:t>
            </a:r>
          </a:p>
        </p:txBody>
      </p:sp>
      <p:sp>
        <p:nvSpPr>
          <p:cNvPr id="32" name="Marcador de texto 31">
            <a:extLst>
              <a:ext uri="{FF2B5EF4-FFF2-40B4-BE49-F238E27FC236}">
                <a16:creationId xmlns:a16="http://schemas.microsoft.com/office/drawing/2014/main" id="{877F7C8A-8EA3-AC93-22D0-E1A2FB1FB15A}"/>
              </a:ext>
            </a:extLst>
          </p:cNvPr>
          <p:cNvSpPr>
            <a:spLocks noGrp="1"/>
          </p:cNvSpPr>
          <p:nvPr>
            <p:ph type="body" sz="quarter" idx="25"/>
          </p:nvPr>
        </p:nvSpPr>
        <p:spPr>
          <a:solidFill>
            <a:srgbClr val="A5300F"/>
          </a:solidFill>
          <a:ln>
            <a:solidFill>
              <a:srgbClr val="A5300F"/>
            </a:solidFill>
          </a:ln>
          <a:effectLst>
            <a:outerShdw blurRad="50800" dist="38100" dir="2700000" algn="tl" rotWithShape="0">
              <a:prstClr val="black">
                <a:alpha val="40000"/>
              </a:prstClr>
            </a:outerShdw>
          </a:effectLst>
        </p:spPr>
        <p:txBody>
          <a:bodyPr lIns="52249" tIns="52249" rIns="52249" bIns="52249" anchor="ctr" anchorCtr="0">
            <a:spAutoFit/>
          </a:bodyPr>
          <a:lstStyle/>
          <a:p>
            <a:r>
              <a:rPr lang="es-EC" sz="2400" u="none">
                <a:effectLst>
                  <a:outerShdw blurRad="38100" dist="38100" dir="2700000" algn="tl">
                    <a:srgbClr val="000000">
                      <a:alpha val="43137"/>
                    </a:srgbClr>
                  </a:outerShdw>
                </a:effectLst>
                <a:latin typeface="Arial Black" panose="020B0A04020102020204" pitchFamily="34" charset="0"/>
              </a:rPr>
              <a:t>CONCLUSIONES</a:t>
            </a:r>
            <a:endParaRPr lang="es-EC" sz="2400" u="none" dirty="0">
              <a:effectLst>
                <a:outerShdw blurRad="38100" dist="38100" dir="2700000" algn="tl">
                  <a:srgbClr val="000000">
                    <a:alpha val="43137"/>
                  </a:srgbClr>
                </a:outerShdw>
              </a:effectLst>
              <a:latin typeface="Arial Black" panose="020B0A04020102020204" pitchFamily="34" charset="0"/>
            </a:endParaRPr>
          </a:p>
        </p:txBody>
      </p:sp>
      <p:sp>
        <p:nvSpPr>
          <p:cNvPr id="33" name="Marcador de texto 32">
            <a:extLst>
              <a:ext uri="{FF2B5EF4-FFF2-40B4-BE49-F238E27FC236}">
                <a16:creationId xmlns:a16="http://schemas.microsoft.com/office/drawing/2014/main" id="{E3CD76E3-F58F-774E-A534-40EFEB21C30C}"/>
              </a:ext>
            </a:extLst>
          </p:cNvPr>
          <p:cNvSpPr>
            <a:spLocks noGrp="1"/>
          </p:cNvSpPr>
          <p:nvPr>
            <p:ph type="body" sz="quarter" idx="26"/>
          </p:nvPr>
        </p:nvSpPr>
        <p:spPr>
          <a:xfrm>
            <a:off x="21947716" y="3109878"/>
            <a:ext cx="6698012" cy="6745570"/>
          </a:xfrm>
        </p:spPr>
        <p:txBody>
          <a:bodyPr wrap="square" lIns="130622" tIns="130622" rIns="130622" bIns="130622" anchor="t">
            <a:spAutoFit/>
          </a:bodyPr>
          <a:lstStyle/>
          <a:p>
            <a:pPr marL="285750" indent="-285750">
              <a:buFont typeface="Arial" panose="020B0604020202020204" pitchFamily="34" charset="0"/>
              <a:buChar char="•"/>
            </a:pPr>
            <a:r>
              <a:rPr lang="es-EC" sz="1800" dirty="0">
                <a:latin typeface="+mn-lt"/>
              </a:rPr>
              <a:t>Lorem ipsum dolor sit amet, consectetuer adipiscing elit. Maecenas porttitor congue </a:t>
            </a:r>
            <a:r>
              <a:rPr lang="es-EC" sz="1800" dirty="0" err="1">
                <a:latin typeface="+mn-lt"/>
              </a:rPr>
              <a:t>massa</a:t>
            </a:r>
            <a:r>
              <a:rPr lang="es-EC" sz="1800" dirty="0">
                <a:latin typeface="+mn-lt"/>
              </a:rPr>
              <a:t>. </a:t>
            </a:r>
            <a:r>
              <a:rPr lang="es-EC" sz="1800" dirty="0" err="1">
                <a:latin typeface="+mn-lt"/>
              </a:rPr>
              <a:t>Fusce</a:t>
            </a:r>
            <a:r>
              <a:rPr lang="es-EC" sz="1800" dirty="0">
                <a:latin typeface="+mn-lt"/>
              </a:rPr>
              <a:t> posuere, magna sed pulvinar ultricies, purus lectus malesuada libero, sit amet commodo magna eros quis urna.</a:t>
            </a:r>
          </a:p>
          <a:p>
            <a:pPr marL="285750" indent="-285750">
              <a:buFont typeface="Arial" panose="020B0604020202020204" pitchFamily="34" charset="0"/>
              <a:buChar char="•"/>
            </a:pP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 </a:t>
            </a:r>
            <a:r>
              <a:rPr lang="es-EC" sz="1800" dirty="0" err="1">
                <a:latin typeface="+mn-lt"/>
              </a:rPr>
              <a:t>purus</a:t>
            </a:r>
            <a:r>
              <a:rPr lang="es-EC" sz="1800" dirty="0">
                <a:latin typeface="+mn-lt"/>
              </a:rPr>
              <a:t> </a:t>
            </a:r>
            <a:r>
              <a:rPr lang="es-EC" sz="1800" dirty="0" err="1">
                <a:latin typeface="+mn-lt"/>
              </a:rPr>
              <a:t>lectus</a:t>
            </a:r>
            <a:r>
              <a:rPr lang="es-EC" sz="1800" dirty="0">
                <a:latin typeface="+mn-lt"/>
              </a:rPr>
              <a:t> </a:t>
            </a:r>
            <a:r>
              <a:rPr lang="es-EC" sz="1800" dirty="0" err="1">
                <a:latin typeface="+mn-lt"/>
              </a:rPr>
              <a:t>malesuada</a:t>
            </a:r>
            <a:r>
              <a:rPr lang="es-EC" sz="1800" dirty="0">
                <a:latin typeface="+mn-lt"/>
              </a:rPr>
              <a:t> libero, </a:t>
            </a:r>
            <a:r>
              <a:rPr lang="es-EC" sz="1800" dirty="0" err="1">
                <a:latin typeface="+mn-lt"/>
              </a:rPr>
              <a:t>sit</a:t>
            </a:r>
            <a:r>
              <a:rPr lang="es-EC" sz="1800" dirty="0">
                <a:latin typeface="+mn-lt"/>
              </a:rPr>
              <a:t> </a:t>
            </a:r>
            <a:r>
              <a:rPr lang="es-EC" sz="1800" dirty="0" err="1">
                <a:latin typeface="+mn-lt"/>
              </a:rPr>
              <a:t>amet</a:t>
            </a:r>
            <a:r>
              <a:rPr lang="es-EC" sz="1800" dirty="0">
                <a:latin typeface="+mn-lt"/>
              </a:rPr>
              <a:t> commodo magna eros quis urna.</a:t>
            </a:r>
          </a:p>
          <a:p>
            <a:pPr marL="285750" indent="-285750">
              <a:buFont typeface="Arial" panose="020B0604020202020204" pitchFamily="34" charset="0"/>
              <a:buChar char="•"/>
            </a:pPr>
            <a:r>
              <a:rPr lang="es-EC" sz="1800" dirty="0">
                <a:latin typeface="+mn-lt"/>
              </a:rPr>
              <a:t>Nunc viverra imperdiet enim. Fusce est. Vivamus a tellus.</a:t>
            </a:r>
          </a:p>
          <a:p>
            <a:pPr marL="285750" indent="-285750">
              <a:buFont typeface="Arial" panose="020B0604020202020204" pitchFamily="34" charset="0"/>
              <a:buChar char="•"/>
            </a:pPr>
            <a:r>
              <a:rPr lang="es-EC" sz="1800" dirty="0" err="1">
                <a:latin typeface="+mn-lt"/>
              </a:rPr>
              <a:t>Pellentesque</a:t>
            </a:r>
            <a:r>
              <a:rPr lang="es-EC" sz="1800" dirty="0">
                <a:latin typeface="+mn-lt"/>
              </a:rPr>
              <a:t> habitant morbi tristique senectus et netus et malesuada fames ac turpis egestas. </a:t>
            </a:r>
            <a:r>
              <a:rPr lang="es-EC" sz="1800" dirty="0" err="1">
                <a:latin typeface="+mn-lt"/>
              </a:rPr>
              <a:t>Proin</a:t>
            </a:r>
            <a:r>
              <a:rPr lang="es-EC" sz="1800" dirty="0">
                <a:latin typeface="+mn-lt"/>
              </a:rPr>
              <a:t> pharetra nonummy pede. Mauris et </a:t>
            </a:r>
            <a:r>
              <a:rPr lang="es-EC" sz="1800" dirty="0" err="1">
                <a:latin typeface="+mn-lt"/>
              </a:rPr>
              <a:t>orci</a:t>
            </a:r>
            <a:r>
              <a:rPr lang="es-EC" sz="1800" dirty="0">
                <a:latin typeface="+mn-lt"/>
              </a:rPr>
              <a:t>.</a:t>
            </a:r>
          </a:p>
          <a:p>
            <a:pPr marL="285750" indent="-285750">
              <a:buFont typeface="Arial" panose="020B0604020202020204" pitchFamily="34" charset="0"/>
              <a:buChar char="•"/>
            </a:pPr>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 </a:t>
            </a:r>
            <a:r>
              <a:rPr lang="es-EC" sz="1800" dirty="0" err="1">
                <a:latin typeface="+mn-lt"/>
              </a:rPr>
              <a:t>purus</a:t>
            </a:r>
            <a:r>
              <a:rPr lang="es-EC" sz="1800" dirty="0">
                <a:latin typeface="+mn-lt"/>
              </a:rPr>
              <a:t> </a:t>
            </a:r>
            <a:r>
              <a:rPr lang="es-EC" sz="1800" dirty="0" err="1">
                <a:latin typeface="+mn-lt"/>
              </a:rPr>
              <a:t>lectus</a:t>
            </a:r>
            <a:r>
              <a:rPr lang="es-EC" sz="1800" dirty="0">
                <a:latin typeface="+mn-lt"/>
              </a:rPr>
              <a:t> </a:t>
            </a:r>
            <a:r>
              <a:rPr lang="es-EC" sz="1800" dirty="0" err="1">
                <a:latin typeface="+mn-lt"/>
              </a:rPr>
              <a:t>malesuada</a:t>
            </a:r>
            <a:r>
              <a:rPr lang="es-EC" sz="1800" dirty="0">
                <a:latin typeface="+mn-lt"/>
              </a:rPr>
              <a:t> libero, </a:t>
            </a:r>
            <a:r>
              <a:rPr lang="es-EC" sz="1800" dirty="0" err="1">
                <a:latin typeface="+mn-lt"/>
              </a:rPr>
              <a:t>sit</a:t>
            </a:r>
            <a:r>
              <a:rPr lang="es-EC" sz="1800" dirty="0">
                <a:latin typeface="+mn-lt"/>
              </a:rPr>
              <a:t> </a:t>
            </a:r>
            <a:r>
              <a:rPr lang="es-EC" sz="1800" dirty="0" err="1">
                <a:latin typeface="+mn-lt"/>
              </a:rPr>
              <a:t>amet</a:t>
            </a:r>
            <a:r>
              <a:rPr lang="es-EC" sz="1800" dirty="0">
                <a:latin typeface="+mn-lt"/>
              </a:rPr>
              <a:t> commodo magna eros quis urna.</a:t>
            </a:r>
          </a:p>
          <a:p>
            <a:pPr marL="285750" indent="-285750">
              <a:buFont typeface="Arial" panose="020B0604020202020204" pitchFamily="34" charset="0"/>
              <a:buChar char="•"/>
            </a:pPr>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 </a:t>
            </a:r>
            <a:r>
              <a:rPr lang="es-EC" sz="1800" dirty="0" err="1">
                <a:latin typeface="+mn-lt"/>
              </a:rPr>
              <a:t>netus</a:t>
            </a:r>
            <a:r>
              <a:rPr lang="es-EC" sz="1800" dirty="0">
                <a:latin typeface="+mn-lt"/>
              </a:rPr>
              <a:t> et </a:t>
            </a:r>
            <a:r>
              <a:rPr lang="es-EC" sz="1800" dirty="0" err="1">
                <a:latin typeface="+mn-lt"/>
              </a:rPr>
              <a:t>malesuada</a:t>
            </a:r>
            <a:r>
              <a:rPr lang="es-EC" sz="1800" dirty="0">
                <a:latin typeface="+mn-lt"/>
              </a:rPr>
              <a:t> </a:t>
            </a:r>
            <a:r>
              <a:rPr lang="es-EC" sz="1800" dirty="0" err="1">
                <a:latin typeface="+mn-lt"/>
              </a:rPr>
              <a:t>fames</a:t>
            </a:r>
            <a:r>
              <a:rPr lang="es-EC" sz="1800" dirty="0">
                <a:latin typeface="+mn-lt"/>
              </a:rPr>
              <a:t> ac </a:t>
            </a:r>
            <a:r>
              <a:rPr lang="es-EC" sz="1800" dirty="0" err="1">
                <a:latin typeface="+mn-lt"/>
              </a:rPr>
              <a:t>turpis</a:t>
            </a:r>
            <a:r>
              <a:rPr lang="es-EC" sz="1800" dirty="0">
                <a:latin typeface="+mn-lt"/>
              </a:rPr>
              <a:t> </a:t>
            </a:r>
            <a:r>
              <a:rPr lang="es-EC" sz="1800" dirty="0" err="1">
                <a:latin typeface="+mn-lt"/>
              </a:rPr>
              <a:t>egestas</a:t>
            </a:r>
            <a:r>
              <a:rPr lang="es-EC" sz="1800" dirty="0">
                <a:latin typeface="+mn-lt"/>
              </a:rPr>
              <a:t>. </a:t>
            </a:r>
            <a:r>
              <a:rPr lang="es-EC" sz="1800" dirty="0" err="1">
                <a:latin typeface="+mn-lt"/>
              </a:rPr>
              <a:t>Proin</a:t>
            </a:r>
            <a:r>
              <a:rPr lang="es-EC" sz="1800" dirty="0">
                <a:latin typeface="+mn-lt"/>
              </a:rPr>
              <a:t> </a:t>
            </a:r>
            <a:r>
              <a:rPr lang="es-EC" sz="1800" dirty="0" err="1">
                <a:latin typeface="+mn-lt"/>
              </a:rPr>
              <a:t>pharetra</a:t>
            </a:r>
            <a:r>
              <a:rPr lang="es-EC" sz="1800" dirty="0">
                <a:latin typeface="+mn-lt"/>
              </a:rPr>
              <a:t> </a:t>
            </a:r>
            <a:r>
              <a:rPr lang="es-EC" sz="1800" dirty="0" err="1">
                <a:latin typeface="+mn-lt"/>
              </a:rPr>
              <a:t>nonummy</a:t>
            </a:r>
            <a:r>
              <a:rPr lang="es-EC" sz="1800" dirty="0">
                <a:latin typeface="+mn-lt"/>
              </a:rPr>
              <a:t> </a:t>
            </a:r>
            <a:r>
              <a:rPr lang="es-EC" sz="1800" dirty="0" err="1">
                <a:latin typeface="+mn-lt"/>
              </a:rPr>
              <a:t>pede</a:t>
            </a:r>
            <a:r>
              <a:rPr lang="es-EC" sz="1800" dirty="0">
                <a:latin typeface="+mn-lt"/>
              </a:rPr>
              <a:t>. Mauris et </a:t>
            </a:r>
            <a:r>
              <a:rPr lang="es-EC" sz="1800" dirty="0" err="1">
                <a:latin typeface="+mn-lt"/>
              </a:rPr>
              <a:t>orci</a:t>
            </a:r>
            <a:r>
              <a:rPr lang="es-EC" sz="1800" dirty="0">
                <a:latin typeface="+mn-lt"/>
              </a:rPr>
              <a:t>.</a:t>
            </a:r>
          </a:p>
          <a:p>
            <a:pPr marL="285750" indent="-285750">
              <a:buFont typeface="Arial" panose="020B0604020202020204" pitchFamily="34" charset="0"/>
              <a:buChar char="•"/>
            </a:pPr>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 </a:t>
            </a:r>
            <a:r>
              <a:rPr lang="es-EC" sz="1800" dirty="0" err="1">
                <a:latin typeface="+mn-lt"/>
              </a:rPr>
              <a:t>purus</a:t>
            </a:r>
            <a:r>
              <a:rPr lang="es-EC" sz="1800" dirty="0">
                <a:latin typeface="+mn-lt"/>
              </a:rPr>
              <a:t> </a:t>
            </a:r>
            <a:r>
              <a:rPr lang="es-EC" sz="1800" dirty="0" err="1">
                <a:latin typeface="+mn-lt"/>
              </a:rPr>
              <a:t>lectus</a:t>
            </a:r>
            <a:r>
              <a:rPr lang="es-EC" sz="1800" dirty="0">
                <a:latin typeface="+mn-lt"/>
              </a:rPr>
              <a:t> </a:t>
            </a:r>
            <a:r>
              <a:rPr lang="es-EC" sz="1800" dirty="0" err="1">
                <a:latin typeface="+mn-lt"/>
              </a:rPr>
              <a:t>malesuada</a:t>
            </a:r>
            <a:r>
              <a:rPr lang="es-EC" sz="1800" dirty="0">
                <a:latin typeface="+mn-lt"/>
              </a:rPr>
              <a:t> libero, </a:t>
            </a:r>
            <a:r>
              <a:rPr lang="es-EC" sz="1800" dirty="0" err="1">
                <a:latin typeface="+mn-lt"/>
              </a:rPr>
              <a:t>sit</a:t>
            </a:r>
            <a:r>
              <a:rPr lang="es-EC" sz="1800" dirty="0">
                <a:latin typeface="+mn-lt"/>
              </a:rPr>
              <a:t> </a:t>
            </a:r>
            <a:r>
              <a:rPr lang="es-EC" sz="1800" dirty="0" err="1">
                <a:latin typeface="+mn-lt"/>
              </a:rPr>
              <a:t>amet</a:t>
            </a:r>
            <a:r>
              <a:rPr lang="es-EC" sz="1800" dirty="0">
                <a:latin typeface="+mn-lt"/>
              </a:rPr>
              <a:t> commodo magna eros quis urna.</a:t>
            </a:r>
          </a:p>
          <a:p>
            <a:pPr marL="285750" indent="-285750">
              <a:buFont typeface="Arial" panose="020B0604020202020204" pitchFamily="34" charset="0"/>
              <a:buChar char="•"/>
            </a:pPr>
            <a:r>
              <a:rPr lang="es-EC" sz="1800" dirty="0">
                <a:latin typeface="+mn-lt"/>
              </a:rPr>
              <a:t>Nunc </a:t>
            </a:r>
            <a:r>
              <a:rPr lang="es-EC" sz="1800" dirty="0" err="1">
                <a:latin typeface="+mn-lt"/>
              </a:rPr>
              <a:t>viverra</a:t>
            </a:r>
            <a:r>
              <a:rPr lang="es-EC" sz="1800" dirty="0">
                <a:latin typeface="+mn-lt"/>
              </a:rPr>
              <a:t> </a:t>
            </a:r>
            <a:r>
              <a:rPr lang="es-EC" sz="1800" dirty="0" err="1">
                <a:latin typeface="+mn-lt"/>
              </a:rPr>
              <a:t>imperdiet</a:t>
            </a:r>
            <a:r>
              <a:rPr lang="es-EC" sz="1800" dirty="0">
                <a:latin typeface="+mn-lt"/>
              </a:rPr>
              <a:t> </a:t>
            </a:r>
            <a:r>
              <a:rPr lang="es-EC" sz="1800" dirty="0" err="1">
                <a:latin typeface="+mn-lt"/>
              </a:rPr>
              <a:t>enim</a:t>
            </a:r>
            <a:r>
              <a:rPr lang="es-EC" sz="1800" dirty="0">
                <a:latin typeface="+mn-lt"/>
              </a:rPr>
              <a:t>. </a:t>
            </a:r>
            <a:r>
              <a:rPr lang="es-EC" sz="1800" dirty="0" err="1">
                <a:latin typeface="+mn-lt"/>
              </a:rPr>
              <a:t>Fusce</a:t>
            </a:r>
            <a:r>
              <a:rPr lang="es-EC" sz="1800" dirty="0">
                <a:latin typeface="+mn-lt"/>
              </a:rPr>
              <a:t> </a:t>
            </a:r>
            <a:r>
              <a:rPr lang="es-EC" sz="1800" dirty="0" err="1">
                <a:latin typeface="+mn-lt"/>
              </a:rPr>
              <a:t>est</a:t>
            </a:r>
            <a:r>
              <a:rPr lang="es-EC" sz="1800" dirty="0">
                <a:latin typeface="+mn-lt"/>
              </a:rPr>
              <a:t>. </a:t>
            </a:r>
            <a:r>
              <a:rPr lang="es-EC" sz="1800" dirty="0" err="1">
                <a:latin typeface="+mn-lt"/>
              </a:rPr>
              <a:t>Vivamus</a:t>
            </a:r>
            <a:r>
              <a:rPr lang="es-EC" sz="1800" dirty="0">
                <a:latin typeface="+mn-lt"/>
              </a:rPr>
              <a:t> a </a:t>
            </a:r>
            <a:r>
              <a:rPr lang="es-EC" sz="1800" dirty="0" err="1">
                <a:latin typeface="+mn-lt"/>
              </a:rPr>
              <a:t>tellus</a:t>
            </a:r>
            <a:r>
              <a:rPr lang="es-EC" sz="1800" dirty="0">
                <a:latin typeface="+mn-lt"/>
              </a:rPr>
              <a:t>.</a:t>
            </a:r>
          </a:p>
        </p:txBody>
      </p:sp>
      <p:sp>
        <p:nvSpPr>
          <p:cNvPr id="34" name="Marcador de texto 33">
            <a:extLst>
              <a:ext uri="{FF2B5EF4-FFF2-40B4-BE49-F238E27FC236}">
                <a16:creationId xmlns:a16="http://schemas.microsoft.com/office/drawing/2014/main" id="{FFD37FCA-4415-3D50-396F-B291F744340C}"/>
              </a:ext>
            </a:extLst>
          </p:cNvPr>
          <p:cNvSpPr>
            <a:spLocks noGrp="1"/>
          </p:cNvSpPr>
          <p:nvPr>
            <p:ph type="body" sz="quarter" idx="27"/>
          </p:nvPr>
        </p:nvSpPr>
        <p:spPr>
          <a:xfrm>
            <a:off x="21947716" y="10164191"/>
            <a:ext cx="6698012" cy="474850"/>
          </a:xfr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p>
            <a:r>
              <a:rPr lang="es-EC" sz="2400" u="none" dirty="0">
                <a:effectLst>
                  <a:outerShdw blurRad="38100" dist="38100" dir="2700000" algn="tl">
                    <a:srgbClr val="000000">
                      <a:alpha val="43137"/>
                    </a:srgbClr>
                  </a:outerShdw>
                </a:effectLst>
                <a:latin typeface="Arial Black" panose="020B0A04020102020204" pitchFamily="34" charset="0"/>
              </a:rPr>
              <a:t>REFERENCIAS</a:t>
            </a:r>
          </a:p>
        </p:txBody>
      </p:sp>
      <p:sp>
        <p:nvSpPr>
          <p:cNvPr id="35" name="Marcador de texto 34">
            <a:extLst>
              <a:ext uri="{FF2B5EF4-FFF2-40B4-BE49-F238E27FC236}">
                <a16:creationId xmlns:a16="http://schemas.microsoft.com/office/drawing/2014/main" id="{45BBD77A-F9C4-7C87-31E8-3A94F904B1EA}"/>
              </a:ext>
            </a:extLst>
          </p:cNvPr>
          <p:cNvSpPr>
            <a:spLocks noGrp="1"/>
          </p:cNvSpPr>
          <p:nvPr>
            <p:ph type="body" sz="quarter" idx="28"/>
          </p:nvPr>
        </p:nvSpPr>
        <p:spPr>
          <a:xfrm>
            <a:off x="21946040" y="10657803"/>
            <a:ext cx="6701366" cy="3199984"/>
          </a:xfrm>
        </p:spPr>
        <p:txBody>
          <a:bodyPr wrap="square" lIns="130622" tIns="130622" rIns="130622" bIns="130622" anchor="t">
            <a:spAutoFit/>
          </a:bodyPr>
          <a:lstStyle/>
          <a:p>
            <a:pPr marL="285750" indent="-285750">
              <a:buFont typeface="Arial" panose="020B0604020202020204" pitchFamily="34" charset="0"/>
              <a:buChar char="•"/>
            </a:pPr>
            <a:r>
              <a:rPr lang="es-EC" sz="1800" dirty="0">
                <a:latin typeface="+mn-lt"/>
              </a:rPr>
              <a:t>Stewart, J. (2004). Precálculo Matemáticas para el cálculo (Quinta ed.). Nueva York: © D.R. 2007 por Cengage Learning Editores, S.A. </a:t>
            </a:r>
          </a:p>
          <a:p>
            <a:pPr marL="285750" indent="-285750">
              <a:buFont typeface="Arial" panose="020B0604020202020204" pitchFamily="34" charset="0"/>
              <a:buChar char="•"/>
            </a:pPr>
            <a:r>
              <a:rPr lang="es-ES" sz="1800" dirty="0">
                <a:latin typeface="+mn-lt"/>
              </a:rPr>
              <a:t>Besalú, M. (2021). Funciones polinómicas (Tercera ed.). Barcelona : Fundación </a:t>
            </a:r>
            <a:r>
              <a:rPr lang="es-ES" sz="1800" dirty="0" err="1">
                <a:latin typeface="+mn-lt"/>
              </a:rPr>
              <a:t>Universitat</a:t>
            </a:r>
            <a:r>
              <a:rPr lang="es-ES" sz="1800" dirty="0">
                <a:latin typeface="+mn-lt"/>
              </a:rPr>
              <a:t> Oberta de Catalunya (FUOC). </a:t>
            </a:r>
          </a:p>
          <a:p>
            <a:pPr marL="285750" indent="-285750">
              <a:buFont typeface="Arial" panose="020B0604020202020204" pitchFamily="34" charset="0"/>
              <a:buChar char="•"/>
            </a:pPr>
            <a:r>
              <a:rPr lang="es-ES" sz="1800" dirty="0">
                <a:latin typeface="+mn-lt"/>
              </a:rPr>
              <a:t>García, G. (2011). Dominio de Funciones con Raíz Cuadrada. El cálculo y su enseñanza (Vol. 2). México: Cinvestav-IPN. </a:t>
            </a:r>
          </a:p>
          <a:p>
            <a:pPr marL="285750" indent="-285750">
              <a:buFont typeface="Arial" panose="020B0604020202020204" pitchFamily="34" charset="0"/>
              <a:buChar char="•"/>
            </a:pPr>
            <a:r>
              <a:rPr lang="es-ES" sz="1800" dirty="0">
                <a:latin typeface="+mn-lt"/>
              </a:rPr>
              <a:t>Guzmán, J. (2018). Desigualdades y Valor Absoluto, ( Primera. ed., Cap.2). Colombia: Facultad de Ciencias Exactas y Naturales.</a:t>
            </a:r>
            <a:endParaRPr lang="es-EC" sz="1800" dirty="0">
              <a:latin typeface="+mn-lt"/>
            </a:endParaRPr>
          </a:p>
        </p:txBody>
      </p:sp>
      <p:sp>
        <p:nvSpPr>
          <p:cNvPr id="36" name="Marcador de texto 35">
            <a:extLst>
              <a:ext uri="{FF2B5EF4-FFF2-40B4-BE49-F238E27FC236}">
                <a16:creationId xmlns:a16="http://schemas.microsoft.com/office/drawing/2014/main" id="{2397863D-639F-28CF-ACEF-29EE4937612A}"/>
              </a:ext>
            </a:extLst>
          </p:cNvPr>
          <p:cNvSpPr>
            <a:spLocks noGrp="1"/>
          </p:cNvSpPr>
          <p:nvPr>
            <p:ph type="body" sz="quarter" idx="29"/>
          </p:nvPr>
        </p:nvSpPr>
        <p:spPr>
          <a:xfrm>
            <a:off x="21947716" y="13327520"/>
            <a:ext cx="6698012" cy="474850"/>
          </a:xfr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p>
            <a:r>
              <a:rPr lang="es-EC" sz="2400" u="none" dirty="0">
                <a:effectLst>
                  <a:outerShdw blurRad="38100" dist="38100" dir="2700000" algn="tl">
                    <a:srgbClr val="000000">
                      <a:alpha val="43137"/>
                    </a:srgbClr>
                  </a:outerShdw>
                </a:effectLst>
                <a:latin typeface="Arial Black" panose="020B0A04020102020204" pitchFamily="34" charset="0"/>
              </a:rPr>
              <a:t>CONTACTO</a:t>
            </a:r>
          </a:p>
        </p:txBody>
      </p:sp>
      <p:sp>
        <p:nvSpPr>
          <p:cNvPr id="37" name="Marcador de texto 36">
            <a:extLst>
              <a:ext uri="{FF2B5EF4-FFF2-40B4-BE49-F238E27FC236}">
                <a16:creationId xmlns:a16="http://schemas.microsoft.com/office/drawing/2014/main" id="{BCC2E5A8-D769-C696-B31D-D8A9A3E0E20F}"/>
              </a:ext>
            </a:extLst>
          </p:cNvPr>
          <p:cNvSpPr>
            <a:spLocks noGrp="1"/>
          </p:cNvSpPr>
          <p:nvPr>
            <p:ph type="body" sz="quarter" idx="30"/>
          </p:nvPr>
        </p:nvSpPr>
        <p:spPr>
          <a:xfrm>
            <a:off x="21989582" y="13838952"/>
            <a:ext cx="6701366" cy="1870389"/>
          </a:xfrm>
        </p:spPr>
        <p:txBody>
          <a:bodyPr wrap="square" lIns="130622" tIns="130622" rIns="130622" bIns="130622" anchor="t">
            <a:spAutoFit/>
          </a:bodyPr>
          <a:lstStyle/>
          <a:p>
            <a:pPr algn="ctr"/>
            <a:r>
              <a:rPr lang="es-EC" sz="1800" b="1" dirty="0">
                <a:solidFill>
                  <a:srgbClr val="A5300F"/>
                </a:solidFill>
                <a:latin typeface="Arial Black" panose="020B0A04020102020204" pitchFamily="34" charset="0"/>
              </a:rPr>
              <a:t>Coordinación de Admisión y Nivelación (CAN)</a:t>
            </a:r>
          </a:p>
          <a:p>
            <a:pPr algn="ctr"/>
            <a:r>
              <a:rPr lang="es-EC" sz="1800" b="1" dirty="0">
                <a:solidFill>
                  <a:srgbClr val="A5300F"/>
                </a:solidFill>
                <a:latin typeface="Arial Black" panose="020B0A04020102020204" pitchFamily="34" charset="0"/>
              </a:rPr>
              <a:t>– UNACH –</a:t>
            </a:r>
          </a:p>
          <a:p>
            <a:r>
              <a:rPr lang="es-EC" sz="1800" b="1" dirty="0">
                <a:solidFill>
                  <a:srgbClr val="A5300F"/>
                </a:solidFill>
                <a:latin typeface="Cambria" panose="02040503050406030204" pitchFamily="18" charset="0"/>
                <a:ea typeface="Cambria" panose="02040503050406030204" pitchFamily="18" charset="0"/>
              </a:rPr>
              <a:t>Autoría:            </a:t>
            </a:r>
            <a:r>
              <a:rPr lang="es-EC" sz="1800" dirty="0">
                <a:latin typeface="Cambria" panose="02040503050406030204" pitchFamily="18" charset="0"/>
                <a:ea typeface="Cambria" panose="02040503050406030204" pitchFamily="18" charset="0"/>
              </a:rPr>
              <a:t>Grupo N° ?</a:t>
            </a:r>
          </a:p>
          <a:p>
            <a:r>
              <a:rPr lang="es-EC" sz="1800" b="1" dirty="0">
                <a:solidFill>
                  <a:srgbClr val="A5300F"/>
                </a:solidFill>
                <a:latin typeface="Cambria" panose="02040503050406030204" pitchFamily="18" charset="0"/>
                <a:ea typeface="Cambria" panose="02040503050406030204" pitchFamily="18" charset="0"/>
              </a:rPr>
              <a:t>Asignatura:     </a:t>
            </a:r>
            <a:r>
              <a:rPr lang="es-EC" sz="1800" dirty="0">
                <a:latin typeface="Cambria" panose="02040503050406030204" pitchFamily="18" charset="0"/>
                <a:ea typeface="Cambria" panose="02040503050406030204" pitchFamily="18" charset="0"/>
              </a:rPr>
              <a:t>Física</a:t>
            </a:r>
          </a:p>
          <a:p>
            <a:r>
              <a:rPr lang="es-EC" sz="1800" b="1" dirty="0">
                <a:solidFill>
                  <a:srgbClr val="A5300F"/>
                </a:solidFill>
                <a:latin typeface="Cambria" panose="02040503050406030204" pitchFamily="18" charset="0"/>
                <a:ea typeface="Cambria" panose="02040503050406030204" pitchFamily="18" charset="0"/>
              </a:rPr>
              <a:t>Docente:           </a:t>
            </a:r>
            <a:r>
              <a:rPr lang="es-EC" sz="1800" dirty="0">
                <a:latin typeface="Cambria" panose="02040503050406030204" pitchFamily="18" charset="0"/>
                <a:ea typeface="Cambria" panose="02040503050406030204" pitchFamily="18" charset="0"/>
              </a:rPr>
              <a:t>Ing. Santiago Cruz, Mg.</a:t>
            </a:r>
          </a:p>
        </p:txBody>
      </p:sp>
      <p:sp>
        <p:nvSpPr>
          <p:cNvPr id="38" name="Marcador de texto 37">
            <a:extLst>
              <a:ext uri="{FF2B5EF4-FFF2-40B4-BE49-F238E27FC236}">
                <a16:creationId xmlns:a16="http://schemas.microsoft.com/office/drawing/2014/main" id="{0B67278F-4338-D35B-2808-A3A16493A2D0}"/>
              </a:ext>
            </a:extLst>
          </p:cNvPr>
          <p:cNvSpPr>
            <a:spLocks noGrp="1"/>
          </p:cNvSpPr>
          <p:nvPr>
            <p:ph type="body" sz="quarter" idx="96"/>
          </p:nvPr>
        </p:nvSpPr>
        <p:spPr>
          <a:xfrm>
            <a:off x="602790" y="10356569"/>
            <a:ext cx="6704542" cy="1371791"/>
          </a:xfrm>
        </p:spPr>
        <p:txBody>
          <a:bodyPr wrap="square" lIns="130622" tIns="130622" rIns="130622" bIns="130622" anchor="t">
            <a:spAutoFit/>
          </a:bodyPr>
          <a:lstStyle/>
          <a:p>
            <a:pPr marL="285750" indent="-285750">
              <a:buFont typeface="Arial" panose="020B0604020202020204" pitchFamily="34" charset="0"/>
              <a:buChar char="•"/>
            </a:pPr>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 </a:t>
            </a:r>
            <a:r>
              <a:rPr lang="es-EC" sz="1800" dirty="0" err="1">
                <a:latin typeface="+mn-lt"/>
              </a:rPr>
              <a:t>Lorem</a:t>
            </a:r>
            <a:r>
              <a:rPr lang="es-EC" sz="1800" dirty="0">
                <a:latin typeface="+mn-lt"/>
              </a:rPr>
              <a:t> ipsum dolor sit amet, consectetuer adipiscing elit. Maecenas porttitor congue </a:t>
            </a:r>
            <a:r>
              <a:rPr lang="es-EC" sz="1800" dirty="0" err="1">
                <a:latin typeface="+mn-lt"/>
              </a:rPr>
              <a:t>massa</a:t>
            </a:r>
            <a:r>
              <a:rPr lang="es-EC" sz="1800" dirty="0">
                <a:latin typeface="+mn-lt"/>
              </a:rPr>
              <a:t>.</a:t>
            </a:r>
          </a:p>
        </p:txBody>
      </p:sp>
      <p:sp>
        <p:nvSpPr>
          <p:cNvPr id="39" name="Marcador de texto 38">
            <a:extLst>
              <a:ext uri="{FF2B5EF4-FFF2-40B4-BE49-F238E27FC236}">
                <a16:creationId xmlns:a16="http://schemas.microsoft.com/office/drawing/2014/main" id="{399F65AE-D067-CE98-4640-64128151B619}"/>
              </a:ext>
            </a:extLst>
          </p:cNvPr>
          <p:cNvSpPr>
            <a:spLocks noGrp="1"/>
          </p:cNvSpPr>
          <p:nvPr>
            <p:ph type="body" sz="quarter" idx="150"/>
          </p:nvPr>
        </p:nvSpPr>
        <p:spPr/>
        <p:txBody>
          <a:bodyPr anchor="ctr">
            <a:normAutofit fontScale="92500" lnSpcReduction="10000"/>
          </a:bodyPr>
          <a:lstStyle/>
          <a:p>
            <a:endParaRPr lang="es-EC" dirty="0">
              <a:latin typeface="Cambria" panose="02040503050406030204" pitchFamily="18" charset="0"/>
              <a:ea typeface="Cambria" panose="02040503050406030204" pitchFamily="18" charset="0"/>
            </a:endParaRPr>
          </a:p>
        </p:txBody>
      </p:sp>
      <p:sp>
        <p:nvSpPr>
          <p:cNvPr id="40" name="Marcador de texto 39">
            <a:extLst>
              <a:ext uri="{FF2B5EF4-FFF2-40B4-BE49-F238E27FC236}">
                <a16:creationId xmlns:a16="http://schemas.microsoft.com/office/drawing/2014/main" id="{0681706D-B777-1F90-E6A6-1DD5D6F303E0}"/>
              </a:ext>
            </a:extLst>
          </p:cNvPr>
          <p:cNvSpPr>
            <a:spLocks noGrp="1"/>
          </p:cNvSpPr>
          <p:nvPr>
            <p:ph type="body" sz="quarter" idx="184"/>
          </p:nvPr>
        </p:nvSpPr>
        <p:spPr/>
        <p:txBody>
          <a:bodyPr anchor="ctr"/>
          <a:lstStyle/>
          <a:p>
            <a:r>
              <a:rPr lang="es-EC" dirty="0">
                <a:latin typeface="Cambria" panose="02040503050406030204" pitchFamily="18" charset="0"/>
                <a:ea typeface="Cambria" panose="02040503050406030204" pitchFamily="18" charset="0"/>
              </a:rPr>
              <a:t>Coordinación de Admisión y Nivelación – Ingeniería Civil – Ing. </a:t>
            </a:r>
            <a:r>
              <a:rPr lang="es-EC">
                <a:latin typeface="Cambria" panose="02040503050406030204" pitchFamily="18" charset="0"/>
                <a:ea typeface="Cambria" panose="02040503050406030204" pitchFamily="18" charset="0"/>
              </a:rPr>
              <a:t>“D” </a:t>
            </a:r>
            <a:endParaRPr lang="es-EC" dirty="0">
              <a:latin typeface="Cambria" panose="02040503050406030204" pitchFamily="18" charset="0"/>
              <a:ea typeface="Cambria" panose="02040503050406030204" pitchFamily="18" charset="0"/>
            </a:endParaRPr>
          </a:p>
        </p:txBody>
      </p:sp>
      <p:sp>
        <p:nvSpPr>
          <p:cNvPr id="41" name="Marcador de texto 40">
            <a:extLst>
              <a:ext uri="{FF2B5EF4-FFF2-40B4-BE49-F238E27FC236}">
                <a16:creationId xmlns:a16="http://schemas.microsoft.com/office/drawing/2014/main" id="{3A81E516-F2E3-E749-7EB0-79C78C549050}"/>
              </a:ext>
            </a:extLst>
          </p:cNvPr>
          <p:cNvSpPr>
            <a:spLocks noGrp="1"/>
          </p:cNvSpPr>
          <p:nvPr>
            <p:ph type="body" sz="quarter" idx="185"/>
          </p:nvPr>
        </p:nvSpPr>
        <p:spPr/>
        <p:txBody>
          <a:bodyPr anchor="ctr">
            <a:normAutofit lnSpcReduction="10000"/>
          </a:bodyPr>
          <a:lstStyle/>
          <a:p>
            <a:endParaRPr lang="es-EC" dirty="0">
              <a:latin typeface="Cambria" panose="02040503050406030204" pitchFamily="18" charset="0"/>
              <a:ea typeface="Cambria" panose="02040503050406030204" pitchFamily="18" charset="0"/>
            </a:endParaRPr>
          </a:p>
        </p:txBody>
      </p:sp>
      <p:pic>
        <p:nvPicPr>
          <p:cNvPr id="20" name="Imagen 19" descr="Logotipo&#10;&#10;Descripción generada automáticamente">
            <a:extLst>
              <a:ext uri="{FF2B5EF4-FFF2-40B4-BE49-F238E27FC236}">
                <a16:creationId xmlns:a16="http://schemas.microsoft.com/office/drawing/2014/main" id="{6D2622F0-57D5-5730-69D5-356D907E3D6A}"/>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005838" y="204108"/>
            <a:ext cx="1950724" cy="1950724"/>
          </a:xfrm>
          <a:prstGeom prst="rect">
            <a:avLst/>
          </a:prstGeom>
        </p:spPr>
      </p:pic>
      <p:pic>
        <p:nvPicPr>
          <p:cNvPr id="22" name="Imagen 21">
            <a:extLst>
              <a:ext uri="{FF2B5EF4-FFF2-40B4-BE49-F238E27FC236}">
                <a16:creationId xmlns:a16="http://schemas.microsoft.com/office/drawing/2014/main" id="{AB824899-F100-FDBF-12D1-B62635DEA7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676228" y="136607"/>
            <a:ext cx="1731134" cy="2123153"/>
          </a:xfrm>
          <a:prstGeom prst="rect">
            <a:avLst/>
          </a:prstGeom>
        </p:spPr>
      </p:pic>
      <p:sp>
        <p:nvSpPr>
          <p:cNvPr id="47" name="Marcador de texto 26">
            <a:extLst>
              <a:ext uri="{FF2B5EF4-FFF2-40B4-BE49-F238E27FC236}">
                <a16:creationId xmlns:a16="http://schemas.microsoft.com/office/drawing/2014/main" id="{A3540631-88E9-0155-B278-A3798C964E19}"/>
              </a:ext>
            </a:extLst>
          </p:cNvPr>
          <p:cNvSpPr txBox="1">
            <a:spLocks/>
          </p:cNvSpPr>
          <p:nvPr/>
        </p:nvSpPr>
        <p:spPr>
          <a:xfrm>
            <a:off x="613834" y="11859175"/>
            <a:ext cx="6700308" cy="474850"/>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lvl1pPr marL="0" indent="0" algn="ctr" defTabSz="2675223" rtl="0" eaLnBrk="1" latinLnBrk="0" hangingPunct="1">
              <a:spcBef>
                <a:spcPct val="20000"/>
              </a:spcBef>
              <a:buFont typeface="Arial" pitchFamily="34" charset="0"/>
              <a:buNone/>
              <a:defRPr sz="2240" b="1" u="sng" kern="1200" baseline="0">
                <a:solidFill>
                  <a:schemeClr val="bg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r>
              <a:rPr lang="es-EC" sz="2400" u="none" dirty="0">
                <a:effectLst>
                  <a:outerShdw blurRad="38100" dist="38100" dir="2700000" algn="tl">
                    <a:srgbClr val="000000">
                      <a:alpha val="43137"/>
                    </a:srgbClr>
                  </a:outerShdw>
                </a:effectLst>
                <a:latin typeface="Arial Black" panose="020B0A04020102020204" pitchFamily="34" charset="0"/>
              </a:rPr>
              <a:t>OBJETIVOS ESPECÍFICOS</a:t>
            </a:r>
          </a:p>
        </p:txBody>
      </p:sp>
      <p:sp>
        <p:nvSpPr>
          <p:cNvPr id="48" name="Marcador de texto 24">
            <a:extLst>
              <a:ext uri="{FF2B5EF4-FFF2-40B4-BE49-F238E27FC236}">
                <a16:creationId xmlns:a16="http://schemas.microsoft.com/office/drawing/2014/main" id="{205A241F-88F8-50EC-B4CC-817AB3D92FD9}"/>
              </a:ext>
            </a:extLst>
          </p:cNvPr>
          <p:cNvSpPr txBox="1">
            <a:spLocks/>
          </p:cNvSpPr>
          <p:nvPr/>
        </p:nvSpPr>
        <p:spPr>
          <a:xfrm>
            <a:off x="614892" y="12452969"/>
            <a:ext cx="6704542" cy="3199984"/>
          </a:xfrm>
          <a:prstGeom prst="rect">
            <a:avLst/>
          </a:prstGeom>
        </p:spPr>
        <p:txBody>
          <a:bodyPr wrap="square" lIns="130622" tIns="130622" rIns="130622" bIns="130622" anchor="t">
            <a:spAutoFit/>
          </a:bodyPr>
          <a:lstStyle>
            <a:lvl1pPr marL="0" indent="0" algn="l" defTabSz="2675223" rtl="0" eaLnBrk="1" latinLnBrk="0" hangingPunct="1">
              <a:spcBef>
                <a:spcPct val="20000"/>
              </a:spcBef>
              <a:buFont typeface="Arial" pitchFamily="34" charset="0"/>
              <a:buNone/>
              <a:defRPr sz="1493"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905674"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2pPr>
            <a:lvl3pPr marL="1254010"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3pPr>
            <a:lvl4pPr marL="1637181" indent="-383170"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4pPr>
            <a:lvl5pPr marL="1915850" indent="-278669"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pPr marL="285750" indent="-285750">
              <a:buFont typeface="Arial" panose="020B0604020202020204" pitchFamily="34" charset="0"/>
              <a:buChar char="•"/>
            </a:pPr>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a:t>
            </a:r>
          </a:p>
          <a:p>
            <a:pPr marL="285750" indent="-285750">
              <a:buFont typeface="Arial" panose="020B0604020202020204" pitchFamily="34" charset="0"/>
              <a:buChar char="•"/>
            </a:pPr>
            <a:r>
              <a:rPr lang="es-EC" sz="1800" dirty="0">
                <a:latin typeface="+mn-lt"/>
              </a:rPr>
              <a:t>Nunc </a:t>
            </a:r>
            <a:r>
              <a:rPr lang="es-EC" sz="1800" dirty="0" err="1">
                <a:latin typeface="+mn-lt"/>
              </a:rPr>
              <a:t>viverra</a:t>
            </a:r>
            <a:r>
              <a:rPr lang="es-EC" sz="1800" dirty="0">
                <a:latin typeface="+mn-lt"/>
              </a:rPr>
              <a:t> </a:t>
            </a:r>
            <a:r>
              <a:rPr lang="es-EC" sz="1800" dirty="0" err="1">
                <a:latin typeface="+mn-lt"/>
              </a:rPr>
              <a:t>imperdiet</a:t>
            </a:r>
            <a:r>
              <a:rPr lang="es-EC" sz="1800" dirty="0">
                <a:latin typeface="+mn-lt"/>
              </a:rPr>
              <a:t> </a:t>
            </a:r>
            <a:r>
              <a:rPr lang="es-EC" sz="1800" dirty="0" err="1">
                <a:latin typeface="+mn-lt"/>
              </a:rPr>
              <a:t>enim</a:t>
            </a:r>
            <a:r>
              <a:rPr lang="es-EC" sz="1800" dirty="0">
                <a:latin typeface="+mn-lt"/>
              </a:rPr>
              <a:t>. </a:t>
            </a:r>
            <a:r>
              <a:rPr lang="es-EC" sz="1800" dirty="0" err="1">
                <a:latin typeface="+mn-lt"/>
              </a:rPr>
              <a:t>Fusce</a:t>
            </a:r>
            <a:r>
              <a:rPr lang="es-EC" sz="1800" dirty="0">
                <a:latin typeface="+mn-lt"/>
              </a:rPr>
              <a:t> </a:t>
            </a:r>
            <a:r>
              <a:rPr lang="es-EC" sz="1800" dirty="0" err="1">
                <a:latin typeface="+mn-lt"/>
              </a:rPr>
              <a:t>est</a:t>
            </a:r>
            <a:r>
              <a:rPr lang="es-EC" sz="1800" dirty="0">
                <a:latin typeface="+mn-lt"/>
              </a:rPr>
              <a:t>. </a:t>
            </a:r>
            <a:r>
              <a:rPr lang="es-EC" sz="1800" dirty="0" err="1">
                <a:latin typeface="+mn-lt"/>
              </a:rPr>
              <a:t>Vivamus</a:t>
            </a:r>
            <a:r>
              <a:rPr lang="es-EC" sz="1800" dirty="0">
                <a:latin typeface="+mn-lt"/>
              </a:rPr>
              <a:t> a </a:t>
            </a:r>
            <a:r>
              <a:rPr lang="es-EC" sz="1800" dirty="0" err="1">
                <a:latin typeface="+mn-lt"/>
              </a:rPr>
              <a:t>tellus</a:t>
            </a:r>
            <a:r>
              <a:rPr lang="es-EC" sz="1800" dirty="0">
                <a:latin typeface="+mn-lt"/>
              </a:rPr>
              <a:t>.</a:t>
            </a:r>
          </a:p>
          <a:p>
            <a:pPr marL="285750" indent="-285750">
              <a:buFont typeface="Arial" panose="020B0604020202020204" pitchFamily="34" charset="0"/>
              <a:buChar char="•"/>
            </a:pPr>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 </a:t>
            </a:r>
            <a:r>
              <a:rPr lang="es-EC" sz="1800" dirty="0" err="1">
                <a:latin typeface="+mn-lt"/>
              </a:rPr>
              <a:t>netus</a:t>
            </a:r>
            <a:r>
              <a:rPr lang="es-EC" sz="1800" dirty="0">
                <a:latin typeface="+mn-lt"/>
              </a:rPr>
              <a:t> et </a:t>
            </a:r>
            <a:r>
              <a:rPr lang="es-EC" sz="1800" dirty="0" err="1">
                <a:latin typeface="+mn-lt"/>
              </a:rPr>
              <a:t>malesuada</a:t>
            </a:r>
            <a:r>
              <a:rPr lang="es-EC" sz="1800" dirty="0">
                <a:latin typeface="+mn-lt"/>
              </a:rPr>
              <a:t> </a:t>
            </a:r>
            <a:r>
              <a:rPr lang="es-EC" sz="1800" dirty="0" err="1">
                <a:latin typeface="+mn-lt"/>
              </a:rPr>
              <a:t>fames</a:t>
            </a:r>
            <a:r>
              <a:rPr lang="es-EC" sz="1800" dirty="0">
                <a:latin typeface="+mn-lt"/>
              </a:rPr>
              <a:t> ac </a:t>
            </a:r>
            <a:r>
              <a:rPr lang="es-EC" sz="1800" dirty="0" err="1">
                <a:latin typeface="+mn-lt"/>
              </a:rPr>
              <a:t>turpis</a:t>
            </a:r>
            <a:r>
              <a:rPr lang="es-EC" sz="1800" dirty="0">
                <a:latin typeface="+mn-lt"/>
              </a:rPr>
              <a:t> </a:t>
            </a:r>
            <a:r>
              <a:rPr lang="es-EC" sz="1800" dirty="0" err="1">
                <a:latin typeface="+mn-lt"/>
              </a:rPr>
              <a:t>egestas</a:t>
            </a:r>
            <a:r>
              <a:rPr lang="es-EC" sz="1800" dirty="0">
                <a:latin typeface="+mn-lt"/>
              </a:rPr>
              <a:t>. </a:t>
            </a:r>
            <a:r>
              <a:rPr lang="es-EC" sz="1800" dirty="0" err="1">
                <a:latin typeface="+mn-lt"/>
              </a:rPr>
              <a:t>Proin</a:t>
            </a:r>
            <a:r>
              <a:rPr lang="es-EC" sz="1800" dirty="0">
                <a:latin typeface="+mn-lt"/>
              </a:rPr>
              <a:t> </a:t>
            </a:r>
            <a:r>
              <a:rPr lang="es-EC" sz="1800" dirty="0" err="1">
                <a:latin typeface="+mn-lt"/>
              </a:rPr>
              <a:t>pharetra</a:t>
            </a:r>
            <a:r>
              <a:rPr lang="es-EC" sz="1800" dirty="0">
                <a:latin typeface="+mn-lt"/>
              </a:rPr>
              <a:t> </a:t>
            </a:r>
            <a:r>
              <a:rPr lang="es-EC" sz="1800" dirty="0" err="1">
                <a:latin typeface="+mn-lt"/>
              </a:rPr>
              <a:t>nonummy</a:t>
            </a:r>
            <a:r>
              <a:rPr lang="es-EC" sz="1800" dirty="0">
                <a:latin typeface="+mn-lt"/>
              </a:rPr>
              <a:t> </a:t>
            </a:r>
            <a:r>
              <a:rPr lang="es-EC" sz="1800" dirty="0" err="1">
                <a:latin typeface="+mn-lt"/>
              </a:rPr>
              <a:t>pede</a:t>
            </a:r>
            <a:r>
              <a:rPr lang="es-EC" sz="1800" dirty="0">
                <a:latin typeface="+mn-lt"/>
              </a:rPr>
              <a:t>.</a:t>
            </a:r>
          </a:p>
          <a:p>
            <a:pPr marL="285750" indent="-285750">
              <a:buFont typeface="Arial" panose="020B0604020202020204" pitchFamily="34" charset="0"/>
              <a:buChar char="•"/>
            </a:pPr>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 </a:t>
            </a:r>
            <a:r>
              <a:rPr lang="es-EC" sz="1800" dirty="0" err="1">
                <a:latin typeface="+mn-lt"/>
              </a:rPr>
              <a:t>netus</a:t>
            </a:r>
            <a:r>
              <a:rPr lang="es-EC" sz="1800" dirty="0">
                <a:latin typeface="+mn-lt"/>
              </a:rPr>
              <a:t> et </a:t>
            </a:r>
            <a:r>
              <a:rPr lang="es-EC" sz="1800" dirty="0" err="1">
                <a:latin typeface="+mn-lt"/>
              </a:rPr>
              <a:t>malesuada</a:t>
            </a:r>
            <a:r>
              <a:rPr lang="es-EC" sz="1800" dirty="0">
                <a:latin typeface="+mn-lt"/>
              </a:rPr>
              <a:t> </a:t>
            </a:r>
            <a:r>
              <a:rPr lang="es-EC" sz="1800" dirty="0" err="1">
                <a:latin typeface="+mn-lt"/>
              </a:rPr>
              <a:t>fames</a:t>
            </a:r>
            <a:r>
              <a:rPr lang="es-EC" sz="1800" dirty="0">
                <a:latin typeface="+mn-lt"/>
              </a:rPr>
              <a:t> ac </a:t>
            </a:r>
            <a:r>
              <a:rPr lang="es-EC" sz="1800" dirty="0" err="1">
                <a:latin typeface="+mn-lt"/>
              </a:rPr>
              <a:t>turpis</a:t>
            </a:r>
            <a:r>
              <a:rPr lang="es-EC" sz="1800" dirty="0">
                <a:latin typeface="+mn-lt"/>
              </a:rPr>
              <a:t> </a:t>
            </a:r>
            <a:r>
              <a:rPr lang="es-EC" sz="1800" dirty="0" err="1">
                <a:latin typeface="+mn-lt"/>
              </a:rPr>
              <a:t>egestas</a:t>
            </a:r>
            <a:r>
              <a:rPr lang="es-EC" sz="1800" dirty="0">
                <a:latin typeface="+mn-lt"/>
              </a:rPr>
              <a:t>. </a:t>
            </a:r>
            <a:r>
              <a:rPr lang="es-EC" sz="1800" dirty="0" err="1">
                <a:latin typeface="+mn-lt"/>
              </a:rPr>
              <a:t>Proin</a:t>
            </a:r>
            <a:r>
              <a:rPr lang="es-EC" sz="1800" dirty="0">
                <a:latin typeface="+mn-lt"/>
              </a:rPr>
              <a:t> </a:t>
            </a:r>
            <a:r>
              <a:rPr lang="es-EC" sz="1800" dirty="0" err="1">
                <a:latin typeface="+mn-lt"/>
              </a:rPr>
              <a:t>pharetra</a:t>
            </a:r>
            <a:r>
              <a:rPr lang="es-EC" sz="1800" dirty="0">
                <a:latin typeface="+mn-lt"/>
              </a:rPr>
              <a:t> </a:t>
            </a:r>
            <a:r>
              <a:rPr lang="es-EC" sz="1800" dirty="0" err="1">
                <a:latin typeface="+mn-lt"/>
              </a:rPr>
              <a:t>nonummy</a:t>
            </a:r>
            <a:r>
              <a:rPr lang="es-EC" sz="1800" dirty="0">
                <a:latin typeface="+mn-lt"/>
              </a:rPr>
              <a:t> </a:t>
            </a:r>
            <a:r>
              <a:rPr lang="es-EC" sz="1800" dirty="0" err="1">
                <a:latin typeface="+mn-lt"/>
              </a:rPr>
              <a:t>pede</a:t>
            </a:r>
            <a:r>
              <a:rPr lang="es-EC" sz="1800" dirty="0">
                <a:latin typeface="+mn-lt"/>
              </a:rPr>
              <a:t>.</a:t>
            </a:r>
          </a:p>
        </p:txBody>
      </p:sp>
      <p:sp>
        <p:nvSpPr>
          <p:cNvPr id="49" name="Marcador de texto 26">
            <a:extLst>
              <a:ext uri="{FF2B5EF4-FFF2-40B4-BE49-F238E27FC236}">
                <a16:creationId xmlns:a16="http://schemas.microsoft.com/office/drawing/2014/main" id="{D2B3D3AE-8A32-AE0B-D607-6370F777529C}"/>
              </a:ext>
            </a:extLst>
          </p:cNvPr>
          <p:cNvSpPr txBox="1">
            <a:spLocks/>
          </p:cNvSpPr>
          <p:nvPr/>
        </p:nvSpPr>
        <p:spPr>
          <a:xfrm>
            <a:off x="614892" y="7379083"/>
            <a:ext cx="6700308" cy="474850"/>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lvl1pPr marL="0" indent="0" algn="ctr" defTabSz="2675223" rtl="0" eaLnBrk="1" latinLnBrk="0" hangingPunct="1">
              <a:spcBef>
                <a:spcPct val="20000"/>
              </a:spcBef>
              <a:buFont typeface="Arial" pitchFamily="34" charset="0"/>
              <a:buNone/>
              <a:defRPr sz="2240" b="1" u="sng" kern="1200" baseline="0">
                <a:solidFill>
                  <a:schemeClr val="bg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r>
              <a:rPr lang="es-EC" sz="2400" u="none" dirty="0">
                <a:effectLst>
                  <a:outerShdw blurRad="38100" dist="38100" dir="2700000" algn="tl">
                    <a:srgbClr val="000000">
                      <a:alpha val="43137"/>
                    </a:srgbClr>
                  </a:outerShdw>
                </a:effectLst>
                <a:latin typeface="Arial Black" panose="020B0A04020102020204" pitchFamily="34" charset="0"/>
              </a:rPr>
              <a:t>JUSTIFICACIÓN</a:t>
            </a:r>
          </a:p>
        </p:txBody>
      </p:sp>
      <p:sp>
        <p:nvSpPr>
          <p:cNvPr id="50" name="Marcador de texto 37">
            <a:extLst>
              <a:ext uri="{FF2B5EF4-FFF2-40B4-BE49-F238E27FC236}">
                <a16:creationId xmlns:a16="http://schemas.microsoft.com/office/drawing/2014/main" id="{874B5ADF-1422-1F60-9DB9-E7DCE76BA11C}"/>
              </a:ext>
            </a:extLst>
          </p:cNvPr>
          <p:cNvSpPr txBox="1">
            <a:spLocks/>
          </p:cNvSpPr>
          <p:nvPr/>
        </p:nvSpPr>
        <p:spPr>
          <a:xfrm>
            <a:off x="602790" y="7956269"/>
            <a:ext cx="6704542" cy="1704190"/>
          </a:xfrm>
          <a:prstGeom prst="rect">
            <a:avLst/>
          </a:prstGeom>
        </p:spPr>
        <p:txBody>
          <a:bodyPr wrap="square" lIns="130622" tIns="130622" rIns="130622" bIns="130622" anchor="t">
            <a:spAutoFit/>
          </a:bodyPr>
          <a:lstStyle>
            <a:lvl1pPr marL="0" indent="0" algn="l" defTabSz="2675223" rtl="0" eaLnBrk="1" latinLnBrk="0" hangingPunct="1">
              <a:spcBef>
                <a:spcPct val="20000"/>
              </a:spcBef>
              <a:buFont typeface="Arial" pitchFamily="34" charset="0"/>
              <a:buNone/>
              <a:defRPr sz="1493"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905674"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2pPr>
            <a:lvl3pPr marL="1254010"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3pPr>
            <a:lvl4pPr marL="1637181" indent="-383170"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4pPr>
            <a:lvl5pPr marL="1915850" indent="-278669"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 </a:t>
            </a:r>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imperdiet</a:t>
            </a:r>
            <a:r>
              <a:rPr lang="es-EC" sz="1800" dirty="0">
                <a:latin typeface="+mn-lt"/>
              </a:rPr>
              <a:t> </a:t>
            </a:r>
            <a:r>
              <a:rPr lang="es-EC" sz="1800" dirty="0" err="1">
                <a:latin typeface="+mn-lt"/>
              </a:rPr>
              <a:t>enim</a:t>
            </a:r>
            <a:r>
              <a:rPr lang="es-EC" sz="1800" dirty="0">
                <a:latin typeface="+mn-lt"/>
              </a:rPr>
              <a:t>. </a:t>
            </a:r>
            <a:r>
              <a:rPr lang="es-EC" sz="1800" dirty="0" err="1">
                <a:latin typeface="+mn-lt"/>
              </a:rPr>
              <a:t>Fusce</a:t>
            </a:r>
            <a:r>
              <a:rPr lang="es-EC" sz="1800" dirty="0">
                <a:latin typeface="+mn-lt"/>
              </a:rPr>
              <a:t> </a:t>
            </a:r>
            <a:r>
              <a:rPr lang="es-EC" sz="1800" dirty="0" err="1">
                <a:latin typeface="+mn-lt"/>
              </a:rPr>
              <a:t>est</a:t>
            </a:r>
            <a:r>
              <a:rPr lang="es-EC" sz="1800" dirty="0">
                <a:latin typeface="+mn-lt"/>
              </a:rPr>
              <a:t>. </a:t>
            </a:r>
            <a:r>
              <a:rPr lang="es-EC" sz="1800" dirty="0" err="1">
                <a:latin typeface="+mn-lt"/>
              </a:rPr>
              <a:t>Vivamus</a:t>
            </a:r>
            <a:r>
              <a:rPr lang="es-EC" sz="1800" dirty="0">
                <a:latin typeface="+mn-lt"/>
              </a:rPr>
              <a:t> a </a:t>
            </a:r>
            <a:r>
              <a:rPr lang="es-EC" sz="1800" dirty="0" err="1">
                <a:latin typeface="+mn-lt"/>
              </a:rPr>
              <a:t>tellus</a:t>
            </a:r>
            <a:r>
              <a:rPr lang="es-EC" sz="1800" dirty="0">
                <a:latin typeface="+mn-lt"/>
              </a:rPr>
              <a:t>.</a:t>
            </a:r>
          </a:p>
          <a:p>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a:t>
            </a:r>
          </a:p>
        </p:txBody>
      </p:sp>
      <p:pic>
        <p:nvPicPr>
          <p:cNvPr id="51" name="Imagen 50">
            <a:extLst>
              <a:ext uri="{FF2B5EF4-FFF2-40B4-BE49-F238E27FC236}">
                <a16:creationId xmlns:a16="http://schemas.microsoft.com/office/drawing/2014/main" id="{3C2A992C-A1A7-3DE4-D52B-074EB8D3CF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44302" y="9318509"/>
            <a:ext cx="4860197" cy="3124412"/>
          </a:xfrm>
          <a:prstGeom prst="rect">
            <a:avLst/>
          </a:prstGeom>
          <a:noFill/>
          <a:ln>
            <a:noFill/>
          </a:ln>
        </p:spPr>
      </p:pic>
      <p:sp>
        <p:nvSpPr>
          <p:cNvPr id="52" name="Marcador de texto 37">
            <a:extLst>
              <a:ext uri="{FF2B5EF4-FFF2-40B4-BE49-F238E27FC236}">
                <a16:creationId xmlns:a16="http://schemas.microsoft.com/office/drawing/2014/main" id="{BD31DF9D-543C-9390-EA71-1A0806CC88BD}"/>
              </a:ext>
            </a:extLst>
          </p:cNvPr>
          <p:cNvSpPr txBox="1">
            <a:spLocks/>
          </p:cNvSpPr>
          <p:nvPr/>
        </p:nvSpPr>
        <p:spPr>
          <a:xfrm>
            <a:off x="7719484" y="12435456"/>
            <a:ext cx="6704542" cy="2590586"/>
          </a:xfrm>
          <a:prstGeom prst="rect">
            <a:avLst/>
          </a:prstGeom>
        </p:spPr>
        <p:txBody>
          <a:bodyPr wrap="square" lIns="130622" tIns="130622" rIns="130622" bIns="130622" anchor="t">
            <a:spAutoFit/>
          </a:bodyPr>
          <a:lstStyle>
            <a:lvl1pPr marL="0" indent="0" algn="l" defTabSz="2675223" rtl="0" eaLnBrk="1" latinLnBrk="0" hangingPunct="1">
              <a:spcBef>
                <a:spcPct val="20000"/>
              </a:spcBef>
              <a:buFont typeface="Arial" pitchFamily="34" charset="0"/>
              <a:buNone/>
              <a:defRPr sz="1493"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905674"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2pPr>
            <a:lvl3pPr marL="1254010"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3pPr>
            <a:lvl4pPr marL="1637181" indent="-383170"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4pPr>
            <a:lvl5pPr marL="1915850" indent="-278669"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r>
              <a:rPr lang="es-EC" sz="1800" dirty="0">
                <a:latin typeface="+mn-lt"/>
              </a:rPr>
              <a:t>Lorem ipsum dolor sit amet, consectetuer adipiscing elit. Maecenas porttitor congue massa. Fusce posuere, magna sed pulvinar ultricies, purus lectus malesuada libero, sit amet commodo magna eros quis urna.</a:t>
            </a:r>
          </a:p>
          <a:p>
            <a:r>
              <a:rPr lang="es-EC" sz="1800" dirty="0">
                <a:latin typeface="+mn-lt"/>
              </a:rPr>
              <a:t>Nunc viverra imperdiet enim. Fusce est. Vivamus a tellus.</a:t>
            </a:r>
          </a:p>
          <a:p>
            <a:r>
              <a:rPr lang="es-EC" sz="1800" dirty="0" err="1">
                <a:latin typeface="+mn-lt"/>
              </a:rPr>
              <a:t>Pellentesque</a:t>
            </a:r>
            <a:r>
              <a:rPr lang="es-EC" sz="1800" dirty="0">
                <a:latin typeface="+mn-lt"/>
              </a:rPr>
              <a:t> habitant morbi tristique senectus et netus et malesuada fames ac turpis egestas. Proin pharetra nonummy pede. Mauris et </a:t>
            </a:r>
            <a:r>
              <a:rPr lang="es-EC" sz="1800" dirty="0" err="1">
                <a:latin typeface="+mn-lt"/>
              </a:rPr>
              <a:t>orci</a:t>
            </a:r>
            <a:r>
              <a:rPr lang="es-EC" sz="1800" dirty="0">
                <a:latin typeface="+mn-lt"/>
              </a:rPr>
              <a:t>.</a:t>
            </a:r>
          </a:p>
        </p:txBody>
      </p:sp>
      <p:sp>
        <p:nvSpPr>
          <p:cNvPr id="54" name="Marcador de texto 29">
            <a:extLst>
              <a:ext uri="{FF2B5EF4-FFF2-40B4-BE49-F238E27FC236}">
                <a16:creationId xmlns:a16="http://schemas.microsoft.com/office/drawing/2014/main" id="{10BFF887-8027-5CC1-2159-2628A8E8CBCD}"/>
              </a:ext>
            </a:extLst>
          </p:cNvPr>
          <p:cNvSpPr txBox="1">
            <a:spLocks/>
          </p:cNvSpPr>
          <p:nvPr/>
        </p:nvSpPr>
        <p:spPr>
          <a:xfrm>
            <a:off x="14831638" y="8660895"/>
            <a:ext cx="6699249" cy="7022569"/>
          </a:xfrm>
          <a:prstGeom prst="rect">
            <a:avLst/>
          </a:prstGeom>
        </p:spPr>
        <p:txBody>
          <a:bodyPr wrap="square" lIns="130622" tIns="130622" rIns="130622" bIns="130622" anchor="t">
            <a:spAutoFit/>
          </a:bodyPr>
          <a:lstStyle>
            <a:lvl1pPr marL="0" indent="0" algn="l" defTabSz="2675223" rtl="0" eaLnBrk="1" latinLnBrk="0" hangingPunct="1">
              <a:spcBef>
                <a:spcPct val="20000"/>
              </a:spcBef>
              <a:buFont typeface="Arial" pitchFamily="34" charset="0"/>
              <a:buNone/>
              <a:defRPr sz="1493"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905674"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2pPr>
            <a:lvl3pPr marL="1254010"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3pPr>
            <a:lvl4pPr marL="1637181" indent="-383170"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4pPr>
            <a:lvl5pPr marL="1915850" indent="-278669"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 </a:t>
            </a:r>
            <a:r>
              <a:rPr lang="es-EC" sz="1800" dirty="0" err="1">
                <a:latin typeface="+mn-lt"/>
              </a:rPr>
              <a:t>purus</a:t>
            </a:r>
            <a:r>
              <a:rPr lang="es-EC" sz="1800" dirty="0">
                <a:latin typeface="+mn-lt"/>
              </a:rPr>
              <a:t> </a:t>
            </a:r>
            <a:r>
              <a:rPr lang="es-EC" sz="1800" dirty="0" err="1">
                <a:latin typeface="+mn-lt"/>
              </a:rPr>
              <a:t>lectus</a:t>
            </a:r>
            <a:r>
              <a:rPr lang="es-EC" sz="1800" dirty="0">
                <a:latin typeface="+mn-lt"/>
              </a:rPr>
              <a:t> </a:t>
            </a:r>
            <a:r>
              <a:rPr lang="es-EC" sz="1800" dirty="0" err="1">
                <a:latin typeface="+mn-lt"/>
              </a:rPr>
              <a:t>malesuada</a:t>
            </a:r>
            <a:r>
              <a:rPr lang="es-EC" sz="1800" dirty="0">
                <a:latin typeface="+mn-lt"/>
              </a:rPr>
              <a:t> libero, </a:t>
            </a:r>
            <a:r>
              <a:rPr lang="es-EC" sz="1800" dirty="0" err="1">
                <a:latin typeface="+mn-lt"/>
              </a:rPr>
              <a:t>sit</a:t>
            </a:r>
            <a:r>
              <a:rPr lang="es-EC" sz="1800" dirty="0">
                <a:latin typeface="+mn-lt"/>
              </a:rPr>
              <a:t> </a:t>
            </a:r>
            <a:r>
              <a:rPr lang="es-EC" sz="1800" dirty="0" err="1">
                <a:latin typeface="+mn-lt"/>
              </a:rPr>
              <a:t>amet</a:t>
            </a:r>
            <a:r>
              <a:rPr lang="es-EC" sz="1800" dirty="0">
                <a:latin typeface="+mn-lt"/>
              </a:rPr>
              <a:t> commodo magna eros quis urna. Nunc </a:t>
            </a:r>
            <a:r>
              <a:rPr lang="es-EC" sz="1800" dirty="0" err="1">
                <a:latin typeface="+mn-lt"/>
              </a:rPr>
              <a:t>viverra</a:t>
            </a:r>
            <a:r>
              <a:rPr lang="es-EC" sz="1800" dirty="0">
                <a:latin typeface="+mn-lt"/>
              </a:rPr>
              <a:t> </a:t>
            </a:r>
            <a:r>
              <a:rPr lang="es-EC" sz="1800" dirty="0" err="1">
                <a:latin typeface="+mn-lt"/>
              </a:rPr>
              <a:t>imperdiet</a:t>
            </a:r>
            <a:r>
              <a:rPr lang="es-EC" sz="1800" dirty="0">
                <a:latin typeface="+mn-lt"/>
              </a:rPr>
              <a:t> </a:t>
            </a:r>
            <a:r>
              <a:rPr lang="es-EC" sz="1800" dirty="0" err="1">
                <a:latin typeface="+mn-lt"/>
              </a:rPr>
              <a:t>enim</a:t>
            </a:r>
            <a:r>
              <a:rPr lang="es-EC" sz="1800" dirty="0">
                <a:latin typeface="+mn-lt"/>
              </a:rPr>
              <a:t>. </a:t>
            </a:r>
            <a:r>
              <a:rPr lang="es-EC" sz="1800" dirty="0" err="1">
                <a:latin typeface="+mn-lt"/>
              </a:rPr>
              <a:t>Fusce</a:t>
            </a:r>
            <a:r>
              <a:rPr lang="es-EC" sz="1800" dirty="0">
                <a:latin typeface="+mn-lt"/>
              </a:rPr>
              <a:t> </a:t>
            </a:r>
            <a:r>
              <a:rPr lang="es-EC" sz="1800" dirty="0" err="1">
                <a:latin typeface="+mn-lt"/>
              </a:rPr>
              <a:t>est</a:t>
            </a:r>
            <a:r>
              <a:rPr lang="es-EC" sz="1800" dirty="0">
                <a:latin typeface="+mn-lt"/>
              </a:rPr>
              <a:t>. </a:t>
            </a:r>
            <a:r>
              <a:rPr lang="es-EC" sz="1800" dirty="0" err="1">
                <a:latin typeface="+mn-lt"/>
              </a:rPr>
              <a:t>Vivamus</a:t>
            </a:r>
            <a:r>
              <a:rPr lang="es-EC" sz="1800" dirty="0">
                <a:latin typeface="+mn-lt"/>
              </a:rPr>
              <a:t> a </a:t>
            </a:r>
            <a:r>
              <a:rPr lang="es-EC" sz="1800" dirty="0" err="1">
                <a:latin typeface="+mn-lt"/>
              </a:rPr>
              <a:t>tellus</a:t>
            </a:r>
            <a:r>
              <a:rPr lang="es-EC" sz="1800" dirty="0">
                <a:latin typeface="+mn-lt"/>
              </a:rPr>
              <a:t>.</a:t>
            </a:r>
          </a:p>
          <a:p>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 </a:t>
            </a:r>
            <a:r>
              <a:rPr lang="es-EC" sz="1800" dirty="0" err="1">
                <a:latin typeface="+mn-lt"/>
              </a:rPr>
              <a:t>netus</a:t>
            </a:r>
            <a:r>
              <a:rPr lang="es-EC" sz="1800" dirty="0">
                <a:latin typeface="+mn-lt"/>
              </a:rPr>
              <a:t> et </a:t>
            </a:r>
            <a:r>
              <a:rPr lang="es-EC" sz="1800" dirty="0" err="1">
                <a:latin typeface="+mn-lt"/>
              </a:rPr>
              <a:t>malesuada</a:t>
            </a:r>
            <a:r>
              <a:rPr lang="es-EC" sz="1800" dirty="0">
                <a:latin typeface="+mn-lt"/>
              </a:rPr>
              <a:t> </a:t>
            </a:r>
            <a:r>
              <a:rPr lang="es-EC" sz="1800" dirty="0" err="1">
                <a:latin typeface="+mn-lt"/>
              </a:rPr>
              <a:t>fames</a:t>
            </a:r>
            <a:r>
              <a:rPr lang="es-EC" sz="1800" dirty="0">
                <a:latin typeface="+mn-lt"/>
              </a:rPr>
              <a:t> ac </a:t>
            </a:r>
            <a:r>
              <a:rPr lang="es-EC" sz="1800" dirty="0" err="1">
                <a:latin typeface="+mn-lt"/>
              </a:rPr>
              <a:t>turpis</a:t>
            </a:r>
            <a:r>
              <a:rPr lang="es-EC" sz="1800" dirty="0">
                <a:latin typeface="+mn-lt"/>
              </a:rPr>
              <a:t> </a:t>
            </a:r>
            <a:r>
              <a:rPr lang="es-EC" sz="1800" dirty="0" err="1">
                <a:latin typeface="+mn-lt"/>
              </a:rPr>
              <a:t>egestas</a:t>
            </a:r>
            <a:r>
              <a:rPr lang="es-EC" sz="1800" dirty="0">
                <a:latin typeface="+mn-lt"/>
              </a:rPr>
              <a:t>. </a:t>
            </a:r>
            <a:r>
              <a:rPr lang="es-EC" sz="1800" dirty="0" err="1">
                <a:latin typeface="+mn-lt"/>
              </a:rPr>
              <a:t>Proin</a:t>
            </a:r>
            <a:r>
              <a:rPr lang="es-EC" sz="1800" dirty="0">
                <a:latin typeface="+mn-lt"/>
              </a:rPr>
              <a:t> </a:t>
            </a:r>
            <a:r>
              <a:rPr lang="es-EC" sz="1800" dirty="0" err="1">
                <a:latin typeface="+mn-lt"/>
              </a:rPr>
              <a:t>pharetra</a:t>
            </a:r>
            <a:r>
              <a:rPr lang="es-EC" sz="1800" dirty="0">
                <a:latin typeface="+mn-lt"/>
              </a:rPr>
              <a:t> </a:t>
            </a:r>
            <a:r>
              <a:rPr lang="es-EC" sz="1800" dirty="0" err="1">
                <a:latin typeface="+mn-lt"/>
              </a:rPr>
              <a:t>nonummy</a:t>
            </a:r>
            <a:r>
              <a:rPr lang="es-EC" sz="1800" dirty="0">
                <a:latin typeface="+mn-lt"/>
              </a:rPr>
              <a:t> </a:t>
            </a:r>
            <a:r>
              <a:rPr lang="es-EC" sz="1800" dirty="0" err="1">
                <a:latin typeface="+mn-lt"/>
              </a:rPr>
              <a:t>pede</a:t>
            </a:r>
            <a:r>
              <a:rPr lang="es-EC" sz="1800" dirty="0">
                <a:latin typeface="+mn-lt"/>
              </a:rPr>
              <a:t>. Mauris et </a:t>
            </a:r>
            <a:r>
              <a:rPr lang="es-EC" sz="1800" dirty="0" err="1">
                <a:latin typeface="+mn-lt"/>
              </a:rPr>
              <a:t>orci</a:t>
            </a:r>
            <a:r>
              <a:rPr lang="es-EC" sz="1800" dirty="0">
                <a:latin typeface="+mn-lt"/>
              </a:rPr>
              <a:t>.</a:t>
            </a:r>
          </a:p>
          <a:p>
            <a:r>
              <a:rPr lang="es-EC" sz="1800" dirty="0">
                <a:latin typeface="+mn-lt"/>
              </a:rPr>
              <a:t>Lorem ipsum dolor sit amet, consectetuer adipiscing elit. Maecenas porttitor congue massa. Fusce posuere, magna sed pulvinar ultricies, purus lectus malesuada libero, sit amet commodo magna eros quis </a:t>
            </a:r>
            <a:r>
              <a:rPr lang="es-EC" sz="1800" dirty="0" err="1">
                <a:latin typeface="+mn-lt"/>
              </a:rPr>
              <a:t>urna.Nunc</a:t>
            </a:r>
            <a:r>
              <a:rPr lang="es-EC" sz="1800" dirty="0">
                <a:latin typeface="+mn-lt"/>
              </a:rPr>
              <a:t> viverra imperdiet enim. Fusce est. Vivamus a tellus.</a:t>
            </a:r>
          </a:p>
          <a:p>
            <a:r>
              <a:rPr lang="es-EC" sz="1800" dirty="0" err="1">
                <a:latin typeface="+mn-lt"/>
              </a:rPr>
              <a:t>Pellentesque</a:t>
            </a:r>
            <a:r>
              <a:rPr lang="es-EC" sz="1800" dirty="0">
                <a:latin typeface="+mn-lt"/>
              </a:rPr>
              <a:t> habitant morbi tristique senectus et netus et malesuada fames ac turpis egestas. Proin pharetra nonummy pede. </a:t>
            </a:r>
          </a:p>
          <a:p>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 </a:t>
            </a:r>
            <a:r>
              <a:rPr lang="es-EC" sz="1800" dirty="0" err="1">
                <a:latin typeface="+mn-lt"/>
              </a:rPr>
              <a:t>purus</a:t>
            </a:r>
            <a:r>
              <a:rPr lang="es-EC" sz="1800" dirty="0">
                <a:latin typeface="+mn-lt"/>
              </a:rPr>
              <a:t> </a:t>
            </a:r>
            <a:r>
              <a:rPr lang="es-EC" sz="1800" dirty="0" err="1">
                <a:latin typeface="+mn-lt"/>
              </a:rPr>
              <a:t>lectus</a:t>
            </a:r>
            <a:r>
              <a:rPr lang="es-EC" sz="1800" dirty="0">
                <a:latin typeface="+mn-lt"/>
              </a:rPr>
              <a:t> </a:t>
            </a:r>
            <a:r>
              <a:rPr lang="es-EC" sz="1800" dirty="0" err="1">
                <a:latin typeface="+mn-lt"/>
              </a:rPr>
              <a:t>malesuada</a:t>
            </a:r>
            <a:r>
              <a:rPr lang="es-EC" sz="1800" dirty="0">
                <a:latin typeface="+mn-lt"/>
              </a:rPr>
              <a:t> libero, </a:t>
            </a:r>
            <a:r>
              <a:rPr lang="es-EC" sz="1800" dirty="0" err="1">
                <a:latin typeface="+mn-lt"/>
              </a:rPr>
              <a:t>sit</a:t>
            </a:r>
            <a:r>
              <a:rPr lang="es-EC" sz="1800" dirty="0">
                <a:latin typeface="+mn-lt"/>
              </a:rPr>
              <a:t> </a:t>
            </a:r>
            <a:r>
              <a:rPr lang="es-EC" sz="1800" dirty="0" err="1">
                <a:latin typeface="+mn-lt"/>
              </a:rPr>
              <a:t>amet</a:t>
            </a:r>
            <a:r>
              <a:rPr lang="es-EC" sz="1800" dirty="0">
                <a:latin typeface="+mn-lt"/>
              </a:rPr>
              <a:t> commodo magna eros quis </a:t>
            </a:r>
            <a:r>
              <a:rPr lang="es-EC" sz="1800" dirty="0" err="1">
                <a:latin typeface="+mn-lt"/>
              </a:rPr>
              <a:t>urna.Nunc</a:t>
            </a:r>
            <a:r>
              <a:rPr lang="es-EC" sz="1800" dirty="0">
                <a:latin typeface="+mn-lt"/>
              </a:rPr>
              <a:t> </a:t>
            </a:r>
            <a:r>
              <a:rPr lang="es-EC" sz="1800" dirty="0" err="1">
                <a:latin typeface="+mn-lt"/>
              </a:rPr>
              <a:t>viverra</a:t>
            </a:r>
            <a:r>
              <a:rPr lang="es-EC" sz="1800" dirty="0">
                <a:latin typeface="+mn-lt"/>
              </a:rPr>
              <a:t> </a:t>
            </a:r>
            <a:r>
              <a:rPr lang="es-EC" sz="1800" dirty="0" err="1">
                <a:latin typeface="+mn-lt"/>
              </a:rPr>
              <a:t>imperdiet</a:t>
            </a:r>
            <a:r>
              <a:rPr lang="es-EC" sz="1800" dirty="0">
                <a:latin typeface="+mn-lt"/>
              </a:rPr>
              <a:t> </a:t>
            </a:r>
            <a:r>
              <a:rPr lang="es-EC" sz="1800" dirty="0" err="1">
                <a:latin typeface="+mn-lt"/>
              </a:rPr>
              <a:t>enim</a:t>
            </a:r>
            <a:r>
              <a:rPr lang="es-EC" sz="1800" dirty="0">
                <a:latin typeface="+mn-lt"/>
              </a:rPr>
              <a:t>. </a:t>
            </a:r>
            <a:r>
              <a:rPr lang="es-EC" sz="1800" dirty="0" err="1">
                <a:latin typeface="+mn-lt"/>
              </a:rPr>
              <a:t>Fusce</a:t>
            </a:r>
            <a:r>
              <a:rPr lang="es-EC" sz="1800" dirty="0">
                <a:latin typeface="+mn-lt"/>
              </a:rPr>
              <a:t> </a:t>
            </a:r>
            <a:r>
              <a:rPr lang="es-EC" sz="1800" dirty="0" err="1">
                <a:latin typeface="+mn-lt"/>
              </a:rPr>
              <a:t>est</a:t>
            </a:r>
            <a:r>
              <a:rPr lang="es-EC" sz="1800" dirty="0">
                <a:latin typeface="+mn-lt"/>
              </a:rPr>
              <a:t>. </a:t>
            </a:r>
            <a:r>
              <a:rPr lang="es-EC" sz="1800" dirty="0" err="1">
                <a:latin typeface="+mn-lt"/>
              </a:rPr>
              <a:t>Vivamus</a:t>
            </a:r>
            <a:r>
              <a:rPr lang="es-EC" sz="1800" dirty="0">
                <a:latin typeface="+mn-lt"/>
              </a:rPr>
              <a:t> a </a:t>
            </a:r>
            <a:r>
              <a:rPr lang="es-EC" sz="1800" dirty="0" err="1">
                <a:latin typeface="+mn-lt"/>
              </a:rPr>
              <a:t>tellus</a:t>
            </a:r>
            <a:r>
              <a:rPr lang="es-EC" sz="1800" dirty="0">
                <a:latin typeface="+mn-lt"/>
              </a:rPr>
              <a:t>.</a:t>
            </a:r>
          </a:p>
          <a:p>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 </a:t>
            </a:r>
            <a:r>
              <a:rPr lang="es-EC" sz="1800" dirty="0" err="1">
                <a:latin typeface="+mn-lt"/>
              </a:rPr>
              <a:t>netus</a:t>
            </a:r>
            <a:r>
              <a:rPr lang="es-EC" sz="1800" dirty="0">
                <a:latin typeface="+mn-lt"/>
              </a:rPr>
              <a:t> et </a:t>
            </a:r>
            <a:r>
              <a:rPr lang="es-EC" sz="1800" dirty="0" err="1">
                <a:latin typeface="+mn-lt"/>
              </a:rPr>
              <a:t>malesuada</a:t>
            </a:r>
            <a:r>
              <a:rPr lang="es-EC" sz="1800" dirty="0">
                <a:latin typeface="+mn-lt"/>
              </a:rPr>
              <a:t> </a:t>
            </a:r>
            <a:r>
              <a:rPr lang="es-EC" sz="1800" dirty="0" err="1">
                <a:latin typeface="+mn-lt"/>
              </a:rPr>
              <a:t>fames</a:t>
            </a:r>
            <a:r>
              <a:rPr lang="es-EC" sz="1800" dirty="0">
                <a:latin typeface="+mn-lt"/>
              </a:rPr>
              <a:t> ac </a:t>
            </a:r>
            <a:r>
              <a:rPr lang="es-EC" sz="1800" dirty="0" err="1">
                <a:latin typeface="+mn-lt"/>
              </a:rPr>
              <a:t>turpis</a:t>
            </a:r>
            <a:r>
              <a:rPr lang="es-EC" sz="1800" dirty="0">
                <a:latin typeface="+mn-lt"/>
              </a:rPr>
              <a:t> </a:t>
            </a:r>
            <a:r>
              <a:rPr lang="es-EC" sz="1800" dirty="0" err="1">
                <a:latin typeface="+mn-lt"/>
              </a:rPr>
              <a:t>egestas</a:t>
            </a:r>
            <a:r>
              <a:rPr lang="es-EC" sz="1800" dirty="0">
                <a:latin typeface="+mn-lt"/>
              </a:rPr>
              <a:t>. </a:t>
            </a:r>
            <a:r>
              <a:rPr lang="es-EC" sz="1800" dirty="0" err="1">
                <a:latin typeface="+mn-lt"/>
              </a:rPr>
              <a:t>Proin</a:t>
            </a:r>
            <a:r>
              <a:rPr lang="es-EC" sz="1800" dirty="0">
                <a:latin typeface="+mn-lt"/>
              </a:rPr>
              <a:t> </a:t>
            </a:r>
            <a:r>
              <a:rPr lang="es-EC" sz="1800" dirty="0" err="1">
                <a:latin typeface="+mn-lt"/>
              </a:rPr>
              <a:t>pharetra</a:t>
            </a:r>
            <a:r>
              <a:rPr lang="es-EC" sz="1800" dirty="0">
                <a:latin typeface="+mn-lt"/>
              </a:rPr>
              <a:t> </a:t>
            </a:r>
            <a:r>
              <a:rPr lang="es-EC" sz="1800" dirty="0" err="1">
                <a:latin typeface="+mn-lt"/>
              </a:rPr>
              <a:t>nonummy</a:t>
            </a:r>
            <a:r>
              <a:rPr lang="es-EC" sz="1800" dirty="0">
                <a:latin typeface="+mn-lt"/>
              </a:rPr>
              <a:t> </a:t>
            </a:r>
            <a:r>
              <a:rPr lang="es-EC" sz="1800" dirty="0" err="1">
                <a:latin typeface="+mn-lt"/>
              </a:rPr>
              <a:t>pede</a:t>
            </a:r>
            <a:r>
              <a:rPr lang="es-EC" sz="1800" dirty="0">
                <a:latin typeface="+mn-lt"/>
              </a:rPr>
              <a:t>. </a:t>
            </a:r>
          </a:p>
          <a:p>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 </a:t>
            </a:r>
            <a:r>
              <a:rPr lang="es-EC" sz="1800" dirty="0" err="1">
                <a:latin typeface="+mn-lt"/>
              </a:rPr>
              <a:t>netus</a:t>
            </a:r>
            <a:r>
              <a:rPr lang="es-EC" sz="1800" dirty="0">
                <a:latin typeface="+mn-lt"/>
              </a:rPr>
              <a:t> et </a:t>
            </a:r>
            <a:r>
              <a:rPr lang="es-EC" sz="1800" dirty="0" err="1">
                <a:latin typeface="+mn-lt"/>
              </a:rPr>
              <a:t>malesuada</a:t>
            </a:r>
            <a:r>
              <a:rPr lang="es-EC" sz="1800" dirty="0">
                <a:latin typeface="+mn-lt"/>
              </a:rPr>
              <a:t> </a:t>
            </a:r>
            <a:r>
              <a:rPr lang="es-EC" sz="1800" dirty="0" err="1">
                <a:latin typeface="+mn-lt"/>
              </a:rPr>
              <a:t>fames</a:t>
            </a:r>
            <a:r>
              <a:rPr lang="es-EC" sz="1800" dirty="0">
                <a:latin typeface="+mn-lt"/>
              </a:rPr>
              <a:t> ac </a:t>
            </a:r>
            <a:r>
              <a:rPr lang="es-EC" sz="1800" dirty="0" err="1">
                <a:latin typeface="+mn-lt"/>
              </a:rPr>
              <a:t>turpis</a:t>
            </a:r>
            <a:r>
              <a:rPr lang="es-EC" sz="1800" dirty="0">
                <a:latin typeface="+mn-lt"/>
              </a:rPr>
              <a:t> </a:t>
            </a:r>
            <a:r>
              <a:rPr lang="es-EC" sz="1800" dirty="0" err="1">
                <a:latin typeface="+mn-lt"/>
              </a:rPr>
              <a:t>egestas</a:t>
            </a:r>
            <a:r>
              <a:rPr lang="es-EC" sz="1800" dirty="0">
                <a:latin typeface="+mn-lt"/>
              </a:rPr>
              <a:t>. </a:t>
            </a:r>
            <a:r>
              <a:rPr lang="es-EC" sz="1800" dirty="0" err="1">
                <a:latin typeface="+mn-lt"/>
              </a:rPr>
              <a:t>Proin</a:t>
            </a:r>
            <a:r>
              <a:rPr lang="es-EC" sz="1800" dirty="0">
                <a:latin typeface="+mn-lt"/>
              </a:rPr>
              <a:t> </a:t>
            </a:r>
            <a:r>
              <a:rPr lang="es-EC" sz="1800" dirty="0" err="1">
                <a:latin typeface="+mn-lt"/>
              </a:rPr>
              <a:t>pharetra</a:t>
            </a:r>
            <a:r>
              <a:rPr lang="es-EC" sz="1800" dirty="0">
                <a:latin typeface="+mn-lt"/>
              </a:rPr>
              <a:t> </a:t>
            </a:r>
            <a:r>
              <a:rPr lang="es-EC" sz="1800" dirty="0" err="1">
                <a:latin typeface="+mn-lt"/>
              </a:rPr>
              <a:t>nonummy</a:t>
            </a:r>
            <a:r>
              <a:rPr lang="es-EC" sz="1800" dirty="0">
                <a:latin typeface="+mn-lt"/>
              </a:rPr>
              <a:t> </a:t>
            </a:r>
            <a:r>
              <a:rPr lang="es-EC" sz="1800" dirty="0" err="1">
                <a:latin typeface="+mn-lt"/>
              </a:rPr>
              <a:t>pede</a:t>
            </a:r>
            <a:r>
              <a:rPr lang="es-EC" sz="1800" dirty="0">
                <a:latin typeface="+mn-lt"/>
              </a:rPr>
              <a:t>. Mauris et </a:t>
            </a:r>
            <a:r>
              <a:rPr lang="es-EC" sz="1800" dirty="0" err="1">
                <a:latin typeface="+mn-lt"/>
              </a:rPr>
              <a:t>orci</a:t>
            </a:r>
            <a:r>
              <a:rPr lang="es-EC" sz="1800" dirty="0">
                <a:latin typeface="+mn-lt"/>
              </a:rPr>
              <a:t>.</a:t>
            </a:r>
          </a:p>
          <a:p>
            <a:r>
              <a:rPr lang="es-EC" sz="1800" dirty="0">
                <a:latin typeface="+mn-lt"/>
              </a:rPr>
              <a:t>Nunc </a:t>
            </a:r>
            <a:r>
              <a:rPr lang="es-EC" sz="1800" dirty="0" err="1">
                <a:latin typeface="+mn-lt"/>
              </a:rPr>
              <a:t>viverra</a:t>
            </a:r>
            <a:r>
              <a:rPr lang="es-EC" sz="1800" dirty="0">
                <a:latin typeface="+mn-lt"/>
              </a:rPr>
              <a:t> </a:t>
            </a:r>
            <a:r>
              <a:rPr lang="es-EC" sz="1800" dirty="0" err="1">
                <a:latin typeface="+mn-lt"/>
              </a:rPr>
              <a:t>imperdiet</a:t>
            </a:r>
            <a:r>
              <a:rPr lang="es-EC" sz="1800" dirty="0">
                <a:latin typeface="+mn-lt"/>
              </a:rPr>
              <a:t> </a:t>
            </a:r>
            <a:r>
              <a:rPr lang="es-EC" sz="1800" dirty="0" err="1">
                <a:latin typeface="+mn-lt"/>
              </a:rPr>
              <a:t>enim</a:t>
            </a:r>
            <a:r>
              <a:rPr lang="es-EC" sz="1800" dirty="0">
                <a:latin typeface="+mn-lt"/>
              </a:rPr>
              <a:t>. </a:t>
            </a:r>
            <a:r>
              <a:rPr lang="es-EC" sz="1800" dirty="0" err="1">
                <a:latin typeface="+mn-lt"/>
              </a:rPr>
              <a:t>Fusce</a:t>
            </a:r>
            <a:r>
              <a:rPr lang="es-EC" sz="1800" dirty="0">
                <a:latin typeface="+mn-lt"/>
              </a:rPr>
              <a:t> </a:t>
            </a:r>
            <a:r>
              <a:rPr lang="es-EC" sz="1800" dirty="0" err="1">
                <a:latin typeface="+mn-lt"/>
              </a:rPr>
              <a:t>est</a:t>
            </a:r>
            <a:r>
              <a:rPr lang="es-EC" sz="1800" dirty="0">
                <a:latin typeface="+mn-lt"/>
              </a:rPr>
              <a:t>. </a:t>
            </a:r>
            <a:r>
              <a:rPr lang="es-EC" sz="1800" dirty="0" err="1">
                <a:latin typeface="+mn-lt"/>
              </a:rPr>
              <a:t>Vivamus</a:t>
            </a:r>
            <a:r>
              <a:rPr lang="es-EC" sz="1800" dirty="0">
                <a:latin typeface="+mn-lt"/>
              </a:rPr>
              <a:t> a </a:t>
            </a:r>
            <a:r>
              <a:rPr lang="es-EC" sz="1800" dirty="0" err="1">
                <a:latin typeface="+mn-lt"/>
              </a:rPr>
              <a:t>tellus</a:t>
            </a:r>
            <a:r>
              <a:rPr lang="es-EC" sz="1800" dirty="0">
                <a:latin typeface="+mn-lt"/>
              </a:rPr>
              <a:t>.</a:t>
            </a:r>
          </a:p>
        </p:txBody>
      </p:sp>
      <p:pic>
        <p:nvPicPr>
          <p:cNvPr id="55" name="Imagen 54">
            <a:extLst>
              <a:ext uri="{FF2B5EF4-FFF2-40B4-BE49-F238E27FC236}">
                <a16:creationId xmlns:a16="http://schemas.microsoft.com/office/drawing/2014/main" id="{7AB896FC-DA99-23E6-7B20-2F5B24ECFA75}"/>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bwMode="auto">
          <a:xfrm>
            <a:off x="15685712" y="5793870"/>
            <a:ext cx="4991100" cy="28670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1425497"/>
      </p:ext>
    </p:extLst>
  </p:cSld>
  <p:clrMapOvr>
    <a:masterClrMapping/>
  </p:clrMapOvr>
</p:sld>
</file>

<file path=ppt/theme/theme1.xml><?xml version="1.0" encoding="utf-8"?>
<a:theme xmlns:a="http://schemas.openxmlformats.org/drawingml/2006/main" name="36x60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1821</TotalTime>
  <Words>1211</Words>
  <Application>Microsoft Office PowerPoint</Application>
  <PresentationFormat>Personalizado</PresentationFormat>
  <Paragraphs>60</Paragraphs>
  <Slides>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vt:i4>
      </vt:variant>
    </vt:vector>
  </HeadingPairs>
  <TitlesOfParts>
    <vt:vector size="9" baseType="lpstr">
      <vt:lpstr>Arial</vt:lpstr>
      <vt:lpstr>Arial Black</vt:lpstr>
      <vt:lpstr>Calibri</vt:lpstr>
      <vt:lpstr>Cambria</vt:lpstr>
      <vt:lpstr>Times New Roman</vt:lpstr>
      <vt:lpstr>Trebuchet MS</vt:lpstr>
      <vt:lpstr>36x60 Template</vt:lpstr>
      <vt:lpstr>Without guides</vt:lpstr>
      <vt:lpstr>Presentación de PowerPoint</vt:lpstr>
    </vt:vector>
  </TitlesOfParts>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PIF</dc:title>
  <dc:creator>Santhy ©</dc:creator>
  <cp:lastModifiedBy>Santhy ©</cp:lastModifiedBy>
  <cp:revision>6</cp:revision>
  <dcterms:created xsi:type="dcterms:W3CDTF">2012-02-06T18:46:22Z</dcterms:created>
  <dcterms:modified xsi:type="dcterms:W3CDTF">2025-06-07T22:06:38Z</dcterms:modified>
</cp:coreProperties>
</file>