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D0BE9E6E-5C57-43E4-97B7-A113FC9B8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04" b="2"/>
          <a:stretch/>
        </p:blipFill>
        <p:spPr bwMode="auto">
          <a:xfrm>
            <a:off x="607847" y="609601"/>
            <a:ext cx="9498177" cy="56387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813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59D4B67-74B2-4217-B1DC-E44979AAA6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30" r="17033" b="-2"/>
          <a:stretch/>
        </p:blipFill>
        <p:spPr bwMode="auto">
          <a:xfrm>
            <a:off x="607848" y="609601"/>
            <a:ext cx="9393402" cy="56387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979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5CB2CB76-2811-4E45-A3A3-30FFB785FF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854" y="771525"/>
            <a:ext cx="9528846" cy="5276849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069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AA83984C-3A0D-4B91-A3E9-A0445E53A4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3" r="1578" b="-1"/>
          <a:stretch/>
        </p:blipFill>
        <p:spPr bwMode="auto">
          <a:xfrm>
            <a:off x="607847" y="609601"/>
            <a:ext cx="9536277" cy="56387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302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CDF1B746-9703-49F4-8AD1-19E7F922D1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3934"/>
          <a:stretch/>
        </p:blipFill>
        <p:spPr bwMode="auto">
          <a:xfrm>
            <a:off x="607847" y="609601"/>
            <a:ext cx="9726777" cy="56387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905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1032ECD0-D035-4FB4-9807-58737EDE87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9" r="9153" b="1"/>
          <a:stretch/>
        </p:blipFill>
        <p:spPr bwMode="auto">
          <a:xfrm>
            <a:off x="607847" y="609601"/>
            <a:ext cx="9479127" cy="56387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1967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AF92BE47-8E32-4D27-A5C1-BBF02CA0E4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32" b="2"/>
          <a:stretch/>
        </p:blipFill>
        <p:spPr bwMode="auto">
          <a:xfrm>
            <a:off x="607847" y="609601"/>
            <a:ext cx="9555327" cy="56387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091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0</Words>
  <Application>Microsoft Office PowerPoint</Application>
  <PresentationFormat>Panorámica</PresentationFormat>
  <Paragraphs>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del consuelo orozco coronel</dc:creator>
  <cp:lastModifiedBy>maria del consuelo orozco coronel</cp:lastModifiedBy>
  <cp:revision>2</cp:revision>
  <dcterms:created xsi:type="dcterms:W3CDTF">2020-09-21T21:37:23Z</dcterms:created>
  <dcterms:modified xsi:type="dcterms:W3CDTF">2024-07-01T03:59:55Z</dcterms:modified>
</cp:coreProperties>
</file>