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D0BE9E6E-5C57-43E4-97B7-A113FC9B82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4" b="2"/>
          <a:stretch/>
        </p:blipFill>
        <p:spPr bwMode="auto">
          <a:xfrm>
            <a:off x="607847" y="609601"/>
            <a:ext cx="949817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81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59D4B67-74B2-4217-B1DC-E44979AAA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0" r="17033" b="-2"/>
          <a:stretch/>
        </p:blipFill>
        <p:spPr bwMode="auto">
          <a:xfrm>
            <a:off x="607848" y="609601"/>
            <a:ext cx="9393402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97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CB2CB76-2811-4E45-A3A3-30FFB785F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854" y="771525"/>
            <a:ext cx="9528846" cy="52768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06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A83984C-3A0D-4B91-A3E9-A0445E53A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" r="1578" b="-1"/>
          <a:stretch/>
        </p:blipFill>
        <p:spPr bwMode="auto">
          <a:xfrm>
            <a:off x="607847" y="609601"/>
            <a:ext cx="953627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30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DF1B746-9703-49F4-8AD1-19E7F922D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934"/>
          <a:stretch/>
        </p:blipFill>
        <p:spPr bwMode="auto">
          <a:xfrm>
            <a:off x="607847" y="609601"/>
            <a:ext cx="972677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90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1032ECD0-D035-4FB4-9807-58737EDE8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" r="9153" b="1"/>
          <a:stretch/>
        </p:blipFill>
        <p:spPr bwMode="auto">
          <a:xfrm>
            <a:off x="607847" y="609601"/>
            <a:ext cx="947912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96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AF92BE47-8E32-4D27-A5C1-BBF02CA0E4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2" b="2"/>
          <a:stretch/>
        </p:blipFill>
        <p:spPr bwMode="auto">
          <a:xfrm>
            <a:off x="607847" y="609601"/>
            <a:ext cx="955532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091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consuelo orozco coronel</dc:creator>
  <cp:lastModifiedBy>maria del consuelo orozco coronel</cp:lastModifiedBy>
  <cp:revision>2</cp:revision>
  <dcterms:created xsi:type="dcterms:W3CDTF">2020-09-21T21:37:23Z</dcterms:created>
  <dcterms:modified xsi:type="dcterms:W3CDTF">2024-07-01T03:59:55Z</dcterms:modified>
</cp:coreProperties>
</file>