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312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8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3" r:id="rId57"/>
    <p:sldId id="314" r:id="rId58"/>
    <p:sldId id="315" r:id="rId59"/>
    <p:sldId id="316" r:id="rId60"/>
    <p:sldId id="310" r:id="rId61"/>
    <p:sldId id="311" r:id="rId62"/>
    <p:sldId id="317" r:id="rId63"/>
    <p:sldId id="318" r:id="rId64"/>
    <p:sldId id="319" r:id="rId65"/>
    <p:sldId id="320" r:id="rId66"/>
    <p:sldId id="322" r:id="rId67"/>
    <p:sldId id="323" r:id="rId68"/>
    <p:sldId id="324" r:id="rId69"/>
    <p:sldId id="325" r:id="rId70"/>
    <p:sldId id="326" r:id="rId71"/>
    <p:sldId id="327" r:id="rId72"/>
    <p:sldId id="321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7" r:id="rId91"/>
    <p:sldId id="348" r:id="rId92"/>
    <p:sldId id="349" r:id="rId93"/>
    <p:sldId id="350" r:id="rId94"/>
    <p:sldId id="345" r:id="rId95"/>
    <p:sldId id="346" r:id="rId96"/>
    <p:sldId id="351" r:id="rId97"/>
    <p:sldId id="352" r:id="rId98"/>
    <p:sldId id="353" r:id="rId99"/>
    <p:sldId id="361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97AB41-F909-4532-836C-6B24EA1CB5B3}" v="23" dt="2020-11-12T15:41:42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microsoft.com/office/2015/10/relationships/revisionInfo" Target="revisionInfo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8DBBE3-40F0-40FC-946F-7A33B2A984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C" sz="4400" i="1" dirty="0"/>
              <a:t>Glosario </a:t>
            </a:r>
            <a:br>
              <a:rPr lang="es-EC" sz="4400" i="1" dirty="0"/>
            </a:br>
            <a:r>
              <a:rPr lang="es-EC" sz="4400" i="1" dirty="0"/>
              <a:t>administrativo económico contable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A7FEAC-72FC-4714-A875-EE5B46C51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1" y="3687097"/>
            <a:ext cx="10993546" cy="2399071"/>
          </a:xfrm>
        </p:spPr>
        <p:txBody>
          <a:bodyPr>
            <a:normAutofit lnSpcReduction="10000"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Cada definición está analizada cuidadosamente y explicada de forma sencilla para facilitar la educación financiera.  Económica y contable .</a:t>
            </a:r>
          </a:p>
          <a:p>
            <a:r>
              <a:rPr lang="es-ES" sz="2400" dirty="0">
                <a:solidFill>
                  <a:schemeClr val="bg1"/>
                </a:solidFill>
              </a:rPr>
              <a:t>Todos los términos están explicados de una manera didáctica </a:t>
            </a:r>
            <a:r>
              <a:rPr lang="es-ES" sz="2400">
                <a:solidFill>
                  <a:schemeClr val="bg1"/>
                </a:solidFill>
              </a:rPr>
              <a:t>y fácil  </a:t>
            </a:r>
            <a:r>
              <a:rPr lang="es-ES" sz="2400" dirty="0">
                <a:solidFill>
                  <a:schemeClr val="bg1"/>
                </a:solidFill>
              </a:rPr>
              <a:t>de entender, pero necesitamos que completes el significado de estos términos en la misma diapositiva. </a:t>
            </a:r>
          </a:p>
        </p:txBody>
      </p:sp>
    </p:spTree>
    <p:extLst>
      <p:ext uri="{BB962C8B-B14F-4D97-AF65-F5344CB8AC3E}">
        <p14:creationId xmlns:p14="http://schemas.microsoft.com/office/powerpoint/2010/main" val="1167126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E3471D7-6D75-44AD-B1A6-6690AA076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C86B21-C2C3-4395-8271-0BB6967A1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9D34D6-F215-4667-A829-92D3D8962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810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354" name="Picture 2">
            <a:extLst>
              <a:ext uri="{FF2B5EF4-FFF2-40B4-BE49-F238E27FC236}">
                <a16:creationId xmlns:a16="http://schemas.microsoft.com/office/drawing/2014/main" id="{55056087-0A5C-4A61-B9C1-A02721A00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139EC1-EA8C-4F17-AC3D-8AE30E1BF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1150DD-7DFA-4543-842E-F46F275E7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442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378" name="Picture 2">
            <a:extLst>
              <a:ext uri="{FF2B5EF4-FFF2-40B4-BE49-F238E27FC236}">
                <a16:creationId xmlns:a16="http://schemas.microsoft.com/office/drawing/2014/main" id="{BAE7819D-17C2-45E1-B2B4-9626A4AC1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DA440F-1C2B-4603-85B9-035D2F100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89F31A-959E-41E0-8044-79D45C1DD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652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02" name="Picture 2">
            <a:extLst>
              <a:ext uri="{FF2B5EF4-FFF2-40B4-BE49-F238E27FC236}">
                <a16:creationId xmlns:a16="http://schemas.microsoft.com/office/drawing/2014/main" id="{D53F5B8C-8800-4D0B-AA95-2CC7EA4FB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FC5026-D762-44A9-80F9-6A9F06EF3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6ACE1F-7ECF-458F-98C8-435D733E3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107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450" name="Picture 2">
            <a:extLst>
              <a:ext uri="{FF2B5EF4-FFF2-40B4-BE49-F238E27FC236}">
                <a16:creationId xmlns:a16="http://schemas.microsoft.com/office/drawing/2014/main" id="{8F0F4CA7-4FA8-4606-A1DE-46E206C45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3ED5E4-F8DF-40DC-BDB9-951330603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67D97B-6D46-4C23-B893-593CC6239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935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474" name="Picture 2">
            <a:extLst>
              <a:ext uri="{FF2B5EF4-FFF2-40B4-BE49-F238E27FC236}">
                <a16:creationId xmlns:a16="http://schemas.microsoft.com/office/drawing/2014/main" id="{BCD38CC6-5B17-4285-B15B-3A7542E49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F13BB5-5E3B-4EC7-B267-BC6C30790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52D98D-2D59-45BF-8BF2-F7CDB5F72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807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498" name="Picture 2">
            <a:extLst>
              <a:ext uri="{FF2B5EF4-FFF2-40B4-BE49-F238E27FC236}">
                <a16:creationId xmlns:a16="http://schemas.microsoft.com/office/drawing/2014/main" id="{6842711F-FFA5-4078-9AFB-B65984F9C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161440-A2D6-41E1-B1B9-0DCC3198B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0F81F0-0FFF-421F-80E6-272676BAB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526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522" name="Picture 2">
            <a:extLst>
              <a:ext uri="{FF2B5EF4-FFF2-40B4-BE49-F238E27FC236}">
                <a16:creationId xmlns:a16="http://schemas.microsoft.com/office/drawing/2014/main" id="{124BC577-A9FB-4FB3-9E65-0A760CC7B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92F353-6E73-447E-9AC2-4BCB80809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F5D896-2EC0-47E6-9E8A-753AFCE62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105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546" name="Picture 2">
            <a:extLst>
              <a:ext uri="{FF2B5EF4-FFF2-40B4-BE49-F238E27FC236}">
                <a16:creationId xmlns:a16="http://schemas.microsoft.com/office/drawing/2014/main" id="{2968EDE6-1D12-4A84-9EB3-ECFE49EBD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0FF485-EA48-4576-A9A4-446F4103A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C9F723-ABEE-4D64-A259-BD6E044AC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120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570" name="Picture 2">
            <a:extLst>
              <a:ext uri="{FF2B5EF4-FFF2-40B4-BE49-F238E27FC236}">
                <a16:creationId xmlns:a16="http://schemas.microsoft.com/office/drawing/2014/main" id="{D2A0D4AA-17C4-4381-B219-D619A1E8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4BC984-D5D1-4330-AB2C-0807B0771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6715B4-90E5-4F67-9539-1EF735978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537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594" name="Picture 2">
            <a:extLst>
              <a:ext uri="{FF2B5EF4-FFF2-40B4-BE49-F238E27FC236}">
                <a16:creationId xmlns:a16="http://schemas.microsoft.com/office/drawing/2014/main" id="{79C755E7-65FC-4404-BB14-C8FBC648B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57A081-6BAF-40C7-AAF8-05955A764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8F8082-C4A1-4F38-8FA1-2648BB373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27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6A6C3A3-26C0-4CA4-A037-494CB2FA4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277D34-D07D-4809-9C0D-C5EF0D926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3CD078-9E32-4827-9861-5A9CC236B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7164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618" name="Picture 2">
            <a:extLst>
              <a:ext uri="{FF2B5EF4-FFF2-40B4-BE49-F238E27FC236}">
                <a16:creationId xmlns:a16="http://schemas.microsoft.com/office/drawing/2014/main" id="{AD35554B-E0FA-47FE-B575-B70CBD438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A4203C-5799-4E55-A1BC-8947BE93D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8FFE73-E1CE-4082-BF56-EA203BC9C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223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42" name="Picture 2">
            <a:extLst>
              <a:ext uri="{FF2B5EF4-FFF2-40B4-BE49-F238E27FC236}">
                <a16:creationId xmlns:a16="http://schemas.microsoft.com/office/drawing/2014/main" id="{7C0F845F-6B57-473D-9894-AF476083A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000146-ED33-4127-9368-B5E726CC5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180C52-3793-41AF-B656-397962FB2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870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666" name="Picture 2">
            <a:extLst>
              <a:ext uri="{FF2B5EF4-FFF2-40B4-BE49-F238E27FC236}">
                <a16:creationId xmlns:a16="http://schemas.microsoft.com/office/drawing/2014/main" id="{FD940574-C238-4CCC-B240-108388DFF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DF67D5-257F-4616-9AD0-EE77B5B1D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8771F0-4DE2-4EB4-9F49-C3016CDC3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7428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690" name="Picture 2">
            <a:extLst>
              <a:ext uri="{FF2B5EF4-FFF2-40B4-BE49-F238E27FC236}">
                <a16:creationId xmlns:a16="http://schemas.microsoft.com/office/drawing/2014/main" id="{3AF0ED19-5DD5-4D8A-8741-69D714671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C0F6C2-8C58-416B-9194-B8CD0C4E8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CF439E-7865-4CB1-9390-4E87E9278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250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714" name="Picture 2">
            <a:extLst>
              <a:ext uri="{FF2B5EF4-FFF2-40B4-BE49-F238E27FC236}">
                <a16:creationId xmlns:a16="http://schemas.microsoft.com/office/drawing/2014/main" id="{D8A2ED6E-B7B3-45BE-88FD-F9A5C91CA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3496EF-6B21-4289-A96B-C5FA27EEA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FF6410-CDB1-48CA-81F7-0F02CE33B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21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738" name="Picture 2">
            <a:extLst>
              <a:ext uri="{FF2B5EF4-FFF2-40B4-BE49-F238E27FC236}">
                <a16:creationId xmlns:a16="http://schemas.microsoft.com/office/drawing/2014/main" id="{373B866F-9118-41CF-BF77-365AB063B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D94707-24BC-4BB7-B498-3F83A928E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AA429B-0F05-4535-B8E1-31143E1E1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006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7762" name="Picture 2">
            <a:extLst>
              <a:ext uri="{FF2B5EF4-FFF2-40B4-BE49-F238E27FC236}">
                <a16:creationId xmlns:a16="http://schemas.microsoft.com/office/drawing/2014/main" id="{BC6F327F-57C5-4D6D-BA83-0B918926C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8ECCD9-0B24-4BF1-8D2D-7D998BA40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E89A1A-F158-45FA-94BA-D41741AB3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024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786" name="Picture 2">
            <a:extLst>
              <a:ext uri="{FF2B5EF4-FFF2-40B4-BE49-F238E27FC236}">
                <a16:creationId xmlns:a16="http://schemas.microsoft.com/office/drawing/2014/main" id="{71AC015E-AF18-456D-8082-A447E639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64D825-2C35-4953-B937-E3D2D9272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0968B6-2671-45A2-802C-A6D29C823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545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810" name="Picture 2">
            <a:extLst>
              <a:ext uri="{FF2B5EF4-FFF2-40B4-BE49-F238E27FC236}">
                <a16:creationId xmlns:a16="http://schemas.microsoft.com/office/drawing/2014/main" id="{D171C3FA-B43F-4CCC-9E17-0F54DD59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09EB4B-EB33-4F8A-88EE-FDEA877FB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F721D7-C1DC-4851-BA78-93055EAD6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274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0834" name="Picture 2">
            <a:extLst>
              <a:ext uri="{FF2B5EF4-FFF2-40B4-BE49-F238E27FC236}">
                <a16:creationId xmlns:a16="http://schemas.microsoft.com/office/drawing/2014/main" id="{40A028D9-0363-426A-A4CE-CC8493770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59CE96-8C2A-4EE3-B0D7-245B44C46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A330FD-0434-4956-8A6D-0012A4452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14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7EA7EE8-F8FB-47D8-AF6C-22663F7C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FEF895-4FC8-4944-B591-38A8EE4D9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3D0AA7-CEA8-4CE5-900D-2BF7C2430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8430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858" name="Picture 2">
            <a:extLst>
              <a:ext uri="{FF2B5EF4-FFF2-40B4-BE49-F238E27FC236}">
                <a16:creationId xmlns:a16="http://schemas.microsoft.com/office/drawing/2014/main" id="{FC3EDBA5-FCAD-4416-A0B3-0DC732255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329AC6-6841-4726-BE4F-2CD3BA4C5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BFF287-3FA8-4733-B43C-FD713DDDA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033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882" name="Picture 2">
            <a:extLst>
              <a:ext uri="{FF2B5EF4-FFF2-40B4-BE49-F238E27FC236}">
                <a16:creationId xmlns:a16="http://schemas.microsoft.com/office/drawing/2014/main" id="{2C4DBD5F-A1CB-4DC2-BD7F-756D3F8C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5885B6-7845-4096-AB75-F47E96C45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4A0530-046F-4D43-A7FB-A63864C89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384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906" name="Picture 2">
            <a:extLst>
              <a:ext uri="{FF2B5EF4-FFF2-40B4-BE49-F238E27FC236}">
                <a16:creationId xmlns:a16="http://schemas.microsoft.com/office/drawing/2014/main" id="{236A6106-5E57-4026-BD84-D3C6F19ED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8A99B6-C73C-44D8-88C3-190C8688B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0092EC-9FC2-4917-99CC-BC7200A6D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6368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930" name="Picture 2">
            <a:extLst>
              <a:ext uri="{FF2B5EF4-FFF2-40B4-BE49-F238E27FC236}">
                <a16:creationId xmlns:a16="http://schemas.microsoft.com/office/drawing/2014/main" id="{4F1BDA72-FF3D-44F9-B0BB-DC7FB4A48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F74D83-C503-43D7-A078-D3A0C57F5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D6FBFD-DC47-4D98-9DE3-45D7709DC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67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954" name="Picture 2">
            <a:extLst>
              <a:ext uri="{FF2B5EF4-FFF2-40B4-BE49-F238E27FC236}">
                <a16:creationId xmlns:a16="http://schemas.microsoft.com/office/drawing/2014/main" id="{C75A4F00-7C51-4DC4-BFC9-22E9412CA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F70870-802D-49C8-9FDD-C78AA00F5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077D3A-68FF-4345-9CDC-1E688CAEB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3301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978" name="Picture 2">
            <a:extLst>
              <a:ext uri="{FF2B5EF4-FFF2-40B4-BE49-F238E27FC236}">
                <a16:creationId xmlns:a16="http://schemas.microsoft.com/office/drawing/2014/main" id="{C329E5E9-DDC0-44DE-9494-1789F0B00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B4E7C3-3D89-4BFC-A2B6-31B06B030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58E575-00E9-416F-A39D-1E2674C7C7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1972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002" name="Picture 2">
            <a:extLst>
              <a:ext uri="{FF2B5EF4-FFF2-40B4-BE49-F238E27FC236}">
                <a16:creationId xmlns:a16="http://schemas.microsoft.com/office/drawing/2014/main" id="{CA702442-9466-4102-97AD-4922C1CCC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D13190-2FB2-4D2B-B82D-A16E457D3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B1138F-5C9A-47D6-B4AD-7D31D69E4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757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026" name="Picture 2">
            <a:extLst>
              <a:ext uri="{FF2B5EF4-FFF2-40B4-BE49-F238E27FC236}">
                <a16:creationId xmlns:a16="http://schemas.microsoft.com/office/drawing/2014/main" id="{81BCF273-A714-486A-8CAB-AB7DABFE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B731EA-E423-42C0-8A3B-3E15C408B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925D0B-80ED-41EE-97CE-64975AF7E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465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050" name="Picture 2">
            <a:extLst>
              <a:ext uri="{FF2B5EF4-FFF2-40B4-BE49-F238E27FC236}">
                <a16:creationId xmlns:a16="http://schemas.microsoft.com/office/drawing/2014/main" id="{32BCEBB9-4481-495E-A39C-A28E15E18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9D1AC4-FBC8-4C9A-A19D-5723BFD0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46A79B-0758-4C49-8E11-9D83AF72F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24812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074" name="Picture 2">
            <a:extLst>
              <a:ext uri="{FF2B5EF4-FFF2-40B4-BE49-F238E27FC236}">
                <a16:creationId xmlns:a16="http://schemas.microsoft.com/office/drawing/2014/main" id="{2FD0B5D5-56DC-4AFC-970F-0CF3F410E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0FEB33-4D6B-49F9-8B7E-A8A13DED7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FC5272-5CBA-4E0C-A899-8EBB81C77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43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5A2F2B9-EC00-4949-9130-A8C2D1B82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0510AD-7B4B-48B6-8E36-1244D4F28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EB8BEE-B29E-44E3-AD2E-0A0E8F4B8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9215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098" name="Picture 2">
            <a:extLst>
              <a:ext uri="{FF2B5EF4-FFF2-40B4-BE49-F238E27FC236}">
                <a16:creationId xmlns:a16="http://schemas.microsoft.com/office/drawing/2014/main" id="{9CCC2D5C-8132-4007-8C76-2E4B80276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440" y="1563764"/>
            <a:ext cx="6834511" cy="39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42B438-C58A-438A-AFF8-A0E9672EB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6D7CA9-3168-41B7-A149-8FC133EDA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1470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22" name="Picture 2">
            <a:extLst>
              <a:ext uri="{FF2B5EF4-FFF2-40B4-BE49-F238E27FC236}">
                <a16:creationId xmlns:a16="http://schemas.microsoft.com/office/drawing/2014/main" id="{7486BE17-AFB7-424F-98FB-AC4028068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440" y="1674824"/>
            <a:ext cx="6834511" cy="37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7B48FF-B0A9-41A3-9850-CEE6BD33D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329797-244E-4C7F-9503-E3C6BE2C2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0490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DBFE50-8B45-458D-A504-27707E5CF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502" y="1047665"/>
            <a:ext cx="5030386" cy="50303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6194C3-2DFE-4AE0-B065-C79E7F1A9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3CDBBD-4322-4357-89C0-5329465C4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5419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910AB0-668C-4762-B6FE-DDE7686FA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907A6D-0151-49F9-988A-2148ED119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BDEC8D-B605-4820-9073-6AA2461C2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570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6E73F1-FE0E-4AA7-B225-5404B9686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BCDA51-B602-421E-BE81-A942D67A1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850BAF-DD62-404A-9D3A-8FE4D46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7151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3FF6E9-480C-4A11-AD6C-7EE1C662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52CC43-A297-4E95-80D8-75BD302CB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F5F5CB-FB99-4A8A-8A54-A999DE959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7578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D144EEF-0D77-4309-802A-1D8A24AA4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1B45B0-B6FF-4E1B-84FD-46B4F6BBE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ACF83C-1205-4930-B9A1-ECF30AFB6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7671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F9DEF95-80CE-4C99-B55C-78417B27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F877DD-91B0-4CB7-AF1C-F074E5E0A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F827DF-54CA-4C29-B9D1-4E1216D59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9377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11DCDB2-0196-4421-8FC2-653D41E64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E1DA74-D028-4B64-A581-2193C140A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E7E71C-1219-40EA-B706-DDBF9B25A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921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7F60C5F-A2C6-42DC-838A-D1D0D70C2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E49C7A-308C-4145-9B40-45FA06936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C5D886-19BD-46DC-9B05-4C0B41D32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32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1E2AC0D-8A29-47D9-A523-7EF11D3C5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353921-59BB-438E-AF03-D1C3B30EF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9E4218-C2F0-49CB-A99A-2E6398986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1648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09523F9-6307-4B7A-A20C-4D363EF3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D23BED-0CF3-4A34-AF9C-CE919514D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875B1E-28B7-4AC3-9CAC-B1454CD89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0485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4CDBA11-5048-4E49-978E-E2238BE2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14E2D1-DB65-4B7B-BBEE-B17F199F6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D3D418-AF59-4A80-AFD0-315F04899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1805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18ACC4E-3A9B-4CC3-B09A-A30FD0A6D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431F77-0180-4F0C-98F2-6351E130E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550E87-49A8-4950-90A1-1B20A62E5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7639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22ED0E3-FAB8-4200-A5EB-CFD04DAC9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CF0038-6D80-4209-85E0-761863711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1E2646-0C0C-448F-BF33-79660D4ED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67419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C29C602-7A19-4EFB-A595-11A6B1112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C8B40E-CE7A-465B-ABFF-A0452D281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E22E48-F8D0-4627-9532-1E6D3A2CF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981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3D50BE9-4146-45A1-BD2E-4E9C905A4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4BE280-F63A-4F0C-8A4F-9D25334DF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769CFA-2356-4147-9F1B-3B4D22CE8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6879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EA98B01-64D1-45B8-8A61-FAEECE34C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24297F-9989-411F-9AB1-58F73EBB6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4EFB80-1344-43AE-8FD6-1D5588FF5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2169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34A625-BCD7-4606-B1CF-C900679F6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40" y="1298927"/>
            <a:ext cx="6834511" cy="45278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A9C9B6-7317-4A44-86D7-C8C95F60A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DA1055-E0AA-492E-9FAA-C7EE4EF21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0769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1B3D4997-9D0D-40C4-A05C-39597E01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B45D32-A632-41CB-8A91-BCE443620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81194B-E3CE-4260-9699-FBCD68B87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7387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AD38FAC-45BC-4AB6-814C-E1941F46E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90BC30-B8B4-4C33-A707-E5A12F521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11C5E4-2400-46BE-A283-D8D768F91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29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8A1D787C-CCAD-455C-9058-3ACC62B1A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7B199A-BA1A-46CD-B25B-7CE97D0D4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57A26F-D0E3-4CFF-B372-E1ECCF3B4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9014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8B317E4F-B15E-4765-9711-677B557AD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CA6C27-2862-4702-B76F-3212D9240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93AA52-3225-4184-B99A-C6DEB84446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3471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546C3C0-5361-4EA1-91CD-F9E04CD51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DF9E65-D802-40CC-BA15-ABC26F95E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0F84F3-44BF-4CD5-BBF7-2F1E32AD6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3291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03090BB0-8908-442C-8B6F-C03C4E21D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F5E6C3-1B44-4796-8322-2CD269BFC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C492A9-85F2-4469-9F65-6A176D020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007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D9C19D66-AF25-4EAD-A142-B1FF9F788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195AE-6D97-46E3-8716-E171EEE5B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9AA7E4-DC60-405F-AE94-EE54B103C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299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CAB10AB6-E97C-4A4F-B94D-D0942DCB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F879CE-A279-4D60-915C-859CF82B1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78C60A-B025-4908-AE6C-38981361C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48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64E9DA2-ADCE-4533-8E64-8BE9D9AB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EBB6B2-65C7-4417-8B48-DD03F6FEB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414434-A3AC-41CE-A66A-6324D651DB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39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061551D-1AEF-403E-B7E5-176A7AB86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A6EA50-DBBE-40E0-8B00-9A2C22060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D5F50F-0E67-4E54-B37F-DAEE3BCE8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24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8145207A-0B77-404B-9035-E13E3537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B8491A-F16C-4CBD-B9E5-CF42C15FA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51176F-F697-4F84-B3CE-1643D6BAA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55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315994CE-A80C-4414-8095-CA3E2C48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90B7DC-8980-436D-B2CE-6E6710961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20B11C-7E23-4A76-A2A4-A3B309DED5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3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950870EF-5403-47D9-829E-B35ABF1E8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76FBB03-F97E-4187-834E-8C75DDB6C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23A203-39EE-4E4F-85E3-433FE4E0A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6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1BAE246A-5A9E-4AC8-AC1F-C6CCF0D2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BDA43D-8DAE-47AD-BBC3-A8225D52C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47CBBD-D366-4BC6-AB2C-67F001D9A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90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28149004-4C86-4419-9EC2-238785DC9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0C6297-3BAB-443C-8B7A-F7A2FF46F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3FE997-F081-4C50-80A0-DCC1669D5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04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8C5C9524-221D-47AE-9DA3-76F39BA78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377A5C-827C-4B6F-A421-F72209A60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A03679-4777-46AB-958B-8427076B9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44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94D7223-29A4-4EF6-8BAE-F77225A56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203989C-0D0D-4E6D-A5A3-0B2B127D9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96FEB5-ED47-4BF5-B25C-152BFFF10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26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714C62EF-9DD8-44E1-B373-955467CC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294D20-9BE2-4FAB-AA41-10DA67444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1C7C78-9379-4173-99DB-65A74D7BD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87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CC4D7687-2CE1-4D5F-A8E1-C17E5B696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16627E-B31A-41D2-8472-EABDC09D6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302519-9CFD-44A0-856F-51655BF84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18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B66C2FB7-9C72-44CA-AB9A-A6E52152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073C05-3889-4209-87C0-54C38D6BA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2FA9EB-8B4D-4A70-92D1-65B3EED4C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2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3F91E9C5-BA87-4784-954E-8286BC0CC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BD4F6F-1F4C-4785-8178-4B83DC1D7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FD28C9-CE2C-4F63-9F7A-8023054B8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62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F3EB933E-5102-4E0A-BADC-219CF20C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C32981-EA59-468F-B887-1C6217F77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F966BE-CD0C-4130-A65D-ED572383B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18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E2A90815-47D7-44EA-83C8-45029BCD1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5D69F3-60DB-4E4D-8BA3-6D4ED3D56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6C2593-4AF0-42FE-8BA1-F2EF1FAFF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01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DED2DC-0EC5-475E-B735-F86AFB3B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18AC94-6747-47B2-8D64-520054D13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517798-5ADA-46FA-9734-961BED16F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11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F21577A8-B844-4324-8650-ACC8200DB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7EDD082-A98A-4BAF-B9E4-99CB2B816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7F3062-8FB2-4690-AE7B-B089985F2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96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37DBEE73-56AB-4468-B4A9-A696A934F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97493A-C118-4181-835C-923C664C2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892006-F714-4017-9B26-58D73218A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75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93EB18A3-828D-4EEA-B629-4806618AC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4923BC-19C2-4831-97F3-BB6F06A01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E3F407-BDFA-428D-BA3A-8D11C91FF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36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D58229A2-4256-47BF-94F0-1A538D38B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1D81D1-5F8B-4C89-9B98-9A471BC06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A0FCB9-0110-4296-978E-0C4D6EE9D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33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578456D8-0A28-49C9-AB81-130C6F2D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D74E7D-C38C-46FB-AA1E-943EE8464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97D7EE-E3B8-4E9C-97C4-F3FEEAA16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01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164F1726-DE4C-4BEA-B0FE-72DB25A3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B109A5-B6D7-4A0A-A5B1-8BF8C8632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A41165-718A-4023-9587-A43142B48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17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4F3FBFC6-74FE-4AB2-8E29-C793BEC4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018262-8FEF-4653-83EC-3AD4C55C1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1D2F50-655F-4C30-B1D7-CA7121976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5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1D8F4C8D-FA42-4951-9BCD-6614C1425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BBC685-ABDD-4F8E-A241-8B13E6026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B6D721-3056-4BC4-B79C-F132BA59B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37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306D9881-386C-4649-84DD-FC06E2CA6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DA6DED-1537-40E0-9688-458C586BE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F77F8E-A224-41D1-B992-D03CFCBEC5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79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B6B7E287-ADDB-4309-931E-2C15B6123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C090F0-2249-47B5-B252-DE5FF67CD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FC0EE7-9EC5-4D7C-B071-6E998E3C8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42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EF1E1C-0935-4936-8A6E-C26060646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836EB2-C62D-45F5-9FFD-33404009A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F0814C-9B1F-4A04-97A1-901D6A1BD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59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4F64CD8D-02AD-4805-BCCE-6D15A6BDA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AC4A6C-00F3-4CCC-8066-675EA1D78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0006E7-5A17-4A54-92D7-A08DEA233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67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D69D916B-D373-4281-807A-4E53C7C94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120927-B65D-4F97-806E-856749119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0201B0-CA17-4274-82A2-01DD57CD3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96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5B191032-3E7C-4FF3-899B-9C1A62406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8BCDAD-0C2B-4D7C-B0ED-929802941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E84D8A-8126-45C3-9B9B-55261DE36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23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E12A9035-E186-495F-999B-B33FAA091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3DEFF2-CBFF-4C60-A724-458B5D71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2C971D-ABBB-4805-ADBC-61BCB8965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33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518FADC1-6B36-4C92-8396-93031A405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9373B5-2439-440B-9CC9-94686AEC1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9C6430-0B75-4C18-86F7-9119C3036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90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EDCB301E-9698-4A82-81E2-76720DE25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E6DEEA-ECE3-4C3A-BC98-90C3CF228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B48DF8-B9E3-401A-AF39-35AB4F863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183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C1F1558A-3D1C-460E-AE06-5E4C7F87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6F6E4-3072-4A73-B3D2-534078A34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82C88A-A0F1-4AB8-AE93-81CC3C571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91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98F51090-03E4-4281-BACA-79109F79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6E08DD-D31E-4515-919D-40E0F8DFA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12B4E7-F984-416F-A1E2-24DAD21AD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48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7E423644-A263-47FE-A3B3-30009D5B0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DC7958-AD92-45E9-A422-CBD8581FB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B2E565-C458-4E97-8918-17D886BC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454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9BB5F3D4-840F-4A53-86F5-10C96D66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2DCAB2-8591-43C9-A924-B9EAA5B4B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5F49BD-A44B-43EB-AC7D-4671442D8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44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51F41C9-6142-4C15-BFD6-ED9BBB68B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CD2637-6845-45BF-9A3B-D280AB08D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0D1FCD-9076-4127-8884-9C1B7258C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297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5E7BBC1D-444D-4261-A83C-3D56C11E4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DE9654-68C0-40F3-A1B3-2AEB0C4CE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41357A-9786-467E-BF25-52211F673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732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78" name="Picture 2">
            <a:extLst>
              <a:ext uri="{FF2B5EF4-FFF2-40B4-BE49-F238E27FC236}">
                <a16:creationId xmlns:a16="http://schemas.microsoft.com/office/drawing/2014/main" id="{21A2E5E0-3466-4D2E-901B-1265E09FC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6AE5D1-BFCE-46F5-8ED5-ECA2BA702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66A489-952C-41F5-846B-A54AB4C0F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436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14177A79-FD00-42F2-A343-B1BB13FFC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12AFED-3CA3-4F04-B073-1A28D8621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43DED6-4985-469F-9AF5-FB487B4E2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8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5E4D83FC-E94D-42B5-B2F7-F06B2EE42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E568B1-1D72-4D93-A6D0-15A8A30D1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983926-124F-4E15-B97C-AB1BDD182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086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5A90C059-950E-4096-827C-5B80DEA9C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F8C649-B10D-438D-93FB-C8CD45DC1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BAA6C0-0A9F-4D8C-BDEF-EEFD95461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666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6299DEA2-E245-4403-8141-82BAF3001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33F785-1E7D-4CA1-8BAC-CE48C3598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207C5E-96F2-463B-888C-EF673FEAB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267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346" name="Picture 2">
            <a:extLst>
              <a:ext uri="{FF2B5EF4-FFF2-40B4-BE49-F238E27FC236}">
                <a16:creationId xmlns:a16="http://schemas.microsoft.com/office/drawing/2014/main" id="{F9E05376-0130-4F80-91A0-2E7D28A5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AD427-10AF-49AB-96F7-9CAA8B475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BB2C4B-F24E-4028-BCBC-26B376EF1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742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1A81949B-150F-4576-A962-EF961264D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CA4A04-A1A9-4559-AB55-E240BD0C1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EECE7E-992A-4048-92AF-7A02AA5B8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231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CF6EF6F2-ADBE-49F4-92B3-D26B3F11E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AC9D63-A00C-47B7-8C79-02E596278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63A698-AF63-4973-869B-AF843C66A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870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69FF6F0F-19E8-46DF-8FAA-004AA1C58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525997-906A-4879-9424-C3B34C540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8E60C4-A396-4C0C-AEA2-10D957088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84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F213CF1-1F07-40E7-B2AB-7EE12E43E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A13BE5-A49E-4DA2-AD58-4EEDEF6AC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CBCD52-BFC9-4980-9FEE-3C0F7A9CC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184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2989CBC6-946F-4282-8E51-3BBA1E1D0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C94072-6DC7-4949-8D5B-38E57A80D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CC8F2D-72E1-4B86-BAE6-7D988D7A8F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582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5F50E3F3-F704-4610-A044-786F9D19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7A7490-C22C-4834-B2F9-428562347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BDBC31-A31C-40CC-9362-64A349EEB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60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466" name="Picture 2">
            <a:extLst>
              <a:ext uri="{FF2B5EF4-FFF2-40B4-BE49-F238E27FC236}">
                <a16:creationId xmlns:a16="http://schemas.microsoft.com/office/drawing/2014/main" id="{BB4E2C85-7760-424B-BACB-C4832EAB5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8A1E10-C6DF-4A28-B08F-FF461E322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5E2C64-8929-4988-9B15-44136C465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796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490" name="Picture 2">
            <a:extLst>
              <a:ext uri="{FF2B5EF4-FFF2-40B4-BE49-F238E27FC236}">
                <a16:creationId xmlns:a16="http://schemas.microsoft.com/office/drawing/2014/main" id="{F9923F49-2245-4DDA-893E-2E091927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599D00-4079-4C00-8498-F6F4F8FD2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33D1A0-5908-4EA0-90DA-8AC1DFE4D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686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4B4CC97C-5261-4219-98EF-E77288BBE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64E26E-2ECC-4834-838E-90DECE60F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83656D-EDFE-4BAF-A13F-B2CBE412F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794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538" name="Picture 2">
            <a:extLst>
              <a:ext uri="{FF2B5EF4-FFF2-40B4-BE49-F238E27FC236}">
                <a16:creationId xmlns:a16="http://schemas.microsoft.com/office/drawing/2014/main" id="{8A75811C-3C19-44A5-B79A-6BEEB4B73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2221E9-BE1A-43D5-B887-0C1379C74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C21C8C-EB79-4DBB-8320-F94AFC1C3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915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562" name="Picture 2">
            <a:extLst>
              <a:ext uri="{FF2B5EF4-FFF2-40B4-BE49-F238E27FC236}">
                <a16:creationId xmlns:a16="http://schemas.microsoft.com/office/drawing/2014/main" id="{0EB9D530-5D97-43AD-911A-2565F65A5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3AD9BE-FF4D-4A2F-A300-E5B1D4A4E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307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586" name="Picture 2">
            <a:extLst>
              <a:ext uri="{FF2B5EF4-FFF2-40B4-BE49-F238E27FC236}">
                <a16:creationId xmlns:a16="http://schemas.microsoft.com/office/drawing/2014/main" id="{8271FCF1-5974-4627-B26E-26AE4C98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B51EF7-B12F-4BC1-852F-F4054808D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E5B95F-61F7-4F52-AECF-72BCC0A1B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714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610" name="Picture 2">
            <a:extLst>
              <a:ext uri="{FF2B5EF4-FFF2-40B4-BE49-F238E27FC236}">
                <a16:creationId xmlns:a16="http://schemas.microsoft.com/office/drawing/2014/main" id="{658D283D-81E6-423D-A214-FB82FFB98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54BD73-28B1-420F-9440-CCE631FC4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4DB782-9720-4F2E-AFBD-22C58CCEB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7027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94CB1601-6447-4992-8C5F-A90D0EDCE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47CA57-F90B-47B8-ABC5-D9707580D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C0ACB8-2FFC-4869-9EF5-F24704B98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88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16D873D-8EFD-469E-9985-50A02B6D4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B2CC3ED-38B3-4F02-B118-D6426AAB5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5FDEAC-D3B2-4BF3-A623-2CFB090DF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264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CEF8746C-1145-40A1-9C2C-50FBEF645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BD711E-6725-40D7-9396-89AE5483C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1AE259-2E53-493E-BA5E-26E1C1BF2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692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5426802D-BF5C-4320-AE56-6635F76B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837AA1-6948-429D-A4E0-65590014B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F86DEF-B2A8-4105-8C46-C5C286B54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5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8EFB78DD-8C30-4C74-980A-39D84F513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924679-CC72-4862-A090-382A715EE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204B33-DBF9-46A0-9527-A1914AF31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261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730" name="Picture 2">
            <a:extLst>
              <a:ext uri="{FF2B5EF4-FFF2-40B4-BE49-F238E27FC236}">
                <a16:creationId xmlns:a16="http://schemas.microsoft.com/office/drawing/2014/main" id="{6EBA7DF9-D71E-4CEA-817E-253CDA67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DC0792-1872-46C0-858F-F3CEAE76A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4AC6F3-D857-4889-B5BF-4FE4431EF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904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754" name="Picture 2">
            <a:extLst>
              <a:ext uri="{FF2B5EF4-FFF2-40B4-BE49-F238E27FC236}">
                <a16:creationId xmlns:a16="http://schemas.microsoft.com/office/drawing/2014/main" id="{5DCBBA53-3F54-434E-B7E7-AAF7F1B2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6CB57C-5669-484C-AB1E-C16A6BFBF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64F304-C196-4A1C-8A17-405A79CB8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180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78" name="Picture 2">
            <a:extLst>
              <a:ext uri="{FF2B5EF4-FFF2-40B4-BE49-F238E27FC236}">
                <a16:creationId xmlns:a16="http://schemas.microsoft.com/office/drawing/2014/main" id="{48D08851-ABC6-432D-9D65-5BE4EF126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C08434-93EF-400C-A02B-1A6502DF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16CB9D-2D30-4B27-81F5-15EED737A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683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2" name="Picture 2">
            <a:extLst>
              <a:ext uri="{FF2B5EF4-FFF2-40B4-BE49-F238E27FC236}">
                <a16:creationId xmlns:a16="http://schemas.microsoft.com/office/drawing/2014/main" id="{CD3516A0-7CEE-4A84-AF45-AC20EAD4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3D2364-3519-463F-AEB6-35B7FF3ED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E6DB77-8DB2-4B41-AC7D-ADC37C963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259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826" name="Picture 2">
            <a:extLst>
              <a:ext uri="{FF2B5EF4-FFF2-40B4-BE49-F238E27FC236}">
                <a16:creationId xmlns:a16="http://schemas.microsoft.com/office/drawing/2014/main" id="{2F6E244B-A40E-4553-9676-92F1D870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6796F5-F512-4A3E-ABAD-0496880A1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232E53-8779-4848-9A9D-1A460990F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156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850" name="Picture 2">
            <a:extLst>
              <a:ext uri="{FF2B5EF4-FFF2-40B4-BE49-F238E27FC236}">
                <a16:creationId xmlns:a16="http://schemas.microsoft.com/office/drawing/2014/main" id="{568108D1-8428-4E67-A8FA-57FFEC44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4E4480-AB45-4CE7-B6EE-AD6ADAF6D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DAFD09-2596-43C5-9F5E-FC5F0228D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649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874" name="Picture 2">
            <a:extLst>
              <a:ext uri="{FF2B5EF4-FFF2-40B4-BE49-F238E27FC236}">
                <a16:creationId xmlns:a16="http://schemas.microsoft.com/office/drawing/2014/main" id="{4B8A7D6A-1ED3-4B74-9FFE-995EE0CB2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37D7B4-6BF0-45B4-A34B-C38489D59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31E6B3-3E30-4292-85FA-514196F6C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18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2E0BA13-214E-435E-AD2D-CD7657889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9C3F06-EADB-43E4-BE9B-A03DBB6E0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5F0C5D-AA67-44FF-BF12-07E7A7726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749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898" name="Picture 2">
            <a:extLst>
              <a:ext uri="{FF2B5EF4-FFF2-40B4-BE49-F238E27FC236}">
                <a16:creationId xmlns:a16="http://schemas.microsoft.com/office/drawing/2014/main" id="{98993391-AC1D-4B26-899B-C6BDFB22F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8B0D13-63DA-4D27-B915-F85FC5172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2B1D43-35AA-4B8C-A9CE-2DE25EE54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601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22" name="Picture 2">
            <a:extLst>
              <a:ext uri="{FF2B5EF4-FFF2-40B4-BE49-F238E27FC236}">
                <a16:creationId xmlns:a16="http://schemas.microsoft.com/office/drawing/2014/main" id="{F4006828-0B3B-4F8C-A4C2-410806369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F088B4-0B7D-44C9-A758-482B43570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EF9E2B-BC8B-4082-B6CF-7179BAAF4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238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946" name="Picture 2">
            <a:extLst>
              <a:ext uri="{FF2B5EF4-FFF2-40B4-BE49-F238E27FC236}">
                <a16:creationId xmlns:a16="http://schemas.microsoft.com/office/drawing/2014/main" id="{15D9F2FF-95B0-4172-B70C-49270BFAD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D56528-4CB6-4D5A-B3FB-7CA8321A2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81B2D0-C585-499B-8635-17E5E5DEC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020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970" name="Picture 2">
            <a:extLst>
              <a:ext uri="{FF2B5EF4-FFF2-40B4-BE49-F238E27FC236}">
                <a16:creationId xmlns:a16="http://schemas.microsoft.com/office/drawing/2014/main" id="{C0DFC314-A8DF-41EA-BAC2-1008EE72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A3D52D-F011-4D9A-8F8B-19B5147B6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36EDA5-2F2F-4F1B-B8F8-B61C1302A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482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994" name="Picture 2">
            <a:extLst>
              <a:ext uri="{FF2B5EF4-FFF2-40B4-BE49-F238E27FC236}">
                <a16:creationId xmlns:a16="http://schemas.microsoft.com/office/drawing/2014/main" id="{522FF918-41FC-483E-91A1-466ADC70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266EE1-9C21-45E7-B875-86BB11CE1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8EBAC1-1F9A-4834-8F7E-7AD4259784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834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018" name="Picture 2">
            <a:extLst>
              <a:ext uri="{FF2B5EF4-FFF2-40B4-BE49-F238E27FC236}">
                <a16:creationId xmlns:a16="http://schemas.microsoft.com/office/drawing/2014/main" id="{F649D047-1D71-4F47-B2F3-2A32E88BE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7EE77C-B930-4072-A1A7-18DEE629F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003044-AB7E-4EAE-BBA7-639C7A10B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005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042" name="Picture 2">
            <a:extLst>
              <a:ext uri="{FF2B5EF4-FFF2-40B4-BE49-F238E27FC236}">
                <a16:creationId xmlns:a16="http://schemas.microsoft.com/office/drawing/2014/main" id="{9ED550B8-055A-43E2-AA3A-98153382C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35DFE3-2359-4989-8A4A-86024D067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92F234-F1CF-40AD-B954-AF0E74219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974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066" name="Picture 2">
            <a:extLst>
              <a:ext uri="{FF2B5EF4-FFF2-40B4-BE49-F238E27FC236}">
                <a16:creationId xmlns:a16="http://schemas.microsoft.com/office/drawing/2014/main" id="{CB524AA4-6D7A-45A8-B031-1FCF5D16D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901A3B-68C8-42FE-A3A7-041CB83B4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9167FC-7166-4253-A3BA-8726A003C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517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090" name="Picture 2">
            <a:extLst>
              <a:ext uri="{FF2B5EF4-FFF2-40B4-BE49-F238E27FC236}">
                <a16:creationId xmlns:a16="http://schemas.microsoft.com/office/drawing/2014/main" id="{9BF5A72D-8869-4F7C-A894-F2EEBF302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994689-35B9-445C-BBE8-6B0C958F3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18F999-0D63-48C8-8898-459D89218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56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114" name="Picture 2">
            <a:extLst>
              <a:ext uri="{FF2B5EF4-FFF2-40B4-BE49-F238E27FC236}">
                <a16:creationId xmlns:a16="http://schemas.microsoft.com/office/drawing/2014/main" id="{B63FADCB-7987-4462-A04F-276578E9C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9347D5-7CB1-42F6-B1E6-E92294A36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5E4222-F429-4E6C-B9C7-F95C5E7BB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52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AEEA1E8-D305-47B9-AB38-297F4AFE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825C99-ABB6-4950-AED4-E026CA88F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7A4A72-46BB-4F6C-9C9F-AF1202B08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49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138" name="Picture 2">
            <a:extLst>
              <a:ext uri="{FF2B5EF4-FFF2-40B4-BE49-F238E27FC236}">
                <a16:creationId xmlns:a16="http://schemas.microsoft.com/office/drawing/2014/main" id="{09A45552-EE33-44A0-96BD-8D170275C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AC07CA-124A-4295-B97C-61E0E4F4D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64BE3A-282A-4388-AC69-FA9E58D19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244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0C4BE396-0624-44FB-A4F8-0D0CD09E0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8161719-C033-42ED-94E5-9B8D4C3A6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AD4614-762C-45EE-924B-173A0E4F4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281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186" name="Picture 2">
            <a:extLst>
              <a:ext uri="{FF2B5EF4-FFF2-40B4-BE49-F238E27FC236}">
                <a16:creationId xmlns:a16="http://schemas.microsoft.com/office/drawing/2014/main" id="{4442C9D7-5372-4AC9-8BBE-ABEA44F71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9270DF-B993-4A0B-A008-E325B86AB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C33D1D-50E2-4D12-BFF9-D6302746D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481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210" name="Picture 2">
            <a:extLst>
              <a:ext uri="{FF2B5EF4-FFF2-40B4-BE49-F238E27FC236}">
                <a16:creationId xmlns:a16="http://schemas.microsoft.com/office/drawing/2014/main" id="{BF0E24B9-D110-4848-9067-0C3D9962C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9CAE4E-81D4-44CB-AEB4-130E83E80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250079-1951-4BE5-BD61-9A7096AF4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945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234" name="Picture 2">
            <a:extLst>
              <a:ext uri="{FF2B5EF4-FFF2-40B4-BE49-F238E27FC236}">
                <a16:creationId xmlns:a16="http://schemas.microsoft.com/office/drawing/2014/main" id="{FC61F245-5AF7-4B09-9160-A0360C5D7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009767-D558-4D4D-8FE7-650F8AFA7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2AE4C7-6D5A-40E1-BE13-11DA976C3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59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B51CC36D-89C2-4219-A307-1C153EFDD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F304C8-7B66-48F4-8B13-C9A18D596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EE56CB-8E80-4393-A634-B390AAB07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047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282" name="Picture 2">
            <a:extLst>
              <a:ext uri="{FF2B5EF4-FFF2-40B4-BE49-F238E27FC236}">
                <a16:creationId xmlns:a16="http://schemas.microsoft.com/office/drawing/2014/main" id="{650C516E-6009-414E-A14C-6581223A5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763E3F-DA5A-4977-BA87-153E85546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B9CEE9-D998-4A52-A01F-A25CCBE7C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369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306" name="Picture 2">
            <a:extLst>
              <a:ext uri="{FF2B5EF4-FFF2-40B4-BE49-F238E27FC236}">
                <a16:creationId xmlns:a16="http://schemas.microsoft.com/office/drawing/2014/main" id="{6385FF6E-C886-45A8-8EFD-BB9CD9A6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7E9297-6B9A-4950-A3BD-688B614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89FB1F-A551-43F0-8FF6-9A803E609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97995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330" name="Picture 2">
            <a:extLst>
              <a:ext uri="{FF2B5EF4-FFF2-40B4-BE49-F238E27FC236}">
                <a16:creationId xmlns:a16="http://schemas.microsoft.com/office/drawing/2014/main" id="{F3D83C6F-E79D-4CC1-98D2-7C3D7ADD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0EB702-EB26-4411-9B07-15810A620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CEE749-DE0D-45E0-8F7D-4EE9873DA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494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26" name="Picture 2">
            <a:extLst>
              <a:ext uri="{FF2B5EF4-FFF2-40B4-BE49-F238E27FC236}">
                <a16:creationId xmlns:a16="http://schemas.microsoft.com/office/drawing/2014/main" id="{BA1980A3-BB4A-4939-B98E-68726D860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502" y="1047665"/>
            <a:ext cx="5030386" cy="50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90DCC8-2C28-4331-94F7-E0A3BA979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B1189B-5DA4-4392-9781-7ECD3C5E0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endParaRPr lang="es-EC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9398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53</Words>
  <Application>Microsoft Office PowerPoint</Application>
  <PresentationFormat>Panorámica</PresentationFormat>
  <Paragraphs>3</Paragraphs>
  <Slides>154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154</vt:i4>
      </vt:variant>
    </vt:vector>
  </HeadingPairs>
  <TitlesOfParts>
    <vt:vector size="157" baseType="lpstr">
      <vt:lpstr>Gill Sans MT</vt:lpstr>
      <vt:lpstr>Wingdings 2</vt:lpstr>
      <vt:lpstr>Dividendo</vt:lpstr>
      <vt:lpstr>Glosario  administrativo económico contable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Glosario  administrativo económico contable</dc:title>
  <dc:creator>maria del consuelo orozco coronel</dc:creator>
  <cp:lastModifiedBy>maria del consuelo orozco coronel</cp:lastModifiedBy>
  <cp:revision>2</cp:revision>
  <dcterms:created xsi:type="dcterms:W3CDTF">2020-11-12T15:41:43Z</dcterms:created>
  <dcterms:modified xsi:type="dcterms:W3CDTF">2025-06-19T17:11:39Z</dcterms:modified>
</cp:coreProperties>
</file>