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FE9763-A884-4566-B2DB-9ECC4C73FF27}" v="11" dt="2020-08-06T15:34:47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del consuelo orozco coronel" userId="7ce82f6925308fe4" providerId="LiveId" clId="{B3FE9763-A884-4566-B2DB-9ECC4C73FF27}"/>
    <pc:docChg chg="custSel mod addSld modSld">
      <pc:chgData name="maria del consuelo orozco coronel" userId="7ce82f6925308fe4" providerId="LiveId" clId="{B3FE9763-A884-4566-B2DB-9ECC4C73FF27}" dt="2020-08-06T15:34:47.394" v="126" actId="14100"/>
      <pc:docMkLst>
        <pc:docMk/>
      </pc:docMkLst>
      <pc:sldChg chg="modSp mod">
        <pc:chgData name="maria del consuelo orozco coronel" userId="7ce82f6925308fe4" providerId="LiveId" clId="{B3FE9763-A884-4566-B2DB-9ECC4C73FF27}" dt="2020-07-31T12:22:58.169" v="3" actId="404"/>
        <pc:sldMkLst>
          <pc:docMk/>
          <pc:sldMk cId="3654256507" sldId="257"/>
        </pc:sldMkLst>
        <pc:spChg chg="mod">
          <ac:chgData name="maria del consuelo orozco coronel" userId="7ce82f6925308fe4" providerId="LiveId" clId="{B3FE9763-A884-4566-B2DB-9ECC4C73FF27}" dt="2020-07-31T12:22:58.169" v="3" actId="404"/>
          <ac:spMkLst>
            <pc:docMk/>
            <pc:sldMk cId="3654256507" sldId="257"/>
            <ac:spMk id="2" creationId="{D06682E7-22F4-43AA-A94F-19AFFB004AC9}"/>
          </ac:spMkLst>
        </pc:spChg>
      </pc:sldChg>
      <pc:sldChg chg="addSp modSp new mod setBg">
        <pc:chgData name="maria del consuelo orozco coronel" userId="7ce82f6925308fe4" providerId="LiveId" clId="{B3FE9763-A884-4566-B2DB-9ECC4C73FF27}" dt="2020-08-06T14:11:08.184" v="13" actId="5793"/>
        <pc:sldMkLst>
          <pc:docMk/>
          <pc:sldMk cId="1830791450" sldId="258"/>
        </pc:sldMkLst>
        <pc:spChg chg="mod">
          <ac:chgData name="maria del consuelo orozco coronel" userId="7ce82f6925308fe4" providerId="LiveId" clId="{B3FE9763-A884-4566-B2DB-9ECC4C73FF27}" dt="2020-08-06T14:11:08.184" v="13" actId="5793"/>
          <ac:spMkLst>
            <pc:docMk/>
            <pc:sldMk cId="1830791450" sldId="258"/>
            <ac:spMk id="2" creationId="{912C9421-B156-42BF-BA0B-674B9A1BD69E}"/>
          </ac:spMkLst>
        </pc:spChg>
        <pc:spChg chg="mod">
          <ac:chgData name="maria del consuelo orozco coronel" userId="7ce82f6925308fe4" providerId="LiveId" clId="{B3FE9763-A884-4566-B2DB-9ECC4C73FF27}" dt="2020-08-06T14:11:02.931" v="6" actId="26606"/>
          <ac:spMkLst>
            <pc:docMk/>
            <pc:sldMk cId="1830791450" sldId="258"/>
            <ac:spMk id="3" creationId="{527A046E-C3FC-4F2F-AA72-5FBAF3F7D89A}"/>
          </ac:spMkLst>
        </pc:spChg>
        <pc:spChg chg="add">
          <ac:chgData name="maria del consuelo orozco coronel" userId="7ce82f6925308fe4" providerId="LiveId" clId="{B3FE9763-A884-4566-B2DB-9ECC4C73FF27}" dt="2020-08-06T14:11:02.931" v="6" actId="26606"/>
          <ac:spMkLst>
            <pc:docMk/>
            <pc:sldMk cId="1830791450" sldId="258"/>
            <ac:spMk id="71" creationId="{485326CE-E8C0-4DD9-B97D-BFB0DFF3FC5C}"/>
          </ac:spMkLst>
        </pc:spChg>
        <pc:spChg chg="add">
          <ac:chgData name="maria del consuelo orozco coronel" userId="7ce82f6925308fe4" providerId="LiveId" clId="{B3FE9763-A884-4566-B2DB-9ECC4C73FF27}" dt="2020-08-06T14:11:02.931" v="6" actId="26606"/>
          <ac:spMkLst>
            <pc:docMk/>
            <pc:sldMk cId="1830791450" sldId="258"/>
            <ac:spMk id="73" creationId="{5ECBBE91-3592-462A-8700-B36554E6AA86}"/>
          </ac:spMkLst>
        </pc:spChg>
        <pc:spChg chg="add">
          <ac:chgData name="maria del consuelo orozco coronel" userId="7ce82f6925308fe4" providerId="LiveId" clId="{B3FE9763-A884-4566-B2DB-9ECC4C73FF27}" dt="2020-08-06T14:11:02.931" v="6" actId="26606"/>
          <ac:spMkLst>
            <pc:docMk/>
            <pc:sldMk cId="1830791450" sldId="258"/>
            <ac:spMk id="75" creationId="{646AE209-CD2C-4804-A22E-978C38614058}"/>
          </ac:spMkLst>
        </pc:spChg>
        <pc:picChg chg="add mod">
          <ac:chgData name="maria del consuelo orozco coronel" userId="7ce82f6925308fe4" providerId="LiveId" clId="{B3FE9763-A884-4566-B2DB-9ECC4C73FF27}" dt="2020-08-06T14:11:02.931" v="6" actId="26606"/>
          <ac:picMkLst>
            <pc:docMk/>
            <pc:sldMk cId="1830791450" sldId="258"/>
            <ac:picMk id="1026" creationId="{ADC694F3-956F-41DD-B198-9FCC5B5292F6}"/>
          </ac:picMkLst>
        </pc:picChg>
      </pc:sldChg>
      <pc:sldChg chg="addSp modSp new mod setBg">
        <pc:chgData name="maria del consuelo orozco coronel" userId="7ce82f6925308fe4" providerId="LiveId" clId="{B3FE9763-A884-4566-B2DB-9ECC4C73FF27}" dt="2020-08-06T14:12:04.726" v="45" actId="20577"/>
        <pc:sldMkLst>
          <pc:docMk/>
          <pc:sldMk cId="2181489889" sldId="259"/>
        </pc:sldMkLst>
        <pc:spChg chg="mod">
          <ac:chgData name="maria del consuelo orozco coronel" userId="7ce82f6925308fe4" providerId="LiveId" clId="{B3FE9763-A884-4566-B2DB-9ECC4C73FF27}" dt="2020-08-06T14:12:04.726" v="45" actId="20577"/>
          <ac:spMkLst>
            <pc:docMk/>
            <pc:sldMk cId="2181489889" sldId="259"/>
            <ac:spMk id="2" creationId="{9690D092-92CA-418F-98F9-18D1C25EC63A}"/>
          </ac:spMkLst>
        </pc:spChg>
        <pc:spChg chg="mod">
          <ac:chgData name="maria del consuelo orozco coronel" userId="7ce82f6925308fe4" providerId="LiveId" clId="{B3FE9763-A884-4566-B2DB-9ECC4C73FF27}" dt="2020-08-06T14:11:54.228" v="16" actId="26606"/>
          <ac:spMkLst>
            <pc:docMk/>
            <pc:sldMk cId="2181489889" sldId="259"/>
            <ac:spMk id="3" creationId="{8C6B53F9-A4A9-45E8-9159-C0787321E7F0}"/>
          </ac:spMkLst>
        </pc:spChg>
        <pc:spChg chg="add">
          <ac:chgData name="maria del consuelo orozco coronel" userId="7ce82f6925308fe4" providerId="LiveId" clId="{B3FE9763-A884-4566-B2DB-9ECC4C73FF27}" dt="2020-08-06T14:11:54.228" v="16" actId="26606"/>
          <ac:spMkLst>
            <pc:docMk/>
            <pc:sldMk cId="2181489889" sldId="259"/>
            <ac:spMk id="71" creationId="{E6E96179-A3FC-45BE-BB12-5E13B82398A3}"/>
          </ac:spMkLst>
        </pc:spChg>
        <pc:spChg chg="add">
          <ac:chgData name="maria del consuelo orozco coronel" userId="7ce82f6925308fe4" providerId="LiveId" clId="{B3FE9763-A884-4566-B2DB-9ECC4C73FF27}" dt="2020-08-06T14:11:54.228" v="16" actId="26606"/>
          <ac:spMkLst>
            <pc:docMk/>
            <pc:sldMk cId="2181489889" sldId="259"/>
            <ac:spMk id="73" creationId="{783BC9D6-2E45-44A2-A1D4-D8C81BB4F104}"/>
          </ac:spMkLst>
        </pc:spChg>
        <pc:picChg chg="add mod ord">
          <ac:chgData name="maria del consuelo orozco coronel" userId="7ce82f6925308fe4" providerId="LiveId" clId="{B3FE9763-A884-4566-B2DB-9ECC4C73FF27}" dt="2020-08-06T14:11:54.228" v="16" actId="26606"/>
          <ac:picMkLst>
            <pc:docMk/>
            <pc:sldMk cId="2181489889" sldId="259"/>
            <ac:picMk id="2050" creationId="{819A1F53-5014-40E1-B36B-D31D53DC0988}"/>
          </ac:picMkLst>
        </pc:picChg>
      </pc:sldChg>
      <pc:sldChg chg="addSp modSp new mod setBg setClrOvrMap">
        <pc:chgData name="maria del consuelo orozco coronel" userId="7ce82f6925308fe4" providerId="LiveId" clId="{B3FE9763-A884-4566-B2DB-9ECC4C73FF27}" dt="2020-08-06T15:34:47.394" v="126" actId="14100"/>
        <pc:sldMkLst>
          <pc:docMk/>
          <pc:sldMk cId="4162485088" sldId="260"/>
        </pc:sldMkLst>
        <pc:spChg chg="mod">
          <ac:chgData name="maria del consuelo orozco coronel" userId="7ce82f6925308fe4" providerId="LiveId" clId="{B3FE9763-A884-4566-B2DB-9ECC4C73FF27}" dt="2020-08-06T15:34:25.919" v="119" actId="14100"/>
          <ac:spMkLst>
            <pc:docMk/>
            <pc:sldMk cId="4162485088" sldId="260"/>
            <ac:spMk id="2" creationId="{E1B288C5-261D-4476-A7CE-E04E2341E9B4}"/>
          </ac:spMkLst>
        </pc:spChg>
        <pc:spChg chg="mod">
          <ac:chgData name="maria del consuelo orozco coronel" userId="7ce82f6925308fe4" providerId="LiveId" clId="{B3FE9763-A884-4566-B2DB-9ECC4C73FF27}" dt="2020-08-06T14:13:16.319" v="48" actId="26606"/>
          <ac:spMkLst>
            <pc:docMk/>
            <pc:sldMk cId="4162485088" sldId="260"/>
            <ac:spMk id="3" creationId="{1BA4FC92-42C7-4FC1-9DC9-D86632EF87C1}"/>
          </ac:spMkLst>
        </pc:spChg>
        <pc:spChg chg="add">
          <ac:chgData name="maria del consuelo orozco coronel" userId="7ce82f6925308fe4" providerId="LiveId" clId="{B3FE9763-A884-4566-B2DB-9ECC4C73FF27}" dt="2020-08-06T14:13:16.319" v="48" actId="26606"/>
          <ac:spMkLst>
            <pc:docMk/>
            <pc:sldMk cId="4162485088" sldId="260"/>
            <ac:spMk id="71" creationId="{7E600175-39F0-43C7-8405-DD4579CF7AEC}"/>
          </ac:spMkLst>
        </pc:spChg>
        <pc:spChg chg="add">
          <ac:chgData name="maria del consuelo orozco coronel" userId="7ce82f6925308fe4" providerId="LiveId" clId="{B3FE9763-A884-4566-B2DB-9ECC4C73FF27}" dt="2020-08-06T14:13:16.319" v="48" actId="26606"/>
          <ac:spMkLst>
            <pc:docMk/>
            <pc:sldMk cId="4162485088" sldId="260"/>
            <ac:spMk id="73" creationId="{DEB46E1F-0372-4440-887E-8B147731B3F5}"/>
          </ac:spMkLst>
        </pc:spChg>
        <pc:picChg chg="add mod ord">
          <ac:chgData name="maria del consuelo orozco coronel" userId="7ce82f6925308fe4" providerId="LiveId" clId="{B3FE9763-A884-4566-B2DB-9ECC4C73FF27}" dt="2020-08-06T15:34:47.394" v="126" actId="14100"/>
          <ac:picMkLst>
            <pc:docMk/>
            <pc:sldMk cId="4162485088" sldId="260"/>
            <ac:picMk id="3074" creationId="{872B62BF-6D54-43DE-9BD8-5BB351C1F4CA}"/>
          </ac:picMkLst>
        </pc:picChg>
      </pc:sldChg>
      <pc:sldChg chg="addSp modSp new mod setBg setClrOvrMap">
        <pc:chgData name="maria del consuelo orozco coronel" userId="7ce82f6925308fe4" providerId="LiveId" clId="{B3FE9763-A884-4566-B2DB-9ECC4C73FF27}" dt="2020-08-06T15:34:39.889" v="122" actId="14100"/>
        <pc:sldMkLst>
          <pc:docMk/>
          <pc:sldMk cId="2058182006" sldId="261"/>
        </pc:sldMkLst>
        <pc:spChg chg="mod">
          <ac:chgData name="maria del consuelo orozco coronel" userId="7ce82f6925308fe4" providerId="LiveId" clId="{B3FE9763-A884-4566-B2DB-9ECC4C73FF27}" dt="2020-08-06T14:14:44.209" v="117" actId="404"/>
          <ac:spMkLst>
            <pc:docMk/>
            <pc:sldMk cId="2058182006" sldId="261"/>
            <ac:spMk id="2" creationId="{4F323B54-6E5A-4652-8215-082C9F0000B5}"/>
          </ac:spMkLst>
        </pc:spChg>
        <pc:spChg chg="mod">
          <ac:chgData name="maria del consuelo orozco coronel" userId="7ce82f6925308fe4" providerId="LiveId" clId="{B3FE9763-A884-4566-B2DB-9ECC4C73FF27}" dt="2020-08-06T14:14:29.944" v="90" actId="26606"/>
          <ac:spMkLst>
            <pc:docMk/>
            <pc:sldMk cId="2058182006" sldId="261"/>
            <ac:spMk id="3" creationId="{7BB30FBF-2231-4700-A4EC-ED3BDA4CD185}"/>
          </ac:spMkLst>
        </pc:spChg>
        <pc:spChg chg="add">
          <ac:chgData name="maria del consuelo orozco coronel" userId="7ce82f6925308fe4" providerId="LiveId" clId="{B3FE9763-A884-4566-B2DB-9ECC4C73FF27}" dt="2020-08-06T14:14:29.944" v="90" actId="26606"/>
          <ac:spMkLst>
            <pc:docMk/>
            <pc:sldMk cId="2058182006" sldId="261"/>
            <ac:spMk id="71" creationId="{7E600175-39F0-43C7-8405-DD4579CF7AEC}"/>
          </ac:spMkLst>
        </pc:spChg>
        <pc:spChg chg="add">
          <ac:chgData name="maria del consuelo orozco coronel" userId="7ce82f6925308fe4" providerId="LiveId" clId="{B3FE9763-A884-4566-B2DB-9ECC4C73FF27}" dt="2020-08-06T14:14:29.944" v="90" actId="26606"/>
          <ac:spMkLst>
            <pc:docMk/>
            <pc:sldMk cId="2058182006" sldId="261"/>
            <ac:spMk id="73" creationId="{DEB46E1F-0372-4440-887E-8B147731B3F5}"/>
          </ac:spMkLst>
        </pc:spChg>
        <pc:picChg chg="add mod ord">
          <ac:chgData name="maria del consuelo orozco coronel" userId="7ce82f6925308fe4" providerId="LiveId" clId="{B3FE9763-A884-4566-B2DB-9ECC4C73FF27}" dt="2020-08-06T15:34:39.889" v="122" actId="14100"/>
          <ac:picMkLst>
            <pc:docMk/>
            <pc:sldMk cId="2058182006" sldId="261"/>
            <ac:picMk id="4098" creationId="{5CE69412-145B-4C1D-A5A8-DEFC00343B7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85326CE-E8C0-4DD9-B97D-BFB0DFF3F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36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CBF0B9-69A5-4C8D-B970-2BEE07980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4186" y="634028"/>
            <a:ext cx="3355942" cy="3732835"/>
          </a:xfrm>
        </p:spPr>
        <p:txBody>
          <a:bodyPr>
            <a:normAutofit/>
          </a:bodyPr>
          <a:lstStyle/>
          <a:p>
            <a:r>
              <a:rPr lang="es-EC" dirty="0"/>
              <a:t>8 </a:t>
            </a:r>
            <a:r>
              <a:rPr lang="es-EC" sz="4400" dirty="0"/>
              <a:t>características de un buen </a:t>
            </a:r>
            <a:r>
              <a:rPr lang="es-EC" sz="4400" dirty="0" err="1"/>
              <a:t>lider</a:t>
            </a:r>
            <a:endParaRPr lang="es-EC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D6F59A-F6F9-4A27-85B3-F3A117329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86" y="4436462"/>
            <a:ext cx="3355942" cy="1794656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5ECBBE91-3592-462A-8700-B36554E6A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646AE209-CD2C-4804-A22E-978C38614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A30C90D-D0ED-4195-AD9E-E5244F1D5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5396" y="1340841"/>
            <a:ext cx="4386476" cy="437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24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85326CE-E8C0-4DD9-B97D-BFB0DFF3F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36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6682E7-22F4-43AA-A94F-19AFFB004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2823" y="547590"/>
            <a:ext cx="4348241" cy="3943802"/>
          </a:xfrm>
        </p:spPr>
        <p:txBody>
          <a:bodyPr>
            <a:normAutofit/>
          </a:bodyPr>
          <a:lstStyle/>
          <a:p>
            <a:r>
              <a:rPr lang="es-EC" sz="4800" dirty="0"/>
              <a:t>EMPRENDEDOR EXITOSO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D4CBD6-D974-4905-A68B-784BB9A85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86" y="4436462"/>
            <a:ext cx="3355942" cy="1794656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5ECBBE91-3592-462A-8700-B36554E6A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646AE209-CD2C-4804-A22E-978C38614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84AFC8C-CCDD-4226-88CB-79553FD4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1120" y="1239520"/>
            <a:ext cx="5669279" cy="462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25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85326CE-E8C0-4DD9-B97D-BFB0DFF3F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36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2C9421-B156-42BF-BA0B-674B9A1BD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4186" y="634028"/>
            <a:ext cx="3355942" cy="3732835"/>
          </a:xfrm>
        </p:spPr>
        <p:txBody>
          <a:bodyPr>
            <a:normAutofit/>
          </a:bodyPr>
          <a:lstStyle/>
          <a:p>
            <a:r>
              <a:rPr lang="es-EC" dirty="0"/>
              <a:t>Ideas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7A046E-C3FC-4F2F-AA72-5FBAF3F7D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86" y="4436462"/>
            <a:ext cx="3355942" cy="1794656"/>
          </a:xfrm>
        </p:spPr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5ECBBE91-3592-462A-8700-B36554E6A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646AE209-CD2C-4804-A22E-978C38614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C694F3-956F-41DD-B198-9FCC5B529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9014" y="1340841"/>
            <a:ext cx="4499239" cy="437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79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6E96179-A3FC-45BE-BB12-5E13B8239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19A1F53-5014-40E1-B36B-D31D53DC09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8" r="1" b="17012"/>
          <a:stretch/>
        </p:blipFill>
        <p:spPr bwMode="auto">
          <a:xfrm>
            <a:off x="20" y="10"/>
            <a:ext cx="49662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6">
            <a:extLst>
              <a:ext uri="{FF2B5EF4-FFF2-40B4-BE49-F238E27FC236}">
                <a16:creationId xmlns:a16="http://schemas.microsoft.com/office/drawing/2014/main" id="{783BC9D6-2E45-44A2-A1D4-D8C81BB4F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690D092-92CA-418F-98F9-18D1C25EC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8004" y="1480930"/>
            <a:ext cx="5607908" cy="3254321"/>
          </a:xfrm>
        </p:spPr>
        <p:txBody>
          <a:bodyPr>
            <a:normAutofit/>
          </a:bodyPr>
          <a:lstStyle/>
          <a:p>
            <a:pPr algn="l"/>
            <a:r>
              <a:rPr lang="es-EC" sz="7000" dirty="0"/>
              <a:t>Hábitos de líderes efectivos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6B53F9-A4A9-45E8-9159-C0787321E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8006" y="4804850"/>
            <a:ext cx="5607906" cy="1086237"/>
          </a:xfrm>
        </p:spPr>
        <p:txBody>
          <a:bodyPr>
            <a:normAutofit/>
          </a:bodyPr>
          <a:lstStyle/>
          <a:p>
            <a:pPr algn="l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148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E600175-39F0-43C7-8405-DD4579CF7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72B62BF-6D54-43DE-9BD8-5BB351C1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275" y="640080"/>
            <a:ext cx="4810125" cy="587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6">
            <a:extLst>
              <a:ext uri="{FF2B5EF4-FFF2-40B4-BE49-F238E27FC236}">
                <a16:creationId xmlns:a16="http://schemas.microsoft.com/office/drawing/2014/main" id="{DEB46E1F-0372-4440-887E-8B147731B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1B288C5-261D-4476-A7CE-E04E2341E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8003" y="1480930"/>
            <a:ext cx="5968271" cy="3254321"/>
          </a:xfrm>
        </p:spPr>
        <p:txBody>
          <a:bodyPr>
            <a:normAutofit fontScale="90000"/>
          </a:bodyPr>
          <a:lstStyle/>
          <a:p>
            <a:pPr algn="l"/>
            <a:r>
              <a:rPr lang="es-EC" sz="7000" dirty="0"/>
              <a:t>10 mandamientos del buen </a:t>
            </a:r>
            <a:r>
              <a:rPr lang="es-EC" sz="7000" dirty="0" err="1"/>
              <a:t>lider</a:t>
            </a:r>
            <a:endParaRPr lang="es-EC" sz="7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A4FC92-42C7-4FC1-9DC9-D86632EF8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8006" y="4804850"/>
            <a:ext cx="5607906" cy="1086237"/>
          </a:xfrm>
        </p:spPr>
        <p:txBody>
          <a:bodyPr>
            <a:normAutofit/>
          </a:bodyPr>
          <a:lstStyle/>
          <a:p>
            <a:pPr algn="l"/>
            <a:endParaRPr lang="es-EC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85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E600175-39F0-43C7-8405-DD4579CF7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5CE69412-145B-4C1D-A5A8-DEFC00343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640080"/>
            <a:ext cx="4432852" cy="579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6">
            <a:extLst>
              <a:ext uri="{FF2B5EF4-FFF2-40B4-BE49-F238E27FC236}">
                <a16:creationId xmlns:a16="http://schemas.microsoft.com/office/drawing/2014/main" id="{DEB46E1F-0372-4440-887E-8B147731B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323B54-6E5A-4652-8215-082C9F000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8004" y="1480930"/>
            <a:ext cx="5607908" cy="3254321"/>
          </a:xfrm>
        </p:spPr>
        <p:txBody>
          <a:bodyPr>
            <a:normAutofit/>
          </a:bodyPr>
          <a:lstStyle/>
          <a:p>
            <a:pPr algn="l"/>
            <a:r>
              <a:rPr lang="es-EC" sz="4800" dirty="0"/>
              <a:t>Tipos de emprendedores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B30FBF-2231-4700-A4EC-ED3BDA4CD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8006" y="4804850"/>
            <a:ext cx="5607906" cy="1086237"/>
          </a:xfrm>
        </p:spPr>
        <p:txBody>
          <a:bodyPr>
            <a:normAutofit/>
          </a:bodyPr>
          <a:lstStyle/>
          <a:p>
            <a:pPr algn="l"/>
            <a:endParaRPr lang="es-EC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82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Franklin Gothic Book</vt:lpstr>
      <vt:lpstr>Recorte</vt:lpstr>
      <vt:lpstr>8 características de un buen lider</vt:lpstr>
      <vt:lpstr>EMPRENDEDOR EXITOSO</vt:lpstr>
      <vt:lpstr>Ideas </vt:lpstr>
      <vt:lpstr>Hábitos de líderes efectivos</vt:lpstr>
      <vt:lpstr>10 mandamientos del buen lider</vt:lpstr>
      <vt:lpstr>Tipos de emprendedores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características de un buen lider</dc:title>
  <dc:creator>maria del consuelo orozco coronel</dc:creator>
  <cp:lastModifiedBy>maria del consuelo orozco coronel</cp:lastModifiedBy>
  <cp:revision>1</cp:revision>
  <dcterms:created xsi:type="dcterms:W3CDTF">2020-08-06T14:14:29Z</dcterms:created>
  <dcterms:modified xsi:type="dcterms:W3CDTF">2020-08-06T15:34:50Z</dcterms:modified>
</cp:coreProperties>
</file>