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1A3D7-9E54-4D9C-AD2F-72940CB400AA}" v="3" dt="2020-08-28T01:40:00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79D90693-D5E9-4DFD-8FB0-A0DA27C9D454}"/>
    <pc:docChg chg="undo custSel mod modSld">
      <pc:chgData name="maria del consuelo orozco coronel" userId="7ce82f6925308fe4" providerId="LiveId" clId="{79D90693-D5E9-4DFD-8FB0-A0DA27C9D454}" dt="2020-07-27T02:07:25.744" v="77" actId="20577"/>
      <pc:docMkLst>
        <pc:docMk/>
      </pc:docMkLst>
      <pc:sldChg chg="modSp mod">
        <pc:chgData name="maria del consuelo orozco coronel" userId="7ce82f6925308fe4" providerId="LiveId" clId="{79D90693-D5E9-4DFD-8FB0-A0DA27C9D454}" dt="2020-07-27T02:05:46.867" v="8" actId="20577"/>
        <pc:sldMkLst>
          <pc:docMk/>
          <pc:sldMk cId="967425837" sldId="257"/>
        </pc:sldMkLst>
        <pc:spChg chg="mod">
          <ac:chgData name="maria del consuelo orozco coronel" userId="7ce82f6925308fe4" providerId="LiveId" clId="{79D90693-D5E9-4DFD-8FB0-A0DA27C9D454}" dt="2020-07-27T02:05:46.867" v="8" actId="20577"/>
          <ac:spMkLst>
            <pc:docMk/>
            <pc:sldMk cId="967425837" sldId="257"/>
            <ac:spMk id="2" creationId="{41B7E6E0-ED2A-45D6-A605-E15F211D95C0}"/>
          </ac:spMkLst>
        </pc:spChg>
      </pc:sldChg>
      <pc:sldChg chg="addSp delSp modSp mod">
        <pc:chgData name="maria del consuelo orozco coronel" userId="7ce82f6925308fe4" providerId="LiveId" clId="{79D90693-D5E9-4DFD-8FB0-A0DA27C9D454}" dt="2020-07-27T02:05:54.589" v="14" actId="20577"/>
        <pc:sldMkLst>
          <pc:docMk/>
          <pc:sldMk cId="2478185797" sldId="258"/>
        </pc:sldMkLst>
        <pc:spChg chg="mod">
          <ac:chgData name="maria del consuelo orozco coronel" userId="7ce82f6925308fe4" providerId="LiveId" clId="{79D90693-D5E9-4DFD-8FB0-A0DA27C9D454}" dt="2020-07-27T02:05:54.589" v="14" actId="20577"/>
          <ac:spMkLst>
            <pc:docMk/>
            <pc:sldMk cId="2478185797" sldId="258"/>
            <ac:spMk id="2" creationId="{DAEF1265-1414-49DA-A64C-924C7763BCFB}"/>
          </ac:spMkLst>
        </pc:spChg>
        <pc:spChg chg="add del">
          <ac:chgData name="maria del consuelo orozco coronel" userId="7ce82f6925308fe4" providerId="LiveId" clId="{79D90693-D5E9-4DFD-8FB0-A0DA27C9D454}" dt="2020-07-23T16:34:26.421" v="2" actId="26606"/>
          <ac:spMkLst>
            <pc:docMk/>
            <pc:sldMk cId="2478185797" sldId="258"/>
            <ac:spMk id="73" creationId="{8D25211A-4CA0-4B53-82BB-1EE7C7F3C725}"/>
          </ac:spMkLst>
        </pc:spChg>
        <pc:spChg chg="add del">
          <ac:chgData name="maria del consuelo orozco coronel" userId="7ce82f6925308fe4" providerId="LiveId" clId="{79D90693-D5E9-4DFD-8FB0-A0DA27C9D454}" dt="2020-07-23T16:34:26.396" v="1" actId="26606"/>
          <ac:spMkLst>
            <pc:docMk/>
            <pc:sldMk cId="2478185797" sldId="258"/>
            <ac:spMk id="139" creationId="{9DA15B1D-0133-4CB3-B7CC-61FA728745D1}"/>
          </ac:spMkLst>
        </pc:spChg>
        <pc:spChg chg="add del">
          <ac:chgData name="maria del consuelo orozco coronel" userId="7ce82f6925308fe4" providerId="LiveId" clId="{79D90693-D5E9-4DFD-8FB0-A0DA27C9D454}" dt="2020-07-23T16:34:26.396" v="1" actId="26606"/>
          <ac:spMkLst>
            <pc:docMk/>
            <pc:sldMk cId="2478185797" sldId="258"/>
            <ac:spMk id="143" creationId="{B5BA9375-863F-4B24-9083-14FE819F8E05}"/>
          </ac:spMkLst>
        </pc:spChg>
        <pc:spChg chg="mod">
          <ac:chgData name="maria del consuelo orozco coronel" userId="7ce82f6925308fe4" providerId="LiveId" clId="{79D90693-D5E9-4DFD-8FB0-A0DA27C9D454}" dt="2020-07-23T16:34:26.396" v="1" actId="26606"/>
          <ac:spMkLst>
            <pc:docMk/>
            <pc:sldMk cId="2478185797" sldId="258"/>
            <ac:spMk id="3078" creationId="{A8C74ABB-1C91-46D1-BA71-37078AF247E1}"/>
          </ac:spMkLst>
        </pc:spChg>
        <pc:spChg chg="add">
          <ac:chgData name="maria del consuelo orozco coronel" userId="7ce82f6925308fe4" providerId="LiveId" clId="{79D90693-D5E9-4DFD-8FB0-A0DA27C9D454}" dt="2020-07-23T16:34:26.421" v="2" actId="26606"/>
          <ac:spMkLst>
            <pc:docMk/>
            <pc:sldMk cId="2478185797" sldId="258"/>
            <ac:spMk id="3080" creationId="{B8E41B83-C09C-4859-AB94-511A2C0BBE89}"/>
          </ac:spMkLst>
        </pc:spChg>
        <pc:picChg chg="add del">
          <ac:chgData name="maria del consuelo orozco coronel" userId="7ce82f6925308fe4" providerId="LiveId" clId="{79D90693-D5E9-4DFD-8FB0-A0DA27C9D454}" dt="2020-07-23T16:34:26.396" v="1" actId="26606"/>
          <ac:picMkLst>
            <pc:docMk/>
            <pc:sldMk cId="2478185797" sldId="258"/>
            <ac:picMk id="141" creationId="{3EF2F61C-287D-47BC-878F-C876F74FFDD2}"/>
          </ac:picMkLst>
        </pc:picChg>
        <pc:picChg chg="mod">
          <ac:chgData name="maria del consuelo orozco coronel" userId="7ce82f6925308fe4" providerId="LiveId" clId="{79D90693-D5E9-4DFD-8FB0-A0DA27C9D454}" dt="2020-07-23T16:34:26.421" v="2" actId="26606"/>
          <ac:picMkLst>
            <pc:docMk/>
            <pc:sldMk cId="2478185797" sldId="258"/>
            <ac:picMk id="3074" creationId="{0F9C8E88-E350-48CA-972F-C653364953B1}"/>
          </ac:picMkLst>
        </pc:picChg>
        <pc:picChg chg="add">
          <ac:chgData name="maria del consuelo orozco coronel" userId="7ce82f6925308fe4" providerId="LiveId" clId="{79D90693-D5E9-4DFD-8FB0-A0DA27C9D454}" dt="2020-07-23T16:34:26.421" v="2" actId="26606"/>
          <ac:picMkLst>
            <pc:docMk/>
            <pc:sldMk cId="2478185797" sldId="258"/>
            <ac:picMk id="3081" creationId="{39E05C4E-6F76-43EC-9537-2BA7871BBE07}"/>
          </ac:picMkLst>
        </pc:picChg>
      </pc:sldChg>
      <pc:sldChg chg="modSp mod">
        <pc:chgData name="maria del consuelo orozco coronel" userId="7ce82f6925308fe4" providerId="LiveId" clId="{79D90693-D5E9-4DFD-8FB0-A0DA27C9D454}" dt="2020-07-27T02:06:26.277" v="35" actId="20577"/>
        <pc:sldMkLst>
          <pc:docMk/>
          <pc:sldMk cId="1953948715" sldId="259"/>
        </pc:sldMkLst>
        <pc:spChg chg="mod">
          <ac:chgData name="maria del consuelo orozco coronel" userId="7ce82f6925308fe4" providerId="LiveId" clId="{79D90693-D5E9-4DFD-8FB0-A0DA27C9D454}" dt="2020-07-27T02:06:26.277" v="35" actId="20577"/>
          <ac:spMkLst>
            <pc:docMk/>
            <pc:sldMk cId="1953948715" sldId="259"/>
            <ac:spMk id="2" creationId="{4D975F0C-D455-44E8-B54D-12A8FF7E106C}"/>
          </ac:spMkLst>
        </pc:spChg>
      </pc:sldChg>
      <pc:sldChg chg="modSp mod">
        <pc:chgData name="maria del consuelo orozco coronel" userId="7ce82f6925308fe4" providerId="LiveId" clId="{79D90693-D5E9-4DFD-8FB0-A0DA27C9D454}" dt="2020-07-27T02:06:07.051" v="21" actId="20577"/>
        <pc:sldMkLst>
          <pc:docMk/>
          <pc:sldMk cId="1081842001" sldId="260"/>
        </pc:sldMkLst>
        <pc:spChg chg="mod">
          <ac:chgData name="maria del consuelo orozco coronel" userId="7ce82f6925308fe4" providerId="LiveId" clId="{79D90693-D5E9-4DFD-8FB0-A0DA27C9D454}" dt="2020-07-27T02:06:07.051" v="21" actId="20577"/>
          <ac:spMkLst>
            <pc:docMk/>
            <pc:sldMk cId="1081842001" sldId="260"/>
            <ac:spMk id="2" creationId="{D090DD6D-1A7A-4DA0-AE5F-E2141B0A97A8}"/>
          </ac:spMkLst>
        </pc:spChg>
      </pc:sldChg>
      <pc:sldChg chg="addSp delSp modSp mod">
        <pc:chgData name="maria del consuelo orozco coronel" userId="7ce82f6925308fe4" providerId="LiveId" clId="{79D90693-D5E9-4DFD-8FB0-A0DA27C9D454}" dt="2020-07-27T02:06:34.322" v="43" actId="20577"/>
        <pc:sldMkLst>
          <pc:docMk/>
          <pc:sldMk cId="1767787252" sldId="261"/>
        </pc:sldMkLst>
        <pc:spChg chg="mod">
          <ac:chgData name="maria del consuelo orozco coronel" userId="7ce82f6925308fe4" providerId="LiveId" clId="{79D90693-D5E9-4DFD-8FB0-A0DA27C9D454}" dt="2020-07-27T02:06:34.322" v="43" actId="20577"/>
          <ac:spMkLst>
            <pc:docMk/>
            <pc:sldMk cId="1767787252" sldId="261"/>
            <ac:spMk id="2" creationId="{B2CDF33D-328F-44E7-9AA7-9D3ABDAB32FB}"/>
          </ac:spMkLst>
        </pc:spChg>
        <pc:spChg chg="del">
          <ac:chgData name="maria del consuelo orozco coronel" userId="7ce82f6925308fe4" providerId="LiveId" clId="{79D90693-D5E9-4DFD-8FB0-A0DA27C9D454}" dt="2020-07-23T16:34:33.431" v="3" actId="26606"/>
          <ac:spMkLst>
            <pc:docMk/>
            <pc:sldMk cId="1767787252" sldId="261"/>
            <ac:spMk id="73" creationId="{8D25211A-4CA0-4B53-82BB-1EE7C7F3C725}"/>
          </ac:spMkLst>
        </pc:spChg>
        <pc:spChg chg="add">
          <ac:chgData name="maria del consuelo orozco coronel" userId="7ce82f6925308fe4" providerId="LiveId" clId="{79D90693-D5E9-4DFD-8FB0-A0DA27C9D454}" dt="2020-07-23T16:34:33.431" v="3" actId="26606"/>
          <ac:spMkLst>
            <pc:docMk/>
            <pc:sldMk cId="1767787252" sldId="261"/>
            <ac:spMk id="139" creationId="{CD94F7C0-1344-4B3C-AFCB-E7F006BB5348}"/>
          </ac:spMkLst>
        </pc:spChg>
        <pc:picChg chg="add">
          <ac:chgData name="maria del consuelo orozco coronel" userId="7ce82f6925308fe4" providerId="LiveId" clId="{79D90693-D5E9-4DFD-8FB0-A0DA27C9D454}" dt="2020-07-23T16:34:33.431" v="3" actId="26606"/>
          <ac:picMkLst>
            <pc:docMk/>
            <pc:sldMk cId="1767787252" sldId="261"/>
            <ac:picMk id="141" creationId="{4EC584A2-4215-4DB8-AE1F-E3768D77E8DE}"/>
          </ac:picMkLst>
        </pc:picChg>
        <pc:picChg chg="mod">
          <ac:chgData name="maria del consuelo orozco coronel" userId="7ce82f6925308fe4" providerId="LiveId" clId="{79D90693-D5E9-4DFD-8FB0-A0DA27C9D454}" dt="2020-07-23T16:34:33.431" v="3" actId="26606"/>
          <ac:picMkLst>
            <pc:docMk/>
            <pc:sldMk cId="1767787252" sldId="261"/>
            <ac:picMk id="6146" creationId="{ACBBD0C9-6A24-4949-B9FE-60957F23B1EB}"/>
          </ac:picMkLst>
        </pc:picChg>
      </pc:sldChg>
      <pc:sldChg chg="modSp mod">
        <pc:chgData name="maria del consuelo orozco coronel" userId="7ce82f6925308fe4" providerId="LiveId" clId="{79D90693-D5E9-4DFD-8FB0-A0DA27C9D454}" dt="2020-07-27T02:06:43.888" v="52" actId="20577"/>
        <pc:sldMkLst>
          <pc:docMk/>
          <pc:sldMk cId="4027073043" sldId="262"/>
        </pc:sldMkLst>
        <pc:spChg chg="mod">
          <ac:chgData name="maria del consuelo orozco coronel" userId="7ce82f6925308fe4" providerId="LiveId" clId="{79D90693-D5E9-4DFD-8FB0-A0DA27C9D454}" dt="2020-07-27T02:06:43.888" v="52" actId="20577"/>
          <ac:spMkLst>
            <pc:docMk/>
            <pc:sldMk cId="4027073043" sldId="262"/>
            <ac:spMk id="2" creationId="{EF770E47-E830-462D-987F-664A4B34E4F5}"/>
          </ac:spMkLst>
        </pc:spChg>
      </pc:sldChg>
      <pc:sldChg chg="modSp mod">
        <pc:chgData name="maria del consuelo orozco coronel" userId="7ce82f6925308fe4" providerId="LiveId" clId="{79D90693-D5E9-4DFD-8FB0-A0DA27C9D454}" dt="2020-07-27T02:06:13.629" v="26" actId="20577"/>
        <pc:sldMkLst>
          <pc:docMk/>
          <pc:sldMk cId="412391246" sldId="263"/>
        </pc:sldMkLst>
        <pc:spChg chg="mod">
          <ac:chgData name="maria del consuelo orozco coronel" userId="7ce82f6925308fe4" providerId="LiveId" clId="{79D90693-D5E9-4DFD-8FB0-A0DA27C9D454}" dt="2020-07-27T02:06:13.629" v="26" actId="20577"/>
          <ac:spMkLst>
            <pc:docMk/>
            <pc:sldMk cId="412391246" sldId="263"/>
            <ac:spMk id="2" creationId="{A49B81C7-4724-445F-8DCF-07B4975D0615}"/>
          </ac:spMkLst>
        </pc:spChg>
      </pc:sldChg>
      <pc:sldChg chg="modSp mod">
        <pc:chgData name="maria del consuelo orozco coronel" userId="7ce82f6925308fe4" providerId="LiveId" clId="{79D90693-D5E9-4DFD-8FB0-A0DA27C9D454}" dt="2020-07-27T02:07:13.061" v="63" actId="20577"/>
        <pc:sldMkLst>
          <pc:docMk/>
          <pc:sldMk cId="864481622" sldId="264"/>
        </pc:sldMkLst>
        <pc:spChg chg="mod">
          <ac:chgData name="maria del consuelo orozco coronel" userId="7ce82f6925308fe4" providerId="LiveId" clId="{79D90693-D5E9-4DFD-8FB0-A0DA27C9D454}" dt="2020-07-27T02:07:13.061" v="63" actId="20577"/>
          <ac:spMkLst>
            <pc:docMk/>
            <pc:sldMk cId="864481622" sldId="264"/>
            <ac:spMk id="2" creationId="{968A935F-656B-4C3D-9DCD-93433C548AAD}"/>
          </ac:spMkLst>
        </pc:spChg>
      </pc:sldChg>
      <pc:sldChg chg="modSp mod">
        <pc:chgData name="maria del consuelo orozco coronel" userId="7ce82f6925308fe4" providerId="LiveId" clId="{79D90693-D5E9-4DFD-8FB0-A0DA27C9D454}" dt="2020-07-27T02:07:25.744" v="77" actId="20577"/>
        <pc:sldMkLst>
          <pc:docMk/>
          <pc:sldMk cId="788555199" sldId="265"/>
        </pc:sldMkLst>
        <pc:spChg chg="mod">
          <ac:chgData name="maria del consuelo orozco coronel" userId="7ce82f6925308fe4" providerId="LiveId" clId="{79D90693-D5E9-4DFD-8FB0-A0DA27C9D454}" dt="2020-07-27T02:07:25.744" v="77" actId="20577"/>
          <ac:spMkLst>
            <pc:docMk/>
            <pc:sldMk cId="788555199" sldId="265"/>
            <ac:spMk id="2" creationId="{7E0E2F02-B072-4686-A021-A4B74B346FBF}"/>
          </ac:spMkLst>
        </pc:spChg>
      </pc:sldChg>
    </pc:docChg>
  </pc:docChgLst>
  <pc:docChgLst>
    <pc:chgData name="maria del consuelo orozco coronel" userId="7ce82f6925308fe4" providerId="LiveId" clId="{2EC1A3D7-9E54-4D9C-AD2F-72940CB400AA}"/>
    <pc:docChg chg="custSel modSld">
      <pc:chgData name="maria del consuelo orozco coronel" userId="7ce82f6925308fe4" providerId="LiveId" clId="{2EC1A3D7-9E54-4D9C-AD2F-72940CB400AA}" dt="2020-08-28T01:40:00.566" v="4" actId="1076"/>
      <pc:docMkLst>
        <pc:docMk/>
      </pc:docMkLst>
      <pc:sldChg chg="addSp delSp modSp mod">
        <pc:chgData name="maria del consuelo orozco coronel" userId="7ce82f6925308fe4" providerId="LiveId" clId="{2EC1A3D7-9E54-4D9C-AD2F-72940CB400AA}" dt="2020-08-28T01:40:00.566" v="4" actId="1076"/>
        <pc:sldMkLst>
          <pc:docMk/>
          <pc:sldMk cId="2855813623" sldId="256"/>
        </pc:sldMkLst>
        <pc:spChg chg="del">
          <ac:chgData name="maria del consuelo orozco coronel" userId="7ce82f6925308fe4" providerId="LiveId" clId="{2EC1A3D7-9E54-4D9C-AD2F-72940CB400AA}" dt="2020-08-28T01:39:55.040" v="2" actId="478"/>
          <ac:spMkLst>
            <pc:docMk/>
            <pc:sldMk cId="2855813623" sldId="256"/>
            <ac:spMk id="2" creationId="{481E97D1-114F-48B7-958B-4565A84027AE}"/>
          </ac:spMkLst>
        </pc:spChg>
        <pc:spChg chg="del">
          <ac:chgData name="maria del consuelo orozco coronel" userId="7ce82f6925308fe4" providerId="LiveId" clId="{2EC1A3D7-9E54-4D9C-AD2F-72940CB400AA}" dt="2020-08-28T01:39:58.567" v="3" actId="478"/>
          <ac:spMkLst>
            <pc:docMk/>
            <pc:sldMk cId="2855813623" sldId="256"/>
            <ac:spMk id="3" creationId="{DE832220-1B90-4D8A-B503-4C3AAE9BEFE8}"/>
          </ac:spMkLst>
        </pc:spChg>
        <pc:picChg chg="add del mod">
          <ac:chgData name="maria del consuelo orozco coronel" userId="7ce82f6925308fe4" providerId="LiveId" clId="{2EC1A3D7-9E54-4D9C-AD2F-72940CB400AA}" dt="2020-08-28T01:40:00.566" v="4" actId="1076"/>
          <ac:picMkLst>
            <pc:docMk/>
            <pc:sldMk cId="2855813623" sldId="256"/>
            <ac:picMk id="1026" creationId="{87F7E0D7-AD26-46C8-AAF0-B41A8FAE900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F7E0D7-AD26-46C8-AAF0-B41A8FAE9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7" b="27563"/>
          <a:stretch/>
        </p:blipFill>
        <p:spPr bwMode="auto">
          <a:xfrm>
            <a:off x="20" y="-15239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1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E0E2F02-B072-4686-A021-A4B74B346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/>
              <a:t>conoce</a:t>
            </a:r>
          </a:p>
        </p:txBody>
      </p: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A7DE9ADB-B5A3-424B-9463-5FB46881D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0FA97201-C05C-4663-9B0F-B964BFF1C6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40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55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74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B7E6E0-ED2A-45D6-A605-E15F211D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 err="1"/>
              <a:t>lider</a:t>
            </a:r>
            <a:endParaRPr lang="es-EC" sz="32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8F70131F-7DD2-4F0F-B6A9-7A55D79D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DC6538-654F-4CA6-8715-55880C0BC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170" y="746126"/>
            <a:ext cx="5472558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425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38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140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AEF1265-1414-49DA-A64C-924C7763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motiva</a:t>
            </a:r>
          </a:p>
        </p:txBody>
      </p: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A8C74ABB-1C91-46D1-BA71-37078AF24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9C8E88-E350-48CA-972F-C65336495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40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8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975F0C-D455-44E8-B54D-12A8FF7E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escucha</a:t>
            </a:r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68729866-3594-4BD8-A553-8DD19D7B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38099A-68C3-40FB-AC82-3E3C90A86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40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4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090DD6D-1A7A-4DA0-AE5F-E2141B0A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escucha</a:t>
            </a:r>
          </a:p>
        </p:txBody>
      </p: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C855FCC7-F9ED-4316-A52B-CD934D8C4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C97C90F-B701-4F05-AEBA-9C379FAB3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r="2" b="8275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842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2CDF33D-328F-44E7-9AA7-9D3ABDAB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gerencia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A8778FC1-4C3D-43BC-AD0C-F801E06AE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CBBD0C9-6A24-4949-B9FE-60957F23B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6"/>
          <a:stretch/>
        </p:blipFill>
        <p:spPr bwMode="auto">
          <a:xfrm>
            <a:off x="5491243" y="746126"/>
            <a:ext cx="5496412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78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770E47-E830-462D-987F-664A4B34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supervisa</a:t>
            </a:r>
          </a:p>
        </p:txBody>
      </p: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3B4CD162-A5F8-4629-AB4D-788CDE945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54F7172-F921-48B5-9922-38606D16E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6240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7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49B81C7-4724-445F-8DCF-07B4975D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metas</a:t>
            </a: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A9BAB418-60CA-4F5D-BE26-7E7D2201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089BEA0-6DF2-43EA-A648-A2E12865B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r="2" b="9956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9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72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5" name="Picture 74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8A935F-656B-4C3D-9DCD-93433C54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s-EC" sz="3200" dirty="0"/>
              <a:t>organza</a:t>
            </a:r>
          </a:p>
        </p:txBody>
      </p:sp>
      <p:sp>
        <p:nvSpPr>
          <p:cNvPr id="9226" name="Content Placeholder 9221">
            <a:extLst>
              <a:ext uri="{FF2B5EF4-FFF2-40B4-BE49-F238E27FC236}">
                <a16:creationId xmlns:a16="http://schemas.microsoft.com/office/drawing/2014/main" id="{2DD1E6BE-2040-4EE6-AC59-021FEF398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5BC19BE-A06C-44CE-BE80-511E7F927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7" r="2" b="10212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8162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Panorámica</PresentationFormat>
  <Paragraphs>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Estela de condensación</vt:lpstr>
      <vt:lpstr>Presentación de PowerPoint</vt:lpstr>
      <vt:lpstr>lider</vt:lpstr>
      <vt:lpstr>motiva</vt:lpstr>
      <vt:lpstr>escucha</vt:lpstr>
      <vt:lpstr>escucha</vt:lpstr>
      <vt:lpstr>gerencia</vt:lpstr>
      <vt:lpstr>supervisa</vt:lpstr>
      <vt:lpstr>metas</vt:lpstr>
      <vt:lpstr>organza</vt:lpstr>
      <vt:lpstr>conoce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consuelo orozco coronel</dc:creator>
  <cp:lastModifiedBy>maria del consuelo orozco coronel</cp:lastModifiedBy>
  <cp:revision>1</cp:revision>
  <dcterms:created xsi:type="dcterms:W3CDTF">2020-07-23T16:34:33Z</dcterms:created>
  <dcterms:modified xsi:type="dcterms:W3CDTF">2020-08-28T01:40:16Z</dcterms:modified>
</cp:coreProperties>
</file>