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437DA9-E6F6-457F-B8E3-97B2F9A54533}" v="1" dt="2020-08-14T00:10:03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del consuelo orozco coronel" userId="7ce82f6925308fe4" providerId="LiveId" clId="{98437DA9-E6F6-457F-B8E3-97B2F9A54533}"/>
    <pc:docChg chg="modSld">
      <pc:chgData name="maria del consuelo orozco coronel" userId="7ce82f6925308fe4" providerId="LiveId" clId="{98437DA9-E6F6-457F-B8E3-97B2F9A54533}" dt="2020-08-14T00:10:03.571" v="0" actId="1076"/>
      <pc:docMkLst>
        <pc:docMk/>
      </pc:docMkLst>
      <pc:sldChg chg="modSp">
        <pc:chgData name="maria del consuelo orozco coronel" userId="7ce82f6925308fe4" providerId="LiveId" clId="{98437DA9-E6F6-457F-B8E3-97B2F9A54533}" dt="2020-08-14T00:10:03.571" v="0" actId="1076"/>
        <pc:sldMkLst>
          <pc:docMk/>
          <pc:sldMk cId="1786161034" sldId="257"/>
        </pc:sldMkLst>
        <pc:picChg chg="mod">
          <ac:chgData name="maria del consuelo orozco coronel" userId="7ce82f6925308fe4" providerId="LiveId" clId="{98437DA9-E6F6-457F-B8E3-97B2F9A54533}" dt="2020-08-14T00:10:03.571" v="0" actId="1076"/>
          <ac:picMkLst>
            <pc:docMk/>
            <pc:sldMk cId="1786161034" sldId="257"/>
            <ac:picMk id="2050" creationId="{DF2AF42A-2775-4758-ADCA-67C7123C6ED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7E2E1E-C347-4A25-93F3-E1483F9BD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2" b="1469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07D9BCB-2A54-46B0-9479-0D2C96469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014139"/>
            <a:ext cx="9448800" cy="1825096"/>
          </a:xfrm>
        </p:spPr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C3A9C7-F112-4BB7-8849-89F04ECD2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42935"/>
            <a:ext cx="9448800" cy="685800"/>
          </a:xfrm>
        </p:spPr>
        <p:txBody>
          <a:bodyPr>
            <a:norm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9512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59C90C-D1C7-4239-8C1F-28B85CAEA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s-EC" sz="48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DAFBE5-5835-4012-B21F-AA0C596E2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695" y="3923151"/>
            <a:ext cx="3761965" cy="2293885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s-EC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1835CF6-B1EC-4FAA-96E0-F01E6A95F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0950" y="941122"/>
            <a:ext cx="6089342" cy="51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620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D0A2796-0BEA-46D6-A11C-2A8CF4290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s-EC" sz="48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C7192B-EE12-4A87-BBB6-6E5C517E7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695" y="3923151"/>
            <a:ext cx="3761965" cy="2293885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s-EC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88EBAE6A-FDFA-473B-8E48-87F30173D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0950" y="941122"/>
            <a:ext cx="6089342" cy="51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166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2CFF7E3-3975-40AB-B4AF-430C39A13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s-EC" sz="48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2E6B5B-2E98-4C48-8673-93BE26A00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695" y="3923151"/>
            <a:ext cx="3761965" cy="2293885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s-EC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B885BBBD-EFF2-4409-8180-5EFE375AA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0950" y="941122"/>
            <a:ext cx="6089342" cy="51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784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A627056-D066-4693-87EB-8833B107D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s-EC" sz="48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02C74E-5478-41DD-B67F-A66B1EA70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695" y="3923151"/>
            <a:ext cx="3761965" cy="2293885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s-EC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ECE147D1-23DB-4B7F-B0F4-9D9CE12E0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0950" y="941122"/>
            <a:ext cx="6089342" cy="51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741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A989D68-5B24-4182-882F-7ACE2EDAD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s-EC" sz="48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94A9D3-55D9-41B4-931A-9CC727362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695" y="3923151"/>
            <a:ext cx="3761965" cy="2293885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s-EC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AC2E083B-3D28-40AC-BC99-6E93C6F7E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0950" y="941122"/>
            <a:ext cx="6089342" cy="51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071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419CCEA-F586-4243-9D96-D9B180900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s-EC" sz="48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833F76-7767-4D1A-9B92-2D8E4D249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695" y="3923151"/>
            <a:ext cx="3761965" cy="2293885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s-EC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E20BDE79-9E36-4733-B3E8-918E76C95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0950" y="941122"/>
            <a:ext cx="6089342" cy="51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7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BA9DE6-D5DB-4D1F-B99C-83BE9D645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s-EC" sz="48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49C970-DCAA-458D-836E-DE396AAB8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695" y="3923151"/>
            <a:ext cx="3761965" cy="2293885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s-EC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F2AF42A-2775-4758-ADCA-67C7123C6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9525" y="969697"/>
            <a:ext cx="6089342" cy="51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6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E105184-20ED-4385-8607-3695CD994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s-EC" sz="48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10F430-0D54-4200-8BE5-D5DD2758F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695" y="3923151"/>
            <a:ext cx="3761965" cy="2293885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s-EC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E151990-4FF4-4D91-BE10-EE5AD080E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0950" y="941122"/>
            <a:ext cx="6089342" cy="51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49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05BBB9-C3D8-4A7F-AD64-7D21D9869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s-EC" sz="48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EA1585-2D5A-4030-BB87-5FEBA0784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695" y="3923151"/>
            <a:ext cx="3761965" cy="2293885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s-EC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ACFE2D5-ACAB-4274-8AC8-BCF6AAA11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0950" y="941122"/>
            <a:ext cx="6089342" cy="51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05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8D0DB66-2C29-46A4-A708-603B5FCDA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s-EC" sz="48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059C9C-8131-4043-BA4E-0BFB0F869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695" y="3923151"/>
            <a:ext cx="3761965" cy="2293885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s-EC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2C7B599-90FA-4B1F-A43D-9189669D4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0950" y="941122"/>
            <a:ext cx="6089342" cy="51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51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E0611C9-57DD-413E-8DC3-049E6D18B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s-EC" sz="48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72BD12-61D2-429A-BDCF-BF3E78DA3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695" y="3923151"/>
            <a:ext cx="3761965" cy="2293885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s-EC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43C09BC-4416-412F-89DA-DC72CC039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0950" y="941122"/>
            <a:ext cx="6089342" cy="51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81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EDEA18E-0293-45DF-A2E1-67EF7A2C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s-EC" sz="48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40D62C-E094-473A-B7D2-7D7C3D209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695" y="3923151"/>
            <a:ext cx="3761965" cy="2293885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s-EC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AC65484-1742-4C36-BBC5-E305DDD1D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0950" y="941122"/>
            <a:ext cx="6089342" cy="51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79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52CC568-D5AC-47E3-8053-C7E670C84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s-EC" sz="48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76FF7C-BD84-4364-B5BD-753286AF8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695" y="3923151"/>
            <a:ext cx="3761965" cy="2293885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s-EC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1547433-5555-4CDD-AF0C-D7FA01728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0950" y="941122"/>
            <a:ext cx="6089342" cy="51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624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A1192E-B3DF-48F0-A545-7FAE15FFE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s-EC" sz="48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A7A3D-6E7B-4C92-AFC3-E71B02A12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695" y="3923151"/>
            <a:ext cx="3761965" cy="2293885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endParaRPr lang="es-EC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9018F56-ABF1-4BE4-979C-0CCF1E8C6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0950" y="941122"/>
            <a:ext cx="6089342" cy="51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077273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Estela de condensación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del consuelo orozco coronel</dc:creator>
  <cp:lastModifiedBy>maria del consuelo orozco coronel</cp:lastModifiedBy>
  <cp:revision>1</cp:revision>
  <dcterms:created xsi:type="dcterms:W3CDTF">2020-08-11T02:26:32Z</dcterms:created>
  <dcterms:modified xsi:type="dcterms:W3CDTF">2020-08-14T00:10:25Z</dcterms:modified>
</cp:coreProperties>
</file>