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50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9109-7FF7-4C03-82A8-E699BA573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338EFC-1571-405B-BC3F-5CB75879F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08535-E6A2-44A8-875A-9AC3FC27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E7EEF-7D78-441D-AA46-238CA743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BA4D1-339B-40C9-8448-8D778A84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91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B88F-DDD2-4A79-82C6-5626857D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75304-5A09-4604-81E8-6CF8D7A3D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4FB6A-ECBD-4A6B-A074-FCBC31E4C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B41AB-61C4-423E-B4BF-F5A8D9FE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0B9FE-C6D5-40AB-B973-42BE91A1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489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419FF-6994-44D1-ACDC-81AB4EE2F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6EB9E-2E28-47D6-94C8-3E4AFB4D1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100EE-78E5-46FA-99A8-29D35DB7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E4EA3-141D-4829-9BC2-6D50F2FC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80929-F4E2-4E65-AAB8-C6FBA867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5219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67C93-AF22-4584-AEEE-3ADE58FF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7B158-4BFC-44CF-83CE-80AED5034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2AA34-1F5D-413F-A7B4-D9A978C59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7D553-5853-4678-85E5-7494BC3F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CC3E3-AD70-4329-BD03-E3AB4D8E6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290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B1F04-BCBA-4541-BF91-1F1575A9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57BDF-9122-4250-8D18-E03E3A4F8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1202-677A-4C6B-BE06-FBEC758D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A7898-C9EF-4B0A-87B0-11ABC660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FDD5D-750B-4012-A651-6800E3A54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453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923BB-6485-4859-8DF6-AE70C477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6ACC7-F4B4-484B-82F5-77109D79C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DE7B1-F29C-4826-90DA-EF2A48B8B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37D8-AA53-46A2-9928-03304B16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99A84-974F-4EC2-A9D2-6EA91D6C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DBAA1-93C7-48DD-BD5F-5E1ADE69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241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E946-ED90-433D-8F8F-54AB005F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5C44A-5966-4313-9485-A42007C1F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29165-87FF-4282-B257-5665404B7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293CB5-C794-4075-8CE7-91F249360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B4B8C-0771-4778-A139-154EB7070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898F0A-5119-44D0-BA1D-FB68E03C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D25BA-C0F6-4422-8B68-11BAB380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1CA96A-C0B3-4EC2-BDEB-DBF0FB79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393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1140F-AA74-48AD-84DF-285805758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23C5E7-AC3D-4462-B788-D0CDB992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8DF9BE-D3B9-4FEB-8AFF-C6C6C074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F97A-005B-4AB6-9000-E5E15569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6501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4A5FCF-A7C6-4211-B3A6-6ED86BAB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B3B47-0115-4D1A-BEBF-0F2190B9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2C3F2-35A3-4B6C-9D35-71032531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4463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739AB-21F5-4592-BB0E-C1F05D5F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B295E-F771-47CE-A1E9-85F1C93C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14FEE7-E9E2-4781-BC70-779EE41E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B1CCA-1682-43BB-90E1-B5A6DA0EE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29523-2A35-45BA-80E3-1F1A8F6B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7146F-E4D9-4AF3-B010-041D667A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9949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0525-74CA-48E6-9CF7-AF18E4C4A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1C549-D6E9-4681-8AD2-4D8DDFFE8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F25EC-43CE-41D1-B9ED-94E0705E9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41CDE-49F0-46AE-AB42-64FD277F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FB5B8-5FA0-456D-8398-36C0D846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20D54-1BAA-4812-8D28-57E2CB259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667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736B02-D628-49C4-962B-DBF00EA7E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C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A3D99-F3D1-4C19-96F3-05BDE42B3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81043-8CA0-46D5-A96D-C733A018D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A1ED-7E81-490B-BE00-F05F75BF023C}" type="datetimeFigureOut">
              <a:rPr lang="es-EC" smtClean="0"/>
              <a:t>2023/06/26</a:t>
            </a:fld>
            <a:endParaRPr lang="es-E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2FBE-FB8F-4979-9514-ED67E06F0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FAF56-B189-4ADB-A8FE-B1FF15B6D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DCB01-9CE4-4906-A627-7AD65B6DC35C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992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órmulas matemáticas complejas en una pizarra">
            <a:extLst>
              <a:ext uri="{FF2B5EF4-FFF2-40B4-BE49-F238E27FC236}">
                <a16:creationId xmlns:a16="http://schemas.microsoft.com/office/drawing/2014/main" id="{10625047-F076-833D-864B-E04C10465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6856" b="60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Lógica Matemática</a:t>
            </a:r>
            <a:endParaRPr lang="es-EC">
              <a:solidFill>
                <a:srgbClr val="FFFFFF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es una disciplina fascinante que se encarga de estudiar el razonamiento y el pensamiento riguroso. A través de la aplicación de reglas formales y simbólicas, la lógica nos permite analizar y comprender el mundo que nos rodea, desde los conceptos más básicos hasta los problemas más complejos. En este artículo, exploraremos qué es la Lógica Matemática, su importancia y sus diversas aplicaciones en la vida cotidiana y en distintas áreas del conocimiento. </a:t>
            </a:r>
            <a:r>
              <a:rPr lang="es-ES">
                <a:solidFill>
                  <a:srgbClr val="FFFFFF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🧠🌍</a:t>
            </a:r>
            <a:endParaRPr lang="es-EC">
              <a:solidFill>
                <a:srgbClr val="FFFFFF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8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78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es-ES" sz="5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Fundamentos de las matemáticas</a:t>
            </a:r>
            <a:endParaRPr lang="es-EC" sz="5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es la base sobre la cual se construyen las matemáticas.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permite establecer definiciones precisas, demostrar teoremas y establecer relaciones entre conceptos matemáticos.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Gracias a la lógica, podemos garantizar la coherencia y consistencia en esta disciplina.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3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81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83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s-ES" sz="36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Filosofía y argumentación</a:t>
            </a:r>
            <a:endParaRPr lang="es-EC" sz="36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es esencial en la filosofía y el análisis de argumentos.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permite evaluar la validez de las premisas y las conclusiones, identificar falacias y refutar argumentos defectuosos.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nos ayuda a ser críticos y reflexivos, fortaleciendo nuestra capacidad para expresar y defender nuestras ideas de manera clara y estructurada.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3" name="Group 85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87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94" r="2" b="2"/>
          <a:stretch/>
        </p:blipFill>
        <p:spPr>
          <a:xfrm>
            <a:off x="7826287" y="1700784"/>
            <a:ext cx="3906442" cy="437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67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E10650BA-D090-4A23-98E3-B48BBAEA9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43"/>
          <a:stretch/>
        </p:blipFill>
        <p:spPr>
          <a:xfrm>
            <a:off x="-9527" y="3725"/>
            <a:ext cx="5846165" cy="6850548"/>
          </a:xfrm>
          <a:prstGeom prst="rect">
            <a:avLst/>
          </a:prstGeom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FFB939B9-73CE-4644-87BB-72AEBF001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9527" y="-6558"/>
            <a:ext cx="6254832" cy="6874766"/>
            <a:chOff x="-9149" y="3725"/>
            <a:chExt cx="6254832" cy="6887203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5F2A0CF-7879-4629-AC2B-4069D77A3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38645"/>
              <a:ext cx="5933139" cy="6387893"/>
            </a:xfrm>
            <a:custGeom>
              <a:avLst/>
              <a:gdLst>
                <a:gd name="connsiteX0" fmla="*/ 5852909 w 5933139"/>
                <a:gd name="connsiteY0" fmla="*/ 2469528 h 6335678"/>
                <a:gd name="connsiteX1" fmla="*/ 5830799 w 5933139"/>
                <a:gd name="connsiteY1" fmla="*/ 2394015 h 6335678"/>
                <a:gd name="connsiteX2" fmla="*/ 5805878 w 5933139"/>
                <a:gd name="connsiteY2" fmla="*/ 2319439 h 6335678"/>
                <a:gd name="connsiteX3" fmla="*/ 5778708 w 5933139"/>
                <a:gd name="connsiteY3" fmla="*/ 2245800 h 6335678"/>
                <a:gd name="connsiteX4" fmla="*/ 5652978 w 5933139"/>
                <a:gd name="connsiteY4" fmla="*/ 1959675 h 6335678"/>
                <a:gd name="connsiteX5" fmla="*/ 5327691 w 5933139"/>
                <a:gd name="connsiteY5" fmla="*/ 1432958 h 6335678"/>
                <a:gd name="connsiteX6" fmla="*/ 4921458 w 5933139"/>
                <a:gd name="connsiteY6" fmla="*/ 973322 h 6335678"/>
                <a:gd name="connsiteX7" fmla="*/ 4450018 w 5933139"/>
                <a:gd name="connsiteY7" fmla="*/ 586764 h 6335678"/>
                <a:gd name="connsiteX8" fmla="*/ 4193311 w 5933139"/>
                <a:gd name="connsiteY8" fmla="*/ 423558 h 6335678"/>
                <a:gd name="connsiteX9" fmla="*/ 3924237 w 5933139"/>
                <a:gd name="connsiteY9" fmla="*/ 281901 h 6335678"/>
                <a:gd name="connsiteX10" fmla="*/ 3352175 w 5933139"/>
                <a:gd name="connsiteY10" fmla="*/ 75786 h 6335678"/>
                <a:gd name="connsiteX11" fmla="*/ 3051997 w 5933139"/>
                <a:gd name="connsiteY11" fmla="*/ 19011 h 6335678"/>
                <a:gd name="connsiteX12" fmla="*/ 2745823 w 5933139"/>
                <a:gd name="connsiteY12" fmla="*/ 86 h 6335678"/>
                <a:gd name="connsiteX13" fmla="*/ 2141720 w 5933139"/>
                <a:gd name="connsiteY13" fmla="*/ 55550 h 6335678"/>
                <a:gd name="connsiteX14" fmla="*/ 1551295 w 5933139"/>
                <a:gd name="connsiteY14" fmla="*/ 216319 h 6335678"/>
                <a:gd name="connsiteX15" fmla="*/ 1001718 w 5933139"/>
                <a:gd name="connsiteY15" fmla="*/ 498134 h 6335678"/>
                <a:gd name="connsiteX16" fmla="*/ 754755 w 5933139"/>
                <a:gd name="connsiteY16" fmla="*/ 685886 h 6335678"/>
                <a:gd name="connsiteX17" fmla="*/ 533462 w 5933139"/>
                <a:gd name="connsiteY17" fmla="*/ 903056 h 6335678"/>
                <a:gd name="connsiteX18" fmla="*/ 0 w 5933139"/>
                <a:gd name="connsiteY18" fmla="*/ 1646568 h 6335678"/>
                <a:gd name="connsiteX19" fmla="*/ 0 w 5933139"/>
                <a:gd name="connsiteY19" fmla="*/ 4709059 h 6335678"/>
                <a:gd name="connsiteX20" fmla="*/ 120671 w 5933139"/>
                <a:gd name="connsiteY20" fmla="*/ 4907491 h 6335678"/>
                <a:gd name="connsiteX21" fmla="*/ 507979 w 5933139"/>
                <a:gd name="connsiteY21" fmla="*/ 5384178 h 6335678"/>
                <a:gd name="connsiteX22" fmla="*/ 972112 w 5933139"/>
                <a:gd name="connsiteY22" fmla="*/ 5778607 h 6335678"/>
                <a:gd name="connsiteX23" fmla="*/ 1229943 w 5933139"/>
                <a:gd name="connsiteY23" fmla="*/ 5939939 h 6335678"/>
                <a:gd name="connsiteX24" fmla="*/ 1502389 w 5933139"/>
                <a:gd name="connsiteY24" fmla="*/ 6073913 h 6335678"/>
                <a:gd name="connsiteX25" fmla="*/ 2673870 w 5933139"/>
                <a:gd name="connsiteY25" fmla="*/ 6333993 h 6335678"/>
                <a:gd name="connsiteX26" fmla="*/ 2749196 w 5933139"/>
                <a:gd name="connsiteY26" fmla="*/ 6335679 h 6335678"/>
                <a:gd name="connsiteX27" fmla="*/ 2787983 w 5933139"/>
                <a:gd name="connsiteY27" fmla="*/ 6335492 h 6335678"/>
                <a:gd name="connsiteX28" fmla="*/ 2826770 w 5933139"/>
                <a:gd name="connsiteY28" fmla="*/ 6334368 h 6335678"/>
                <a:gd name="connsiteX29" fmla="*/ 2981918 w 5933139"/>
                <a:gd name="connsiteY29" fmla="*/ 6319939 h 6335678"/>
                <a:gd name="connsiteX30" fmla="*/ 3285282 w 5933139"/>
                <a:gd name="connsiteY30" fmla="*/ 6241803 h 6335678"/>
                <a:gd name="connsiteX31" fmla="*/ 3566347 w 5933139"/>
                <a:gd name="connsiteY31" fmla="*/ 6104831 h 6335678"/>
                <a:gd name="connsiteX32" fmla="*/ 3818369 w 5933139"/>
                <a:gd name="connsiteY32" fmla="*/ 5926823 h 6335678"/>
                <a:gd name="connsiteX33" fmla="*/ 4044908 w 5933139"/>
                <a:gd name="connsiteY33" fmla="*/ 5726329 h 6335678"/>
                <a:gd name="connsiteX34" fmla="*/ 4151151 w 5933139"/>
                <a:gd name="connsiteY34" fmla="*/ 5622147 h 6335678"/>
                <a:gd name="connsiteX35" fmla="*/ 4253834 w 5933139"/>
                <a:gd name="connsiteY35" fmla="*/ 5516841 h 6335678"/>
                <a:gd name="connsiteX36" fmla="*/ 4452453 w 5933139"/>
                <a:gd name="connsiteY36" fmla="*/ 5306979 h 6335678"/>
                <a:gd name="connsiteX37" fmla="*/ 4548578 w 5933139"/>
                <a:gd name="connsiteY37" fmla="*/ 5202797 h 6335678"/>
                <a:gd name="connsiteX38" fmla="*/ 4596546 w 5933139"/>
                <a:gd name="connsiteY38" fmla="*/ 5151456 h 6335678"/>
                <a:gd name="connsiteX39" fmla="*/ 4643016 w 5933139"/>
                <a:gd name="connsiteY39" fmla="*/ 5103300 h 6335678"/>
                <a:gd name="connsiteX40" fmla="*/ 4739515 w 5933139"/>
                <a:gd name="connsiteY40" fmla="*/ 5013172 h 6335678"/>
                <a:gd name="connsiteX41" fmla="*/ 4842198 w 5933139"/>
                <a:gd name="connsiteY41" fmla="*/ 4930164 h 6335678"/>
                <a:gd name="connsiteX42" fmla="*/ 5071360 w 5933139"/>
                <a:gd name="connsiteY42" fmla="*/ 4780449 h 6335678"/>
                <a:gd name="connsiteX43" fmla="*/ 5332001 w 5933139"/>
                <a:gd name="connsiteY43" fmla="*/ 4615932 h 6335678"/>
                <a:gd name="connsiteX44" fmla="*/ 5397396 w 5933139"/>
                <a:gd name="connsiteY44" fmla="*/ 4563655 h 6335678"/>
                <a:gd name="connsiteX45" fmla="*/ 5459417 w 5933139"/>
                <a:gd name="connsiteY45" fmla="*/ 4505380 h 6335678"/>
                <a:gd name="connsiteX46" fmla="*/ 5567159 w 5933139"/>
                <a:gd name="connsiteY46" fmla="*/ 4374029 h 6335678"/>
                <a:gd name="connsiteX47" fmla="*/ 5651292 w 5933139"/>
                <a:gd name="connsiteY47" fmla="*/ 4231810 h 6335678"/>
                <a:gd name="connsiteX48" fmla="*/ 5716686 w 5933139"/>
                <a:gd name="connsiteY48" fmla="*/ 4085655 h 6335678"/>
                <a:gd name="connsiteX49" fmla="*/ 5820681 w 5933139"/>
                <a:gd name="connsiteY49" fmla="*/ 3791848 h 6335678"/>
                <a:gd name="connsiteX50" fmla="*/ 5898629 w 5933139"/>
                <a:gd name="connsiteY50" fmla="*/ 3487922 h 6335678"/>
                <a:gd name="connsiteX51" fmla="*/ 5932170 w 5933139"/>
                <a:gd name="connsiteY51" fmla="*/ 3174066 h 6335678"/>
                <a:gd name="connsiteX52" fmla="*/ 5872209 w 5933139"/>
                <a:gd name="connsiteY52" fmla="*/ 2545978 h 6335678"/>
                <a:gd name="connsiteX53" fmla="*/ 5852909 w 5933139"/>
                <a:gd name="connsiteY53" fmla="*/ 2469528 h 6335678"/>
                <a:gd name="connsiteX54" fmla="*/ 5507386 w 5933139"/>
                <a:gd name="connsiteY54" fmla="*/ 3724580 h 6335678"/>
                <a:gd name="connsiteX55" fmla="*/ 5453609 w 5933139"/>
                <a:gd name="connsiteY55" fmla="*/ 3989906 h 6335678"/>
                <a:gd name="connsiteX56" fmla="*/ 5344181 w 5933139"/>
                <a:gd name="connsiteY56" fmla="*/ 4220380 h 6335678"/>
                <a:gd name="connsiteX57" fmla="*/ 5171419 w 5933139"/>
                <a:gd name="connsiteY57" fmla="*/ 4388644 h 6335678"/>
                <a:gd name="connsiteX58" fmla="*/ 5057868 w 5933139"/>
                <a:gd name="connsiteY58" fmla="*/ 4453851 h 6335678"/>
                <a:gd name="connsiteX59" fmla="*/ 4930265 w 5933139"/>
                <a:gd name="connsiteY59" fmla="*/ 4516810 h 6335678"/>
                <a:gd name="connsiteX60" fmla="*/ 4660067 w 5933139"/>
                <a:gd name="connsiteY60" fmla="*/ 4664276 h 6335678"/>
                <a:gd name="connsiteX61" fmla="*/ 4408794 w 5933139"/>
                <a:gd name="connsiteY61" fmla="*/ 4857836 h 6335678"/>
                <a:gd name="connsiteX62" fmla="*/ 4352207 w 5933139"/>
                <a:gd name="connsiteY62" fmla="*/ 4911988 h 6335678"/>
                <a:gd name="connsiteX63" fmla="*/ 4299366 w 5933139"/>
                <a:gd name="connsiteY63" fmla="*/ 4965390 h 6335678"/>
                <a:gd name="connsiteX64" fmla="*/ 4197621 w 5933139"/>
                <a:gd name="connsiteY64" fmla="*/ 5074257 h 6335678"/>
                <a:gd name="connsiteX65" fmla="*/ 4008744 w 5933139"/>
                <a:gd name="connsiteY65" fmla="*/ 5297985 h 6335678"/>
                <a:gd name="connsiteX66" fmla="*/ 3917304 w 5933139"/>
                <a:gd name="connsiteY66" fmla="*/ 5409100 h 6335678"/>
                <a:gd name="connsiteX67" fmla="*/ 3826052 w 5933139"/>
                <a:gd name="connsiteY67" fmla="*/ 5518153 h 6335678"/>
                <a:gd name="connsiteX68" fmla="*/ 3637925 w 5933139"/>
                <a:gd name="connsiteY68" fmla="*/ 5725017 h 6335678"/>
                <a:gd name="connsiteX69" fmla="*/ 3433497 w 5933139"/>
                <a:gd name="connsiteY69" fmla="*/ 5906586 h 6335678"/>
                <a:gd name="connsiteX70" fmla="*/ 3204522 w 5933139"/>
                <a:gd name="connsiteY70" fmla="*/ 6046744 h 6335678"/>
                <a:gd name="connsiteX71" fmla="*/ 2950439 w 5933139"/>
                <a:gd name="connsiteY71" fmla="*/ 6129190 h 6335678"/>
                <a:gd name="connsiteX72" fmla="*/ 2816839 w 5933139"/>
                <a:gd name="connsiteY72" fmla="*/ 6146428 h 6335678"/>
                <a:gd name="connsiteX73" fmla="*/ 2749009 w 5933139"/>
                <a:gd name="connsiteY73" fmla="*/ 6149051 h 6335678"/>
                <a:gd name="connsiteX74" fmla="*/ 2678930 w 5933139"/>
                <a:gd name="connsiteY74" fmla="*/ 6148677 h 6335678"/>
                <a:gd name="connsiteX75" fmla="*/ 2125793 w 5933139"/>
                <a:gd name="connsiteY75" fmla="*/ 6065481 h 6335678"/>
                <a:gd name="connsiteX76" fmla="*/ 1610506 w 5933139"/>
                <a:gd name="connsiteY76" fmla="*/ 5851310 h 6335678"/>
                <a:gd name="connsiteX77" fmla="*/ 1373099 w 5933139"/>
                <a:gd name="connsiteY77" fmla="*/ 5706279 h 6335678"/>
                <a:gd name="connsiteX78" fmla="*/ 1315949 w 5933139"/>
                <a:gd name="connsiteY78" fmla="*/ 5666743 h 6335678"/>
                <a:gd name="connsiteX79" fmla="*/ 1259923 w 5933139"/>
                <a:gd name="connsiteY79" fmla="*/ 5625894 h 6335678"/>
                <a:gd name="connsiteX80" fmla="*/ 1204647 w 5933139"/>
                <a:gd name="connsiteY80" fmla="*/ 5583922 h 6335678"/>
                <a:gd name="connsiteX81" fmla="*/ 1150308 w 5933139"/>
                <a:gd name="connsiteY81" fmla="*/ 5540826 h 6335678"/>
                <a:gd name="connsiteX82" fmla="*/ 751569 w 5933139"/>
                <a:gd name="connsiteY82" fmla="*/ 5158015 h 6335678"/>
                <a:gd name="connsiteX83" fmla="*/ 663315 w 5933139"/>
                <a:gd name="connsiteY83" fmla="*/ 5052146 h 6335678"/>
                <a:gd name="connsiteX84" fmla="*/ 580869 w 5933139"/>
                <a:gd name="connsiteY84" fmla="*/ 4942718 h 6335678"/>
                <a:gd name="connsiteX85" fmla="*/ 432279 w 5933139"/>
                <a:gd name="connsiteY85" fmla="*/ 4713369 h 6335678"/>
                <a:gd name="connsiteX86" fmla="*/ 205553 w 5933139"/>
                <a:gd name="connsiteY86" fmla="*/ 4219443 h 6335678"/>
                <a:gd name="connsiteX87" fmla="*/ 79448 w 5933139"/>
                <a:gd name="connsiteY87" fmla="*/ 3693850 h 6335678"/>
                <a:gd name="connsiteX88" fmla="*/ 53590 w 5933139"/>
                <a:gd name="connsiteY88" fmla="*/ 3425339 h 6335678"/>
                <a:gd name="connsiteX89" fmla="*/ 49655 w 5933139"/>
                <a:gd name="connsiteY89" fmla="*/ 3155890 h 6335678"/>
                <a:gd name="connsiteX90" fmla="*/ 67830 w 5933139"/>
                <a:gd name="connsiteY90" fmla="*/ 2886817 h 6335678"/>
                <a:gd name="connsiteX91" fmla="*/ 108679 w 5933139"/>
                <a:gd name="connsiteY91" fmla="*/ 2619992 h 6335678"/>
                <a:gd name="connsiteX92" fmla="*/ 263077 w 5933139"/>
                <a:gd name="connsiteY92" fmla="*/ 2101520 h 6335678"/>
                <a:gd name="connsiteX93" fmla="*/ 837575 w 5933139"/>
                <a:gd name="connsiteY93" fmla="*/ 1186370 h 6335678"/>
                <a:gd name="connsiteX94" fmla="*/ 1031698 w 5933139"/>
                <a:gd name="connsiteY94" fmla="*/ 996932 h 6335678"/>
                <a:gd name="connsiteX95" fmla="*/ 1236688 w 5933139"/>
                <a:gd name="connsiteY95" fmla="*/ 819298 h 6335678"/>
                <a:gd name="connsiteX96" fmla="*/ 1687143 w 5933139"/>
                <a:gd name="connsiteY96" fmla="*/ 511438 h 6335678"/>
                <a:gd name="connsiteX97" fmla="*/ 2196246 w 5933139"/>
                <a:gd name="connsiteY97" fmla="*/ 300639 h 6335678"/>
                <a:gd name="connsiteX98" fmla="*/ 2745823 w 5933139"/>
                <a:gd name="connsiteY98" fmla="*/ 229248 h 6335678"/>
                <a:gd name="connsiteX99" fmla="*/ 3019206 w 5933139"/>
                <a:gd name="connsiteY99" fmla="*/ 252108 h 6335678"/>
                <a:gd name="connsiteX100" fmla="*/ 3288092 w 5933139"/>
                <a:gd name="connsiteY100" fmla="*/ 313006 h 6335678"/>
                <a:gd name="connsiteX101" fmla="*/ 3548172 w 5933139"/>
                <a:gd name="connsiteY101" fmla="*/ 407069 h 6335678"/>
                <a:gd name="connsiteX102" fmla="*/ 3611505 w 5933139"/>
                <a:gd name="connsiteY102" fmla="*/ 435176 h 6335678"/>
                <a:gd name="connsiteX103" fmla="*/ 3674089 w 5933139"/>
                <a:gd name="connsiteY103" fmla="*/ 464968 h 6335678"/>
                <a:gd name="connsiteX104" fmla="*/ 3735736 w 5933139"/>
                <a:gd name="connsiteY104" fmla="*/ 496823 h 6335678"/>
                <a:gd name="connsiteX105" fmla="*/ 3796634 w 5933139"/>
                <a:gd name="connsiteY105" fmla="*/ 530176 h 6335678"/>
                <a:gd name="connsiteX106" fmla="*/ 4251585 w 5933139"/>
                <a:gd name="connsiteY106" fmla="*/ 847405 h 6335678"/>
                <a:gd name="connsiteX107" fmla="*/ 4644515 w 5933139"/>
                <a:gd name="connsiteY107" fmla="*/ 1236775 h 6335678"/>
                <a:gd name="connsiteX108" fmla="*/ 4816527 w 5933139"/>
                <a:gd name="connsiteY108" fmla="*/ 1451883 h 6335678"/>
                <a:gd name="connsiteX109" fmla="*/ 4970738 w 5933139"/>
                <a:gd name="connsiteY109" fmla="*/ 1678610 h 6335678"/>
                <a:gd name="connsiteX110" fmla="*/ 5223885 w 5933139"/>
                <a:gd name="connsiteY110" fmla="*/ 2159232 h 6335678"/>
                <a:gd name="connsiteX111" fmla="*/ 5395709 w 5933139"/>
                <a:gd name="connsiteY111" fmla="*/ 2666087 h 6335678"/>
                <a:gd name="connsiteX112" fmla="*/ 5458855 w 5933139"/>
                <a:gd name="connsiteY112" fmla="*/ 2924292 h 6335678"/>
                <a:gd name="connsiteX113" fmla="*/ 5499142 w 5933139"/>
                <a:gd name="connsiteY113" fmla="*/ 3186995 h 6335678"/>
                <a:gd name="connsiteX114" fmla="*/ 5516755 w 5933139"/>
                <a:gd name="connsiteY114" fmla="*/ 3454007 h 6335678"/>
                <a:gd name="connsiteX115" fmla="*/ 5507386 w 5933139"/>
                <a:gd name="connsiteY115" fmla="*/ 3724580 h 633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5933139" h="6335678">
                  <a:moveTo>
                    <a:pt x="5852909" y="2469528"/>
                  </a:moveTo>
                  <a:lnTo>
                    <a:pt x="5830799" y="2394015"/>
                  </a:lnTo>
                  <a:lnTo>
                    <a:pt x="5805878" y="2319439"/>
                  </a:lnTo>
                  <a:cubicBezTo>
                    <a:pt x="5797446" y="2294705"/>
                    <a:pt x="5787890" y="2270346"/>
                    <a:pt x="5778708" y="2245800"/>
                  </a:cubicBezTo>
                  <a:cubicBezTo>
                    <a:pt x="5740858" y="2148364"/>
                    <a:pt x="5699073" y="2052614"/>
                    <a:pt x="5652978" y="1959675"/>
                  </a:cubicBezTo>
                  <a:cubicBezTo>
                    <a:pt x="5559664" y="1773985"/>
                    <a:pt x="5450986" y="1597663"/>
                    <a:pt x="5327691" y="1432958"/>
                  </a:cubicBezTo>
                  <a:cubicBezTo>
                    <a:pt x="5204960" y="1268067"/>
                    <a:pt x="5068362" y="1114980"/>
                    <a:pt x="4921458" y="973322"/>
                  </a:cubicBezTo>
                  <a:cubicBezTo>
                    <a:pt x="4774742" y="831665"/>
                    <a:pt x="4616408" y="703125"/>
                    <a:pt x="4450018" y="586764"/>
                  </a:cubicBezTo>
                  <a:cubicBezTo>
                    <a:pt x="4366822" y="528489"/>
                    <a:pt x="4281003" y="474337"/>
                    <a:pt x="4193311" y="423558"/>
                  </a:cubicBezTo>
                  <a:cubicBezTo>
                    <a:pt x="4105806" y="372404"/>
                    <a:pt x="4015865" y="325560"/>
                    <a:pt x="3924237" y="281901"/>
                  </a:cubicBezTo>
                  <a:cubicBezTo>
                    <a:pt x="3740983" y="195333"/>
                    <a:pt x="3549483" y="125067"/>
                    <a:pt x="3352175" y="75786"/>
                  </a:cubicBezTo>
                  <a:cubicBezTo>
                    <a:pt x="3253428" y="51240"/>
                    <a:pt x="3153368" y="31565"/>
                    <a:pt x="3051997" y="19011"/>
                  </a:cubicBezTo>
                  <a:cubicBezTo>
                    <a:pt x="2950814" y="5895"/>
                    <a:pt x="2848506" y="-851"/>
                    <a:pt x="2745823" y="86"/>
                  </a:cubicBezTo>
                  <a:cubicBezTo>
                    <a:pt x="2543643" y="1585"/>
                    <a:pt x="2341838" y="20135"/>
                    <a:pt x="2141720" y="55550"/>
                  </a:cubicBezTo>
                  <a:cubicBezTo>
                    <a:pt x="1941976" y="91339"/>
                    <a:pt x="1743356" y="143055"/>
                    <a:pt x="1551295" y="216319"/>
                  </a:cubicBezTo>
                  <a:cubicBezTo>
                    <a:pt x="1359233" y="289396"/>
                    <a:pt x="1173917" y="383459"/>
                    <a:pt x="1001718" y="498134"/>
                  </a:cubicBezTo>
                  <a:cubicBezTo>
                    <a:pt x="915712" y="555659"/>
                    <a:pt x="832141" y="617119"/>
                    <a:pt x="754755" y="685886"/>
                  </a:cubicBezTo>
                  <a:cubicBezTo>
                    <a:pt x="677555" y="754841"/>
                    <a:pt x="604666" y="828293"/>
                    <a:pt x="533462" y="903056"/>
                  </a:cubicBezTo>
                  <a:cubicBezTo>
                    <a:pt x="323413" y="1125660"/>
                    <a:pt x="143906" y="1376370"/>
                    <a:pt x="0" y="1646568"/>
                  </a:cubicBezTo>
                  <a:lnTo>
                    <a:pt x="0" y="4709059"/>
                  </a:lnTo>
                  <a:cubicBezTo>
                    <a:pt x="37850" y="4776702"/>
                    <a:pt x="78136" y="4843033"/>
                    <a:pt x="120671" y="4907491"/>
                  </a:cubicBezTo>
                  <a:cubicBezTo>
                    <a:pt x="234034" y="5078941"/>
                    <a:pt x="365198" y="5239336"/>
                    <a:pt x="507979" y="5384178"/>
                  </a:cubicBezTo>
                  <a:cubicBezTo>
                    <a:pt x="650948" y="5529395"/>
                    <a:pt x="805909" y="5662059"/>
                    <a:pt x="972112" y="5778607"/>
                  </a:cubicBezTo>
                  <a:cubicBezTo>
                    <a:pt x="1055308" y="5836881"/>
                    <a:pt x="1141314" y="5890846"/>
                    <a:pt x="1229943" y="5939939"/>
                  </a:cubicBezTo>
                  <a:cubicBezTo>
                    <a:pt x="1318385" y="5989406"/>
                    <a:pt x="1409450" y="6033815"/>
                    <a:pt x="1502389" y="6073913"/>
                  </a:cubicBezTo>
                  <a:cubicBezTo>
                    <a:pt x="1874145" y="6233559"/>
                    <a:pt x="2272884" y="6320689"/>
                    <a:pt x="2673870" y="6333993"/>
                  </a:cubicBezTo>
                  <a:lnTo>
                    <a:pt x="2749196" y="6335679"/>
                  </a:lnTo>
                  <a:lnTo>
                    <a:pt x="2787983" y="6335492"/>
                  </a:lnTo>
                  <a:lnTo>
                    <a:pt x="2826770" y="6334368"/>
                  </a:lnTo>
                  <a:cubicBezTo>
                    <a:pt x="2878486" y="6332494"/>
                    <a:pt x="2930390" y="6327247"/>
                    <a:pt x="2981918" y="6319939"/>
                  </a:cubicBezTo>
                  <a:cubicBezTo>
                    <a:pt x="3085163" y="6304949"/>
                    <a:pt x="3187096" y="6278529"/>
                    <a:pt x="3285282" y="6241803"/>
                  </a:cubicBezTo>
                  <a:cubicBezTo>
                    <a:pt x="3383467" y="6205265"/>
                    <a:pt x="3477530" y="6158608"/>
                    <a:pt x="3566347" y="6104831"/>
                  </a:cubicBezTo>
                  <a:cubicBezTo>
                    <a:pt x="3655164" y="6051053"/>
                    <a:pt x="3739109" y="5990905"/>
                    <a:pt x="3818369" y="5926823"/>
                  </a:cubicBezTo>
                  <a:cubicBezTo>
                    <a:pt x="3897630" y="5862739"/>
                    <a:pt x="3973143" y="5795471"/>
                    <a:pt x="4044908" y="5726329"/>
                  </a:cubicBezTo>
                  <a:cubicBezTo>
                    <a:pt x="4080884" y="5691852"/>
                    <a:pt x="4116299" y="5656999"/>
                    <a:pt x="4151151" y="5622147"/>
                  </a:cubicBezTo>
                  <a:cubicBezTo>
                    <a:pt x="4185816" y="5586920"/>
                    <a:pt x="4220106" y="5552068"/>
                    <a:pt x="4253834" y="5516841"/>
                  </a:cubicBezTo>
                  <a:cubicBezTo>
                    <a:pt x="4321289" y="5446388"/>
                    <a:pt x="4387808" y="5376871"/>
                    <a:pt x="4452453" y="5306979"/>
                  </a:cubicBezTo>
                  <a:lnTo>
                    <a:pt x="4548578" y="5202797"/>
                  </a:lnTo>
                  <a:lnTo>
                    <a:pt x="4596546" y="5151456"/>
                  </a:lnTo>
                  <a:cubicBezTo>
                    <a:pt x="4612661" y="5134592"/>
                    <a:pt x="4627276" y="5119040"/>
                    <a:pt x="4643016" y="5103300"/>
                  </a:cubicBezTo>
                  <a:cubicBezTo>
                    <a:pt x="4674308" y="5072196"/>
                    <a:pt x="4706162" y="5041841"/>
                    <a:pt x="4739515" y="5013172"/>
                  </a:cubicBezTo>
                  <a:cubicBezTo>
                    <a:pt x="4772493" y="4984128"/>
                    <a:pt x="4806596" y="4956397"/>
                    <a:pt x="4842198" y="4930164"/>
                  </a:cubicBezTo>
                  <a:cubicBezTo>
                    <a:pt x="4913026" y="4876949"/>
                    <a:pt x="4988914" y="4828980"/>
                    <a:pt x="5071360" y="4780449"/>
                  </a:cubicBezTo>
                  <a:cubicBezTo>
                    <a:pt x="5153243" y="4731544"/>
                    <a:pt x="5243372" y="4682076"/>
                    <a:pt x="5332001" y="4615932"/>
                  </a:cubicBezTo>
                  <a:cubicBezTo>
                    <a:pt x="5354111" y="4599443"/>
                    <a:pt x="5376035" y="4582205"/>
                    <a:pt x="5397396" y="4563655"/>
                  </a:cubicBezTo>
                  <a:cubicBezTo>
                    <a:pt x="5418757" y="4545104"/>
                    <a:pt x="5439368" y="4525617"/>
                    <a:pt x="5459417" y="4505380"/>
                  </a:cubicBezTo>
                  <a:cubicBezTo>
                    <a:pt x="5499329" y="4464719"/>
                    <a:pt x="5535493" y="4420311"/>
                    <a:pt x="5567159" y="4374029"/>
                  </a:cubicBezTo>
                  <a:cubicBezTo>
                    <a:pt x="5599388" y="4328121"/>
                    <a:pt x="5626558" y="4279965"/>
                    <a:pt x="5651292" y="4231810"/>
                  </a:cubicBezTo>
                  <a:cubicBezTo>
                    <a:pt x="5675651" y="4183466"/>
                    <a:pt x="5697012" y="4134561"/>
                    <a:pt x="5716686" y="4085655"/>
                  </a:cubicBezTo>
                  <a:cubicBezTo>
                    <a:pt x="5756223" y="3987845"/>
                    <a:pt x="5789576" y="3891158"/>
                    <a:pt x="5820681" y="3791848"/>
                  </a:cubicBezTo>
                  <a:cubicBezTo>
                    <a:pt x="5851972" y="3692726"/>
                    <a:pt x="5878955" y="3591167"/>
                    <a:pt x="5898629" y="3487922"/>
                  </a:cubicBezTo>
                  <a:cubicBezTo>
                    <a:pt x="5918116" y="3384490"/>
                    <a:pt x="5929172" y="3279372"/>
                    <a:pt x="5932170" y="3174066"/>
                  </a:cubicBezTo>
                  <a:cubicBezTo>
                    <a:pt x="5937604" y="2963454"/>
                    <a:pt x="5920552" y="2750968"/>
                    <a:pt x="5872209" y="2545978"/>
                  </a:cubicBezTo>
                  <a:cubicBezTo>
                    <a:pt x="5865838" y="2520307"/>
                    <a:pt x="5860029" y="2494637"/>
                    <a:pt x="5852909" y="2469528"/>
                  </a:cubicBezTo>
                  <a:close/>
                  <a:moveTo>
                    <a:pt x="5507386" y="3724580"/>
                  </a:moveTo>
                  <a:cubicBezTo>
                    <a:pt x="5497830" y="3814521"/>
                    <a:pt x="5480591" y="3905586"/>
                    <a:pt x="5453609" y="3989906"/>
                  </a:cubicBezTo>
                  <a:cubicBezTo>
                    <a:pt x="5426439" y="4074413"/>
                    <a:pt x="5390088" y="4152924"/>
                    <a:pt x="5344181" y="4220380"/>
                  </a:cubicBezTo>
                  <a:cubicBezTo>
                    <a:pt x="5297898" y="4287835"/>
                    <a:pt x="5241311" y="4342549"/>
                    <a:pt x="5171419" y="4388644"/>
                  </a:cubicBezTo>
                  <a:cubicBezTo>
                    <a:pt x="5136755" y="4411879"/>
                    <a:pt x="5098342" y="4433052"/>
                    <a:pt x="5057868" y="4453851"/>
                  </a:cubicBezTo>
                  <a:cubicBezTo>
                    <a:pt x="5017395" y="4474837"/>
                    <a:pt x="4974298" y="4495449"/>
                    <a:pt x="4930265" y="4516810"/>
                  </a:cubicBezTo>
                  <a:cubicBezTo>
                    <a:pt x="4841823" y="4559719"/>
                    <a:pt x="4748696" y="4607126"/>
                    <a:pt x="4660067" y="4664276"/>
                  </a:cubicBezTo>
                  <a:cubicBezTo>
                    <a:pt x="4571251" y="4721238"/>
                    <a:pt x="4486181" y="4786071"/>
                    <a:pt x="4408794" y="4857836"/>
                  </a:cubicBezTo>
                  <a:cubicBezTo>
                    <a:pt x="4389682" y="4875637"/>
                    <a:pt x="4370008" y="4894375"/>
                    <a:pt x="4352207" y="4911988"/>
                  </a:cubicBezTo>
                  <a:lnTo>
                    <a:pt x="4299366" y="4965390"/>
                  </a:lnTo>
                  <a:cubicBezTo>
                    <a:pt x="4264514" y="5001179"/>
                    <a:pt x="4230599" y="5037531"/>
                    <a:pt x="4197621" y="5074257"/>
                  </a:cubicBezTo>
                  <a:cubicBezTo>
                    <a:pt x="4131664" y="5147896"/>
                    <a:pt x="4070204" y="5223784"/>
                    <a:pt x="4008744" y="5297985"/>
                  </a:cubicBezTo>
                  <a:lnTo>
                    <a:pt x="3917304" y="5409100"/>
                  </a:lnTo>
                  <a:cubicBezTo>
                    <a:pt x="3886949" y="5446013"/>
                    <a:pt x="3856782" y="5482364"/>
                    <a:pt x="3826052" y="5518153"/>
                  </a:cubicBezTo>
                  <a:cubicBezTo>
                    <a:pt x="3764592" y="5589544"/>
                    <a:pt x="3702758" y="5659435"/>
                    <a:pt x="3637925" y="5725017"/>
                  </a:cubicBezTo>
                  <a:cubicBezTo>
                    <a:pt x="3573093" y="5790412"/>
                    <a:pt x="3505637" y="5852059"/>
                    <a:pt x="3433497" y="5906586"/>
                  </a:cubicBezTo>
                  <a:cubicBezTo>
                    <a:pt x="3361544" y="5961112"/>
                    <a:pt x="3285469" y="6009268"/>
                    <a:pt x="3204522" y="6046744"/>
                  </a:cubicBezTo>
                  <a:cubicBezTo>
                    <a:pt x="3123763" y="6084594"/>
                    <a:pt x="3038506" y="6112513"/>
                    <a:pt x="2950439" y="6129190"/>
                  </a:cubicBezTo>
                  <a:cubicBezTo>
                    <a:pt x="2906405" y="6137809"/>
                    <a:pt x="2861810" y="6143055"/>
                    <a:pt x="2816839" y="6146428"/>
                  </a:cubicBezTo>
                  <a:cubicBezTo>
                    <a:pt x="2794354" y="6147927"/>
                    <a:pt x="2771681" y="6148677"/>
                    <a:pt x="2749009" y="6149051"/>
                  </a:cubicBezTo>
                  <a:lnTo>
                    <a:pt x="2678930" y="6148677"/>
                  </a:lnTo>
                  <a:cubicBezTo>
                    <a:pt x="2491927" y="6144367"/>
                    <a:pt x="2305675" y="6116260"/>
                    <a:pt x="2125793" y="6065481"/>
                  </a:cubicBezTo>
                  <a:cubicBezTo>
                    <a:pt x="1945911" y="6014515"/>
                    <a:pt x="1773524" y="5940501"/>
                    <a:pt x="1610506" y="5851310"/>
                  </a:cubicBezTo>
                  <a:cubicBezTo>
                    <a:pt x="1528997" y="5806714"/>
                    <a:pt x="1449924" y="5757808"/>
                    <a:pt x="1373099" y="5706279"/>
                  </a:cubicBezTo>
                  <a:lnTo>
                    <a:pt x="1315949" y="5666743"/>
                  </a:lnTo>
                  <a:lnTo>
                    <a:pt x="1259923" y="5625894"/>
                  </a:lnTo>
                  <a:lnTo>
                    <a:pt x="1204647" y="5583922"/>
                  </a:lnTo>
                  <a:cubicBezTo>
                    <a:pt x="1186284" y="5569869"/>
                    <a:pt x="1168483" y="5555066"/>
                    <a:pt x="1150308" y="5540826"/>
                  </a:cubicBezTo>
                  <a:cubicBezTo>
                    <a:pt x="1006402" y="5424839"/>
                    <a:pt x="872615" y="5296860"/>
                    <a:pt x="751569" y="5158015"/>
                  </a:cubicBezTo>
                  <a:cubicBezTo>
                    <a:pt x="721214" y="5123350"/>
                    <a:pt x="691983" y="5087935"/>
                    <a:pt x="663315" y="5052146"/>
                  </a:cubicBezTo>
                  <a:cubicBezTo>
                    <a:pt x="635021" y="5016170"/>
                    <a:pt x="607289" y="4980006"/>
                    <a:pt x="580869" y="4942718"/>
                  </a:cubicBezTo>
                  <a:cubicBezTo>
                    <a:pt x="527654" y="4868517"/>
                    <a:pt x="478186" y="4791880"/>
                    <a:pt x="432279" y="4713369"/>
                  </a:cubicBezTo>
                  <a:cubicBezTo>
                    <a:pt x="340651" y="4556159"/>
                    <a:pt x="264764" y="4390330"/>
                    <a:pt x="205553" y="4219443"/>
                  </a:cubicBezTo>
                  <a:cubicBezTo>
                    <a:pt x="146154" y="4048555"/>
                    <a:pt x="104369" y="3872045"/>
                    <a:pt x="79448" y="3693850"/>
                  </a:cubicBezTo>
                  <a:cubicBezTo>
                    <a:pt x="67268" y="3604659"/>
                    <a:pt x="58087" y="3515092"/>
                    <a:pt x="53590" y="3425339"/>
                  </a:cubicBezTo>
                  <a:cubicBezTo>
                    <a:pt x="47969" y="3335585"/>
                    <a:pt x="47406" y="3245644"/>
                    <a:pt x="49655" y="3155890"/>
                  </a:cubicBezTo>
                  <a:cubicBezTo>
                    <a:pt x="52278" y="3066137"/>
                    <a:pt x="58274" y="2976383"/>
                    <a:pt x="67830" y="2886817"/>
                  </a:cubicBezTo>
                  <a:cubicBezTo>
                    <a:pt x="77761" y="2797438"/>
                    <a:pt x="91253" y="2708246"/>
                    <a:pt x="108679" y="2619992"/>
                  </a:cubicBezTo>
                  <a:cubicBezTo>
                    <a:pt x="143906" y="2443108"/>
                    <a:pt x="195809" y="2269409"/>
                    <a:pt x="263077" y="2101520"/>
                  </a:cubicBezTo>
                  <a:cubicBezTo>
                    <a:pt x="397614" y="1765740"/>
                    <a:pt x="593048" y="1453382"/>
                    <a:pt x="837575" y="1186370"/>
                  </a:cubicBezTo>
                  <a:cubicBezTo>
                    <a:pt x="898473" y="1119289"/>
                    <a:pt x="964242" y="1056893"/>
                    <a:pt x="1031698" y="996932"/>
                  </a:cubicBezTo>
                  <a:cubicBezTo>
                    <a:pt x="1099154" y="936784"/>
                    <a:pt x="1166235" y="876261"/>
                    <a:pt x="1236688" y="819298"/>
                  </a:cubicBezTo>
                  <a:cubicBezTo>
                    <a:pt x="1377221" y="704999"/>
                    <a:pt x="1526935" y="600442"/>
                    <a:pt x="1687143" y="511438"/>
                  </a:cubicBezTo>
                  <a:cubicBezTo>
                    <a:pt x="1847163" y="422621"/>
                    <a:pt x="2017676" y="348795"/>
                    <a:pt x="2196246" y="300639"/>
                  </a:cubicBezTo>
                  <a:cubicBezTo>
                    <a:pt x="2374629" y="251921"/>
                    <a:pt x="2560320" y="227749"/>
                    <a:pt x="2745823" y="229248"/>
                  </a:cubicBezTo>
                  <a:cubicBezTo>
                    <a:pt x="2837076" y="230372"/>
                    <a:pt x="2928516" y="238055"/>
                    <a:pt x="3019206" y="252108"/>
                  </a:cubicBezTo>
                  <a:cubicBezTo>
                    <a:pt x="3109710" y="266724"/>
                    <a:pt x="3199650" y="286773"/>
                    <a:pt x="3288092" y="313006"/>
                  </a:cubicBezTo>
                  <a:cubicBezTo>
                    <a:pt x="3376347" y="339426"/>
                    <a:pt x="3463477" y="370343"/>
                    <a:pt x="3548172" y="407069"/>
                  </a:cubicBezTo>
                  <a:cubicBezTo>
                    <a:pt x="3569345" y="416438"/>
                    <a:pt x="3590519" y="425432"/>
                    <a:pt x="3611505" y="435176"/>
                  </a:cubicBezTo>
                  <a:lnTo>
                    <a:pt x="3674089" y="464968"/>
                  </a:lnTo>
                  <a:lnTo>
                    <a:pt x="3735736" y="496823"/>
                  </a:lnTo>
                  <a:cubicBezTo>
                    <a:pt x="3756160" y="507690"/>
                    <a:pt x="3776397" y="519120"/>
                    <a:pt x="3796634" y="530176"/>
                  </a:cubicBezTo>
                  <a:cubicBezTo>
                    <a:pt x="3957965" y="621054"/>
                    <a:pt x="4110303" y="728046"/>
                    <a:pt x="4251585" y="847405"/>
                  </a:cubicBezTo>
                  <a:cubicBezTo>
                    <a:pt x="4393242" y="966390"/>
                    <a:pt x="4524781" y="1096991"/>
                    <a:pt x="4644515" y="1236775"/>
                  </a:cubicBezTo>
                  <a:cubicBezTo>
                    <a:pt x="4704663" y="1306479"/>
                    <a:pt x="4762375" y="1378057"/>
                    <a:pt x="4816527" y="1451883"/>
                  </a:cubicBezTo>
                  <a:cubicBezTo>
                    <a:pt x="4870679" y="1525897"/>
                    <a:pt x="4922020" y="1601598"/>
                    <a:pt x="4970738" y="1678610"/>
                  </a:cubicBezTo>
                  <a:cubicBezTo>
                    <a:pt x="5067799" y="1833008"/>
                    <a:pt x="5152494" y="1993965"/>
                    <a:pt x="5223885" y="2159232"/>
                  </a:cubicBezTo>
                  <a:cubicBezTo>
                    <a:pt x="5295275" y="2324686"/>
                    <a:pt x="5349615" y="2495199"/>
                    <a:pt x="5395709" y="2666087"/>
                  </a:cubicBezTo>
                  <a:cubicBezTo>
                    <a:pt x="5418757" y="2751718"/>
                    <a:pt x="5440680" y="2837537"/>
                    <a:pt x="5458855" y="2924292"/>
                  </a:cubicBezTo>
                  <a:cubicBezTo>
                    <a:pt x="5477406" y="3011048"/>
                    <a:pt x="5490522" y="3098740"/>
                    <a:pt x="5499142" y="3186995"/>
                  </a:cubicBezTo>
                  <a:cubicBezTo>
                    <a:pt x="5507761" y="3275250"/>
                    <a:pt x="5513944" y="3364254"/>
                    <a:pt x="5516755" y="3454007"/>
                  </a:cubicBezTo>
                  <a:cubicBezTo>
                    <a:pt x="5518629" y="3543761"/>
                    <a:pt x="5516755" y="3634264"/>
                    <a:pt x="5507386" y="372458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C7E50BFD-51AC-4ACE-820C-A285E6672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41478"/>
              <a:ext cx="5953893" cy="6434152"/>
            </a:xfrm>
            <a:custGeom>
              <a:avLst/>
              <a:gdLst>
                <a:gd name="connsiteX0" fmla="*/ 2739452 w 5953893"/>
                <a:gd name="connsiteY0" fmla="*/ 0 h 6434152"/>
                <a:gd name="connsiteX1" fmla="*/ 0 w 5953893"/>
                <a:gd name="connsiteY1" fmla="*/ 1610693 h 6434152"/>
                <a:gd name="connsiteX2" fmla="*/ 0 w 5953893"/>
                <a:gd name="connsiteY2" fmla="*/ 4823273 h 6434152"/>
                <a:gd name="connsiteX3" fmla="*/ 352456 w 5953893"/>
                <a:gd name="connsiteY3" fmla="*/ 5326193 h 6434152"/>
                <a:gd name="connsiteX4" fmla="*/ 2739452 w 5953893"/>
                <a:gd name="connsiteY4" fmla="*/ 6434153 h 6434152"/>
                <a:gd name="connsiteX5" fmla="*/ 4618282 w 5953893"/>
                <a:gd name="connsiteY5" fmla="*/ 5167859 h 6434152"/>
                <a:gd name="connsiteX6" fmla="*/ 5860029 w 5953893"/>
                <a:gd name="connsiteY6" fmla="*/ 3948409 h 6434152"/>
                <a:gd name="connsiteX7" fmla="*/ 2739452 w 5953893"/>
                <a:gd name="connsiteY7" fmla="*/ 0 h 6434152"/>
                <a:gd name="connsiteX8" fmla="*/ 5317011 w 5953893"/>
                <a:gd name="connsiteY8" fmla="*/ 3797009 h 6434152"/>
                <a:gd name="connsiteX9" fmla="*/ 5176478 w 5953893"/>
                <a:gd name="connsiteY9" fmla="*/ 4100747 h 6434152"/>
                <a:gd name="connsiteX10" fmla="*/ 4942257 w 5953893"/>
                <a:gd name="connsiteY10" fmla="*/ 4250274 h 6434152"/>
                <a:gd name="connsiteX11" fmla="*/ 4216171 w 5953893"/>
                <a:gd name="connsiteY11" fmla="*/ 4773243 h 6434152"/>
                <a:gd name="connsiteX12" fmla="*/ 3905125 w 5953893"/>
                <a:gd name="connsiteY12" fmla="*/ 5105837 h 6434152"/>
                <a:gd name="connsiteX13" fmla="*/ 3308329 w 5953893"/>
                <a:gd name="connsiteY13" fmla="*/ 5682022 h 6434152"/>
                <a:gd name="connsiteX14" fmla="*/ 2739452 w 5953893"/>
                <a:gd name="connsiteY14" fmla="*/ 5870898 h 6434152"/>
                <a:gd name="connsiteX15" fmla="*/ 1647419 w 5953893"/>
                <a:gd name="connsiteY15" fmla="*/ 5625809 h 6434152"/>
                <a:gd name="connsiteX16" fmla="*/ 781175 w 5953893"/>
                <a:gd name="connsiteY16" fmla="*/ 4960620 h 6434152"/>
                <a:gd name="connsiteX17" fmla="*/ 312545 w 5953893"/>
                <a:gd name="connsiteY17" fmla="*/ 4165205 h 6434152"/>
                <a:gd name="connsiteX18" fmla="*/ 142032 w 5953893"/>
                <a:gd name="connsiteY18" fmla="*/ 3217451 h 6434152"/>
                <a:gd name="connsiteX19" fmla="*/ 347210 w 5953893"/>
                <a:gd name="connsiteY19" fmla="*/ 2181444 h 6434152"/>
                <a:gd name="connsiteX20" fmla="*/ 906155 w 5953893"/>
                <a:gd name="connsiteY20" fmla="*/ 1337497 h 6434152"/>
                <a:gd name="connsiteX21" fmla="*/ 2739265 w 5953893"/>
                <a:gd name="connsiteY21" fmla="*/ 563818 h 6434152"/>
                <a:gd name="connsiteX22" fmla="*/ 3849849 w 5953893"/>
                <a:gd name="connsiteY22" fmla="*/ 881796 h 6434152"/>
                <a:gd name="connsiteX23" fmla="*/ 4834515 w 5953893"/>
                <a:gd name="connsiteY23" fmla="*/ 1742419 h 6434152"/>
                <a:gd name="connsiteX24" fmla="*/ 5325256 w 5953893"/>
                <a:gd name="connsiteY24" fmla="*/ 2742076 h 6434152"/>
                <a:gd name="connsiteX25" fmla="*/ 5317011 w 5953893"/>
                <a:gd name="connsiteY25" fmla="*/ 3797009 h 6434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53893" h="6434152">
                  <a:moveTo>
                    <a:pt x="2739452" y="0"/>
                  </a:moveTo>
                  <a:cubicBezTo>
                    <a:pt x="1568346" y="0"/>
                    <a:pt x="546204" y="647950"/>
                    <a:pt x="0" y="1610693"/>
                  </a:cubicBezTo>
                  <a:lnTo>
                    <a:pt x="0" y="4823273"/>
                  </a:lnTo>
                  <a:cubicBezTo>
                    <a:pt x="101746" y="5002593"/>
                    <a:pt x="219793" y="5171045"/>
                    <a:pt x="352456" y="5326193"/>
                  </a:cubicBezTo>
                  <a:cubicBezTo>
                    <a:pt x="932013" y="6005060"/>
                    <a:pt x="1786453" y="6434153"/>
                    <a:pt x="2739452" y="6434153"/>
                  </a:cubicBezTo>
                  <a:cubicBezTo>
                    <a:pt x="3612442" y="6434153"/>
                    <a:pt x="4046220" y="5750227"/>
                    <a:pt x="4618282" y="5167859"/>
                  </a:cubicBezTo>
                  <a:cubicBezTo>
                    <a:pt x="5190344" y="4585679"/>
                    <a:pt x="5621311" y="4803036"/>
                    <a:pt x="5860029" y="3948409"/>
                  </a:cubicBezTo>
                  <a:cubicBezTo>
                    <a:pt x="6403423" y="2003810"/>
                    <a:pt x="4485244" y="0"/>
                    <a:pt x="2739452" y="0"/>
                  </a:cubicBezTo>
                  <a:close/>
                  <a:moveTo>
                    <a:pt x="5317011" y="3797009"/>
                  </a:moveTo>
                  <a:cubicBezTo>
                    <a:pt x="5275976" y="3943538"/>
                    <a:pt x="5228756" y="4045658"/>
                    <a:pt x="5176478" y="4100747"/>
                  </a:cubicBezTo>
                  <a:cubicBezTo>
                    <a:pt x="5131883" y="4147591"/>
                    <a:pt x="5061991" y="4186004"/>
                    <a:pt x="4942257" y="4250274"/>
                  </a:cubicBezTo>
                  <a:cubicBezTo>
                    <a:pt x="4753381" y="4351458"/>
                    <a:pt x="4494613" y="4489929"/>
                    <a:pt x="4216171" y="4773243"/>
                  </a:cubicBezTo>
                  <a:cubicBezTo>
                    <a:pt x="4106555" y="4884733"/>
                    <a:pt x="4004247" y="4997159"/>
                    <a:pt x="3905125" y="5105837"/>
                  </a:cubicBezTo>
                  <a:cubicBezTo>
                    <a:pt x="3701071" y="5329753"/>
                    <a:pt x="3508260" y="5541302"/>
                    <a:pt x="3308329" y="5682022"/>
                  </a:cubicBezTo>
                  <a:cubicBezTo>
                    <a:pt x="3122826" y="5812624"/>
                    <a:pt x="2947441" y="5870898"/>
                    <a:pt x="2739452" y="5870898"/>
                  </a:cubicBezTo>
                  <a:cubicBezTo>
                    <a:pt x="2357765" y="5870898"/>
                    <a:pt x="1990319" y="5788452"/>
                    <a:pt x="1647419" y="5625809"/>
                  </a:cubicBezTo>
                  <a:cubicBezTo>
                    <a:pt x="1319509" y="5470286"/>
                    <a:pt x="1019893" y="5240187"/>
                    <a:pt x="781175" y="4960620"/>
                  </a:cubicBezTo>
                  <a:cubicBezTo>
                    <a:pt x="579370" y="4724151"/>
                    <a:pt x="421598" y="4456576"/>
                    <a:pt x="312545" y="4165205"/>
                  </a:cubicBezTo>
                  <a:cubicBezTo>
                    <a:pt x="199369" y="3863153"/>
                    <a:pt x="142032" y="3544237"/>
                    <a:pt x="142032" y="3217451"/>
                  </a:cubicBezTo>
                  <a:cubicBezTo>
                    <a:pt x="142032" y="2857688"/>
                    <a:pt x="211174" y="2509166"/>
                    <a:pt x="347210" y="2181444"/>
                  </a:cubicBezTo>
                  <a:cubicBezTo>
                    <a:pt x="478561" y="1865339"/>
                    <a:pt x="666688" y="1581275"/>
                    <a:pt x="906155" y="1337497"/>
                  </a:cubicBezTo>
                  <a:cubicBezTo>
                    <a:pt x="1396334" y="838512"/>
                    <a:pt x="2047469" y="563818"/>
                    <a:pt x="2739265" y="563818"/>
                  </a:cubicBezTo>
                  <a:cubicBezTo>
                    <a:pt x="3094157" y="563818"/>
                    <a:pt x="3478280" y="673808"/>
                    <a:pt x="3849849" y="881796"/>
                  </a:cubicBezTo>
                  <a:cubicBezTo>
                    <a:pt x="4226851" y="1092783"/>
                    <a:pt x="4567316" y="1390338"/>
                    <a:pt x="4834515" y="1742419"/>
                  </a:cubicBezTo>
                  <a:cubicBezTo>
                    <a:pt x="5070798" y="2053653"/>
                    <a:pt x="5240374" y="2399363"/>
                    <a:pt x="5325256" y="2742076"/>
                  </a:cubicBezTo>
                  <a:cubicBezTo>
                    <a:pt x="5414634" y="3102964"/>
                    <a:pt x="5411824" y="3458044"/>
                    <a:pt x="5317011" y="3797009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0394888-C50F-41C1-92D4-0E2B4315A8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31462"/>
              <a:ext cx="5953893" cy="6444167"/>
            </a:xfrm>
            <a:custGeom>
              <a:avLst/>
              <a:gdLst>
                <a:gd name="connsiteX0" fmla="*/ 2739452 w 5953893"/>
                <a:gd name="connsiteY0" fmla="*/ 0 h 6434152"/>
                <a:gd name="connsiteX1" fmla="*/ 0 w 5953893"/>
                <a:gd name="connsiteY1" fmla="*/ 1610693 h 6434152"/>
                <a:gd name="connsiteX2" fmla="*/ 0 w 5953893"/>
                <a:gd name="connsiteY2" fmla="*/ 4823273 h 6434152"/>
                <a:gd name="connsiteX3" fmla="*/ 352456 w 5953893"/>
                <a:gd name="connsiteY3" fmla="*/ 5326193 h 6434152"/>
                <a:gd name="connsiteX4" fmla="*/ 2739452 w 5953893"/>
                <a:gd name="connsiteY4" fmla="*/ 6434153 h 6434152"/>
                <a:gd name="connsiteX5" fmla="*/ 4618282 w 5953893"/>
                <a:gd name="connsiteY5" fmla="*/ 5167859 h 6434152"/>
                <a:gd name="connsiteX6" fmla="*/ 5860029 w 5953893"/>
                <a:gd name="connsiteY6" fmla="*/ 3948409 h 6434152"/>
                <a:gd name="connsiteX7" fmla="*/ 2739452 w 5953893"/>
                <a:gd name="connsiteY7" fmla="*/ 0 h 6434152"/>
                <a:gd name="connsiteX8" fmla="*/ 5208520 w 5953893"/>
                <a:gd name="connsiteY8" fmla="*/ 3766654 h 6434152"/>
                <a:gd name="connsiteX9" fmla="*/ 5094782 w 5953893"/>
                <a:gd name="connsiteY9" fmla="*/ 4022985 h 6434152"/>
                <a:gd name="connsiteX10" fmla="*/ 4888855 w 5953893"/>
                <a:gd name="connsiteY10" fmla="*/ 4150777 h 6434152"/>
                <a:gd name="connsiteX11" fmla="*/ 4135411 w 5953893"/>
                <a:gd name="connsiteY11" fmla="*/ 4694170 h 6434152"/>
                <a:gd name="connsiteX12" fmla="*/ 3821555 w 5953893"/>
                <a:gd name="connsiteY12" fmla="*/ 5029762 h 6434152"/>
                <a:gd name="connsiteX13" fmla="*/ 2739265 w 5953893"/>
                <a:gd name="connsiteY13" fmla="*/ 5758097 h 6434152"/>
                <a:gd name="connsiteX14" fmla="*/ 1695575 w 5953893"/>
                <a:gd name="connsiteY14" fmla="*/ 5523876 h 6434152"/>
                <a:gd name="connsiteX15" fmla="*/ 866619 w 5953893"/>
                <a:gd name="connsiteY15" fmla="*/ 4887356 h 6434152"/>
                <a:gd name="connsiteX16" fmla="*/ 417851 w 5953893"/>
                <a:gd name="connsiteY16" fmla="*/ 4125481 h 6434152"/>
                <a:gd name="connsiteX17" fmla="*/ 254645 w 5953893"/>
                <a:gd name="connsiteY17" fmla="*/ 3217264 h 6434152"/>
                <a:gd name="connsiteX18" fmla="*/ 451204 w 5953893"/>
                <a:gd name="connsiteY18" fmla="*/ 2224540 h 6434152"/>
                <a:gd name="connsiteX19" fmla="*/ 986540 w 5953893"/>
                <a:gd name="connsiteY19" fmla="*/ 1416383 h 6434152"/>
                <a:gd name="connsiteX20" fmla="*/ 2739452 w 5953893"/>
                <a:gd name="connsiteY20" fmla="*/ 676244 h 6434152"/>
                <a:gd name="connsiteX21" fmla="*/ 3794947 w 5953893"/>
                <a:gd name="connsiteY21" fmla="*/ 979795 h 6434152"/>
                <a:gd name="connsiteX22" fmla="*/ 4744762 w 5953893"/>
                <a:gd name="connsiteY22" fmla="*/ 1810250 h 6434152"/>
                <a:gd name="connsiteX23" fmla="*/ 5215827 w 5953893"/>
                <a:gd name="connsiteY23" fmla="*/ 2768871 h 6434152"/>
                <a:gd name="connsiteX24" fmla="*/ 5208520 w 5953893"/>
                <a:gd name="connsiteY24" fmla="*/ 3766654 h 6434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953893" h="6434152">
                  <a:moveTo>
                    <a:pt x="2739452" y="0"/>
                  </a:moveTo>
                  <a:cubicBezTo>
                    <a:pt x="1568346" y="0"/>
                    <a:pt x="546204" y="647950"/>
                    <a:pt x="0" y="1610693"/>
                  </a:cubicBezTo>
                  <a:lnTo>
                    <a:pt x="0" y="4823273"/>
                  </a:lnTo>
                  <a:cubicBezTo>
                    <a:pt x="101746" y="5002593"/>
                    <a:pt x="219793" y="5171045"/>
                    <a:pt x="352456" y="5326193"/>
                  </a:cubicBezTo>
                  <a:cubicBezTo>
                    <a:pt x="932013" y="6005060"/>
                    <a:pt x="1786453" y="6434153"/>
                    <a:pt x="2739452" y="6434153"/>
                  </a:cubicBezTo>
                  <a:cubicBezTo>
                    <a:pt x="3612442" y="6434153"/>
                    <a:pt x="4046220" y="5750227"/>
                    <a:pt x="4618282" y="5167859"/>
                  </a:cubicBezTo>
                  <a:cubicBezTo>
                    <a:pt x="5190344" y="4585679"/>
                    <a:pt x="5621311" y="4803036"/>
                    <a:pt x="5860029" y="3948409"/>
                  </a:cubicBezTo>
                  <a:cubicBezTo>
                    <a:pt x="6403423" y="2003810"/>
                    <a:pt x="4485244" y="0"/>
                    <a:pt x="2739452" y="0"/>
                  </a:cubicBezTo>
                  <a:close/>
                  <a:moveTo>
                    <a:pt x="5208520" y="3766654"/>
                  </a:moveTo>
                  <a:cubicBezTo>
                    <a:pt x="5173667" y="3891634"/>
                    <a:pt x="5133194" y="3982699"/>
                    <a:pt x="5094782" y="4022985"/>
                  </a:cubicBezTo>
                  <a:cubicBezTo>
                    <a:pt x="5060492" y="4058962"/>
                    <a:pt x="4984792" y="4099435"/>
                    <a:pt x="4888855" y="4150777"/>
                  </a:cubicBezTo>
                  <a:cubicBezTo>
                    <a:pt x="4693420" y="4255333"/>
                    <a:pt x="4426033" y="4398489"/>
                    <a:pt x="4135411" y="4694170"/>
                  </a:cubicBezTo>
                  <a:cubicBezTo>
                    <a:pt x="4024297" y="4807158"/>
                    <a:pt x="3921239" y="4920334"/>
                    <a:pt x="3821555" y="5029762"/>
                  </a:cubicBezTo>
                  <a:cubicBezTo>
                    <a:pt x="3385341" y="5508324"/>
                    <a:pt x="3138940" y="5758097"/>
                    <a:pt x="2739265" y="5758097"/>
                  </a:cubicBezTo>
                  <a:cubicBezTo>
                    <a:pt x="2374442" y="5758097"/>
                    <a:pt x="2023297" y="5679211"/>
                    <a:pt x="1695575" y="5523876"/>
                  </a:cubicBezTo>
                  <a:cubicBezTo>
                    <a:pt x="1381906" y="5375098"/>
                    <a:pt x="1095219" y="5154930"/>
                    <a:pt x="866619" y="4887356"/>
                  </a:cubicBezTo>
                  <a:cubicBezTo>
                    <a:pt x="673246" y="4661005"/>
                    <a:pt x="522220" y="4404673"/>
                    <a:pt x="417851" y="4125481"/>
                  </a:cubicBezTo>
                  <a:cubicBezTo>
                    <a:pt x="309547" y="3836171"/>
                    <a:pt x="254645" y="3530558"/>
                    <a:pt x="254645" y="3217264"/>
                  </a:cubicBezTo>
                  <a:cubicBezTo>
                    <a:pt x="254645" y="2872490"/>
                    <a:pt x="320790" y="2538585"/>
                    <a:pt x="451204" y="2224540"/>
                  </a:cubicBezTo>
                  <a:cubicBezTo>
                    <a:pt x="577121" y="1921739"/>
                    <a:pt x="757191" y="1649855"/>
                    <a:pt x="986540" y="1416383"/>
                  </a:cubicBezTo>
                  <a:cubicBezTo>
                    <a:pt x="1455357" y="939134"/>
                    <a:pt x="2078011" y="676244"/>
                    <a:pt x="2739452" y="676244"/>
                  </a:cubicBezTo>
                  <a:cubicBezTo>
                    <a:pt x="3075232" y="676244"/>
                    <a:pt x="3440243" y="781175"/>
                    <a:pt x="3794947" y="979795"/>
                  </a:cubicBezTo>
                  <a:cubicBezTo>
                    <a:pt x="4158459" y="1183286"/>
                    <a:pt x="4486931" y="1470348"/>
                    <a:pt x="4744762" y="1810250"/>
                  </a:cubicBezTo>
                  <a:cubicBezTo>
                    <a:pt x="4971862" y="2109491"/>
                    <a:pt x="5134693" y="2440961"/>
                    <a:pt x="5215827" y="2768871"/>
                  </a:cubicBezTo>
                  <a:cubicBezTo>
                    <a:pt x="5300334" y="3110834"/>
                    <a:pt x="5297898" y="3446614"/>
                    <a:pt x="5208520" y="376665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88" name="Freeform: Shape 87">
              <a:extLst>
                <a:ext uri="{FF2B5EF4-FFF2-40B4-BE49-F238E27FC236}">
                  <a16:creationId xmlns:a16="http://schemas.microsoft.com/office/drawing/2014/main" id="{F22C906F-48B7-4ABF-B36E-0C0A056A5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3725"/>
              <a:ext cx="5855313" cy="6880645"/>
            </a:xfrm>
            <a:custGeom>
              <a:avLst/>
              <a:gdLst>
                <a:gd name="connsiteX0" fmla="*/ 5855313 w 5855313"/>
                <a:gd name="connsiteY0" fmla="*/ 4717843 h 6880645"/>
                <a:gd name="connsiteX1" fmla="*/ 5855313 w 5855313"/>
                <a:gd name="connsiteY1" fmla="*/ 6880645 h 6880645"/>
                <a:gd name="connsiteX2" fmla="*/ 0 w 5855313"/>
                <a:gd name="connsiteY2" fmla="*/ 6880645 h 6880645"/>
                <a:gd name="connsiteX3" fmla="*/ 0 w 5855313"/>
                <a:gd name="connsiteY3" fmla="*/ 5268859 h 6880645"/>
                <a:gd name="connsiteX4" fmla="*/ 36130 w 5855313"/>
                <a:gd name="connsiteY4" fmla="*/ 5327430 h 6880645"/>
                <a:gd name="connsiteX5" fmla="*/ 2782721 w 5855313"/>
                <a:gd name="connsiteY5" fmla="*/ 6765687 h 6880645"/>
                <a:gd name="connsiteX6" fmla="*/ 5834702 w 5855313"/>
                <a:gd name="connsiteY6" fmla="*/ 4773305 h 6880645"/>
                <a:gd name="connsiteX7" fmla="*/ 9148 w 5855313"/>
                <a:gd name="connsiteY7" fmla="*/ 0 h 6880645"/>
                <a:gd name="connsiteX8" fmla="*/ 5855312 w 5855313"/>
                <a:gd name="connsiteY8" fmla="*/ 0 h 6880645"/>
                <a:gd name="connsiteX9" fmla="*/ 5855312 w 5855313"/>
                <a:gd name="connsiteY9" fmla="*/ 96759 h 6880645"/>
                <a:gd name="connsiteX10" fmla="*/ 5855313 w 5855313"/>
                <a:gd name="connsiteY10" fmla="*/ 96759 h 6880645"/>
                <a:gd name="connsiteX11" fmla="*/ 5855313 w 5855313"/>
                <a:gd name="connsiteY11" fmla="*/ 2289203 h 6880645"/>
                <a:gd name="connsiteX12" fmla="*/ 5834702 w 5855313"/>
                <a:gd name="connsiteY12" fmla="*/ 2233742 h 6880645"/>
                <a:gd name="connsiteX13" fmla="*/ 2782721 w 5855313"/>
                <a:gd name="connsiteY13" fmla="*/ 241359 h 6880645"/>
                <a:gd name="connsiteX14" fmla="*/ 36130 w 5855313"/>
                <a:gd name="connsiteY14" fmla="*/ 1679616 h 6880645"/>
                <a:gd name="connsiteX15" fmla="*/ 0 w 5855313"/>
                <a:gd name="connsiteY15" fmla="*/ 1738187 h 6880645"/>
                <a:gd name="connsiteX16" fmla="*/ 0 w 5855313"/>
                <a:gd name="connsiteY16" fmla="*/ 96759 h 6880645"/>
                <a:gd name="connsiteX17" fmla="*/ 9148 w 5855313"/>
                <a:gd name="connsiteY17" fmla="*/ 96759 h 688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855313" h="6880645">
                  <a:moveTo>
                    <a:pt x="5855313" y="4717843"/>
                  </a:moveTo>
                  <a:lnTo>
                    <a:pt x="5855313" y="6880645"/>
                  </a:lnTo>
                  <a:lnTo>
                    <a:pt x="0" y="6880645"/>
                  </a:lnTo>
                  <a:lnTo>
                    <a:pt x="0" y="5268859"/>
                  </a:lnTo>
                  <a:lnTo>
                    <a:pt x="36130" y="5327430"/>
                  </a:lnTo>
                  <a:cubicBezTo>
                    <a:pt x="631370" y="6195172"/>
                    <a:pt x="1639396" y="6765687"/>
                    <a:pt x="2782721" y="6765687"/>
                  </a:cubicBezTo>
                  <a:cubicBezTo>
                    <a:pt x="4154711" y="6765687"/>
                    <a:pt x="5331871" y="5944145"/>
                    <a:pt x="5834702" y="4773305"/>
                  </a:cubicBezTo>
                  <a:close/>
                  <a:moveTo>
                    <a:pt x="9148" y="0"/>
                  </a:moveTo>
                  <a:lnTo>
                    <a:pt x="5855312" y="0"/>
                  </a:lnTo>
                  <a:lnTo>
                    <a:pt x="5855312" y="96759"/>
                  </a:lnTo>
                  <a:lnTo>
                    <a:pt x="5855313" y="96759"/>
                  </a:lnTo>
                  <a:lnTo>
                    <a:pt x="5855313" y="2289203"/>
                  </a:lnTo>
                  <a:lnTo>
                    <a:pt x="5834702" y="2233742"/>
                  </a:lnTo>
                  <a:cubicBezTo>
                    <a:pt x="5331871" y="1062902"/>
                    <a:pt x="4154711" y="241359"/>
                    <a:pt x="2782721" y="241359"/>
                  </a:cubicBezTo>
                  <a:cubicBezTo>
                    <a:pt x="1639396" y="241359"/>
                    <a:pt x="631370" y="811875"/>
                    <a:pt x="36130" y="1679616"/>
                  </a:cubicBezTo>
                  <a:lnTo>
                    <a:pt x="0" y="1738187"/>
                  </a:lnTo>
                  <a:lnTo>
                    <a:pt x="0" y="96759"/>
                  </a:lnTo>
                  <a:lnTo>
                    <a:pt x="9148" y="9675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89" name="Freeform: Shape 88">
              <a:extLst>
                <a:ext uri="{FF2B5EF4-FFF2-40B4-BE49-F238E27FC236}">
                  <a16:creationId xmlns:a16="http://schemas.microsoft.com/office/drawing/2014/main" id="{B4ABE2AA-A788-450F-94A8-AED4B698F3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6370"/>
              <a:ext cx="6254832" cy="6864558"/>
            </a:xfrm>
            <a:custGeom>
              <a:avLst/>
              <a:gdLst>
                <a:gd name="connsiteX0" fmla="*/ 2766060 w 6254832"/>
                <a:gd name="connsiteY0" fmla="*/ 0 h 6864558"/>
                <a:gd name="connsiteX1" fmla="*/ 0 w 6254832"/>
                <a:gd name="connsiteY1" fmla="*/ 1340683 h 6864558"/>
                <a:gd name="connsiteX2" fmla="*/ 0 w 6254832"/>
                <a:gd name="connsiteY2" fmla="*/ 2201306 h 6864558"/>
                <a:gd name="connsiteX3" fmla="*/ 1312 w 6254832"/>
                <a:gd name="connsiteY3" fmla="*/ 2197746 h 6864558"/>
                <a:gd name="connsiteX4" fmla="*/ 612723 w 6254832"/>
                <a:gd name="connsiteY4" fmla="*/ 1201649 h 6864558"/>
                <a:gd name="connsiteX5" fmla="*/ 1571344 w 6254832"/>
                <a:gd name="connsiteY5" fmla="*/ 483245 h 6864558"/>
                <a:gd name="connsiteX6" fmla="*/ 1641235 w 6254832"/>
                <a:gd name="connsiteY6" fmla="*/ 452328 h 6864558"/>
                <a:gd name="connsiteX7" fmla="*/ 1711502 w 6254832"/>
                <a:gd name="connsiteY7" fmla="*/ 422348 h 6864558"/>
                <a:gd name="connsiteX8" fmla="*/ 1783080 w 6254832"/>
                <a:gd name="connsiteY8" fmla="*/ 395178 h 6864558"/>
                <a:gd name="connsiteX9" fmla="*/ 1855220 w 6254832"/>
                <a:gd name="connsiteY9" fmla="*/ 369133 h 6864558"/>
                <a:gd name="connsiteX10" fmla="*/ 1928297 w 6254832"/>
                <a:gd name="connsiteY10" fmla="*/ 345711 h 6864558"/>
                <a:gd name="connsiteX11" fmla="*/ 2001749 w 6254832"/>
                <a:gd name="connsiteY11" fmla="*/ 323600 h 6864558"/>
                <a:gd name="connsiteX12" fmla="*/ 2076138 w 6254832"/>
                <a:gd name="connsiteY12" fmla="*/ 304300 h 6864558"/>
                <a:gd name="connsiteX13" fmla="*/ 2113426 w 6254832"/>
                <a:gd name="connsiteY13" fmla="*/ 294744 h 6864558"/>
                <a:gd name="connsiteX14" fmla="*/ 2132163 w 6254832"/>
                <a:gd name="connsiteY14" fmla="*/ 290060 h 6864558"/>
                <a:gd name="connsiteX15" fmla="*/ 2151089 w 6254832"/>
                <a:gd name="connsiteY15" fmla="*/ 286312 h 6864558"/>
                <a:gd name="connsiteX16" fmla="*/ 2763249 w 6254832"/>
                <a:gd name="connsiteY16" fmla="*/ 218482 h 6864558"/>
                <a:gd name="connsiteX17" fmla="*/ 3372225 w 6254832"/>
                <a:gd name="connsiteY17" fmla="*/ 301302 h 6864558"/>
                <a:gd name="connsiteX18" fmla="*/ 3663596 w 6254832"/>
                <a:gd name="connsiteY18" fmla="*/ 398364 h 6864558"/>
                <a:gd name="connsiteX19" fmla="*/ 3941663 w 6254832"/>
                <a:gd name="connsiteY19" fmla="*/ 526717 h 6864558"/>
                <a:gd name="connsiteX20" fmla="*/ 4204366 w 6254832"/>
                <a:gd name="connsiteY20" fmla="*/ 681678 h 6864558"/>
                <a:gd name="connsiteX21" fmla="*/ 4450018 w 6254832"/>
                <a:gd name="connsiteY21" fmla="*/ 860061 h 6864558"/>
                <a:gd name="connsiteX22" fmla="*/ 4678992 w 6254832"/>
                <a:gd name="connsiteY22" fmla="*/ 1057181 h 6864558"/>
                <a:gd name="connsiteX23" fmla="*/ 4889791 w 6254832"/>
                <a:gd name="connsiteY23" fmla="*/ 1271166 h 6864558"/>
                <a:gd name="connsiteX24" fmla="*/ 5083164 w 6254832"/>
                <a:gd name="connsiteY24" fmla="*/ 1498642 h 6864558"/>
                <a:gd name="connsiteX25" fmla="*/ 5257987 w 6254832"/>
                <a:gd name="connsiteY25" fmla="*/ 1738484 h 6864558"/>
                <a:gd name="connsiteX26" fmla="*/ 5413510 w 6254832"/>
                <a:gd name="connsiteY26" fmla="*/ 1989195 h 6864558"/>
                <a:gd name="connsiteX27" fmla="*/ 5548609 w 6254832"/>
                <a:gd name="connsiteY27" fmla="*/ 2249462 h 6864558"/>
                <a:gd name="connsiteX28" fmla="*/ 5747791 w 6254832"/>
                <a:gd name="connsiteY28" fmla="*/ 2795666 h 6864558"/>
                <a:gd name="connsiteX29" fmla="*/ 5806814 w 6254832"/>
                <a:gd name="connsiteY29" fmla="*/ 3078980 h 6864558"/>
                <a:gd name="connsiteX30" fmla="*/ 5816933 w 6254832"/>
                <a:gd name="connsiteY30" fmla="*/ 3150558 h 6864558"/>
                <a:gd name="connsiteX31" fmla="*/ 5825178 w 6254832"/>
                <a:gd name="connsiteY31" fmla="*/ 3222323 h 6864558"/>
                <a:gd name="connsiteX32" fmla="*/ 5831923 w 6254832"/>
                <a:gd name="connsiteY32" fmla="*/ 3294276 h 6864558"/>
                <a:gd name="connsiteX33" fmla="*/ 5836233 w 6254832"/>
                <a:gd name="connsiteY33" fmla="*/ 3366416 h 6864558"/>
                <a:gd name="connsiteX34" fmla="*/ 5833047 w 6254832"/>
                <a:gd name="connsiteY34" fmla="*/ 3655726 h 6864558"/>
                <a:gd name="connsiteX35" fmla="*/ 5827426 w 6254832"/>
                <a:gd name="connsiteY35" fmla="*/ 3728054 h 6864558"/>
                <a:gd name="connsiteX36" fmla="*/ 5819556 w 6254832"/>
                <a:gd name="connsiteY36" fmla="*/ 3800194 h 6864558"/>
                <a:gd name="connsiteX37" fmla="*/ 5809063 w 6254832"/>
                <a:gd name="connsiteY37" fmla="*/ 3872147 h 6864558"/>
                <a:gd name="connsiteX38" fmla="*/ 5796696 w 6254832"/>
                <a:gd name="connsiteY38" fmla="*/ 3943912 h 6864558"/>
                <a:gd name="connsiteX39" fmla="*/ 5725305 w 6254832"/>
                <a:gd name="connsiteY39" fmla="*/ 4225165 h 6864558"/>
                <a:gd name="connsiteX40" fmla="*/ 5605384 w 6254832"/>
                <a:gd name="connsiteY40" fmla="*/ 4478312 h 6864558"/>
                <a:gd name="connsiteX41" fmla="*/ 5412573 w 6254832"/>
                <a:gd name="connsiteY41" fmla="*/ 4677306 h 6864558"/>
                <a:gd name="connsiteX42" fmla="*/ 5155867 w 6254832"/>
                <a:gd name="connsiteY42" fmla="*/ 4834703 h 6864558"/>
                <a:gd name="connsiteX43" fmla="*/ 4645452 w 6254832"/>
                <a:gd name="connsiteY43" fmla="*/ 5207396 h 6864558"/>
                <a:gd name="connsiteX44" fmla="*/ 4536211 w 6254832"/>
                <a:gd name="connsiteY44" fmla="*/ 5319072 h 6864558"/>
                <a:gd name="connsiteX45" fmla="*/ 4430343 w 6254832"/>
                <a:gd name="connsiteY45" fmla="*/ 5432061 h 6864558"/>
                <a:gd name="connsiteX46" fmla="*/ 4220668 w 6254832"/>
                <a:gd name="connsiteY46" fmla="*/ 5657663 h 6864558"/>
                <a:gd name="connsiteX47" fmla="*/ 4115174 w 6254832"/>
                <a:gd name="connsiteY47" fmla="*/ 5768777 h 6864558"/>
                <a:gd name="connsiteX48" fmla="*/ 4007245 w 6254832"/>
                <a:gd name="connsiteY48" fmla="*/ 5876707 h 6864558"/>
                <a:gd name="connsiteX49" fmla="*/ 3781081 w 6254832"/>
                <a:gd name="connsiteY49" fmla="*/ 6078887 h 6864558"/>
                <a:gd name="connsiteX50" fmla="*/ 3534493 w 6254832"/>
                <a:gd name="connsiteY50" fmla="*/ 6249775 h 6864558"/>
                <a:gd name="connsiteX51" fmla="*/ 3265232 w 6254832"/>
                <a:gd name="connsiteY51" fmla="*/ 6373068 h 6864558"/>
                <a:gd name="connsiteX52" fmla="*/ 3194779 w 6254832"/>
                <a:gd name="connsiteY52" fmla="*/ 6394804 h 6864558"/>
                <a:gd name="connsiteX53" fmla="*/ 3123575 w 6254832"/>
                <a:gd name="connsiteY53" fmla="*/ 6412792 h 6864558"/>
                <a:gd name="connsiteX54" fmla="*/ 3051435 w 6254832"/>
                <a:gd name="connsiteY54" fmla="*/ 6426471 h 6864558"/>
                <a:gd name="connsiteX55" fmla="*/ 2978733 w 6254832"/>
                <a:gd name="connsiteY55" fmla="*/ 6436214 h 6864558"/>
                <a:gd name="connsiteX56" fmla="*/ 2905656 w 6254832"/>
                <a:gd name="connsiteY56" fmla="*/ 6442211 h 6864558"/>
                <a:gd name="connsiteX57" fmla="*/ 2832204 w 6254832"/>
                <a:gd name="connsiteY57" fmla="*/ 6444459 h 6864558"/>
                <a:gd name="connsiteX58" fmla="*/ 2758565 w 6254832"/>
                <a:gd name="connsiteY58" fmla="*/ 6443335 h 6864558"/>
                <a:gd name="connsiteX59" fmla="*/ 2683239 w 6254832"/>
                <a:gd name="connsiteY59" fmla="*/ 6438463 h 6864558"/>
                <a:gd name="connsiteX60" fmla="*/ 2091503 w 6254832"/>
                <a:gd name="connsiteY60" fmla="*/ 6343275 h 6864558"/>
                <a:gd name="connsiteX61" fmla="*/ 1948347 w 6254832"/>
                <a:gd name="connsiteY61" fmla="*/ 6301490 h 6864558"/>
                <a:gd name="connsiteX62" fmla="*/ 1807626 w 6254832"/>
                <a:gd name="connsiteY62" fmla="*/ 6252585 h 6864558"/>
                <a:gd name="connsiteX63" fmla="*/ 1738297 w 6254832"/>
                <a:gd name="connsiteY63" fmla="*/ 6225790 h 6864558"/>
                <a:gd name="connsiteX64" fmla="*/ 1669529 w 6254832"/>
                <a:gd name="connsiteY64" fmla="*/ 6197684 h 6864558"/>
                <a:gd name="connsiteX65" fmla="*/ 1635239 w 6254832"/>
                <a:gd name="connsiteY65" fmla="*/ 6183630 h 6864558"/>
                <a:gd name="connsiteX66" fmla="*/ 1601699 w 6254832"/>
                <a:gd name="connsiteY66" fmla="*/ 6167891 h 6864558"/>
                <a:gd name="connsiteX67" fmla="*/ 1534618 w 6254832"/>
                <a:gd name="connsiteY67" fmla="*/ 6136411 h 6864558"/>
                <a:gd name="connsiteX68" fmla="*/ 592299 w 6254832"/>
                <a:gd name="connsiteY68" fmla="*/ 5443116 h 6864558"/>
                <a:gd name="connsiteX69" fmla="*/ 0 w 6254832"/>
                <a:gd name="connsiteY69" fmla="*/ 4496675 h 6864558"/>
                <a:gd name="connsiteX70" fmla="*/ 0 w 6254832"/>
                <a:gd name="connsiteY70" fmla="*/ 5523875 h 6864558"/>
                <a:gd name="connsiteX71" fmla="*/ 2766060 w 6254832"/>
                <a:gd name="connsiteY71" fmla="*/ 6864559 h 6864558"/>
                <a:gd name="connsiteX72" fmla="*/ 6254833 w 6254832"/>
                <a:gd name="connsiteY72" fmla="*/ 3432373 h 6864558"/>
                <a:gd name="connsiteX73" fmla="*/ 2766060 w 6254832"/>
                <a:gd name="connsiteY73" fmla="*/ 0 h 6864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254832" h="6864558">
                  <a:moveTo>
                    <a:pt x="2766060" y="0"/>
                  </a:moveTo>
                  <a:cubicBezTo>
                    <a:pt x="1639549" y="0"/>
                    <a:pt x="637831" y="525405"/>
                    <a:pt x="0" y="1340683"/>
                  </a:cubicBezTo>
                  <a:lnTo>
                    <a:pt x="0" y="2201306"/>
                  </a:lnTo>
                  <a:cubicBezTo>
                    <a:pt x="375" y="2200181"/>
                    <a:pt x="937" y="2198870"/>
                    <a:pt x="1312" y="2197746"/>
                  </a:cubicBezTo>
                  <a:cubicBezTo>
                    <a:pt x="142969" y="1837045"/>
                    <a:pt x="347959" y="1497143"/>
                    <a:pt x="612723" y="1201649"/>
                  </a:cubicBezTo>
                  <a:cubicBezTo>
                    <a:pt x="876550" y="906155"/>
                    <a:pt x="1201836" y="655258"/>
                    <a:pt x="1571344" y="483245"/>
                  </a:cubicBezTo>
                  <a:lnTo>
                    <a:pt x="1641235" y="452328"/>
                  </a:lnTo>
                  <a:cubicBezTo>
                    <a:pt x="1664658" y="442210"/>
                    <a:pt x="1687518" y="430967"/>
                    <a:pt x="1711502" y="422348"/>
                  </a:cubicBezTo>
                  <a:lnTo>
                    <a:pt x="1783080" y="395178"/>
                  </a:lnTo>
                  <a:cubicBezTo>
                    <a:pt x="1807064" y="386372"/>
                    <a:pt x="1830674" y="376441"/>
                    <a:pt x="1855220" y="369133"/>
                  </a:cubicBezTo>
                  <a:lnTo>
                    <a:pt x="1928297" y="345711"/>
                  </a:lnTo>
                  <a:cubicBezTo>
                    <a:pt x="1952656" y="338028"/>
                    <a:pt x="1976828" y="329409"/>
                    <a:pt x="2001749" y="323600"/>
                  </a:cubicBezTo>
                  <a:lnTo>
                    <a:pt x="2076138" y="304300"/>
                  </a:lnTo>
                  <a:lnTo>
                    <a:pt x="2113426" y="294744"/>
                  </a:lnTo>
                  <a:lnTo>
                    <a:pt x="2132163" y="290060"/>
                  </a:lnTo>
                  <a:lnTo>
                    <a:pt x="2151089" y="286312"/>
                  </a:lnTo>
                  <a:cubicBezTo>
                    <a:pt x="2351395" y="241716"/>
                    <a:pt x="2557322" y="219044"/>
                    <a:pt x="2763249" y="218482"/>
                  </a:cubicBezTo>
                  <a:cubicBezTo>
                    <a:pt x="2968802" y="218294"/>
                    <a:pt x="3174167" y="247900"/>
                    <a:pt x="3372225" y="301302"/>
                  </a:cubicBezTo>
                  <a:cubicBezTo>
                    <a:pt x="3471347" y="327910"/>
                    <a:pt x="3568596" y="360513"/>
                    <a:pt x="3663596" y="398364"/>
                  </a:cubicBezTo>
                  <a:cubicBezTo>
                    <a:pt x="3758784" y="435652"/>
                    <a:pt x="3851348" y="479311"/>
                    <a:pt x="3941663" y="526717"/>
                  </a:cubicBezTo>
                  <a:cubicBezTo>
                    <a:pt x="4031979" y="573936"/>
                    <a:pt x="4119297" y="626402"/>
                    <a:pt x="4204366" y="681678"/>
                  </a:cubicBezTo>
                  <a:cubicBezTo>
                    <a:pt x="4289060" y="737516"/>
                    <a:pt x="4370944" y="797289"/>
                    <a:pt x="4450018" y="860061"/>
                  </a:cubicBezTo>
                  <a:cubicBezTo>
                    <a:pt x="4529091" y="922832"/>
                    <a:pt x="4605540" y="988601"/>
                    <a:pt x="4678992" y="1057181"/>
                  </a:cubicBezTo>
                  <a:cubicBezTo>
                    <a:pt x="4752444" y="1125574"/>
                    <a:pt x="4822335" y="1197527"/>
                    <a:pt x="4889791" y="1271166"/>
                  </a:cubicBezTo>
                  <a:cubicBezTo>
                    <a:pt x="4957247" y="1344805"/>
                    <a:pt x="5021705" y="1420693"/>
                    <a:pt x="5083164" y="1498642"/>
                  </a:cubicBezTo>
                  <a:cubicBezTo>
                    <a:pt x="5144062" y="1576965"/>
                    <a:pt x="5202899" y="1656601"/>
                    <a:pt x="5257987" y="1738484"/>
                  </a:cubicBezTo>
                  <a:cubicBezTo>
                    <a:pt x="5313076" y="1820368"/>
                    <a:pt x="5365354" y="1903751"/>
                    <a:pt x="5413510" y="1989195"/>
                  </a:cubicBezTo>
                  <a:cubicBezTo>
                    <a:pt x="5462041" y="2074451"/>
                    <a:pt x="5507011" y="2161207"/>
                    <a:pt x="5548609" y="2249462"/>
                  </a:cubicBezTo>
                  <a:cubicBezTo>
                    <a:pt x="5631430" y="2426158"/>
                    <a:pt x="5698323" y="2608851"/>
                    <a:pt x="5747791" y="2795666"/>
                  </a:cubicBezTo>
                  <a:cubicBezTo>
                    <a:pt x="5771963" y="2889167"/>
                    <a:pt x="5791825" y="2983792"/>
                    <a:pt x="5806814" y="3078980"/>
                  </a:cubicBezTo>
                  <a:cubicBezTo>
                    <a:pt x="5810562" y="3102777"/>
                    <a:pt x="5814497" y="3126574"/>
                    <a:pt x="5816933" y="3150558"/>
                  </a:cubicBezTo>
                  <a:cubicBezTo>
                    <a:pt x="5819556" y="3174542"/>
                    <a:pt x="5823304" y="3198339"/>
                    <a:pt x="5825178" y="3222323"/>
                  </a:cubicBezTo>
                  <a:cubicBezTo>
                    <a:pt x="5827426" y="3246308"/>
                    <a:pt x="5830050" y="3270292"/>
                    <a:pt x="5831923" y="3294276"/>
                  </a:cubicBezTo>
                  <a:lnTo>
                    <a:pt x="5836233" y="3366416"/>
                  </a:lnTo>
                  <a:cubicBezTo>
                    <a:pt x="5839981" y="3462728"/>
                    <a:pt x="5839981" y="3559227"/>
                    <a:pt x="5833047" y="3655726"/>
                  </a:cubicBezTo>
                  <a:cubicBezTo>
                    <a:pt x="5830986" y="3679711"/>
                    <a:pt x="5830237" y="3704069"/>
                    <a:pt x="5827426" y="3728054"/>
                  </a:cubicBezTo>
                  <a:lnTo>
                    <a:pt x="5819556" y="3800194"/>
                  </a:lnTo>
                  <a:lnTo>
                    <a:pt x="5809063" y="3872147"/>
                  </a:lnTo>
                  <a:cubicBezTo>
                    <a:pt x="5805690" y="3896131"/>
                    <a:pt x="5800818" y="3919928"/>
                    <a:pt x="5796696" y="3943912"/>
                  </a:cubicBezTo>
                  <a:cubicBezTo>
                    <a:pt x="5778708" y="4039287"/>
                    <a:pt x="5755848" y="4134662"/>
                    <a:pt x="5725305" y="4225165"/>
                  </a:cubicBezTo>
                  <a:cubicBezTo>
                    <a:pt x="5694763" y="4315669"/>
                    <a:pt x="5656726" y="4402237"/>
                    <a:pt x="5605384" y="4478312"/>
                  </a:cubicBezTo>
                  <a:cubicBezTo>
                    <a:pt x="5554980" y="4555324"/>
                    <a:pt x="5489960" y="4620718"/>
                    <a:pt x="5412573" y="4677306"/>
                  </a:cubicBezTo>
                  <a:cubicBezTo>
                    <a:pt x="5335374" y="4734269"/>
                    <a:pt x="5245995" y="4782987"/>
                    <a:pt x="5155867" y="4834703"/>
                  </a:cubicBezTo>
                  <a:cubicBezTo>
                    <a:pt x="4973924" y="4936261"/>
                    <a:pt x="4794791" y="5058806"/>
                    <a:pt x="4645452" y="5207396"/>
                  </a:cubicBezTo>
                  <a:cubicBezTo>
                    <a:pt x="4607414" y="5244497"/>
                    <a:pt x="4571813" y="5281597"/>
                    <a:pt x="4536211" y="5319072"/>
                  </a:cubicBezTo>
                  <a:lnTo>
                    <a:pt x="4430343" y="5432061"/>
                  </a:lnTo>
                  <a:cubicBezTo>
                    <a:pt x="4360264" y="5507574"/>
                    <a:pt x="4290934" y="5583087"/>
                    <a:pt x="4220668" y="5657663"/>
                  </a:cubicBezTo>
                  <a:cubicBezTo>
                    <a:pt x="4185628" y="5694951"/>
                    <a:pt x="4150589" y="5732052"/>
                    <a:pt x="4115174" y="5768777"/>
                  </a:cubicBezTo>
                  <a:cubicBezTo>
                    <a:pt x="4079573" y="5805316"/>
                    <a:pt x="4043597" y="5841292"/>
                    <a:pt x="4007245" y="5876707"/>
                  </a:cubicBezTo>
                  <a:cubicBezTo>
                    <a:pt x="3934543" y="5947723"/>
                    <a:pt x="3859405" y="6015740"/>
                    <a:pt x="3781081" y="6078887"/>
                  </a:cubicBezTo>
                  <a:cubicBezTo>
                    <a:pt x="3702945" y="6142220"/>
                    <a:pt x="3620312" y="6199557"/>
                    <a:pt x="3534493" y="6249775"/>
                  </a:cubicBezTo>
                  <a:cubicBezTo>
                    <a:pt x="3448300" y="6299429"/>
                    <a:pt x="3358359" y="6341589"/>
                    <a:pt x="3265232" y="6373068"/>
                  </a:cubicBezTo>
                  <a:cubicBezTo>
                    <a:pt x="3241998" y="6381313"/>
                    <a:pt x="3218201" y="6387497"/>
                    <a:pt x="3194779" y="6394804"/>
                  </a:cubicBezTo>
                  <a:cubicBezTo>
                    <a:pt x="3171169" y="6401175"/>
                    <a:pt x="3147185" y="6406797"/>
                    <a:pt x="3123575" y="6412792"/>
                  </a:cubicBezTo>
                  <a:cubicBezTo>
                    <a:pt x="3099404" y="6417477"/>
                    <a:pt x="3075420" y="6422161"/>
                    <a:pt x="3051435" y="6426471"/>
                  </a:cubicBezTo>
                  <a:cubicBezTo>
                    <a:pt x="3027076" y="6429657"/>
                    <a:pt x="3002904" y="6433591"/>
                    <a:pt x="2978733" y="6436214"/>
                  </a:cubicBezTo>
                  <a:cubicBezTo>
                    <a:pt x="2954374" y="6438088"/>
                    <a:pt x="2930015" y="6440899"/>
                    <a:pt x="2905656" y="6442211"/>
                  </a:cubicBezTo>
                  <a:cubicBezTo>
                    <a:pt x="2881109" y="6442960"/>
                    <a:pt x="2856751" y="6444272"/>
                    <a:pt x="2832204" y="6444459"/>
                  </a:cubicBezTo>
                  <a:cubicBezTo>
                    <a:pt x="2807658" y="6444084"/>
                    <a:pt x="2783298" y="6444084"/>
                    <a:pt x="2758565" y="6443335"/>
                  </a:cubicBezTo>
                  <a:lnTo>
                    <a:pt x="2683239" y="6438463"/>
                  </a:lnTo>
                  <a:cubicBezTo>
                    <a:pt x="2482559" y="6425909"/>
                    <a:pt x="2284126" y="6393492"/>
                    <a:pt x="2091503" y="6343275"/>
                  </a:cubicBezTo>
                  <a:lnTo>
                    <a:pt x="1948347" y="6301490"/>
                  </a:lnTo>
                  <a:cubicBezTo>
                    <a:pt x="1901127" y="6286126"/>
                    <a:pt x="1854658" y="6268699"/>
                    <a:pt x="1807626" y="6252585"/>
                  </a:cubicBezTo>
                  <a:cubicBezTo>
                    <a:pt x="1784017" y="6245090"/>
                    <a:pt x="1761344" y="6234972"/>
                    <a:pt x="1738297" y="6225790"/>
                  </a:cubicBezTo>
                  <a:lnTo>
                    <a:pt x="1669529" y="6197684"/>
                  </a:lnTo>
                  <a:lnTo>
                    <a:pt x="1635239" y="6183630"/>
                  </a:lnTo>
                  <a:lnTo>
                    <a:pt x="1601699" y="6167891"/>
                  </a:lnTo>
                  <a:lnTo>
                    <a:pt x="1534618" y="6136411"/>
                  </a:lnTo>
                  <a:cubicBezTo>
                    <a:pt x="1179164" y="5964961"/>
                    <a:pt x="857250" y="5729616"/>
                    <a:pt x="592299" y="5443116"/>
                  </a:cubicBezTo>
                  <a:cubicBezTo>
                    <a:pt x="336904" y="5166173"/>
                    <a:pt x="137160" y="4842573"/>
                    <a:pt x="0" y="4496675"/>
                  </a:cubicBezTo>
                  <a:lnTo>
                    <a:pt x="0" y="5523875"/>
                  </a:lnTo>
                  <a:cubicBezTo>
                    <a:pt x="637831" y="6338966"/>
                    <a:pt x="1639549" y="6864559"/>
                    <a:pt x="2766060" y="6864559"/>
                  </a:cubicBezTo>
                  <a:cubicBezTo>
                    <a:pt x="4692858" y="6864559"/>
                    <a:pt x="6254833" y="5327879"/>
                    <a:pt x="6254833" y="3432373"/>
                  </a:cubicBezTo>
                  <a:cubicBezTo>
                    <a:pt x="6254833" y="1536679"/>
                    <a:pt x="4692858" y="0"/>
                    <a:pt x="2766060" y="0"/>
                  </a:cubicBezTo>
                  <a:close/>
                </a:path>
              </a:pathLst>
            </a:custGeom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anchor="b">
            <a:normAutofit/>
          </a:bodyPr>
          <a:lstStyle/>
          <a:p>
            <a:r>
              <a:rPr lang="es-ES" sz="36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de la Lógica Matemática</a:t>
            </a:r>
            <a:endParaRPr lang="es-EC" sz="36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15756"/>
            <a:ext cx="4977578" cy="3639289"/>
          </a:xfrm>
        </p:spPr>
        <p:txBody>
          <a:bodyPr anchor="ctr">
            <a:normAutofit/>
          </a:bodyPr>
          <a:lstStyle/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tiene aplicaciones en una amplia variedad de campos.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Algunos ejemplos son: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9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s-ES" sz="36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en circuitos electrónicos</a:t>
            </a:r>
            <a:endParaRPr lang="es-EC" sz="36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94" r="2" b="2"/>
          <a:stretch/>
        </p:blipFill>
        <p:spPr>
          <a:xfrm>
            <a:off x="882638" y="1793846"/>
            <a:ext cx="3228648" cy="3620021"/>
          </a:xfrm>
          <a:prstGeom prst="rect">
            <a:avLst/>
          </a:prstGeom>
        </p:spPr>
      </p:pic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electrónica, la lógica booleana es esencial para el diseño y análisis de circuitos digitales.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sistemas electrónicos modernos utilizan lógica matemática para realizar operaciones lógicas y aritméticas de manera eficiente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88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84298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81">
            <a:extLst>
              <a:ext uri="{FF2B5EF4-FFF2-40B4-BE49-F238E27FC236}">
                <a16:creationId xmlns:a16="http://schemas.microsoft.com/office/drawing/2014/main" id="{70DFA0FD-AB28-4B25-B870-4D2BBC35B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3125" r="2" b="2"/>
          <a:stretch/>
        </p:blipFill>
        <p:spPr>
          <a:xfrm>
            <a:off x="5833976" y="10"/>
            <a:ext cx="6394152" cy="6857990"/>
          </a:xfrm>
          <a:prstGeom prst="rect">
            <a:avLst/>
          </a:prstGeom>
        </p:spPr>
      </p:pic>
      <p:grpSp>
        <p:nvGrpSpPr>
          <p:cNvPr id="99" name="Group 83">
            <a:extLst>
              <a:ext uri="{FF2B5EF4-FFF2-40B4-BE49-F238E27FC236}">
                <a16:creationId xmlns:a16="http://schemas.microsoft.com/office/drawing/2014/main" id="{0D628DFB-9CD1-4E2B-8B44-9FDF7E80F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9564" y="0"/>
            <a:ext cx="6648564" cy="6858000"/>
            <a:chOff x="5705128" y="0"/>
            <a:chExt cx="6648564" cy="6858000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CB07514-66C4-498E-85FA-6CCDFB253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8018" y="0"/>
              <a:ext cx="6485674" cy="6858000"/>
            </a:xfrm>
            <a:custGeom>
              <a:avLst/>
              <a:gdLst>
                <a:gd name="connsiteX0" fmla="*/ 1720317 w 6237794"/>
                <a:gd name="connsiteY0" fmla="*/ 0 h 6858000"/>
                <a:gd name="connsiteX1" fmla="*/ 2433560 w 6237794"/>
                <a:gd name="connsiteY1" fmla="*/ 0 h 6858000"/>
                <a:gd name="connsiteX2" fmla="*/ 2351473 w 6237794"/>
                <a:gd name="connsiteY2" fmla="*/ 41605 h 6858000"/>
                <a:gd name="connsiteX3" fmla="*/ 1473152 w 6237794"/>
                <a:gd name="connsiteY3" fmla="*/ 667521 h 6858000"/>
                <a:gd name="connsiteX4" fmla="*/ 982876 w 6237794"/>
                <a:gd name="connsiteY4" fmla="*/ 1193803 h 6858000"/>
                <a:gd name="connsiteX5" fmla="*/ 595242 w 6237794"/>
                <a:gd name="connsiteY5" fmla="*/ 1798192 h 6858000"/>
                <a:gd name="connsiteX6" fmla="*/ 332174 w 6237794"/>
                <a:gd name="connsiteY6" fmla="*/ 2466315 h 6858000"/>
                <a:gd name="connsiteX7" fmla="*/ 236500 w 6237794"/>
                <a:gd name="connsiteY7" fmla="*/ 3178573 h 6858000"/>
                <a:gd name="connsiteX8" fmla="*/ 276860 w 6237794"/>
                <a:gd name="connsiteY8" fmla="*/ 3527298 h 6858000"/>
                <a:gd name="connsiteX9" fmla="*/ 396054 w 6237794"/>
                <a:gd name="connsiteY9" fmla="*/ 3853520 h 6858000"/>
                <a:gd name="connsiteX10" fmla="*/ 479243 w 6237794"/>
                <a:gd name="connsiteY10" fmla="*/ 4007121 h 6858000"/>
                <a:gd name="connsiteX11" fmla="*/ 574772 w 6237794"/>
                <a:gd name="connsiteY11" fmla="*/ 4155787 h 6858000"/>
                <a:gd name="connsiteX12" fmla="*/ 795447 w 6237794"/>
                <a:gd name="connsiteY12" fmla="*/ 4443100 h 6858000"/>
                <a:gd name="connsiteX13" fmla="*/ 1034270 w 6237794"/>
                <a:gd name="connsiteY13" fmla="*/ 4732591 h 6858000"/>
                <a:gd name="connsiteX14" fmla="*/ 1153028 w 6237794"/>
                <a:gd name="connsiteY14" fmla="*/ 4883725 h 6858000"/>
                <a:gd name="connsiteX15" fmla="*/ 1210084 w 6237794"/>
                <a:gd name="connsiteY15" fmla="*/ 4957912 h 6858000"/>
                <a:gd name="connsiteX16" fmla="*/ 1265979 w 6237794"/>
                <a:gd name="connsiteY16" fmla="*/ 5028906 h 6858000"/>
                <a:gd name="connsiteX17" fmla="*/ 1746238 w 6237794"/>
                <a:gd name="connsiteY17" fmla="*/ 5553590 h 6858000"/>
                <a:gd name="connsiteX18" fmla="*/ 2001611 w 6237794"/>
                <a:gd name="connsiteY18" fmla="*/ 5789654 h 6858000"/>
                <a:gd name="connsiteX19" fmla="*/ 2269035 w 6237794"/>
                <a:gd name="connsiteY19" fmla="*/ 6007280 h 6858000"/>
                <a:gd name="connsiteX20" fmla="*/ 2866455 w 6237794"/>
                <a:gd name="connsiteY20" fmla="*/ 6351505 h 6858000"/>
                <a:gd name="connsiteX21" fmla="*/ 3200661 w 6237794"/>
                <a:gd name="connsiteY21" fmla="*/ 6448777 h 6858000"/>
                <a:gd name="connsiteX22" fmla="*/ 3286318 w 6237794"/>
                <a:gd name="connsiteY22" fmla="*/ 6465908 h 6858000"/>
                <a:gd name="connsiteX23" fmla="*/ 3372701 w 6237794"/>
                <a:gd name="connsiteY23" fmla="*/ 6480281 h 6858000"/>
                <a:gd name="connsiteX24" fmla="*/ 3547063 w 6237794"/>
                <a:gd name="connsiteY24" fmla="*/ 6500896 h 6858000"/>
                <a:gd name="connsiteX25" fmla="*/ 3634753 w 6237794"/>
                <a:gd name="connsiteY25" fmla="*/ 6507575 h 6858000"/>
                <a:gd name="connsiteX26" fmla="*/ 3722733 w 6237794"/>
                <a:gd name="connsiteY26" fmla="*/ 6512221 h 6858000"/>
                <a:gd name="connsiteX27" fmla="*/ 3811003 w 6237794"/>
                <a:gd name="connsiteY27" fmla="*/ 6514253 h 6858000"/>
                <a:gd name="connsiteX28" fmla="*/ 3899418 w 6237794"/>
                <a:gd name="connsiteY28" fmla="*/ 6513817 h 6858000"/>
                <a:gd name="connsiteX29" fmla="*/ 3943698 w 6237794"/>
                <a:gd name="connsiteY29" fmla="*/ 6513381 h 6858000"/>
                <a:gd name="connsiteX30" fmla="*/ 3986381 w 6237794"/>
                <a:gd name="connsiteY30" fmla="*/ 6511495 h 6858000"/>
                <a:gd name="connsiteX31" fmla="*/ 4028919 w 6237794"/>
                <a:gd name="connsiteY31" fmla="*/ 6509317 h 6858000"/>
                <a:gd name="connsiteX32" fmla="*/ 4071312 w 6237794"/>
                <a:gd name="connsiteY32" fmla="*/ 6505833 h 6858000"/>
                <a:gd name="connsiteX33" fmla="*/ 4239432 w 6237794"/>
                <a:gd name="connsiteY33" fmla="*/ 6485072 h 6858000"/>
                <a:gd name="connsiteX34" fmla="*/ 4879826 w 6237794"/>
                <a:gd name="connsiteY34" fmla="*/ 6274849 h 6858000"/>
                <a:gd name="connsiteX35" fmla="*/ 5471439 w 6237794"/>
                <a:gd name="connsiteY35" fmla="*/ 5906235 h 6858000"/>
                <a:gd name="connsiteX36" fmla="*/ 5614877 w 6237794"/>
                <a:gd name="connsiteY36" fmla="*/ 5797930 h 6858000"/>
                <a:gd name="connsiteX37" fmla="*/ 5758316 w 6237794"/>
                <a:gd name="connsiteY37" fmla="*/ 5685995 h 6858000"/>
                <a:gd name="connsiteX38" fmla="*/ 6048824 w 6237794"/>
                <a:gd name="connsiteY38" fmla="*/ 5453705 h 6858000"/>
                <a:gd name="connsiteX39" fmla="*/ 6237794 w 6237794"/>
                <a:gd name="connsiteY39" fmla="*/ 5308644 h 6858000"/>
                <a:gd name="connsiteX40" fmla="*/ 6237794 w 6237794"/>
                <a:gd name="connsiteY40" fmla="*/ 6081399 h 6858000"/>
                <a:gd name="connsiteX41" fmla="*/ 6123011 w 6237794"/>
                <a:gd name="connsiteY41" fmla="*/ 6166399 h 6858000"/>
                <a:gd name="connsiteX42" fmla="*/ 5965925 w 6237794"/>
                <a:gd name="connsiteY42" fmla="*/ 6278479 h 6858000"/>
                <a:gd name="connsiteX43" fmla="*/ 5803903 w 6237794"/>
                <a:gd name="connsiteY43" fmla="*/ 6387364 h 6858000"/>
                <a:gd name="connsiteX44" fmla="*/ 5463744 w 6237794"/>
                <a:gd name="connsiteY44" fmla="*/ 6591780 h 6858000"/>
                <a:gd name="connsiteX45" fmla="*/ 5097888 w 6237794"/>
                <a:gd name="connsiteY45" fmla="*/ 6765562 h 6858000"/>
                <a:gd name="connsiteX46" fmla="*/ 4905602 w 6237794"/>
                <a:gd name="connsiteY46" fmla="*/ 6836446 h 6858000"/>
                <a:gd name="connsiteX47" fmla="*/ 4831447 w 6237794"/>
                <a:gd name="connsiteY47" fmla="*/ 6858000 h 6858000"/>
                <a:gd name="connsiteX48" fmla="*/ 3036485 w 6237794"/>
                <a:gd name="connsiteY48" fmla="*/ 6858000 h 6858000"/>
                <a:gd name="connsiteX49" fmla="*/ 2911533 w 6237794"/>
                <a:gd name="connsiteY49" fmla="*/ 6825558 h 6858000"/>
                <a:gd name="connsiteX50" fmla="*/ 2719386 w 6237794"/>
                <a:gd name="connsiteY50" fmla="*/ 6767158 h 6858000"/>
                <a:gd name="connsiteX51" fmla="*/ 1980415 w 6237794"/>
                <a:gd name="connsiteY51" fmla="*/ 6440210 h 6858000"/>
                <a:gd name="connsiteX52" fmla="*/ 1357588 w 6237794"/>
                <a:gd name="connsiteY52" fmla="*/ 5931206 h 6858000"/>
                <a:gd name="connsiteX53" fmla="*/ 1105118 w 6237794"/>
                <a:gd name="connsiteY53" fmla="*/ 5624874 h 6858000"/>
                <a:gd name="connsiteX54" fmla="*/ 884588 w 6237794"/>
                <a:gd name="connsiteY54" fmla="*/ 5300539 h 6858000"/>
                <a:gd name="connsiteX55" fmla="*/ 833049 w 6237794"/>
                <a:gd name="connsiteY55" fmla="*/ 5217931 h 6858000"/>
                <a:gd name="connsiteX56" fmla="*/ 783833 w 6237794"/>
                <a:gd name="connsiteY56" fmla="*/ 5137791 h 6858000"/>
                <a:gd name="connsiteX57" fmla="*/ 686706 w 6237794"/>
                <a:gd name="connsiteY57" fmla="*/ 4982447 h 6858000"/>
                <a:gd name="connsiteX58" fmla="*/ 485485 w 6237794"/>
                <a:gd name="connsiteY58" fmla="*/ 4665082 h 6858000"/>
                <a:gd name="connsiteX59" fmla="*/ 289055 w 6237794"/>
                <a:gd name="connsiteY59" fmla="*/ 4329568 h 6858000"/>
                <a:gd name="connsiteX60" fmla="*/ 200495 w 6237794"/>
                <a:gd name="connsiteY60" fmla="*/ 4151721 h 6858000"/>
                <a:gd name="connsiteX61" fmla="*/ 125291 w 6237794"/>
                <a:gd name="connsiteY61" fmla="*/ 3965600 h 6858000"/>
                <a:gd name="connsiteX62" fmla="*/ 67654 w 6237794"/>
                <a:gd name="connsiteY62" fmla="*/ 3772509 h 6858000"/>
                <a:gd name="connsiteX63" fmla="*/ 46168 w 6237794"/>
                <a:gd name="connsiteY63" fmla="*/ 3674076 h 6858000"/>
                <a:gd name="connsiteX64" fmla="*/ 36731 w 6237794"/>
                <a:gd name="connsiteY64" fmla="*/ 3624714 h 6858000"/>
                <a:gd name="connsiteX65" fmla="*/ 28891 w 6237794"/>
                <a:gd name="connsiteY65" fmla="*/ 3575208 h 6858000"/>
                <a:gd name="connsiteX66" fmla="*/ 0 w 6237794"/>
                <a:gd name="connsiteY66" fmla="*/ 3178573 h 6858000"/>
                <a:gd name="connsiteX67" fmla="*/ 80575 w 6237794"/>
                <a:gd name="connsiteY67" fmla="*/ 2405774 h 6858000"/>
                <a:gd name="connsiteX68" fmla="*/ 322737 w 6237794"/>
                <a:gd name="connsiteY68" fmla="*/ 1665351 h 6858000"/>
                <a:gd name="connsiteX69" fmla="*/ 1230700 w 6237794"/>
                <a:gd name="connsiteY69" fmla="*/ 407938 h 6858000"/>
                <a:gd name="connsiteX70" fmla="*/ 1521825 w 6237794"/>
                <a:gd name="connsiteY70" fmla="*/ 14944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6237794" h="6858000">
                  <a:moveTo>
                    <a:pt x="1720317" y="0"/>
                  </a:moveTo>
                  <a:lnTo>
                    <a:pt x="2433560" y="0"/>
                  </a:lnTo>
                  <a:lnTo>
                    <a:pt x="2351473" y="41605"/>
                  </a:lnTo>
                  <a:cubicBezTo>
                    <a:pt x="2036528" y="216271"/>
                    <a:pt x="1740794" y="426339"/>
                    <a:pt x="1473152" y="667521"/>
                  </a:cubicBezTo>
                  <a:cubicBezTo>
                    <a:pt x="1295305" y="828818"/>
                    <a:pt x="1130525" y="1004777"/>
                    <a:pt x="982876" y="1193803"/>
                  </a:cubicBezTo>
                  <a:cubicBezTo>
                    <a:pt x="834936" y="1382538"/>
                    <a:pt x="704418" y="1584921"/>
                    <a:pt x="595242" y="1798192"/>
                  </a:cubicBezTo>
                  <a:cubicBezTo>
                    <a:pt x="486066" y="2011317"/>
                    <a:pt x="395183" y="2234461"/>
                    <a:pt x="332174" y="2466315"/>
                  </a:cubicBezTo>
                  <a:cubicBezTo>
                    <a:pt x="269166" y="2697588"/>
                    <a:pt x="236355" y="2938008"/>
                    <a:pt x="236500" y="3178573"/>
                  </a:cubicBezTo>
                  <a:cubicBezTo>
                    <a:pt x="237807" y="3296751"/>
                    <a:pt x="249421" y="3414057"/>
                    <a:pt x="276860" y="3527298"/>
                  </a:cubicBezTo>
                  <a:cubicBezTo>
                    <a:pt x="303864" y="3640684"/>
                    <a:pt x="345821" y="3749135"/>
                    <a:pt x="396054" y="3853520"/>
                  </a:cubicBezTo>
                  <a:cubicBezTo>
                    <a:pt x="421461" y="3905640"/>
                    <a:pt x="449626" y="3956743"/>
                    <a:pt x="479243" y="4007121"/>
                  </a:cubicBezTo>
                  <a:cubicBezTo>
                    <a:pt x="509295" y="4057354"/>
                    <a:pt x="541380" y="4106861"/>
                    <a:pt x="574772" y="4155787"/>
                  </a:cubicBezTo>
                  <a:cubicBezTo>
                    <a:pt x="642426" y="4253348"/>
                    <a:pt x="717630" y="4348007"/>
                    <a:pt x="795447" y="4443100"/>
                  </a:cubicBezTo>
                  <a:cubicBezTo>
                    <a:pt x="873264" y="4538339"/>
                    <a:pt x="954565" y="4633577"/>
                    <a:pt x="1034270" y="4732591"/>
                  </a:cubicBezTo>
                  <a:cubicBezTo>
                    <a:pt x="1074195" y="4781952"/>
                    <a:pt x="1113684" y="4832476"/>
                    <a:pt x="1153028" y="4883725"/>
                  </a:cubicBezTo>
                  <a:lnTo>
                    <a:pt x="1210084" y="4957912"/>
                  </a:lnTo>
                  <a:cubicBezTo>
                    <a:pt x="1228813" y="4981576"/>
                    <a:pt x="1246670" y="5005822"/>
                    <a:pt x="1265979" y="5028906"/>
                  </a:cubicBezTo>
                  <a:cubicBezTo>
                    <a:pt x="1416677" y="5216770"/>
                    <a:pt x="1580151" y="5389681"/>
                    <a:pt x="1746238" y="5553590"/>
                  </a:cubicBezTo>
                  <a:cubicBezTo>
                    <a:pt x="1829717" y="5635182"/>
                    <a:pt x="1914648" y="5714015"/>
                    <a:pt x="2001611" y="5789654"/>
                  </a:cubicBezTo>
                  <a:cubicBezTo>
                    <a:pt x="2088575" y="5865293"/>
                    <a:pt x="2177135" y="5938465"/>
                    <a:pt x="2269035" y="6007280"/>
                  </a:cubicBezTo>
                  <a:cubicBezTo>
                    <a:pt x="2452108" y="6145202"/>
                    <a:pt x="2649554" y="6268461"/>
                    <a:pt x="2866455" y="6351505"/>
                  </a:cubicBezTo>
                  <a:cubicBezTo>
                    <a:pt x="2974615" y="6393027"/>
                    <a:pt x="3086694" y="6424821"/>
                    <a:pt x="3200661" y="6448777"/>
                  </a:cubicBezTo>
                  <a:cubicBezTo>
                    <a:pt x="3229262" y="6454438"/>
                    <a:pt x="3257572" y="6460971"/>
                    <a:pt x="3286318" y="6465908"/>
                  </a:cubicBezTo>
                  <a:lnTo>
                    <a:pt x="3372701" y="6480281"/>
                  </a:lnTo>
                  <a:cubicBezTo>
                    <a:pt x="3430628" y="6487975"/>
                    <a:pt x="3488556" y="6496106"/>
                    <a:pt x="3547063" y="6500896"/>
                  </a:cubicBezTo>
                  <a:cubicBezTo>
                    <a:pt x="3576245" y="6503654"/>
                    <a:pt x="3605426" y="6506268"/>
                    <a:pt x="3634753" y="6507575"/>
                  </a:cubicBezTo>
                  <a:cubicBezTo>
                    <a:pt x="3664079" y="6509026"/>
                    <a:pt x="3693261" y="6511350"/>
                    <a:pt x="3722733" y="6512221"/>
                  </a:cubicBezTo>
                  <a:lnTo>
                    <a:pt x="3811003" y="6514253"/>
                  </a:lnTo>
                  <a:cubicBezTo>
                    <a:pt x="3840329" y="6514979"/>
                    <a:pt x="3869946" y="6513963"/>
                    <a:pt x="3899418" y="6513817"/>
                  </a:cubicBezTo>
                  <a:lnTo>
                    <a:pt x="3943698" y="6513381"/>
                  </a:lnTo>
                  <a:cubicBezTo>
                    <a:pt x="3958071" y="6512946"/>
                    <a:pt x="3972154" y="6512075"/>
                    <a:pt x="3986381" y="6511495"/>
                  </a:cubicBezTo>
                  <a:cubicBezTo>
                    <a:pt x="4000609" y="6510768"/>
                    <a:pt x="4014837" y="6510333"/>
                    <a:pt x="4028919" y="6509317"/>
                  </a:cubicBezTo>
                  <a:lnTo>
                    <a:pt x="4071312" y="6505833"/>
                  </a:lnTo>
                  <a:cubicBezTo>
                    <a:pt x="4127788" y="6501332"/>
                    <a:pt x="4183828" y="6493782"/>
                    <a:pt x="4239432" y="6485072"/>
                  </a:cubicBezTo>
                  <a:cubicBezTo>
                    <a:pt x="4461994" y="6448195"/>
                    <a:pt x="4675992" y="6376041"/>
                    <a:pt x="4879826" y="6274849"/>
                  </a:cubicBezTo>
                  <a:cubicBezTo>
                    <a:pt x="5084386" y="6174820"/>
                    <a:pt x="5279074" y="6046770"/>
                    <a:pt x="5471439" y="5906235"/>
                  </a:cubicBezTo>
                  <a:cubicBezTo>
                    <a:pt x="5519494" y="5871246"/>
                    <a:pt x="5567258" y="5834806"/>
                    <a:pt x="5614877" y="5797930"/>
                  </a:cubicBezTo>
                  <a:cubicBezTo>
                    <a:pt x="5662787" y="5761199"/>
                    <a:pt x="5710551" y="5723887"/>
                    <a:pt x="5758316" y="5685995"/>
                  </a:cubicBezTo>
                  <a:lnTo>
                    <a:pt x="6048824" y="5453705"/>
                  </a:lnTo>
                  <a:lnTo>
                    <a:pt x="6237794" y="5308644"/>
                  </a:lnTo>
                  <a:lnTo>
                    <a:pt x="6237794" y="6081399"/>
                  </a:lnTo>
                  <a:lnTo>
                    <a:pt x="6123011" y="6166399"/>
                  </a:lnTo>
                  <a:cubicBezTo>
                    <a:pt x="6071326" y="6204001"/>
                    <a:pt x="6019061" y="6241458"/>
                    <a:pt x="5965925" y="6278479"/>
                  </a:cubicBezTo>
                  <a:cubicBezTo>
                    <a:pt x="5912644" y="6315210"/>
                    <a:pt x="5858927" y="6351650"/>
                    <a:pt x="5803903" y="6387364"/>
                  </a:cubicBezTo>
                  <a:cubicBezTo>
                    <a:pt x="5694437" y="6458938"/>
                    <a:pt x="5581486" y="6528335"/>
                    <a:pt x="5463744" y="6591780"/>
                  </a:cubicBezTo>
                  <a:cubicBezTo>
                    <a:pt x="5346147" y="6655514"/>
                    <a:pt x="5224486" y="6714748"/>
                    <a:pt x="5097888" y="6765562"/>
                  </a:cubicBezTo>
                  <a:cubicBezTo>
                    <a:pt x="5034879" y="6791332"/>
                    <a:pt x="4970700" y="6815005"/>
                    <a:pt x="4905602" y="6836446"/>
                  </a:cubicBezTo>
                  <a:lnTo>
                    <a:pt x="4831447" y="6858000"/>
                  </a:lnTo>
                  <a:lnTo>
                    <a:pt x="3036485" y="6858000"/>
                  </a:lnTo>
                  <a:lnTo>
                    <a:pt x="2911533" y="6825558"/>
                  </a:lnTo>
                  <a:cubicBezTo>
                    <a:pt x="2847182" y="6807410"/>
                    <a:pt x="2783121" y="6787919"/>
                    <a:pt x="2719386" y="6767158"/>
                  </a:cubicBezTo>
                  <a:cubicBezTo>
                    <a:pt x="2464884" y="6683389"/>
                    <a:pt x="2213285" y="6579149"/>
                    <a:pt x="1980415" y="6440210"/>
                  </a:cubicBezTo>
                  <a:cubicBezTo>
                    <a:pt x="1747399" y="6301563"/>
                    <a:pt x="1539355" y="6125749"/>
                    <a:pt x="1357588" y="5931206"/>
                  </a:cubicBezTo>
                  <a:cubicBezTo>
                    <a:pt x="1266269" y="5834080"/>
                    <a:pt x="1183226" y="5730711"/>
                    <a:pt x="1105118" y="5624874"/>
                  </a:cubicBezTo>
                  <a:cubicBezTo>
                    <a:pt x="1027446" y="5518601"/>
                    <a:pt x="953549" y="5410732"/>
                    <a:pt x="884588" y="5300539"/>
                  </a:cubicBezTo>
                  <a:cubicBezTo>
                    <a:pt x="866876" y="5273245"/>
                    <a:pt x="850180" y="5245516"/>
                    <a:pt x="833049" y="5217931"/>
                  </a:cubicBezTo>
                  <a:lnTo>
                    <a:pt x="783833" y="5137791"/>
                  </a:lnTo>
                  <a:cubicBezTo>
                    <a:pt x="752328" y="5085962"/>
                    <a:pt x="719662" y="5034567"/>
                    <a:pt x="686706" y="4982447"/>
                  </a:cubicBezTo>
                  <a:lnTo>
                    <a:pt x="485485" y="4665082"/>
                  </a:lnTo>
                  <a:cubicBezTo>
                    <a:pt x="417976" y="4556922"/>
                    <a:pt x="351338" y="4445568"/>
                    <a:pt x="289055" y="4329568"/>
                  </a:cubicBezTo>
                  <a:cubicBezTo>
                    <a:pt x="257987" y="4271496"/>
                    <a:pt x="227934" y="4212408"/>
                    <a:pt x="200495" y="4151721"/>
                  </a:cubicBezTo>
                  <a:cubicBezTo>
                    <a:pt x="173201" y="4090891"/>
                    <a:pt x="147794" y="4028898"/>
                    <a:pt x="125291" y="3965600"/>
                  </a:cubicBezTo>
                  <a:cubicBezTo>
                    <a:pt x="103224" y="3902155"/>
                    <a:pt x="83624" y="3837840"/>
                    <a:pt x="67654" y="3772509"/>
                  </a:cubicBezTo>
                  <a:cubicBezTo>
                    <a:pt x="60105" y="3739843"/>
                    <a:pt x="52410" y="3707032"/>
                    <a:pt x="46168" y="3674076"/>
                  </a:cubicBezTo>
                  <a:lnTo>
                    <a:pt x="36731" y="3624714"/>
                  </a:lnTo>
                  <a:lnTo>
                    <a:pt x="28891" y="3575208"/>
                  </a:lnTo>
                  <a:cubicBezTo>
                    <a:pt x="8566" y="3442948"/>
                    <a:pt x="0" y="3310252"/>
                    <a:pt x="0" y="3178573"/>
                  </a:cubicBezTo>
                  <a:cubicBezTo>
                    <a:pt x="726" y="2919425"/>
                    <a:pt x="27730" y="2660277"/>
                    <a:pt x="80575" y="2405774"/>
                  </a:cubicBezTo>
                  <a:cubicBezTo>
                    <a:pt x="133276" y="2151417"/>
                    <a:pt x="213997" y="1901996"/>
                    <a:pt x="322737" y="1665351"/>
                  </a:cubicBezTo>
                  <a:cubicBezTo>
                    <a:pt x="541235" y="1192061"/>
                    <a:pt x="857875" y="768568"/>
                    <a:pt x="1230700" y="407938"/>
                  </a:cubicBezTo>
                  <a:cubicBezTo>
                    <a:pt x="1324124" y="317781"/>
                    <a:pt x="1421323" y="231579"/>
                    <a:pt x="1521825" y="14944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85">
              <a:extLst>
                <a:ext uri="{FF2B5EF4-FFF2-40B4-BE49-F238E27FC236}">
                  <a16:creationId xmlns:a16="http://schemas.microsoft.com/office/drawing/2014/main" id="{13BFB38F-216C-4A75-8C1C-DAF998A5C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698" y="0"/>
              <a:ext cx="6477994" cy="6858000"/>
            </a:xfrm>
            <a:custGeom>
              <a:avLst/>
              <a:gdLst>
                <a:gd name="connsiteX0" fmla="*/ 5634917 w 6230407"/>
                <a:gd name="connsiteY0" fmla="*/ 0 h 6858000"/>
                <a:gd name="connsiteX1" fmla="*/ 6230407 w 6230407"/>
                <a:gd name="connsiteY1" fmla="*/ 0 h 6858000"/>
                <a:gd name="connsiteX2" fmla="*/ 6230407 w 6230407"/>
                <a:gd name="connsiteY2" fmla="*/ 322046 h 6858000"/>
                <a:gd name="connsiteX3" fmla="*/ 6061915 w 6230407"/>
                <a:gd name="connsiteY3" fmla="*/ 206288 h 6858000"/>
                <a:gd name="connsiteX4" fmla="*/ 5814792 w 6230407"/>
                <a:gd name="connsiteY4" fmla="*/ 74312 h 6858000"/>
                <a:gd name="connsiteX5" fmla="*/ 5676576 w 6230407"/>
                <a:gd name="connsiteY5" fmla="*/ 15049 h 6858000"/>
                <a:gd name="connsiteX6" fmla="*/ 1821847 w 6230407"/>
                <a:gd name="connsiteY6" fmla="*/ 0 h 6858000"/>
                <a:gd name="connsiteX7" fmla="*/ 3449591 w 6230407"/>
                <a:gd name="connsiteY7" fmla="*/ 0 h 6858000"/>
                <a:gd name="connsiteX8" fmla="*/ 3354111 w 6230407"/>
                <a:gd name="connsiteY8" fmla="*/ 29819 h 6858000"/>
                <a:gd name="connsiteX9" fmla="*/ 3177287 w 6230407"/>
                <a:gd name="connsiteY9" fmla="*/ 93621 h 6858000"/>
                <a:gd name="connsiteX10" fmla="*/ 1915374 w 6230407"/>
                <a:gd name="connsiteY10" fmla="*/ 844207 h 6858000"/>
                <a:gd name="connsiteX11" fmla="*/ 1042545 w 6230407"/>
                <a:gd name="connsiteY11" fmla="*/ 1926532 h 6858000"/>
                <a:gd name="connsiteX12" fmla="*/ 726050 w 6230407"/>
                <a:gd name="connsiteY12" fmla="*/ 3186123 h 6858000"/>
                <a:gd name="connsiteX13" fmla="*/ 1249864 w 6230407"/>
                <a:gd name="connsiteY13" fmla="*/ 4355701 h 6858000"/>
                <a:gd name="connsiteX14" fmla="*/ 1513803 w 6230407"/>
                <a:gd name="connsiteY14" fmla="*/ 4726929 h 6858000"/>
                <a:gd name="connsiteX15" fmla="*/ 3990446 w 6230407"/>
                <a:gd name="connsiteY15" fmla="*/ 6178014 h 6858000"/>
                <a:gd name="connsiteX16" fmla="*/ 5870541 w 6230407"/>
                <a:gd name="connsiteY16" fmla="*/ 5285296 h 6858000"/>
                <a:gd name="connsiteX17" fmla="*/ 6099347 w 6230407"/>
                <a:gd name="connsiteY17" fmla="*/ 5108030 h 6858000"/>
                <a:gd name="connsiteX18" fmla="*/ 6230407 w 6230407"/>
                <a:gd name="connsiteY18" fmla="*/ 5006078 h 6858000"/>
                <a:gd name="connsiteX19" fmla="*/ 6230407 w 6230407"/>
                <a:gd name="connsiteY19" fmla="*/ 5924458 h 6858000"/>
                <a:gd name="connsiteX20" fmla="*/ 6056186 w 6230407"/>
                <a:gd name="connsiteY20" fmla="*/ 6058925 h 6858000"/>
                <a:gd name="connsiteX21" fmla="*/ 4500343 w 6230407"/>
                <a:gd name="connsiteY21" fmla="*/ 6854086 h 6858000"/>
                <a:gd name="connsiteX22" fmla="*/ 4476760 w 6230407"/>
                <a:gd name="connsiteY22" fmla="*/ 6858000 h 6858000"/>
                <a:gd name="connsiteX23" fmla="*/ 3391617 w 6230407"/>
                <a:gd name="connsiteY23" fmla="*/ 6858000 h 6858000"/>
                <a:gd name="connsiteX24" fmla="*/ 3242986 w 6230407"/>
                <a:gd name="connsiteY24" fmla="*/ 6833894 h 6858000"/>
                <a:gd name="connsiteX25" fmla="*/ 913044 w 6230407"/>
                <a:gd name="connsiteY25" fmla="*/ 5134452 h 6858000"/>
                <a:gd name="connsiteX26" fmla="*/ 0 w 6230407"/>
                <a:gd name="connsiteY26" fmla="*/ 3186123 h 6858000"/>
                <a:gd name="connsiteX27" fmla="*/ 1779764 w 6230407"/>
                <a:gd name="connsiteY27" fmla="*/ 2881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30407" h="6858000">
                  <a:moveTo>
                    <a:pt x="5634917" y="0"/>
                  </a:moveTo>
                  <a:lnTo>
                    <a:pt x="6230407" y="0"/>
                  </a:lnTo>
                  <a:lnTo>
                    <a:pt x="6230407" y="322046"/>
                  </a:lnTo>
                  <a:lnTo>
                    <a:pt x="6061915" y="206288"/>
                  </a:lnTo>
                  <a:cubicBezTo>
                    <a:pt x="5982213" y="157828"/>
                    <a:pt x="5899796" y="113801"/>
                    <a:pt x="5814792" y="74312"/>
                  </a:cubicBezTo>
                  <a:cubicBezTo>
                    <a:pt x="5769441" y="53261"/>
                    <a:pt x="5723362" y="33505"/>
                    <a:pt x="5676576" y="15049"/>
                  </a:cubicBezTo>
                  <a:close/>
                  <a:moveTo>
                    <a:pt x="1821847" y="0"/>
                  </a:moveTo>
                  <a:lnTo>
                    <a:pt x="3449591" y="0"/>
                  </a:lnTo>
                  <a:lnTo>
                    <a:pt x="3354111" y="29819"/>
                  </a:lnTo>
                  <a:cubicBezTo>
                    <a:pt x="3295072" y="49686"/>
                    <a:pt x="3236122" y="70955"/>
                    <a:pt x="3177287" y="93621"/>
                  </a:cubicBezTo>
                  <a:cubicBezTo>
                    <a:pt x="2718951" y="269871"/>
                    <a:pt x="2282682" y="529455"/>
                    <a:pt x="1915374" y="844207"/>
                  </a:cubicBezTo>
                  <a:cubicBezTo>
                    <a:pt x="1541678" y="1164331"/>
                    <a:pt x="1247976" y="1528591"/>
                    <a:pt x="1042545" y="1926532"/>
                  </a:cubicBezTo>
                  <a:cubicBezTo>
                    <a:pt x="832613" y="2333329"/>
                    <a:pt x="726050" y="2757113"/>
                    <a:pt x="726050" y="3186123"/>
                  </a:cubicBezTo>
                  <a:cubicBezTo>
                    <a:pt x="726050" y="3618181"/>
                    <a:pt x="896057" y="3870506"/>
                    <a:pt x="1249864" y="4355701"/>
                  </a:cubicBezTo>
                  <a:cubicBezTo>
                    <a:pt x="1335230" y="4472717"/>
                    <a:pt x="1423500" y="4593798"/>
                    <a:pt x="1513803" y="4726929"/>
                  </a:cubicBezTo>
                  <a:cubicBezTo>
                    <a:pt x="2203848" y="5744068"/>
                    <a:pt x="2944562" y="6178014"/>
                    <a:pt x="3990446" y="6178014"/>
                  </a:cubicBezTo>
                  <a:cubicBezTo>
                    <a:pt x="4676863" y="6178014"/>
                    <a:pt x="5180496" y="5824498"/>
                    <a:pt x="5870541" y="5285296"/>
                  </a:cubicBezTo>
                  <a:cubicBezTo>
                    <a:pt x="5947632" y="5225046"/>
                    <a:pt x="6024723" y="5165521"/>
                    <a:pt x="6099347" y="5108030"/>
                  </a:cubicBezTo>
                  <a:lnTo>
                    <a:pt x="6230407" y="5006078"/>
                  </a:lnTo>
                  <a:lnTo>
                    <a:pt x="6230407" y="5924458"/>
                  </a:lnTo>
                  <a:lnTo>
                    <a:pt x="6056186" y="6058925"/>
                  </a:lnTo>
                  <a:cubicBezTo>
                    <a:pt x="5577260" y="6421454"/>
                    <a:pt x="5092142" y="6735949"/>
                    <a:pt x="4500343" y="6854086"/>
                  </a:cubicBezTo>
                  <a:lnTo>
                    <a:pt x="4476760" y="6858000"/>
                  </a:lnTo>
                  <a:lnTo>
                    <a:pt x="3391617" y="6858000"/>
                  </a:lnTo>
                  <a:lnTo>
                    <a:pt x="3242986" y="6833894"/>
                  </a:lnTo>
                  <a:cubicBezTo>
                    <a:pt x="2233307" y="6634206"/>
                    <a:pt x="1512986" y="6018796"/>
                    <a:pt x="913044" y="5134452"/>
                  </a:cubicBezTo>
                  <a:cubicBezTo>
                    <a:pt x="469951" y="4481428"/>
                    <a:pt x="0" y="4033545"/>
                    <a:pt x="0" y="3186123"/>
                  </a:cubicBezTo>
                  <a:cubicBezTo>
                    <a:pt x="0" y="1915018"/>
                    <a:pt x="732545" y="779286"/>
                    <a:pt x="1779764" y="2881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4DF24F7D-73CE-4EF0-86BC-1C1C4C5CB7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698" y="0"/>
              <a:ext cx="6477994" cy="6858000"/>
            </a:xfrm>
            <a:custGeom>
              <a:avLst/>
              <a:gdLst>
                <a:gd name="connsiteX0" fmla="*/ 5061392 w 6230408"/>
                <a:gd name="connsiteY0" fmla="*/ 0 h 6858000"/>
                <a:gd name="connsiteX1" fmla="*/ 6230408 w 6230408"/>
                <a:gd name="connsiteY1" fmla="*/ 0 h 6858000"/>
                <a:gd name="connsiteX2" fmla="*/ 6230408 w 6230408"/>
                <a:gd name="connsiteY2" fmla="*/ 502666 h 6858000"/>
                <a:gd name="connsiteX3" fmla="*/ 6204367 w 6230408"/>
                <a:gd name="connsiteY3" fmla="*/ 480166 h 6858000"/>
                <a:gd name="connsiteX4" fmla="*/ 5753525 w 6230408"/>
                <a:gd name="connsiteY4" fmla="*/ 205991 h 6858000"/>
                <a:gd name="connsiteX5" fmla="*/ 5205685 w 6230408"/>
                <a:gd name="connsiteY5" fmla="*/ 25948 h 6858000"/>
                <a:gd name="connsiteX6" fmla="*/ 1821847 w 6230408"/>
                <a:gd name="connsiteY6" fmla="*/ 0 h 6858000"/>
                <a:gd name="connsiteX7" fmla="*/ 4114919 w 6230408"/>
                <a:gd name="connsiteY7" fmla="*/ 0 h 6858000"/>
                <a:gd name="connsiteX8" fmla="*/ 4086206 w 6230408"/>
                <a:gd name="connsiteY8" fmla="*/ 3507 h 6858000"/>
                <a:gd name="connsiteX9" fmla="*/ 3229262 w 6230408"/>
                <a:gd name="connsiteY9" fmla="*/ 229075 h 6858000"/>
                <a:gd name="connsiteX10" fmla="*/ 2009741 w 6230408"/>
                <a:gd name="connsiteY10" fmla="*/ 954400 h 6858000"/>
                <a:gd name="connsiteX11" fmla="*/ 1171466 w 6230408"/>
                <a:gd name="connsiteY11" fmla="*/ 1993025 h 6858000"/>
                <a:gd name="connsiteX12" fmla="*/ 871086 w 6230408"/>
                <a:gd name="connsiteY12" fmla="*/ 3186123 h 6858000"/>
                <a:gd name="connsiteX13" fmla="*/ 1367025 w 6230408"/>
                <a:gd name="connsiteY13" fmla="*/ 4270190 h 6858000"/>
                <a:gd name="connsiteX14" fmla="*/ 1633868 w 6230408"/>
                <a:gd name="connsiteY14" fmla="*/ 4645483 h 6858000"/>
                <a:gd name="connsiteX15" fmla="*/ 2651877 w 6230408"/>
                <a:gd name="connsiteY15" fmla="*/ 5684689 h 6858000"/>
                <a:gd name="connsiteX16" fmla="*/ 3990301 w 6230408"/>
                <a:gd name="connsiteY16" fmla="*/ 6032833 h 6858000"/>
                <a:gd name="connsiteX17" fmla="*/ 4851225 w 6230408"/>
                <a:gd name="connsiteY17" fmla="*/ 5811141 h 6858000"/>
                <a:gd name="connsiteX18" fmla="*/ 5780965 w 6230408"/>
                <a:gd name="connsiteY18" fmla="*/ 5171038 h 6858000"/>
                <a:gd name="connsiteX19" fmla="*/ 6010496 w 6230408"/>
                <a:gd name="connsiteY19" fmla="*/ 4993191 h 6858000"/>
                <a:gd name="connsiteX20" fmla="*/ 6230408 w 6230408"/>
                <a:gd name="connsiteY20" fmla="*/ 4822117 h 6858000"/>
                <a:gd name="connsiteX21" fmla="*/ 6230408 w 6230408"/>
                <a:gd name="connsiteY21" fmla="*/ 5924457 h 6858000"/>
                <a:gd name="connsiteX22" fmla="*/ 6056186 w 6230408"/>
                <a:gd name="connsiteY22" fmla="*/ 6058925 h 6858000"/>
                <a:gd name="connsiteX23" fmla="*/ 4500343 w 6230408"/>
                <a:gd name="connsiteY23" fmla="*/ 6854086 h 6858000"/>
                <a:gd name="connsiteX24" fmla="*/ 4476760 w 6230408"/>
                <a:gd name="connsiteY24" fmla="*/ 6858000 h 6858000"/>
                <a:gd name="connsiteX25" fmla="*/ 3391617 w 6230408"/>
                <a:gd name="connsiteY25" fmla="*/ 6858000 h 6858000"/>
                <a:gd name="connsiteX26" fmla="*/ 3242986 w 6230408"/>
                <a:gd name="connsiteY26" fmla="*/ 6833894 h 6858000"/>
                <a:gd name="connsiteX27" fmla="*/ 913044 w 6230408"/>
                <a:gd name="connsiteY27" fmla="*/ 5134452 h 6858000"/>
                <a:gd name="connsiteX28" fmla="*/ 0 w 6230408"/>
                <a:gd name="connsiteY28" fmla="*/ 3186123 h 6858000"/>
                <a:gd name="connsiteX29" fmla="*/ 1779764 w 6230408"/>
                <a:gd name="connsiteY29" fmla="*/ 2881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230408" h="6858000">
                  <a:moveTo>
                    <a:pt x="5061392" y="0"/>
                  </a:moveTo>
                  <a:lnTo>
                    <a:pt x="6230408" y="0"/>
                  </a:lnTo>
                  <a:lnTo>
                    <a:pt x="6230408" y="502666"/>
                  </a:lnTo>
                  <a:lnTo>
                    <a:pt x="6204367" y="480166"/>
                  </a:lnTo>
                  <a:cubicBezTo>
                    <a:pt x="6064466" y="372115"/>
                    <a:pt x="5913877" y="280469"/>
                    <a:pt x="5753525" y="205991"/>
                  </a:cubicBezTo>
                  <a:cubicBezTo>
                    <a:pt x="5581848" y="126214"/>
                    <a:pt x="5398775" y="66109"/>
                    <a:pt x="5205685" y="25948"/>
                  </a:cubicBezTo>
                  <a:close/>
                  <a:moveTo>
                    <a:pt x="1821847" y="0"/>
                  </a:moveTo>
                  <a:lnTo>
                    <a:pt x="4114919" y="0"/>
                  </a:lnTo>
                  <a:lnTo>
                    <a:pt x="4086206" y="3507"/>
                  </a:lnTo>
                  <a:cubicBezTo>
                    <a:pt x="3798985" y="45364"/>
                    <a:pt x="3509190" y="121369"/>
                    <a:pt x="3229262" y="229075"/>
                  </a:cubicBezTo>
                  <a:cubicBezTo>
                    <a:pt x="2786315" y="399518"/>
                    <a:pt x="2364564" y="650390"/>
                    <a:pt x="2009741" y="954400"/>
                  </a:cubicBezTo>
                  <a:cubicBezTo>
                    <a:pt x="1655354" y="1257973"/>
                    <a:pt x="1365573" y="1617151"/>
                    <a:pt x="1171466" y="1993025"/>
                  </a:cubicBezTo>
                  <a:cubicBezTo>
                    <a:pt x="972132" y="2379061"/>
                    <a:pt x="871086" y="2780487"/>
                    <a:pt x="871086" y="3186123"/>
                  </a:cubicBezTo>
                  <a:cubicBezTo>
                    <a:pt x="871086" y="3573756"/>
                    <a:pt x="1023091" y="3798642"/>
                    <a:pt x="1367025" y="4270190"/>
                  </a:cubicBezTo>
                  <a:cubicBezTo>
                    <a:pt x="1453117" y="4388222"/>
                    <a:pt x="1542113" y="4510319"/>
                    <a:pt x="1633868" y="4645483"/>
                  </a:cubicBezTo>
                  <a:cubicBezTo>
                    <a:pt x="1958347" y="5123709"/>
                    <a:pt x="2291248" y="5463723"/>
                    <a:pt x="2651877" y="5684689"/>
                  </a:cubicBezTo>
                  <a:cubicBezTo>
                    <a:pt x="3034139" y="5919011"/>
                    <a:pt x="3472005" y="6032833"/>
                    <a:pt x="3990301" y="6032833"/>
                  </a:cubicBezTo>
                  <a:cubicBezTo>
                    <a:pt x="4284438" y="6032833"/>
                    <a:pt x="4557959" y="5962420"/>
                    <a:pt x="4851225" y="5811141"/>
                  </a:cubicBezTo>
                  <a:cubicBezTo>
                    <a:pt x="5152330" y="5655798"/>
                    <a:pt x="5450387" y="5429315"/>
                    <a:pt x="5780965" y="5171038"/>
                  </a:cubicBezTo>
                  <a:cubicBezTo>
                    <a:pt x="5858491" y="5110498"/>
                    <a:pt x="5935727" y="5050828"/>
                    <a:pt x="6010496" y="4993191"/>
                  </a:cubicBezTo>
                  <a:lnTo>
                    <a:pt x="6230408" y="4822117"/>
                  </a:lnTo>
                  <a:lnTo>
                    <a:pt x="6230408" y="5924457"/>
                  </a:lnTo>
                  <a:lnTo>
                    <a:pt x="6056186" y="6058925"/>
                  </a:lnTo>
                  <a:cubicBezTo>
                    <a:pt x="5577260" y="6421454"/>
                    <a:pt x="5092142" y="6735949"/>
                    <a:pt x="4500343" y="6854086"/>
                  </a:cubicBezTo>
                  <a:lnTo>
                    <a:pt x="4476760" y="6858000"/>
                  </a:lnTo>
                  <a:lnTo>
                    <a:pt x="3391617" y="6858000"/>
                  </a:lnTo>
                  <a:lnTo>
                    <a:pt x="3242986" y="6833894"/>
                  </a:lnTo>
                  <a:cubicBezTo>
                    <a:pt x="2233307" y="6634206"/>
                    <a:pt x="1512986" y="6018796"/>
                    <a:pt x="913044" y="5134452"/>
                  </a:cubicBezTo>
                  <a:cubicBezTo>
                    <a:pt x="469951" y="4481428"/>
                    <a:pt x="0" y="4033545"/>
                    <a:pt x="0" y="3186123"/>
                  </a:cubicBezTo>
                  <a:cubicBezTo>
                    <a:pt x="0" y="1915018"/>
                    <a:pt x="732545" y="779286"/>
                    <a:pt x="1779764" y="2881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101" name="Freeform: Shape 87">
              <a:extLst>
                <a:ext uri="{FF2B5EF4-FFF2-40B4-BE49-F238E27FC236}">
                  <a16:creationId xmlns:a16="http://schemas.microsoft.com/office/drawing/2014/main" id="{EC3445B6-9C0D-4865-BF68-CD74892D0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05128" y="0"/>
              <a:ext cx="6648564" cy="6858000"/>
            </a:xfrm>
            <a:custGeom>
              <a:avLst/>
              <a:gdLst>
                <a:gd name="connsiteX0" fmla="*/ 1242460 w 6394458"/>
                <a:gd name="connsiteY0" fmla="*/ 0 h 6858000"/>
                <a:gd name="connsiteX1" fmla="*/ 2160732 w 6394458"/>
                <a:gd name="connsiteY1" fmla="*/ 0 h 6858000"/>
                <a:gd name="connsiteX2" fmla="*/ 2096124 w 6394458"/>
                <a:gd name="connsiteY2" fmla="*/ 41936 h 6858000"/>
                <a:gd name="connsiteX3" fmla="*/ 1942232 w 6394458"/>
                <a:gd name="connsiteY3" fmla="*/ 154451 h 6858000"/>
                <a:gd name="connsiteX4" fmla="*/ 1941942 w 6394458"/>
                <a:gd name="connsiteY4" fmla="*/ 154741 h 6858000"/>
                <a:gd name="connsiteX5" fmla="*/ 1941652 w 6394458"/>
                <a:gd name="connsiteY5" fmla="*/ 155032 h 6858000"/>
                <a:gd name="connsiteX6" fmla="*/ 1878498 w 6394458"/>
                <a:gd name="connsiteY6" fmla="*/ 203377 h 6858000"/>
                <a:gd name="connsiteX7" fmla="*/ 1865722 w 6394458"/>
                <a:gd name="connsiteY7" fmla="*/ 213395 h 6858000"/>
                <a:gd name="connsiteX8" fmla="*/ 1791679 w 6394458"/>
                <a:gd name="connsiteY8" fmla="*/ 272483 h 6858000"/>
                <a:gd name="connsiteX9" fmla="*/ 1503495 w 6394458"/>
                <a:gd name="connsiteY9" fmla="*/ 525389 h 6858000"/>
                <a:gd name="connsiteX10" fmla="*/ 990135 w 6394458"/>
                <a:gd name="connsiteY10" fmla="*/ 1098128 h 6858000"/>
                <a:gd name="connsiteX11" fmla="*/ 771637 w 6394458"/>
                <a:gd name="connsiteY11" fmla="*/ 1416800 h 6858000"/>
                <a:gd name="connsiteX12" fmla="*/ 585660 w 6394458"/>
                <a:gd name="connsiteY12" fmla="*/ 1756960 h 6858000"/>
                <a:gd name="connsiteX13" fmla="*/ 585515 w 6394458"/>
                <a:gd name="connsiteY13" fmla="*/ 1757395 h 6858000"/>
                <a:gd name="connsiteX14" fmla="*/ 585370 w 6394458"/>
                <a:gd name="connsiteY14" fmla="*/ 1757831 h 6858000"/>
                <a:gd name="connsiteX15" fmla="*/ 544574 w 6394458"/>
                <a:gd name="connsiteY15" fmla="*/ 1845230 h 6858000"/>
                <a:gd name="connsiteX16" fmla="*/ 524539 w 6394458"/>
                <a:gd name="connsiteY16" fmla="*/ 1889510 h 6858000"/>
                <a:gd name="connsiteX17" fmla="*/ 505666 w 6394458"/>
                <a:gd name="connsiteY17" fmla="*/ 1933935 h 6858000"/>
                <a:gd name="connsiteX18" fmla="*/ 502762 w 6394458"/>
                <a:gd name="connsiteY18" fmla="*/ 1940904 h 6858000"/>
                <a:gd name="connsiteX19" fmla="*/ 469661 w 6394458"/>
                <a:gd name="connsiteY19" fmla="*/ 2023512 h 6858000"/>
                <a:gd name="connsiteX20" fmla="*/ 456885 w 6394458"/>
                <a:gd name="connsiteY20" fmla="*/ 2057049 h 6858000"/>
                <a:gd name="connsiteX21" fmla="*/ 435688 w 6394458"/>
                <a:gd name="connsiteY21" fmla="*/ 2114395 h 6858000"/>
                <a:gd name="connsiteX22" fmla="*/ 435543 w 6394458"/>
                <a:gd name="connsiteY22" fmla="*/ 2114976 h 6858000"/>
                <a:gd name="connsiteX23" fmla="*/ 435253 w 6394458"/>
                <a:gd name="connsiteY23" fmla="*/ 2115557 h 6858000"/>
                <a:gd name="connsiteX24" fmla="*/ 324770 w 6394458"/>
                <a:gd name="connsiteY24" fmla="*/ 2488382 h 6858000"/>
                <a:gd name="connsiteX25" fmla="*/ 235338 w 6394458"/>
                <a:gd name="connsiteY25" fmla="*/ 3261036 h 6858000"/>
                <a:gd name="connsiteX26" fmla="*/ 272505 w 6394458"/>
                <a:gd name="connsiteY26" fmla="*/ 3641991 h 6858000"/>
                <a:gd name="connsiteX27" fmla="*/ 385891 w 6394458"/>
                <a:gd name="connsiteY27" fmla="*/ 4006104 h 6858000"/>
                <a:gd name="connsiteX28" fmla="*/ 386182 w 6394458"/>
                <a:gd name="connsiteY28" fmla="*/ 4006685 h 6858000"/>
                <a:gd name="connsiteX29" fmla="*/ 386472 w 6394458"/>
                <a:gd name="connsiteY29" fmla="*/ 4007266 h 6858000"/>
                <a:gd name="connsiteX30" fmla="*/ 413911 w 6394458"/>
                <a:gd name="connsiteY30" fmla="*/ 4068823 h 6858000"/>
                <a:gd name="connsiteX31" fmla="*/ 425380 w 6394458"/>
                <a:gd name="connsiteY31" fmla="*/ 4093794 h 6858000"/>
                <a:gd name="connsiteX32" fmla="*/ 435834 w 6394458"/>
                <a:gd name="connsiteY32" fmla="*/ 4114845 h 6858000"/>
                <a:gd name="connsiteX33" fmla="*/ 468644 w 6394458"/>
                <a:gd name="connsiteY33" fmla="*/ 4178435 h 6858000"/>
                <a:gd name="connsiteX34" fmla="*/ 468935 w 6394458"/>
                <a:gd name="connsiteY34" fmla="*/ 4179015 h 6858000"/>
                <a:gd name="connsiteX35" fmla="*/ 469225 w 6394458"/>
                <a:gd name="connsiteY35" fmla="*/ 4179596 h 6858000"/>
                <a:gd name="connsiteX36" fmla="*/ 566496 w 6394458"/>
                <a:gd name="connsiteY36" fmla="*/ 4345828 h 6858000"/>
                <a:gd name="connsiteX37" fmla="*/ 674366 w 6394458"/>
                <a:gd name="connsiteY37" fmla="*/ 4507124 h 6858000"/>
                <a:gd name="connsiteX38" fmla="*/ 790946 w 6394458"/>
                <a:gd name="connsiteY38" fmla="*/ 4665372 h 6858000"/>
                <a:gd name="connsiteX39" fmla="*/ 938015 w 6394458"/>
                <a:gd name="connsiteY39" fmla="*/ 4855559 h 6858000"/>
                <a:gd name="connsiteX40" fmla="*/ 1035286 w 6394458"/>
                <a:gd name="connsiteY40" fmla="*/ 4980269 h 6858000"/>
                <a:gd name="connsiteX41" fmla="*/ 1158254 w 6394458"/>
                <a:gd name="connsiteY41" fmla="*/ 5140985 h 6858000"/>
                <a:gd name="connsiteX42" fmla="*/ 1221118 w 6394458"/>
                <a:gd name="connsiteY42" fmla="*/ 5226351 h 6858000"/>
                <a:gd name="connsiteX43" fmla="*/ 1277448 w 6394458"/>
                <a:gd name="connsiteY43" fmla="*/ 5303007 h 6858000"/>
                <a:gd name="connsiteX44" fmla="*/ 1277739 w 6394458"/>
                <a:gd name="connsiteY44" fmla="*/ 5303297 h 6858000"/>
                <a:gd name="connsiteX45" fmla="*/ 1278029 w 6394458"/>
                <a:gd name="connsiteY45" fmla="*/ 5303588 h 6858000"/>
                <a:gd name="connsiteX46" fmla="*/ 1376607 w 6394458"/>
                <a:gd name="connsiteY46" fmla="*/ 5433525 h 6858000"/>
                <a:gd name="connsiteX47" fmla="*/ 1395625 w 6394458"/>
                <a:gd name="connsiteY47" fmla="*/ 5458060 h 6858000"/>
                <a:gd name="connsiteX48" fmla="*/ 1405207 w 6394458"/>
                <a:gd name="connsiteY48" fmla="*/ 5469965 h 6858000"/>
                <a:gd name="connsiteX49" fmla="*/ 1518739 w 6394458"/>
                <a:gd name="connsiteY49" fmla="*/ 5607597 h 6858000"/>
                <a:gd name="connsiteX50" fmla="*/ 1779194 w 6394458"/>
                <a:gd name="connsiteY50" fmla="*/ 5888957 h 6858000"/>
                <a:gd name="connsiteX51" fmla="*/ 2361805 w 6394458"/>
                <a:gd name="connsiteY51" fmla="*/ 6356876 h 6858000"/>
                <a:gd name="connsiteX52" fmla="*/ 2682656 w 6394458"/>
                <a:gd name="connsiteY52" fmla="*/ 6532110 h 6858000"/>
                <a:gd name="connsiteX53" fmla="*/ 2682946 w 6394458"/>
                <a:gd name="connsiteY53" fmla="*/ 6532255 h 6858000"/>
                <a:gd name="connsiteX54" fmla="*/ 2683236 w 6394458"/>
                <a:gd name="connsiteY54" fmla="*/ 6532400 h 6858000"/>
                <a:gd name="connsiteX55" fmla="*/ 3021944 w 6394458"/>
                <a:gd name="connsiteY55" fmla="*/ 6664805 h 6858000"/>
                <a:gd name="connsiteX56" fmla="*/ 3375605 w 6394458"/>
                <a:gd name="connsiteY56" fmla="*/ 6756415 h 6858000"/>
                <a:gd name="connsiteX57" fmla="*/ 3555048 w 6394458"/>
                <a:gd name="connsiteY57" fmla="*/ 6786612 h 6858000"/>
                <a:gd name="connsiteX58" fmla="*/ 3735218 w 6394458"/>
                <a:gd name="connsiteY58" fmla="*/ 6807083 h 6858000"/>
                <a:gd name="connsiteX59" fmla="*/ 4108188 w 6394458"/>
                <a:gd name="connsiteY59" fmla="*/ 6823343 h 6858000"/>
                <a:gd name="connsiteX60" fmla="*/ 4126917 w 6394458"/>
                <a:gd name="connsiteY60" fmla="*/ 6823343 h 6858000"/>
                <a:gd name="connsiteX61" fmla="*/ 4151597 w 6394458"/>
                <a:gd name="connsiteY61" fmla="*/ 6823488 h 6858000"/>
                <a:gd name="connsiteX62" fmla="*/ 4199652 w 6394458"/>
                <a:gd name="connsiteY62" fmla="*/ 6822763 h 6858000"/>
                <a:gd name="connsiteX63" fmla="*/ 4200088 w 6394458"/>
                <a:gd name="connsiteY63" fmla="*/ 6822763 h 6858000"/>
                <a:gd name="connsiteX64" fmla="*/ 4200523 w 6394458"/>
                <a:gd name="connsiteY64" fmla="*/ 6822763 h 6858000"/>
                <a:gd name="connsiteX65" fmla="*/ 4245675 w 6394458"/>
                <a:gd name="connsiteY65" fmla="*/ 6821601 h 6858000"/>
                <a:gd name="connsiteX66" fmla="*/ 4291117 w 6394458"/>
                <a:gd name="connsiteY66" fmla="*/ 6819277 h 6858000"/>
                <a:gd name="connsiteX67" fmla="*/ 4469108 w 6394458"/>
                <a:gd name="connsiteY67" fmla="*/ 6803743 h 6858000"/>
                <a:gd name="connsiteX68" fmla="*/ 5157267 w 6394458"/>
                <a:gd name="connsiteY68" fmla="*/ 6617766 h 6858000"/>
                <a:gd name="connsiteX69" fmla="*/ 5484069 w 6394458"/>
                <a:gd name="connsiteY69" fmla="*/ 6455744 h 6858000"/>
                <a:gd name="connsiteX70" fmla="*/ 5801144 w 6394458"/>
                <a:gd name="connsiteY70" fmla="*/ 6257717 h 6858000"/>
                <a:gd name="connsiteX71" fmla="*/ 6111106 w 6394458"/>
                <a:gd name="connsiteY71" fmla="*/ 6032542 h 6858000"/>
                <a:gd name="connsiteX72" fmla="*/ 6264127 w 6394458"/>
                <a:gd name="connsiteY72" fmla="*/ 5913203 h 6858000"/>
                <a:gd name="connsiteX73" fmla="*/ 6394458 w 6394458"/>
                <a:gd name="connsiteY73" fmla="*/ 5808939 h 6858000"/>
                <a:gd name="connsiteX74" fmla="*/ 6394458 w 6394458"/>
                <a:gd name="connsiteY74" fmla="*/ 6858000 h 6858000"/>
                <a:gd name="connsiteX75" fmla="*/ 2234128 w 6394458"/>
                <a:gd name="connsiteY75" fmla="*/ 6858000 h 6858000"/>
                <a:gd name="connsiteX76" fmla="*/ 2151583 w 6394458"/>
                <a:gd name="connsiteY76" fmla="*/ 6802146 h 6858000"/>
                <a:gd name="connsiteX77" fmla="*/ 593791 w 6394458"/>
                <a:gd name="connsiteY77" fmla="*/ 5241450 h 6858000"/>
                <a:gd name="connsiteX78" fmla="*/ 0 w 6394458"/>
                <a:gd name="connsiteY78" fmla="*/ 3044861 h 6858000"/>
                <a:gd name="connsiteX79" fmla="*/ 342337 w 6394458"/>
                <a:gd name="connsiteY79" fmla="*/ 1349581 h 6858000"/>
                <a:gd name="connsiteX80" fmla="*/ 1129762 w 6394458"/>
                <a:gd name="connsiteY80" fmla="*/ 11818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394458" h="6858000">
                  <a:moveTo>
                    <a:pt x="1242460" y="0"/>
                  </a:moveTo>
                  <a:lnTo>
                    <a:pt x="2160732" y="0"/>
                  </a:lnTo>
                  <a:lnTo>
                    <a:pt x="2096124" y="41936"/>
                  </a:lnTo>
                  <a:cubicBezTo>
                    <a:pt x="2053586" y="71988"/>
                    <a:pt x="1997691" y="111913"/>
                    <a:pt x="1942232" y="154451"/>
                  </a:cubicBezTo>
                  <a:lnTo>
                    <a:pt x="1941942" y="154741"/>
                  </a:lnTo>
                  <a:lnTo>
                    <a:pt x="1941652" y="155032"/>
                  </a:lnTo>
                  <a:cubicBezTo>
                    <a:pt x="1920455" y="170711"/>
                    <a:pt x="1899113" y="187262"/>
                    <a:pt x="1878498" y="203377"/>
                  </a:cubicBezTo>
                  <a:lnTo>
                    <a:pt x="1865722" y="213395"/>
                  </a:lnTo>
                  <a:cubicBezTo>
                    <a:pt x="1838863" y="233865"/>
                    <a:pt x="1813311" y="254771"/>
                    <a:pt x="1791679" y="272483"/>
                  </a:cubicBezTo>
                  <a:cubicBezTo>
                    <a:pt x="1684245" y="360463"/>
                    <a:pt x="1590023" y="443216"/>
                    <a:pt x="1503495" y="525389"/>
                  </a:cubicBezTo>
                  <a:cubicBezTo>
                    <a:pt x="1315050" y="703090"/>
                    <a:pt x="1142430" y="895746"/>
                    <a:pt x="990135" y="1098128"/>
                  </a:cubicBezTo>
                  <a:cubicBezTo>
                    <a:pt x="911301" y="1202949"/>
                    <a:pt x="837695" y="1310238"/>
                    <a:pt x="771637" y="1416800"/>
                  </a:cubicBezTo>
                  <a:cubicBezTo>
                    <a:pt x="697595" y="1538898"/>
                    <a:pt x="636764" y="1650106"/>
                    <a:pt x="585660" y="1756960"/>
                  </a:cubicBezTo>
                  <a:lnTo>
                    <a:pt x="585515" y="1757395"/>
                  </a:lnTo>
                  <a:lnTo>
                    <a:pt x="585370" y="1757831"/>
                  </a:lnTo>
                  <a:cubicBezTo>
                    <a:pt x="570271" y="1788174"/>
                    <a:pt x="556334" y="1818952"/>
                    <a:pt x="544574" y="1845230"/>
                  </a:cubicBezTo>
                  <a:lnTo>
                    <a:pt x="524539" y="1889510"/>
                  </a:lnTo>
                  <a:lnTo>
                    <a:pt x="505666" y="1933935"/>
                  </a:lnTo>
                  <a:lnTo>
                    <a:pt x="502762" y="1940904"/>
                  </a:lnTo>
                  <a:cubicBezTo>
                    <a:pt x="491002" y="1969214"/>
                    <a:pt x="479823" y="1996073"/>
                    <a:pt x="469661" y="2023512"/>
                  </a:cubicBezTo>
                  <a:cubicBezTo>
                    <a:pt x="465450" y="2034691"/>
                    <a:pt x="461240" y="2045870"/>
                    <a:pt x="456885" y="2057049"/>
                  </a:cubicBezTo>
                  <a:cubicBezTo>
                    <a:pt x="449190" y="2076794"/>
                    <a:pt x="442076" y="2095522"/>
                    <a:pt x="435688" y="2114395"/>
                  </a:cubicBezTo>
                  <a:lnTo>
                    <a:pt x="435543" y="2114976"/>
                  </a:lnTo>
                  <a:lnTo>
                    <a:pt x="435253" y="2115557"/>
                  </a:lnTo>
                  <a:cubicBezTo>
                    <a:pt x="390392" y="2239687"/>
                    <a:pt x="353226" y="2365123"/>
                    <a:pt x="324770" y="2488382"/>
                  </a:cubicBezTo>
                  <a:cubicBezTo>
                    <a:pt x="265391" y="2742158"/>
                    <a:pt x="235193" y="3002178"/>
                    <a:pt x="235338" y="3261036"/>
                  </a:cubicBezTo>
                  <a:cubicBezTo>
                    <a:pt x="236210" y="3391989"/>
                    <a:pt x="248695" y="3520474"/>
                    <a:pt x="272505" y="3641991"/>
                  </a:cubicBezTo>
                  <a:cubicBezTo>
                    <a:pt x="299073" y="3770621"/>
                    <a:pt x="337110" y="3893154"/>
                    <a:pt x="385891" y="4006104"/>
                  </a:cubicBezTo>
                  <a:lnTo>
                    <a:pt x="386182" y="4006685"/>
                  </a:lnTo>
                  <a:lnTo>
                    <a:pt x="386472" y="4007266"/>
                  </a:lnTo>
                  <a:cubicBezTo>
                    <a:pt x="394747" y="4027591"/>
                    <a:pt x="404039" y="4047626"/>
                    <a:pt x="413911" y="4068823"/>
                  </a:cubicBezTo>
                  <a:cubicBezTo>
                    <a:pt x="417686" y="4077098"/>
                    <a:pt x="421606" y="4085374"/>
                    <a:pt x="425380" y="4093794"/>
                  </a:cubicBezTo>
                  <a:cubicBezTo>
                    <a:pt x="428865" y="4100908"/>
                    <a:pt x="432349" y="4107876"/>
                    <a:pt x="435834" y="4114845"/>
                  </a:cubicBezTo>
                  <a:cubicBezTo>
                    <a:pt x="446867" y="4136913"/>
                    <a:pt x="457320" y="4157819"/>
                    <a:pt x="468644" y="4178435"/>
                  </a:cubicBezTo>
                  <a:lnTo>
                    <a:pt x="468935" y="4179015"/>
                  </a:lnTo>
                  <a:lnTo>
                    <a:pt x="469225" y="4179596"/>
                  </a:lnTo>
                  <a:cubicBezTo>
                    <a:pt x="495213" y="4229103"/>
                    <a:pt x="525120" y="4280352"/>
                    <a:pt x="566496" y="4345828"/>
                  </a:cubicBezTo>
                  <a:cubicBezTo>
                    <a:pt x="598727" y="4397368"/>
                    <a:pt x="633135" y="4447745"/>
                    <a:pt x="674366" y="4507124"/>
                  </a:cubicBezTo>
                  <a:cubicBezTo>
                    <a:pt x="713129" y="4561713"/>
                    <a:pt x="753199" y="4615139"/>
                    <a:pt x="790946" y="4665372"/>
                  </a:cubicBezTo>
                  <a:cubicBezTo>
                    <a:pt x="839001" y="4729106"/>
                    <a:pt x="889379" y="4793421"/>
                    <a:pt x="938015" y="4855559"/>
                  </a:cubicBezTo>
                  <a:cubicBezTo>
                    <a:pt x="969955" y="4896355"/>
                    <a:pt x="1003056" y="4938457"/>
                    <a:pt x="1035286" y="4980269"/>
                  </a:cubicBezTo>
                  <a:cubicBezTo>
                    <a:pt x="1069113" y="5023969"/>
                    <a:pt x="1113684" y="5081606"/>
                    <a:pt x="1158254" y="5140985"/>
                  </a:cubicBezTo>
                  <a:cubicBezTo>
                    <a:pt x="1179451" y="5169005"/>
                    <a:pt x="1200647" y="5198186"/>
                    <a:pt x="1221118" y="5226351"/>
                  </a:cubicBezTo>
                  <a:cubicBezTo>
                    <a:pt x="1240572" y="5253065"/>
                    <a:pt x="1259010" y="5278471"/>
                    <a:pt x="1277448" y="5303007"/>
                  </a:cubicBezTo>
                  <a:lnTo>
                    <a:pt x="1277739" y="5303297"/>
                  </a:lnTo>
                  <a:lnTo>
                    <a:pt x="1278029" y="5303588"/>
                  </a:lnTo>
                  <a:cubicBezTo>
                    <a:pt x="1309824" y="5347287"/>
                    <a:pt x="1343796" y="5391132"/>
                    <a:pt x="1376607" y="5433525"/>
                  </a:cubicBezTo>
                  <a:lnTo>
                    <a:pt x="1395625" y="5458060"/>
                  </a:lnTo>
                  <a:lnTo>
                    <a:pt x="1405207" y="5469965"/>
                  </a:lnTo>
                  <a:cubicBezTo>
                    <a:pt x="1442083" y="5515552"/>
                    <a:pt x="1479976" y="5562736"/>
                    <a:pt x="1518739" y="5607597"/>
                  </a:cubicBezTo>
                  <a:cubicBezTo>
                    <a:pt x="1603960" y="5707481"/>
                    <a:pt x="1691650" y="5802139"/>
                    <a:pt x="1779194" y="5888957"/>
                  </a:cubicBezTo>
                  <a:cubicBezTo>
                    <a:pt x="1965606" y="6072902"/>
                    <a:pt x="2161746" y="6230423"/>
                    <a:pt x="2361805" y="6356876"/>
                  </a:cubicBezTo>
                  <a:cubicBezTo>
                    <a:pt x="2475047" y="6427870"/>
                    <a:pt x="2579867" y="6485217"/>
                    <a:pt x="2682656" y="6532110"/>
                  </a:cubicBezTo>
                  <a:lnTo>
                    <a:pt x="2682946" y="6532255"/>
                  </a:lnTo>
                  <a:lnTo>
                    <a:pt x="2683236" y="6532400"/>
                  </a:lnTo>
                  <a:cubicBezTo>
                    <a:pt x="2787767" y="6581616"/>
                    <a:pt x="2901734" y="6626187"/>
                    <a:pt x="3021944" y="6664805"/>
                  </a:cubicBezTo>
                  <a:cubicBezTo>
                    <a:pt x="3132572" y="6700374"/>
                    <a:pt x="3251620" y="6731298"/>
                    <a:pt x="3375605" y="6756415"/>
                  </a:cubicBezTo>
                  <a:cubicBezTo>
                    <a:pt x="3432661" y="6767738"/>
                    <a:pt x="3493201" y="6777901"/>
                    <a:pt x="3555048" y="6786612"/>
                  </a:cubicBezTo>
                  <a:cubicBezTo>
                    <a:pt x="3613121" y="6794742"/>
                    <a:pt x="3673807" y="6801566"/>
                    <a:pt x="3735218" y="6807083"/>
                  </a:cubicBezTo>
                  <a:cubicBezTo>
                    <a:pt x="3852670" y="6817826"/>
                    <a:pt x="3974622" y="6823052"/>
                    <a:pt x="4108188" y="6823343"/>
                  </a:cubicBezTo>
                  <a:lnTo>
                    <a:pt x="4126917" y="6823343"/>
                  </a:lnTo>
                  <a:cubicBezTo>
                    <a:pt x="4135192" y="6823488"/>
                    <a:pt x="4143322" y="6823488"/>
                    <a:pt x="4151597" y="6823488"/>
                  </a:cubicBezTo>
                  <a:cubicBezTo>
                    <a:pt x="4171487" y="6823488"/>
                    <a:pt x="4186296" y="6823343"/>
                    <a:pt x="4199652" y="6822763"/>
                  </a:cubicBezTo>
                  <a:lnTo>
                    <a:pt x="4200088" y="6822763"/>
                  </a:lnTo>
                  <a:lnTo>
                    <a:pt x="4200523" y="6822763"/>
                  </a:lnTo>
                  <a:lnTo>
                    <a:pt x="4245675" y="6821601"/>
                  </a:lnTo>
                  <a:lnTo>
                    <a:pt x="4291117" y="6819277"/>
                  </a:lnTo>
                  <a:cubicBezTo>
                    <a:pt x="4342801" y="6816955"/>
                    <a:pt x="4397825" y="6812164"/>
                    <a:pt x="4469108" y="6803743"/>
                  </a:cubicBezTo>
                  <a:cubicBezTo>
                    <a:pt x="4700672" y="6775433"/>
                    <a:pt x="4932236" y="6712860"/>
                    <a:pt x="5157267" y="6617766"/>
                  </a:cubicBezTo>
                  <a:cubicBezTo>
                    <a:pt x="5260490" y="6574648"/>
                    <a:pt x="5367344" y="6521656"/>
                    <a:pt x="5484069" y="6455744"/>
                  </a:cubicBezTo>
                  <a:cubicBezTo>
                    <a:pt x="5584535" y="6399414"/>
                    <a:pt x="5688194" y="6334663"/>
                    <a:pt x="5801144" y="6257717"/>
                  </a:cubicBezTo>
                  <a:cubicBezTo>
                    <a:pt x="5894061" y="6194419"/>
                    <a:pt x="5992638" y="6122844"/>
                    <a:pt x="6111106" y="6032542"/>
                  </a:cubicBezTo>
                  <a:cubicBezTo>
                    <a:pt x="6163081" y="5993052"/>
                    <a:pt x="6215491" y="5951676"/>
                    <a:pt x="6264127" y="5913203"/>
                  </a:cubicBezTo>
                  <a:lnTo>
                    <a:pt x="6394458" y="5808939"/>
                  </a:lnTo>
                  <a:lnTo>
                    <a:pt x="6394458" y="6858000"/>
                  </a:lnTo>
                  <a:lnTo>
                    <a:pt x="2234128" y="6858000"/>
                  </a:lnTo>
                  <a:lnTo>
                    <a:pt x="2151583" y="6802146"/>
                  </a:lnTo>
                  <a:cubicBezTo>
                    <a:pt x="1509012" y="6424386"/>
                    <a:pt x="970245" y="5884748"/>
                    <a:pt x="593791" y="5241450"/>
                  </a:cubicBezTo>
                  <a:cubicBezTo>
                    <a:pt x="205286" y="4577683"/>
                    <a:pt x="0" y="3818240"/>
                    <a:pt x="0" y="3044861"/>
                  </a:cubicBezTo>
                  <a:cubicBezTo>
                    <a:pt x="0" y="2457023"/>
                    <a:pt x="115129" y="1886606"/>
                    <a:pt x="342337" y="1349581"/>
                  </a:cubicBezTo>
                  <a:cubicBezTo>
                    <a:pt x="534284" y="895692"/>
                    <a:pt x="798705" y="482372"/>
                    <a:pt x="1129762" y="118183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89" name="Freeform: Shape 88">
              <a:extLst>
                <a:ext uri="{FF2B5EF4-FFF2-40B4-BE49-F238E27FC236}">
                  <a16:creationId xmlns:a16="http://schemas.microsoft.com/office/drawing/2014/main" id="{1905757E-C772-4187-BD34-A12DC33F3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4266" y="0"/>
              <a:ext cx="6419426" cy="6858000"/>
            </a:xfrm>
            <a:custGeom>
              <a:avLst/>
              <a:gdLst>
                <a:gd name="connsiteX0" fmla="*/ 6419426 w 6419426"/>
                <a:gd name="connsiteY0" fmla="*/ 6276207 h 6858000"/>
                <a:gd name="connsiteX1" fmla="*/ 6419426 w 6419426"/>
                <a:gd name="connsiteY1" fmla="*/ 6858000 h 6858000"/>
                <a:gd name="connsiteX2" fmla="*/ 5377226 w 6419426"/>
                <a:gd name="connsiteY2" fmla="*/ 6858000 h 6858000"/>
                <a:gd name="connsiteX3" fmla="*/ 5526079 w 6419426"/>
                <a:gd name="connsiteY3" fmla="*/ 6799309 h 6858000"/>
                <a:gd name="connsiteX4" fmla="*/ 6372097 w 6419426"/>
                <a:gd name="connsiteY4" fmla="*/ 6313400 h 6858000"/>
                <a:gd name="connsiteX5" fmla="*/ 0 w 6419426"/>
                <a:gd name="connsiteY5" fmla="*/ 3944218 h 6858000"/>
                <a:gd name="connsiteX6" fmla="*/ 31811 w 6419426"/>
                <a:gd name="connsiteY6" fmla="*/ 4082046 h 6858000"/>
                <a:gd name="connsiteX7" fmla="*/ 2375871 w 6419426"/>
                <a:gd name="connsiteY7" fmla="*/ 6799309 h 6858000"/>
                <a:gd name="connsiteX8" fmla="*/ 2524724 w 6419426"/>
                <a:gd name="connsiteY8" fmla="*/ 6858000 h 6858000"/>
                <a:gd name="connsiteX9" fmla="*/ 0 w 6419426"/>
                <a:gd name="connsiteY9" fmla="*/ 6858000 h 6858000"/>
                <a:gd name="connsiteX10" fmla="*/ 0 w 6419426"/>
                <a:gd name="connsiteY10" fmla="*/ 0 h 6858000"/>
                <a:gd name="connsiteX11" fmla="*/ 1320019 w 6419426"/>
                <a:gd name="connsiteY11" fmla="*/ 0 h 6858000"/>
                <a:gd name="connsiteX12" fmla="*/ 1089625 w 6419426"/>
                <a:gd name="connsiteY12" fmla="*/ 209396 h 6858000"/>
                <a:gd name="connsiteX13" fmla="*/ 31811 w 6419426"/>
                <a:gd name="connsiteY13" fmla="*/ 2059448 h 6858000"/>
                <a:gd name="connsiteX14" fmla="*/ 0 w 6419426"/>
                <a:gd name="connsiteY14" fmla="*/ 219727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19426" h="6858000">
                  <a:moveTo>
                    <a:pt x="6419426" y="6276207"/>
                  </a:moveTo>
                  <a:lnTo>
                    <a:pt x="6419426" y="6858000"/>
                  </a:lnTo>
                  <a:lnTo>
                    <a:pt x="5377226" y="6858000"/>
                  </a:lnTo>
                  <a:lnTo>
                    <a:pt x="5526079" y="6799309"/>
                  </a:lnTo>
                  <a:cubicBezTo>
                    <a:pt x="5828657" y="6671330"/>
                    <a:pt x="6112428" y="6507594"/>
                    <a:pt x="6372097" y="6313400"/>
                  </a:cubicBezTo>
                  <a:close/>
                  <a:moveTo>
                    <a:pt x="0" y="3944218"/>
                  </a:moveTo>
                  <a:lnTo>
                    <a:pt x="31811" y="4082046"/>
                  </a:lnTo>
                  <a:cubicBezTo>
                    <a:pt x="347839" y="5310348"/>
                    <a:pt x="1226077" y="6312987"/>
                    <a:pt x="2375871" y="6799309"/>
                  </a:cubicBezTo>
                  <a:lnTo>
                    <a:pt x="2524724" y="6858000"/>
                  </a:lnTo>
                  <a:lnTo>
                    <a:pt x="0" y="6858000"/>
                  </a:lnTo>
                  <a:close/>
                  <a:moveTo>
                    <a:pt x="0" y="0"/>
                  </a:moveTo>
                  <a:lnTo>
                    <a:pt x="1320019" y="0"/>
                  </a:lnTo>
                  <a:lnTo>
                    <a:pt x="1089625" y="209396"/>
                  </a:lnTo>
                  <a:cubicBezTo>
                    <a:pt x="586180" y="712841"/>
                    <a:pt x="214775" y="1348326"/>
                    <a:pt x="31811" y="2059448"/>
                  </a:cubicBezTo>
                  <a:lnTo>
                    <a:pt x="0" y="219727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798445"/>
            <a:ext cx="4803636" cy="1311664"/>
          </a:xfrm>
        </p:spPr>
        <p:txBody>
          <a:bodyPr anchor="b">
            <a:normAutofit/>
          </a:bodyPr>
          <a:lstStyle/>
          <a:p>
            <a:r>
              <a:rPr lang="es-ES" sz="36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en inteligencia artificial</a:t>
            </a:r>
            <a:endParaRPr lang="es-EC" sz="36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proporciona las bases para los sistemas de razonamiento automatizado en inteligencia artificial.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utilizan algoritmos lógicos para modelar el conocimiento y la inferencia en los sistemas expertos.</a:t>
            </a:r>
            <a:endParaRPr lang="es-EC" sz="1800">
              <a:solidFill>
                <a:schemeClr val="tx2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56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anchor="t">
            <a:normAutofit/>
          </a:bodyPr>
          <a:lstStyle/>
          <a:p>
            <a:r>
              <a:rPr lang="es-ES" sz="3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en programación de computadoras</a:t>
            </a:r>
            <a:endParaRPr lang="es-EC" sz="3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81" r="2" b="2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90" name="Straight Connector 81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>
            <a:normAutofit/>
          </a:bodyPr>
          <a:lstStyle/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programación se basa en la lógica para construir algoritmos y resolver problemas de manera estructurada.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nos permite escribir instrucciones precisas que guían el comportamiento de los programas informáticos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95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04C21BAE-6866-4C7A-A7EC-C1B2E572D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87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7E7D0C94-08B4-48AE-8813-CC4D60294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899" y="609600"/>
            <a:ext cx="5372101" cy="5513767"/>
          </a:xfrm>
          <a:custGeom>
            <a:avLst/>
            <a:gdLst>
              <a:gd name="connsiteX0" fmla="*/ 0 w 5372101"/>
              <a:gd name="connsiteY0" fmla="*/ 0 h 5513767"/>
              <a:gd name="connsiteX1" fmla="*/ 5372101 w 5372101"/>
              <a:gd name="connsiteY1" fmla="*/ 0 h 5513767"/>
              <a:gd name="connsiteX2" fmla="*/ 5372101 w 5372101"/>
              <a:gd name="connsiteY2" fmla="*/ 5513767 h 5513767"/>
              <a:gd name="connsiteX3" fmla="*/ 5363126 w 5372101"/>
              <a:gd name="connsiteY3" fmla="*/ 5512835 h 5513767"/>
              <a:gd name="connsiteX4" fmla="*/ 5316714 w 5372101"/>
              <a:gd name="connsiteY4" fmla="*/ 5491247 h 5513767"/>
              <a:gd name="connsiteX5" fmla="*/ 5198331 w 5372101"/>
              <a:gd name="connsiteY5" fmla="*/ 5470092 h 5513767"/>
              <a:gd name="connsiteX6" fmla="*/ 5150428 w 5372101"/>
              <a:gd name="connsiteY6" fmla="*/ 5472506 h 5513767"/>
              <a:gd name="connsiteX7" fmla="*/ 5085506 w 5372101"/>
              <a:gd name="connsiteY7" fmla="*/ 5468851 h 5513767"/>
              <a:gd name="connsiteX8" fmla="*/ 4968663 w 5372101"/>
              <a:gd name="connsiteY8" fmla="*/ 5470487 h 5513767"/>
              <a:gd name="connsiteX9" fmla="*/ 4815623 w 5372101"/>
              <a:gd name="connsiteY9" fmla="*/ 5458622 h 5513767"/>
              <a:gd name="connsiteX10" fmla="*/ 4716679 w 5372101"/>
              <a:gd name="connsiteY10" fmla="*/ 5405365 h 5513767"/>
              <a:gd name="connsiteX11" fmla="*/ 4704891 w 5372101"/>
              <a:gd name="connsiteY11" fmla="*/ 5411529 h 5513767"/>
              <a:gd name="connsiteX12" fmla="*/ 4630496 w 5372101"/>
              <a:gd name="connsiteY12" fmla="*/ 5396532 h 5513767"/>
              <a:gd name="connsiteX13" fmla="*/ 4506964 w 5372101"/>
              <a:gd name="connsiteY13" fmla="*/ 5396685 h 5513767"/>
              <a:gd name="connsiteX14" fmla="*/ 4427135 w 5372101"/>
              <a:gd name="connsiteY14" fmla="*/ 5358585 h 5513767"/>
              <a:gd name="connsiteX15" fmla="*/ 4028338 w 5372101"/>
              <a:gd name="connsiteY15" fmla="*/ 5313494 h 5513767"/>
              <a:gd name="connsiteX16" fmla="*/ 4015367 w 5372101"/>
              <a:gd name="connsiteY16" fmla="*/ 5320766 h 5513767"/>
              <a:gd name="connsiteX17" fmla="*/ 4002837 w 5372101"/>
              <a:gd name="connsiteY17" fmla="*/ 5322294 h 5513767"/>
              <a:gd name="connsiteX18" fmla="*/ 3997650 w 5372101"/>
              <a:gd name="connsiteY18" fmla="*/ 5329513 h 5513767"/>
              <a:gd name="connsiteX19" fmla="*/ 3991991 w 5372101"/>
              <a:gd name="connsiteY19" fmla="*/ 5331908 h 5513767"/>
              <a:gd name="connsiteX20" fmla="*/ 3925210 w 5372101"/>
              <a:gd name="connsiteY20" fmla="*/ 5319395 h 5513767"/>
              <a:gd name="connsiteX21" fmla="*/ 3837014 w 5372101"/>
              <a:gd name="connsiteY21" fmla="*/ 5289023 h 5513767"/>
              <a:gd name="connsiteX22" fmla="*/ 3798765 w 5372101"/>
              <a:gd name="connsiteY22" fmla="*/ 5299431 h 5513767"/>
              <a:gd name="connsiteX23" fmla="*/ 3792144 w 5372101"/>
              <a:gd name="connsiteY23" fmla="*/ 5301616 h 5513767"/>
              <a:gd name="connsiteX24" fmla="*/ 3766249 w 5372101"/>
              <a:gd name="connsiteY24" fmla="*/ 5301869 h 5513767"/>
              <a:gd name="connsiteX25" fmla="*/ 3718651 w 5372101"/>
              <a:gd name="connsiteY25" fmla="*/ 5320541 h 5513767"/>
              <a:gd name="connsiteX26" fmla="*/ 3671207 w 5372101"/>
              <a:gd name="connsiteY26" fmla="*/ 5318046 h 5513767"/>
              <a:gd name="connsiteX27" fmla="*/ 3446863 w 5372101"/>
              <a:gd name="connsiteY27" fmla="*/ 5294348 h 5513767"/>
              <a:gd name="connsiteX28" fmla="*/ 3312000 w 5372101"/>
              <a:gd name="connsiteY28" fmla="*/ 5286923 h 5513767"/>
              <a:gd name="connsiteX29" fmla="*/ 3259756 w 5372101"/>
              <a:gd name="connsiteY29" fmla="*/ 5294712 h 5513767"/>
              <a:gd name="connsiteX30" fmla="*/ 3187481 w 5372101"/>
              <a:gd name="connsiteY30" fmla="*/ 5298457 h 5513767"/>
              <a:gd name="connsiteX31" fmla="*/ 3124115 w 5372101"/>
              <a:gd name="connsiteY31" fmla="*/ 5294626 h 5513767"/>
              <a:gd name="connsiteX32" fmla="*/ 3099907 w 5372101"/>
              <a:gd name="connsiteY32" fmla="*/ 5302443 h 5513767"/>
              <a:gd name="connsiteX33" fmla="*/ 3017494 w 5372101"/>
              <a:gd name="connsiteY33" fmla="*/ 5301439 h 5513767"/>
              <a:gd name="connsiteX34" fmla="*/ 3010848 w 5372101"/>
              <a:gd name="connsiteY34" fmla="*/ 5307225 h 5513767"/>
              <a:gd name="connsiteX35" fmla="*/ 2994286 w 5372101"/>
              <a:gd name="connsiteY35" fmla="*/ 5309060 h 5513767"/>
              <a:gd name="connsiteX36" fmla="*/ 2988160 w 5372101"/>
              <a:gd name="connsiteY36" fmla="*/ 5310041 h 5513767"/>
              <a:gd name="connsiteX37" fmla="*/ 2984260 w 5372101"/>
              <a:gd name="connsiteY37" fmla="*/ 5307528 h 5513767"/>
              <a:gd name="connsiteX38" fmla="*/ 2979127 w 5372101"/>
              <a:gd name="connsiteY38" fmla="*/ 5308389 h 5513767"/>
              <a:gd name="connsiteX39" fmla="*/ 2978660 w 5372101"/>
              <a:gd name="connsiteY39" fmla="*/ 5311563 h 5513767"/>
              <a:gd name="connsiteX40" fmla="*/ 2946326 w 5372101"/>
              <a:gd name="connsiteY40" fmla="*/ 5316745 h 5513767"/>
              <a:gd name="connsiteX41" fmla="*/ 2713134 w 5372101"/>
              <a:gd name="connsiteY41" fmla="*/ 5331381 h 5513767"/>
              <a:gd name="connsiteX42" fmla="*/ 2352072 w 5372101"/>
              <a:gd name="connsiteY42" fmla="*/ 5342761 h 5513767"/>
              <a:gd name="connsiteX43" fmla="*/ 2260922 w 5372101"/>
              <a:gd name="connsiteY43" fmla="*/ 5328122 h 5513767"/>
              <a:gd name="connsiteX44" fmla="*/ 2178497 w 5372101"/>
              <a:gd name="connsiteY44" fmla="*/ 5351065 h 5513767"/>
              <a:gd name="connsiteX45" fmla="*/ 2034408 w 5372101"/>
              <a:gd name="connsiteY45" fmla="*/ 5307958 h 5513767"/>
              <a:gd name="connsiteX46" fmla="*/ 1831505 w 5372101"/>
              <a:gd name="connsiteY46" fmla="*/ 5312691 h 5513767"/>
              <a:gd name="connsiteX47" fmla="*/ 1710387 w 5372101"/>
              <a:gd name="connsiteY47" fmla="*/ 5308705 h 5513767"/>
              <a:gd name="connsiteX48" fmla="*/ 1664816 w 5372101"/>
              <a:gd name="connsiteY48" fmla="*/ 5296479 h 5513767"/>
              <a:gd name="connsiteX49" fmla="*/ 1600883 w 5372101"/>
              <a:gd name="connsiteY49" fmla="*/ 5286607 h 5513767"/>
              <a:gd name="connsiteX50" fmla="*/ 1488397 w 5372101"/>
              <a:gd name="connsiteY50" fmla="*/ 5260898 h 5513767"/>
              <a:gd name="connsiteX51" fmla="*/ 1336670 w 5372101"/>
              <a:gd name="connsiteY51" fmla="*/ 5240770 h 5513767"/>
              <a:gd name="connsiteX52" fmla="*/ 1224297 w 5372101"/>
              <a:gd name="connsiteY52" fmla="*/ 5271845 h 5513767"/>
              <a:gd name="connsiteX53" fmla="*/ 1214830 w 5372101"/>
              <a:gd name="connsiteY53" fmla="*/ 5263450 h 5513767"/>
              <a:gd name="connsiteX54" fmla="*/ 1138181 w 5372101"/>
              <a:gd name="connsiteY54" fmla="*/ 5262590 h 5513767"/>
              <a:gd name="connsiteX55" fmla="*/ 943575 w 5372101"/>
              <a:gd name="connsiteY55" fmla="*/ 5290808 h 5513767"/>
              <a:gd name="connsiteX56" fmla="*/ 529813 w 5372101"/>
              <a:gd name="connsiteY56" fmla="*/ 5218555 h 5513767"/>
              <a:gd name="connsiteX57" fmla="*/ 519546 w 5372101"/>
              <a:gd name="connsiteY57" fmla="*/ 5208845 h 5513767"/>
              <a:gd name="connsiteX58" fmla="*/ 507906 w 5372101"/>
              <a:gd name="connsiteY58" fmla="*/ 5204779 h 5513767"/>
              <a:gd name="connsiteX59" fmla="*/ 505153 w 5372101"/>
              <a:gd name="connsiteY59" fmla="*/ 5196726 h 5513767"/>
              <a:gd name="connsiteX60" fmla="*/ 500429 w 5372101"/>
              <a:gd name="connsiteY60" fmla="*/ 5193241 h 5513767"/>
              <a:gd name="connsiteX61" fmla="*/ 431923 w 5372101"/>
              <a:gd name="connsiteY61" fmla="*/ 5191553 h 5513767"/>
              <a:gd name="connsiteX62" fmla="*/ 337115 w 5372101"/>
              <a:gd name="connsiteY62" fmla="*/ 5202714 h 5513767"/>
              <a:gd name="connsiteX63" fmla="*/ 303383 w 5372101"/>
              <a:gd name="connsiteY63" fmla="*/ 5184750 h 5513767"/>
              <a:gd name="connsiteX64" fmla="*/ 297664 w 5372101"/>
              <a:gd name="connsiteY64" fmla="*/ 5181269 h 5513767"/>
              <a:gd name="connsiteX65" fmla="*/ 272701 w 5372101"/>
              <a:gd name="connsiteY65" fmla="*/ 5175678 h 5513767"/>
              <a:gd name="connsiteX66" fmla="*/ 268242 w 5372101"/>
              <a:gd name="connsiteY66" fmla="*/ 5163678 h 5513767"/>
              <a:gd name="connsiteX67" fmla="*/ 232517 w 5372101"/>
              <a:gd name="connsiteY67" fmla="*/ 5147792 h 5513767"/>
              <a:gd name="connsiteX68" fmla="*/ 185851 w 5372101"/>
              <a:gd name="connsiteY68" fmla="*/ 5140408 h 5513767"/>
              <a:gd name="connsiteX69" fmla="*/ 20337 w 5372101"/>
              <a:gd name="connsiteY69" fmla="*/ 5113040 h 5513767"/>
              <a:gd name="connsiteX70" fmla="*/ 0 w 5372101"/>
              <a:gd name="connsiteY70" fmla="*/ 5112243 h 551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5372101" h="5513767">
                <a:moveTo>
                  <a:pt x="0" y="0"/>
                </a:moveTo>
                <a:lnTo>
                  <a:pt x="5372101" y="0"/>
                </a:lnTo>
                <a:lnTo>
                  <a:pt x="5372101" y="5513767"/>
                </a:lnTo>
                <a:lnTo>
                  <a:pt x="5363126" y="5512835"/>
                </a:lnTo>
                <a:cubicBezTo>
                  <a:pt x="5345779" y="5509071"/>
                  <a:pt x="5329767" y="5502649"/>
                  <a:pt x="5316714" y="5491247"/>
                </a:cubicBezTo>
                <a:cubicBezTo>
                  <a:pt x="5295689" y="5478131"/>
                  <a:pt x="5219502" y="5459909"/>
                  <a:pt x="5198331" y="5470092"/>
                </a:cubicBezTo>
                <a:cubicBezTo>
                  <a:pt x="5181052" y="5469102"/>
                  <a:pt x="5165047" y="5459569"/>
                  <a:pt x="5150428" y="5472506"/>
                </a:cubicBezTo>
                <a:cubicBezTo>
                  <a:pt x="5129562" y="5487248"/>
                  <a:pt x="5088050" y="5445894"/>
                  <a:pt x="5085506" y="5468851"/>
                </a:cubicBezTo>
                <a:cubicBezTo>
                  <a:pt x="5055692" y="5440170"/>
                  <a:pt x="5006122" y="5469577"/>
                  <a:pt x="4968663" y="5470487"/>
                </a:cubicBezTo>
                <a:cubicBezTo>
                  <a:pt x="4947085" y="5444049"/>
                  <a:pt x="4889767" y="5472037"/>
                  <a:pt x="4815623" y="5458622"/>
                </a:cubicBezTo>
                <a:cubicBezTo>
                  <a:pt x="4792418" y="5428488"/>
                  <a:pt x="4765548" y="5449887"/>
                  <a:pt x="4716679" y="5405365"/>
                </a:cubicBezTo>
                <a:cubicBezTo>
                  <a:pt x="4713235" y="5407807"/>
                  <a:pt x="4709266" y="5409883"/>
                  <a:pt x="4704891" y="5411529"/>
                </a:cubicBezTo>
                <a:cubicBezTo>
                  <a:pt x="4679473" y="5421092"/>
                  <a:pt x="4646164" y="5414379"/>
                  <a:pt x="4630496" y="5396532"/>
                </a:cubicBezTo>
                <a:cubicBezTo>
                  <a:pt x="4590205" y="5365061"/>
                  <a:pt x="4548419" y="5412094"/>
                  <a:pt x="4506964" y="5396685"/>
                </a:cubicBezTo>
                <a:lnTo>
                  <a:pt x="4427135" y="5358585"/>
                </a:lnTo>
                <a:cubicBezTo>
                  <a:pt x="4319267" y="5308575"/>
                  <a:pt x="4152341" y="5340956"/>
                  <a:pt x="4028338" y="5313494"/>
                </a:cubicBezTo>
                <a:lnTo>
                  <a:pt x="4015367" y="5320766"/>
                </a:lnTo>
                <a:lnTo>
                  <a:pt x="4002837" y="5322294"/>
                </a:lnTo>
                <a:lnTo>
                  <a:pt x="3997650" y="5329513"/>
                </a:lnTo>
                <a:lnTo>
                  <a:pt x="3991991" y="5331908"/>
                </a:lnTo>
                <a:cubicBezTo>
                  <a:pt x="3969659" y="5338581"/>
                  <a:pt x="3978880" y="5316131"/>
                  <a:pt x="3925210" y="5319395"/>
                </a:cubicBezTo>
                <a:cubicBezTo>
                  <a:pt x="3947765" y="5277139"/>
                  <a:pt x="3837331" y="5338342"/>
                  <a:pt x="3837014" y="5289023"/>
                </a:cubicBezTo>
                <a:cubicBezTo>
                  <a:pt x="3824001" y="5291376"/>
                  <a:pt x="3811407" y="5295212"/>
                  <a:pt x="3798765" y="5299431"/>
                </a:cubicBezTo>
                <a:lnTo>
                  <a:pt x="3792144" y="5301616"/>
                </a:lnTo>
                <a:lnTo>
                  <a:pt x="3766249" y="5301869"/>
                </a:lnTo>
                <a:lnTo>
                  <a:pt x="3718651" y="5320541"/>
                </a:lnTo>
                <a:cubicBezTo>
                  <a:pt x="3703968" y="5321892"/>
                  <a:pt x="3688308" y="5321427"/>
                  <a:pt x="3671207" y="5318046"/>
                </a:cubicBezTo>
                <a:cubicBezTo>
                  <a:pt x="3616458" y="5288532"/>
                  <a:pt x="3514048" y="5333307"/>
                  <a:pt x="3446863" y="5294348"/>
                </a:cubicBezTo>
                <a:cubicBezTo>
                  <a:pt x="3420930" y="5283822"/>
                  <a:pt x="3333157" y="5274511"/>
                  <a:pt x="3312000" y="5286923"/>
                </a:cubicBezTo>
                <a:cubicBezTo>
                  <a:pt x="3292759" y="5287903"/>
                  <a:pt x="3273112" y="5280334"/>
                  <a:pt x="3259756" y="5294712"/>
                </a:cubicBezTo>
                <a:cubicBezTo>
                  <a:pt x="3239905" y="5311572"/>
                  <a:pt x="3185410" y="5275588"/>
                  <a:pt x="3187481" y="5298457"/>
                </a:cubicBezTo>
                <a:cubicBezTo>
                  <a:pt x="3168018" y="5286036"/>
                  <a:pt x="3146200" y="5288458"/>
                  <a:pt x="3124115" y="5294626"/>
                </a:cubicBezTo>
                <a:lnTo>
                  <a:pt x="3099907" y="5302443"/>
                </a:lnTo>
                <a:lnTo>
                  <a:pt x="3017494" y="5301439"/>
                </a:lnTo>
                <a:lnTo>
                  <a:pt x="3010848" y="5307225"/>
                </a:lnTo>
                <a:lnTo>
                  <a:pt x="2994286" y="5309060"/>
                </a:lnTo>
                <a:lnTo>
                  <a:pt x="2988160" y="5310041"/>
                </a:lnTo>
                <a:lnTo>
                  <a:pt x="2984260" y="5307528"/>
                </a:lnTo>
                <a:cubicBezTo>
                  <a:pt x="2981957" y="5306419"/>
                  <a:pt x="2980273" y="5306402"/>
                  <a:pt x="2979127" y="5308389"/>
                </a:cubicBezTo>
                <a:cubicBezTo>
                  <a:pt x="2978971" y="5309447"/>
                  <a:pt x="2978816" y="5310505"/>
                  <a:pt x="2978660" y="5311563"/>
                </a:cubicBezTo>
                <a:lnTo>
                  <a:pt x="2946326" y="5316745"/>
                </a:lnTo>
                <a:lnTo>
                  <a:pt x="2713134" y="5331381"/>
                </a:lnTo>
                <a:cubicBezTo>
                  <a:pt x="2610698" y="5372328"/>
                  <a:pt x="2466037" y="5325762"/>
                  <a:pt x="2352072" y="5342761"/>
                </a:cubicBezTo>
                <a:cubicBezTo>
                  <a:pt x="2293501" y="5293708"/>
                  <a:pt x="2324138" y="5338538"/>
                  <a:pt x="2260922" y="5328122"/>
                </a:cubicBezTo>
                <a:cubicBezTo>
                  <a:pt x="2275681" y="5372347"/>
                  <a:pt x="2185007" y="5301703"/>
                  <a:pt x="2178497" y="5351065"/>
                </a:cubicBezTo>
                <a:cubicBezTo>
                  <a:pt x="2133294" y="5337229"/>
                  <a:pt x="2097074" y="5300208"/>
                  <a:pt x="2034408" y="5307958"/>
                </a:cubicBezTo>
                <a:cubicBezTo>
                  <a:pt x="1981894" y="5332879"/>
                  <a:pt x="1896288" y="5279365"/>
                  <a:pt x="1831505" y="5312691"/>
                </a:cubicBezTo>
                <a:cubicBezTo>
                  <a:pt x="1807063" y="5321035"/>
                  <a:pt x="1727674" y="5322925"/>
                  <a:pt x="1710387" y="5308705"/>
                </a:cubicBezTo>
                <a:cubicBezTo>
                  <a:pt x="1693367" y="5306094"/>
                  <a:pt x="1674901" y="5312009"/>
                  <a:pt x="1664816" y="5296479"/>
                </a:cubicBezTo>
                <a:cubicBezTo>
                  <a:pt x="1649255" y="5277912"/>
                  <a:pt x="1596152" y="5309335"/>
                  <a:pt x="1600883" y="5286607"/>
                </a:cubicBezTo>
                <a:cubicBezTo>
                  <a:pt x="1563066" y="5308189"/>
                  <a:pt x="1524339" y="5269513"/>
                  <a:pt x="1488397" y="5260898"/>
                </a:cubicBezTo>
                <a:cubicBezTo>
                  <a:pt x="1459246" y="5282011"/>
                  <a:pt x="1412580" y="5243108"/>
                  <a:pt x="1336670" y="5240770"/>
                </a:cubicBezTo>
                <a:cubicBezTo>
                  <a:pt x="1304792" y="5265122"/>
                  <a:pt x="1285508" y="5238878"/>
                  <a:pt x="1224297" y="5271845"/>
                </a:cubicBezTo>
                <a:cubicBezTo>
                  <a:pt x="1221731" y="5268771"/>
                  <a:pt x="1218543" y="5265944"/>
                  <a:pt x="1214830" y="5263450"/>
                </a:cubicBezTo>
                <a:cubicBezTo>
                  <a:pt x="1193241" y="5248952"/>
                  <a:pt x="1158925" y="5248567"/>
                  <a:pt x="1138181" y="5262590"/>
                </a:cubicBezTo>
                <a:lnTo>
                  <a:pt x="943575" y="5290808"/>
                </a:lnTo>
                <a:cubicBezTo>
                  <a:pt x="823587" y="5316899"/>
                  <a:pt x="658340" y="5217603"/>
                  <a:pt x="529813" y="5218555"/>
                </a:cubicBezTo>
                <a:lnTo>
                  <a:pt x="519546" y="5208845"/>
                </a:lnTo>
                <a:lnTo>
                  <a:pt x="507906" y="5204779"/>
                </a:lnTo>
                <a:lnTo>
                  <a:pt x="505153" y="5196726"/>
                </a:lnTo>
                <a:lnTo>
                  <a:pt x="500429" y="5193241"/>
                </a:lnTo>
                <a:cubicBezTo>
                  <a:pt x="480923" y="5182176"/>
                  <a:pt x="482807" y="5205793"/>
                  <a:pt x="431923" y="5191553"/>
                </a:cubicBezTo>
                <a:cubicBezTo>
                  <a:pt x="440499" y="5237077"/>
                  <a:pt x="352872" y="5155083"/>
                  <a:pt x="337115" y="5202714"/>
                </a:cubicBezTo>
                <a:cubicBezTo>
                  <a:pt x="325265" y="5197752"/>
                  <a:pt x="314288" y="5191441"/>
                  <a:pt x="303383" y="5184750"/>
                </a:cubicBezTo>
                <a:lnTo>
                  <a:pt x="297664" y="5181269"/>
                </a:lnTo>
                <a:lnTo>
                  <a:pt x="272701" y="5175678"/>
                </a:lnTo>
                <a:lnTo>
                  <a:pt x="268242" y="5163678"/>
                </a:lnTo>
                <a:lnTo>
                  <a:pt x="232517" y="5147792"/>
                </a:lnTo>
                <a:cubicBezTo>
                  <a:pt x="218741" y="5143453"/>
                  <a:pt x="203450" y="5140668"/>
                  <a:pt x="185851" y="5140408"/>
                </a:cubicBezTo>
                <a:cubicBezTo>
                  <a:pt x="139207" y="5153337"/>
                  <a:pt x="79723" y="5120316"/>
                  <a:pt x="20337" y="5113040"/>
                </a:cubicBezTo>
                <a:lnTo>
                  <a:pt x="0" y="5112243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809" y="1071350"/>
            <a:ext cx="4775162" cy="1339382"/>
          </a:xfrm>
        </p:spPr>
        <p:txBody>
          <a:bodyPr>
            <a:normAutofit/>
          </a:bodyPr>
          <a:lstStyle/>
          <a:p>
            <a:pPr algn="ctr"/>
            <a:r>
              <a:rPr lang="es-ES" sz="28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en derecho y argumentación jurídica</a:t>
            </a:r>
            <a:endParaRPr lang="es-EC" sz="28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ectangle 6">
            <a:extLst>
              <a:ext uri="{FF2B5EF4-FFF2-40B4-BE49-F238E27FC236}">
                <a16:creationId xmlns:a16="http://schemas.microsoft.com/office/drawing/2014/main" id="{F0C518C2-0AA4-470C-87B9-9CBF428FB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64666" y="399531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319" y="2547257"/>
            <a:ext cx="4458446" cy="3109740"/>
          </a:xfrm>
        </p:spPr>
        <p:txBody>
          <a:bodyPr anchor="ctr">
            <a:normAutofit/>
          </a:bodyPr>
          <a:lstStyle/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campo del derecho, la lógica matemática se utiliza para analizar y evaluar argumentos legales.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Permite determinar la validez de un argumento y se utiliza en la interpretación y aplicación de leyes y normas legales.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9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81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es-ES" sz="38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Conclusión</a:t>
            </a:r>
            <a:endParaRPr lang="es-EC" sz="38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3" name="Straight Connector 83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es-ES" sz="14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es una disciplina fundamental que nos ayuda a desarrollar habilidades de razonamiento crítico, analítico y deductivo.</a:t>
            </a:r>
            <a:endParaRPr lang="es-EC" sz="14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4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aplicación abarca diversos campos, desde la electrónica y la informática hasta la filosofía y la inteligencia artificial.</a:t>
            </a:r>
            <a:endParaRPr lang="es-EC" sz="14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4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Mediante el uso de reglas formales y simbólicas, la lógica nos permite comprender y evaluar el mundo que nos rodea de manera rigurosa y estructurada.</a:t>
            </a:r>
            <a:endParaRPr lang="es-EC" sz="14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4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dominar la lógica matemática, adquirimos una herramienta poderosa para enfrentar los desafíos intelectuales y tomar decisiones informadas en nuestra vida diaria.</a:t>
            </a:r>
            <a:endParaRPr lang="es-EC" sz="14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4" name="Straight Connector 85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94" r="2" b="2"/>
          <a:stretch/>
        </p:blipFill>
        <p:spPr>
          <a:xfrm>
            <a:off x="6525453" y="252281"/>
            <a:ext cx="5666547" cy="635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s-ES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</a:t>
            </a:r>
            <a:endParaRPr lang="es-EC"/>
          </a:p>
        </p:txBody>
      </p:sp>
      <p:pic>
        <p:nvPicPr>
          <p:cNvPr id="18" name="Picture 8" descr="Fórmulas escritas en una pizarra">
            <a:extLst>
              <a:ext uri="{FF2B5EF4-FFF2-40B4-BE49-F238E27FC236}">
                <a16:creationId xmlns:a16="http://schemas.microsoft.com/office/drawing/2014/main" id="{C518C532-AE72-B7D8-AA07-B3C59E4352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4" r="3348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es una disciplina fascinante que se encarga de estudiar el razonamiento y el pensamiento riguroso.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través de la aplicación de reglas formales y simbólicas, la lógica nos permite analizar y comprender el mundo que nos rodea, desde los conceptos más básicos hasta los problemas más complejos.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04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es-ES" sz="38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es la Lógica Matemática?</a:t>
            </a:r>
            <a:endParaRPr lang="es-EC" sz="38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es una rama de la matemática que se dedica al estudio de los principios y métodos utilizados para distinguir el razonamiento válido del inválido.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basa en la utilización de símbolos y fórmulas que representan proposiciones y conectores lógicos para analizar y evaluar argumentos.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nos permite determinar si una conclusión se deriva lógicamente de las premisas dadas, estableciendo así la validez o invalidez de un razonamiento.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órmulas escritas en una pizarra">
            <a:extLst>
              <a:ext uri="{FF2B5EF4-FFF2-40B4-BE49-F238E27FC236}">
                <a16:creationId xmlns:a16="http://schemas.microsoft.com/office/drawing/2014/main" id="{4BD649F3-520B-BA72-2545-F0E6640756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24" r="24322" b="-1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9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anchor="t">
            <a:normAutofit/>
          </a:bodyPr>
          <a:lstStyle/>
          <a:p>
            <a:r>
              <a:rPr lang="es-ES" sz="3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Lógica proposicional</a:t>
            </a:r>
            <a:endParaRPr lang="es-EC" sz="32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Fórmulas escritas en una pizarra">
            <a:extLst>
              <a:ext uri="{FF2B5EF4-FFF2-40B4-BE49-F238E27FC236}">
                <a16:creationId xmlns:a16="http://schemas.microsoft.com/office/drawing/2014/main" id="{7380A573-EE6F-6466-72B1-A2B5EE5B23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32" r="26830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>
            <a:normAutofit/>
          </a:bodyPr>
          <a:lstStyle/>
          <a:p>
            <a:r>
              <a:rPr lang="es-ES" sz="1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proposicional se ocupa de las proposiciones y sus conectores lógicos, como "y", "o" y "no".</a:t>
            </a:r>
            <a:endParaRPr lang="es-EC" sz="19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Ejemplo: Supongamos que tenemos las siguientes proposiciones:</a:t>
            </a:r>
            <a:endParaRPr lang="es-EC" sz="19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P: "Hace sol" </a:t>
            </a:r>
            <a:r>
              <a:rPr lang="es-ES" sz="190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☀️</a:t>
            </a:r>
            <a:endParaRPr lang="es-EC" sz="19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Q: "Hace calor" </a:t>
            </a:r>
            <a:r>
              <a:rPr lang="es-ES" sz="190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🔥</a:t>
            </a:r>
            <a:endParaRPr lang="es-EC" sz="19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Utilizando la lógica proposicional, podemos construir expresiones lógicas para representar afirmaciones más complejas.</a:t>
            </a:r>
            <a:endParaRPr lang="es-EC" sz="19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8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562272" cy="1325563"/>
          </a:xfrm>
        </p:spPr>
        <p:txBody>
          <a:bodyPr anchor="b">
            <a:normAutofit/>
          </a:bodyPr>
          <a:lstStyle/>
          <a:p>
            <a:r>
              <a:rPr lang="es-ES" sz="3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Ejemplos de lógica proposicional</a:t>
            </a:r>
            <a:endParaRPr lang="es-EC" sz="3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562272" cy="3711571"/>
          </a:xfrm>
        </p:spPr>
        <p:txBody>
          <a:bodyPr>
            <a:normAutofit/>
          </a:bodyPr>
          <a:lstStyle/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Ejemplos de expresiones lógicas: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P ^ Q: "Hace sol y hace calor" </a:t>
            </a:r>
            <a:r>
              <a:rPr lang="es-ES" sz="170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☀️🔥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P v Q: "Hace sol o hace calor" </a:t>
            </a:r>
            <a:r>
              <a:rPr lang="es-ES" sz="170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☀️🌡️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¬P: "No hace sol" </a:t>
            </a:r>
            <a:r>
              <a:rPr lang="es-ES" sz="170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❌☀️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Estas expresiones nos permiten analizar y evaluar las relaciones lógicas entre las proposiciones, lo que es útil en la resolución de problemas y la toma de decisiones.</a:t>
            </a:r>
            <a:endParaRPr lang="es-EC" sz="1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419" r="2" b="2"/>
          <a:stretch/>
        </p:blipFill>
        <p:spPr>
          <a:xfrm>
            <a:off x="7629728" y="10"/>
            <a:ext cx="4562272" cy="6857990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95400" y="2026340"/>
            <a:ext cx="10896601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8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s-ES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Lógica de predicados</a:t>
            </a:r>
            <a:endParaRPr lang="es-EC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de predicados amplía la lógica proposicional al introducir cuantificadores y predicados.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Ejemplo: P(x): "x es un número par" </a:t>
            </a:r>
            <a:r>
              <a:rPr lang="es-ES" sz="200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🧮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Utilizando la lógica de predicados, podemos expresar afirmaciones más complejas y establecer relaciones lógicas entre los elementos de un conjunto.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962" r="2" b="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5210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B250C39F-3F6C-4D53-86D2-7BC6B2FF6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0A48D59-8581-41F7-B529-F4617FE07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chemeClr val="tx1">
                  <a:lumMod val="95000"/>
                  <a:lumOff val="5000"/>
                </a:schemeClr>
              </a:gs>
              <a:gs pos="90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910431"/>
            <a:ext cx="4724400" cy="1466455"/>
          </a:xfrm>
        </p:spPr>
        <p:txBody>
          <a:bodyPr anchor="b">
            <a:normAutofit/>
          </a:bodyPr>
          <a:lstStyle/>
          <a:p>
            <a:r>
              <a:rPr lang="es-ES" sz="37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Ejemplos de lógica de predicados</a:t>
            </a:r>
            <a:endParaRPr lang="es-EC" sz="37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492080"/>
            <a:ext cx="4724400" cy="3015849"/>
          </a:xfrm>
        </p:spPr>
        <p:txBody>
          <a:bodyPr>
            <a:normAutofit/>
          </a:bodyPr>
          <a:lstStyle/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Ejemplos de afirmaciones: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s-ES" sz="200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∀</a:t>
            </a:r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P(x): "Todos los n</a:t>
            </a:r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ú</a:t>
            </a:r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meros son pares" </a:t>
            </a:r>
            <a:r>
              <a:rPr lang="es-ES" sz="200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✅🔢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s-ES" sz="200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∃</a:t>
            </a:r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P(x): "Existe al menos un n</a:t>
            </a:r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ú</a:t>
            </a:r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mero par" </a:t>
            </a:r>
            <a:r>
              <a:rPr lang="es-ES" sz="200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✅🔢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Estas afirmaciones nos permiten establecer relaciones lógicas más complejas y realizar inferencias más precisas.</a:t>
            </a:r>
            <a:endParaRPr lang="es-EC" sz="20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54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4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s-ES" sz="41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Importancia de la Lógica Matemática</a:t>
            </a:r>
            <a:endParaRPr lang="es-EC" sz="41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94" r="2" b="2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Matemática es fundamental en nuestra vida cotidiana y en diversas áreas del conocimiento.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0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Destacaremos su importancia en tres aspectos clave.</a:t>
            </a:r>
            <a:endParaRPr lang="es-EC" sz="20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85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0">
            <a:extLst>
              <a:ext uri="{FF2B5EF4-FFF2-40B4-BE49-F238E27FC236}">
                <a16:creationId xmlns:a16="http://schemas.microsoft.com/office/drawing/2014/main" id="{7A976E23-29EC-4E20-9EF6-B7CC4A821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F5FCEC6-E657-46F1-925F-13ED19212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E5BA8FCE-96F8-40B3-804C-10C27C02F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F0593719-0C87-4B1E-B35D-0F97D2969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86F72299-2A02-44FA-A443-EFB406CF1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B09EF30-0043-45B4-B715-398AB3B37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30227CAF-D3D1-454C-A6E3-466111AB0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0B68C07-78C0-4A8D-8839-959B33F07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C367BC4-E8BC-458E-B0F6-2033296CF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6DE4F9C8-CB37-4E92-AA3E-9CA4DE4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5563079" cy="2632080"/>
          </a:xfrm>
          <a:noFill/>
        </p:spPr>
        <p:txBody>
          <a:bodyPr anchor="t">
            <a:normAutofit/>
          </a:bodyPr>
          <a:lstStyle/>
          <a:p>
            <a:r>
              <a:rPr lang="es-ES" sz="48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Razonamiento crítico y solución de problemas</a:t>
            </a:r>
            <a:endParaRPr lang="es-EC" sz="48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F0BDB76-BCEC-498E-BA26-C763CD9FA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D8DF5DF-A251-4BC2-8965-4EDDD01FC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8930D52D-708D-43A1-B073-469EFDB02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82491CB-6849-43BB-926B-D979A3DB09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1251642-9512-4A11-9670-BD1C3A99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D277633-FF55-420D-87BC-0CB11FD6D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Rectangle 110">
            <a:extLst>
              <a:ext uri="{FF2B5EF4-FFF2-40B4-BE49-F238E27FC236}">
                <a16:creationId xmlns:a16="http://schemas.microsoft.com/office/drawing/2014/main" id="{1452CEF2-C9EC-4C15-99E4-C781AB08A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00459E6-26A3-4EAC-A34C-D0792D88C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264D5E9-C8D4-444A-8B1B-C11FB47CB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3DD99233-66AB-4E60-AF8A-A3259E6A4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64E8492A-EE2A-4BE3-A4B2-2BCE77DA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222A220-AA24-4E60-83D6-D32FEB34D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D4BED2EE-5425-44FD-B504-D4C82B52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429000"/>
            <a:ext cx="5563083" cy="2828892"/>
          </a:xfrm>
          <a:noFill/>
        </p:spPr>
        <p:txBody>
          <a:bodyPr anchor="t">
            <a:normAutofit/>
          </a:bodyPr>
          <a:lstStyle/>
          <a:p>
            <a:r>
              <a:rPr lang="es-ES" sz="18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lógica nos ayuda a desarrollar habilidades de razonamiento crítico y analítico.</a:t>
            </a:r>
            <a:endParaRPr lang="es-EC" sz="18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permite evaluar argumentos y tomar decisiones informadas basadas en evidencia.</a:t>
            </a:r>
            <a:endParaRPr lang="es-EC" sz="18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Además, nos proporciona herramientas para resolver problemas de manera estructurada y eficiente.</a:t>
            </a:r>
            <a:endParaRPr lang="es-EC" sz="180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Muchos signos de interrogación sobre fondo negro">
            <a:extLst>
              <a:ext uri="{FF2B5EF4-FFF2-40B4-BE49-F238E27FC236}">
                <a16:creationId xmlns:a16="http://schemas.microsoft.com/office/drawing/2014/main" id="{F7A441CA-2034-0AEE-4C2C-156A8F738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27" r="2" b="2"/>
          <a:stretch/>
        </p:blipFill>
        <p:spPr>
          <a:xfrm>
            <a:off x="7276055" y="980355"/>
            <a:ext cx="4134103" cy="4928088"/>
          </a:xfrm>
          <a:prstGeom prst="rect">
            <a:avLst/>
          </a:prstGeom>
        </p:spPr>
      </p:pic>
      <p:grpSp>
        <p:nvGrpSpPr>
          <p:cNvPr id="119" name="Group 118">
            <a:extLst>
              <a:ext uri="{FF2B5EF4-FFF2-40B4-BE49-F238E27FC236}">
                <a16:creationId xmlns:a16="http://schemas.microsoft.com/office/drawing/2014/main" id="{94F13521-5DF8-4DF5-A0B9-A718234B3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7120609" y="797789"/>
            <a:ext cx="304800" cy="429768"/>
            <a:chOff x="215328" y="-46937"/>
            <a:chExt cx="304800" cy="2773841"/>
          </a:xfrm>
        </p:grpSpPr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46D4DF8-1672-4FA2-9826-FE37087C6A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0B7A5B2F-EC14-4482-85C2-E1320F14D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AF6FC815-E502-44E9-B346-1E771A5E2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A1DCBABB-A77B-43CF-94EF-B785F32C4F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4903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930</Words>
  <Application>Microsoft Office PowerPoint</Application>
  <PresentationFormat>Widescreen</PresentationFormat>
  <Paragraphs>65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Century Gothic</vt:lpstr>
      <vt:lpstr>Segoe UI Emoji</vt:lpstr>
      <vt:lpstr>Office Theme</vt:lpstr>
      <vt:lpstr>Lógica Matemática</vt:lpstr>
      <vt:lpstr>Introducción</vt:lpstr>
      <vt:lpstr>¿Qué es la Lógica Matemática?</vt:lpstr>
      <vt:lpstr>Lógica proposicional</vt:lpstr>
      <vt:lpstr>Ejemplos de lógica proposicional</vt:lpstr>
      <vt:lpstr>Lógica de predicados</vt:lpstr>
      <vt:lpstr>Ejemplos de lógica de predicados</vt:lpstr>
      <vt:lpstr>Importancia de la Lógica Matemática</vt:lpstr>
      <vt:lpstr>Razonamiento crítico y solución de problemas</vt:lpstr>
      <vt:lpstr>Fundamentos de las matemáticas</vt:lpstr>
      <vt:lpstr>Filosofía y argumentación</vt:lpstr>
      <vt:lpstr>Aplicaciones de la Lógica Matemática</vt:lpstr>
      <vt:lpstr>Aplicaciones en circuitos electrónicos</vt:lpstr>
      <vt:lpstr>Aplicaciones en inteligencia artificial</vt:lpstr>
      <vt:lpstr>Aplicaciones en programación de computadoras</vt:lpstr>
      <vt:lpstr>Aplicaciones en derecho y argumentación jurídica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Lógica Matemática</dc:title>
  <dc:creator>Jorge Eduardo Ortiz Maldonado</dc:creator>
  <cp:lastModifiedBy>Jorge Eduardo Ortiz Maldonado</cp:lastModifiedBy>
  <cp:revision>4</cp:revision>
  <dcterms:created xsi:type="dcterms:W3CDTF">2023-06-27T04:07:52Z</dcterms:created>
  <dcterms:modified xsi:type="dcterms:W3CDTF">2023-06-27T04:24:18Z</dcterms:modified>
</cp:coreProperties>
</file>