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2" r:id="rId3"/>
    <p:sldId id="313" r:id="rId4"/>
    <p:sldId id="330" r:id="rId5"/>
    <p:sldId id="336" r:id="rId6"/>
    <p:sldId id="337" r:id="rId7"/>
    <p:sldId id="338" r:id="rId8"/>
    <p:sldId id="352" r:id="rId9"/>
    <p:sldId id="324" r:id="rId10"/>
    <p:sldId id="327" r:id="rId11"/>
    <p:sldId id="322" r:id="rId12"/>
    <p:sldId id="326" r:id="rId13"/>
    <p:sldId id="328" r:id="rId14"/>
    <p:sldId id="329" r:id="rId15"/>
    <p:sldId id="331" r:id="rId16"/>
    <p:sldId id="332" r:id="rId17"/>
    <p:sldId id="333" r:id="rId18"/>
    <p:sldId id="334" r:id="rId19"/>
    <p:sldId id="335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9" r:id="rId30"/>
    <p:sldId id="350" r:id="rId31"/>
    <p:sldId id="318" r:id="rId32"/>
    <p:sldId id="320" r:id="rId33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5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6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26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3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934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948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752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825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649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409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483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557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32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47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768" y="4185331"/>
            <a:ext cx="2727668" cy="2699336"/>
          </a:xfrm>
          <a:prstGeom prst="rect">
            <a:avLst/>
          </a:prstGeom>
        </p:spPr>
      </p:pic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793" y="-15264"/>
            <a:ext cx="6310410" cy="216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475430" y="2012595"/>
            <a:ext cx="943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4083"/>
                </a:solidFill>
              </a:rPr>
              <a:t>COORDINACIÓN DE ADMISIÓN Y NIVELACIÓN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482A6-E57A-1DA2-FF9F-2F6B839139BB}"/>
              </a:ext>
            </a:extLst>
          </p:cNvPr>
          <p:cNvSpPr txBox="1"/>
          <p:nvPr/>
        </p:nvSpPr>
        <p:spPr>
          <a:xfrm>
            <a:off x="115211" y="2401019"/>
            <a:ext cx="993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4083"/>
                </a:solidFill>
              </a:rPr>
              <a:t>CIENCIAS, INGENIERÍAS, INDUSTRIA y CONSTRUCCIÓN - DIBUJO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1A653-FFEC-9479-0C42-4FF18F434DF5}"/>
              </a:ext>
            </a:extLst>
          </p:cNvPr>
          <p:cNvSpPr txBox="1"/>
          <p:nvPr/>
        </p:nvSpPr>
        <p:spPr>
          <a:xfrm>
            <a:off x="1996324" y="5211833"/>
            <a:ext cx="6512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4083"/>
                </a:solidFill>
              </a:rPr>
              <a:t>PERÍODO</a:t>
            </a:r>
          </a:p>
          <a:p>
            <a:pPr algn="ctr"/>
            <a:r>
              <a:rPr lang="es-MX" b="1" dirty="0">
                <a:solidFill>
                  <a:srgbClr val="004083"/>
                </a:solidFill>
              </a:rPr>
              <a:t>JUNIO – SEPTIEMBRE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DEE55-D330-C6B7-3DCD-31B4074DDB5C}"/>
              </a:ext>
            </a:extLst>
          </p:cNvPr>
          <p:cNvSpPr txBox="1"/>
          <p:nvPr/>
        </p:nvSpPr>
        <p:spPr>
          <a:xfrm>
            <a:off x="380181" y="3403796"/>
            <a:ext cx="9571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4083"/>
                </a:solidFill>
              </a:rPr>
              <a:t>ASIGNATURA: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970FA-9269-2CED-F00F-5A715DF2FD6A}"/>
              </a:ext>
            </a:extLst>
          </p:cNvPr>
          <p:cNvSpPr txBox="1"/>
          <p:nvPr/>
        </p:nvSpPr>
        <p:spPr>
          <a:xfrm>
            <a:off x="380180" y="3783538"/>
            <a:ext cx="9571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4083"/>
                </a:solidFill>
              </a:rPr>
              <a:t>DIBUJO</a:t>
            </a:r>
            <a:r>
              <a:rPr lang="es-MX" sz="1600" b="1" dirty="0">
                <a:solidFill>
                  <a:srgbClr val="004083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FF600-72F5-DC25-526C-055F8F28C0F0}"/>
              </a:ext>
            </a:extLst>
          </p:cNvPr>
          <p:cNvSpPr txBox="1"/>
          <p:nvPr/>
        </p:nvSpPr>
        <p:spPr>
          <a:xfrm>
            <a:off x="2170529" y="4337836"/>
            <a:ext cx="5990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4083"/>
                </a:solidFill>
              </a:rPr>
              <a:t>PARALELO C</a:t>
            </a:r>
            <a:r>
              <a:rPr lang="es-MX" sz="1200" b="1" dirty="0">
                <a:solidFill>
                  <a:srgbClr val="004083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6886D-5651-A75B-0CE4-942F73F118D5}"/>
              </a:ext>
            </a:extLst>
          </p:cNvPr>
          <p:cNvSpPr txBox="1"/>
          <p:nvPr/>
        </p:nvSpPr>
        <p:spPr>
          <a:xfrm>
            <a:off x="0" y="2785729"/>
            <a:ext cx="1005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4083"/>
                </a:solidFill>
              </a:rPr>
              <a:t>INGENIERÍA CIVIL | ARQUITECTURA | </a:t>
            </a:r>
          </a:p>
        </p:txBody>
      </p:sp>
    </p:spTree>
    <p:extLst>
      <p:ext uri="{BB962C8B-B14F-4D97-AF65-F5344CB8AC3E}">
        <p14:creationId xmlns:p14="http://schemas.microsoft.com/office/powerpoint/2010/main" val="99974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5" y="5066623"/>
            <a:ext cx="1344230" cy="133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2.1.2. Elementos de la circunferencia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03413-FFC0-6C57-70EA-D7DAB4117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4" y="2440744"/>
            <a:ext cx="5985932" cy="39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5" y="5066623"/>
            <a:ext cx="1344230" cy="133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2.1.2. Elementos de la circunferencia</a:t>
            </a:r>
            <a:endParaRPr lang="es-MX" sz="3600" b="1" u="sng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D5167C-2AB8-2F1C-288C-96DD1F253251}"/>
              </a:ext>
            </a:extLst>
          </p:cNvPr>
          <p:cNvSpPr/>
          <p:nvPr/>
        </p:nvSpPr>
        <p:spPr>
          <a:xfrm>
            <a:off x="5926667" y="58250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9D902-ABD6-78DC-D4EF-A4C33A275B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361" y="2364544"/>
            <a:ext cx="4257945" cy="40776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A5EBCA-390E-7301-4DDD-1853A4155B16}"/>
              </a:ext>
            </a:extLst>
          </p:cNvPr>
          <p:cNvSpPr txBox="1"/>
          <p:nvPr/>
        </p:nvSpPr>
        <p:spPr>
          <a:xfrm>
            <a:off x="4358233" y="5914528"/>
            <a:ext cx="5593633" cy="943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DOS RADIOS = DIÁMETRO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804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5" y="5066623"/>
            <a:ext cx="1344230" cy="133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2.1.2. Elementos de la circunferencia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EAFFCB-979A-B522-70CB-6CF739A704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366" y="2386868"/>
            <a:ext cx="6421625" cy="43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8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5" y="5066623"/>
            <a:ext cx="1344230" cy="133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2.1.2. Elementos de la circunferencia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56235-357B-B50D-9381-DBB5E21B4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3" y="2440744"/>
            <a:ext cx="6642100" cy="4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2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5" y="5066623"/>
            <a:ext cx="1344230" cy="133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2.1.2. Elementos de la circunferencia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585CB-4F9F-03C7-630E-0DA34A20D9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0" y="2478355"/>
            <a:ext cx="5937298" cy="431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7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5" y="5066623"/>
            <a:ext cx="1344230" cy="133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2.1.2. Elementos de la circunferencia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F6D65-2859-5FE6-FE42-7AE50F338B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467" y="2318252"/>
            <a:ext cx="6371672" cy="44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4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5" y="5066623"/>
            <a:ext cx="1344230" cy="133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2.1.3. Superficies determinadas por la circunferencia.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23E1-2B5D-B51F-0555-55E9FBE097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783" y="2592814"/>
            <a:ext cx="6011333" cy="380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2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5" y="5066623"/>
            <a:ext cx="1344230" cy="133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2.1.3. Superficies determinadas por la circunferencia.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AF16BC-7F3A-3383-CF4A-4A10A2B578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866" y="2529287"/>
            <a:ext cx="6252633" cy="38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9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5" y="5066623"/>
            <a:ext cx="1344230" cy="133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2.1.3. Superficies determinadas por la circunferencia.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A325A-DF15-FC09-E408-FB0B619EEF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799" y="2440744"/>
            <a:ext cx="6371167" cy="431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66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2.1.4. Posiciones relativas entre una recta y una circunferencia.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FEAC10-9443-8437-13C1-128E6E437F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" y="2758243"/>
            <a:ext cx="9906000" cy="3112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5" y="5596467"/>
            <a:ext cx="1219539" cy="12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6" y="4711022"/>
            <a:ext cx="1609611" cy="1593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 Construcción de circunferencias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F7C65-DA8B-2A66-5C5B-B5A2E95C8967}"/>
              </a:ext>
            </a:extLst>
          </p:cNvPr>
          <p:cNvSpPr txBox="1"/>
          <p:nvPr/>
        </p:nvSpPr>
        <p:spPr>
          <a:xfrm>
            <a:off x="1609725" y="2388107"/>
            <a:ext cx="8047102" cy="401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MX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2.1.1. Círculo, circunferencia y arco.</a:t>
            </a:r>
          </a:p>
          <a:p>
            <a:pPr algn="just">
              <a:lnSpc>
                <a:spcPct val="150000"/>
              </a:lnSpc>
            </a:pPr>
            <a:r>
              <a:rPr lang="es-MX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2.1.2. Elementos de la circunferencia</a:t>
            </a:r>
          </a:p>
          <a:p>
            <a:pPr algn="just">
              <a:lnSpc>
                <a:spcPct val="150000"/>
              </a:lnSpc>
            </a:pPr>
            <a:r>
              <a:rPr lang="es-MX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2.1.3. Superficies determinadas por la circunferencia.</a:t>
            </a:r>
          </a:p>
          <a:p>
            <a:pPr algn="just">
              <a:lnSpc>
                <a:spcPct val="150000"/>
              </a:lnSpc>
            </a:pPr>
            <a:r>
              <a:rPr lang="es-MX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2.1.4. Posiciones relativas entre una recta y una circunferencia.</a:t>
            </a:r>
          </a:p>
          <a:p>
            <a:pPr algn="just">
              <a:lnSpc>
                <a:spcPct val="150000"/>
              </a:lnSpc>
            </a:pPr>
            <a:r>
              <a:rPr lang="es-MX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2.1.5 Posiciones relativas entre dos circunferencias.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521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9CCA68-B383-D807-64AA-E6844B97C6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6229077"/>
            <a:ext cx="8056906" cy="574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2.1.4. Posiciones relativas entre una recta y una circunferencia.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44" y="5625405"/>
            <a:ext cx="1219539" cy="1207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58B848-DF66-2A0A-0BCF-7E259C6731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934" y="2382394"/>
            <a:ext cx="6239933" cy="40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50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2.1.4. Posiciones relativas entre una recta y una circunferencia.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5" y="5596467"/>
            <a:ext cx="1219539" cy="1207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A7055B-58FA-83A1-7C7A-0293799C5B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5" y="2543970"/>
            <a:ext cx="6489698" cy="4265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D2D0C9-37A4-8519-BE35-AE6E773A69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551" y="4282921"/>
            <a:ext cx="5067580" cy="13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8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2.1.4. Posiciones relativas entre una recta y una circunferencia.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5" y="5596467"/>
            <a:ext cx="1219539" cy="1207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6F71EF-EF95-E979-1AD4-E7E34548DD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9" y="2508267"/>
            <a:ext cx="6557433" cy="4062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AF38C6-713E-4B93-FD0F-7295F8B471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675" y="3429000"/>
            <a:ext cx="5006152" cy="12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03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2.1.4. Posiciones relativas entre una recta y una circunferencia.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5" y="5596467"/>
            <a:ext cx="1219539" cy="1207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3E8E5F-F304-DCD5-E0B8-907E0D2BCA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2495950"/>
            <a:ext cx="6578600" cy="42731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02F72-34FC-2E96-6A65-330E1DCFF8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816" y="3272367"/>
            <a:ext cx="5685367" cy="14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60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2.1.4. Posiciones relativas entre una recta y una circunferencia.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5" y="5596467"/>
            <a:ext cx="1219539" cy="1207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00309-2D2C-C94E-D4E3-7D8E03BCCB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2" y="2440745"/>
            <a:ext cx="6482657" cy="43526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08B8B5-2DE7-A920-3250-007C9CCD6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627" y="3275776"/>
            <a:ext cx="5664200" cy="11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76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2.1.5 Posiciones relativas entre dos circunferencias.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5" y="5596467"/>
            <a:ext cx="1219539" cy="1207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314FA3-106E-E06C-ACA7-25FFFB9154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417" y="2510144"/>
            <a:ext cx="6637867" cy="40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4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2.1.5 Posiciones relativas entre dos circunferencias.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5" y="5596467"/>
            <a:ext cx="1219539" cy="1207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61336-929F-B689-2B68-2FEA9FB507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4" y="2362302"/>
            <a:ext cx="6426199" cy="4379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F1B734-2545-EEE3-12E9-3753BE60C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020" y="3509433"/>
            <a:ext cx="4292637" cy="89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2.1.5 Posiciones relativas entre dos circunferencias.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5" y="5596467"/>
            <a:ext cx="1219539" cy="1207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3DF280-CD9E-6D64-D9F3-0FDA73718F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" y="2272282"/>
            <a:ext cx="6692900" cy="4531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44070-4030-B234-C695-14ECB0DC82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847" y="4538047"/>
            <a:ext cx="2661928" cy="120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92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2.1.5 Posiciones relativas entre dos circunferencias.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5" y="5596467"/>
            <a:ext cx="1219539" cy="1207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29285B-9EC1-B569-D850-27FC58DA2D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73" y="2318252"/>
            <a:ext cx="6349999" cy="4535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258683-F0CA-F247-4784-103439D9D5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843" y="3272367"/>
            <a:ext cx="2798567" cy="29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25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2.1.5 Posiciones relativas entre dos circunferencias.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5" y="5596467"/>
            <a:ext cx="1219539" cy="1207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06161-6840-C3B4-508B-3F22D08BE3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42" y="2360929"/>
            <a:ext cx="7227591" cy="44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7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6" y="4711022"/>
            <a:ext cx="1609611" cy="1593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2.1.1. Círculo, circunferencia y arco.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A669AF-2B57-89BB-996F-2899BA4A77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3" y="2368228"/>
            <a:ext cx="4013200" cy="2292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EA288-5D5A-ABAE-2625-3A1082FB6C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965" y="2834192"/>
            <a:ext cx="5329767" cy="14675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5977467" y="38692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F4126E-C088-0FD0-0249-64ED471600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756" y="4711022"/>
            <a:ext cx="5575300" cy="15145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D5167C-2AB8-2F1C-288C-96DD1F253251}"/>
              </a:ext>
            </a:extLst>
          </p:cNvPr>
          <p:cNvSpPr/>
          <p:nvPr/>
        </p:nvSpPr>
        <p:spPr>
          <a:xfrm>
            <a:off x="5926667" y="58250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8502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2.1.5 Posiciones relativas entre dos circunferencias.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5" y="5596467"/>
            <a:ext cx="1219539" cy="1207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BDF465-826D-496C-F864-5F9F0FFCE2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0" y="2362754"/>
            <a:ext cx="6523567" cy="43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98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5" y="5066623"/>
            <a:ext cx="1344230" cy="133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2.1.1. Círculo, circunferencia y arco.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8174566" y="299430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D5167C-2AB8-2F1C-288C-96DD1F253251}"/>
              </a:ext>
            </a:extLst>
          </p:cNvPr>
          <p:cNvSpPr/>
          <p:nvPr/>
        </p:nvSpPr>
        <p:spPr>
          <a:xfrm>
            <a:off x="5926667" y="58250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86319C-4111-490F-E923-6088FBDB54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34" y="2798558"/>
            <a:ext cx="4529666" cy="36719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805887-95A4-F495-6F70-DB79F4B2E8E5}"/>
              </a:ext>
            </a:extLst>
          </p:cNvPr>
          <p:cNvSpPr txBox="1"/>
          <p:nvPr/>
        </p:nvSpPr>
        <p:spPr>
          <a:xfrm>
            <a:off x="7515512" y="3013443"/>
            <a:ext cx="1882344" cy="9434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EJE DE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SIMETRÍA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6313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5" y="5066623"/>
            <a:ext cx="1344230" cy="133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2.1.1. Círculo, circunferencia y arco.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D5167C-2AB8-2F1C-288C-96DD1F253251}"/>
              </a:ext>
            </a:extLst>
          </p:cNvPr>
          <p:cNvSpPr/>
          <p:nvPr/>
        </p:nvSpPr>
        <p:spPr>
          <a:xfrm>
            <a:off x="5926667" y="58250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811A24-49C3-3DFE-AB14-25EFD4D38C03}"/>
              </a:ext>
            </a:extLst>
          </p:cNvPr>
          <p:cNvSpPr txBox="1"/>
          <p:nvPr/>
        </p:nvSpPr>
        <p:spPr>
          <a:xfrm>
            <a:off x="7450668" y="2992276"/>
            <a:ext cx="2406274" cy="9434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CUADRANTE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E0F01-52FE-A34D-E490-6773A3E56F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468" y="2724280"/>
            <a:ext cx="3972032" cy="374425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4F82AA-AE41-6568-A04C-C5E81463C882}"/>
              </a:ext>
            </a:extLst>
          </p:cNvPr>
          <p:cNvCxnSpPr>
            <a:cxnSpLocks/>
          </p:cNvCxnSpPr>
          <p:nvPr/>
        </p:nvCxnSpPr>
        <p:spPr>
          <a:xfrm flipV="1">
            <a:off x="5476105" y="3674533"/>
            <a:ext cx="1974563" cy="567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01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5" y="5066623"/>
            <a:ext cx="1344230" cy="133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2.1.1. Círculo, circunferencia y arco.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98D36A-2C35-52EF-073C-AB128306C0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265" y="2440743"/>
            <a:ext cx="6371167" cy="43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5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6" y="4711022"/>
            <a:ext cx="1609611" cy="1593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2.1.1. Círculo, circunferencia y arco.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5977467" y="38692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D5167C-2AB8-2F1C-288C-96DD1F253251}"/>
              </a:ext>
            </a:extLst>
          </p:cNvPr>
          <p:cNvSpPr/>
          <p:nvPr/>
        </p:nvSpPr>
        <p:spPr>
          <a:xfrm>
            <a:off x="5926667" y="58250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F104C-88B0-3180-A17A-BCCA5F5841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253" y="2738682"/>
            <a:ext cx="7340600" cy="3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5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6" y="4711022"/>
            <a:ext cx="1609611" cy="1593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2.1.1. Círculo, circunferencia y arco.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5977467" y="38692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D5167C-2AB8-2F1C-288C-96DD1F253251}"/>
              </a:ext>
            </a:extLst>
          </p:cNvPr>
          <p:cNvSpPr/>
          <p:nvPr/>
        </p:nvSpPr>
        <p:spPr>
          <a:xfrm>
            <a:off x="5926667" y="58250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F104C-88B0-3180-A17A-BCCA5F5841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87" y="2800631"/>
            <a:ext cx="7896546" cy="35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6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6" y="4711022"/>
            <a:ext cx="1609611" cy="1593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2.1.1. Círculo, circunferencia y arco.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5977467" y="38692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D5167C-2AB8-2F1C-288C-96DD1F253251}"/>
              </a:ext>
            </a:extLst>
          </p:cNvPr>
          <p:cNvSpPr/>
          <p:nvPr/>
        </p:nvSpPr>
        <p:spPr>
          <a:xfrm>
            <a:off x="5926667" y="58250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52F26-EC54-2E3E-4B7F-BF04A921AF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099" y="3066340"/>
            <a:ext cx="8179300" cy="30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1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5" y="5066623"/>
            <a:ext cx="1344230" cy="133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2.1.2. Elementos de la circunferencia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DEFBDF-9015-DFFD-CC97-6B91B7DE6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730" y="2510655"/>
            <a:ext cx="5716587" cy="42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0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5" y="5066623"/>
            <a:ext cx="1344230" cy="133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2.1.2. Elementos de la circunferencia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513D-469B-395E-F8F7-55D1BA4B0E53}"/>
              </a:ext>
            </a:extLst>
          </p:cNvPr>
          <p:cNvSpPr/>
          <p:nvPr/>
        </p:nvSpPr>
        <p:spPr>
          <a:xfrm>
            <a:off x="7200900" y="2440744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FC92F-1A8E-4FE4-A8A6-02E8CC8C9B32}"/>
              </a:ext>
            </a:extLst>
          </p:cNvPr>
          <p:cNvSpPr/>
          <p:nvPr/>
        </p:nvSpPr>
        <p:spPr>
          <a:xfrm>
            <a:off x="5715000" y="3272367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1145C-31C7-0161-FE77-B1E6054727AE}"/>
              </a:ext>
            </a:extLst>
          </p:cNvPr>
          <p:cNvSpPr/>
          <p:nvPr/>
        </p:nvSpPr>
        <p:spPr>
          <a:xfrm>
            <a:off x="8119534" y="3707060"/>
            <a:ext cx="1333500" cy="31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58EDA0-3650-CC16-FB1A-7798A86CF4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985" y="2405056"/>
            <a:ext cx="7778607" cy="42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66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1870</TotalTime>
  <Words>597</Words>
  <Application>Microsoft Office PowerPoint</Application>
  <PresentationFormat>A4 Paper (210x297 mm)</PresentationFormat>
  <Paragraphs>110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Eduardo</dc:creator>
  <cp:lastModifiedBy>Jorge Eduardo Ortiz Maldonado</cp:lastModifiedBy>
  <cp:revision>128</cp:revision>
  <dcterms:created xsi:type="dcterms:W3CDTF">2022-12-12T14:46:27Z</dcterms:created>
  <dcterms:modified xsi:type="dcterms:W3CDTF">2023-07-03T18:51:08Z</dcterms:modified>
</cp:coreProperties>
</file>